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2"/>
  </p:sldMasterIdLst>
  <p:notesMasterIdLst>
    <p:notesMasterId r:id="rId28"/>
  </p:notesMasterIdLst>
  <p:handoutMasterIdLst>
    <p:handoutMasterId r:id="rId29"/>
  </p:handoutMasterIdLst>
  <p:sldIdLst>
    <p:sldId id="293" r:id="rId3"/>
    <p:sldId id="295" r:id="rId4"/>
    <p:sldId id="298" r:id="rId5"/>
    <p:sldId id="299" r:id="rId6"/>
    <p:sldId id="300" r:id="rId7"/>
    <p:sldId id="301" r:id="rId8"/>
    <p:sldId id="302" r:id="rId9"/>
    <p:sldId id="296" r:id="rId10"/>
    <p:sldId id="303" r:id="rId11"/>
    <p:sldId id="304" r:id="rId12"/>
    <p:sldId id="305" r:id="rId13"/>
    <p:sldId id="294" r:id="rId14"/>
    <p:sldId id="306" r:id="rId15"/>
    <p:sldId id="307" r:id="rId16"/>
    <p:sldId id="308" r:id="rId17"/>
    <p:sldId id="309" r:id="rId18"/>
    <p:sldId id="310" r:id="rId19"/>
    <p:sldId id="311" r:id="rId20"/>
    <p:sldId id="297" r:id="rId21"/>
    <p:sldId id="312" r:id="rId22"/>
    <p:sldId id="313" r:id="rId23"/>
    <p:sldId id="314" r:id="rId24"/>
    <p:sldId id="316" r:id="rId25"/>
    <p:sldId id="315" r:id="rId26"/>
    <p:sldId id="288" r:id="rId27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462C"/>
    <a:srgbClr val="F8F5A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3" d="100"/>
          <a:sy n="93" d="100"/>
        </p:scale>
        <p:origin x="182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919046711547903E-2"/>
          <c:y val="5.2868190596823503E-2"/>
          <c:w val="0.91417526294552198"/>
          <c:h val="0.8315189931560329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</c:v>
                </c:pt>
              </c:strCache>
            </c:strRef>
          </c:tx>
          <c:spPr>
            <a:ln w="28575" cap="sq">
              <a:solidFill>
                <a:schemeClr val="bg1"/>
              </a:solidFill>
              <a:miter lim="800000"/>
            </a:ln>
            <a:effectLst/>
          </c:spPr>
          <c:marker>
            <c:symbol val="circle"/>
            <c:size val="5"/>
            <c:spPr>
              <a:solidFill>
                <a:srgbClr val="2F5597"/>
              </a:solidFill>
              <a:ln w="44450" cap="rnd">
                <a:solidFill>
                  <a:schemeClr val="bg1"/>
                </a:solidFill>
              </a:ln>
              <a:effectLst/>
            </c:spPr>
          </c:marker>
          <c:dPt>
            <c:idx val="0"/>
            <c:marker>
              <c:spPr>
                <a:solidFill>
                  <a:srgbClr val="2F5597"/>
                </a:solidFill>
                <a:ln w="4445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c:spPr>
            </c:marker>
            <c:bubble3D val="0"/>
            <c:spPr>
              <a:ln w="28575" cap="sq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2746-471A-89AE-7523D6F5ED20}"/>
              </c:ext>
            </c:extLst>
          </c:dPt>
          <c:dPt>
            <c:idx val="1"/>
            <c:marker>
              <c:spPr>
                <a:solidFill>
                  <a:srgbClr val="2F5597"/>
                </a:solidFill>
                <a:ln w="4445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c:spPr>
            </c:marker>
            <c:bubble3D val="0"/>
            <c:spPr>
              <a:ln w="28575" cap="sq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2746-471A-89AE-7523D6F5ED20}"/>
              </c:ext>
            </c:extLst>
          </c:dPt>
          <c:dPt>
            <c:idx val="2"/>
            <c:marker>
              <c:spPr>
                <a:solidFill>
                  <a:srgbClr val="2F5597"/>
                </a:solidFill>
                <a:ln w="4445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c:spPr>
            </c:marker>
            <c:bubble3D val="0"/>
            <c:spPr>
              <a:ln w="28575" cap="sq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2746-471A-89AE-7523D6F5ED20}"/>
              </c:ext>
            </c:extLst>
          </c:dPt>
          <c:dPt>
            <c:idx val="3"/>
            <c:marker>
              <c:spPr>
                <a:solidFill>
                  <a:srgbClr val="2F5597"/>
                </a:solidFill>
                <a:ln w="4445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c:spPr>
            </c:marker>
            <c:bubble3D val="0"/>
            <c:spPr>
              <a:ln w="28575" cap="sq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7-2746-471A-89AE-7523D6F5ED20}"/>
              </c:ext>
            </c:extLst>
          </c:dPt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2.6</c:v>
                </c:pt>
                <c:pt idx="2">
                  <c:v>3</c:v>
                </c:pt>
                <c:pt idx="3">
                  <c:v>2.8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8-2746-471A-89AE-7523D6F5ED2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</c:v>
                </c:pt>
              </c:strCache>
            </c:strRef>
          </c:tx>
          <c:spPr>
            <a:ln w="28575" cap="rnd">
              <a:solidFill>
                <a:schemeClr val="tx1">
                  <a:lumMod val="75000"/>
                  <a:lumOff val="25000"/>
                  <a:alpha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50000"/>
                </a:schemeClr>
              </a:solidFill>
              <a:ln w="44450" cap="rnd">
                <a:solidFill>
                  <a:schemeClr val="tx1">
                    <a:lumMod val="75000"/>
                    <a:lumOff val="25000"/>
                    <a:alpha val="60000"/>
                  </a:schemeClr>
                </a:solidFill>
                <a:round/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3.2</c:v>
                </c:pt>
                <c:pt idx="2">
                  <c:v>3.7</c:v>
                </c:pt>
                <c:pt idx="3">
                  <c:v>1.5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2746-471A-89AE-7523D6F5ED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827328"/>
        <c:axId val="37829248"/>
      </c:lineChart>
      <c:catAx>
        <c:axId val="37827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0" vertOverflow="ellipsis" horzOverflow="overflow" vert="horz" wrap="square" anchor="ctr" anchorCtr="1"/>
          <a:lstStyle/>
          <a:p>
            <a:pPr>
              <a:defRPr sz="1000" b="0">
                <a:solidFill>
                  <a:schemeClr val="tx1"/>
                </a:solidFill>
              </a:defRPr>
            </a:pPr>
            <a:endParaRPr lang="zh-CN"/>
          </a:p>
        </c:txPr>
        <c:crossAx val="37829248"/>
        <c:crosses val="autoZero"/>
        <c:auto val="1"/>
        <c:lblAlgn val="ctr"/>
        <c:lblOffset val="100"/>
        <c:tickMarkSkip val="1"/>
        <c:noMultiLvlLbl val="0"/>
      </c:catAx>
      <c:valAx>
        <c:axId val="378292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horzOverflow="overflow" vert="horz" wrap="square" anchor="ctr" anchorCtr="1"/>
          <a:lstStyle/>
          <a:p>
            <a:pPr>
              <a:defRPr sz="1000" b="0">
                <a:solidFill>
                  <a:schemeClr val="tx1"/>
                </a:solidFill>
              </a:defRPr>
            </a:pPr>
            <a:endParaRPr lang="zh-CN"/>
          </a:p>
        </c:txPr>
        <c:crossAx val="37827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>
          <a:latin typeface="Arial"/>
          <a:ea typeface="微软雅黑"/>
          <a:sym typeface="Arial"/>
        </a:defRPr>
      </a:pPr>
      <a:endParaRPr lang="zh-CN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2019/11/29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2019/11/29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/>
          </a:ln>
        </p:spPr>
      </p:sp>
      <p:sp>
        <p:nvSpPr>
          <p:cNvPr id="1638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r>
              <a:rPr lang="en-US" altLang="zh-CN" dirty="0"/>
              <a:t>Template from</a:t>
            </a:r>
            <a:r>
              <a:rPr lang="zh-CN" altLang="en-US" dirty="0"/>
              <a:t>:</a:t>
            </a:r>
            <a:r>
              <a:rPr lang="en-US" altLang="zh-CN" dirty="0"/>
              <a:t>https://www.freeppt7.com</a:t>
            </a:r>
            <a:endParaRPr lang="zh-CN" altLang="en-US" dirty="0"/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/>
            <a:fld id="{9A0DB2DC-4C9A-4742-B13C-FB6460FD3503}" type="slidenum">
              <a:rPr lang="zh-CN" altLang="en-US" sz="1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  <a:t>25</a:t>
            </a:fld>
            <a:endParaRPr lang="zh-CN" altLang="en-US" sz="18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dn201307082009_1920x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43805" y="1257300"/>
            <a:ext cx="2470150" cy="33356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图片与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2019/11/29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2019/11/29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2322461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dn201307082009_1920x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43805" y="1257300"/>
            <a:ext cx="2470150" cy="33356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图片与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2019/11/29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2019/11/29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pt7.com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02" y="1741403"/>
            <a:ext cx="4504696" cy="3704626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5942160" y="2495359"/>
            <a:ext cx="6729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Hand-painted minimalist education lecture 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PPT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6358951" y="4075844"/>
            <a:ext cx="5138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Reporting time:            Reporter:</a:t>
            </a:r>
          </a:p>
        </p:txBody>
      </p:sp>
      <p:sp>
        <p:nvSpPr>
          <p:cNvPr id="54" name="chenying0907 91"/>
          <p:cNvSpPr/>
          <p:nvPr/>
        </p:nvSpPr>
        <p:spPr>
          <a:xfrm flipV="1">
            <a:off x="5819770" y="3884272"/>
            <a:ext cx="5935926" cy="1026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312" extrusionOk="0">
                <a:moveTo>
                  <a:pt x="20570" y="10021"/>
                </a:moveTo>
                <a:cubicBezTo>
                  <a:pt x="19775" y="9039"/>
                  <a:pt x="18988" y="8057"/>
                  <a:pt x="18200" y="8057"/>
                </a:cubicBezTo>
                <a:cubicBezTo>
                  <a:pt x="17822" y="8057"/>
                  <a:pt x="17444" y="9039"/>
                  <a:pt x="17066" y="9530"/>
                </a:cubicBezTo>
                <a:cubicBezTo>
                  <a:pt x="16838" y="10021"/>
                  <a:pt x="16609" y="9530"/>
                  <a:pt x="16381" y="10021"/>
                </a:cubicBezTo>
                <a:cubicBezTo>
                  <a:pt x="15775" y="10512"/>
                  <a:pt x="15168" y="11985"/>
                  <a:pt x="14570" y="11985"/>
                </a:cubicBezTo>
                <a:cubicBezTo>
                  <a:pt x="14090" y="11985"/>
                  <a:pt x="13617" y="10021"/>
                  <a:pt x="13145" y="10021"/>
                </a:cubicBezTo>
                <a:cubicBezTo>
                  <a:pt x="12830" y="9530"/>
                  <a:pt x="12515" y="11494"/>
                  <a:pt x="12200" y="11494"/>
                </a:cubicBezTo>
                <a:cubicBezTo>
                  <a:pt x="12058" y="11494"/>
                  <a:pt x="11916" y="10512"/>
                  <a:pt x="11774" y="10021"/>
                </a:cubicBezTo>
                <a:cubicBezTo>
                  <a:pt x="11743" y="10021"/>
                  <a:pt x="11704" y="9530"/>
                  <a:pt x="11672" y="9530"/>
                </a:cubicBezTo>
                <a:cubicBezTo>
                  <a:pt x="11137" y="10512"/>
                  <a:pt x="10601" y="11003"/>
                  <a:pt x="10066" y="11494"/>
                </a:cubicBezTo>
                <a:cubicBezTo>
                  <a:pt x="9829" y="11985"/>
                  <a:pt x="9593" y="11985"/>
                  <a:pt x="9365" y="11494"/>
                </a:cubicBezTo>
                <a:cubicBezTo>
                  <a:pt x="9215" y="11003"/>
                  <a:pt x="9066" y="9039"/>
                  <a:pt x="8916" y="9039"/>
                </a:cubicBezTo>
                <a:cubicBezTo>
                  <a:pt x="8632" y="8548"/>
                  <a:pt x="8349" y="9530"/>
                  <a:pt x="8065" y="9530"/>
                </a:cubicBezTo>
                <a:cubicBezTo>
                  <a:pt x="7806" y="9530"/>
                  <a:pt x="7538" y="9039"/>
                  <a:pt x="7278" y="9039"/>
                </a:cubicBezTo>
                <a:cubicBezTo>
                  <a:pt x="7199" y="9039"/>
                  <a:pt x="7121" y="8057"/>
                  <a:pt x="7042" y="8548"/>
                </a:cubicBezTo>
                <a:cubicBezTo>
                  <a:pt x="6821" y="10021"/>
                  <a:pt x="6593" y="12476"/>
                  <a:pt x="6365" y="12967"/>
                </a:cubicBezTo>
                <a:cubicBezTo>
                  <a:pt x="6144" y="13948"/>
                  <a:pt x="5916" y="12476"/>
                  <a:pt x="5687" y="12476"/>
                </a:cubicBezTo>
                <a:cubicBezTo>
                  <a:pt x="5569" y="12476"/>
                  <a:pt x="5459" y="14439"/>
                  <a:pt x="5349" y="14930"/>
                </a:cubicBezTo>
                <a:cubicBezTo>
                  <a:pt x="5278" y="15421"/>
                  <a:pt x="5207" y="15912"/>
                  <a:pt x="5136" y="15912"/>
                </a:cubicBezTo>
                <a:cubicBezTo>
                  <a:pt x="4774" y="14930"/>
                  <a:pt x="4412" y="13948"/>
                  <a:pt x="4049" y="13457"/>
                </a:cubicBezTo>
                <a:cubicBezTo>
                  <a:pt x="3790" y="12967"/>
                  <a:pt x="3530" y="11003"/>
                  <a:pt x="3278" y="12967"/>
                </a:cubicBezTo>
                <a:cubicBezTo>
                  <a:pt x="2845" y="15421"/>
                  <a:pt x="2411" y="14930"/>
                  <a:pt x="1978" y="15421"/>
                </a:cubicBezTo>
                <a:cubicBezTo>
                  <a:pt x="1687" y="16403"/>
                  <a:pt x="1388" y="15912"/>
                  <a:pt x="1089" y="16403"/>
                </a:cubicBezTo>
                <a:cubicBezTo>
                  <a:pt x="797" y="17385"/>
                  <a:pt x="506" y="19839"/>
                  <a:pt x="222" y="21312"/>
                </a:cubicBezTo>
                <a:cubicBezTo>
                  <a:pt x="151" y="21312"/>
                  <a:pt x="88" y="19348"/>
                  <a:pt x="18" y="18367"/>
                </a:cubicBezTo>
                <a:cubicBezTo>
                  <a:pt x="10" y="17876"/>
                  <a:pt x="-6" y="15421"/>
                  <a:pt x="2" y="14930"/>
                </a:cubicBezTo>
                <a:cubicBezTo>
                  <a:pt x="18" y="13948"/>
                  <a:pt x="49" y="12476"/>
                  <a:pt x="65" y="12476"/>
                </a:cubicBezTo>
                <a:cubicBezTo>
                  <a:pt x="317" y="18367"/>
                  <a:pt x="553" y="15421"/>
                  <a:pt x="797" y="11003"/>
                </a:cubicBezTo>
                <a:cubicBezTo>
                  <a:pt x="844" y="10021"/>
                  <a:pt x="907" y="10021"/>
                  <a:pt x="963" y="10512"/>
                </a:cubicBezTo>
                <a:cubicBezTo>
                  <a:pt x="1152" y="10512"/>
                  <a:pt x="1348" y="11985"/>
                  <a:pt x="1530" y="8057"/>
                </a:cubicBezTo>
                <a:cubicBezTo>
                  <a:pt x="1553" y="7567"/>
                  <a:pt x="1577" y="7567"/>
                  <a:pt x="1593" y="7567"/>
                </a:cubicBezTo>
                <a:cubicBezTo>
                  <a:pt x="2026" y="13457"/>
                  <a:pt x="2467" y="9039"/>
                  <a:pt x="2892" y="8057"/>
                </a:cubicBezTo>
                <a:cubicBezTo>
                  <a:pt x="3396" y="6094"/>
                  <a:pt x="3900" y="10512"/>
                  <a:pt x="4404" y="7076"/>
                </a:cubicBezTo>
                <a:cubicBezTo>
                  <a:pt x="4609" y="5603"/>
                  <a:pt x="4829" y="7076"/>
                  <a:pt x="5034" y="9039"/>
                </a:cubicBezTo>
                <a:cubicBezTo>
                  <a:pt x="5215" y="10512"/>
                  <a:pt x="5388" y="9039"/>
                  <a:pt x="5561" y="7567"/>
                </a:cubicBezTo>
                <a:cubicBezTo>
                  <a:pt x="5782" y="5603"/>
                  <a:pt x="5994" y="5112"/>
                  <a:pt x="6215" y="7567"/>
                </a:cubicBezTo>
                <a:cubicBezTo>
                  <a:pt x="6372" y="9530"/>
                  <a:pt x="6546" y="8057"/>
                  <a:pt x="6703" y="6585"/>
                </a:cubicBezTo>
                <a:cubicBezTo>
                  <a:pt x="7042" y="4130"/>
                  <a:pt x="7372" y="3148"/>
                  <a:pt x="7719" y="5603"/>
                </a:cubicBezTo>
                <a:cubicBezTo>
                  <a:pt x="7955" y="7076"/>
                  <a:pt x="8199" y="3639"/>
                  <a:pt x="8443" y="3148"/>
                </a:cubicBezTo>
                <a:cubicBezTo>
                  <a:pt x="8593" y="2657"/>
                  <a:pt x="8751" y="1676"/>
                  <a:pt x="8900" y="3148"/>
                </a:cubicBezTo>
                <a:cubicBezTo>
                  <a:pt x="9325" y="7567"/>
                  <a:pt x="9743" y="10512"/>
                  <a:pt x="10176" y="7076"/>
                </a:cubicBezTo>
                <a:cubicBezTo>
                  <a:pt x="10341" y="5603"/>
                  <a:pt x="10514" y="8057"/>
                  <a:pt x="10688" y="8057"/>
                </a:cubicBezTo>
                <a:cubicBezTo>
                  <a:pt x="10877" y="8057"/>
                  <a:pt x="11074" y="7567"/>
                  <a:pt x="11263" y="7567"/>
                </a:cubicBezTo>
                <a:cubicBezTo>
                  <a:pt x="11601" y="7076"/>
                  <a:pt x="11932" y="7076"/>
                  <a:pt x="12270" y="7076"/>
                </a:cubicBezTo>
                <a:cubicBezTo>
                  <a:pt x="12617" y="6585"/>
                  <a:pt x="12971" y="5603"/>
                  <a:pt x="13318" y="7076"/>
                </a:cubicBezTo>
                <a:cubicBezTo>
                  <a:pt x="13767" y="9530"/>
                  <a:pt x="14208" y="6094"/>
                  <a:pt x="14656" y="7076"/>
                </a:cubicBezTo>
                <a:cubicBezTo>
                  <a:pt x="15105" y="8057"/>
                  <a:pt x="15554" y="7567"/>
                  <a:pt x="16003" y="7076"/>
                </a:cubicBezTo>
                <a:cubicBezTo>
                  <a:pt x="16586" y="6585"/>
                  <a:pt x="17168" y="6094"/>
                  <a:pt x="17751" y="5112"/>
                </a:cubicBezTo>
                <a:cubicBezTo>
                  <a:pt x="18043" y="4621"/>
                  <a:pt x="18334" y="2657"/>
                  <a:pt x="18617" y="2657"/>
                </a:cubicBezTo>
                <a:cubicBezTo>
                  <a:pt x="18925" y="3148"/>
                  <a:pt x="19232" y="4621"/>
                  <a:pt x="19531" y="5112"/>
                </a:cubicBezTo>
                <a:cubicBezTo>
                  <a:pt x="20066" y="6094"/>
                  <a:pt x="20602" y="3639"/>
                  <a:pt x="21129" y="203"/>
                </a:cubicBezTo>
                <a:cubicBezTo>
                  <a:pt x="21271" y="-288"/>
                  <a:pt x="21413" y="203"/>
                  <a:pt x="21555" y="694"/>
                </a:cubicBezTo>
                <a:cubicBezTo>
                  <a:pt x="21570" y="694"/>
                  <a:pt x="21594" y="2167"/>
                  <a:pt x="21594" y="2657"/>
                </a:cubicBezTo>
                <a:cubicBezTo>
                  <a:pt x="21594" y="3639"/>
                  <a:pt x="21578" y="5112"/>
                  <a:pt x="21563" y="5603"/>
                </a:cubicBezTo>
                <a:cubicBezTo>
                  <a:pt x="21523" y="6585"/>
                  <a:pt x="21484" y="7076"/>
                  <a:pt x="21437" y="7076"/>
                </a:cubicBezTo>
                <a:cubicBezTo>
                  <a:pt x="21153" y="7076"/>
                  <a:pt x="20862" y="7076"/>
                  <a:pt x="20570" y="7076"/>
                </a:cubicBezTo>
                <a:cubicBezTo>
                  <a:pt x="20570" y="8057"/>
                  <a:pt x="20570" y="9039"/>
                  <a:pt x="20570" y="10021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22860" rIns="22860"/>
          <a:lstStyle/>
          <a:p>
            <a:pPr hangingPunct="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900" kern="0">
              <a:solidFill>
                <a:srgbClr val="000000"/>
              </a:solidFill>
              <a:latin typeface="Arial"/>
              <a:ea typeface="微软雅黑"/>
              <a:cs typeface="Calibri"/>
              <a:sym typeface="Arial"/>
            </a:endParaRPr>
          </a:p>
        </p:txBody>
      </p:sp>
      <p:pic>
        <p:nvPicPr>
          <p:cNvPr id="8" name="bandari - endless horizon - 纯音乐版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7625" y="-11715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:a14="http://schemas.microsoft.com/office/drawing/2010/main"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0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0" grpId="1"/>
      <p:bldP spid="51" grpId="1"/>
      <p:bldP spid="54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64485"/>
            <a:ext cx="788328" cy="648315"/>
          </a:xfrm>
          <a:prstGeom prst="rect">
            <a:avLst/>
          </a:prstGeom>
        </p:spPr>
      </p:pic>
      <p:sp>
        <p:nvSpPr>
          <p:cNvPr id="27" name="TextBox 31"/>
          <p:cNvSpPr txBox="1"/>
          <p:nvPr/>
        </p:nvSpPr>
        <p:spPr>
          <a:xfrm>
            <a:off x="1149621" y="146143"/>
            <a:ext cx="6942641" cy="66665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373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Add a text title</a:t>
            </a:r>
            <a:endParaRPr lang="zh-CN" altLang="en-US" sz="373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4" name="PA_任意多边形 5"/>
          <p:cNvSpPr/>
          <p:nvPr/>
        </p:nvSpPr>
        <p:spPr bwMode="auto">
          <a:xfrm>
            <a:off x="4706937" y="2558969"/>
            <a:ext cx="2932113" cy="4078370"/>
          </a:xfrm>
          <a:custGeom>
            <a:avLst/>
            <a:gdLst>
              <a:gd name="T0" fmla="*/ 122 w 258"/>
              <a:gd name="T1" fmla="*/ 127 h 360"/>
              <a:gd name="T2" fmla="*/ 127 w 258"/>
              <a:gd name="T3" fmla="*/ 75 h 360"/>
              <a:gd name="T4" fmla="*/ 146 w 258"/>
              <a:gd name="T5" fmla="*/ 7 h 360"/>
              <a:gd name="T6" fmla="*/ 164 w 258"/>
              <a:gd name="T7" fmla="*/ 71 h 360"/>
              <a:gd name="T8" fmla="*/ 163 w 258"/>
              <a:gd name="T9" fmla="*/ 124 h 360"/>
              <a:gd name="T10" fmla="*/ 176 w 258"/>
              <a:gd name="T11" fmla="*/ 114 h 360"/>
              <a:gd name="T12" fmla="*/ 184 w 258"/>
              <a:gd name="T13" fmla="*/ 75 h 360"/>
              <a:gd name="T14" fmla="*/ 204 w 258"/>
              <a:gd name="T15" fmla="*/ 32 h 360"/>
              <a:gd name="T16" fmla="*/ 215 w 258"/>
              <a:gd name="T17" fmla="*/ 71 h 360"/>
              <a:gd name="T18" fmla="*/ 204 w 258"/>
              <a:gd name="T19" fmla="*/ 153 h 360"/>
              <a:gd name="T20" fmla="*/ 222 w 258"/>
              <a:gd name="T21" fmla="*/ 122 h 360"/>
              <a:gd name="T22" fmla="*/ 257 w 258"/>
              <a:gd name="T23" fmla="*/ 99 h 360"/>
              <a:gd name="T24" fmla="*/ 236 w 258"/>
              <a:gd name="T25" fmla="*/ 175 h 360"/>
              <a:gd name="T26" fmla="*/ 218 w 258"/>
              <a:gd name="T27" fmla="*/ 218 h 360"/>
              <a:gd name="T28" fmla="*/ 195 w 258"/>
              <a:gd name="T29" fmla="*/ 275 h 360"/>
              <a:gd name="T30" fmla="*/ 172 w 258"/>
              <a:gd name="T31" fmla="*/ 355 h 360"/>
              <a:gd name="T32" fmla="*/ 189 w 258"/>
              <a:gd name="T33" fmla="*/ 271 h 360"/>
              <a:gd name="T34" fmla="*/ 219 w 258"/>
              <a:gd name="T35" fmla="*/ 198 h 360"/>
              <a:gd name="T36" fmla="*/ 229 w 258"/>
              <a:gd name="T37" fmla="*/ 175 h 360"/>
              <a:gd name="T38" fmla="*/ 250 w 258"/>
              <a:gd name="T39" fmla="*/ 105 h 360"/>
              <a:gd name="T40" fmla="*/ 222 w 258"/>
              <a:gd name="T41" fmla="*/ 135 h 360"/>
              <a:gd name="T42" fmla="*/ 218 w 258"/>
              <a:gd name="T43" fmla="*/ 142 h 360"/>
              <a:gd name="T44" fmla="*/ 196 w 258"/>
              <a:gd name="T45" fmla="*/ 167 h 360"/>
              <a:gd name="T46" fmla="*/ 210 w 258"/>
              <a:gd name="T47" fmla="*/ 75 h 360"/>
              <a:gd name="T48" fmla="*/ 209 w 258"/>
              <a:gd name="T49" fmla="*/ 60 h 360"/>
              <a:gd name="T50" fmla="*/ 192 w 258"/>
              <a:gd name="T51" fmla="*/ 71 h 360"/>
              <a:gd name="T52" fmla="*/ 172 w 258"/>
              <a:gd name="T53" fmla="*/ 148 h 360"/>
              <a:gd name="T54" fmla="*/ 158 w 258"/>
              <a:gd name="T55" fmla="*/ 75 h 360"/>
              <a:gd name="T56" fmla="*/ 156 w 258"/>
              <a:gd name="T57" fmla="*/ 28 h 360"/>
              <a:gd name="T58" fmla="*/ 134 w 258"/>
              <a:gd name="T59" fmla="*/ 71 h 360"/>
              <a:gd name="T60" fmla="*/ 134 w 258"/>
              <a:gd name="T61" fmla="*/ 89 h 360"/>
              <a:gd name="T62" fmla="*/ 122 w 258"/>
              <a:gd name="T63" fmla="*/ 143 h 360"/>
              <a:gd name="T64" fmla="*/ 118 w 258"/>
              <a:gd name="T65" fmla="*/ 142 h 360"/>
              <a:gd name="T66" fmla="*/ 100 w 258"/>
              <a:gd name="T67" fmla="*/ 75 h 360"/>
              <a:gd name="T68" fmla="*/ 88 w 258"/>
              <a:gd name="T69" fmla="*/ 57 h 360"/>
              <a:gd name="T70" fmla="*/ 82 w 258"/>
              <a:gd name="T71" fmla="*/ 75 h 360"/>
              <a:gd name="T72" fmla="*/ 83 w 258"/>
              <a:gd name="T73" fmla="*/ 171 h 360"/>
              <a:gd name="T74" fmla="*/ 76 w 258"/>
              <a:gd name="T75" fmla="*/ 216 h 360"/>
              <a:gd name="T76" fmla="*/ 39 w 258"/>
              <a:gd name="T77" fmla="*/ 175 h 360"/>
              <a:gd name="T78" fmla="*/ 35 w 258"/>
              <a:gd name="T79" fmla="*/ 171 h 360"/>
              <a:gd name="T80" fmla="*/ 22 w 258"/>
              <a:gd name="T81" fmla="*/ 160 h 360"/>
              <a:gd name="T82" fmla="*/ 7 w 258"/>
              <a:gd name="T83" fmla="*/ 171 h 360"/>
              <a:gd name="T84" fmla="*/ 8 w 258"/>
              <a:gd name="T85" fmla="*/ 177 h 360"/>
              <a:gd name="T86" fmla="*/ 22 w 258"/>
              <a:gd name="T87" fmla="*/ 211 h 360"/>
              <a:gd name="T88" fmla="*/ 49 w 258"/>
              <a:gd name="T89" fmla="*/ 271 h 360"/>
              <a:gd name="T90" fmla="*/ 80 w 258"/>
              <a:gd name="T91" fmla="*/ 352 h 360"/>
              <a:gd name="T92" fmla="*/ 47 w 258"/>
              <a:gd name="T93" fmla="*/ 275 h 360"/>
              <a:gd name="T94" fmla="*/ 37 w 258"/>
              <a:gd name="T95" fmla="*/ 251 h 360"/>
              <a:gd name="T96" fmla="*/ 18 w 258"/>
              <a:gd name="T97" fmla="*/ 216 h 360"/>
              <a:gd name="T98" fmla="*/ 1 w 258"/>
              <a:gd name="T99" fmla="*/ 175 h 360"/>
              <a:gd name="T100" fmla="*/ 4 w 258"/>
              <a:gd name="T101" fmla="*/ 157 h 360"/>
              <a:gd name="T102" fmla="*/ 22 w 258"/>
              <a:gd name="T103" fmla="*/ 152 h 360"/>
              <a:gd name="T104" fmla="*/ 43 w 258"/>
              <a:gd name="T105" fmla="*/ 171 h 360"/>
              <a:gd name="T106" fmla="*/ 67 w 258"/>
              <a:gd name="T107" fmla="*/ 203 h 360"/>
              <a:gd name="T108" fmla="*/ 75 w 258"/>
              <a:gd name="T109" fmla="*/ 188 h 360"/>
              <a:gd name="T110" fmla="*/ 75 w 258"/>
              <a:gd name="T111" fmla="*/ 171 h 360"/>
              <a:gd name="T112" fmla="*/ 74 w 258"/>
              <a:gd name="T113" fmla="*/ 75 h 360"/>
              <a:gd name="T114" fmla="*/ 95 w 258"/>
              <a:gd name="T115" fmla="*/ 41 h 360"/>
              <a:gd name="T116" fmla="*/ 105 w 258"/>
              <a:gd name="T117" fmla="*/ 71 h 360"/>
              <a:gd name="T118" fmla="*/ 110 w 258"/>
              <a:gd name="T119" fmla="*/ 105 h 360"/>
              <a:gd name="T120" fmla="*/ 122 w 258"/>
              <a:gd name="T121" fmla="*/ 129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8" h="360">
                <a:moveTo>
                  <a:pt x="122" y="129"/>
                </a:moveTo>
                <a:cubicBezTo>
                  <a:pt x="122" y="128"/>
                  <a:pt x="122" y="128"/>
                  <a:pt x="122" y="127"/>
                </a:cubicBezTo>
                <a:cubicBezTo>
                  <a:pt x="125" y="117"/>
                  <a:pt x="127" y="107"/>
                  <a:pt x="127" y="96"/>
                </a:cubicBezTo>
                <a:cubicBezTo>
                  <a:pt x="127" y="89"/>
                  <a:pt x="127" y="82"/>
                  <a:pt x="127" y="75"/>
                </a:cubicBezTo>
                <a:cubicBezTo>
                  <a:pt x="127" y="74"/>
                  <a:pt x="127" y="72"/>
                  <a:pt x="128" y="71"/>
                </a:cubicBezTo>
                <a:cubicBezTo>
                  <a:pt x="128" y="48"/>
                  <a:pt x="130" y="25"/>
                  <a:pt x="146" y="7"/>
                </a:cubicBezTo>
                <a:cubicBezTo>
                  <a:pt x="147" y="6"/>
                  <a:pt x="149" y="6"/>
                  <a:pt x="151" y="7"/>
                </a:cubicBezTo>
                <a:cubicBezTo>
                  <a:pt x="167" y="25"/>
                  <a:pt x="166" y="48"/>
                  <a:pt x="164" y="71"/>
                </a:cubicBezTo>
                <a:cubicBezTo>
                  <a:pt x="164" y="72"/>
                  <a:pt x="163" y="74"/>
                  <a:pt x="163" y="75"/>
                </a:cubicBezTo>
                <a:cubicBezTo>
                  <a:pt x="161" y="92"/>
                  <a:pt x="159" y="109"/>
                  <a:pt x="163" y="124"/>
                </a:cubicBezTo>
                <a:cubicBezTo>
                  <a:pt x="164" y="130"/>
                  <a:pt x="166" y="149"/>
                  <a:pt x="171" y="134"/>
                </a:cubicBezTo>
                <a:cubicBezTo>
                  <a:pt x="173" y="127"/>
                  <a:pt x="175" y="120"/>
                  <a:pt x="176" y="114"/>
                </a:cubicBezTo>
                <a:cubicBezTo>
                  <a:pt x="179" y="102"/>
                  <a:pt x="181" y="90"/>
                  <a:pt x="184" y="79"/>
                </a:cubicBezTo>
                <a:cubicBezTo>
                  <a:pt x="184" y="77"/>
                  <a:pt x="184" y="76"/>
                  <a:pt x="184" y="75"/>
                </a:cubicBezTo>
                <a:cubicBezTo>
                  <a:pt x="185" y="74"/>
                  <a:pt x="185" y="72"/>
                  <a:pt x="185" y="71"/>
                </a:cubicBezTo>
                <a:cubicBezTo>
                  <a:pt x="189" y="57"/>
                  <a:pt x="194" y="43"/>
                  <a:pt x="204" y="32"/>
                </a:cubicBezTo>
                <a:cubicBezTo>
                  <a:pt x="206" y="30"/>
                  <a:pt x="209" y="31"/>
                  <a:pt x="209" y="33"/>
                </a:cubicBezTo>
                <a:cubicBezTo>
                  <a:pt x="213" y="46"/>
                  <a:pt x="215" y="58"/>
                  <a:pt x="215" y="71"/>
                </a:cubicBezTo>
                <a:cubicBezTo>
                  <a:pt x="215" y="72"/>
                  <a:pt x="215" y="74"/>
                  <a:pt x="215" y="75"/>
                </a:cubicBezTo>
                <a:cubicBezTo>
                  <a:pt x="214" y="101"/>
                  <a:pt x="207" y="127"/>
                  <a:pt x="204" y="153"/>
                </a:cubicBezTo>
                <a:cubicBezTo>
                  <a:pt x="209" y="145"/>
                  <a:pt x="213" y="136"/>
                  <a:pt x="218" y="128"/>
                </a:cubicBezTo>
                <a:cubicBezTo>
                  <a:pt x="219" y="126"/>
                  <a:pt x="221" y="124"/>
                  <a:pt x="222" y="122"/>
                </a:cubicBezTo>
                <a:cubicBezTo>
                  <a:pt x="230" y="110"/>
                  <a:pt x="240" y="101"/>
                  <a:pt x="254" y="96"/>
                </a:cubicBezTo>
                <a:cubicBezTo>
                  <a:pt x="255" y="95"/>
                  <a:pt x="258" y="97"/>
                  <a:pt x="257" y="99"/>
                </a:cubicBezTo>
                <a:cubicBezTo>
                  <a:pt x="254" y="124"/>
                  <a:pt x="247" y="148"/>
                  <a:pt x="238" y="171"/>
                </a:cubicBezTo>
                <a:cubicBezTo>
                  <a:pt x="237" y="172"/>
                  <a:pt x="237" y="174"/>
                  <a:pt x="236" y="175"/>
                </a:cubicBezTo>
                <a:cubicBezTo>
                  <a:pt x="232" y="186"/>
                  <a:pt x="227" y="197"/>
                  <a:pt x="222" y="208"/>
                </a:cubicBezTo>
                <a:cubicBezTo>
                  <a:pt x="221" y="211"/>
                  <a:pt x="219" y="214"/>
                  <a:pt x="218" y="218"/>
                </a:cubicBezTo>
                <a:cubicBezTo>
                  <a:pt x="210" y="235"/>
                  <a:pt x="203" y="253"/>
                  <a:pt x="196" y="271"/>
                </a:cubicBezTo>
                <a:cubicBezTo>
                  <a:pt x="196" y="272"/>
                  <a:pt x="195" y="274"/>
                  <a:pt x="195" y="275"/>
                </a:cubicBezTo>
                <a:cubicBezTo>
                  <a:pt x="186" y="301"/>
                  <a:pt x="180" y="327"/>
                  <a:pt x="179" y="355"/>
                </a:cubicBezTo>
                <a:cubicBezTo>
                  <a:pt x="179" y="360"/>
                  <a:pt x="172" y="360"/>
                  <a:pt x="172" y="355"/>
                </a:cubicBezTo>
                <a:cubicBezTo>
                  <a:pt x="173" y="327"/>
                  <a:pt x="179" y="301"/>
                  <a:pt x="188" y="275"/>
                </a:cubicBezTo>
                <a:cubicBezTo>
                  <a:pt x="188" y="274"/>
                  <a:pt x="189" y="272"/>
                  <a:pt x="189" y="271"/>
                </a:cubicBezTo>
                <a:cubicBezTo>
                  <a:pt x="197" y="247"/>
                  <a:pt x="208" y="225"/>
                  <a:pt x="218" y="201"/>
                </a:cubicBezTo>
                <a:cubicBezTo>
                  <a:pt x="218" y="200"/>
                  <a:pt x="219" y="199"/>
                  <a:pt x="219" y="198"/>
                </a:cubicBezTo>
                <a:cubicBezTo>
                  <a:pt x="220" y="196"/>
                  <a:pt x="221" y="194"/>
                  <a:pt x="222" y="192"/>
                </a:cubicBezTo>
                <a:cubicBezTo>
                  <a:pt x="225" y="187"/>
                  <a:pt x="227" y="181"/>
                  <a:pt x="229" y="175"/>
                </a:cubicBezTo>
                <a:cubicBezTo>
                  <a:pt x="230" y="174"/>
                  <a:pt x="231" y="172"/>
                  <a:pt x="231" y="171"/>
                </a:cubicBezTo>
                <a:cubicBezTo>
                  <a:pt x="240" y="150"/>
                  <a:pt x="247" y="128"/>
                  <a:pt x="250" y="105"/>
                </a:cubicBezTo>
                <a:cubicBezTo>
                  <a:pt x="251" y="102"/>
                  <a:pt x="230" y="121"/>
                  <a:pt x="229" y="122"/>
                </a:cubicBezTo>
                <a:cubicBezTo>
                  <a:pt x="227" y="126"/>
                  <a:pt x="224" y="131"/>
                  <a:pt x="222" y="135"/>
                </a:cubicBezTo>
                <a:cubicBezTo>
                  <a:pt x="221" y="136"/>
                  <a:pt x="220" y="138"/>
                  <a:pt x="219" y="140"/>
                </a:cubicBezTo>
                <a:cubicBezTo>
                  <a:pt x="219" y="141"/>
                  <a:pt x="218" y="141"/>
                  <a:pt x="218" y="142"/>
                </a:cubicBezTo>
                <a:cubicBezTo>
                  <a:pt x="213" y="151"/>
                  <a:pt x="208" y="160"/>
                  <a:pt x="203" y="169"/>
                </a:cubicBezTo>
                <a:cubicBezTo>
                  <a:pt x="201" y="171"/>
                  <a:pt x="196" y="171"/>
                  <a:pt x="196" y="167"/>
                </a:cubicBezTo>
                <a:cubicBezTo>
                  <a:pt x="197" y="146"/>
                  <a:pt x="202" y="125"/>
                  <a:pt x="205" y="104"/>
                </a:cubicBezTo>
                <a:cubicBezTo>
                  <a:pt x="207" y="95"/>
                  <a:pt x="209" y="85"/>
                  <a:pt x="210" y="75"/>
                </a:cubicBezTo>
                <a:cubicBezTo>
                  <a:pt x="210" y="74"/>
                  <a:pt x="210" y="72"/>
                  <a:pt x="210" y="71"/>
                </a:cubicBezTo>
                <a:cubicBezTo>
                  <a:pt x="210" y="67"/>
                  <a:pt x="210" y="64"/>
                  <a:pt x="209" y="60"/>
                </a:cubicBezTo>
                <a:cubicBezTo>
                  <a:pt x="208" y="51"/>
                  <a:pt x="206" y="34"/>
                  <a:pt x="199" y="49"/>
                </a:cubicBezTo>
                <a:cubicBezTo>
                  <a:pt x="196" y="56"/>
                  <a:pt x="194" y="64"/>
                  <a:pt x="192" y="71"/>
                </a:cubicBezTo>
                <a:cubicBezTo>
                  <a:pt x="191" y="72"/>
                  <a:pt x="191" y="74"/>
                  <a:pt x="191" y="75"/>
                </a:cubicBezTo>
                <a:cubicBezTo>
                  <a:pt x="184" y="99"/>
                  <a:pt x="182" y="125"/>
                  <a:pt x="172" y="148"/>
                </a:cubicBezTo>
                <a:cubicBezTo>
                  <a:pt x="171" y="150"/>
                  <a:pt x="167" y="150"/>
                  <a:pt x="166" y="148"/>
                </a:cubicBezTo>
                <a:cubicBezTo>
                  <a:pt x="151" y="125"/>
                  <a:pt x="156" y="100"/>
                  <a:pt x="158" y="75"/>
                </a:cubicBezTo>
                <a:cubicBezTo>
                  <a:pt x="159" y="74"/>
                  <a:pt x="159" y="72"/>
                  <a:pt x="159" y="71"/>
                </a:cubicBezTo>
                <a:cubicBezTo>
                  <a:pt x="160" y="56"/>
                  <a:pt x="161" y="42"/>
                  <a:pt x="156" y="28"/>
                </a:cubicBezTo>
                <a:cubicBezTo>
                  <a:pt x="145" y="0"/>
                  <a:pt x="135" y="47"/>
                  <a:pt x="135" y="55"/>
                </a:cubicBezTo>
                <a:cubicBezTo>
                  <a:pt x="134" y="61"/>
                  <a:pt x="134" y="66"/>
                  <a:pt x="134" y="71"/>
                </a:cubicBezTo>
                <a:cubicBezTo>
                  <a:pt x="134" y="72"/>
                  <a:pt x="134" y="74"/>
                  <a:pt x="134" y="75"/>
                </a:cubicBezTo>
                <a:cubicBezTo>
                  <a:pt x="134" y="80"/>
                  <a:pt x="134" y="85"/>
                  <a:pt x="134" y="89"/>
                </a:cubicBezTo>
                <a:cubicBezTo>
                  <a:pt x="133" y="108"/>
                  <a:pt x="132" y="125"/>
                  <a:pt x="124" y="141"/>
                </a:cubicBezTo>
                <a:cubicBezTo>
                  <a:pt x="124" y="142"/>
                  <a:pt x="123" y="143"/>
                  <a:pt x="122" y="143"/>
                </a:cubicBezTo>
                <a:cubicBezTo>
                  <a:pt x="121" y="143"/>
                  <a:pt x="119" y="143"/>
                  <a:pt x="119" y="142"/>
                </a:cubicBezTo>
                <a:cubicBezTo>
                  <a:pt x="118" y="142"/>
                  <a:pt x="118" y="142"/>
                  <a:pt x="118" y="142"/>
                </a:cubicBezTo>
                <a:cubicBezTo>
                  <a:pt x="105" y="126"/>
                  <a:pt x="103" y="105"/>
                  <a:pt x="101" y="85"/>
                </a:cubicBezTo>
                <a:cubicBezTo>
                  <a:pt x="100" y="83"/>
                  <a:pt x="100" y="79"/>
                  <a:pt x="100" y="75"/>
                </a:cubicBezTo>
                <a:cubicBezTo>
                  <a:pt x="100" y="74"/>
                  <a:pt x="100" y="72"/>
                  <a:pt x="100" y="71"/>
                </a:cubicBezTo>
                <a:cubicBezTo>
                  <a:pt x="98" y="58"/>
                  <a:pt x="96" y="44"/>
                  <a:pt x="88" y="57"/>
                </a:cubicBezTo>
                <a:cubicBezTo>
                  <a:pt x="86" y="62"/>
                  <a:pt x="84" y="66"/>
                  <a:pt x="83" y="71"/>
                </a:cubicBezTo>
                <a:cubicBezTo>
                  <a:pt x="82" y="72"/>
                  <a:pt x="82" y="74"/>
                  <a:pt x="82" y="75"/>
                </a:cubicBezTo>
                <a:cubicBezTo>
                  <a:pt x="80" y="81"/>
                  <a:pt x="79" y="87"/>
                  <a:pt x="79" y="94"/>
                </a:cubicBezTo>
                <a:cubicBezTo>
                  <a:pt x="78" y="118"/>
                  <a:pt x="82" y="145"/>
                  <a:pt x="83" y="171"/>
                </a:cubicBezTo>
                <a:cubicBezTo>
                  <a:pt x="83" y="172"/>
                  <a:pt x="82" y="174"/>
                  <a:pt x="82" y="175"/>
                </a:cubicBezTo>
                <a:cubicBezTo>
                  <a:pt x="82" y="189"/>
                  <a:pt x="81" y="203"/>
                  <a:pt x="76" y="216"/>
                </a:cubicBezTo>
                <a:cubicBezTo>
                  <a:pt x="75" y="218"/>
                  <a:pt x="73" y="219"/>
                  <a:pt x="71" y="217"/>
                </a:cubicBezTo>
                <a:cubicBezTo>
                  <a:pt x="57" y="206"/>
                  <a:pt x="50" y="188"/>
                  <a:pt x="39" y="175"/>
                </a:cubicBezTo>
                <a:cubicBezTo>
                  <a:pt x="38" y="175"/>
                  <a:pt x="38" y="174"/>
                  <a:pt x="38" y="174"/>
                </a:cubicBezTo>
                <a:cubicBezTo>
                  <a:pt x="37" y="173"/>
                  <a:pt x="36" y="172"/>
                  <a:pt x="35" y="171"/>
                </a:cubicBezTo>
                <a:cubicBezTo>
                  <a:pt x="33" y="168"/>
                  <a:pt x="30" y="166"/>
                  <a:pt x="28" y="163"/>
                </a:cubicBezTo>
                <a:cubicBezTo>
                  <a:pt x="26" y="162"/>
                  <a:pt x="24" y="161"/>
                  <a:pt x="22" y="160"/>
                </a:cubicBezTo>
                <a:cubicBezTo>
                  <a:pt x="21" y="160"/>
                  <a:pt x="19" y="160"/>
                  <a:pt x="18" y="160"/>
                </a:cubicBezTo>
                <a:cubicBezTo>
                  <a:pt x="13" y="161"/>
                  <a:pt x="8" y="165"/>
                  <a:pt x="7" y="171"/>
                </a:cubicBezTo>
                <a:cubicBezTo>
                  <a:pt x="7" y="172"/>
                  <a:pt x="7" y="174"/>
                  <a:pt x="8" y="175"/>
                </a:cubicBezTo>
                <a:cubicBezTo>
                  <a:pt x="8" y="176"/>
                  <a:pt x="8" y="176"/>
                  <a:pt x="8" y="177"/>
                </a:cubicBezTo>
                <a:cubicBezTo>
                  <a:pt x="10" y="186"/>
                  <a:pt x="14" y="195"/>
                  <a:pt x="18" y="204"/>
                </a:cubicBezTo>
                <a:cubicBezTo>
                  <a:pt x="19" y="206"/>
                  <a:pt x="20" y="208"/>
                  <a:pt x="22" y="211"/>
                </a:cubicBezTo>
                <a:cubicBezTo>
                  <a:pt x="22" y="211"/>
                  <a:pt x="22" y="211"/>
                  <a:pt x="22" y="212"/>
                </a:cubicBezTo>
                <a:cubicBezTo>
                  <a:pt x="32" y="231"/>
                  <a:pt x="41" y="251"/>
                  <a:pt x="49" y="271"/>
                </a:cubicBezTo>
                <a:cubicBezTo>
                  <a:pt x="49" y="272"/>
                  <a:pt x="50" y="274"/>
                  <a:pt x="50" y="275"/>
                </a:cubicBezTo>
                <a:cubicBezTo>
                  <a:pt x="61" y="300"/>
                  <a:pt x="70" y="326"/>
                  <a:pt x="80" y="352"/>
                </a:cubicBezTo>
                <a:cubicBezTo>
                  <a:pt x="80" y="352"/>
                  <a:pt x="80" y="352"/>
                  <a:pt x="80" y="352"/>
                </a:cubicBezTo>
                <a:cubicBezTo>
                  <a:pt x="68" y="327"/>
                  <a:pt x="58" y="301"/>
                  <a:pt x="47" y="275"/>
                </a:cubicBezTo>
                <a:cubicBezTo>
                  <a:pt x="47" y="274"/>
                  <a:pt x="46" y="272"/>
                  <a:pt x="46" y="271"/>
                </a:cubicBezTo>
                <a:cubicBezTo>
                  <a:pt x="43" y="264"/>
                  <a:pt x="40" y="258"/>
                  <a:pt x="37" y="251"/>
                </a:cubicBezTo>
                <a:cubicBezTo>
                  <a:pt x="32" y="242"/>
                  <a:pt x="27" y="233"/>
                  <a:pt x="22" y="224"/>
                </a:cubicBezTo>
                <a:cubicBezTo>
                  <a:pt x="21" y="221"/>
                  <a:pt x="19" y="219"/>
                  <a:pt x="18" y="216"/>
                </a:cubicBezTo>
                <a:cubicBezTo>
                  <a:pt x="14" y="209"/>
                  <a:pt x="10" y="201"/>
                  <a:pt x="7" y="193"/>
                </a:cubicBezTo>
                <a:cubicBezTo>
                  <a:pt x="5" y="189"/>
                  <a:pt x="2" y="182"/>
                  <a:pt x="1" y="175"/>
                </a:cubicBezTo>
                <a:cubicBezTo>
                  <a:pt x="0" y="174"/>
                  <a:pt x="0" y="172"/>
                  <a:pt x="0" y="171"/>
                </a:cubicBezTo>
                <a:cubicBezTo>
                  <a:pt x="0" y="166"/>
                  <a:pt x="0" y="160"/>
                  <a:pt x="4" y="157"/>
                </a:cubicBezTo>
                <a:cubicBezTo>
                  <a:pt x="8" y="152"/>
                  <a:pt x="13" y="151"/>
                  <a:pt x="18" y="151"/>
                </a:cubicBezTo>
                <a:cubicBezTo>
                  <a:pt x="19" y="151"/>
                  <a:pt x="21" y="152"/>
                  <a:pt x="22" y="152"/>
                </a:cubicBezTo>
                <a:cubicBezTo>
                  <a:pt x="24" y="153"/>
                  <a:pt x="27" y="154"/>
                  <a:pt x="29" y="156"/>
                </a:cubicBezTo>
                <a:cubicBezTo>
                  <a:pt x="34" y="161"/>
                  <a:pt x="39" y="166"/>
                  <a:pt x="43" y="171"/>
                </a:cubicBezTo>
                <a:cubicBezTo>
                  <a:pt x="45" y="172"/>
                  <a:pt x="46" y="174"/>
                  <a:pt x="47" y="175"/>
                </a:cubicBezTo>
                <a:cubicBezTo>
                  <a:pt x="54" y="184"/>
                  <a:pt x="60" y="194"/>
                  <a:pt x="67" y="203"/>
                </a:cubicBezTo>
                <a:cubicBezTo>
                  <a:pt x="73" y="211"/>
                  <a:pt x="71" y="213"/>
                  <a:pt x="73" y="206"/>
                </a:cubicBezTo>
                <a:cubicBezTo>
                  <a:pt x="74" y="200"/>
                  <a:pt x="75" y="194"/>
                  <a:pt x="75" y="188"/>
                </a:cubicBezTo>
                <a:cubicBezTo>
                  <a:pt x="75" y="184"/>
                  <a:pt x="75" y="179"/>
                  <a:pt x="75" y="175"/>
                </a:cubicBezTo>
                <a:cubicBezTo>
                  <a:pt x="75" y="174"/>
                  <a:pt x="75" y="172"/>
                  <a:pt x="75" y="171"/>
                </a:cubicBezTo>
                <a:cubicBezTo>
                  <a:pt x="75" y="165"/>
                  <a:pt x="75" y="159"/>
                  <a:pt x="75" y="154"/>
                </a:cubicBezTo>
                <a:cubicBezTo>
                  <a:pt x="74" y="132"/>
                  <a:pt x="69" y="101"/>
                  <a:pt x="74" y="75"/>
                </a:cubicBezTo>
                <a:cubicBezTo>
                  <a:pt x="75" y="74"/>
                  <a:pt x="75" y="72"/>
                  <a:pt x="75" y="71"/>
                </a:cubicBezTo>
                <a:cubicBezTo>
                  <a:pt x="79" y="59"/>
                  <a:pt x="85" y="48"/>
                  <a:pt x="95" y="41"/>
                </a:cubicBezTo>
                <a:cubicBezTo>
                  <a:pt x="97" y="40"/>
                  <a:pt x="100" y="41"/>
                  <a:pt x="100" y="43"/>
                </a:cubicBezTo>
                <a:cubicBezTo>
                  <a:pt x="103" y="52"/>
                  <a:pt x="104" y="62"/>
                  <a:pt x="105" y="71"/>
                </a:cubicBezTo>
                <a:cubicBezTo>
                  <a:pt x="105" y="72"/>
                  <a:pt x="106" y="74"/>
                  <a:pt x="106" y="75"/>
                </a:cubicBezTo>
                <a:cubicBezTo>
                  <a:pt x="107" y="85"/>
                  <a:pt x="108" y="95"/>
                  <a:pt x="110" y="105"/>
                </a:cubicBezTo>
                <a:cubicBezTo>
                  <a:pt x="110" y="107"/>
                  <a:pt x="114" y="121"/>
                  <a:pt x="118" y="127"/>
                </a:cubicBezTo>
                <a:cubicBezTo>
                  <a:pt x="120" y="130"/>
                  <a:pt x="121" y="131"/>
                  <a:pt x="122" y="12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5" name="PA_文本框 14"/>
          <p:cNvSpPr txBox="1"/>
          <p:nvPr/>
        </p:nvSpPr>
        <p:spPr>
          <a:xfrm>
            <a:off x="2124202" y="3334983"/>
            <a:ext cx="2085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Subtitle</a:t>
            </a:r>
          </a:p>
        </p:txBody>
      </p:sp>
      <p:sp>
        <p:nvSpPr>
          <p:cNvPr id="6" name="PA_文本框 15"/>
          <p:cNvSpPr txBox="1"/>
          <p:nvPr/>
        </p:nvSpPr>
        <p:spPr>
          <a:xfrm>
            <a:off x="1728934" y="3919758"/>
            <a:ext cx="24094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Please add your text Please add your text</a:t>
            </a:r>
          </a:p>
        </p:txBody>
      </p:sp>
      <p:sp>
        <p:nvSpPr>
          <p:cNvPr id="7" name="PA_文本框 16"/>
          <p:cNvSpPr txBox="1"/>
          <p:nvPr/>
        </p:nvSpPr>
        <p:spPr>
          <a:xfrm>
            <a:off x="3672695" y="1749935"/>
            <a:ext cx="2085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Subtitle</a:t>
            </a:r>
          </a:p>
        </p:txBody>
      </p:sp>
      <p:sp>
        <p:nvSpPr>
          <p:cNvPr id="8" name="PA_文本框 17"/>
          <p:cNvSpPr txBox="1"/>
          <p:nvPr/>
        </p:nvSpPr>
        <p:spPr>
          <a:xfrm>
            <a:off x="3277427" y="2334710"/>
            <a:ext cx="24094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Please add your text Please add your text</a:t>
            </a:r>
          </a:p>
        </p:txBody>
      </p:sp>
      <p:sp>
        <p:nvSpPr>
          <p:cNvPr id="9" name="PA_文本框 18"/>
          <p:cNvSpPr txBox="1"/>
          <p:nvPr/>
        </p:nvSpPr>
        <p:spPr>
          <a:xfrm>
            <a:off x="7639049" y="1913605"/>
            <a:ext cx="2085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Subtitle</a:t>
            </a:r>
          </a:p>
        </p:txBody>
      </p:sp>
      <p:sp>
        <p:nvSpPr>
          <p:cNvPr id="10" name="PA_文本框 19"/>
          <p:cNvSpPr txBox="1"/>
          <p:nvPr/>
        </p:nvSpPr>
        <p:spPr>
          <a:xfrm>
            <a:off x="7243781" y="2498380"/>
            <a:ext cx="24094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Please add your text Please add your text</a:t>
            </a:r>
          </a:p>
        </p:txBody>
      </p:sp>
      <p:sp>
        <p:nvSpPr>
          <p:cNvPr id="11" name="PA_文本框 20"/>
          <p:cNvSpPr txBox="1"/>
          <p:nvPr/>
        </p:nvSpPr>
        <p:spPr>
          <a:xfrm>
            <a:off x="8716547" y="3444475"/>
            <a:ext cx="2085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Subtitle</a:t>
            </a:r>
          </a:p>
        </p:txBody>
      </p:sp>
      <p:sp>
        <p:nvSpPr>
          <p:cNvPr id="12" name="PA_文本框 21"/>
          <p:cNvSpPr txBox="1"/>
          <p:nvPr/>
        </p:nvSpPr>
        <p:spPr>
          <a:xfrm>
            <a:off x="8321279" y="4029250"/>
            <a:ext cx="24094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Please add your text Please add your text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:a14="http://schemas.microsoft.com/office/drawing/2010/main"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64485"/>
            <a:ext cx="788328" cy="648315"/>
          </a:xfrm>
          <a:prstGeom prst="rect">
            <a:avLst/>
          </a:prstGeom>
        </p:spPr>
      </p:pic>
      <p:sp>
        <p:nvSpPr>
          <p:cNvPr id="27" name="TextBox 31"/>
          <p:cNvSpPr txBox="1"/>
          <p:nvPr/>
        </p:nvSpPr>
        <p:spPr>
          <a:xfrm>
            <a:off x="1149621" y="146143"/>
            <a:ext cx="6942641" cy="66665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373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Add a text title</a:t>
            </a:r>
            <a:endParaRPr lang="zh-CN" altLang="en-US" sz="373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4" name="PA_任意多边形 109"/>
          <p:cNvSpPr>
            <a:spLocks noEditPoints="1"/>
          </p:cNvSpPr>
          <p:nvPr/>
        </p:nvSpPr>
        <p:spPr bwMode="auto">
          <a:xfrm>
            <a:off x="1139655" y="2345111"/>
            <a:ext cx="2779300" cy="2784309"/>
          </a:xfrm>
          <a:custGeom>
            <a:avLst/>
            <a:gdLst>
              <a:gd name="T0" fmla="*/ 902 w 1331"/>
              <a:gd name="T1" fmla="*/ 102 h 1421"/>
              <a:gd name="T2" fmla="*/ 1018 w 1331"/>
              <a:gd name="T3" fmla="*/ 87 h 1421"/>
              <a:gd name="T4" fmla="*/ 1073 w 1331"/>
              <a:gd name="T5" fmla="*/ 309 h 1421"/>
              <a:gd name="T6" fmla="*/ 1151 w 1331"/>
              <a:gd name="T7" fmla="*/ 651 h 1421"/>
              <a:gd name="T8" fmla="*/ 1330 w 1331"/>
              <a:gd name="T9" fmla="*/ 1025 h 1421"/>
              <a:gd name="T10" fmla="*/ 1215 w 1331"/>
              <a:gd name="T11" fmla="*/ 1090 h 1421"/>
              <a:gd name="T12" fmla="*/ 975 w 1331"/>
              <a:gd name="T13" fmla="*/ 1169 h 1421"/>
              <a:gd name="T14" fmla="*/ 720 w 1331"/>
              <a:gd name="T15" fmla="*/ 1222 h 1421"/>
              <a:gd name="T16" fmla="*/ 377 w 1331"/>
              <a:gd name="T17" fmla="*/ 1355 h 1421"/>
              <a:gd name="T18" fmla="*/ 219 w 1331"/>
              <a:gd name="T19" fmla="*/ 1291 h 1421"/>
              <a:gd name="T20" fmla="*/ 115 w 1331"/>
              <a:gd name="T21" fmla="*/ 1011 h 1421"/>
              <a:gd name="T22" fmla="*/ 51 w 1331"/>
              <a:gd name="T23" fmla="*/ 769 h 1421"/>
              <a:gd name="T24" fmla="*/ 2 w 1331"/>
              <a:gd name="T25" fmla="*/ 426 h 1421"/>
              <a:gd name="T26" fmla="*/ 196 w 1331"/>
              <a:gd name="T27" fmla="*/ 304 h 1421"/>
              <a:gd name="T28" fmla="*/ 475 w 1331"/>
              <a:gd name="T29" fmla="*/ 215 h 1421"/>
              <a:gd name="T30" fmla="*/ 498 w 1331"/>
              <a:gd name="T31" fmla="*/ 105 h 1421"/>
              <a:gd name="T32" fmla="*/ 594 w 1331"/>
              <a:gd name="T33" fmla="*/ 0 h 1421"/>
              <a:gd name="T34" fmla="*/ 702 w 1331"/>
              <a:gd name="T35" fmla="*/ 57 h 1421"/>
              <a:gd name="T36" fmla="*/ 617 w 1331"/>
              <a:gd name="T37" fmla="*/ 259 h 1421"/>
              <a:gd name="T38" fmla="*/ 651 w 1331"/>
              <a:gd name="T39" fmla="*/ 166 h 1421"/>
              <a:gd name="T40" fmla="*/ 772 w 1331"/>
              <a:gd name="T41" fmla="*/ 434 h 1421"/>
              <a:gd name="T42" fmla="*/ 721 w 1331"/>
              <a:gd name="T43" fmla="*/ 504 h 1421"/>
              <a:gd name="T44" fmla="*/ 592 w 1331"/>
              <a:gd name="T45" fmla="*/ 291 h 1421"/>
              <a:gd name="T46" fmla="*/ 588 w 1331"/>
              <a:gd name="T47" fmla="*/ 42 h 1421"/>
              <a:gd name="T48" fmla="*/ 704 w 1331"/>
              <a:gd name="T49" fmla="*/ 133 h 1421"/>
              <a:gd name="T50" fmla="*/ 705 w 1331"/>
              <a:gd name="T51" fmla="*/ 98 h 1421"/>
              <a:gd name="T52" fmla="*/ 599 w 1331"/>
              <a:gd name="T53" fmla="*/ 16 h 1421"/>
              <a:gd name="T54" fmla="*/ 516 w 1331"/>
              <a:gd name="T55" fmla="*/ 109 h 1421"/>
              <a:gd name="T56" fmla="*/ 564 w 1331"/>
              <a:gd name="T57" fmla="*/ 271 h 1421"/>
              <a:gd name="T58" fmla="*/ 683 w 1331"/>
              <a:gd name="T59" fmla="*/ 517 h 1421"/>
              <a:gd name="T60" fmla="*/ 762 w 1331"/>
              <a:gd name="T61" fmla="*/ 514 h 1421"/>
              <a:gd name="T62" fmla="*/ 777 w 1331"/>
              <a:gd name="T63" fmla="*/ 373 h 1421"/>
              <a:gd name="T64" fmla="*/ 678 w 1331"/>
              <a:gd name="T65" fmla="*/ 152 h 1421"/>
              <a:gd name="T66" fmla="*/ 584 w 1331"/>
              <a:gd name="T67" fmla="*/ 185 h 1421"/>
              <a:gd name="T68" fmla="*/ 649 w 1331"/>
              <a:gd name="T69" fmla="*/ 370 h 1421"/>
              <a:gd name="T70" fmla="*/ 678 w 1331"/>
              <a:gd name="T71" fmla="*/ 110 h 1421"/>
              <a:gd name="T72" fmla="*/ 581 w 1331"/>
              <a:gd name="T73" fmla="*/ 64 h 1421"/>
              <a:gd name="T74" fmla="*/ 555 w 1331"/>
              <a:gd name="T75" fmla="*/ 143 h 1421"/>
              <a:gd name="T76" fmla="*/ 643 w 1331"/>
              <a:gd name="T77" fmla="*/ 127 h 1421"/>
              <a:gd name="T78" fmla="*/ 981 w 1331"/>
              <a:gd name="T79" fmla="*/ 110 h 1421"/>
              <a:gd name="T80" fmla="*/ 856 w 1331"/>
              <a:gd name="T81" fmla="*/ 131 h 1421"/>
              <a:gd name="T82" fmla="*/ 736 w 1331"/>
              <a:gd name="T83" fmla="*/ 231 h 1421"/>
              <a:gd name="T84" fmla="*/ 799 w 1331"/>
              <a:gd name="T85" fmla="*/ 516 h 1421"/>
              <a:gd name="T86" fmla="*/ 679 w 1331"/>
              <a:gd name="T87" fmla="*/ 529 h 1421"/>
              <a:gd name="T88" fmla="*/ 536 w 1331"/>
              <a:gd name="T89" fmla="*/ 214 h 1421"/>
              <a:gd name="T90" fmla="*/ 339 w 1331"/>
              <a:gd name="T91" fmla="*/ 272 h 1421"/>
              <a:gd name="T92" fmla="*/ 94 w 1331"/>
              <a:gd name="T93" fmla="*/ 365 h 1421"/>
              <a:gd name="T94" fmla="*/ 38 w 1331"/>
              <a:gd name="T95" fmla="*/ 640 h 1421"/>
              <a:gd name="T96" fmla="*/ 115 w 1331"/>
              <a:gd name="T97" fmla="*/ 969 h 1421"/>
              <a:gd name="T98" fmla="*/ 266 w 1331"/>
              <a:gd name="T99" fmla="*/ 1368 h 1421"/>
              <a:gd name="T100" fmla="*/ 589 w 1331"/>
              <a:gd name="T101" fmla="*/ 1248 h 1421"/>
              <a:gd name="T102" fmla="*/ 1094 w 1331"/>
              <a:gd name="T103" fmla="*/ 1116 h 1421"/>
              <a:gd name="T104" fmla="*/ 1309 w 1331"/>
              <a:gd name="T105" fmla="*/ 1027 h 1421"/>
              <a:gd name="T106" fmla="*/ 1195 w 1331"/>
              <a:gd name="T107" fmla="*/ 810 h 1421"/>
              <a:gd name="T108" fmla="*/ 1073 w 1331"/>
              <a:gd name="T109" fmla="*/ 388 h 1421"/>
              <a:gd name="T110" fmla="*/ 1014 w 1331"/>
              <a:gd name="T111" fmla="*/ 108 h 1421"/>
              <a:gd name="T112" fmla="*/ 745 w 1331"/>
              <a:gd name="T113" fmla="*/ 475 h 1421"/>
              <a:gd name="T114" fmla="*/ 660 w 1331"/>
              <a:gd name="T115" fmla="*/ 196 h 1421"/>
              <a:gd name="T116" fmla="*/ 619 w 1331"/>
              <a:gd name="T117" fmla="*/ 189 h 1421"/>
              <a:gd name="T118" fmla="*/ 663 w 1331"/>
              <a:gd name="T119" fmla="*/ 338 h 1421"/>
              <a:gd name="T120" fmla="*/ 674 w 1331"/>
              <a:gd name="T121" fmla="*/ 399 h 1421"/>
              <a:gd name="T122" fmla="*/ 713 w 1331"/>
              <a:gd name="T123" fmla="*/ 490 h 1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31" h="1421">
                <a:moveTo>
                  <a:pt x="739" y="139"/>
                </a:moveTo>
                <a:lnTo>
                  <a:pt x="739" y="139"/>
                </a:lnTo>
                <a:lnTo>
                  <a:pt x="766" y="132"/>
                </a:lnTo>
                <a:lnTo>
                  <a:pt x="796" y="125"/>
                </a:lnTo>
                <a:lnTo>
                  <a:pt x="855" y="109"/>
                </a:lnTo>
                <a:lnTo>
                  <a:pt x="855" y="109"/>
                </a:lnTo>
                <a:lnTo>
                  <a:pt x="863" y="108"/>
                </a:lnTo>
                <a:lnTo>
                  <a:pt x="871" y="108"/>
                </a:lnTo>
                <a:lnTo>
                  <a:pt x="879" y="108"/>
                </a:lnTo>
                <a:lnTo>
                  <a:pt x="889" y="106"/>
                </a:lnTo>
                <a:lnTo>
                  <a:pt x="889" y="106"/>
                </a:lnTo>
                <a:lnTo>
                  <a:pt x="896" y="105"/>
                </a:lnTo>
                <a:lnTo>
                  <a:pt x="902" y="102"/>
                </a:lnTo>
                <a:lnTo>
                  <a:pt x="902" y="102"/>
                </a:lnTo>
                <a:lnTo>
                  <a:pt x="911" y="101"/>
                </a:lnTo>
                <a:lnTo>
                  <a:pt x="920" y="101"/>
                </a:lnTo>
                <a:lnTo>
                  <a:pt x="928" y="102"/>
                </a:lnTo>
                <a:lnTo>
                  <a:pt x="936" y="102"/>
                </a:lnTo>
                <a:lnTo>
                  <a:pt x="936" y="102"/>
                </a:lnTo>
                <a:lnTo>
                  <a:pt x="949" y="99"/>
                </a:lnTo>
                <a:lnTo>
                  <a:pt x="962" y="95"/>
                </a:lnTo>
                <a:lnTo>
                  <a:pt x="976" y="91"/>
                </a:lnTo>
                <a:lnTo>
                  <a:pt x="988" y="89"/>
                </a:lnTo>
                <a:lnTo>
                  <a:pt x="988" y="89"/>
                </a:lnTo>
                <a:lnTo>
                  <a:pt x="1003" y="87"/>
                </a:lnTo>
                <a:lnTo>
                  <a:pt x="1018" y="87"/>
                </a:lnTo>
                <a:lnTo>
                  <a:pt x="1034" y="89"/>
                </a:lnTo>
                <a:lnTo>
                  <a:pt x="1049" y="91"/>
                </a:lnTo>
                <a:lnTo>
                  <a:pt x="1049" y="91"/>
                </a:lnTo>
                <a:lnTo>
                  <a:pt x="1056" y="125"/>
                </a:lnTo>
                <a:lnTo>
                  <a:pt x="1062" y="162"/>
                </a:lnTo>
                <a:lnTo>
                  <a:pt x="1064" y="180"/>
                </a:lnTo>
                <a:lnTo>
                  <a:pt x="1066" y="197"/>
                </a:lnTo>
                <a:lnTo>
                  <a:pt x="1066" y="212"/>
                </a:lnTo>
                <a:lnTo>
                  <a:pt x="1064" y="226"/>
                </a:lnTo>
                <a:lnTo>
                  <a:pt x="1064" y="226"/>
                </a:lnTo>
                <a:lnTo>
                  <a:pt x="1068" y="260"/>
                </a:lnTo>
                <a:lnTo>
                  <a:pt x="1071" y="293"/>
                </a:lnTo>
                <a:lnTo>
                  <a:pt x="1073" y="309"/>
                </a:lnTo>
                <a:lnTo>
                  <a:pt x="1074" y="324"/>
                </a:lnTo>
                <a:lnTo>
                  <a:pt x="1078" y="338"/>
                </a:lnTo>
                <a:lnTo>
                  <a:pt x="1082" y="351"/>
                </a:lnTo>
                <a:lnTo>
                  <a:pt x="1082" y="351"/>
                </a:lnTo>
                <a:lnTo>
                  <a:pt x="1094" y="429"/>
                </a:lnTo>
                <a:lnTo>
                  <a:pt x="1107" y="506"/>
                </a:lnTo>
                <a:lnTo>
                  <a:pt x="1107" y="506"/>
                </a:lnTo>
                <a:lnTo>
                  <a:pt x="1111" y="527"/>
                </a:lnTo>
                <a:lnTo>
                  <a:pt x="1115" y="546"/>
                </a:lnTo>
                <a:lnTo>
                  <a:pt x="1126" y="582"/>
                </a:lnTo>
                <a:lnTo>
                  <a:pt x="1138" y="617"/>
                </a:lnTo>
                <a:lnTo>
                  <a:pt x="1151" y="651"/>
                </a:lnTo>
                <a:lnTo>
                  <a:pt x="1151" y="651"/>
                </a:lnTo>
                <a:lnTo>
                  <a:pt x="1181" y="735"/>
                </a:lnTo>
                <a:lnTo>
                  <a:pt x="1196" y="776"/>
                </a:lnTo>
                <a:lnTo>
                  <a:pt x="1214" y="815"/>
                </a:lnTo>
                <a:lnTo>
                  <a:pt x="1214" y="815"/>
                </a:lnTo>
                <a:lnTo>
                  <a:pt x="1226" y="840"/>
                </a:lnTo>
                <a:lnTo>
                  <a:pt x="1240" y="864"/>
                </a:lnTo>
                <a:lnTo>
                  <a:pt x="1268" y="913"/>
                </a:lnTo>
                <a:lnTo>
                  <a:pt x="1296" y="962"/>
                </a:lnTo>
                <a:lnTo>
                  <a:pt x="1309" y="988"/>
                </a:lnTo>
                <a:lnTo>
                  <a:pt x="1320" y="1014"/>
                </a:lnTo>
                <a:lnTo>
                  <a:pt x="1320" y="1014"/>
                </a:lnTo>
                <a:lnTo>
                  <a:pt x="1326" y="1019"/>
                </a:lnTo>
                <a:lnTo>
                  <a:pt x="1330" y="1025"/>
                </a:lnTo>
                <a:lnTo>
                  <a:pt x="1331" y="1032"/>
                </a:lnTo>
                <a:lnTo>
                  <a:pt x="1330" y="1036"/>
                </a:lnTo>
                <a:lnTo>
                  <a:pt x="1330" y="1038"/>
                </a:lnTo>
                <a:lnTo>
                  <a:pt x="1330" y="1038"/>
                </a:lnTo>
                <a:lnTo>
                  <a:pt x="1326" y="1042"/>
                </a:lnTo>
                <a:lnTo>
                  <a:pt x="1322" y="1045"/>
                </a:lnTo>
                <a:lnTo>
                  <a:pt x="1309" y="1049"/>
                </a:lnTo>
                <a:lnTo>
                  <a:pt x="1309" y="1049"/>
                </a:lnTo>
                <a:lnTo>
                  <a:pt x="1289" y="1060"/>
                </a:lnTo>
                <a:lnTo>
                  <a:pt x="1277" y="1066"/>
                </a:lnTo>
                <a:lnTo>
                  <a:pt x="1264" y="1071"/>
                </a:lnTo>
                <a:lnTo>
                  <a:pt x="1264" y="1071"/>
                </a:lnTo>
                <a:lnTo>
                  <a:pt x="1215" y="1090"/>
                </a:lnTo>
                <a:lnTo>
                  <a:pt x="1194" y="1100"/>
                </a:lnTo>
                <a:lnTo>
                  <a:pt x="1173" y="1110"/>
                </a:lnTo>
                <a:lnTo>
                  <a:pt x="1173" y="1110"/>
                </a:lnTo>
                <a:lnTo>
                  <a:pt x="1162" y="1115"/>
                </a:lnTo>
                <a:lnTo>
                  <a:pt x="1149" y="1119"/>
                </a:lnTo>
                <a:lnTo>
                  <a:pt x="1136" y="1124"/>
                </a:lnTo>
                <a:lnTo>
                  <a:pt x="1131" y="1127"/>
                </a:lnTo>
                <a:lnTo>
                  <a:pt x="1127" y="1131"/>
                </a:lnTo>
                <a:lnTo>
                  <a:pt x="1127" y="1131"/>
                </a:lnTo>
                <a:lnTo>
                  <a:pt x="1105" y="1134"/>
                </a:lnTo>
                <a:lnTo>
                  <a:pt x="1081" y="1139"/>
                </a:lnTo>
                <a:lnTo>
                  <a:pt x="1028" y="1154"/>
                </a:lnTo>
                <a:lnTo>
                  <a:pt x="975" y="1169"/>
                </a:lnTo>
                <a:lnTo>
                  <a:pt x="923" y="1183"/>
                </a:lnTo>
                <a:lnTo>
                  <a:pt x="923" y="1183"/>
                </a:lnTo>
                <a:lnTo>
                  <a:pt x="920" y="1184"/>
                </a:lnTo>
                <a:lnTo>
                  <a:pt x="919" y="1185"/>
                </a:lnTo>
                <a:lnTo>
                  <a:pt x="917" y="1188"/>
                </a:lnTo>
                <a:lnTo>
                  <a:pt x="916" y="1189"/>
                </a:lnTo>
                <a:lnTo>
                  <a:pt x="916" y="1189"/>
                </a:lnTo>
                <a:lnTo>
                  <a:pt x="902" y="1189"/>
                </a:lnTo>
                <a:lnTo>
                  <a:pt x="887" y="1192"/>
                </a:lnTo>
                <a:lnTo>
                  <a:pt x="858" y="1198"/>
                </a:lnTo>
                <a:lnTo>
                  <a:pt x="858" y="1198"/>
                </a:lnTo>
                <a:lnTo>
                  <a:pt x="789" y="1210"/>
                </a:lnTo>
                <a:lnTo>
                  <a:pt x="720" y="1222"/>
                </a:lnTo>
                <a:lnTo>
                  <a:pt x="685" y="1230"/>
                </a:lnTo>
                <a:lnTo>
                  <a:pt x="651" y="1238"/>
                </a:lnTo>
                <a:lnTo>
                  <a:pt x="618" y="1249"/>
                </a:lnTo>
                <a:lnTo>
                  <a:pt x="585" y="1263"/>
                </a:lnTo>
                <a:lnTo>
                  <a:pt x="585" y="1263"/>
                </a:lnTo>
                <a:lnTo>
                  <a:pt x="540" y="1281"/>
                </a:lnTo>
                <a:lnTo>
                  <a:pt x="497" y="1298"/>
                </a:lnTo>
                <a:lnTo>
                  <a:pt x="455" y="1315"/>
                </a:lnTo>
                <a:lnTo>
                  <a:pt x="434" y="1324"/>
                </a:lnTo>
                <a:lnTo>
                  <a:pt x="414" y="1334"/>
                </a:lnTo>
                <a:lnTo>
                  <a:pt x="414" y="1334"/>
                </a:lnTo>
                <a:lnTo>
                  <a:pt x="395" y="1345"/>
                </a:lnTo>
                <a:lnTo>
                  <a:pt x="377" y="1355"/>
                </a:lnTo>
                <a:lnTo>
                  <a:pt x="343" y="1377"/>
                </a:lnTo>
                <a:lnTo>
                  <a:pt x="309" y="1400"/>
                </a:lnTo>
                <a:lnTo>
                  <a:pt x="276" y="1421"/>
                </a:lnTo>
                <a:lnTo>
                  <a:pt x="276" y="1421"/>
                </a:lnTo>
                <a:lnTo>
                  <a:pt x="270" y="1411"/>
                </a:lnTo>
                <a:lnTo>
                  <a:pt x="266" y="1400"/>
                </a:lnTo>
                <a:lnTo>
                  <a:pt x="256" y="1377"/>
                </a:lnTo>
                <a:lnTo>
                  <a:pt x="256" y="1377"/>
                </a:lnTo>
                <a:lnTo>
                  <a:pt x="242" y="1349"/>
                </a:lnTo>
                <a:lnTo>
                  <a:pt x="227" y="1319"/>
                </a:lnTo>
                <a:lnTo>
                  <a:pt x="227" y="1319"/>
                </a:lnTo>
                <a:lnTo>
                  <a:pt x="223" y="1305"/>
                </a:lnTo>
                <a:lnTo>
                  <a:pt x="219" y="1291"/>
                </a:lnTo>
                <a:lnTo>
                  <a:pt x="219" y="1291"/>
                </a:lnTo>
                <a:lnTo>
                  <a:pt x="185" y="1206"/>
                </a:lnTo>
                <a:lnTo>
                  <a:pt x="149" y="1115"/>
                </a:lnTo>
                <a:lnTo>
                  <a:pt x="149" y="1115"/>
                </a:lnTo>
                <a:lnTo>
                  <a:pt x="142" y="1102"/>
                </a:lnTo>
                <a:lnTo>
                  <a:pt x="136" y="1091"/>
                </a:lnTo>
                <a:lnTo>
                  <a:pt x="136" y="1091"/>
                </a:lnTo>
                <a:lnTo>
                  <a:pt x="135" y="1087"/>
                </a:lnTo>
                <a:lnTo>
                  <a:pt x="135" y="1082"/>
                </a:lnTo>
                <a:lnTo>
                  <a:pt x="135" y="1078"/>
                </a:lnTo>
                <a:lnTo>
                  <a:pt x="135" y="1072"/>
                </a:lnTo>
                <a:lnTo>
                  <a:pt x="135" y="1072"/>
                </a:lnTo>
                <a:lnTo>
                  <a:pt x="115" y="1011"/>
                </a:lnTo>
                <a:lnTo>
                  <a:pt x="95" y="949"/>
                </a:lnTo>
                <a:lnTo>
                  <a:pt x="95" y="949"/>
                </a:lnTo>
                <a:lnTo>
                  <a:pt x="75" y="882"/>
                </a:lnTo>
                <a:lnTo>
                  <a:pt x="75" y="882"/>
                </a:lnTo>
                <a:lnTo>
                  <a:pt x="70" y="863"/>
                </a:lnTo>
                <a:lnTo>
                  <a:pt x="63" y="845"/>
                </a:lnTo>
                <a:lnTo>
                  <a:pt x="63" y="845"/>
                </a:lnTo>
                <a:lnTo>
                  <a:pt x="61" y="836"/>
                </a:lnTo>
                <a:lnTo>
                  <a:pt x="60" y="825"/>
                </a:lnTo>
                <a:lnTo>
                  <a:pt x="60" y="814"/>
                </a:lnTo>
                <a:lnTo>
                  <a:pt x="59" y="803"/>
                </a:lnTo>
                <a:lnTo>
                  <a:pt x="59" y="803"/>
                </a:lnTo>
                <a:lnTo>
                  <a:pt x="51" y="769"/>
                </a:lnTo>
                <a:lnTo>
                  <a:pt x="42" y="735"/>
                </a:lnTo>
                <a:lnTo>
                  <a:pt x="34" y="701"/>
                </a:lnTo>
                <a:lnTo>
                  <a:pt x="27" y="666"/>
                </a:lnTo>
                <a:lnTo>
                  <a:pt x="27" y="666"/>
                </a:lnTo>
                <a:lnTo>
                  <a:pt x="22" y="629"/>
                </a:lnTo>
                <a:lnTo>
                  <a:pt x="18" y="589"/>
                </a:lnTo>
                <a:lnTo>
                  <a:pt x="18" y="589"/>
                </a:lnTo>
                <a:lnTo>
                  <a:pt x="10" y="527"/>
                </a:lnTo>
                <a:lnTo>
                  <a:pt x="7" y="495"/>
                </a:lnTo>
                <a:lnTo>
                  <a:pt x="6" y="464"/>
                </a:lnTo>
                <a:lnTo>
                  <a:pt x="6" y="464"/>
                </a:lnTo>
                <a:lnTo>
                  <a:pt x="4" y="445"/>
                </a:lnTo>
                <a:lnTo>
                  <a:pt x="2" y="426"/>
                </a:lnTo>
                <a:lnTo>
                  <a:pt x="0" y="407"/>
                </a:lnTo>
                <a:lnTo>
                  <a:pt x="0" y="399"/>
                </a:lnTo>
                <a:lnTo>
                  <a:pt x="2" y="389"/>
                </a:lnTo>
                <a:lnTo>
                  <a:pt x="2" y="389"/>
                </a:lnTo>
                <a:lnTo>
                  <a:pt x="41" y="372"/>
                </a:lnTo>
                <a:lnTo>
                  <a:pt x="83" y="351"/>
                </a:lnTo>
                <a:lnTo>
                  <a:pt x="105" y="340"/>
                </a:lnTo>
                <a:lnTo>
                  <a:pt x="128" y="331"/>
                </a:lnTo>
                <a:lnTo>
                  <a:pt x="151" y="323"/>
                </a:lnTo>
                <a:lnTo>
                  <a:pt x="174" y="316"/>
                </a:lnTo>
                <a:lnTo>
                  <a:pt x="174" y="316"/>
                </a:lnTo>
                <a:lnTo>
                  <a:pt x="185" y="309"/>
                </a:lnTo>
                <a:lnTo>
                  <a:pt x="196" y="304"/>
                </a:lnTo>
                <a:lnTo>
                  <a:pt x="208" y="301"/>
                </a:lnTo>
                <a:lnTo>
                  <a:pt x="219" y="298"/>
                </a:lnTo>
                <a:lnTo>
                  <a:pt x="219" y="298"/>
                </a:lnTo>
                <a:lnTo>
                  <a:pt x="236" y="290"/>
                </a:lnTo>
                <a:lnTo>
                  <a:pt x="252" y="283"/>
                </a:lnTo>
                <a:lnTo>
                  <a:pt x="286" y="271"/>
                </a:lnTo>
                <a:lnTo>
                  <a:pt x="323" y="260"/>
                </a:lnTo>
                <a:lnTo>
                  <a:pt x="359" y="250"/>
                </a:lnTo>
                <a:lnTo>
                  <a:pt x="359" y="250"/>
                </a:lnTo>
                <a:lnTo>
                  <a:pt x="393" y="241"/>
                </a:lnTo>
                <a:lnTo>
                  <a:pt x="428" y="229"/>
                </a:lnTo>
                <a:lnTo>
                  <a:pt x="460" y="219"/>
                </a:lnTo>
                <a:lnTo>
                  <a:pt x="475" y="215"/>
                </a:lnTo>
                <a:lnTo>
                  <a:pt x="490" y="214"/>
                </a:lnTo>
                <a:lnTo>
                  <a:pt x="490" y="214"/>
                </a:lnTo>
                <a:lnTo>
                  <a:pt x="500" y="210"/>
                </a:lnTo>
                <a:lnTo>
                  <a:pt x="509" y="206"/>
                </a:lnTo>
                <a:lnTo>
                  <a:pt x="531" y="200"/>
                </a:lnTo>
                <a:lnTo>
                  <a:pt x="531" y="200"/>
                </a:lnTo>
                <a:lnTo>
                  <a:pt x="528" y="189"/>
                </a:lnTo>
                <a:lnTo>
                  <a:pt x="524" y="178"/>
                </a:lnTo>
                <a:lnTo>
                  <a:pt x="513" y="154"/>
                </a:lnTo>
                <a:lnTo>
                  <a:pt x="504" y="128"/>
                </a:lnTo>
                <a:lnTo>
                  <a:pt x="501" y="117"/>
                </a:lnTo>
                <a:lnTo>
                  <a:pt x="498" y="105"/>
                </a:lnTo>
                <a:lnTo>
                  <a:pt x="498" y="105"/>
                </a:lnTo>
                <a:lnTo>
                  <a:pt x="498" y="93"/>
                </a:lnTo>
                <a:lnTo>
                  <a:pt x="501" y="82"/>
                </a:lnTo>
                <a:lnTo>
                  <a:pt x="504" y="71"/>
                </a:lnTo>
                <a:lnTo>
                  <a:pt x="508" y="60"/>
                </a:lnTo>
                <a:lnTo>
                  <a:pt x="520" y="41"/>
                </a:lnTo>
                <a:lnTo>
                  <a:pt x="532" y="20"/>
                </a:lnTo>
                <a:lnTo>
                  <a:pt x="532" y="20"/>
                </a:lnTo>
                <a:lnTo>
                  <a:pt x="539" y="19"/>
                </a:lnTo>
                <a:lnTo>
                  <a:pt x="547" y="16"/>
                </a:lnTo>
                <a:lnTo>
                  <a:pt x="561" y="11"/>
                </a:lnTo>
                <a:lnTo>
                  <a:pt x="577" y="4"/>
                </a:lnTo>
                <a:lnTo>
                  <a:pt x="585" y="1"/>
                </a:lnTo>
                <a:lnTo>
                  <a:pt x="594" y="0"/>
                </a:lnTo>
                <a:lnTo>
                  <a:pt x="594" y="0"/>
                </a:lnTo>
                <a:lnTo>
                  <a:pt x="604" y="0"/>
                </a:lnTo>
                <a:lnTo>
                  <a:pt x="614" y="0"/>
                </a:lnTo>
                <a:lnTo>
                  <a:pt x="622" y="1"/>
                </a:lnTo>
                <a:lnTo>
                  <a:pt x="632" y="4"/>
                </a:lnTo>
                <a:lnTo>
                  <a:pt x="648" y="10"/>
                </a:lnTo>
                <a:lnTo>
                  <a:pt x="667" y="16"/>
                </a:lnTo>
                <a:lnTo>
                  <a:pt x="667" y="16"/>
                </a:lnTo>
                <a:lnTo>
                  <a:pt x="674" y="27"/>
                </a:lnTo>
                <a:lnTo>
                  <a:pt x="683" y="37"/>
                </a:lnTo>
                <a:lnTo>
                  <a:pt x="693" y="46"/>
                </a:lnTo>
                <a:lnTo>
                  <a:pt x="702" y="57"/>
                </a:lnTo>
                <a:lnTo>
                  <a:pt x="702" y="57"/>
                </a:lnTo>
                <a:lnTo>
                  <a:pt x="708" y="67"/>
                </a:lnTo>
                <a:lnTo>
                  <a:pt x="712" y="78"/>
                </a:lnTo>
                <a:lnTo>
                  <a:pt x="720" y="98"/>
                </a:lnTo>
                <a:lnTo>
                  <a:pt x="728" y="120"/>
                </a:lnTo>
                <a:lnTo>
                  <a:pt x="734" y="129"/>
                </a:lnTo>
                <a:lnTo>
                  <a:pt x="739" y="139"/>
                </a:lnTo>
                <a:lnTo>
                  <a:pt x="739" y="139"/>
                </a:lnTo>
                <a:close/>
                <a:moveTo>
                  <a:pt x="653" y="343"/>
                </a:moveTo>
                <a:lnTo>
                  <a:pt x="653" y="343"/>
                </a:lnTo>
                <a:lnTo>
                  <a:pt x="640" y="313"/>
                </a:lnTo>
                <a:lnTo>
                  <a:pt x="626" y="282"/>
                </a:lnTo>
                <a:lnTo>
                  <a:pt x="626" y="282"/>
                </a:lnTo>
                <a:lnTo>
                  <a:pt x="617" y="259"/>
                </a:lnTo>
                <a:lnTo>
                  <a:pt x="608" y="234"/>
                </a:lnTo>
                <a:lnTo>
                  <a:pt x="606" y="222"/>
                </a:lnTo>
                <a:lnTo>
                  <a:pt x="604" y="208"/>
                </a:lnTo>
                <a:lnTo>
                  <a:pt x="603" y="196"/>
                </a:lnTo>
                <a:lnTo>
                  <a:pt x="604" y="184"/>
                </a:lnTo>
                <a:lnTo>
                  <a:pt x="604" y="184"/>
                </a:lnTo>
                <a:lnTo>
                  <a:pt x="608" y="177"/>
                </a:lnTo>
                <a:lnTo>
                  <a:pt x="614" y="173"/>
                </a:lnTo>
                <a:lnTo>
                  <a:pt x="619" y="169"/>
                </a:lnTo>
                <a:lnTo>
                  <a:pt x="626" y="166"/>
                </a:lnTo>
                <a:lnTo>
                  <a:pt x="634" y="165"/>
                </a:lnTo>
                <a:lnTo>
                  <a:pt x="641" y="165"/>
                </a:lnTo>
                <a:lnTo>
                  <a:pt x="651" y="166"/>
                </a:lnTo>
                <a:lnTo>
                  <a:pt x="660" y="167"/>
                </a:lnTo>
                <a:lnTo>
                  <a:pt x="660" y="167"/>
                </a:lnTo>
                <a:lnTo>
                  <a:pt x="671" y="184"/>
                </a:lnTo>
                <a:lnTo>
                  <a:pt x="682" y="204"/>
                </a:lnTo>
                <a:lnTo>
                  <a:pt x="693" y="225"/>
                </a:lnTo>
                <a:lnTo>
                  <a:pt x="704" y="248"/>
                </a:lnTo>
                <a:lnTo>
                  <a:pt x="724" y="295"/>
                </a:lnTo>
                <a:lnTo>
                  <a:pt x="740" y="340"/>
                </a:lnTo>
                <a:lnTo>
                  <a:pt x="740" y="340"/>
                </a:lnTo>
                <a:lnTo>
                  <a:pt x="754" y="376"/>
                </a:lnTo>
                <a:lnTo>
                  <a:pt x="761" y="395"/>
                </a:lnTo>
                <a:lnTo>
                  <a:pt x="768" y="415"/>
                </a:lnTo>
                <a:lnTo>
                  <a:pt x="772" y="434"/>
                </a:lnTo>
                <a:lnTo>
                  <a:pt x="772" y="444"/>
                </a:lnTo>
                <a:lnTo>
                  <a:pt x="772" y="453"/>
                </a:lnTo>
                <a:lnTo>
                  <a:pt x="772" y="461"/>
                </a:lnTo>
                <a:lnTo>
                  <a:pt x="769" y="470"/>
                </a:lnTo>
                <a:lnTo>
                  <a:pt x="766" y="476"/>
                </a:lnTo>
                <a:lnTo>
                  <a:pt x="761" y="483"/>
                </a:lnTo>
                <a:lnTo>
                  <a:pt x="761" y="483"/>
                </a:lnTo>
                <a:lnTo>
                  <a:pt x="749" y="494"/>
                </a:lnTo>
                <a:lnTo>
                  <a:pt x="739" y="499"/>
                </a:lnTo>
                <a:lnTo>
                  <a:pt x="735" y="502"/>
                </a:lnTo>
                <a:lnTo>
                  <a:pt x="731" y="504"/>
                </a:lnTo>
                <a:lnTo>
                  <a:pt x="731" y="504"/>
                </a:lnTo>
                <a:lnTo>
                  <a:pt x="721" y="504"/>
                </a:lnTo>
                <a:lnTo>
                  <a:pt x="709" y="502"/>
                </a:lnTo>
                <a:lnTo>
                  <a:pt x="697" y="499"/>
                </a:lnTo>
                <a:lnTo>
                  <a:pt x="689" y="495"/>
                </a:lnTo>
                <a:lnTo>
                  <a:pt x="689" y="495"/>
                </a:lnTo>
                <a:lnTo>
                  <a:pt x="685" y="490"/>
                </a:lnTo>
                <a:lnTo>
                  <a:pt x="681" y="483"/>
                </a:lnTo>
                <a:lnTo>
                  <a:pt x="678" y="478"/>
                </a:lnTo>
                <a:lnTo>
                  <a:pt x="675" y="475"/>
                </a:lnTo>
                <a:lnTo>
                  <a:pt x="674" y="472"/>
                </a:lnTo>
                <a:lnTo>
                  <a:pt x="674" y="472"/>
                </a:lnTo>
                <a:lnTo>
                  <a:pt x="632" y="382"/>
                </a:lnTo>
                <a:lnTo>
                  <a:pt x="611" y="338"/>
                </a:lnTo>
                <a:lnTo>
                  <a:pt x="592" y="291"/>
                </a:lnTo>
                <a:lnTo>
                  <a:pt x="574" y="244"/>
                </a:lnTo>
                <a:lnTo>
                  <a:pt x="558" y="195"/>
                </a:lnTo>
                <a:lnTo>
                  <a:pt x="551" y="169"/>
                </a:lnTo>
                <a:lnTo>
                  <a:pt x="546" y="142"/>
                </a:lnTo>
                <a:lnTo>
                  <a:pt x="540" y="114"/>
                </a:lnTo>
                <a:lnTo>
                  <a:pt x="536" y="84"/>
                </a:lnTo>
                <a:lnTo>
                  <a:pt x="536" y="84"/>
                </a:lnTo>
                <a:lnTo>
                  <a:pt x="540" y="78"/>
                </a:lnTo>
                <a:lnTo>
                  <a:pt x="546" y="71"/>
                </a:lnTo>
                <a:lnTo>
                  <a:pt x="558" y="60"/>
                </a:lnTo>
                <a:lnTo>
                  <a:pt x="573" y="50"/>
                </a:lnTo>
                <a:lnTo>
                  <a:pt x="588" y="42"/>
                </a:lnTo>
                <a:lnTo>
                  <a:pt x="588" y="42"/>
                </a:lnTo>
                <a:lnTo>
                  <a:pt x="598" y="42"/>
                </a:lnTo>
                <a:lnTo>
                  <a:pt x="607" y="42"/>
                </a:lnTo>
                <a:lnTo>
                  <a:pt x="625" y="46"/>
                </a:lnTo>
                <a:lnTo>
                  <a:pt x="641" y="52"/>
                </a:lnTo>
                <a:lnTo>
                  <a:pt x="656" y="57"/>
                </a:lnTo>
                <a:lnTo>
                  <a:pt x="656" y="57"/>
                </a:lnTo>
                <a:lnTo>
                  <a:pt x="666" y="71"/>
                </a:lnTo>
                <a:lnTo>
                  <a:pt x="677" y="84"/>
                </a:lnTo>
                <a:lnTo>
                  <a:pt x="686" y="98"/>
                </a:lnTo>
                <a:lnTo>
                  <a:pt x="696" y="112"/>
                </a:lnTo>
                <a:lnTo>
                  <a:pt x="696" y="112"/>
                </a:lnTo>
                <a:lnTo>
                  <a:pt x="700" y="123"/>
                </a:lnTo>
                <a:lnTo>
                  <a:pt x="704" y="133"/>
                </a:lnTo>
                <a:lnTo>
                  <a:pt x="708" y="144"/>
                </a:lnTo>
                <a:lnTo>
                  <a:pt x="712" y="148"/>
                </a:lnTo>
                <a:lnTo>
                  <a:pt x="716" y="152"/>
                </a:lnTo>
                <a:lnTo>
                  <a:pt x="716" y="152"/>
                </a:lnTo>
                <a:lnTo>
                  <a:pt x="717" y="150"/>
                </a:lnTo>
                <a:lnTo>
                  <a:pt x="719" y="150"/>
                </a:lnTo>
                <a:lnTo>
                  <a:pt x="720" y="150"/>
                </a:lnTo>
                <a:lnTo>
                  <a:pt x="723" y="150"/>
                </a:lnTo>
                <a:lnTo>
                  <a:pt x="723" y="150"/>
                </a:lnTo>
                <a:lnTo>
                  <a:pt x="720" y="135"/>
                </a:lnTo>
                <a:lnTo>
                  <a:pt x="716" y="123"/>
                </a:lnTo>
                <a:lnTo>
                  <a:pt x="711" y="110"/>
                </a:lnTo>
                <a:lnTo>
                  <a:pt x="705" y="98"/>
                </a:lnTo>
                <a:lnTo>
                  <a:pt x="693" y="75"/>
                </a:lnTo>
                <a:lnTo>
                  <a:pt x="678" y="50"/>
                </a:lnTo>
                <a:lnTo>
                  <a:pt x="678" y="50"/>
                </a:lnTo>
                <a:lnTo>
                  <a:pt x="666" y="42"/>
                </a:lnTo>
                <a:lnTo>
                  <a:pt x="662" y="37"/>
                </a:lnTo>
                <a:lnTo>
                  <a:pt x="656" y="30"/>
                </a:lnTo>
                <a:lnTo>
                  <a:pt x="656" y="30"/>
                </a:lnTo>
                <a:lnTo>
                  <a:pt x="645" y="26"/>
                </a:lnTo>
                <a:lnTo>
                  <a:pt x="632" y="20"/>
                </a:lnTo>
                <a:lnTo>
                  <a:pt x="623" y="18"/>
                </a:lnTo>
                <a:lnTo>
                  <a:pt x="615" y="16"/>
                </a:lnTo>
                <a:lnTo>
                  <a:pt x="607" y="16"/>
                </a:lnTo>
                <a:lnTo>
                  <a:pt x="599" y="16"/>
                </a:lnTo>
                <a:lnTo>
                  <a:pt x="599" y="16"/>
                </a:lnTo>
                <a:lnTo>
                  <a:pt x="585" y="20"/>
                </a:lnTo>
                <a:lnTo>
                  <a:pt x="570" y="25"/>
                </a:lnTo>
                <a:lnTo>
                  <a:pt x="540" y="35"/>
                </a:lnTo>
                <a:lnTo>
                  <a:pt x="540" y="35"/>
                </a:lnTo>
                <a:lnTo>
                  <a:pt x="535" y="42"/>
                </a:lnTo>
                <a:lnTo>
                  <a:pt x="528" y="49"/>
                </a:lnTo>
                <a:lnTo>
                  <a:pt x="523" y="57"/>
                </a:lnTo>
                <a:lnTo>
                  <a:pt x="519" y="67"/>
                </a:lnTo>
                <a:lnTo>
                  <a:pt x="516" y="76"/>
                </a:lnTo>
                <a:lnTo>
                  <a:pt x="515" y="86"/>
                </a:lnTo>
                <a:lnTo>
                  <a:pt x="515" y="97"/>
                </a:lnTo>
                <a:lnTo>
                  <a:pt x="516" y="109"/>
                </a:lnTo>
                <a:lnTo>
                  <a:pt x="516" y="109"/>
                </a:lnTo>
                <a:lnTo>
                  <a:pt x="524" y="131"/>
                </a:lnTo>
                <a:lnTo>
                  <a:pt x="531" y="154"/>
                </a:lnTo>
                <a:lnTo>
                  <a:pt x="538" y="177"/>
                </a:lnTo>
                <a:lnTo>
                  <a:pt x="546" y="199"/>
                </a:lnTo>
                <a:lnTo>
                  <a:pt x="546" y="199"/>
                </a:lnTo>
                <a:lnTo>
                  <a:pt x="547" y="210"/>
                </a:lnTo>
                <a:lnTo>
                  <a:pt x="550" y="219"/>
                </a:lnTo>
                <a:lnTo>
                  <a:pt x="555" y="237"/>
                </a:lnTo>
                <a:lnTo>
                  <a:pt x="561" y="253"/>
                </a:lnTo>
                <a:lnTo>
                  <a:pt x="562" y="263"/>
                </a:lnTo>
                <a:lnTo>
                  <a:pt x="564" y="271"/>
                </a:lnTo>
                <a:lnTo>
                  <a:pt x="564" y="271"/>
                </a:lnTo>
                <a:lnTo>
                  <a:pt x="577" y="308"/>
                </a:lnTo>
                <a:lnTo>
                  <a:pt x="589" y="344"/>
                </a:lnTo>
                <a:lnTo>
                  <a:pt x="602" y="381"/>
                </a:lnTo>
                <a:lnTo>
                  <a:pt x="608" y="399"/>
                </a:lnTo>
                <a:lnTo>
                  <a:pt x="615" y="415"/>
                </a:lnTo>
                <a:lnTo>
                  <a:pt x="615" y="415"/>
                </a:lnTo>
                <a:lnTo>
                  <a:pt x="629" y="444"/>
                </a:lnTo>
                <a:lnTo>
                  <a:pt x="645" y="471"/>
                </a:lnTo>
                <a:lnTo>
                  <a:pt x="655" y="485"/>
                </a:lnTo>
                <a:lnTo>
                  <a:pt x="663" y="497"/>
                </a:lnTo>
                <a:lnTo>
                  <a:pt x="674" y="508"/>
                </a:lnTo>
                <a:lnTo>
                  <a:pt x="683" y="517"/>
                </a:lnTo>
                <a:lnTo>
                  <a:pt x="683" y="517"/>
                </a:lnTo>
                <a:lnTo>
                  <a:pt x="693" y="519"/>
                </a:lnTo>
                <a:lnTo>
                  <a:pt x="701" y="521"/>
                </a:lnTo>
                <a:lnTo>
                  <a:pt x="708" y="524"/>
                </a:lnTo>
                <a:lnTo>
                  <a:pt x="717" y="525"/>
                </a:lnTo>
                <a:lnTo>
                  <a:pt x="717" y="525"/>
                </a:lnTo>
                <a:lnTo>
                  <a:pt x="721" y="524"/>
                </a:lnTo>
                <a:lnTo>
                  <a:pt x="727" y="523"/>
                </a:lnTo>
                <a:lnTo>
                  <a:pt x="739" y="521"/>
                </a:lnTo>
                <a:lnTo>
                  <a:pt x="750" y="520"/>
                </a:lnTo>
                <a:lnTo>
                  <a:pt x="760" y="519"/>
                </a:lnTo>
                <a:lnTo>
                  <a:pt x="760" y="519"/>
                </a:lnTo>
                <a:lnTo>
                  <a:pt x="761" y="516"/>
                </a:lnTo>
                <a:lnTo>
                  <a:pt x="762" y="514"/>
                </a:lnTo>
                <a:lnTo>
                  <a:pt x="766" y="510"/>
                </a:lnTo>
                <a:lnTo>
                  <a:pt x="779" y="505"/>
                </a:lnTo>
                <a:lnTo>
                  <a:pt x="779" y="505"/>
                </a:lnTo>
                <a:lnTo>
                  <a:pt x="785" y="493"/>
                </a:lnTo>
                <a:lnTo>
                  <a:pt x="789" y="480"/>
                </a:lnTo>
                <a:lnTo>
                  <a:pt x="791" y="467"/>
                </a:lnTo>
                <a:lnTo>
                  <a:pt x="791" y="453"/>
                </a:lnTo>
                <a:lnTo>
                  <a:pt x="789" y="440"/>
                </a:lnTo>
                <a:lnTo>
                  <a:pt x="787" y="425"/>
                </a:lnTo>
                <a:lnTo>
                  <a:pt x="780" y="396"/>
                </a:lnTo>
                <a:lnTo>
                  <a:pt x="780" y="396"/>
                </a:lnTo>
                <a:lnTo>
                  <a:pt x="777" y="380"/>
                </a:lnTo>
                <a:lnTo>
                  <a:pt x="777" y="373"/>
                </a:lnTo>
                <a:lnTo>
                  <a:pt x="775" y="366"/>
                </a:lnTo>
                <a:lnTo>
                  <a:pt x="775" y="366"/>
                </a:lnTo>
                <a:lnTo>
                  <a:pt x="764" y="333"/>
                </a:lnTo>
                <a:lnTo>
                  <a:pt x="750" y="302"/>
                </a:lnTo>
                <a:lnTo>
                  <a:pt x="726" y="244"/>
                </a:lnTo>
                <a:lnTo>
                  <a:pt x="726" y="244"/>
                </a:lnTo>
                <a:lnTo>
                  <a:pt x="717" y="226"/>
                </a:lnTo>
                <a:lnTo>
                  <a:pt x="709" y="208"/>
                </a:lnTo>
                <a:lnTo>
                  <a:pt x="692" y="177"/>
                </a:lnTo>
                <a:lnTo>
                  <a:pt x="692" y="177"/>
                </a:lnTo>
                <a:lnTo>
                  <a:pt x="685" y="163"/>
                </a:lnTo>
                <a:lnTo>
                  <a:pt x="678" y="152"/>
                </a:lnTo>
                <a:lnTo>
                  <a:pt x="678" y="152"/>
                </a:lnTo>
                <a:lnTo>
                  <a:pt x="674" y="148"/>
                </a:lnTo>
                <a:lnTo>
                  <a:pt x="668" y="144"/>
                </a:lnTo>
                <a:lnTo>
                  <a:pt x="662" y="142"/>
                </a:lnTo>
                <a:lnTo>
                  <a:pt x="656" y="139"/>
                </a:lnTo>
                <a:lnTo>
                  <a:pt x="651" y="139"/>
                </a:lnTo>
                <a:lnTo>
                  <a:pt x="644" y="139"/>
                </a:lnTo>
                <a:lnTo>
                  <a:pt x="632" y="140"/>
                </a:lnTo>
                <a:lnTo>
                  <a:pt x="618" y="144"/>
                </a:lnTo>
                <a:lnTo>
                  <a:pt x="607" y="151"/>
                </a:lnTo>
                <a:lnTo>
                  <a:pt x="596" y="159"/>
                </a:lnTo>
                <a:lnTo>
                  <a:pt x="587" y="167"/>
                </a:lnTo>
                <a:lnTo>
                  <a:pt x="587" y="167"/>
                </a:lnTo>
                <a:lnTo>
                  <a:pt x="584" y="185"/>
                </a:lnTo>
                <a:lnTo>
                  <a:pt x="584" y="201"/>
                </a:lnTo>
                <a:lnTo>
                  <a:pt x="585" y="219"/>
                </a:lnTo>
                <a:lnTo>
                  <a:pt x="588" y="234"/>
                </a:lnTo>
                <a:lnTo>
                  <a:pt x="594" y="250"/>
                </a:lnTo>
                <a:lnTo>
                  <a:pt x="599" y="265"/>
                </a:lnTo>
                <a:lnTo>
                  <a:pt x="611" y="297"/>
                </a:lnTo>
                <a:lnTo>
                  <a:pt x="611" y="297"/>
                </a:lnTo>
                <a:lnTo>
                  <a:pt x="617" y="309"/>
                </a:lnTo>
                <a:lnTo>
                  <a:pt x="622" y="321"/>
                </a:lnTo>
                <a:lnTo>
                  <a:pt x="636" y="346"/>
                </a:lnTo>
                <a:lnTo>
                  <a:pt x="636" y="346"/>
                </a:lnTo>
                <a:lnTo>
                  <a:pt x="643" y="358"/>
                </a:lnTo>
                <a:lnTo>
                  <a:pt x="649" y="370"/>
                </a:lnTo>
                <a:lnTo>
                  <a:pt x="653" y="376"/>
                </a:lnTo>
                <a:lnTo>
                  <a:pt x="657" y="380"/>
                </a:lnTo>
                <a:lnTo>
                  <a:pt x="663" y="382"/>
                </a:lnTo>
                <a:lnTo>
                  <a:pt x="668" y="382"/>
                </a:lnTo>
                <a:lnTo>
                  <a:pt x="668" y="382"/>
                </a:lnTo>
                <a:lnTo>
                  <a:pt x="670" y="378"/>
                </a:lnTo>
                <a:lnTo>
                  <a:pt x="670" y="373"/>
                </a:lnTo>
                <a:lnTo>
                  <a:pt x="668" y="369"/>
                </a:lnTo>
                <a:lnTo>
                  <a:pt x="666" y="363"/>
                </a:lnTo>
                <a:lnTo>
                  <a:pt x="653" y="343"/>
                </a:lnTo>
                <a:lnTo>
                  <a:pt x="653" y="343"/>
                </a:lnTo>
                <a:close/>
                <a:moveTo>
                  <a:pt x="678" y="110"/>
                </a:moveTo>
                <a:lnTo>
                  <a:pt x="678" y="110"/>
                </a:lnTo>
                <a:lnTo>
                  <a:pt x="671" y="99"/>
                </a:lnTo>
                <a:lnTo>
                  <a:pt x="663" y="87"/>
                </a:lnTo>
                <a:lnTo>
                  <a:pt x="653" y="76"/>
                </a:lnTo>
                <a:lnTo>
                  <a:pt x="647" y="69"/>
                </a:lnTo>
                <a:lnTo>
                  <a:pt x="647" y="69"/>
                </a:lnTo>
                <a:lnTo>
                  <a:pt x="634" y="64"/>
                </a:lnTo>
                <a:lnTo>
                  <a:pt x="619" y="59"/>
                </a:lnTo>
                <a:lnTo>
                  <a:pt x="604" y="56"/>
                </a:lnTo>
                <a:lnTo>
                  <a:pt x="598" y="56"/>
                </a:lnTo>
                <a:lnTo>
                  <a:pt x="592" y="57"/>
                </a:lnTo>
                <a:lnTo>
                  <a:pt x="592" y="57"/>
                </a:lnTo>
                <a:lnTo>
                  <a:pt x="587" y="60"/>
                </a:lnTo>
                <a:lnTo>
                  <a:pt x="581" y="64"/>
                </a:lnTo>
                <a:lnTo>
                  <a:pt x="577" y="69"/>
                </a:lnTo>
                <a:lnTo>
                  <a:pt x="572" y="74"/>
                </a:lnTo>
                <a:lnTo>
                  <a:pt x="572" y="74"/>
                </a:lnTo>
                <a:lnTo>
                  <a:pt x="560" y="79"/>
                </a:lnTo>
                <a:lnTo>
                  <a:pt x="553" y="83"/>
                </a:lnTo>
                <a:lnTo>
                  <a:pt x="551" y="86"/>
                </a:lnTo>
                <a:lnTo>
                  <a:pt x="550" y="90"/>
                </a:lnTo>
                <a:lnTo>
                  <a:pt x="550" y="90"/>
                </a:lnTo>
                <a:lnTo>
                  <a:pt x="549" y="98"/>
                </a:lnTo>
                <a:lnTo>
                  <a:pt x="549" y="108"/>
                </a:lnTo>
                <a:lnTo>
                  <a:pt x="551" y="125"/>
                </a:lnTo>
                <a:lnTo>
                  <a:pt x="551" y="125"/>
                </a:lnTo>
                <a:lnTo>
                  <a:pt x="555" y="143"/>
                </a:lnTo>
                <a:lnTo>
                  <a:pt x="561" y="161"/>
                </a:lnTo>
                <a:lnTo>
                  <a:pt x="573" y="192"/>
                </a:lnTo>
                <a:lnTo>
                  <a:pt x="573" y="192"/>
                </a:lnTo>
                <a:lnTo>
                  <a:pt x="573" y="184"/>
                </a:lnTo>
                <a:lnTo>
                  <a:pt x="574" y="177"/>
                </a:lnTo>
                <a:lnTo>
                  <a:pt x="576" y="170"/>
                </a:lnTo>
                <a:lnTo>
                  <a:pt x="579" y="165"/>
                </a:lnTo>
                <a:lnTo>
                  <a:pt x="585" y="154"/>
                </a:lnTo>
                <a:lnTo>
                  <a:pt x="595" y="144"/>
                </a:lnTo>
                <a:lnTo>
                  <a:pt x="606" y="138"/>
                </a:lnTo>
                <a:lnTo>
                  <a:pt x="618" y="132"/>
                </a:lnTo>
                <a:lnTo>
                  <a:pt x="630" y="128"/>
                </a:lnTo>
                <a:lnTo>
                  <a:pt x="643" y="127"/>
                </a:lnTo>
                <a:lnTo>
                  <a:pt x="643" y="127"/>
                </a:lnTo>
                <a:lnTo>
                  <a:pt x="651" y="128"/>
                </a:lnTo>
                <a:lnTo>
                  <a:pt x="659" y="129"/>
                </a:lnTo>
                <a:lnTo>
                  <a:pt x="666" y="132"/>
                </a:lnTo>
                <a:lnTo>
                  <a:pt x="671" y="136"/>
                </a:lnTo>
                <a:lnTo>
                  <a:pt x="683" y="144"/>
                </a:lnTo>
                <a:lnTo>
                  <a:pt x="694" y="152"/>
                </a:lnTo>
                <a:lnTo>
                  <a:pt x="694" y="152"/>
                </a:lnTo>
                <a:lnTo>
                  <a:pt x="687" y="131"/>
                </a:lnTo>
                <a:lnTo>
                  <a:pt x="685" y="121"/>
                </a:lnTo>
                <a:lnTo>
                  <a:pt x="678" y="110"/>
                </a:lnTo>
                <a:lnTo>
                  <a:pt x="678" y="110"/>
                </a:lnTo>
                <a:close/>
                <a:moveTo>
                  <a:pt x="981" y="110"/>
                </a:moveTo>
                <a:lnTo>
                  <a:pt x="981" y="110"/>
                </a:lnTo>
                <a:lnTo>
                  <a:pt x="976" y="113"/>
                </a:lnTo>
                <a:lnTo>
                  <a:pt x="968" y="114"/>
                </a:lnTo>
                <a:lnTo>
                  <a:pt x="953" y="116"/>
                </a:lnTo>
                <a:lnTo>
                  <a:pt x="936" y="116"/>
                </a:lnTo>
                <a:lnTo>
                  <a:pt x="920" y="117"/>
                </a:lnTo>
                <a:lnTo>
                  <a:pt x="920" y="117"/>
                </a:lnTo>
                <a:lnTo>
                  <a:pt x="905" y="120"/>
                </a:lnTo>
                <a:lnTo>
                  <a:pt x="890" y="124"/>
                </a:lnTo>
                <a:lnTo>
                  <a:pt x="877" y="128"/>
                </a:lnTo>
                <a:lnTo>
                  <a:pt x="863" y="131"/>
                </a:lnTo>
                <a:lnTo>
                  <a:pt x="863" y="131"/>
                </a:lnTo>
                <a:lnTo>
                  <a:pt x="856" y="131"/>
                </a:lnTo>
                <a:lnTo>
                  <a:pt x="849" y="131"/>
                </a:lnTo>
                <a:lnTo>
                  <a:pt x="843" y="129"/>
                </a:lnTo>
                <a:lnTo>
                  <a:pt x="836" y="131"/>
                </a:lnTo>
                <a:lnTo>
                  <a:pt x="836" y="131"/>
                </a:lnTo>
                <a:lnTo>
                  <a:pt x="819" y="133"/>
                </a:lnTo>
                <a:lnTo>
                  <a:pt x="802" y="139"/>
                </a:lnTo>
                <a:lnTo>
                  <a:pt x="770" y="148"/>
                </a:lnTo>
                <a:lnTo>
                  <a:pt x="738" y="159"/>
                </a:lnTo>
                <a:lnTo>
                  <a:pt x="704" y="170"/>
                </a:lnTo>
                <a:lnTo>
                  <a:pt x="704" y="170"/>
                </a:lnTo>
                <a:lnTo>
                  <a:pt x="712" y="182"/>
                </a:lnTo>
                <a:lnTo>
                  <a:pt x="720" y="197"/>
                </a:lnTo>
                <a:lnTo>
                  <a:pt x="736" y="231"/>
                </a:lnTo>
                <a:lnTo>
                  <a:pt x="766" y="304"/>
                </a:lnTo>
                <a:lnTo>
                  <a:pt x="766" y="304"/>
                </a:lnTo>
                <a:lnTo>
                  <a:pt x="773" y="329"/>
                </a:lnTo>
                <a:lnTo>
                  <a:pt x="781" y="357"/>
                </a:lnTo>
                <a:lnTo>
                  <a:pt x="791" y="384"/>
                </a:lnTo>
                <a:lnTo>
                  <a:pt x="798" y="411"/>
                </a:lnTo>
                <a:lnTo>
                  <a:pt x="804" y="438"/>
                </a:lnTo>
                <a:lnTo>
                  <a:pt x="806" y="452"/>
                </a:lnTo>
                <a:lnTo>
                  <a:pt x="807" y="464"/>
                </a:lnTo>
                <a:lnTo>
                  <a:pt x="807" y="478"/>
                </a:lnTo>
                <a:lnTo>
                  <a:pt x="806" y="490"/>
                </a:lnTo>
                <a:lnTo>
                  <a:pt x="803" y="504"/>
                </a:lnTo>
                <a:lnTo>
                  <a:pt x="799" y="516"/>
                </a:lnTo>
                <a:lnTo>
                  <a:pt x="799" y="516"/>
                </a:lnTo>
                <a:lnTo>
                  <a:pt x="791" y="521"/>
                </a:lnTo>
                <a:lnTo>
                  <a:pt x="781" y="525"/>
                </a:lnTo>
                <a:lnTo>
                  <a:pt x="772" y="529"/>
                </a:lnTo>
                <a:lnTo>
                  <a:pt x="762" y="532"/>
                </a:lnTo>
                <a:lnTo>
                  <a:pt x="740" y="536"/>
                </a:lnTo>
                <a:lnTo>
                  <a:pt x="719" y="543"/>
                </a:lnTo>
                <a:lnTo>
                  <a:pt x="719" y="543"/>
                </a:lnTo>
                <a:lnTo>
                  <a:pt x="711" y="539"/>
                </a:lnTo>
                <a:lnTo>
                  <a:pt x="704" y="536"/>
                </a:lnTo>
                <a:lnTo>
                  <a:pt x="704" y="536"/>
                </a:lnTo>
                <a:lnTo>
                  <a:pt x="690" y="534"/>
                </a:lnTo>
                <a:lnTo>
                  <a:pt x="679" y="529"/>
                </a:lnTo>
                <a:lnTo>
                  <a:pt x="670" y="524"/>
                </a:lnTo>
                <a:lnTo>
                  <a:pt x="660" y="516"/>
                </a:lnTo>
                <a:lnTo>
                  <a:pt x="652" y="508"/>
                </a:lnTo>
                <a:lnTo>
                  <a:pt x="645" y="498"/>
                </a:lnTo>
                <a:lnTo>
                  <a:pt x="634" y="478"/>
                </a:lnTo>
                <a:lnTo>
                  <a:pt x="634" y="478"/>
                </a:lnTo>
                <a:lnTo>
                  <a:pt x="619" y="448"/>
                </a:lnTo>
                <a:lnTo>
                  <a:pt x="604" y="415"/>
                </a:lnTo>
                <a:lnTo>
                  <a:pt x="591" y="382"/>
                </a:lnTo>
                <a:lnTo>
                  <a:pt x="577" y="347"/>
                </a:lnTo>
                <a:lnTo>
                  <a:pt x="566" y="313"/>
                </a:lnTo>
                <a:lnTo>
                  <a:pt x="554" y="279"/>
                </a:lnTo>
                <a:lnTo>
                  <a:pt x="536" y="214"/>
                </a:lnTo>
                <a:lnTo>
                  <a:pt x="536" y="214"/>
                </a:lnTo>
                <a:lnTo>
                  <a:pt x="523" y="216"/>
                </a:lnTo>
                <a:lnTo>
                  <a:pt x="511" y="221"/>
                </a:lnTo>
                <a:lnTo>
                  <a:pt x="489" y="227"/>
                </a:lnTo>
                <a:lnTo>
                  <a:pt x="489" y="227"/>
                </a:lnTo>
                <a:lnTo>
                  <a:pt x="457" y="237"/>
                </a:lnTo>
                <a:lnTo>
                  <a:pt x="432" y="244"/>
                </a:lnTo>
                <a:lnTo>
                  <a:pt x="432" y="244"/>
                </a:lnTo>
                <a:lnTo>
                  <a:pt x="408" y="252"/>
                </a:lnTo>
                <a:lnTo>
                  <a:pt x="385" y="260"/>
                </a:lnTo>
                <a:lnTo>
                  <a:pt x="385" y="260"/>
                </a:lnTo>
                <a:lnTo>
                  <a:pt x="362" y="267"/>
                </a:lnTo>
                <a:lnTo>
                  <a:pt x="339" y="272"/>
                </a:lnTo>
                <a:lnTo>
                  <a:pt x="316" y="276"/>
                </a:lnTo>
                <a:lnTo>
                  <a:pt x="294" y="283"/>
                </a:lnTo>
                <a:lnTo>
                  <a:pt x="294" y="283"/>
                </a:lnTo>
                <a:lnTo>
                  <a:pt x="281" y="289"/>
                </a:lnTo>
                <a:lnTo>
                  <a:pt x="267" y="294"/>
                </a:lnTo>
                <a:lnTo>
                  <a:pt x="240" y="306"/>
                </a:lnTo>
                <a:lnTo>
                  <a:pt x="240" y="306"/>
                </a:lnTo>
                <a:lnTo>
                  <a:pt x="203" y="320"/>
                </a:lnTo>
                <a:lnTo>
                  <a:pt x="166" y="333"/>
                </a:lnTo>
                <a:lnTo>
                  <a:pt x="130" y="347"/>
                </a:lnTo>
                <a:lnTo>
                  <a:pt x="112" y="355"/>
                </a:lnTo>
                <a:lnTo>
                  <a:pt x="94" y="365"/>
                </a:lnTo>
                <a:lnTo>
                  <a:pt x="94" y="365"/>
                </a:lnTo>
                <a:lnTo>
                  <a:pt x="83" y="366"/>
                </a:lnTo>
                <a:lnTo>
                  <a:pt x="74" y="369"/>
                </a:lnTo>
                <a:lnTo>
                  <a:pt x="66" y="374"/>
                </a:lnTo>
                <a:lnTo>
                  <a:pt x="56" y="378"/>
                </a:lnTo>
                <a:lnTo>
                  <a:pt x="37" y="389"/>
                </a:lnTo>
                <a:lnTo>
                  <a:pt x="27" y="393"/>
                </a:lnTo>
                <a:lnTo>
                  <a:pt x="18" y="396"/>
                </a:lnTo>
                <a:lnTo>
                  <a:pt x="18" y="396"/>
                </a:lnTo>
                <a:lnTo>
                  <a:pt x="18" y="455"/>
                </a:lnTo>
                <a:lnTo>
                  <a:pt x="22" y="514"/>
                </a:lnTo>
                <a:lnTo>
                  <a:pt x="29" y="576"/>
                </a:lnTo>
                <a:lnTo>
                  <a:pt x="38" y="640"/>
                </a:lnTo>
                <a:lnTo>
                  <a:pt x="38" y="640"/>
                </a:lnTo>
                <a:lnTo>
                  <a:pt x="44" y="664"/>
                </a:lnTo>
                <a:lnTo>
                  <a:pt x="51" y="689"/>
                </a:lnTo>
                <a:lnTo>
                  <a:pt x="59" y="713"/>
                </a:lnTo>
                <a:lnTo>
                  <a:pt x="61" y="725"/>
                </a:lnTo>
                <a:lnTo>
                  <a:pt x="63" y="739"/>
                </a:lnTo>
                <a:lnTo>
                  <a:pt x="63" y="739"/>
                </a:lnTo>
                <a:lnTo>
                  <a:pt x="68" y="777"/>
                </a:lnTo>
                <a:lnTo>
                  <a:pt x="75" y="815"/>
                </a:lnTo>
                <a:lnTo>
                  <a:pt x="83" y="853"/>
                </a:lnTo>
                <a:lnTo>
                  <a:pt x="94" y="891"/>
                </a:lnTo>
                <a:lnTo>
                  <a:pt x="94" y="891"/>
                </a:lnTo>
                <a:lnTo>
                  <a:pt x="105" y="931"/>
                </a:lnTo>
                <a:lnTo>
                  <a:pt x="115" y="969"/>
                </a:lnTo>
                <a:lnTo>
                  <a:pt x="124" y="1007"/>
                </a:lnTo>
                <a:lnTo>
                  <a:pt x="135" y="1044"/>
                </a:lnTo>
                <a:lnTo>
                  <a:pt x="135" y="1044"/>
                </a:lnTo>
                <a:lnTo>
                  <a:pt x="144" y="1074"/>
                </a:lnTo>
                <a:lnTo>
                  <a:pt x="155" y="1102"/>
                </a:lnTo>
                <a:lnTo>
                  <a:pt x="178" y="1158"/>
                </a:lnTo>
                <a:lnTo>
                  <a:pt x="178" y="1158"/>
                </a:lnTo>
                <a:lnTo>
                  <a:pt x="198" y="1204"/>
                </a:lnTo>
                <a:lnTo>
                  <a:pt x="215" y="1249"/>
                </a:lnTo>
                <a:lnTo>
                  <a:pt x="215" y="1249"/>
                </a:lnTo>
                <a:lnTo>
                  <a:pt x="232" y="1290"/>
                </a:lnTo>
                <a:lnTo>
                  <a:pt x="248" y="1330"/>
                </a:lnTo>
                <a:lnTo>
                  <a:pt x="266" y="1368"/>
                </a:lnTo>
                <a:lnTo>
                  <a:pt x="275" y="1385"/>
                </a:lnTo>
                <a:lnTo>
                  <a:pt x="285" y="1403"/>
                </a:lnTo>
                <a:lnTo>
                  <a:pt x="285" y="1403"/>
                </a:lnTo>
                <a:lnTo>
                  <a:pt x="300" y="1391"/>
                </a:lnTo>
                <a:lnTo>
                  <a:pt x="315" y="1380"/>
                </a:lnTo>
                <a:lnTo>
                  <a:pt x="346" y="1358"/>
                </a:lnTo>
                <a:lnTo>
                  <a:pt x="380" y="1340"/>
                </a:lnTo>
                <a:lnTo>
                  <a:pt x="414" y="1323"/>
                </a:lnTo>
                <a:lnTo>
                  <a:pt x="448" y="1306"/>
                </a:lnTo>
                <a:lnTo>
                  <a:pt x="483" y="1291"/>
                </a:lnTo>
                <a:lnTo>
                  <a:pt x="553" y="1263"/>
                </a:lnTo>
                <a:lnTo>
                  <a:pt x="553" y="1263"/>
                </a:lnTo>
                <a:lnTo>
                  <a:pt x="589" y="1248"/>
                </a:lnTo>
                <a:lnTo>
                  <a:pt x="629" y="1236"/>
                </a:lnTo>
                <a:lnTo>
                  <a:pt x="668" y="1225"/>
                </a:lnTo>
                <a:lnTo>
                  <a:pt x="708" y="1215"/>
                </a:lnTo>
                <a:lnTo>
                  <a:pt x="789" y="1199"/>
                </a:lnTo>
                <a:lnTo>
                  <a:pt x="830" y="1191"/>
                </a:lnTo>
                <a:lnTo>
                  <a:pt x="870" y="1181"/>
                </a:lnTo>
                <a:lnTo>
                  <a:pt x="870" y="1181"/>
                </a:lnTo>
                <a:lnTo>
                  <a:pt x="905" y="1172"/>
                </a:lnTo>
                <a:lnTo>
                  <a:pt x="936" y="1164"/>
                </a:lnTo>
                <a:lnTo>
                  <a:pt x="996" y="1144"/>
                </a:lnTo>
                <a:lnTo>
                  <a:pt x="996" y="1144"/>
                </a:lnTo>
                <a:lnTo>
                  <a:pt x="1062" y="1125"/>
                </a:lnTo>
                <a:lnTo>
                  <a:pt x="1094" y="1116"/>
                </a:lnTo>
                <a:lnTo>
                  <a:pt x="1126" y="1105"/>
                </a:lnTo>
                <a:lnTo>
                  <a:pt x="1126" y="1105"/>
                </a:lnTo>
                <a:lnTo>
                  <a:pt x="1156" y="1093"/>
                </a:lnTo>
                <a:lnTo>
                  <a:pt x="1184" y="1081"/>
                </a:lnTo>
                <a:lnTo>
                  <a:pt x="1214" y="1068"/>
                </a:lnTo>
                <a:lnTo>
                  <a:pt x="1243" y="1059"/>
                </a:lnTo>
                <a:lnTo>
                  <a:pt x="1243" y="1059"/>
                </a:lnTo>
                <a:lnTo>
                  <a:pt x="1249" y="1053"/>
                </a:lnTo>
                <a:lnTo>
                  <a:pt x="1256" y="1048"/>
                </a:lnTo>
                <a:lnTo>
                  <a:pt x="1266" y="1044"/>
                </a:lnTo>
                <a:lnTo>
                  <a:pt x="1274" y="1041"/>
                </a:lnTo>
                <a:lnTo>
                  <a:pt x="1293" y="1034"/>
                </a:lnTo>
                <a:lnTo>
                  <a:pt x="1309" y="1027"/>
                </a:lnTo>
                <a:lnTo>
                  <a:pt x="1309" y="1027"/>
                </a:lnTo>
                <a:lnTo>
                  <a:pt x="1305" y="1017"/>
                </a:lnTo>
                <a:lnTo>
                  <a:pt x="1301" y="1007"/>
                </a:lnTo>
                <a:lnTo>
                  <a:pt x="1296" y="998"/>
                </a:lnTo>
                <a:lnTo>
                  <a:pt x="1290" y="988"/>
                </a:lnTo>
                <a:lnTo>
                  <a:pt x="1278" y="970"/>
                </a:lnTo>
                <a:lnTo>
                  <a:pt x="1266" y="953"/>
                </a:lnTo>
                <a:lnTo>
                  <a:pt x="1266" y="953"/>
                </a:lnTo>
                <a:lnTo>
                  <a:pt x="1240" y="906"/>
                </a:lnTo>
                <a:lnTo>
                  <a:pt x="1228" y="883"/>
                </a:lnTo>
                <a:lnTo>
                  <a:pt x="1217" y="861"/>
                </a:lnTo>
                <a:lnTo>
                  <a:pt x="1217" y="861"/>
                </a:lnTo>
                <a:lnTo>
                  <a:pt x="1195" y="810"/>
                </a:lnTo>
                <a:lnTo>
                  <a:pt x="1173" y="758"/>
                </a:lnTo>
                <a:lnTo>
                  <a:pt x="1154" y="706"/>
                </a:lnTo>
                <a:lnTo>
                  <a:pt x="1136" y="655"/>
                </a:lnTo>
                <a:lnTo>
                  <a:pt x="1136" y="655"/>
                </a:lnTo>
                <a:lnTo>
                  <a:pt x="1119" y="606"/>
                </a:lnTo>
                <a:lnTo>
                  <a:pt x="1111" y="582"/>
                </a:lnTo>
                <a:lnTo>
                  <a:pt x="1104" y="558"/>
                </a:lnTo>
                <a:lnTo>
                  <a:pt x="1104" y="558"/>
                </a:lnTo>
                <a:lnTo>
                  <a:pt x="1097" y="529"/>
                </a:lnTo>
                <a:lnTo>
                  <a:pt x="1093" y="501"/>
                </a:lnTo>
                <a:lnTo>
                  <a:pt x="1083" y="442"/>
                </a:lnTo>
                <a:lnTo>
                  <a:pt x="1083" y="442"/>
                </a:lnTo>
                <a:lnTo>
                  <a:pt x="1073" y="388"/>
                </a:lnTo>
                <a:lnTo>
                  <a:pt x="1062" y="332"/>
                </a:lnTo>
                <a:lnTo>
                  <a:pt x="1062" y="332"/>
                </a:lnTo>
                <a:lnTo>
                  <a:pt x="1058" y="304"/>
                </a:lnTo>
                <a:lnTo>
                  <a:pt x="1055" y="275"/>
                </a:lnTo>
                <a:lnTo>
                  <a:pt x="1051" y="218"/>
                </a:lnTo>
                <a:lnTo>
                  <a:pt x="1049" y="189"/>
                </a:lnTo>
                <a:lnTo>
                  <a:pt x="1045" y="161"/>
                </a:lnTo>
                <a:lnTo>
                  <a:pt x="1040" y="133"/>
                </a:lnTo>
                <a:lnTo>
                  <a:pt x="1033" y="105"/>
                </a:lnTo>
                <a:lnTo>
                  <a:pt x="1033" y="105"/>
                </a:lnTo>
                <a:lnTo>
                  <a:pt x="1029" y="105"/>
                </a:lnTo>
                <a:lnTo>
                  <a:pt x="1029" y="105"/>
                </a:lnTo>
                <a:lnTo>
                  <a:pt x="1014" y="108"/>
                </a:lnTo>
                <a:lnTo>
                  <a:pt x="1003" y="110"/>
                </a:lnTo>
                <a:lnTo>
                  <a:pt x="994" y="112"/>
                </a:lnTo>
                <a:lnTo>
                  <a:pt x="981" y="110"/>
                </a:lnTo>
                <a:lnTo>
                  <a:pt x="981" y="110"/>
                </a:lnTo>
                <a:close/>
                <a:moveTo>
                  <a:pt x="713" y="490"/>
                </a:moveTo>
                <a:lnTo>
                  <a:pt x="713" y="490"/>
                </a:lnTo>
                <a:lnTo>
                  <a:pt x="721" y="489"/>
                </a:lnTo>
                <a:lnTo>
                  <a:pt x="731" y="486"/>
                </a:lnTo>
                <a:lnTo>
                  <a:pt x="738" y="483"/>
                </a:lnTo>
                <a:lnTo>
                  <a:pt x="739" y="480"/>
                </a:lnTo>
                <a:lnTo>
                  <a:pt x="739" y="479"/>
                </a:lnTo>
                <a:lnTo>
                  <a:pt x="739" y="479"/>
                </a:lnTo>
                <a:lnTo>
                  <a:pt x="745" y="475"/>
                </a:lnTo>
                <a:lnTo>
                  <a:pt x="749" y="470"/>
                </a:lnTo>
                <a:lnTo>
                  <a:pt x="753" y="463"/>
                </a:lnTo>
                <a:lnTo>
                  <a:pt x="754" y="456"/>
                </a:lnTo>
                <a:lnTo>
                  <a:pt x="757" y="441"/>
                </a:lnTo>
                <a:lnTo>
                  <a:pt x="757" y="426"/>
                </a:lnTo>
                <a:lnTo>
                  <a:pt x="757" y="426"/>
                </a:lnTo>
                <a:lnTo>
                  <a:pt x="743" y="393"/>
                </a:lnTo>
                <a:lnTo>
                  <a:pt x="732" y="362"/>
                </a:lnTo>
                <a:lnTo>
                  <a:pt x="709" y="298"/>
                </a:lnTo>
                <a:lnTo>
                  <a:pt x="697" y="267"/>
                </a:lnTo>
                <a:lnTo>
                  <a:pt x="683" y="237"/>
                </a:lnTo>
                <a:lnTo>
                  <a:pt x="668" y="210"/>
                </a:lnTo>
                <a:lnTo>
                  <a:pt x="660" y="196"/>
                </a:lnTo>
                <a:lnTo>
                  <a:pt x="651" y="184"/>
                </a:lnTo>
                <a:lnTo>
                  <a:pt x="651" y="184"/>
                </a:lnTo>
                <a:lnTo>
                  <a:pt x="640" y="182"/>
                </a:lnTo>
                <a:lnTo>
                  <a:pt x="632" y="181"/>
                </a:lnTo>
                <a:lnTo>
                  <a:pt x="628" y="181"/>
                </a:lnTo>
                <a:lnTo>
                  <a:pt x="623" y="182"/>
                </a:lnTo>
                <a:lnTo>
                  <a:pt x="621" y="185"/>
                </a:lnTo>
                <a:lnTo>
                  <a:pt x="619" y="188"/>
                </a:lnTo>
                <a:lnTo>
                  <a:pt x="619" y="188"/>
                </a:lnTo>
                <a:lnTo>
                  <a:pt x="622" y="188"/>
                </a:lnTo>
                <a:lnTo>
                  <a:pt x="621" y="189"/>
                </a:lnTo>
                <a:lnTo>
                  <a:pt x="619" y="189"/>
                </a:lnTo>
                <a:lnTo>
                  <a:pt x="619" y="189"/>
                </a:lnTo>
                <a:lnTo>
                  <a:pt x="618" y="206"/>
                </a:lnTo>
                <a:lnTo>
                  <a:pt x="619" y="221"/>
                </a:lnTo>
                <a:lnTo>
                  <a:pt x="623" y="234"/>
                </a:lnTo>
                <a:lnTo>
                  <a:pt x="628" y="246"/>
                </a:lnTo>
                <a:lnTo>
                  <a:pt x="638" y="270"/>
                </a:lnTo>
                <a:lnTo>
                  <a:pt x="644" y="282"/>
                </a:lnTo>
                <a:lnTo>
                  <a:pt x="648" y="295"/>
                </a:lnTo>
                <a:lnTo>
                  <a:pt x="648" y="295"/>
                </a:lnTo>
                <a:lnTo>
                  <a:pt x="653" y="310"/>
                </a:lnTo>
                <a:lnTo>
                  <a:pt x="660" y="324"/>
                </a:lnTo>
                <a:lnTo>
                  <a:pt x="660" y="324"/>
                </a:lnTo>
                <a:lnTo>
                  <a:pt x="662" y="331"/>
                </a:lnTo>
                <a:lnTo>
                  <a:pt x="663" y="338"/>
                </a:lnTo>
                <a:lnTo>
                  <a:pt x="663" y="338"/>
                </a:lnTo>
                <a:lnTo>
                  <a:pt x="668" y="346"/>
                </a:lnTo>
                <a:lnTo>
                  <a:pt x="674" y="353"/>
                </a:lnTo>
                <a:lnTo>
                  <a:pt x="679" y="361"/>
                </a:lnTo>
                <a:lnTo>
                  <a:pt x="685" y="367"/>
                </a:lnTo>
                <a:lnTo>
                  <a:pt x="689" y="376"/>
                </a:lnTo>
                <a:lnTo>
                  <a:pt x="689" y="382"/>
                </a:lnTo>
                <a:lnTo>
                  <a:pt x="689" y="387"/>
                </a:lnTo>
                <a:lnTo>
                  <a:pt x="687" y="391"/>
                </a:lnTo>
                <a:lnTo>
                  <a:pt x="685" y="395"/>
                </a:lnTo>
                <a:lnTo>
                  <a:pt x="681" y="399"/>
                </a:lnTo>
                <a:lnTo>
                  <a:pt x="681" y="399"/>
                </a:lnTo>
                <a:lnTo>
                  <a:pt x="674" y="399"/>
                </a:lnTo>
                <a:lnTo>
                  <a:pt x="668" y="400"/>
                </a:lnTo>
                <a:lnTo>
                  <a:pt x="655" y="403"/>
                </a:lnTo>
                <a:lnTo>
                  <a:pt x="655" y="403"/>
                </a:lnTo>
                <a:lnTo>
                  <a:pt x="660" y="414"/>
                </a:lnTo>
                <a:lnTo>
                  <a:pt x="667" y="426"/>
                </a:lnTo>
                <a:lnTo>
                  <a:pt x="679" y="453"/>
                </a:lnTo>
                <a:lnTo>
                  <a:pt x="686" y="467"/>
                </a:lnTo>
                <a:lnTo>
                  <a:pt x="694" y="478"/>
                </a:lnTo>
                <a:lnTo>
                  <a:pt x="698" y="482"/>
                </a:lnTo>
                <a:lnTo>
                  <a:pt x="704" y="486"/>
                </a:lnTo>
                <a:lnTo>
                  <a:pt x="708" y="489"/>
                </a:lnTo>
                <a:lnTo>
                  <a:pt x="713" y="490"/>
                </a:lnTo>
                <a:lnTo>
                  <a:pt x="713" y="49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5" name="PA_任意多边形 109"/>
          <p:cNvSpPr>
            <a:spLocks noEditPoints="1"/>
          </p:cNvSpPr>
          <p:nvPr/>
        </p:nvSpPr>
        <p:spPr bwMode="auto">
          <a:xfrm rot="1159868">
            <a:off x="3442363" y="2527007"/>
            <a:ext cx="2779300" cy="2784309"/>
          </a:xfrm>
          <a:custGeom>
            <a:avLst/>
            <a:gdLst>
              <a:gd name="T0" fmla="*/ 902 w 1331"/>
              <a:gd name="T1" fmla="*/ 102 h 1421"/>
              <a:gd name="T2" fmla="*/ 1018 w 1331"/>
              <a:gd name="T3" fmla="*/ 87 h 1421"/>
              <a:gd name="T4" fmla="*/ 1073 w 1331"/>
              <a:gd name="T5" fmla="*/ 309 h 1421"/>
              <a:gd name="T6" fmla="*/ 1151 w 1331"/>
              <a:gd name="T7" fmla="*/ 651 h 1421"/>
              <a:gd name="T8" fmla="*/ 1330 w 1331"/>
              <a:gd name="T9" fmla="*/ 1025 h 1421"/>
              <a:gd name="T10" fmla="*/ 1215 w 1331"/>
              <a:gd name="T11" fmla="*/ 1090 h 1421"/>
              <a:gd name="T12" fmla="*/ 975 w 1331"/>
              <a:gd name="T13" fmla="*/ 1169 h 1421"/>
              <a:gd name="T14" fmla="*/ 720 w 1331"/>
              <a:gd name="T15" fmla="*/ 1222 h 1421"/>
              <a:gd name="T16" fmla="*/ 377 w 1331"/>
              <a:gd name="T17" fmla="*/ 1355 h 1421"/>
              <a:gd name="T18" fmla="*/ 219 w 1331"/>
              <a:gd name="T19" fmla="*/ 1291 h 1421"/>
              <a:gd name="T20" fmla="*/ 115 w 1331"/>
              <a:gd name="T21" fmla="*/ 1011 h 1421"/>
              <a:gd name="T22" fmla="*/ 51 w 1331"/>
              <a:gd name="T23" fmla="*/ 769 h 1421"/>
              <a:gd name="T24" fmla="*/ 2 w 1331"/>
              <a:gd name="T25" fmla="*/ 426 h 1421"/>
              <a:gd name="T26" fmla="*/ 196 w 1331"/>
              <a:gd name="T27" fmla="*/ 304 h 1421"/>
              <a:gd name="T28" fmla="*/ 475 w 1331"/>
              <a:gd name="T29" fmla="*/ 215 h 1421"/>
              <a:gd name="T30" fmla="*/ 498 w 1331"/>
              <a:gd name="T31" fmla="*/ 105 h 1421"/>
              <a:gd name="T32" fmla="*/ 594 w 1331"/>
              <a:gd name="T33" fmla="*/ 0 h 1421"/>
              <a:gd name="T34" fmla="*/ 702 w 1331"/>
              <a:gd name="T35" fmla="*/ 57 h 1421"/>
              <a:gd name="T36" fmla="*/ 617 w 1331"/>
              <a:gd name="T37" fmla="*/ 259 h 1421"/>
              <a:gd name="T38" fmla="*/ 651 w 1331"/>
              <a:gd name="T39" fmla="*/ 166 h 1421"/>
              <a:gd name="T40" fmla="*/ 772 w 1331"/>
              <a:gd name="T41" fmla="*/ 434 h 1421"/>
              <a:gd name="T42" fmla="*/ 721 w 1331"/>
              <a:gd name="T43" fmla="*/ 504 h 1421"/>
              <a:gd name="T44" fmla="*/ 592 w 1331"/>
              <a:gd name="T45" fmla="*/ 291 h 1421"/>
              <a:gd name="T46" fmla="*/ 588 w 1331"/>
              <a:gd name="T47" fmla="*/ 42 h 1421"/>
              <a:gd name="T48" fmla="*/ 704 w 1331"/>
              <a:gd name="T49" fmla="*/ 133 h 1421"/>
              <a:gd name="T50" fmla="*/ 705 w 1331"/>
              <a:gd name="T51" fmla="*/ 98 h 1421"/>
              <a:gd name="T52" fmla="*/ 599 w 1331"/>
              <a:gd name="T53" fmla="*/ 16 h 1421"/>
              <a:gd name="T54" fmla="*/ 516 w 1331"/>
              <a:gd name="T55" fmla="*/ 109 h 1421"/>
              <a:gd name="T56" fmla="*/ 564 w 1331"/>
              <a:gd name="T57" fmla="*/ 271 h 1421"/>
              <a:gd name="T58" fmla="*/ 683 w 1331"/>
              <a:gd name="T59" fmla="*/ 517 h 1421"/>
              <a:gd name="T60" fmla="*/ 762 w 1331"/>
              <a:gd name="T61" fmla="*/ 514 h 1421"/>
              <a:gd name="T62" fmla="*/ 777 w 1331"/>
              <a:gd name="T63" fmla="*/ 373 h 1421"/>
              <a:gd name="T64" fmla="*/ 678 w 1331"/>
              <a:gd name="T65" fmla="*/ 152 h 1421"/>
              <a:gd name="T66" fmla="*/ 584 w 1331"/>
              <a:gd name="T67" fmla="*/ 185 h 1421"/>
              <a:gd name="T68" fmla="*/ 649 w 1331"/>
              <a:gd name="T69" fmla="*/ 370 h 1421"/>
              <a:gd name="T70" fmla="*/ 678 w 1331"/>
              <a:gd name="T71" fmla="*/ 110 h 1421"/>
              <a:gd name="T72" fmla="*/ 581 w 1331"/>
              <a:gd name="T73" fmla="*/ 64 h 1421"/>
              <a:gd name="T74" fmla="*/ 555 w 1331"/>
              <a:gd name="T75" fmla="*/ 143 h 1421"/>
              <a:gd name="T76" fmla="*/ 643 w 1331"/>
              <a:gd name="T77" fmla="*/ 127 h 1421"/>
              <a:gd name="T78" fmla="*/ 981 w 1331"/>
              <a:gd name="T79" fmla="*/ 110 h 1421"/>
              <a:gd name="T80" fmla="*/ 856 w 1331"/>
              <a:gd name="T81" fmla="*/ 131 h 1421"/>
              <a:gd name="T82" fmla="*/ 736 w 1331"/>
              <a:gd name="T83" fmla="*/ 231 h 1421"/>
              <a:gd name="T84" fmla="*/ 799 w 1331"/>
              <a:gd name="T85" fmla="*/ 516 h 1421"/>
              <a:gd name="T86" fmla="*/ 679 w 1331"/>
              <a:gd name="T87" fmla="*/ 529 h 1421"/>
              <a:gd name="T88" fmla="*/ 536 w 1331"/>
              <a:gd name="T89" fmla="*/ 214 h 1421"/>
              <a:gd name="T90" fmla="*/ 339 w 1331"/>
              <a:gd name="T91" fmla="*/ 272 h 1421"/>
              <a:gd name="T92" fmla="*/ 94 w 1331"/>
              <a:gd name="T93" fmla="*/ 365 h 1421"/>
              <a:gd name="T94" fmla="*/ 38 w 1331"/>
              <a:gd name="T95" fmla="*/ 640 h 1421"/>
              <a:gd name="T96" fmla="*/ 115 w 1331"/>
              <a:gd name="T97" fmla="*/ 969 h 1421"/>
              <a:gd name="T98" fmla="*/ 266 w 1331"/>
              <a:gd name="T99" fmla="*/ 1368 h 1421"/>
              <a:gd name="T100" fmla="*/ 589 w 1331"/>
              <a:gd name="T101" fmla="*/ 1248 h 1421"/>
              <a:gd name="T102" fmla="*/ 1094 w 1331"/>
              <a:gd name="T103" fmla="*/ 1116 h 1421"/>
              <a:gd name="T104" fmla="*/ 1309 w 1331"/>
              <a:gd name="T105" fmla="*/ 1027 h 1421"/>
              <a:gd name="T106" fmla="*/ 1195 w 1331"/>
              <a:gd name="T107" fmla="*/ 810 h 1421"/>
              <a:gd name="T108" fmla="*/ 1073 w 1331"/>
              <a:gd name="T109" fmla="*/ 388 h 1421"/>
              <a:gd name="T110" fmla="*/ 1014 w 1331"/>
              <a:gd name="T111" fmla="*/ 108 h 1421"/>
              <a:gd name="T112" fmla="*/ 745 w 1331"/>
              <a:gd name="T113" fmla="*/ 475 h 1421"/>
              <a:gd name="T114" fmla="*/ 660 w 1331"/>
              <a:gd name="T115" fmla="*/ 196 h 1421"/>
              <a:gd name="T116" fmla="*/ 619 w 1331"/>
              <a:gd name="T117" fmla="*/ 189 h 1421"/>
              <a:gd name="T118" fmla="*/ 663 w 1331"/>
              <a:gd name="T119" fmla="*/ 338 h 1421"/>
              <a:gd name="T120" fmla="*/ 674 w 1331"/>
              <a:gd name="T121" fmla="*/ 399 h 1421"/>
              <a:gd name="T122" fmla="*/ 713 w 1331"/>
              <a:gd name="T123" fmla="*/ 490 h 1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31" h="1421">
                <a:moveTo>
                  <a:pt x="739" y="139"/>
                </a:moveTo>
                <a:lnTo>
                  <a:pt x="739" y="139"/>
                </a:lnTo>
                <a:lnTo>
                  <a:pt x="766" y="132"/>
                </a:lnTo>
                <a:lnTo>
                  <a:pt x="796" y="125"/>
                </a:lnTo>
                <a:lnTo>
                  <a:pt x="855" y="109"/>
                </a:lnTo>
                <a:lnTo>
                  <a:pt x="855" y="109"/>
                </a:lnTo>
                <a:lnTo>
                  <a:pt x="863" y="108"/>
                </a:lnTo>
                <a:lnTo>
                  <a:pt x="871" y="108"/>
                </a:lnTo>
                <a:lnTo>
                  <a:pt x="879" y="108"/>
                </a:lnTo>
                <a:lnTo>
                  <a:pt x="889" y="106"/>
                </a:lnTo>
                <a:lnTo>
                  <a:pt x="889" y="106"/>
                </a:lnTo>
                <a:lnTo>
                  <a:pt x="896" y="105"/>
                </a:lnTo>
                <a:lnTo>
                  <a:pt x="902" y="102"/>
                </a:lnTo>
                <a:lnTo>
                  <a:pt x="902" y="102"/>
                </a:lnTo>
                <a:lnTo>
                  <a:pt x="911" y="101"/>
                </a:lnTo>
                <a:lnTo>
                  <a:pt x="920" y="101"/>
                </a:lnTo>
                <a:lnTo>
                  <a:pt x="928" y="102"/>
                </a:lnTo>
                <a:lnTo>
                  <a:pt x="936" y="102"/>
                </a:lnTo>
                <a:lnTo>
                  <a:pt x="936" y="102"/>
                </a:lnTo>
                <a:lnTo>
                  <a:pt x="949" y="99"/>
                </a:lnTo>
                <a:lnTo>
                  <a:pt x="962" y="95"/>
                </a:lnTo>
                <a:lnTo>
                  <a:pt x="976" y="91"/>
                </a:lnTo>
                <a:lnTo>
                  <a:pt x="988" y="89"/>
                </a:lnTo>
                <a:lnTo>
                  <a:pt x="988" y="89"/>
                </a:lnTo>
                <a:lnTo>
                  <a:pt x="1003" y="87"/>
                </a:lnTo>
                <a:lnTo>
                  <a:pt x="1018" y="87"/>
                </a:lnTo>
                <a:lnTo>
                  <a:pt x="1034" y="89"/>
                </a:lnTo>
                <a:lnTo>
                  <a:pt x="1049" y="91"/>
                </a:lnTo>
                <a:lnTo>
                  <a:pt x="1049" y="91"/>
                </a:lnTo>
                <a:lnTo>
                  <a:pt x="1056" y="125"/>
                </a:lnTo>
                <a:lnTo>
                  <a:pt x="1062" y="162"/>
                </a:lnTo>
                <a:lnTo>
                  <a:pt x="1064" y="180"/>
                </a:lnTo>
                <a:lnTo>
                  <a:pt x="1066" y="197"/>
                </a:lnTo>
                <a:lnTo>
                  <a:pt x="1066" y="212"/>
                </a:lnTo>
                <a:lnTo>
                  <a:pt x="1064" y="226"/>
                </a:lnTo>
                <a:lnTo>
                  <a:pt x="1064" y="226"/>
                </a:lnTo>
                <a:lnTo>
                  <a:pt x="1068" y="260"/>
                </a:lnTo>
                <a:lnTo>
                  <a:pt x="1071" y="293"/>
                </a:lnTo>
                <a:lnTo>
                  <a:pt x="1073" y="309"/>
                </a:lnTo>
                <a:lnTo>
                  <a:pt x="1074" y="324"/>
                </a:lnTo>
                <a:lnTo>
                  <a:pt x="1078" y="338"/>
                </a:lnTo>
                <a:lnTo>
                  <a:pt x="1082" y="351"/>
                </a:lnTo>
                <a:lnTo>
                  <a:pt x="1082" y="351"/>
                </a:lnTo>
                <a:lnTo>
                  <a:pt x="1094" y="429"/>
                </a:lnTo>
                <a:lnTo>
                  <a:pt x="1107" y="506"/>
                </a:lnTo>
                <a:lnTo>
                  <a:pt x="1107" y="506"/>
                </a:lnTo>
                <a:lnTo>
                  <a:pt x="1111" y="527"/>
                </a:lnTo>
                <a:lnTo>
                  <a:pt x="1115" y="546"/>
                </a:lnTo>
                <a:lnTo>
                  <a:pt x="1126" y="582"/>
                </a:lnTo>
                <a:lnTo>
                  <a:pt x="1138" y="617"/>
                </a:lnTo>
                <a:lnTo>
                  <a:pt x="1151" y="651"/>
                </a:lnTo>
                <a:lnTo>
                  <a:pt x="1151" y="651"/>
                </a:lnTo>
                <a:lnTo>
                  <a:pt x="1181" y="735"/>
                </a:lnTo>
                <a:lnTo>
                  <a:pt x="1196" y="776"/>
                </a:lnTo>
                <a:lnTo>
                  <a:pt x="1214" y="815"/>
                </a:lnTo>
                <a:lnTo>
                  <a:pt x="1214" y="815"/>
                </a:lnTo>
                <a:lnTo>
                  <a:pt x="1226" y="840"/>
                </a:lnTo>
                <a:lnTo>
                  <a:pt x="1240" y="864"/>
                </a:lnTo>
                <a:lnTo>
                  <a:pt x="1268" y="913"/>
                </a:lnTo>
                <a:lnTo>
                  <a:pt x="1296" y="962"/>
                </a:lnTo>
                <a:lnTo>
                  <a:pt x="1309" y="988"/>
                </a:lnTo>
                <a:lnTo>
                  <a:pt x="1320" y="1014"/>
                </a:lnTo>
                <a:lnTo>
                  <a:pt x="1320" y="1014"/>
                </a:lnTo>
                <a:lnTo>
                  <a:pt x="1326" y="1019"/>
                </a:lnTo>
                <a:lnTo>
                  <a:pt x="1330" y="1025"/>
                </a:lnTo>
                <a:lnTo>
                  <a:pt x="1331" y="1032"/>
                </a:lnTo>
                <a:lnTo>
                  <a:pt x="1330" y="1036"/>
                </a:lnTo>
                <a:lnTo>
                  <a:pt x="1330" y="1038"/>
                </a:lnTo>
                <a:lnTo>
                  <a:pt x="1330" y="1038"/>
                </a:lnTo>
                <a:lnTo>
                  <a:pt x="1326" y="1042"/>
                </a:lnTo>
                <a:lnTo>
                  <a:pt x="1322" y="1045"/>
                </a:lnTo>
                <a:lnTo>
                  <a:pt x="1309" y="1049"/>
                </a:lnTo>
                <a:lnTo>
                  <a:pt x="1309" y="1049"/>
                </a:lnTo>
                <a:lnTo>
                  <a:pt x="1289" y="1060"/>
                </a:lnTo>
                <a:lnTo>
                  <a:pt x="1277" y="1066"/>
                </a:lnTo>
                <a:lnTo>
                  <a:pt x="1264" y="1071"/>
                </a:lnTo>
                <a:lnTo>
                  <a:pt x="1264" y="1071"/>
                </a:lnTo>
                <a:lnTo>
                  <a:pt x="1215" y="1090"/>
                </a:lnTo>
                <a:lnTo>
                  <a:pt x="1194" y="1100"/>
                </a:lnTo>
                <a:lnTo>
                  <a:pt x="1173" y="1110"/>
                </a:lnTo>
                <a:lnTo>
                  <a:pt x="1173" y="1110"/>
                </a:lnTo>
                <a:lnTo>
                  <a:pt x="1162" y="1115"/>
                </a:lnTo>
                <a:lnTo>
                  <a:pt x="1149" y="1119"/>
                </a:lnTo>
                <a:lnTo>
                  <a:pt x="1136" y="1124"/>
                </a:lnTo>
                <a:lnTo>
                  <a:pt x="1131" y="1127"/>
                </a:lnTo>
                <a:lnTo>
                  <a:pt x="1127" y="1131"/>
                </a:lnTo>
                <a:lnTo>
                  <a:pt x="1127" y="1131"/>
                </a:lnTo>
                <a:lnTo>
                  <a:pt x="1105" y="1134"/>
                </a:lnTo>
                <a:lnTo>
                  <a:pt x="1081" y="1139"/>
                </a:lnTo>
                <a:lnTo>
                  <a:pt x="1028" y="1154"/>
                </a:lnTo>
                <a:lnTo>
                  <a:pt x="975" y="1169"/>
                </a:lnTo>
                <a:lnTo>
                  <a:pt x="923" y="1183"/>
                </a:lnTo>
                <a:lnTo>
                  <a:pt x="923" y="1183"/>
                </a:lnTo>
                <a:lnTo>
                  <a:pt x="920" y="1184"/>
                </a:lnTo>
                <a:lnTo>
                  <a:pt x="919" y="1185"/>
                </a:lnTo>
                <a:lnTo>
                  <a:pt x="917" y="1188"/>
                </a:lnTo>
                <a:lnTo>
                  <a:pt x="916" y="1189"/>
                </a:lnTo>
                <a:lnTo>
                  <a:pt x="916" y="1189"/>
                </a:lnTo>
                <a:lnTo>
                  <a:pt x="902" y="1189"/>
                </a:lnTo>
                <a:lnTo>
                  <a:pt x="887" y="1192"/>
                </a:lnTo>
                <a:lnTo>
                  <a:pt x="858" y="1198"/>
                </a:lnTo>
                <a:lnTo>
                  <a:pt x="858" y="1198"/>
                </a:lnTo>
                <a:lnTo>
                  <a:pt x="789" y="1210"/>
                </a:lnTo>
                <a:lnTo>
                  <a:pt x="720" y="1222"/>
                </a:lnTo>
                <a:lnTo>
                  <a:pt x="685" y="1230"/>
                </a:lnTo>
                <a:lnTo>
                  <a:pt x="651" y="1238"/>
                </a:lnTo>
                <a:lnTo>
                  <a:pt x="618" y="1249"/>
                </a:lnTo>
                <a:lnTo>
                  <a:pt x="585" y="1263"/>
                </a:lnTo>
                <a:lnTo>
                  <a:pt x="585" y="1263"/>
                </a:lnTo>
                <a:lnTo>
                  <a:pt x="540" y="1281"/>
                </a:lnTo>
                <a:lnTo>
                  <a:pt x="497" y="1298"/>
                </a:lnTo>
                <a:lnTo>
                  <a:pt x="455" y="1315"/>
                </a:lnTo>
                <a:lnTo>
                  <a:pt x="434" y="1324"/>
                </a:lnTo>
                <a:lnTo>
                  <a:pt x="414" y="1334"/>
                </a:lnTo>
                <a:lnTo>
                  <a:pt x="414" y="1334"/>
                </a:lnTo>
                <a:lnTo>
                  <a:pt x="395" y="1345"/>
                </a:lnTo>
                <a:lnTo>
                  <a:pt x="377" y="1355"/>
                </a:lnTo>
                <a:lnTo>
                  <a:pt x="343" y="1377"/>
                </a:lnTo>
                <a:lnTo>
                  <a:pt x="309" y="1400"/>
                </a:lnTo>
                <a:lnTo>
                  <a:pt x="276" y="1421"/>
                </a:lnTo>
                <a:lnTo>
                  <a:pt x="276" y="1421"/>
                </a:lnTo>
                <a:lnTo>
                  <a:pt x="270" y="1411"/>
                </a:lnTo>
                <a:lnTo>
                  <a:pt x="266" y="1400"/>
                </a:lnTo>
                <a:lnTo>
                  <a:pt x="256" y="1377"/>
                </a:lnTo>
                <a:lnTo>
                  <a:pt x="256" y="1377"/>
                </a:lnTo>
                <a:lnTo>
                  <a:pt x="242" y="1349"/>
                </a:lnTo>
                <a:lnTo>
                  <a:pt x="227" y="1319"/>
                </a:lnTo>
                <a:lnTo>
                  <a:pt x="227" y="1319"/>
                </a:lnTo>
                <a:lnTo>
                  <a:pt x="223" y="1305"/>
                </a:lnTo>
                <a:lnTo>
                  <a:pt x="219" y="1291"/>
                </a:lnTo>
                <a:lnTo>
                  <a:pt x="219" y="1291"/>
                </a:lnTo>
                <a:lnTo>
                  <a:pt x="185" y="1206"/>
                </a:lnTo>
                <a:lnTo>
                  <a:pt x="149" y="1115"/>
                </a:lnTo>
                <a:lnTo>
                  <a:pt x="149" y="1115"/>
                </a:lnTo>
                <a:lnTo>
                  <a:pt x="142" y="1102"/>
                </a:lnTo>
                <a:lnTo>
                  <a:pt x="136" y="1091"/>
                </a:lnTo>
                <a:lnTo>
                  <a:pt x="136" y="1091"/>
                </a:lnTo>
                <a:lnTo>
                  <a:pt x="135" y="1087"/>
                </a:lnTo>
                <a:lnTo>
                  <a:pt x="135" y="1082"/>
                </a:lnTo>
                <a:lnTo>
                  <a:pt x="135" y="1078"/>
                </a:lnTo>
                <a:lnTo>
                  <a:pt x="135" y="1072"/>
                </a:lnTo>
                <a:lnTo>
                  <a:pt x="135" y="1072"/>
                </a:lnTo>
                <a:lnTo>
                  <a:pt x="115" y="1011"/>
                </a:lnTo>
                <a:lnTo>
                  <a:pt x="95" y="949"/>
                </a:lnTo>
                <a:lnTo>
                  <a:pt x="95" y="949"/>
                </a:lnTo>
                <a:lnTo>
                  <a:pt x="75" y="882"/>
                </a:lnTo>
                <a:lnTo>
                  <a:pt x="75" y="882"/>
                </a:lnTo>
                <a:lnTo>
                  <a:pt x="70" y="863"/>
                </a:lnTo>
                <a:lnTo>
                  <a:pt x="63" y="845"/>
                </a:lnTo>
                <a:lnTo>
                  <a:pt x="63" y="845"/>
                </a:lnTo>
                <a:lnTo>
                  <a:pt x="61" y="836"/>
                </a:lnTo>
                <a:lnTo>
                  <a:pt x="60" y="825"/>
                </a:lnTo>
                <a:lnTo>
                  <a:pt x="60" y="814"/>
                </a:lnTo>
                <a:lnTo>
                  <a:pt x="59" y="803"/>
                </a:lnTo>
                <a:lnTo>
                  <a:pt x="59" y="803"/>
                </a:lnTo>
                <a:lnTo>
                  <a:pt x="51" y="769"/>
                </a:lnTo>
                <a:lnTo>
                  <a:pt x="42" y="735"/>
                </a:lnTo>
                <a:lnTo>
                  <a:pt x="34" y="701"/>
                </a:lnTo>
                <a:lnTo>
                  <a:pt x="27" y="666"/>
                </a:lnTo>
                <a:lnTo>
                  <a:pt x="27" y="666"/>
                </a:lnTo>
                <a:lnTo>
                  <a:pt x="22" y="629"/>
                </a:lnTo>
                <a:lnTo>
                  <a:pt x="18" y="589"/>
                </a:lnTo>
                <a:lnTo>
                  <a:pt x="18" y="589"/>
                </a:lnTo>
                <a:lnTo>
                  <a:pt x="10" y="527"/>
                </a:lnTo>
                <a:lnTo>
                  <a:pt x="7" y="495"/>
                </a:lnTo>
                <a:lnTo>
                  <a:pt x="6" y="464"/>
                </a:lnTo>
                <a:lnTo>
                  <a:pt x="6" y="464"/>
                </a:lnTo>
                <a:lnTo>
                  <a:pt x="4" y="445"/>
                </a:lnTo>
                <a:lnTo>
                  <a:pt x="2" y="426"/>
                </a:lnTo>
                <a:lnTo>
                  <a:pt x="0" y="407"/>
                </a:lnTo>
                <a:lnTo>
                  <a:pt x="0" y="399"/>
                </a:lnTo>
                <a:lnTo>
                  <a:pt x="2" y="389"/>
                </a:lnTo>
                <a:lnTo>
                  <a:pt x="2" y="389"/>
                </a:lnTo>
                <a:lnTo>
                  <a:pt x="41" y="372"/>
                </a:lnTo>
                <a:lnTo>
                  <a:pt x="83" y="351"/>
                </a:lnTo>
                <a:lnTo>
                  <a:pt x="105" y="340"/>
                </a:lnTo>
                <a:lnTo>
                  <a:pt x="128" y="331"/>
                </a:lnTo>
                <a:lnTo>
                  <a:pt x="151" y="323"/>
                </a:lnTo>
                <a:lnTo>
                  <a:pt x="174" y="316"/>
                </a:lnTo>
                <a:lnTo>
                  <a:pt x="174" y="316"/>
                </a:lnTo>
                <a:lnTo>
                  <a:pt x="185" y="309"/>
                </a:lnTo>
                <a:lnTo>
                  <a:pt x="196" y="304"/>
                </a:lnTo>
                <a:lnTo>
                  <a:pt x="208" y="301"/>
                </a:lnTo>
                <a:lnTo>
                  <a:pt x="219" y="298"/>
                </a:lnTo>
                <a:lnTo>
                  <a:pt x="219" y="298"/>
                </a:lnTo>
                <a:lnTo>
                  <a:pt x="236" y="290"/>
                </a:lnTo>
                <a:lnTo>
                  <a:pt x="252" y="283"/>
                </a:lnTo>
                <a:lnTo>
                  <a:pt x="286" y="271"/>
                </a:lnTo>
                <a:lnTo>
                  <a:pt x="323" y="260"/>
                </a:lnTo>
                <a:lnTo>
                  <a:pt x="359" y="250"/>
                </a:lnTo>
                <a:lnTo>
                  <a:pt x="359" y="250"/>
                </a:lnTo>
                <a:lnTo>
                  <a:pt x="393" y="241"/>
                </a:lnTo>
                <a:lnTo>
                  <a:pt x="428" y="229"/>
                </a:lnTo>
                <a:lnTo>
                  <a:pt x="460" y="219"/>
                </a:lnTo>
                <a:lnTo>
                  <a:pt x="475" y="215"/>
                </a:lnTo>
                <a:lnTo>
                  <a:pt x="490" y="214"/>
                </a:lnTo>
                <a:lnTo>
                  <a:pt x="490" y="214"/>
                </a:lnTo>
                <a:lnTo>
                  <a:pt x="500" y="210"/>
                </a:lnTo>
                <a:lnTo>
                  <a:pt x="509" y="206"/>
                </a:lnTo>
                <a:lnTo>
                  <a:pt x="531" y="200"/>
                </a:lnTo>
                <a:lnTo>
                  <a:pt x="531" y="200"/>
                </a:lnTo>
                <a:lnTo>
                  <a:pt x="528" y="189"/>
                </a:lnTo>
                <a:lnTo>
                  <a:pt x="524" y="178"/>
                </a:lnTo>
                <a:lnTo>
                  <a:pt x="513" y="154"/>
                </a:lnTo>
                <a:lnTo>
                  <a:pt x="504" y="128"/>
                </a:lnTo>
                <a:lnTo>
                  <a:pt x="501" y="117"/>
                </a:lnTo>
                <a:lnTo>
                  <a:pt x="498" y="105"/>
                </a:lnTo>
                <a:lnTo>
                  <a:pt x="498" y="105"/>
                </a:lnTo>
                <a:lnTo>
                  <a:pt x="498" y="93"/>
                </a:lnTo>
                <a:lnTo>
                  <a:pt x="501" y="82"/>
                </a:lnTo>
                <a:lnTo>
                  <a:pt x="504" y="71"/>
                </a:lnTo>
                <a:lnTo>
                  <a:pt x="508" y="60"/>
                </a:lnTo>
                <a:lnTo>
                  <a:pt x="520" y="41"/>
                </a:lnTo>
                <a:lnTo>
                  <a:pt x="532" y="20"/>
                </a:lnTo>
                <a:lnTo>
                  <a:pt x="532" y="20"/>
                </a:lnTo>
                <a:lnTo>
                  <a:pt x="539" y="19"/>
                </a:lnTo>
                <a:lnTo>
                  <a:pt x="547" y="16"/>
                </a:lnTo>
                <a:lnTo>
                  <a:pt x="561" y="11"/>
                </a:lnTo>
                <a:lnTo>
                  <a:pt x="577" y="4"/>
                </a:lnTo>
                <a:lnTo>
                  <a:pt x="585" y="1"/>
                </a:lnTo>
                <a:lnTo>
                  <a:pt x="594" y="0"/>
                </a:lnTo>
                <a:lnTo>
                  <a:pt x="594" y="0"/>
                </a:lnTo>
                <a:lnTo>
                  <a:pt x="604" y="0"/>
                </a:lnTo>
                <a:lnTo>
                  <a:pt x="614" y="0"/>
                </a:lnTo>
                <a:lnTo>
                  <a:pt x="622" y="1"/>
                </a:lnTo>
                <a:lnTo>
                  <a:pt x="632" y="4"/>
                </a:lnTo>
                <a:lnTo>
                  <a:pt x="648" y="10"/>
                </a:lnTo>
                <a:lnTo>
                  <a:pt x="667" y="16"/>
                </a:lnTo>
                <a:lnTo>
                  <a:pt x="667" y="16"/>
                </a:lnTo>
                <a:lnTo>
                  <a:pt x="674" y="27"/>
                </a:lnTo>
                <a:lnTo>
                  <a:pt x="683" y="37"/>
                </a:lnTo>
                <a:lnTo>
                  <a:pt x="693" y="46"/>
                </a:lnTo>
                <a:lnTo>
                  <a:pt x="702" y="57"/>
                </a:lnTo>
                <a:lnTo>
                  <a:pt x="702" y="57"/>
                </a:lnTo>
                <a:lnTo>
                  <a:pt x="708" y="67"/>
                </a:lnTo>
                <a:lnTo>
                  <a:pt x="712" y="78"/>
                </a:lnTo>
                <a:lnTo>
                  <a:pt x="720" y="98"/>
                </a:lnTo>
                <a:lnTo>
                  <a:pt x="728" y="120"/>
                </a:lnTo>
                <a:lnTo>
                  <a:pt x="734" y="129"/>
                </a:lnTo>
                <a:lnTo>
                  <a:pt x="739" y="139"/>
                </a:lnTo>
                <a:lnTo>
                  <a:pt x="739" y="139"/>
                </a:lnTo>
                <a:close/>
                <a:moveTo>
                  <a:pt x="653" y="343"/>
                </a:moveTo>
                <a:lnTo>
                  <a:pt x="653" y="343"/>
                </a:lnTo>
                <a:lnTo>
                  <a:pt x="640" y="313"/>
                </a:lnTo>
                <a:lnTo>
                  <a:pt x="626" y="282"/>
                </a:lnTo>
                <a:lnTo>
                  <a:pt x="626" y="282"/>
                </a:lnTo>
                <a:lnTo>
                  <a:pt x="617" y="259"/>
                </a:lnTo>
                <a:lnTo>
                  <a:pt x="608" y="234"/>
                </a:lnTo>
                <a:lnTo>
                  <a:pt x="606" y="222"/>
                </a:lnTo>
                <a:lnTo>
                  <a:pt x="604" y="208"/>
                </a:lnTo>
                <a:lnTo>
                  <a:pt x="603" y="196"/>
                </a:lnTo>
                <a:lnTo>
                  <a:pt x="604" y="184"/>
                </a:lnTo>
                <a:lnTo>
                  <a:pt x="604" y="184"/>
                </a:lnTo>
                <a:lnTo>
                  <a:pt x="608" y="177"/>
                </a:lnTo>
                <a:lnTo>
                  <a:pt x="614" y="173"/>
                </a:lnTo>
                <a:lnTo>
                  <a:pt x="619" y="169"/>
                </a:lnTo>
                <a:lnTo>
                  <a:pt x="626" y="166"/>
                </a:lnTo>
                <a:lnTo>
                  <a:pt x="634" y="165"/>
                </a:lnTo>
                <a:lnTo>
                  <a:pt x="641" y="165"/>
                </a:lnTo>
                <a:lnTo>
                  <a:pt x="651" y="166"/>
                </a:lnTo>
                <a:lnTo>
                  <a:pt x="660" y="167"/>
                </a:lnTo>
                <a:lnTo>
                  <a:pt x="660" y="167"/>
                </a:lnTo>
                <a:lnTo>
                  <a:pt x="671" y="184"/>
                </a:lnTo>
                <a:lnTo>
                  <a:pt x="682" y="204"/>
                </a:lnTo>
                <a:lnTo>
                  <a:pt x="693" y="225"/>
                </a:lnTo>
                <a:lnTo>
                  <a:pt x="704" y="248"/>
                </a:lnTo>
                <a:lnTo>
                  <a:pt x="724" y="295"/>
                </a:lnTo>
                <a:lnTo>
                  <a:pt x="740" y="340"/>
                </a:lnTo>
                <a:lnTo>
                  <a:pt x="740" y="340"/>
                </a:lnTo>
                <a:lnTo>
                  <a:pt x="754" y="376"/>
                </a:lnTo>
                <a:lnTo>
                  <a:pt x="761" y="395"/>
                </a:lnTo>
                <a:lnTo>
                  <a:pt x="768" y="415"/>
                </a:lnTo>
                <a:lnTo>
                  <a:pt x="772" y="434"/>
                </a:lnTo>
                <a:lnTo>
                  <a:pt x="772" y="444"/>
                </a:lnTo>
                <a:lnTo>
                  <a:pt x="772" y="453"/>
                </a:lnTo>
                <a:lnTo>
                  <a:pt x="772" y="461"/>
                </a:lnTo>
                <a:lnTo>
                  <a:pt x="769" y="470"/>
                </a:lnTo>
                <a:lnTo>
                  <a:pt x="766" y="476"/>
                </a:lnTo>
                <a:lnTo>
                  <a:pt x="761" y="483"/>
                </a:lnTo>
                <a:lnTo>
                  <a:pt x="761" y="483"/>
                </a:lnTo>
                <a:lnTo>
                  <a:pt x="749" y="494"/>
                </a:lnTo>
                <a:lnTo>
                  <a:pt x="739" y="499"/>
                </a:lnTo>
                <a:lnTo>
                  <a:pt x="735" y="502"/>
                </a:lnTo>
                <a:lnTo>
                  <a:pt x="731" y="504"/>
                </a:lnTo>
                <a:lnTo>
                  <a:pt x="731" y="504"/>
                </a:lnTo>
                <a:lnTo>
                  <a:pt x="721" y="504"/>
                </a:lnTo>
                <a:lnTo>
                  <a:pt x="709" y="502"/>
                </a:lnTo>
                <a:lnTo>
                  <a:pt x="697" y="499"/>
                </a:lnTo>
                <a:lnTo>
                  <a:pt x="689" y="495"/>
                </a:lnTo>
                <a:lnTo>
                  <a:pt x="689" y="495"/>
                </a:lnTo>
                <a:lnTo>
                  <a:pt x="685" y="490"/>
                </a:lnTo>
                <a:lnTo>
                  <a:pt x="681" y="483"/>
                </a:lnTo>
                <a:lnTo>
                  <a:pt x="678" y="478"/>
                </a:lnTo>
                <a:lnTo>
                  <a:pt x="675" y="475"/>
                </a:lnTo>
                <a:lnTo>
                  <a:pt x="674" y="472"/>
                </a:lnTo>
                <a:lnTo>
                  <a:pt x="674" y="472"/>
                </a:lnTo>
                <a:lnTo>
                  <a:pt x="632" y="382"/>
                </a:lnTo>
                <a:lnTo>
                  <a:pt x="611" y="338"/>
                </a:lnTo>
                <a:lnTo>
                  <a:pt x="592" y="291"/>
                </a:lnTo>
                <a:lnTo>
                  <a:pt x="574" y="244"/>
                </a:lnTo>
                <a:lnTo>
                  <a:pt x="558" y="195"/>
                </a:lnTo>
                <a:lnTo>
                  <a:pt x="551" y="169"/>
                </a:lnTo>
                <a:lnTo>
                  <a:pt x="546" y="142"/>
                </a:lnTo>
                <a:lnTo>
                  <a:pt x="540" y="114"/>
                </a:lnTo>
                <a:lnTo>
                  <a:pt x="536" y="84"/>
                </a:lnTo>
                <a:lnTo>
                  <a:pt x="536" y="84"/>
                </a:lnTo>
                <a:lnTo>
                  <a:pt x="540" y="78"/>
                </a:lnTo>
                <a:lnTo>
                  <a:pt x="546" y="71"/>
                </a:lnTo>
                <a:lnTo>
                  <a:pt x="558" y="60"/>
                </a:lnTo>
                <a:lnTo>
                  <a:pt x="573" y="50"/>
                </a:lnTo>
                <a:lnTo>
                  <a:pt x="588" y="42"/>
                </a:lnTo>
                <a:lnTo>
                  <a:pt x="588" y="42"/>
                </a:lnTo>
                <a:lnTo>
                  <a:pt x="598" y="42"/>
                </a:lnTo>
                <a:lnTo>
                  <a:pt x="607" y="42"/>
                </a:lnTo>
                <a:lnTo>
                  <a:pt x="625" y="46"/>
                </a:lnTo>
                <a:lnTo>
                  <a:pt x="641" y="52"/>
                </a:lnTo>
                <a:lnTo>
                  <a:pt x="656" y="57"/>
                </a:lnTo>
                <a:lnTo>
                  <a:pt x="656" y="57"/>
                </a:lnTo>
                <a:lnTo>
                  <a:pt x="666" y="71"/>
                </a:lnTo>
                <a:lnTo>
                  <a:pt x="677" y="84"/>
                </a:lnTo>
                <a:lnTo>
                  <a:pt x="686" y="98"/>
                </a:lnTo>
                <a:lnTo>
                  <a:pt x="696" y="112"/>
                </a:lnTo>
                <a:lnTo>
                  <a:pt x="696" y="112"/>
                </a:lnTo>
                <a:lnTo>
                  <a:pt x="700" y="123"/>
                </a:lnTo>
                <a:lnTo>
                  <a:pt x="704" y="133"/>
                </a:lnTo>
                <a:lnTo>
                  <a:pt x="708" y="144"/>
                </a:lnTo>
                <a:lnTo>
                  <a:pt x="712" y="148"/>
                </a:lnTo>
                <a:lnTo>
                  <a:pt x="716" y="152"/>
                </a:lnTo>
                <a:lnTo>
                  <a:pt x="716" y="152"/>
                </a:lnTo>
                <a:lnTo>
                  <a:pt x="717" y="150"/>
                </a:lnTo>
                <a:lnTo>
                  <a:pt x="719" y="150"/>
                </a:lnTo>
                <a:lnTo>
                  <a:pt x="720" y="150"/>
                </a:lnTo>
                <a:lnTo>
                  <a:pt x="723" y="150"/>
                </a:lnTo>
                <a:lnTo>
                  <a:pt x="723" y="150"/>
                </a:lnTo>
                <a:lnTo>
                  <a:pt x="720" y="135"/>
                </a:lnTo>
                <a:lnTo>
                  <a:pt x="716" y="123"/>
                </a:lnTo>
                <a:lnTo>
                  <a:pt x="711" y="110"/>
                </a:lnTo>
                <a:lnTo>
                  <a:pt x="705" y="98"/>
                </a:lnTo>
                <a:lnTo>
                  <a:pt x="693" y="75"/>
                </a:lnTo>
                <a:lnTo>
                  <a:pt x="678" y="50"/>
                </a:lnTo>
                <a:lnTo>
                  <a:pt x="678" y="50"/>
                </a:lnTo>
                <a:lnTo>
                  <a:pt x="666" y="42"/>
                </a:lnTo>
                <a:lnTo>
                  <a:pt x="662" y="37"/>
                </a:lnTo>
                <a:lnTo>
                  <a:pt x="656" y="30"/>
                </a:lnTo>
                <a:lnTo>
                  <a:pt x="656" y="30"/>
                </a:lnTo>
                <a:lnTo>
                  <a:pt x="645" y="26"/>
                </a:lnTo>
                <a:lnTo>
                  <a:pt x="632" y="20"/>
                </a:lnTo>
                <a:lnTo>
                  <a:pt x="623" y="18"/>
                </a:lnTo>
                <a:lnTo>
                  <a:pt x="615" y="16"/>
                </a:lnTo>
                <a:lnTo>
                  <a:pt x="607" y="16"/>
                </a:lnTo>
                <a:lnTo>
                  <a:pt x="599" y="16"/>
                </a:lnTo>
                <a:lnTo>
                  <a:pt x="599" y="16"/>
                </a:lnTo>
                <a:lnTo>
                  <a:pt x="585" y="20"/>
                </a:lnTo>
                <a:lnTo>
                  <a:pt x="570" y="25"/>
                </a:lnTo>
                <a:lnTo>
                  <a:pt x="540" y="35"/>
                </a:lnTo>
                <a:lnTo>
                  <a:pt x="540" y="35"/>
                </a:lnTo>
                <a:lnTo>
                  <a:pt x="535" y="42"/>
                </a:lnTo>
                <a:lnTo>
                  <a:pt x="528" y="49"/>
                </a:lnTo>
                <a:lnTo>
                  <a:pt x="523" y="57"/>
                </a:lnTo>
                <a:lnTo>
                  <a:pt x="519" y="67"/>
                </a:lnTo>
                <a:lnTo>
                  <a:pt x="516" y="76"/>
                </a:lnTo>
                <a:lnTo>
                  <a:pt x="515" y="86"/>
                </a:lnTo>
                <a:lnTo>
                  <a:pt x="515" y="97"/>
                </a:lnTo>
                <a:lnTo>
                  <a:pt x="516" y="109"/>
                </a:lnTo>
                <a:lnTo>
                  <a:pt x="516" y="109"/>
                </a:lnTo>
                <a:lnTo>
                  <a:pt x="524" y="131"/>
                </a:lnTo>
                <a:lnTo>
                  <a:pt x="531" y="154"/>
                </a:lnTo>
                <a:lnTo>
                  <a:pt x="538" y="177"/>
                </a:lnTo>
                <a:lnTo>
                  <a:pt x="546" y="199"/>
                </a:lnTo>
                <a:lnTo>
                  <a:pt x="546" y="199"/>
                </a:lnTo>
                <a:lnTo>
                  <a:pt x="547" y="210"/>
                </a:lnTo>
                <a:lnTo>
                  <a:pt x="550" y="219"/>
                </a:lnTo>
                <a:lnTo>
                  <a:pt x="555" y="237"/>
                </a:lnTo>
                <a:lnTo>
                  <a:pt x="561" y="253"/>
                </a:lnTo>
                <a:lnTo>
                  <a:pt x="562" y="263"/>
                </a:lnTo>
                <a:lnTo>
                  <a:pt x="564" y="271"/>
                </a:lnTo>
                <a:lnTo>
                  <a:pt x="564" y="271"/>
                </a:lnTo>
                <a:lnTo>
                  <a:pt x="577" y="308"/>
                </a:lnTo>
                <a:lnTo>
                  <a:pt x="589" y="344"/>
                </a:lnTo>
                <a:lnTo>
                  <a:pt x="602" y="381"/>
                </a:lnTo>
                <a:lnTo>
                  <a:pt x="608" y="399"/>
                </a:lnTo>
                <a:lnTo>
                  <a:pt x="615" y="415"/>
                </a:lnTo>
                <a:lnTo>
                  <a:pt x="615" y="415"/>
                </a:lnTo>
                <a:lnTo>
                  <a:pt x="629" y="444"/>
                </a:lnTo>
                <a:lnTo>
                  <a:pt x="645" y="471"/>
                </a:lnTo>
                <a:lnTo>
                  <a:pt x="655" y="485"/>
                </a:lnTo>
                <a:lnTo>
                  <a:pt x="663" y="497"/>
                </a:lnTo>
                <a:lnTo>
                  <a:pt x="674" y="508"/>
                </a:lnTo>
                <a:lnTo>
                  <a:pt x="683" y="517"/>
                </a:lnTo>
                <a:lnTo>
                  <a:pt x="683" y="517"/>
                </a:lnTo>
                <a:lnTo>
                  <a:pt x="693" y="519"/>
                </a:lnTo>
                <a:lnTo>
                  <a:pt x="701" y="521"/>
                </a:lnTo>
                <a:lnTo>
                  <a:pt x="708" y="524"/>
                </a:lnTo>
                <a:lnTo>
                  <a:pt x="717" y="525"/>
                </a:lnTo>
                <a:lnTo>
                  <a:pt x="717" y="525"/>
                </a:lnTo>
                <a:lnTo>
                  <a:pt x="721" y="524"/>
                </a:lnTo>
                <a:lnTo>
                  <a:pt x="727" y="523"/>
                </a:lnTo>
                <a:lnTo>
                  <a:pt x="739" y="521"/>
                </a:lnTo>
                <a:lnTo>
                  <a:pt x="750" y="520"/>
                </a:lnTo>
                <a:lnTo>
                  <a:pt x="760" y="519"/>
                </a:lnTo>
                <a:lnTo>
                  <a:pt x="760" y="519"/>
                </a:lnTo>
                <a:lnTo>
                  <a:pt x="761" y="516"/>
                </a:lnTo>
                <a:lnTo>
                  <a:pt x="762" y="514"/>
                </a:lnTo>
                <a:lnTo>
                  <a:pt x="766" y="510"/>
                </a:lnTo>
                <a:lnTo>
                  <a:pt x="779" y="505"/>
                </a:lnTo>
                <a:lnTo>
                  <a:pt x="779" y="505"/>
                </a:lnTo>
                <a:lnTo>
                  <a:pt x="785" y="493"/>
                </a:lnTo>
                <a:lnTo>
                  <a:pt x="789" y="480"/>
                </a:lnTo>
                <a:lnTo>
                  <a:pt x="791" y="467"/>
                </a:lnTo>
                <a:lnTo>
                  <a:pt x="791" y="453"/>
                </a:lnTo>
                <a:lnTo>
                  <a:pt x="789" y="440"/>
                </a:lnTo>
                <a:lnTo>
                  <a:pt x="787" y="425"/>
                </a:lnTo>
                <a:lnTo>
                  <a:pt x="780" y="396"/>
                </a:lnTo>
                <a:lnTo>
                  <a:pt x="780" y="396"/>
                </a:lnTo>
                <a:lnTo>
                  <a:pt x="777" y="380"/>
                </a:lnTo>
                <a:lnTo>
                  <a:pt x="777" y="373"/>
                </a:lnTo>
                <a:lnTo>
                  <a:pt x="775" y="366"/>
                </a:lnTo>
                <a:lnTo>
                  <a:pt x="775" y="366"/>
                </a:lnTo>
                <a:lnTo>
                  <a:pt x="764" y="333"/>
                </a:lnTo>
                <a:lnTo>
                  <a:pt x="750" y="302"/>
                </a:lnTo>
                <a:lnTo>
                  <a:pt x="726" y="244"/>
                </a:lnTo>
                <a:lnTo>
                  <a:pt x="726" y="244"/>
                </a:lnTo>
                <a:lnTo>
                  <a:pt x="717" y="226"/>
                </a:lnTo>
                <a:lnTo>
                  <a:pt x="709" y="208"/>
                </a:lnTo>
                <a:lnTo>
                  <a:pt x="692" y="177"/>
                </a:lnTo>
                <a:lnTo>
                  <a:pt x="692" y="177"/>
                </a:lnTo>
                <a:lnTo>
                  <a:pt x="685" y="163"/>
                </a:lnTo>
                <a:lnTo>
                  <a:pt x="678" y="152"/>
                </a:lnTo>
                <a:lnTo>
                  <a:pt x="678" y="152"/>
                </a:lnTo>
                <a:lnTo>
                  <a:pt x="674" y="148"/>
                </a:lnTo>
                <a:lnTo>
                  <a:pt x="668" y="144"/>
                </a:lnTo>
                <a:lnTo>
                  <a:pt x="662" y="142"/>
                </a:lnTo>
                <a:lnTo>
                  <a:pt x="656" y="139"/>
                </a:lnTo>
                <a:lnTo>
                  <a:pt x="651" y="139"/>
                </a:lnTo>
                <a:lnTo>
                  <a:pt x="644" y="139"/>
                </a:lnTo>
                <a:lnTo>
                  <a:pt x="632" y="140"/>
                </a:lnTo>
                <a:lnTo>
                  <a:pt x="618" y="144"/>
                </a:lnTo>
                <a:lnTo>
                  <a:pt x="607" y="151"/>
                </a:lnTo>
                <a:lnTo>
                  <a:pt x="596" y="159"/>
                </a:lnTo>
                <a:lnTo>
                  <a:pt x="587" y="167"/>
                </a:lnTo>
                <a:lnTo>
                  <a:pt x="587" y="167"/>
                </a:lnTo>
                <a:lnTo>
                  <a:pt x="584" y="185"/>
                </a:lnTo>
                <a:lnTo>
                  <a:pt x="584" y="201"/>
                </a:lnTo>
                <a:lnTo>
                  <a:pt x="585" y="219"/>
                </a:lnTo>
                <a:lnTo>
                  <a:pt x="588" y="234"/>
                </a:lnTo>
                <a:lnTo>
                  <a:pt x="594" y="250"/>
                </a:lnTo>
                <a:lnTo>
                  <a:pt x="599" y="265"/>
                </a:lnTo>
                <a:lnTo>
                  <a:pt x="611" y="297"/>
                </a:lnTo>
                <a:lnTo>
                  <a:pt x="611" y="297"/>
                </a:lnTo>
                <a:lnTo>
                  <a:pt x="617" y="309"/>
                </a:lnTo>
                <a:lnTo>
                  <a:pt x="622" y="321"/>
                </a:lnTo>
                <a:lnTo>
                  <a:pt x="636" y="346"/>
                </a:lnTo>
                <a:lnTo>
                  <a:pt x="636" y="346"/>
                </a:lnTo>
                <a:lnTo>
                  <a:pt x="643" y="358"/>
                </a:lnTo>
                <a:lnTo>
                  <a:pt x="649" y="370"/>
                </a:lnTo>
                <a:lnTo>
                  <a:pt x="653" y="376"/>
                </a:lnTo>
                <a:lnTo>
                  <a:pt x="657" y="380"/>
                </a:lnTo>
                <a:lnTo>
                  <a:pt x="663" y="382"/>
                </a:lnTo>
                <a:lnTo>
                  <a:pt x="668" y="382"/>
                </a:lnTo>
                <a:lnTo>
                  <a:pt x="668" y="382"/>
                </a:lnTo>
                <a:lnTo>
                  <a:pt x="670" y="378"/>
                </a:lnTo>
                <a:lnTo>
                  <a:pt x="670" y="373"/>
                </a:lnTo>
                <a:lnTo>
                  <a:pt x="668" y="369"/>
                </a:lnTo>
                <a:lnTo>
                  <a:pt x="666" y="363"/>
                </a:lnTo>
                <a:lnTo>
                  <a:pt x="653" y="343"/>
                </a:lnTo>
                <a:lnTo>
                  <a:pt x="653" y="343"/>
                </a:lnTo>
                <a:close/>
                <a:moveTo>
                  <a:pt x="678" y="110"/>
                </a:moveTo>
                <a:lnTo>
                  <a:pt x="678" y="110"/>
                </a:lnTo>
                <a:lnTo>
                  <a:pt x="671" y="99"/>
                </a:lnTo>
                <a:lnTo>
                  <a:pt x="663" y="87"/>
                </a:lnTo>
                <a:lnTo>
                  <a:pt x="653" y="76"/>
                </a:lnTo>
                <a:lnTo>
                  <a:pt x="647" y="69"/>
                </a:lnTo>
                <a:lnTo>
                  <a:pt x="647" y="69"/>
                </a:lnTo>
                <a:lnTo>
                  <a:pt x="634" y="64"/>
                </a:lnTo>
                <a:lnTo>
                  <a:pt x="619" y="59"/>
                </a:lnTo>
                <a:lnTo>
                  <a:pt x="604" y="56"/>
                </a:lnTo>
                <a:lnTo>
                  <a:pt x="598" y="56"/>
                </a:lnTo>
                <a:lnTo>
                  <a:pt x="592" y="57"/>
                </a:lnTo>
                <a:lnTo>
                  <a:pt x="592" y="57"/>
                </a:lnTo>
                <a:lnTo>
                  <a:pt x="587" y="60"/>
                </a:lnTo>
                <a:lnTo>
                  <a:pt x="581" y="64"/>
                </a:lnTo>
                <a:lnTo>
                  <a:pt x="577" y="69"/>
                </a:lnTo>
                <a:lnTo>
                  <a:pt x="572" y="74"/>
                </a:lnTo>
                <a:lnTo>
                  <a:pt x="572" y="74"/>
                </a:lnTo>
                <a:lnTo>
                  <a:pt x="560" y="79"/>
                </a:lnTo>
                <a:lnTo>
                  <a:pt x="553" y="83"/>
                </a:lnTo>
                <a:lnTo>
                  <a:pt x="551" y="86"/>
                </a:lnTo>
                <a:lnTo>
                  <a:pt x="550" y="90"/>
                </a:lnTo>
                <a:lnTo>
                  <a:pt x="550" y="90"/>
                </a:lnTo>
                <a:lnTo>
                  <a:pt x="549" y="98"/>
                </a:lnTo>
                <a:lnTo>
                  <a:pt x="549" y="108"/>
                </a:lnTo>
                <a:lnTo>
                  <a:pt x="551" y="125"/>
                </a:lnTo>
                <a:lnTo>
                  <a:pt x="551" y="125"/>
                </a:lnTo>
                <a:lnTo>
                  <a:pt x="555" y="143"/>
                </a:lnTo>
                <a:lnTo>
                  <a:pt x="561" y="161"/>
                </a:lnTo>
                <a:lnTo>
                  <a:pt x="573" y="192"/>
                </a:lnTo>
                <a:lnTo>
                  <a:pt x="573" y="192"/>
                </a:lnTo>
                <a:lnTo>
                  <a:pt x="573" y="184"/>
                </a:lnTo>
                <a:lnTo>
                  <a:pt x="574" y="177"/>
                </a:lnTo>
                <a:lnTo>
                  <a:pt x="576" y="170"/>
                </a:lnTo>
                <a:lnTo>
                  <a:pt x="579" y="165"/>
                </a:lnTo>
                <a:lnTo>
                  <a:pt x="585" y="154"/>
                </a:lnTo>
                <a:lnTo>
                  <a:pt x="595" y="144"/>
                </a:lnTo>
                <a:lnTo>
                  <a:pt x="606" y="138"/>
                </a:lnTo>
                <a:lnTo>
                  <a:pt x="618" y="132"/>
                </a:lnTo>
                <a:lnTo>
                  <a:pt x="630" y="128"/>
                </a:lnTo>
                <a:lnTo>
                  <a:pt x="643" y="127"/>
                </a:lnTo>
                <a:lnTo>
                  <a:pt x="643" y="127"/>
                </a:lnTo>
                <a:lnTo>
                  <a:pt x="651" y="128"/>
                </a:lnTo>
                <a:lnTo>
                  <a:pt x="659" y="129"/>
                </a:lnTo>
                <a:lnTo>
                  <a:pt x="666" y="132"/>
                </a:lnTo>
                <a:lnTo>
                  <a:pt x="671" y="136"/>
                </a:lnTo>
                <a:lnTo>
                  <a:pt x="683" y="144"/>
                </a:lnTo>
                <a:lnTo>
                  <a:pt x="694" y="152"/>
                </a:lnTo>
                <a:lnTo>
                  <a:pt x="694" y="152"/>
                </a:lnTo>
                <a:lnTo>
                  <a:pt x="687" y="131"/>
                </a:lnTo>
                <a:lnTo>
                  <a:pt x="685" y="121"/>
                </a:lnTo>
                <a:lnTo>
                  <a:pt x="678" y="110"/>
                </a:lnTo>
                <a:lnTo>
                  <a:pt x="678" y="110"/>
                </a:lnTo>
                <a:close/>
                <a:moveTo>
                  <a:pt x="981" y="110"/>
                </a:moveTo>
                <a:lnTo>
                  <a:pt x="981" y="110"/>
                </a:lnTo>
                <a:lnTo>
                  <a:pt x="976" y="113"/>
                </a:lnTo>
                <a:lnTo>
                  <a:pt x="968" y="114"/>
                </a:lnTo>
                <a:lnTo>
                  <a:pt x="953" y="116"/>
                </a:lnTo>
                <a:lnTo>
                  <a:pt x="936" y="116"/>
                </a:lnTo>
                <a:lnTo>
                  <a:pt x="920" y="117"/>
                </a:lnTo>
                <a:lnTo>
                  <a:pt x="920" y="117"/>
                </a:lnTo>
                <a:lnTo>
                  <a:pt x="905" y="120"/>
                </a:lnTo>
                <a:lnTo>
                  <a:pt x="890" y="124"/>
                </a:lnTo>
                <a:lnTo>
                  <a:pt x="877" y="128"/>
                </a:lnTo>
                <a:lnTo>
                  <a:pt x="863" y="131"/>
                </a:lnTo>
                <a:lnTo>
                  <a:pt x="863" y="131"/>
                </a:lnTo>
                <a:lnTo>
                  <a:pt x="856" y="131"/>
                </a:lnTo>
                <a:lnTo>
                  <a:pt x="849" y="131"/>
                </a:lnTo>
                <a:lnTo>
                  <a:pt x="843" y="129"/>
                </a:lnTo>
                <a:lnTo>
                  <a:pt x="836" y="131"/>
                </a:lnTo>
                <a:lnTo>
                  <a:pt x="836" y="131"/>
                </a:lnTo>
                <a:lnTo>
                  <a:pt x="819" y="133"/>
                </a:lnTo>
                <a:lnTo>
                  <a:pt x="802" y="139"/>
                </a:lnTo>
                <a:lnTo>
                  <a:pt x="770" y="148"/>
                </a:lnTo>
                <a:lnTo>
                  <a:pt x="738" y="159"/>
                </a:lnTo>
                <a:lnTo>
                  <a:pt x="704" y="170"/>
                </a:lnTo>
                <a:lnTo>
                  <a:pt x="704" y="170"/>
                </a:lnTo>
                <a:lnTo>
                  <a:pt x="712" y="182"/>
                </a:lnTo>
                <a:lnTo>
                  <a:pt x="720" y="197"/>
                </a:lnTo>
                <a:lnTo>
                  <a:pt x="736" y="231"/>
                </a:lnTo>
                <a:lnTo>
                  <a:pt x="766" y="304"/>
                </a:lnTo>
                <a:lnTo>
                  <a:pt x="766" y="304"/>
                </a:lnTo>
                <a:lnTo>
                  <a:pt x="773" y="329"/>
                </a:lnTo>
                <a:lnTo>
                  <a:pt x="781" y="357"/>
                </a:lnTo>
                <a:lnTo>
                  <a:pt x="791" y="384"/>
                </a:lnTo>
                <a:lnTo>
                  <a:pt x="798" y="411"/>
                </a:lnTo>
                <a:lnTo>
                  <a:pt x="804" y="438"/>
                </a:lnTo>
                <a:lnTo>
                  <a:pt x="806" y="452"/>
                </a:lnTo>
                <a:lnTo>
                  <a:pt x="807" y="464"/>
                </a:lnTo>
                <a:lnTo>
                  <a:pt x="807" y="478"/>
                </a:lnTo>
                <a:lnTo>
                  <a:pt x="806" y="490"/>
                </a:lnTo>
                <a:lnTo>
                  <a:pt x="803" y="504"/>
                </a:lnTo>
                <a:lnTo>
                  <a:pt x="799" y="516"/>
                </a:lnTo>
                <a:lnTo>
                  <a:pt x="799" y="516"/>
                </a:lnTo>
                <a:lnTo>
                  <a:pt x="791" y="521"/>
                </a:lnTo>
                <a:lnTo>
                  <a:pt x="781" y="525"/>
                </a:lnTo>
                <a:lnTo>
                  <a:pt x="772" y="529"/>
                </a:lnTo>
                <a:lnTo>
                  <a:pt x="762" y="532"/>
                </a:lnTo>
                <a:lnTo>
                  <a:pt x="740" y="536"/>
                </a:lnTo>
                <a:lnTo>
                  <a:pt x="719" y="543"/>
                </a:lnTo>
                <a:lnTo>
                  <a:pt x="719" y="543"/>
                </a:lnTo>
                <a:lnTo>
                  <a:pt x="711" y="539"/>
                </a:lnTo>
                <a:lnTo>
                  <a:pt x="704" y="536"/>
                </a:lnTo>
                <a:lnTo>
                  <a:pt x="704" y="536"/>
                </a:lnTo>
                <a:lnTo>
                  <a:pt x="690" y="534"/>
                </a:lnTo>
                <a:lnTo>
                  <a:pt x="679" y="529"/>
                </a:lnTo>
                <a:lnTo>
                  <a:pt x="670" y="524"/>
                </a:lnTo>
                <a:lnTo>
                  <a:pt x="660" y="516"/>
                </a:lnTo>
                <a:lnTo>
                  <a:pt x="652" y="508"/>
                </a:lnTo>
                <a:lnTo>
                  <a:pt x="645" y="498"/>
                </a:lnTo>
                <a:lnTo>
                  <a:pt x="634" y="478"/>
                </a:lnTo>
                <a:lnTo>
                  <a:pt x="634" y="478"/>
                </a:lnTo>
                <a:lnTo>
                  <a:pt x="619" y="448"/>
                </a:lnTo>
                <a:lnTo>
                  <a:pt x="604" y="415"/>
                </a:lnTo>
                <a:lnTo>
                  <a:pt x="591" y="382"/>
                </a:lnTo>
                <a:lnTo>
                  <a:pt x="577" y="347"/>
                </a:lnTo>
                <a:lnTo>
                  <a:pt x="566" y="313"/>
                </a:lnTo>
                <a:lnTo>
                  <a:pt x="554" y="279"/>
                </a:lnTo>
                <a:lnTo>
                  <a:pt x="536" y="214"/>
                </a:lnTo>
                <a:lnTo>
                  <a:pt x="536" y="214"/>
                </a:lnTo>
                <a:lnTo>
                  <a:pt x="523" y="216"/>
                </a:lnTo>
                <a:lnTo>
                  <a:pt x="511" y="221"/>
                </a:lnTo>
                <a:lnTo>
                  <a:pt x="489" y="227"/>
                </a:lnTo>
                <a:lnTo>
                  <a:pt x="489" y="227"/>
                </a:lnTo>
                <a:lnTo>
                  <a:pt x="457" y="237"/>
                </a:lnTo>
                <a:lnTo>
                  <a:pt x="432" y="244"/>
                </a:lnTo>
                <a:lnTo>
                  <a:pt x="432" y="244"/>
                </a:lnTo>
                <a:lnTo>
                  <a:pt x="408" y="252"/>
                </a:lnTo>
                <a:lnTo>
                  <a:pt x="385" y="260"/>
                </a:lnTo>
                <a:lnTo>
                  <a:pt x="385" y="260"/>
                </a:lnTo>
                <a:lnTo>
                  <a:pt x="362" y="267"/>
                </a:lnTo>
                <a:lnTo>
                  <a:pt x="339" y="272"/>
                </a:lnTo>
                <a:lnTo>
                  <a:pt x="316" y="276"/>
                </a:lnTo>
                <a:lnTo>
                  <a:pt x="294" y="283"/>
                </a:lnTo>
                <a:lnTo>
                  <a:pt x="294" y="283"/>
                </a:lnTo>
                <a:lnTo>
                  <a:pt x="281" y="289"/>
                </a:lnTo>
                <a:lnTo>
                  <a:pt x="267" y="294"/>
                </a:lnTo>
                <a:lnTo>
                  <a:pt x="240" y="306"/>
                </a:lnTo>
                <a:lnTo>
                  <a:pt x="240" y="306"/>
                </a:lnTo>
                <a:lnTo>
                  <a:pt x="203" y="320"/>
                </a:lnTo>
                <a:lnTo>
                  <a:pt x="166" y="333"/>
                </a:lnTo>
                <a:lnTo>
                  <a:pt x="130" y="347"/>
                </a:lnTo>
                <a:lnTo>
                  <a:pt x="112" y="355"/>
                </a:lnTo>
                <a:lnTo>
                  <a:pt x="94" y="365"/>
                </a:lnTo>
                <a:lnTo>
                  <a:pt x="94" y="365"/>
                </a:lnTo>
                <a:lnTo>
                  <a:pt x="83" y="366"/>
                </a:lnTo>
                <a:lnTo>
                  <a:pt x="74" y="369"/>
                </a:lnTo>
                <a:lnTo>
                  <a:pt x="66" y="374"/>
                </a:lnTo>
                <a:lnTo>
                  <a:pt x="56" y="378"/>
                </a:lnTo>
                <a:lnTo>
                  <a:pt x="37" y="389"/>
                </a:lnTo>
                <a:lnTo>
                  <a:pt x="27" y="393"/>
                </a:lnTo>
                <a:lnTo>
                  <a:pt x="18" y="396"/>
                </a:lnTo>
                <a:lnTo>
                  <a:pt x="18" y="396"/>
                </a:lnTo>
                <a:lnTo>
                  <a:pt x="18" y="455"/>
                </a:lnTo>
                <a:lnTo>
                  <a:pt x="22" y="514"/>
                </a:lnTo>
                <a:lnTo>
                  <a:pt x="29" y="576"/>
                </a:lnTo>
                <a:lnTo>
                  <a:pt x="38" y="640"/>
                </a:lnTo>
                <a:lnTo>
                  <a:pt x="38" y="640"/>
                </a:lnTo>
                <a:lnTo>
                  <a:pt x="44" y="664"/>
                </a:lnTo>
                <a:lnTo>
                  <a:pt x="51" y="689"/>
                </a:lnTo>
                <a:lnTo>
                  <a:pt x="59" y="713"/>
                </a:lnTo>
                <a:lnTo>
                  <a:pt x="61" y="725"/>
                </a:lnTo>
                <a:lnTo>
                  <a:pt x="63" y="739"/>
                </a:lnTo>
                <a:lnTo>
                  <a:pt x="63" y="739"/>
                </a:lnTo>
                <a:lnTo>
                  <a:pt x="68" y="777"/>
                </a:lnTo>
                <a:lnTo>
                  <a:pt x="75" y="815"/>
                </a:lnTo>
                <a:lnTo>
                  <a:pt x="83" y="853"/>
                </a:lnTo>
                <a:lnTo>
                  <a:pt x="94" y="891"/>
                </a:lnTo>
                <a:lnTo>
                  <a:pt x="94" y="891"/>
                </a:lnTo>
                <a:lnTo>
                  <a:pt x="105" y="931"/>
                </a:lnTo>
                <a:lnTo>
                  <a:pt x="115" y="969"/>
                </a:lnTo>
                <a:lnTo>
                  <a:pt x="124" y="1007"/>
                </a:lnTo>
                <a:lnTo>
                  <a:pt x="135" y="1044"/>
                </a:lnTo>
                <a:lnTo>
                  <a:pt x="135" y="1044"/>
                </a:lnTo>
                <a:lnTo>
                  <a:pt x="144" y="1074"/>
                </a:lnTo>
                <a:lnTo>
                  <a:pt x="155" y="1102"/>
                </a:lnTo>
                <a:lnTo>
                  <a:pt x="178" y="1158"/>
                </a:lnTo>
                <a:lnTo>
                  <a:pt x="178" y="1158"/>
                </a:lnTo>
                <a:lnTo>
                  <a:pt x="198" y="1204"/>
                </a:lnTo>
                <a:lnTo>
                  <a:pt x="215" y="1249"/>
                </a:lnTo>
                <a:lnTo>
                  <a:pt x="215" y="1249"/>
                </a:lnTo>
                <a:lnTo>
                  <a:pt x="232" y="1290"/>
                </a:lnTo>
                <a:lnTo>
                  <a:pt x="248" y="1330"/>
                </a:lnTo>
                <a:lnTo>
                  <a:pt x="266" y="1368"/>
                </a:lnTo>
                <a:lnTo>
                  <a:pt x="275" y="1385"/>
                </a:lnTo>
                <a:lnTo>
                  <a:pt x="285" y="1403"/>
                </a:lnTo>
                <a:lnTo>
                  <a:pt x="285" y="1403"/>
                </a:lnTo>
                <a:lnTo>
                  <a:pt x="300" y="1391"/>
                </a:lnTo>
                <a:lnTo>
                  <a:pt x="315" y="1380"/>
                </a:lnTo>
                <a:lnTo>
                  <a:pt x="346" y="1358"/>
                </a:lnTo>
                <a:lnTo>
                  <a:pt x="380" y="1340"/>
                </a:lnTo>
                <a:lnTo>
                  <a:pt x="414" y="1323"/>
                </a:lnTo>
                <a:lnTo>
                  <a:pt x="448" y="1306"/>
                </a:lnTo>
                <a:lnTo>
                  <a:pt x="483" y="1291"/>
                </a:lnTo>
                <a:lnTo>
                  <a:pt x="553" y="1263"/>
                </a:lnTo>
                <a:lnTo>
                  <a:pt x="553" y="1263"/>
                </a:lnTo>
                <a:lnTo>
                  <a:pt x="589" y="1248"/>
                </a:lnTo>
                <a:lnTo>
                  <a:pt x="629" y="1236"/>
                </a:lnTo>
                <a:lnTo>
                  <a:pt x="668" y="1225"/>
                </a:lnTo>
                <a:lnTo>
                  <a:pt x="708" y="1215"/>
                </a:lnTo>
                <a:lnTo>
                  <a:pt x="789" y="1199"/>
                </a:lnTo>
                <a:lnTo>
                  <a:pt x="830" y="1191"/>
                </a:lnTo>
                <a:lnTo>
                  <a:pt x="870" y="1181"/>
                </a:lnTo>
                <a:lnTo>
                  <a:pt x="870" y="1181"/>
                </a:lnTo>
                <a:lnTo>
                  <a:pt x="905" y="1172"/>
                </a:lnTo>
                <a:lnTo>
                  <a:pt x="936" y="1164"/>
                </a:lnTo>
                <a:lnTo>
                  <a:pt x="996" y="1144"/>
                </a:lnTo>
                <a:lnTo>
                  <a:pt x="996" y="1144"/>
                </a:lnTo>
                <a:lnTo>
                  <a:pt x="1062" y="1125"/>
                </a:lnTo>
                <a:lnTo>
                  <a:pt x="1094" y="1116"/>
                </a:lnTo>
                <a:lnTo>
                  <a:pt x="1126" y="1105"/>
                </a:lnTo>
                <a:lnTo>
                  <a:pt x="1126" y="1105"/>
                </a:lnTo>
                <a:lnTo>
                  <a:pt x="1156" y="1093"/>
                </a:lnTo>
                <a:lnTo>
                  <a:pt x="1184" y="1081"/>
                </a:lnTo>
                <a:lnTo>
                  <a:pt x="1214" y="1068"/>
                </a:lnTo>
                <a:lnTo>
                  <a:pt x="1243" y="1059"/>
                </a:lnTo>
                <a:lnTo>
                  <a:pt x="1243" y="1059"/>
                </a:lnTo>
                <a:lnTo>
                  <a:pt x="1249" y="1053"/>
                </a:lnTo>
                <a:lnTo>
                  <a:pt x="1256" y="1048"/>
                </a:lnTo>
                <a:lnTo>
                  <a:pt x="1266" y="1044"/>
                </a:lnTo>
                <a:lnTo>
                  <a:pt x="1274" y="1041"/>
                </a:lnTo>
                <a:lnTo>
                  <a:pt x="1293" y="1034"/>
                </a:lnTo>
                <a:lnTo>
                  <a:pt x="1309" y="1027"/>
                </a:lnTo>
                <a:lnTo>
                  <a:pt x="1309" y="1027"/>
                </a:lnTo>
                <a:lnTo>
                  <a:pt x="1305" y="1017"/>
                </a:lnTo>
                <a:lnTo>
                  <a:pt x="1301" y="1007"/>
                </a:lnTo>
                <a:lnTo>
                  <a:pt x="1296" y="998"/>
                </a:lnTo>
                <a:lnTo>
                  <a:pt x="1290" y="988"/>
                </a:lnTo>
                <a:lnTo>
                  <a:pt x="1278" y="970"/>
                </a:lnTo>
                <a:lnTo>
                  <a:pt x="1266" y="953"/>
                </a:lnTo>
                <a:lnTo>
                  <a:pt x="1266" y="953"/>
                </a:lnTo>
                <a:lnTo>
                  <a:pt x="1240" y="906"/>
                </a:lnTo>
                <a:lnTo>
                  <a:pt x="1228" y="883"/>
                </a:lnTo>
                <a:lnTo>
                  <a:pt x="1217" y="861"/>
                </a:lnTo>
                <a:lnTo>
                  <a:pt x="1217" y="861"/>
                </a:lnTo>
                <a:lnTo>
                  <a:pt x="1195" y="810"/>
                </a:lnTo>
                <a:lnTo>
                  <a:pt x="1173" y="758"/>
                </a:lnTo>
                <a:lnTo>
                  <a:pt x="1154" y="706"/>
                </a:lnTo>
                <a:lnTo>
                  <a:pt x="1136" y="655"/>
                </a:lnTo>
                <a:lnTo>
                  <a:pt x="1136" y="655"/>
                </a:lnTo>
                <a:lnTo>
                  <a:pt x="1119" y="606"/>
                </a:lnTo>
                <a:lnTo>
                  <a:pt x="1111" y="582"/>
                </a:lnTo>
                <a:lnTo>
                  <a:pt x="1104" y="558"/>
                </a:lnTo>
                <a:lnTo>
                  <a:pt x="1104" y="558"/>
                </a:lnTo>
                <a:lnTo>
                  <a:pt x="1097" y="529"/>
                </a:lnTo>
                <a:lnTo>
                  <a:pt x="1093" y="501"/>
                </a:lnTo>
                <a:lnTo>
                  <a:pt x="1083" y="442"/>
                </a:lnTo>
                <a:lnTo>
                  <a:pt x="1083" y="442"/>
                </a:lnTo>
                <a:lnTo>
                  <a:pt x="1073" y="388"/>
                </a:lnTo>
                <a:lnTo>
                  <a:pt x="1062" y="332"/>
                </a:lnTo>
                <a:lnTo>
                  <a:pt x="1062" y="332"/>
                </a:lnTo>
                <a:lnTo>
                  <a:pt x="1058" y="304"/>
                </a:lnTo>
                <a:lnTo>
                  <a:pt x="1055" y="275"/>
                </a:lnTo>
                <a:lnTo>
                  <a:pt x="1051" y="218"/>
                </a:lnTo>
                <a:lnTo>
                  <a:pt x="1049" y="189"/>
                </a:lnTo>
                <a:lnTo>
                  <a:pt x="1045" y="161"/>
                </a:lnTo>
                <a:lnTo>
                  <a:pt x="1040" y="133"/>
                </a:lnTo>
                <a:lnTo>
                  <a:pt x="1033" y="105"/>
                </a:lnTo>
                <a:lnTo>
                  <a:pt x="1033" y="105"/>
                </a:lnTo>
                <a:lnTo>
                  <a:pt x="1029" y="105"/>
                </a:lnTo>
                <a:lnTo>
                  <a:pt x="1029" y="105"/>
                </a:lnTo>
                <a:lnTo>
                  <a:pt x="1014" y="108"/>
                </a:lnTo>
                <a:lnTo>
                  <a:pt x="1003" y="110"/>
                </a:lnTo>
                <a:lnTo>
                  <a:pt x="994" y="112"/>
                </a:lnTo>
                <a:lnTo>
                  <a:pt x="981" y="110"/>
                </a:lnTo>
                <a:lnTo>
                  <a:pt x="981" y="110"/>
                </a:lnTo>
                <a:close/>
                <a:moveTo>
                  <a:pt x="713" y="490"/>
                </a:moveTo>
                <a:lnTo>
                  <a:pt x="713" y="490"/>
                </a:lnTo>
                <a:lnTo>
                  <a:pt x="721" y="489"/>
                </a:lnTo>
                <a:lnTo>
                  <a:pt x="731" y="486"/>
                </a:lnTo>
                <a:lnTo>
                  <a:pt x="738" y="483"/>
                </a:lnTo>
                <a:lnTo>
                  <a:pt x="739" y="480"/>
                </a:lnTo>
                <a:lnTo>
                  <a:pt x="739" y="479"/>
                </a:lnTo>
                <a:lnTo>
                  <a:pt x="739" y="479"/>
                </a:lnTo>
                <a:lnTo>
                  <a:pt x="745" y="475"/>
                </a:lnTo>
                <a:lnTo>
                  <a:pt x="749" y="470"/>
                </a:lnTo>
                <a:lnTo>
                  <a:pt x="753" y="463"/>
                </a:lnTo>
                <a:lnTo>
                  <a:pt x="754" y="456"/>
                </a:lnTo>
                <a:lnTo>
                  <a:pt x="757" y="441"/>
                </a:lnTo>
                <a:lnTo>
                  <a:pt x="757" y="426"/>
                </a:lnTo>
                <a:lnTo>
                  <a:pt x="757" y="426"/>
                </a:lnTo>
                <a:lnTo>
                  <a:pt x="743" y="393"/>
                </a:lnTo>
                <a:lnTo>
                  <a:pt x="732" y="362"/>
                </a:lnTo>
                <a:lnTo>
                  <a:pt x="709" y="298"/>
                </a:lnTo>
                <a:lnTo>
                  <a:pt x="697" y="267"/>
                </a:lnTo>
                <a:lnTo>
                  <a:pt x="683" y="237"/>
                </a:lnTo>
                <a:lnTo>
                  <a:pt x="668" y="210"/>
                </a:lnTo>
                <a:lnTo>
                  <a:pt x="660" y="196"/>
                </a:lnTo>
                <a:lnTo>
                  <a:pt x="651" y="184"/>
                </a:lnTo>
                <a:lnTo>
                  <a:pt x="651" y="184"/>
                </a:lnTo>
                <a:lnTo>
                  <a:pt x="640" y="182"/>
                </a:lnTo>
                <a:lnTo>
                  <a:pt x="632" y="181"/>
                </a:lnTo>
                <a:lnTo>
                  <a:pt x="628" y="181"/>
                </a:lnTo>
                <a:lnTo>
                  <a:pt x="623" y="182"/>
                </a:lnTo>
                <a:lnTo>
                  <a:pt x="621" y="185"/>
                </a:lnTo>
                <a:lnTo>
                  <a:pt x="619" y="188"/>
                </a:lnTo>
                <a:lnTo>
                  <a:pt x="619" y="188"/>
                </a:lnTo>
                <a:lnTo>
                  <a:pt x="622" y="188"/>
                </a:lnTo>
                <a:lnTo>
                  <a:pt x="621" y="189"/>
                </a:lnTo>
                <a:lnTo>
                  <a:pt x="619" y="189"/>
                </a:lnTo>
                <a:lnTo>
                  <a:pt x="619" y="189"/>
                </a:lnTo>
                <a:lnTo>
                  <a:pt x="618" y="206"/>
                </a:lnTo>
                <a:lnTo>
                  <a:pt x="619" y="221"/>
                </a:lnTo>
                <a:lnTo>
                  <a:pt x="623" y="234"/>
                </a:lnTo>
                <a:lnTo>
                  <a:pt x="628" y="246"/>
                </a:lnTo>
                <a:lnTo>
                  <a:pt x="638" y="270"/>
                </a:lnTo>
                <a:lnTo>
                  <a:pt x="644" y="282"/>
                </a:lnTo>
                <a:lnTo>
                  <a:pt x="648" y="295"/>
                </a:lnTo>
                <a:lnTo>
                  <a:pt x="648" y="295"/>
                </a:lnTo>
                <a:lnTo>
                  <a:pt x="653" y="310"/>
                </a:lnTo>
                <a:lnTo>
                  <a:pt x="660" y="324"/>
                </a:lnTo>
                <a:lnTo>
                  <a:pt x="660" y="324"/>
                </a:lnTo>
                <a:lnTo>
                  <a:pt x="662" y="331"/>
                </a:lnTo>
                <a:lnTo>
                  <a:pt x="663" y="338"/>
                </a:lnTo>
                <a:lnTo>
                  <a:pt x="663" y="338"/>
                </a:lnTo>
                <a:lnTo>
                  <a:pt x="668" y="346"/>
                </a:lnTo>
                <a:lnTo>
                  <a:pt x="674" y="353"/>
                </a:lnTo>
                <a:lnTo>
                  <a:pt x="679" y="361"/>
                </a:lnTo>
                <a:lnTo>
                  <a:pt x="685" y="367"/>
                </a:lnTo>
                <a:lnTo>
                  <a:pt x="689" y="376"/>
                </a:lnTo>
                <a:lnTo>
                  <a:pt x="689" y="382"/>
                </a:lnTo>
                <a:lnTo>
                  <a:pt x="689" y="387"/>
                </a:lnTo>
                <a:lnTo>
                  <a:pt x="687" y="391"/>
                </a:lnTo>
                <a:lnTo>
                  <a:pt x="685" y="395"/>
                </a:lnTo>
                <a:lnTo>
                  <a:pt x="681" y="399"/>
                </a:lnTo>
                <a:lnTo>
                  <a:pt x="681" y="399"/>
                </a:lnTo>
                <a:lnTo>
                  <a:pt x="674" y="399"/>
                </a:lnTo>
                <a:lnTo>
                  <a:pt x="668" y="400"/>
                </a:lnTo>
                <a:lnTo>
                  <a:pt x="655" y="403"/>
                </a:lnTo>
                <a:lnTo>
                  <a:pt x="655" y="403"/>
                </a:lnTo>
                <a:lnTo>
                  <a:pt x="660" y="414"/>
                </a:lnTo>
                <a:lnTo>
                  <a:pt x="667" y="426"/>
                </a:lnTo>
                <a:lnTo>
                  <a:pt x="679" y="453"/>
                </a:lnTo>
                <a:lnTo>
                  <a:pt x="686" y="467"/>
                </a:lnTo>
                <a:lnTo>
                  <a:pt x="694" y="478"/>
                </a:lnTo>
                <a:lnTo>
                  <a:pt x="698" y="482"/>
                </a:lnTo>
                <a:lnTo>
                  <a:pt x="704" y="486"/>
                </a:lnTo>
                <a:lnTo>
                  <a:pt x="708" y="489"/>
                </a:lnTo>
                <a:lnTo>
                  <a:pt x="713" y="490"/>
                </a:lnTo>
                <a:lnTo>
                  <a:pt x="713" y="49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6" name="PA_任意多边形 109"/>
          <p:cNvSpPr>
            <a:spLocks noEditPoints="1"/>
          </p:cNvSpPr>
          <p:nvPr/>
        </p:nvSpPr>
        <p:spPr bwMode="auto">
          <a:xfrm>
            <a:off x="5633740" y="2382726"/>
            <a:ext cx="2779300" cy="2784309"/>
          </a:xfrm>
          <a:custGeom>
            <a:avLst/>
            <a:gdLst>
              <a:gd name="T0" fmla="*/ 902 w 1331"/>
              <a:gd name="T1" fmla="*/ 102 h 1421"/>
              <a:gd name="T2" fmla="*/ 1018 w 1331"/>
              <a:gd name="T3" fmla="*/ 87 h 1421"/>
              <a:gd name="T4" fmla="*/ 1073 w 1331"/>
              <a:gd name="T5" fmla="*/ 309 h 1421"/>
              <a:gd name="T6" fmla="*/ 1151 w 1331"/>
              <a:gd name="T7" fmla="*/ 651 h 1421"/>
              <a:gd name="T8" fmla="*/ 1330 w 1331"/>
              <a:gd name="T9" fmla="*/ 1025 h 1421"/>
              <a:gd name="T10" fmla="*/ 1215 w 1331"/>
              <a:gd name="T11" fmla="*/ 1090 h 1421"/>
              <a:gd name="T12" fmla="*/ 975 w 1331"/>
              <a:gd name="T13" fmla="*/ 1169 h 1421"/>
              <a:gd name="T14" fmla="*/ 720 w 1331"/>
              <a:gd name="T15" fmla="*/ 1222 h 1421"/>
              <a:gd name="T16" fmla="*/ 377 w 1331"/>
              <a:gd name="T17" fmla="*/ 1355 h 1421"/>
              <a:gd name="T18" fmla="*/ 219 w 1331"/>
              <a:gd name="T19" fmla="*/ 1291 h 1421"/>
              <a:gd name="T20" fmla="*/ 115 w 1331"/>
              <a:gd name="T21" fmla="*/ 1011 h 1421"/>
              <a:gd name="T22" fmla="*/ 51 w 1331"/>
              <a:gd name="T23" fmla="*/ 769 h 1421"/>
              <a:gd name="T24" fmla="*/ 2 w 1331"/>
              <a:gd name="T25" fmla="*/ 426 h 1421"/>
              <a:gd name="T26" fmla="*/ 196 w 1331"/>
              <a:gd name="T27" fmla="*/ 304 h 1421"/>
              <a:gd name="T28" fmla="*/ 475 w 1331"/>
              <a:gd name="T29" fmla="*/ 215 h 1421"/>
              <a:gd name="T30" fmla="*/ 498 w 1331"/>
              <a:gd name="T31" fmla="*/ 105 h 1421"/>
              <a:gd name="T32" fmla="*/ 594 w 1331"/>
              <a:gd name="T33" fmla="*/ 0 h 1421"/>
              <a:gd name="T34" fmla="*/ 702 w 1331"/>
              <a:gd name="T35" fmla="*/ 57 h 1421"/>
              <a:gd name="T36" fmla="*/ 617 w 1331"/>
              <a:gd name="T37" fmla="*/ 259 h 1421"/>
              <a:gd name="T38" fmla="*/ 651 w 1331"/>
              <a:gd name="T39" fmla="*/ 166 h 1421"/>
              <a:gd name="T40" fmla="*/ 772 w 1331"/>
              <a:gd name="T41" fmla="*/ 434 h 1421"/>
              <a:gd name="T42" fmla="*/ 721 w 1331"/>
              <a:gd name="T43" fmla="*/ 504 h 1421"/>
              <a:gd name="T44" fmla="*/ 592 w 1331"/>
              <a:gd name="T45" fmla="*/ 291 h 1421"/>
              <a:gd name="T46" fmla="*/ 588 w 1331"/>
              <a:gd name="T47" fmla="*/ 42 h 1421"/>
              <a:gd name="T48" fmla="*/ 704 w 1331"/>
              <a:gd name="T49" fmla="*/ 133 h 1421"/>
              <a:gd name="T50" fmla="*/ 705 w 1331"/>
              <a:gd name="T51" fmla="*/ 98 h 1421"/>
              <a:gd name="T52" fmla="*/ 599 w 1331"/>
              <a:gd name="T53" fmla="*/ 16 h 1421"/>
              <a:gd name="T54" fmla="*/ 516 w 1331"/>
              <a:gd name="T55" fmla="*/ 109 h 1421"/>
              <a:gd name="T56" fmla="*/ 564 w 1331"/>
              <a:gd name="T57" fmla="*/ 271 h 1421"/>
              <a:gd name="T58" fmla="*/ 683 w 1331"/>
              <a:gd name="T59" fmla="*/ 517 h 1421"/>
              <a:gd name="T60" fmla="*/ 762 w 1331"/>
              <a:gd name="T61" fmla="*/ 514 h 1421"/>
              <a:gd name="T62" fmla="*/ 777 w 1331"/>
              <a:gd name="T63" fmla="*/ 373 h 1421"/>
              <a:gd name="T64" fmla="*/ 678 w 1331"/>
              <a:gd name="T65" fmla="*/ 152 h 1421"/>
              <a:gd name="T66" fmla="*/ 584 w 1331"/>
              <a:gd name="T67" fmla="*/ 185 h 1421"/>
              <a:gd name="T68" fmla="*/ 649 w 1331"/>
              <a:gd name="T69" fmla="*/ 370 h 1421"/>
              <a:gd name="T70" fmla="*/ 678 w 1331"/>
              <a:gd name="T71" fmla="*/ 110 h 1421"/>
              <a:gd name="T72" fmla="*/ 581 w 1331"/>
              <a:gd name="T73" fmla="*/ 64 h 1421"/>
              <a:gd name="T74" fmla="*/ 555 w 1331"/>
              <a:gd name="T75" fmla="*/ 143 h 1421"/>
              <a:gd name="T76" fmla="*/ 643 w 1331"/>
              <a:gd name="T77" fmla="*/ 127 h 1421"/>
              <a:gd name="T78" fmla="*/ 981 w 1331"/>
              <a:gd name="T79" fmla="*/ 110 h 1421"/>
              <a:gd name="T80" fmla="*/ 856 w 1331"/>
              <a:gd name="T81" fmla="*/ 131 h 1421"/>
              <a:gd name="T82" fmla="*/ 736 w 1331"/>
              <a:gd name="T83" fmla="*/ 231 h 1421"/>
              <a:gd name="T84" fmla="*/ 799 w 1331"/>
              <a:gd name="T85" fmla="*/ 516 h 1421"/>
              <a:gd name="T86" fmla="*/ 679 w 1331"/>
              <a:gd name="T87" fmla="*/ 529 h 1421"/>
              <a:gd name="T88" fmla="*/ 536 w 1331"/>
              <a:gd name="T89" fmla="*/ 214 h 1421"/>
              <a:gd name="T90" fmla="*/ 339 w 1331"/>
              <a:gd name="T91" fmla="*/ 272 h 1421"/>
              <a:gd name="T92" fmla="*/ 94 w 1331"/>
              <a:gd name="T93" fmla="*/ 365 h 1421"/>
              <a:gd name="T94" fmla="*/ 38 w 1331"/>
              <a:gd name="T95" fmla="*/ 640 h 1421"/>
              <a:gd name="T96" fmla="*/ 115 w 1331"/>
              <a:gd name="T97" fmla="*/ 969 h 1421"/>
              <a:gd name="T98" fmla="*/ 266 w 1331"/>
              <a:gd name="T99" fmla="*/ 1368 h 1421"/>
              <a:gd name="T100" fmla="*/ 589 w 1331"/>
              <a:gd name="T101" fmla="*/ 1248 h 1421"/>
              <a:gd name="T102" fmla="*/ 1094 w 1331"/>
              <a:gd name="T103" fmla="*/ 1116 h 1421"/>
              <a:gd name="T104" fmla="*/ 1309 w 1331"/>
              <a:gd name="T105" fmla="*/ 1027 h 1421"/>
              <a:gd name="T106" fmla="*/ 1195 w 1331"/>
              <a:gd name="T107" fmla="*/ 810 h 1421"/>
              <a:gd name="T108" fmla="*/ 1073 w 1331"/>
              <a:gd name="T109" fmla="*/ 388 h 1421"/>
              <a:gd name="T110" fmla="*/ 1014 w 1331"/>
              <a:gd name="T111" fmla="*/ 108 h 1421"/>
              <a:gd name="T112" fmla="*/ 745 w 1331"/>
              <a:gd name="T113" fmla="*/ 475 h 1421"/>
              <a:gd name="T114" fmla="*/ 660 w 1331"/>
              <a:gd name="T115" fmla="*/ 196 h 1421"/>
              <a:gd name="T116" fmla="*/ 619 w 1331"/>
              <a:gd name="T117" fmla="*/ 189 h 1421"/>
              <a:gd name="T118" fmla="*/ 663 w 1331"/>
              <a:gd name="T119" fmla="*/ 338 h 1421"/>
              <a:gd name="T120" fmla="*/ 674 w 1331"/>
              <a:gd name="T121" fmla="*/ 399 h 1421"/>
              <a:gd name="T122" fmla="*/ 713 w 1331"/>
              <a:gd name="T123" fmla="*/ 490 h 1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31" h="1421">
                <a:moveTo>
                  <a:pt x="739" y="139"/>
                </a:moveTo>
                <a:lnTo>
                  <a:pt x="739" y="139"/>
                </a:lnTo>
                <a:lnTo>
                  <a:pt x="766" y="132"/>
                </a:lnTo>
                <a:lnTo>
                  <a:pt x="796" y="125"/>
                </a:lnTo>
                <a:lnTo>
                  <a:pt x="855" y="109"/>
                </a:lnTo>
                <a:lnTo>
                  <a:pt x="855" y="109"/>
                </a:lnTo>
                <a:lnTo>
                  <a:pt x="863" y="108"/>
                </a:lnTo>
                <a:lnTo>
                  <a:pt x="871" y="108"/>
                </a:lnTo>
                <a:lnTo>
                  <a:pt x="879" y="108"/>
                </a:lnTo>
                <a:lnTo>
                  <a:pt x="889" y="106"/>
                </a:lnTo>
                <a:lnTo>
                  <a:pt x="889" y="106"/>
                </a:lnTo>
                <a:lnTo>
                  <a:pt x="896" y="105"/>
                </a:lnTo>
                <a:lnTo>
                  <a:pt x="902" y="102"/>
                </a:lnTo>
                <a:lnTo>
                  <a:pt x="902" y="102"/>
                </a:lnTo>
                <a:lnTo>
                  <a:pt x="911" y="101"/>
                </a:lnTo>
                <a:lnTo>
                  <a:pt x="920" y="101"/>
                </a:lnTo>
                <a:lnTo>
                  <a:pt x="928" y="102"/>
                </a:lnTo>
                <a:lnTo>
                  <a:pt x="936" y="102"/>
                </a:lnTo>
                <a:lnTo>
                  <a:pt x="936" y="102"/>
                </a:lnTo>
                <a:lnTo>
                  <a:pt x="949" y="99"/>
                </a:lnTo>
                <a:lnTo>
                  <a:pt x="962" y="95"/>
                </a:lnTo>
                <a:lnTo>
                  <a:pt x="976" y="91"/>
                </a:lnTo>
                <a:lnTo>
                  <a:pt x="988" y="89"/>
                </a:lnTo>
                <a:lnTo>
                  <a:pt x="988" y="89"/>
                </a:lnTo>
                <a:lnTo>
                  <a:pt x="1003" y="87"/>
                </a:lnTo>
                <a:lnTo>
                  <a:pt x="1018" y="87"/>
                </a:lnTo>
                <a:lnTo>
                  <a:pt x="1034" y="89"/>
                </a:lnTo>
                <a:lnTo>
                  <a:pt x="1049" y="91"/>
                </a:lnTo>
                <a:lnTo>
                  <a:pt x="1049" y="91"/>
                </a:lnTo>
                <a:lnTo>
                  <a:pt x="1056" y="125"/>
                </a:lnTo>
                <a:lnTo>
                  <a:pt x="1062" y="162"/>
                </a:lnTo>
                <a:lnTo>
                  <a:pt x="1064" y="180"/>
                </a:lnTo>
                <a:lnTo>
                  <a:pt x="1066" y="197"/>
                </a:lnTo>
                <a:lnTo>
                  <a:pt x="1066" y="212"/>
                </a:lnTo>
                <a:lnTo>
                  <a:pt x="1064" y="226"/>
                </a:lnTo>
                <a:lnTo>
                  <a:pt x="1064" y="226"/>
                </a:lnTo>
                <a:lnTo>
                  <a:pt x="1068" y="260"/>
                </a:lnTo>
                <a:lnTo>
                  <a:pt x="1071" y="293"/>
                </a:lnTo>
                <a:lnTo>
                  <a:pt x="1073" y="309"/>
                </a:lnTo>
                <a:lnTo>
                  <a:pt x="1074" y="324"/>
                </a:lnTo>
                <a:lnTo>
                  <a:pt x="1078" y="338"/>
                </a:lnTo>
                <a:lnTo>
                  <a:pt x="1082" y="351"/>
                </a:lnTo>
                <a:lnTo>
                  <a:pt x="1082" y="351"/>
                </a:lnTo>
                <a:lnTo>
                  <a:pt x="1094" y="429"/>
                </a:lnTo>
                <a:lnTo>
                  <a:pt x="1107" y="506"/>
                </a:lnTo>
                <a:lnTo>
                  <a:pt x="1107" y="506"/>
                </a:lnTo>
                <a:lnTo>
                  <a:pt x="1111" y="527"/>
                </a:lnTo>
                <a:lnTo>
                  <a:pt x="1115" y="546"/>
                </a:lnTo>
                <a:lnTo>
                  <a:pt x="1126" y="582"/>
                </a:lnTo>
                <a:lnTo>
                  <a:pt x="1138" y="617"/>
                </a:lnTo>
                <a:lnTo>
                  <a:pt x="1151" y="651"/>
                </a:lnTo>
                <a:lnTo>
                  <a:pt x="1151" y="651"/>
                </a:lnTo>
                <a:lnTo>
                  <a:pt x="1181" y="735"/>
                </a:lnTo>
                <a:lnTo>
                  <a:pt x="1196" y="776"/>
                </a:lnTo>
                <a:lnTo>
                  <a:pt x="1214" y="815"/>
                </a:lnTo>
                <a:lnTo>
                  <a:pt x="1214" y="815"/>
                </a:lnTo>
                <a:lnTo>
                  <a:pt x="1226" y="840"/>
                </a:lnTo>
                <a:lnTo>
                  <a:pt x="1240" y="864"/>
                </a:lnTo>
                <a:lnTo>
                  <a:pt x="1268" y="913"/>
                </a:lnTo>
                <a:lnTo>
                  <a:pt x="1296" y="962"/>
                </a:lnTo>
                <a:lnTo>
                  <a:pt x="1309" y="988"/>
                </a:lnTo>
                <a:lnTo>
                  <a:pt x="1320" y="1014"/>
                </a:lnTo>
                <a:lnTo>
                  <a:pt x="1320" y="1014"/>
                </a:lnTo>
                <a:lnTo>
                  <a:pt x="1326" y="1019"/>
                </a:lnTo>
                <a:lnTo>
                  <a:pt x="1330" y="1025"/>
                </a:lnTo>
                <a:lnTo>
                  <a:pt x="1331" y="1032"/>
                </a:lnTo>
                <a:lnTo>
                  <a:pt x="1330" y="1036"/>
                </a:lnTo>
                <a:lnTo>
                  <a:pt x="1330" y="1038"/>
                </a:lnTo>
                <a:lnTo>
                  <a:pt x="1330" y="1038"/>
                </a:lnTo>
                <a:lnTo>
                  <a:pt x="1326" y="1042"/>
                </a:lnTo>
                <a:lnTo>
                  <a:pt x="1322" y="1045"/>
                </a:lnTo>
                <a:lnTo>
                  <a:pt x="1309" y="1049"/>
                </a:lnTo>
                <a:lnTo>
                  <a:pt x="1309" y="1049"/>
                </a:lnTo>
                <a:lnTo>
                  <a:pt x="1289" y="1060"/>
                </a:lnTo>
                <a:lnTo>
                  <a:pt x="1277" y="1066"/>
                </a:lnTo>
                <a:lnTo>
                  <a:pt x="1264" y="1071"/>
                </a:lnTo>
                <a:lnTo>
                  <a:pt x="1264" y="1071"/>
                </a:lnTo>
                <a:lnTo>
                  <a:pt x="1215" y="1090"/>
                </a:lnTo>
                <a:lnTo>
                  <a:pt x="1194" y="1100"/>
                </a:lnTo>
                <a:lnTo>
                  <a:pt x="1173" y="1110"/>
                </a:lnTo>
                <a:lnTo>
                  <a:pt x="1173" y="1110"/>
                </a:lnTo>
                <a:lnTo>
                  <a:pt x="1162" y="1115"/>
                </a:lnTo>
                <a:lnTo>
                  <a:pt x="1149" y="1119"/>
                </a:lnTo>
                <a:lnTo>
                  <a:pt x="1136" y="1124"/>
                </a:lnTo>
                <a:lnTo>
                  <a:pt x="1131" y="1127"/>
                </a:lnTo>
                <a:lnTo>
                  <a:pt x="1127" y="1131"/>
                </a:lnTo>
                <a:lnTo>
                  <a:pt x="1127" y="1131"/>
                </a:lnTo>
                <a:lnTo>
                  <a:pt x="1105" y="1134"/>
                </a:lnTo>
                <a:lnTo>
                  <a:pt x="1081" y="1139"/>
                </a:lnTo>
                <a:lnTo>
                  <a:pt x="1028" y="1154"/>
                </a:lnTo>
                <a:lnTo>
                  <a:pt x="975" y="1169"/>
                </a:lnTo>
                <a:lnTo>
                  <a:pt x="923" y="1183"/>
                </a:lnTo>
                <a:lnTo>
                  <a:pt x="923" y="1183"/>
                </a:lnTo>
                <a:lnTo>
                  <a:pt x="920" y="1184"/>
                </a:lnTo>
                <a:lnTo>
                  <a:pt x="919" y="1185"/>
                </a:lnTo>
                <a:lnTo>
                  <a:pt x="917" y="1188"/>
                </a:lnTo>
                <a:lnTo>
                  <a:pt x="916" y="1189"/>
                </a:lnTo>
                <a:lnTo>
                  <a:pt x="916" y="1189"/>
                </a:lnTo>
                <a:lnTo>
                  <a:pt x="902" y="1189"/>
                </a:lnTo>
                <a:lnTo>
                  <a:pt x="887" y="1192"/>
                </a:lnTo>
                <a:lnTo>
                  <a:pt x="858" y="1198"/>
                </a:lnTo>
                <a:lnTo>
                  <a:pt x="858" y="1198"/>
                </a:lnTo>
                <a:lnTo>
                  <a:pt x="789" y="1210"/>
                </a:lnTo>
                <a:lnTo>
                  <a:pt x="720" y="1222"/>
                </a:lnTo>
                <a:lnTo>
                  <a:pt x="685" y="1230"/>
                </a:lnTo>
                <a:lnTo>
                  <a:pt x="651" y="1238"/>
                </a:lnTo>
                <a:lnTo>
                  <a:pt x="618" y="1249"/>
                </a:lnTo>
                <a:lnTo>
                  <a:pt x="585" y="1263"/>
                </a:lnTo>
                <a:lnTo>
                  <a:pt x="585" y="1263"/>
                </a:lnTo>
                <a:lnTo>
                  <a:pt x="540" y="1281"/>
                </a:lnTo>
                <a:lnTo>
                  <a:pt x="497" y="1298"/>
                </a:lnTo>
                <a:lnTo>
                  <a:pt x="455" y="1315"/>
                </a:lnTo>
                <a:lnTo>
                  <a:pt x="434" y="1324"/>
                </a:lnTo>
                <a:lnTo>
                  <a:pt x="414" y="1334"/>
                </a:lnTo>
                <a:lnTo>
                  <a:pt x="414" y="1334"/>
                </a:lnTo>
                <a:lnTo>
                  <a:pt x="395" y="1345"/>
                </a:lnTo>
                <a:lnTo>
                  <a:pt x="377" y="1355"/>
                </a:lnTo>
                <a:lnTo>
                  <a:pt x="343" y="1377"/>
                </a:lnTo>
                <a:lnTo>
                  <a:pt x="309" y="1400"/>
                </a:lnTo>
                <a:lnTo>
                  <a:pt x="276" y="1421"/>
                </a:lnTo>
                <a:lnTo>
                  <a:pt x="276" y="1421"/>
                </a:lnTo>
                <a:lnTo>
                  <a:pt x="270" y="1411"/>
                </a:lnTo>
                <a:lnTo>
                  <a:pt x="266" y="1400"/>
                </a:lnTo>
                <a:lnTo>
                  <a:pt x="256" y="1377"/>
                </a:lnTo>
                <a:lnTo>
                  <a:pt x="256" y="1377"/>
                </a:lnTo>
                <a:lnTo>
                  <a:pt x="242" y="1349"/>
                </a:lnTo>
                <a:lnTo>
                  <a:pt x="227" y="1319"/>
                </a:lnTo>
                <a:lnTo>
                  <a:pt x="227" y="1319"/>
                </a:lnTo>
                <a:lnTo>
                  <a:pt x="223" y="1305"/>
                </a:lnTo>
                <a:lnTo>
                  <a:pt x="219" y="1291"/>
                </a:lnTo>
                <a:lnTo>
                  <a:pt x="219" y="1291"/>
                </a:lnTo>
                <a:lnTo>
                  <a:pt x="185" y="1206"/>
                </a:lnTo>
                <a:lnTo>
                  <a:pt x="149" y="1115"/>
                </a:lnTo>
                <a:lnTo>
                  <a:pt x="149" y="1115"/>
                </a:lnTo>
                <a:lnTo>
                  <a:pt x="142" y="1102"/>
                </a:lnTo>
                <a:lnTo>
                  <a:pt x="136" y="1091"/>
                </a:lnTo>
                <a:lnTo>
                  <a:pt x="136" y="1091"/>
                </a:lnTo>
                <a:lnTo>
                  <a:pt x="135" y="1087"/>
                </a:lnTo>
                <a:lnTo>
                  <a:pt x="135" y="1082"/>
                </a:lnTo>
                <a:lnTo>
                  <a:pt x="135" y="1078"/>
                </a:lnTo>
                <a:lnTo>
                  <a:pt x="135" y="1072"/>
                </a:lnTo>
                <a:lnTo>
                  <a:pt x="135" y="1072"/>
                </a:lnTo>
                <a:lnTo>
                  <a:pt x="115" y="1011"/>
                </a:lnTo>
                <a:lnTo>
                  <a:pt x="95" y="949"/>
                </a:lnTo>
                <a:lnTo>
                  <a:pt x="95" y="949"/>
                </a:lnTo>
                <a:lnTo>
                  <a:pt x="75" y="882"/>
                </a:lnTo>
                <a:lnTo>
                  <a:pt x="75" y="882"/>
                </a:lnTo>
                <a:lnTo>
                  <a:pt x="70" y="863"/>
                </a:lnTo>
                <a:lnTo>
                  <a:pt x="63" y="845"/>
                </a:lnTo>
                <a:lnTo>
                  <a:pt x="63" y="845"/>
                </a:lnTo>
                <a:lnTo>
                  <a:pt x="61" y="836"/>
                </a:lnTo>
                <a:lnTo>
                  <a:pt x="60" y="825"/>
                </a:lnTo>
                <a:lnTo>
                  <a:pt x="60" y="814"/>
                </a:lnTo>
                <a:lnTo>
                  <a:pt x="59" y="803"/>
                </a:lnTo>
                <a:lnTo>
                  <a:pt x="59" y="803"/>
                </a:lnTo>
                <a:lnTo>
                  <a:pt x="51" y="769"/>
                </a:lnTo>
                <a:lnTo>
                  <a:pt x="42" y="735"/>
                </a:lnTo>
                <a:lnTo>
                  <a:pt x="34" y="701"/>
                </a:lnTo>
                <a:lnTo>
                  <a:pt x="27" y="666"/>
                </a:lnTo>
                <a:lnTo>
                  <a:pt x="27" y="666"/>
                </a:lnTo>
                <a:lnTo>
                  <a:pt x="22" y="629"/>
                </a:lnTo>
                <a:lnTo>
                  <a:pt x="18" y="589"/>
                </a:lnTo>
                <a:lnTo>
                  <a:pt x="18" y="589"/>
                </a:lnTo>
                <a:lnTo>
                  <a:pt x="10" y="527"/>
                </a:lnTo>
                <a:lnTo>
                  <a:pt x="7" y="495"/>
                </a:lnTo>
                <a:lnTo>
                  <a:pt x="6" y="464"/>
                </a:lnTo>
                <a:lnTo>
                  <a:pt x="6" y="464"/>
                </a:lnTo>
                <a:lnTo>
                  <a:pt x="4" y="445"/>
                </a:lnTo>
                <a:lnTo>
                  <a:pt x="2" y="426"/>
                </a:lnTo>
                <a:lnTo>
                  <a:pt x="0" y="407"/>
                </a:lnTo>
                <a:lnTo>
                  <a:pt x="0" y="399"/>
                </a:lnTo>
                <a:lnTo>
                  <a:pt x="2" y="389"/>
                </a:lnTo>
                <a:lnTo>
                  <a:pt x="2" y="389"/>
                </a:lnTo>
                <a:lnTo>
                  <a:pt x="41" y="372"/>
                </a:lnTo>
                <a:lnTo>
                  <a:pt x="83" y="351"/>
                </a:lnTo>
                <a:lnTo>
                  <a:pt x="105" y="340"/>
                </a:lnTo>
                <a:lnTo>
                  <a:pt x="128" y="331"/>
                </a:lnTo>
                <a:lnTo>
                  <a:pt x="151" y="323"/>
                </a:lnTo>
                <a:lnTo>
                  <a:pt x="174" y="316"/>
                </a:lnTo>
                <a:lnTo>
                  <a:pt x="174" y="316"/>
                </a:lnTo>
                <a:lnTo>
                  <a:pt x="185" y="309"/>
                </a:lnTo>
                <a:lnTo>
                  <a:pt x="196" y="304"/>
                </a:lnTo>
                <a:lnTo>
                  <a:pt x="208" y="301"/>
                </a:lnTo>
                <a:lnTo>
                  <a:pt x="219" y="298"/>
                </a:lnTo>
                <a:lnTo>
                  <a:pt x="219" y="298"/>
                </a:lnTo>
                <a:lnTo>
                  <a:pt x="236" y="290"/>
                </a:lnTo>
                <a:lnTo>
                  <a:pt x="252" y="283"/>
                </a:lnTo>
                <a:lnTo>
                  <a:pt x="286" y="271"/>
                </a:lnTo>
                <a:lnTo>
                  <a:pt x="323" y="260"/>
                </a:lnTo>
                <a:lnTo>
                  <a:pt x="359" y="250"/>
                </a:lnTo>
                <a:lnTo>
                  <a:pt x="359" y="250"/>
                </a:lnTo>
                <a:lnTo>
                  <a:pt x="393" y="241"/>
                </a:lnTo>
                <a:lnTo>
                  <a:pt x="428" y="229"/>
                </a:lnTo>
                <a:lnTo>
                  <a:pt x="460" y="219"/>
                </a:lnTo>
                <a:lnTo>
                  <a:pt x="475" y="215"/>
                </a:lnTo>
                <a:lnTo>
                  <a:pt x="490" y="214"/>
                </a:lnTo>
                <a:lnTo>
                  <a:pt x="490" y="214"/>
                </a:lnTo>
                <a:lnTo>
                  <a:pt x="500" y="210"/>
                </a:lnTo>
                <a:lnTo>
                  <a:pt x="509" y="206"/>
                </a:lnTo>
                <a:lnTo>
                  <a:pt x="531" y="200"/>
                </a:lnTo>
                <a:lnTo>
                  <a:pt x="531" y="200"/>
                </a:lnTo>
                <a:lnTo>
                  <a:pt x="528" y="189"/>
                </a:lnTo>
                <a:lnTo>
                  <a:pt x="524" y="178"/>
                </a:lnTo>
                <a:lnTo>
                  <a:pt x="513" y="154"/>
                </a:lnTo>
                <a:lnTo>
                  <a:pt x="504" y="128"/>
                </a:lnTo>
                <a:lnTo>
                  <a:pt x="501" y="117"/>
                </a:lnTo>
                <a:lnTo>
                  <a:pt x="498" y="105"/>
                </a:lnTo>
                <a:lnTo>
                  <a:pt x="498" y="105"/>
                </a:lnTo>
                <a:lnTo>
                  <a:pt x="498" y="93"/>
                </a:lnTo>
                <a:lnTo>
                  <a:pt x="501" y="82"/>
                </a:lnTo>
                <a:lnTo>
                  <a:pt x="504" y="71"/>
                </a:lnTo>
                <a:lnTo>
                  <a:pt x="508" y="60"/>
                </a:lnTo>
                <a:lnTo>
                  <a:pt x="520" y="41"/>
                </a:lnTo>
                <a:lnTo>
                  <a:pt x="532" y="20"/>
                </a:lnTo>
                <a:lnTo>
                  <a:pt x="532" y="20"/>
                </a:lnTo>
                <a:lnTo>
                  <a:pt x="539" y="19"/>
                </a:lnTo>
                <a:lnTo>
                  <a:pt x="547" y="16"/>
                </a:lnTo>
                <a:lnTo>
                  <a:pt x="561" y="11"/>
                </a:lnTo>
                <a:lnTo>
                  <a:pt x="577" y="4"/>
                </a:lnTo>
                <a:lnTo>
                  <a:pt x="585" y="1"/>
                </a:lnTo>
                <a:lnTo>
                  <a:pt x="594" y="0"/>
                </a:lnTo>
                <a:lnTo>
                  <a:pt x="594" y="0"/>
                </a:lnTo>
                <a:lnTo>
                  <a:pt x="604" y="0"/>
                </a:lnTo>
                <a:lnTo>
                  <a:pt x="614" y="0"/>
                </a:lnTo>
                <a:lnTo>
                  <a:pt x="622" y="1"/>
                </a:lnTo>
                <a:lnTo>
                  <a:pt x="632" y="4"/>
                </a:lnTo>
                <a:lnTo>
                  <a:pt x="648" y="10"/>
                </a:lnTo>
                <a:lnTo>
                  <a:pt x="667" y="16"/>
                </a:lnTo>
                <a:lnTo>
                  <a:pt x="667" y="16"/>
                </a:lnTo>
                <a:lnTo>
                  <a:pt x="674" y="27"/>
                </a:lnTo>
                <a:lnTo>
                  <a:pt x="683" y="37"/>
                </a:lnTo>
                <a:lnTo>
                  <a:pt x="693" y="46"/>
                </a:lnTo>
                <a:lnTo>
                  <a:pt x="702" y="57"/>
                </a:lnTo>
                <a:lnTo>
                  <a:pt x="702" y="57"/>
                </a:lnTo>
                <a:lnTo>
                  <a:pt x="708" y="67"/>
                </a:lnTo>
                <a:lnTo>
                  <a:pt x="712" y="78"/>
                </a:lnTo>
                <a:lnTo>
                  <a:pt x="720" y="98"/>
                </a:lnTo>
                <a:lnTo>
                  <a:pt x="728" y="120"/>
                </a:lnTo>
                <a:lnTo>
                  <a:pt x="734" y="129"/>
                </a:lnTo>
                <a:lnTo>
                  <a:pt x="739" y="139"/>
                </a:lnTo>
                <a:lnTo>
                  <a:pt x="739" y="139"/>
                </a:lnTo>
                <a:close/>
                <a:moveTo>
                  <a:pt x="653" y="343"/>
                </a:moveTo>
                <a:lnTo>
                  <a:pt x="653" y="343"/>
                </a:lnTo>
                <a:lnTo>
                  <a:pt x="640" y="313"/>
                </a:lnTo>
                <a:lnTo>
                  <a:pt x="626" y="282"/>
                </a:lnTo>
                <a:lnTo>
                  <a:pt x="626" y="282"/>
                </a:lnTo>
                <a:lnTo>
                  <a:pt x="617" y="259"/>
                </a:lnTo>
                <a:lnTo>
                  <a:pt x="608" y="234"/>
                </a:lnTo>
                <a:lnTo>
                  <a:pt x="606" y="222"/>
                </a:lnTo>
                <a:lnTo>
                  <a:pt x="604" y="208"/>
                </a:lnTo>
                <a:lnTo>
                  <a:pt x="603" y="196"/>
                </a:lnTo>
                <a:lnTo>
                  <a:pt x="604" y="184"/>
                </a:lnTo>
                <a:lnTo>
                  <a:pt x="604" y="184"/>
                </a:lnTo>
                <a:lnTo>
                  <a:pt x="608" y="177"/>
                </a:lnTo>
                <a:lnTo>
                  <a:pt x="614" y="173"/>
                </a:lnTo>
                <a:lnTo>
                  <a:pt x="619" y="169"/>
                </a:lnTo>
                <a:lnTo>
                  <a:pt x="626" y="166"/>
                </a:lnTo>
                <a:lnTo>
                  <a:pt x="634" y="165"/>
                </a:lnTo>
                <a:lnTo>
                  <a:pt x="641" y="165"/>
                </a:lnTo>
                <a:lnTo>
                  <a:pt x="651" y="166"/>
                </a:lnTo>
                <a:lnTo>
                  <a:pt x="660" y="167"/>
                </a:lnTo>
                <a:lnTo>
                  <a:pt x="660" y="167"/>
                </a:lnTo>
                <a:lnTo>
                  <a:pt x="671" y="184"/>
                </a:lnTo>
                <a:lnTo>
                  <a:pt x="682" y="204"/>
                </a:lnTo>
                <a:lnTo>
                  <a:pt x="693" y="225"/>
                </a:lnTo>
                <a:lnTo>
                  <a:pt x="704" y="248"/>
                </a:lnTo>
                <a:lnTo>
                  <a:pt x="724" y="295"/>
                </a:lnTo>
                <a:lnTo>
                  <a:pt x="740" y="340"/>
                </a:lnTo>
                <a:lnTo>
                  <a:pt x="740" y="340"/>
                </a:lnTo>
                <a:lnTo>
                  <a:pt x="754" y="376"/>
                </a:lnTo>
                <a:lnTo>
                  <a:pt x="761" y="395"/>
                </a:lnTo>
                <a:lnTo>
                  <a:pt x="768" y="415"/>
                </a:lnTo>
                <a:lnTo>
                  <a:pt x="772" y="434"/>
                </a:lnTo>
                <a:lnTo>
                  <a:pt x="772" y="444"/>
                </a:lnTo>
                <a:lnTo>
                  <a:pt x="772" y="453"/>
                </a:lnTo>
                <a:lnTo>
                  <a:pt x="772" y="461"/>
                </a:lnTo>
                <a:lnTo>
                  <a:pt x="769" y="470"/>
                </a:lnTo>
                <a:lnTo>
                  <a:pt x="766" y="476"/>
                </a:lnTo>
                <a:lnTo>
                  <a:pt x="761" y="483"/>
                </a:lnTo>
                <a:lnTo>
                  <a:pt x="761" y="483"/>
                </a:lnTo>
                <a:lnTo>
                  <a:pt x="749" y="494"/>
                </a:lnTo>
                <a:lnTo>
                  <a:pt x="739" y="499"/>
                </a:lnTo>
                <a:lnTo>
                  <a:pt x="735" y="502"/>
                </a:lnTo>
                <a:lnTo>
                  <a:pt x="731" y="504"/>
                </a:lnTo>
                <a:lnTo>
                  <a:pt x="731" y="504"/>
                </a:lnTo>
                <a:lnTo>
                  <a:pt x="721" y="504"/>
                </a:lnTo>
                <a:lnTo>
                  <a:pt x="709" y="502"/>
                </a:lnTo>
                <a:lnTo>
                  <a:pt x="697" y="499"/>
                </a:lnTo>
                <a:lnTo>
                  <a:pt x="689" y="495"/>
                </a:lnTo>
                <a:lnTo>
                  <a:pt x="689" y="495"/>
                </a:lnTo>
                <a:lnTo>
                  <a:pt x="685" y="490"/>
                </a:lnTo>
                <a:lnTo>
                  <a:pt x="681" y="483"/>
                </a:lnTo>
                <a:lnTo>
                  <a:pt x="678" y="478"/>
                </a:lnTo>
                <a:lnTo>
                  <a:pt x="675" y="475"/>
                </a:lnTo>
                <a:lnTo>
                  <a:pt x="674" y="472"/>
                </a:lnTo>
                <a:lnTo>
                  <a:pt x="674" y="472"/>
                </a:lnTo>
                <a:lnTo>
                  <a:pt x="632" y="382"/>
                </a:lnTo>
                <a:lnTo>
                  <a:pt x="611" y="338"/>
                </a:lnTo>
                <a:lnTo>
                  <a:pt x="592" y="291"/>
                </a:lnTo>
                <a:lnTo>
                  <a:pt x="574" y="244"/>
                </a:lnTo>
                <a:lnTo>
                  <a:pt x="558" y="195"/>
                </a:lnTo>
                <a:lnTo>
                  <a:pt x="551" y="169"/>
                </a:lnTo>
                <a:lnTo>
                  <a:pt x="546" y="142"/>
                </a:lnTo>
                <a:lnTo>
                  <a:pt x="540" y="114"/>
                </a:lnTo>
                <a:lnTo>
                  <a:pt x="536" y="84"/>
                </a:lnTo>
                <a:lnTo>
                  <a:pt x="536" y="84"/>
                </a:lnTo>
                <a:lnTo>
                  <a:pt x="540" y="78"/>
                </a:lnTo>
                <a:lnTo>
                  <a:pt x="546" y="71"/>
                </a:lnTo>
                <a:lnTo>
                  <a:pt x="558" y="60"/>
                </a:lnTo>
                <a:lnTo>
                  <a:pt x="573" y="50"/>
                </a:lnTo>
                <a:lnTo>
                  <a:pt x="588" y="42"/>
                </a:lnTo>
                <a:lnTo>
                  <a:pt x="588" y="42"/>
                </a:lnTo>
                <a:lnTo>
                  <a:pt x="598" y="42"/>
                </a:lnTo>
                <a:lnTo>
                  <a:pt x="607" y="42"/>
                </a:lnTo>
                <a:lnTo>
                  <a:pt x="625" y="46"/>
                </a:lnTo>
                <a:lnTo>
                  <a:pt x="641" y="52"/>
                </a:lnTo>
                <a:lnTo>
                  <a:pt x="656" y="57"/>
                </a:lnTo>
                <a:lnTo>
                  <a:pt x="656" y="57"/>
                </a:lnTo>
                <a:lnTo>
                  <a:pt x="666" y="71"/>
                </a:lnTo>
                <a:lnTo>
                  <a:pt x="677" y="84"/>
                </a:lnTo>
                <a:lnTo>
                  <a:pt x="686" y="98"/>
                </a:lnTo>
                <a:lnTo>
                  <a:pt x="696" y="112"/>
                </a:lnTo>
                <a:lnTo>
                  <a:pt x="696" y="112"/>
                </a:lnTo>
                <a:lnTo>
                  <a:pt x="700" y="123"/>
                </a:lnTo>
                <a:lnTo>
                  <a:pt x="704" y="133"/>
                </a:lnTo>
                <a:lnTo>
                  <a:pt x="708" y="144"/>
                </a:lnTo>
                <a:lnTo>
                  <a:pt x="712" y="148"/>
                </a:lnTo>
                <a:lnTo>
                  <a:pt x="716" y="152"/>
                </a:lnTo>
                <a:lnTo>
                  <a:pt x="716" y="152"/>
                </a:lnTo>
                <a:lnTo>
                  <a:pt x="717" y="150"/>
                </a:lnTo>
                <a:lnTo>
                  <a:pt x="719" y="150"/>
                </a:lnTo>
                <a:lnTo>
                  <a:pt x="720" y="150"/>
                </a:lnTo>
                <a:lnTo>
                  <a:pt x="723" y="150"/>
                </a:lnTo>
                <a:lnTo>
                  <a:pt x="723" y="150"/>
                </a:lnTo>
                <a:lnTo>
                  <a:pt x="720" y="135"/>
                </a:lnTo>
                <a:lnTo>
                  <a:pt x="716" y="123"/>
                </a:lnTo>
                <a:lnTo>
                  <a:pt x="711" y="110"/>
                </a:lnTo>
                <a:lnTo>
                  <a:pt x="705" y="98"/>
                </a:lnTo>
                <a:lnTo>
                  <a:pt x="693" y="75"/>
                </a:lnTo>
                <a:lnTo>
                  <a:pt x="678" y="50"/>
                </a:lnTo>
                <a:lnTo>
                  <a:pt x="678" y="50"/>
                </a:lnTo>
                <a:lnTo>
                  <a:pt x="666" y="42"/>
                </a:lnTo>
                <a:lnTo>
                  <a:pt x="662" y="37"/>
                </a:lnTo>
                <a:lnTo>
                  <a:pt x="656" y="30"/>
                </a:lnTo>
                <a:lnTo>
                  <a:pt x="656" y="30"/>
                </a:lnTo>
                <a:lnTo>
                  <a:pt x="645" y="26"/>
                </a:lnTo>
                <a:lnTo>
                  <a:pt x="632" y="20"/>
                </a:lnTo>
                <a:lnTo>
                  <a:pt x="623" y="18"/>
                </a:lnTo>
                <a:lnTo>
                  <a:pt x="615" y="16"/>
                </a:lnTo>
                <a:lnTo>
                  <a:pt x="607" y="16"/>
                </a:lnTo>
                <a:lnTo>
                  <a:pt x="599" y="16"/>
                </a:lnTo>
                <a:lnTo>
                  <a:pt x="599" y="16"/>
                </a:lnTo>
                <a:lnTo>
                  <a:pt x="585" y="20"/>
                </a:lnTo>
                <a:lnTo>
                  <a:pt x="570" y="25"/>
                </a:lnTo>
                <a:lnTo>
                  <a:pt x="540" y="35"/>
                </a:lnTo>
                <a:lnTo>
                  <a:pt x="540" y="35"/>
                </a:lnTo>
                <a:lnTo>
                  <a:pt x="535" y="42"/>
                </a:lnTo>
                <a:lnTo>
                  <a:pt x="528" y="49"/>
                </a:lnTo>
                <a:lnTo>
                  <a:pt x="523" y="57"/>
                </a:lnTo>
                <a:lnTo>
                  <a:pt x="519" y="67"/>
                </a:lnTo>
                <a:lnTo>
                  <a:pt x="516" y="76"/>
                </a:lnTo>
                <a:lnTo>
                  <a:pt x="515" y="86"/>
                </a:lnTo>
                <a:lnTo>
                  <a:pt x="515" y="97"/>
                </a:lnTo>
                <a:lnTo>
                  <a:pt x="516" y="109"/>
                </a:lnTo>
                <a:lnTo>
                  <a:pt x="516" y="109"/>
                </a:lnTo>
                <a:lnTo>
                  <a:pt x="524" y="131"/>
                </a:lnTo>
                <a:lnTo>
                  <a:pt x="531" y="154"/>
                </a:lnTo>
                <a:lnTo>
                  <a:pt x="538" y="177"/>
                </a:lnTo>
                <a:lnTo>
                  <a:pt x="546" y="199"/>
                </a:lnTo>
                <a:lnTo>
                  <a:pt x="546" y="199"/>
                </a:lnTo>
                <a:lnTo>
                  <a:pt x="547" y="210"/>
                </a:lnTo>
                <a:lnTo>
                  <a:pt x="550" y="219"/>
                </a:lnTo>
                <a:lnTo>
                  <a:pt x="555" y="237"/>
                </a:lnTo>
                <a:lnTo>
                  <a:pt x="561" y="253"/>
                </a:lnTo>
                <a:lnTo>
                  <a:pt x="562" y="263"/>
                </a:lnTo>
                <a:lnTo>
                  <a:pt x="564" y="271"/>
                </a:lnTo>
                <a:lnTo>
                  <a:pt x="564" y="271"/>
                </a:lnTo>
                <a:lnTo>
                  <a:pt x="577" y="308"/>
                </a:lnTo>
                <a:lnTo>
                  <a:pt x="589" y="344"/>
                </a:lnTo>
                <a:lnTo>
                  <a:pt x="602" y="381"/>
                </a:lnTo>
                <a:lnTo>
                  <a:pt x="608" y="399"/>
                </a:lnTo>
                <a:lnTo>
                  <a:pt x="615" y="415"/>
                </a:lnTo>
                <a:lnTo>
                  <a:pt x="615" y="415"/>
                </a:lnTo>
                <a:lnTo>
                  <a:pt x="629" y="444"/>
                </a:lnTo>
                <a:lnTo>
                  <a:pt x="645" y="471"/>
                </a:lnTo>
                <a:lnTo>
                  <a:pt x="655" y="485"/>
                </a:lnTo>
                <a:lnTo>
                  <a:pt x="663" y="497"/>
                </a:lnTo>
                <a:lnTo>
                  <a:pt x="674" y="508"/>
                </a:lnTo>
                <a:lnTo>
                  <a:pt x="683" y="517"/>
                </a:lnTo>
                <a:lnTo>
                  <a:pt x="683" y="517"/>
                </a:lnTo>
                <a:lnTo>
                  <a:pt x="693" y="519"/>
                </a:lnTo>
                <a:lnTo>
                  <a:pt x="701" y="521"/>
                </a:lnTo>
                <a:lnTo>
                  <a:pt x="708" y="524"/>
                </a:lnTo>
                <a:lnTo>
                  <a:pt x="717" y="525"/>
                </a:lnTo>
                <a:lnTo>
                  <a:pt x="717" y="525"/>
                </a:lnTo>
                <a:lnTo>
                  <a:pt x="721" y="524"/>
                </a:lnTo>
                <a:lnTo>
                  <a:pt x="727" y="523"/>
                </a:lnTo>
                <a:lnTo>
                  <a:pt x="739" y="521"/>
                </a:lnTo>
                <a:lnTo>
                  <a:pt x="750" y="520"/>
                </a:lnTo>
                <a:lnTo>
                  <a:pt x="760" y="519"/>
                </a:lnTo>
                <a:lnTo>
                  <a:pt x="760" y="519"/>
                </a:lnTo>
                <a:lnTo>
                  <a:pt x="761" y="516"/>
                </a:lnTo>
                <a:lnTo>
                  <a:pt x="762" y="514"/>
                </a:lnTo>
                <a:lnTo>
                  <a:pt x="766" y="510"/>
                </a:lnTo>
                <a:lnTo>
                  <a:pt x="779" y="505"/>
                </a:lnTo>
                <a:lnTo>
                  <a:pt x="779" y="505"/>
                </a:lnTo>
                <a:lnTo>
                  <a:pt x="785" y="493"/>
                </a:lnTo>
                <a:lnTo>
                  <a:pt x="789" y="480"/>
                </a:lnTo>
                <a:lnTo>
                  <a:pt x="791" y="467"/>
                </a:lnTo>
                <a:lnTo>
                  <a:pt x="791" y="453"/>
                </a:lnTo>
                <a:lnTo>
                  <a:pt x="789" y="440"/>
                </a:lnTo>
                <a:lnTo>
                  <a:pt x="787" y="425"/>
                </a:lnTo>
                <a:lnTo>
                  <a:pt x="780" y="396"/>
                </a:lnTo>
                <a:lnTo>
                  <a:pt x="780" y="396"/>
                </a:lnTo>
                <a:lnTo>
                  <a:pt x="777" y="380"/>
                </a:lnTo>
                <a:lnTo>
                  <a:pt x="777" y="373"/>
                </a:lnTo>
                <a:lnTo>
                  <a:pt x="775" y="366"/>
                </a:lnTo>
                <a:lnTo>
                  <a:pt x="775" y="366"/>
                </a:lnTo>
                <a:lnTo>
                  <a:pt x="764" y="333"/>
                </a:lnTo>
                <a:lnTo>
                  <a:pt x="750" y="302"/>
                </a:lnTo>
                <a:lnTo>
                  <a:pt x="726" y="244"/>
                </a:lnTo>
                <a:lnTo>
                  <a:pt x="726" y="244"/>
                </a:lnTo>
                <a:lnTo>
                  <a:pt x="717" y="226"/>
                </a:lnTo>
                <a:lnTo>
                  <a:pt x="709" y="208"/>
                </a:lnTo>
                <a:lnTo>
                  <a:pt x="692" y="177"/>
                </a:lnTo>
                <a:lnTo>
                  <a:pt x="692" y="177"/>
                </a:lnTo>
                <a:lnTo>
                  <a:pt x="685" y="163"/>
                </a:lnTo>
                <a:lnTo>
                  <a:pt x="678" y="152"/>
                </a:lnTo>
                <a:lnTo>
                  <a:pt x="678" y="152"/>
                </a:lnTo>
                <a:lnTo>
                  <a:pt x="674" y="148"/>
                </a:lnTo>
                <a:lnTo>
                  <a:pt x="668" y="144"/>
                </a:lnTo>
                <a:lnTo>
                  <a:pt x="662" y="142"/>
                </a:lnTo>
                <a:lnTo>
                  <a:pt x="656" y="139"/>
                </a:lnTo>
                <a:lnTo>
                  <a:pt x="651" y="139"/>
                </a:lnTo>
                <a:lnTo>
                  <a:pt x="644" y="139"/>
                </a:lnTo>
                <a:lnTo>
                  <a:pt x="632" y="140"/>
                </a:lnTo>
                <a:lnTo>
                  <a:pt x="618" y="144"/>
                </a:lnTo>
                <a:lnTo>
                  <a:pt x="607" y="151"/>
                </a:lnTo>
                <a:lnTo>
                  <a:pt x="596" y="159"/>
                </a:lnTo>
                <a:lnTo>
                  <a:pt x="587" y="167"/>
                </a:lnTo>
                <a:lnTo>
                  <a:pt x="587" y="167"/>
                </a:lnTo>
                <a:lnTo>
                  <a:pt x="584" y="185"/>
                </a:lnTo>
                <a:lnTo>
                  <a:pt x="584" y="201"/>
                </a:lnTo>
                <a:lnTo>
                  <a:pt x="585" y="219"/>
                </a:lnTo>
                <a:lnTo>
                  <a:pt x="588" y="234"/>
                </a:lnTo>
                <a:lnTo>
                  <a:pt x="594" y="250"/>
                </a:lnTo>
                <a:lnTo>
                  <a:pt x="599" y="265"/>
                </a:lnTo>
                <a:lnTo>
                  <a:pt x="611" y="297"/>
                </a:lnTo>
                <a:lnTo>
                  <a:pt x="611" y="297"/>
                </a:lnTo>
                <a:lnTo>
                  <a:pt x="617" y="309"/>
                </a:lnTo>
                <a:lnTo>
                  <a:pt x="622" y="321"/>
                </a:lnTo>
                <a:lnTo>
                  <a:pt x="636" y="346"/>
                </a:lnTo>
                <a:lnTo>
                  <a:pt x="636" y="346"/>
                </a:lnTo>
                <a:lnTo>
                  <a:pt x="643" y="358"/>
                </a:lnTo>
                <a:lnTo>
                  <a:pt x="649" y="370"/>
                </a:lnTo>
                <a:lnTo>
                  <a:pt x="653" y="376"/>
                </a:lnTo>
                <a:lnTo>
                  <a:pt x="657" y="380"/>
                </a:lnTo>
                <a:lnTo>
                  <a:pt x="663" y="382"/>
                </a:lnTo>
                <a:lnTo>
                  <a:pt x="668" y="382"/>
                </a:lnTo>
                <a:lnTo>
                  <a:pt x="668" y="382"/>
                </a:lnTo>
                <a:lnTo>
                  <a:pt x="670" y="378"/>
                </a:lnTo>
                <a:lnTo>
                  <a:pt x="670" y="373"/>
                </a:lnTo>
                <a:lnTo>
                  <a:pt x="668" y="369"/>
                </a:lnTo>
                <a:lnTo>
                  <a:pt x="666" y="363"/>
                </a:lnTo>
                <a:lnTo>
                  <a:pt x="653" y="343"/>
                </a:lnTo>
                <a:lnTo>
                  <a:pt x="653" y="343"/>
                </a:lnTo>
                <a:close/>
                <a:moveTo>
                  <a:pt x="678" y="110"/>
                </a:moveTo>
                <a:lnTo>
                  <a:pt x="678" y="110"/>
                </a:lnTo>
                <a:lnTo>
                  <a:pt x="671" y="99"/>
                </a:lnTo>
                <a:lnTo>
                  <a:pt x="663" y="87"/>
                </a:lnTo>
                <a:lnTo>
                  <a:pt x="653" y="76"/>
                </a:lnTo>
                <a:lnTo>
                  <a:pt x="647" y="69"/>
                </a:lnTo>
                <a:lnTo>
                  <a:pt x="647" y="69"/>
                </a:lnTo>
                <a:lnTo>
                  <a:pt x="634" y="64"/>
                </a:lnTo>
                <a:lnTo>
                  <a:pt x="619" y="59"/>
                </a:lnTo>
                <a:lnTo>
                  <a:pt x="604" y="56"/>
                </a:lnTo>
                <a:lnTo>
                  <a:pt x="598" y="56"/>
                </a:lnTo>
                <a:lnTo>
                  <a:pt x="592" y="57"/>
                </a:lnTo>
                <a:lnTo>
                  <a:pt x="592" y="57"/>
                </a:lnTo>
                <a:lnTo>
                  <a:pt x="587" y="60"/>
                </a:lnTo>
                <a:lnTo>
                  <a:pt x="581" y="64"/>
                </a:lnTo>
                <a:lnTo>
                  <a:pt x="577" y="69"/>
                </a:lnTo>
                <a:lnTo>
                  <a:pt x="572" y="74"/>
                </a:lnTo>
                <a:lnTo>
                  <a:pt x="572" y="74"/>
                </a:lnTo>
                <a:lnTo>
                  <a:pt x="560" y="79"/>
                </a:lnTo>
                <a:lnTo>
                  <a:pt x="553" y="83"/>
                </a:lnTo>
                <a:lnTo>
                  <a:pt x="551" y="86"/>
                </a:lnTo>
                <a:lnTo>
                  <a:pt x="550" y="90"/>
                </a:lnTo>
                <a:lnTo>
                  <a:pt x="550" y="90"/>
                </a:lnTo>
                <a:lnTo>
                  <a:pt x="549" y="98"/>
                </a:lnTo>
                <a:lnTo>
                  <a:pt x="549" y="108"/>
                </a:lnTo>
                <a:lnTo>
                  <a:pt x="551" y="125"/>
                </a:lnTo>
                <a:lnTo>
                  <a:pt x="551" y="125"/>
                </a:lnTo>
                <a:lnTo>
                  <a:pt x="555" y="143"/>
                </a:lnTo>
                <a:lnTo>
                  <a:pt x="561" y="161"/>
                </a:lnTo>
                <a:lnTo>
                  <a:pt x="573" y="192"/>
                </a:lnTo>
                <a:lnTo>
                  <a:pt x="573" y="192"/>
                </a:lnTo>
                <a:lnTo>
                  <a:pt x="573" y="184"/>
                </a:lnTo>
                <a:lnTo>
                  <a:pt x="574" y="177"/>
                </a:lnTo>
                <a:lnTo>
                  <a:pt x="576" y="170"/>
                </a:lnTo>
                <a:lnTo>
                  <a:pt x="579" y="165"/>
                </a:lnTo>
                <a:lnTo>
                  <a:pt x="585" y="154"/>
                </a:lnTo>
                <a:lnTo>
                  <a:pt x="595" y="144"/>
                </a:lnTo>
                <a:lnTo>
                  <a:pt x="606" y="138"/>
                </a:lnTo>
                <a:lnTo>
                  <a:pt x="618" y="132"/>
                </a:lnTo>
                <a:lnTo>
                  <a:pt x="630" y="128"/>
                </a:lnTo>
                <a:lnTo>
                  <a:pt x="643" y="127"/>
                </a:lnTo>
                <a:lnTo>
                  <a:pt x="643" y="127"/>
                </a:lnTo>
                <a:lnTo>
                  <a:pt x="651" y="128"/>
                </a:lnTo>
                <a:lnTo>
                  <a:pt x="659" y="129"/>
                </a:lnTo>
                <a:lnTo>
                  <a:pt x="666" y="132"/>
                </a:lnTo>
                <a:lnTo>
                  <a:pt x="671" y="136"/>
                </a:lnTo>
                <a:lnTo>
                  <a:pt x="683" y="144"/>
                </a:lnTo>
                <a:lnTo>
                  <a:pt x="694" y="152"/>
                </a:lnTo>
                <a:lnTo>
                  <a:pt x="694" y="152"/>
                </a:lnTo>
                <a:lnTo>
                  <a:pt x="687" y="131"/>
                </a:lnTo>
                <a:lnTo>
                  <a:pt x="685" y="121"/>
                </a:lnTo>
                <a:lnTo>
                  <a:pt x="678" y="110"/>
                </a:lnTo>
                <a:lnTo>
                  <a:pt x="678" y="110"/>
                </a:lnTo>
                <a:close/>
                <a:moveTo>
                  <a:pt x="981" y="110"/>
                </a:moveTo>
                <a:lnTo>
                  <a:pt x="981" y="110"/>
                </a:lnTo>
                <a:lnTo>
                  <a:pt x="976" y="113"/>
                </a:lnTo>
                <a:lnTo>
                  <a:pt x="968" y="114"/>
                </a:lnTo>
                <a:lnTo>
                  <a:pt x="953" y="116"/>
                </a:lnTo>
                <a:lnTo>
                  <a:pt x="936" y="116"/>
                </a:lnTo>
                <a:lnTo>
                  <a:pt x="920" y="117"/>
                </a:lnTo>
                <a:lnTo>
                  <a:pt x="920" y="117"/>
                </a:lnTo>
                <a:lnTo>
                  <a:pt x="905" y="120"/>
                </a:lnTo>
                <a:lnTo>
                  <a:pt x="890" y="124"/>
                </a:lnTo>
                <a:lnTo>
                  <a:pt x="877" y="128"/>
                </a:lnTo>
                <a:lnTo>
                  <a:pt x="863" y="131"/>
                </a:lnTo>
                <a:lnTo>
                  <a:pt x="863" y="131"/>
                </a:lnTo>
                <a:lnTo>
                  <a:pt x="856" y="131"/>
                </a:lnTo>
                <a:lnTo>
                  <a:pt x="849" y="131"/>
                </a:lnTo>
                <a:lnTo>
                  <a:pt x="843" y="129"/>
                </a:lnTo>
                <a:lnTo>
                  <a:pt x="836" y="131"/>
                </a:lnTo>
                <a:lnTo>
                  <a:pt x="836" y="131"/>
                </a:lnTo>
                <a:lnTo>
                  <a:pt x="819" y="133"/>
                </a:lnTo>
                <a:lnTo>
                  <a:pt x="802" y="139"/>
                </a:lnTo>
                <a:lnTo>
                  <a:pt x="770" y="148"/>
                </a:lnTo>
                <a:lnTo>
                  <a:pt x="738" y="159"/>
                </a:lnTo>
                <a:lnTo>
                  <a:pt x="704" y="170"/>
                </a:lnTo>
                <a:lnTo>
                  <a:pt x="704" y="170"/>
                </a:lnTo>
                <a:lnTo>
                  <a:pt x="712" y="182"/>
                </a:lnTo>
                <a:lnTo>
                  <a:pt x="720" y="197"/>
                </a:lnTo>
                <a:lnTo>
                  <a:pt x="736" y="231"/>
                </a:lnTo>
                <a:lnTo>
                  <a:pt x="766" y="304"/>
                </a:lnTo>
                <a:lnTo>
                  <a:pt x="766" y="304"/>
                </a:lnTo>
                <a:lnTo>
                  <a:pt x="773" y="329"/>
                </a:lnTo>
                <a:lnTo>
                  <a:pt x="781" y="357"/>
                </a:lnTo>
                <a:lnTo>
                  <a:pt x="791" y="384"/>
                </a:lnTo>
                <a:lnTo>
                  <a:pt x="798" y="411"/>
                </a:lnTo>
                <a:lnTo>
                  <a:pt x="804" y="438"/>
                </a:lnTo>
                <a:lnTo>
                  <a:pt x="806" y="452"/>
                </a:lnTo>
                <a:lnTo>
                  <a:pt x="807" y="464"/>
                </a:lnTo>
                <a:lnTo>
                  <a:pt x="807" y="478"/>
                </a:lnTo>
                <a:lnTo>
                  <a:pt x="806" y="490"/>
                </a:lnTo>
                <a:lnTo>
                  <a:pt x="803" y="504"/>
                </a:lnTo>
                <a:lnTo>
                  <a:pt x="799" y="516"/>
                </a:lnTo>
                <a:lnTo>
                  <a:pt x="799" y="516"/>
                </a:lnTo>
                <a:lnTo>
                  <a:pt x="791" y="521"/>
                </a:lnTo>
                <a:lnTo>
                  <a:pt x="781" y="525"/>
                </a:lnTo>
                <a:lnTo>
                  <a:pt x="772" y="529"/>
                </a:lnTo>
                <a:lnTo>
                  <a:pt x="762" y="532"/>
                </a:lnTo>
                <a:lnTo>
                  <a:pt x="740" y="536"/>
                </a:lnTo>
                <a:lnTo>
                  <a:pt x="719" y="543"/>
                </a:lnTo>
                <a:lnTo>
                  <a:pt x="719" y="543"/>
                </a:lnTo>
                <a:lnTo>
                  <a:pt x="711" y="539"/>
                </a:lnTo>
                <a:lnTo>
                  <a:pt x="704" y="536"/>
                </a:lnTo>
                <a:lnTo>
                  <a:pt x="704" y="536"/>
                </a:lnTo>
                <a:lnTo>
                  <a:pt x="690" y="534"/>
                </a:lnTo>
                <a:lnTo>
                  <a:pt x="679" y="529"/>
                </a:lnTo>
                <a:lnTo>
                  <a:pt x="670" y="524"/>
                </a:lnTo>
                <a:lnTo>
                  <a:pt x="660" y="516"/>
                </a:lnTo>
                <a:lnTo>
                  <a:pt x="652" y="508"/>
                </a:lnTo>
                <a:lnTo>
                  <a:pt x="645" y="498"/>
                </a:lnTo>
                <a:lnTo>
                  <a:pt x="634" y="478"/>
                </a:lnTo>
                <a:lnTo>
                  <a:pt x="634" y="478"/>
                </a:lnTo>
                <a:lnTo>
                  <a:pt x="619" y="448"/>
                </a:lnTo>
                <a:lnTo>
                  <a:pt x="604" y="415"/>
                </a:lnTo>
                <a:lnTo>
                  <a:pt x="591" y="382"/>
                </a:lnTo>
                <a:lnTo>
                  <a:pt x="577" y="347"/>
                </a:lnTo>
                <a:lnTo>
                  <a:pt x="566" y="313"/>
                </a:lnTo>
                <a:lnTo>
                  <a:pt x="554" y="279"/>
                </a:lnTo>
                <a:lnTo>
                  <a:pt x="536" y="214"/>
                </a:lnTo>
                <a:lnTo>
                  <a:pt x="536" y="214"/>
                </a:lnTo>
                <a:lnTo>
                  <a:pt x="523" y="216"/>
                </a:lnTo>
                <a:lnTo>
                  <a:pt x="511" y="221"/>
                </a:lnTo>
                <a:lnTo>
                  <a:pt x="489" y="227"/>
                </a:lnTo>
                <a:lnTo>
                  <a:pt x="489" y="227"/>
                </a:lnTo>
                <a:lnTo>
                  <a:pt x="457" y="237"/>
                </a:lnTo>
                <a:lnTo>
                  <a:pt x="432" y="244"/>
                </a:lnTo>
                <a:lnTo>
                  <a:pt x="432" y="244"/>
                </a:lnTo>
                <a:lnTo>
                  <a:pt x="408" y="252"/>
                </a:lnTo>
                <a:lnTo>
                  <a:pt x="385" y="260"/>
                </a:lnTo>
                <a:lnTo>
                  <a:pt x="385" y="260"/>
                </a:lnTo>
                <a:lnTo>
                  <a:pt x="362" y="267"/>
                </a:lnTo>
                <a:lnTo>
                  <a:pt x="339" y="272"/>
                </a:lnTo>
                <a:lnTo>
                  <a:pt x="316" y="276"/>
                </a:lnTo>
                <a:lnTo>
                  <a:pt x="294" y="283"/>
                </a:lnTo>
                <a:lnTo>
                  <a:pt x="294" y="283"/>
                </a:lnTo>
                <a:lnTo>
                  <a:pt x="281" y="289"/>
                </a:lnTo>
                <a:lnTo>
                  <a:pt x="267" y="294"/>
                </a:lnTo>
                <a:lnTo>
                  <a:pt x="240" y="306"/>
                </a:lnTo>
                <a:lnTo>
                  <a:pt x="240" y="306"/>
                </a:lnTo>
                <a:lnTo>
                  <a:pt x="203" y="320"/>
                </a:lnTo>
                <a:lnTo>
                  <a:pt x="166" y="333"/>
                </a:lnTo>
                <a:lnTo>
                  <a:pt x="130" y="347"/>
                </a:lnTo>
                <a:lnTo>
                  <a:pt x="112" y="355"/>
                </a:lnTo>
                <a:lnTo>
                  <a:pt x="94" y="365"/>
                </a:lnTo>
                <a:lnTo>
                  <a:pt x="94" y="365"/>
                </a:lnTo>
                <a:lnTo>
                  <a:pt x="83" y="366"/>
                </a:lnTo>
                <a:lnTo>
                  <a:pt x="74" y="369"/>
                </a:lnTo>
                <a:lnTo>
                  <a:pt x="66" y="374"/>
                </a:lnTo>
                <a:lnTo>
                  <a:pt x="56" y="378"/>
                </a:lnTo>
                <a:lnTo>
                  <a:pt x="37" y="389"/>
                </a:lnTo>
                <a:lnTo>
                  <a:pt x="27" y="393"/>
                </a:lnTo>
                <a:lnTo>
                  <a:pt x="18" y="396"/>
                </a:lnTo>
                <a:lnTo>
                  <a:pt x="18" y="396"/>
                </a:lnTo>
                <a:lnTo>
                  <a:pt x="18" y="455"/>
                </a:lnTo>
                <a:lnTo>
                  <a:pt x="22" y="514"/>
                </a:lnTo>
                <a:lnTo>
                  <a:pt x="29" y="576"/>
                </a:lnTo>
                <a:lnTo>
                  <a:pt x="38" y="640"/>
                </a:lnTo>
                <a:lnTo>
                  <a:pt x="38" y="640"/>
                </a:lnTo>
                <a:lnTo>
                  <a:pt x="44" y="664"/>
                </a:lnTo>
                <a:lnTo>
                  <a:pt x="51" y="689"/>
                </a:lnTo>
                <a:lnTo>
                  <a:pt x="59" y="713"/>
                </a:lnTo>
                <a:lnTo>
                  <a:pt x="61" y="725"/>
                </a:lnTo>
                <a:lnTo>
                  <a:pt x="63" y="739"/>
                </a:lnTo>
                <a:lnTo>
                  <a:pt x="63" y="739"/>
                </a:lnTo>
                <a:lnTo>
                  <a:pt x="68" y="777"/>
                </a:lnTo>
                <a:lnTo>
                  <a:pt x="75" y="815"/>
                </a:lnTo>
                <a:lnTo>
                  <a:pt x="83" y="853"/>
                </a:lnTo>
                <a:lnTo>
                  <a:pt x="94" y="891"/>
                </a:lnTo>
                <a:lnTo>
                  <a:pt x="94" y="891"/>
                </a:lnTo>
                <a:lnTo>
                  <a:pt x="105" y="931"/>
                </a:lnTo>
                <a:lnTo>
                  <a:pt x="115" y="969"/>
                </a:lnTo>
                <a:lnTo>
                  <a:pt x="124" y="1007"/>
                </a:lnTo>
                <a:lnTo>
                  <a:pt x="135" y="1044"/>
                </a:lnTo>
                <a:lnTo>
                  <a:pt x="135" y="1044"/>
                </a:lnTo>
                <a:lnTo>
                  <a:pt x="144" y="1074"/>
                </a:lnTo>
                <a:lnTo>
                  <a:pt x="155" y="1102"/>
                </a:lnTo>
                <a:lnTo>
                  <a:pt x="178" y="1158"/>
                </a:lnTo>
                <a:lnTo>
                  <a:pt x="178" y="1158"/>
                </a:lnTo>
                <a:lnTo>
                  <a:pt x="198" y="1204"/>
                </a:lnTo>
                <a:lnTo>
                  <a:pt x="215" y="1249"/>
                </a:lnTo>
                <a:lnTo>
                  <a:pt x="215" y="1249"/>
                </a:lnTo>
                <a:lnTo>
                  <a:pt x="232" y="1290"/>
                </a:lnTo>
                <a:lnTo>
                  <a:pt x="248" y="1330"/>
                </a:lnTo>
                <a:lnTo>
                  <a:pt x="266" y="1368"/>
                </a:lnTo>
                <a:lnTo>
                  <a:pt x="275" y="1385"/>
                </a:lnTo>
                <a:lnTo>
                  <a:pt x="285" y="1403"/>
                </a:lnTo>
                <a:lnTo>
                  <a:pt x="285" y="1403"/>
                </a:lnTo>
                <a:lnTo>
                  <a:pt x="300" y="1391"/>
                </a:lnTo>
                <a:lnTo>
                  <a:pt x="315" y="1380"/>
                </a:lnTo>
                <a:lnTo>
                  <a:pt x="346" y="1358"/>
                </a:lnTo>
                <a:lnTo>
                  <a:pt x="380" y="1340"/>
                </a:lnTo>
                <a:lnTo>
                  <a:pt x="414" y="1323"/>
                </a:lnTo>
                <a:lnTo>
                  <a:pt x="448" y="1306"/>
                </a:lnTo>
                <a:lnTo>
                  <a:pt x="483" y="1291"/>
                </a:lnTo>
                <a:lnTo>
                  <a:pt x="553" y="1263"/>
                </a:lnTo>
                <a:lnTo>
                  <a:pt x="553" y="1263"/>
                </a:lnTo>
                <a:lnTo>
                  <a:pt x="589" y="1248"/>
                </a:lnTo>
                <a:lnTo>
                  <a:pt x="629" y="1236"/>
                </a:lnTo>
                <a:lnTo>
                  <a:pt x="668" y="1225"/>
                </a:lnTo>
                <a:lnTo>
                  <a:pt x="708" y="1215"/>
                </a:lnTo>
                <a:lnTo>
                  <a:pt x="789" y="1199"/>
                </a:lnTo>
                <a:lnTo>
                  <a:pt x="830" y="1191"/>
                </a:lnTo>
                <a:lnTo>
                  <a:pt x="870" y="1181"/>
                </a:lnTo>
                <a:lnTo>
                  <a:pt x="870" y="1181"/>
                </a:lnTo>
                <a:lnTo>
                  <a:pt x="905" y="1172"/>
                </a:lnTo>
                <a:lnTo>
                  <a:pt x="936" y="1164"/>
                </a:lnTo>
                <a:lnTo>
                  <a:pt x="996" y="1144"/>
                </a:lnTo>
                <a:lnTo>
                  <a:pt x="996" y="1144"/>
                </a:lnTo>
                <a:lnTo>
                  <a:pt x="1062" y="1125"/>
                </a:lnTo>
                <a:lnTo>
                  <a:pt x="1094" y="1116"/>
                </a:lnTo>
                <a:lnTo>
                  <a:pt x="1126" y="1105"/>
                </a:lnTo>
                <a:lnTo>
                  <a:pt x="1126" y="1105"/>
                </a:lnTo>
                <a:lnTo>
                  <a:pt x="1156" y="1093"/>
                </a:lnTo>
                <a:lnTo>
                  <a:pt x="1184" y="1081"/>
                </a:lnTo>
                <a:lnTo>
                  <a:pt x="1214" y="1068"/>
                </a:lnTo>
                <a:lnTo>
                  <a:pt x="1243" y="1059"/>
                </a:lnTo>
                <a:lnTo>
                  <a:pt x="1243" y="1059"/>
                </a:lnTo>
                <a:lnTo>
                  <a:pt x="1249" y="1053"/>
                </a:lnTo>
                <a:lnTo>
                  <a:pt x="1256" y="1048"/>
                </a:lnTo>
                <a:lnTo>
                  <a:pt x="1266" y="1044"/>
                </a:lnTo>
                <a:lnTo>
                  <a:pt x="1274" y="1041"/>
                </a:lnTo>
                <a:lnTo>
                  <a:pt x="1293" y="1034"/>
                </a:lnTo>
                <a:lnTo>
                  <a:pt x="1309" y="1027"/>
                </a:lnTo>
                <a:lnTo>
                  <a:pt x="1309" y="1027"/>
                </a:lnTo>
                <a:lnTo>
                  <a:pt x="1305" y="1017"/>
                </a:lnTo>
                <a:lnTo>
                  <a:pt x="1301" y="1007"/>
                </a:lnTo>
                <a:lnTo>
                  <a:pt x="1296" y="998"/>
                </a:lnTo>
                <a:lnTo>
                  <a:pt x="1290" y="988"/>
                </a:lnTo>
                <a:lnTo>
                  <a:pt x="1278" y="970"/>
                </a:lnTo>
                <a:lnTo>
                  <a:pt x="1266" y="953"/>
                </a:lnTo>
                <a:lnTo>
                  <a:pt x="1266" y="953"/>
                </a:lnTo>
                <a:lnTo>
                  <a:pt x="1240" y="906"/>
                </a:lnTo>
                <a:lnTo>
                  <a:pt x="1228" y="883"/>
                </a:lnTo>
                <a:lnTo>
                  <a:pt x="1217" y="861"/>
                </a:lnTo>
                <a:lnTo>
                  <a:pt x="1217" y="861"/>
                </a:lnTo>
                <a:lnTo>
                  <a:pt x="1195" y="810"/>
                </a:lnTo>
                <a:lnTo>
                  <a:pt x="1173" y="758"/>
                </a:lnTo>
                <a:lnTo>
                  <a:pt x="1154" y="706"/>
                </a:lnTo>
                <a:lnTo>
                  <a:pt x="1136" y="655"/>
                </a:lnTo>
                <a:lnTo>
                  <a:pt x="1136" y="655"/>
                </a:lnTo>
                <a:lnTo>
                  <a:pt x="1119" y="606"/>
                </a:lnTo>
                <a:lnTo>
                  <a:pt x="1111" y="582"/>
                </a:lnTo>
                <a:lnTo>
                  <a:pt x="1104" y="558"/>
                </a:lnTo>
                <a:lnTo>
                  <a:pt x="1104" y="558"/>
                </a:lnTo>
                <a:lnTo>
                  <a:pt x="1097" y="529"/>
                </a:lnTo>
                <a:lnTo>
                  <a:pt x="1093" y="501"/>
                </a:lnTo>
                <a:lnTo>
                  <a:pt x="1083" y="442"/>
                </a:lnTo>
                <a:lnTo>
                  <a:pt x="1083" y="442"/>
                </a:lnTo>
                <a:lnTo>
                  <a:pt x="1073" y="388"/>
                </a:lnTo>
                <a:lnTo>
                  <a:pt x="1062" y="332"/>
                </a:lnTo>
                <a:lnTo>
                  <a:pt x="1062" y="332"/>
                </a:lnTo>
                <a:lnTo>
                  <a:pt x="1058" y="304"/>
                </a:lnTo>
                <a:lnTo>
                  <a:pt x="1055" y="275"/>
                </a:lnTo>
                <a:lnTo>
                  <a:pt x="1051" y="218"/>
                </a:lnTo>
                <a:lnTo>
                  <a:pt x="1049" y="189"/>
                </a:lnTo>
                <a:lnTo>
                  <a:pt x="1045" y="161"/>
                </a:lnTo>
                <a:lnTo>
                  <a:pt x="1040" y="133"/>
                </a:lnTo>
                <a:lnTo>
                  <a:pt x="1033" y="105"/>
                </a:lnTo>
                <a:lnTo>
                  <a:pt x="1033" y="105"/>
                </a:lnTo>
                <a:lnTo>
                  <a:pt x="1029" y="105"/>
                </a:lnTo>
                <a:lnTo>
                  <a:pt x="1029" y="105"/>
                </a:lnTo>
                <a:lnTo>
                  <a:pt x="1014" y="108"/>
                </a:lnTo>
                <a:lnTo>
                  <a:pt x="1003" y="110"/>
                </a:lnTo>
                <a:lnTo>
                  <a:pt x="994" y="112"/>
                </a:lnTo>
                <a:lnTo>
                  <a:pt x="981" y="110"/>
                </a:lnTo>
                <a:lnTo>
                  <a:pt x="981" y="110"/>
                </a:lnTo>
                <a:close/>
                <a:moveTo>
                  <a:pt x="713" y="490"/>
                </a:moveTo>
                <a:lnTo>
                  <a:pt x="713" y="490"/>
                </a:lnTo>
                <a:lnTo>
                  <a:pt x="721" y="489"/>
                </a:lnTo>
                <a:lnTo>
                  <a:pt x="731" y="486"/>
                </a:lnTo>
                <a:lnTo>
                  <a:pt x="738" y="483"/>
                </a:lnTo>
                <a:lnTo>
                  <a:pt x="739" y="480"/>
                </a:lnTo>
                <a:lnTo>
                  <a:pt x="739" y="479"/>
                </a:lnTo>
                <a:lnTo>
                  <a:pt x="739" y="479"/>
                </a:lnTo>
                <a:lnTo>
                  <a:pt x="745" y="475"/>
                </a:lnTo>
                <a:lnTo>
                  <a:pt x="749" y="470"/>
                </a:lnTo>
                <a:lnTo>
                  <a:pt x="753" y="463"/>
                </a:lnTo>
                <a:lnTo>
                  <a:pt x="754" y="456"/>
                </a:lnTo>
                <a:lnTo>
                  <a:pt x="757" y="441"/>
                </a:lnTo>
                <a:lnTo>
                  <a:pt x="757" y="426"/>
                </a:lnTo>
                <a:lnTo>
                  <a:pt x="757" y="426"/>
                </a:lnTo>
                <a:lnTo>
                  <a:pt x="743" y="393"/>
                </a:lnTo>
                <a:lnTo>
                  <a:pt x="732" y="362"/>
                </a:lnTo>
                <a:lnTo>
                  <a:pt x="709" y="298"/>
                </a:lnTo>
                <a:lnTo>
                  <a:pt x="697" y="267"/>
                </a:lnTo>
                <a:lnTo>
                  <a:pt x="683" y="237"/>
                </a:lnTo>
                <a:lnTo>
                  <a:pt x="668" y="210"/>
                </a:lnTo>
                <a:lnTo>
                  <a:pt x="660" y="196"/>
                </a:lnTo>
                <a:lnTo>
                  <a:pt x="651" y="184"/>
                </a:lnTo>
                <a:lnTo>
                  <a:pt x="651" y="184"/>
                </a:lnTo>
                <a:lnTo>
                  <a:pt x="640" y="182"/>
                </a:lnTo>
                <a:lnTo>
                  <a:pt x="632" y="181"/>
                </a:lnTo>
                <a:lnTo>
                  <a:pt x="628" y="181"/>
                </a:lnTo>
                <a:lnTo>
                  <a:pt x="623" y="182"/>
                </a:lnTo>
                <a:lnTo>
                  <a:pt x="621" y="185"/>
                </a:lnTo>
                <a:lnTo>
                  <a:pt x="619" y="188"/>
                </a:lnTo>
                <a:lnTo>
                  <a:pt x="619" y="188"/>
                </a:lnTo>
                <a:lnTo>
                  <a:pt x="622" y="188"/>
                </a:lnTo>
                <a:lnTo>
                  <a:pt x="621" y="189"/>
                </a:lnTo>
                <a:lnTo>
                  <a:pt x="619" y="189"/>
                </a:lnTo>
                <a:lnTo>
                  <a:pt x="619" y="189"/>
                </a:lnTo>
                <a:lnTo>
                  <a:pt x="618" y="206"/>
                </a:lnTo>
                <a:lnTo>
                  <a:pt x="619" y="221"/>
                </a:lnTo>
                <a:lnTo>
                  <a:pt x="623" y="234"/>
                </a:lnTo>
                <a:lnTo>
                  <a:pt x="628" y="246"/>
                </a:lnTo>
                <a:lnTo>
                  <a:pt x="638" y="270"/>
                </a:lnTo>
                <a:lnTo>
                  <a:pt x="644" y="282"/>
                </a:lnTo>
                <a:lnTo>
                  <a:pt x="648" y="295"/>
                </a:lnTo>
                <a:lnTo>
                  <a:pt x="648" y="295"/>
                </a:lnTo>
                <a:lnTo>
                  <a:pt x="653" y="310"/>
                </a:lnTo>
                <a:lnTo>
                  <a:pt x="660" y="324"/>
                </a:lnTo>
                <a:lnTo>
                  <a:pt x="660" y="324"/>
                </a:lnTo>
                <a:lnTo>
                  <a:pt x="662" y="331"/>
                </a:lnTo>
                <a:lnTo>
                  <a:pt x="663" y="338"/>
                </a:lnTo>
                <a:lnTo>
                  <a:pt x="663" y="338"/>
                </a:lnTo>
                <a:lnTo>
                  <a:pt x="668" y="346"/>
                </a:lnTo>
                <a:lnTo>
                  <a:pt x="674" y="353"/>
                </a:lnTo>
                <a:lnTo>
                  <a:pt x="679" y="361"/>
                </a:lnTo>
                <a:lnTo>
                  <a:pt x="685" y="367"/>
                </a:lnTo>
                <a:lnTo>
                  <a:pt x="689" y="376"/>
                </a:lnTo>
                <a:lnTo>
                  <a:pt x="689" y="382"/>
                </a:lnTo>
                <a:lnTo>
                  <a:pt x="689" y="387"/>
                </a:lnTo>
                <a:lnTo>
                  <a:pt x="687" y="391"/>
                </a:lnTo>
                <a:lnTo>
                  <a:pt x="685" y="395"/>
                </a:lnTo>
                <a:lnTo>
                  <a:pt x="681" y="399"/>
                </a:lnTo>
                <a:lnTo>
                  <a:pt x="681" y="399"/>
                </a:lnTo>
                <a:lnTo>
                  <a:pt x="674" y="399"/>
                </a:lnTo>
                <a:lnTo>
                  <a:pt x="668" y="400"/>
                </a:lnTo>
                <a:lnTo>
                  <a:pt x="655" y="403"/>
                </a:lnTo>
                <a:lnTo>
                  <a:pt x="655" y="403"/>
                </a:lnTo>
                <a:lnTo>
                  <a:pt x="660" y="414"/>
                </a:lnTo>
                <a:lnTo>
                  <a:pt x="667" y="426"/>
                </a:lnTo>
                <a:lnTo>
                  <a:pt x="679" y="453"/>
                </a:lnTo>
                <a:lnTo>
                  <a:pt x="686" y="467"/>
                </a:lnTo>
                <a:lnTo>
                  <a:pt x="694" y="478"/>
                </a:lnTo>
                <a:lnTo>
                  <a:pt x="698" y="482"/>
                </a:lnTo>
                <a:lnTo>
                  <a:pt x="704" y="486"/>
                </a:lnTo>
                <a:lnTo>
                  <a:pt x="708" y="489"/>
                </a:lnTo>
                <a:lnTo>
                  <a:pt x="713" y="490"/>
                </a:lnTo>
                <a:lnTo>
                  <a:pt x="713" y="49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7" name="PA_任意多边形 109"/>
          <p:cNvSpPr>
            <a:spLocks noEditPoints="1"/>
          </p:cNvSpPr>
          <p:nvPr/>
        </p:nvSpPr>
        <p:spPr bwMode="auto">
          <a:xfrm flipH="1">
            <a:off x="7922797" y="2536069"/>
            <a:ext cx="2858933" cy="2784309"/>
          </a:xfrm>
          <a:custGeom>
            <a:avLst/>
            <a:gdLst>
              <a:gd name="T0" fmla="*/ 902 w 1331"/>
              <a:gd name="T1" fmla="*/ 102 h 1421"/>
              <a:gd name="T2" fmla="*/ 1018 w 1331"/>
              <a:gd name="T3" fmla="*/ 87 h 1421"/>
              <a:gd name="T4" fmla="*/ 1073 w 1331"/>
              <a:gd name="T5" fmla="*/ 309 h 1421"/>
              <a:gd name="T6" fmla="*/ 1151 w 1331"/>
              <a:gd name="T7" fmla="*/ 651 h 1421"/>
              <a:gd name="T8" fmla="*/ 1330 w 1331"/>
              <a:gd name="T9" fmla="*/ 1025 h 1421"/>
              <a:gd name="T10" fmla="*/ 1215 w 1331"/>
              <a:gd name="T11" fmla="*/ 1090 h 1421"/>
              <a:gd name="T12" fmla="*/ 975 w 1331"/>
              <a:gd name="T13" fmla="*/ 1169 h 1421"/>
              <a:gd name="T14" fmla="*/ 720 w 1331"/>
              <a:gd name="T15" fmla="*/ 1222 h 1421"/>
              <a:gd name="T16" fmla="*/ 377 w 1331"/>
              <a:gd name="T17" fmla="*/ 1355 h 1421"/>
              <a:gd name="T18" fmla="*/ 219 w 1331"/>
              <a:gd name="T19" fmla="*/ 1291 h 1421"/>
              <a:gd name="T20" fmla="*/ 115 w 1331"/>
              <a:gd name="T21" fmla="*/ 1011 h 1421"/>
              <a:gd name="T22" fmla="*/ 51 w 1331"/>
              <a:gd name="T23" fmla="*/ 769 h 1421"/>
              <a:gd name="T24" fmla="*/ 2 w 1331"/>
              <a:gd name="T25" fmla="*/ 426 h 1421"/>
              <a:gd name="T26" fmla="*/ 196 w 1331"/>
              <a:gd name="T27" fmla="*/ 304 h 1421"/>
              <a:gd name="T28" fmla="*/ 475 w 1331"/>
              <a:gd name="T29" fmla="*/ 215 h 1421"/>
              <a:gd name="T30" fmla="*/ 498 w 1331"/>
              <a:gd name="T31" fmla="*/ 105 h 1421"/>
              <a:gd name="T32" fmla="*/ 594 w 1331"/>
              <a:gd name="T33" fmla="*/ 0 h 1421"/>
              <a:gd name="T34" fmla="*/ 702 w 1331"/>
              <a:gd name="T35" fmla="*/ 57 h 1421"/>
              <a:gd name="T36" fmla="*/ 617 w 1331"/>
              <a:gd name="T37" fmla="*/ 259 h 1421"/>
              <a:gd name="T38" fmla="*/ 651 w 1331"/>
              <a:gd name="T39" fmla="*/ 166 h 1421"/>
              <a:gd name="T40" fmla="*/ 772 w 1331"/>
              <a:gd name="T41" fmla="*/ 434 h 1421"/>
              <a:gd name="T42" fmla="*/ 721 w 1331"/>
              <a:gd name="T43" fmla="*/ 504 h 1421"/>
              <a:gd name="T44" fmla="*/ 592 w 1331"/>
              <a:gd name="T45" fmla="*/ 291 h 1421"/>
              <a:gd name="T46" fmla="*/ 588 w 1331"/>
              <a:gd name="T47" fmla="*/ 42 h 1421"/>
              <a:gd name="T48" fmla="*/ 704 w 1331"/>
              <a:gd name="T49" fmla="*/ 133 h 1421"/>
              <a:gd name="T50" fmla="*/ 705 w 1331"/>
              <a:gd name="T51" fmla="*/ 98 h 1421"/>
              <a:gd name="T52" fmla="*/ 599 w 1331"/>
              <a:gd name="T53" fmla="*/ 16 h 1421"/>
              <a:gd name="T54" fmla="*/ 516 w 1331"/>
              <a:gd name="T55" fmla="*/ 109 h 1421"/>
              <a:gd name="T56" fmla="*/ 564 w 1331"/>
              <a:gd name="T57" fmla="*/ 271 h 1421"/>
              <a:gd name="T58" fmla="*/ 683 w 1331"/>
              <a:gd name="T59" fmla="*/ 517 h 1421"/>
              <a:gd name="T60" fmla="*/ 762 w 1331"/>
              <a:gd name="T61" fmla="*/ 514 h 1421"/>
              <a:gd name="T62" fmla="*/ 777 w 1331"/>
              <a:gd name="T63" fmla="*/ 373 h 1421"/>
              <a:gd name="T64" fmla="*/ 678 w 1331"/>
              <a:gd name="T65" fmla="*/ 152 h 1421"/>
              <a:gd name="T66" fmla="*/ 584 w 1331"/>
              <a:gd name="T67" fmla="*/ 185 h 1421"/>
              <a:gd name="T68" fmla="*/ 649 w 1331"/>
              <a:gd name="T69" fmla="*/ 370 h 1421"/>
              <a:gd name="T70" fmla="*/ 678 w 1331"/>
              <a:gd name="T71" fmla="*/ 110 h 1421"/>
              <a:gd name="T72" fmla="*/ 581 w 1331"/>
              <a:gd name="T73" fmla="*/ 64 h 1421"/>
              <a:gd name="T74" fmla="*/ 555 w 1331"/>
              <a:gd name="T75" fmla="*/ 143 h 1421"/>
              <a:gd name="T76" fmla="*/ 643 w 1331"/>
              <a:gd name="T77" fmla="*/ 127 h 1421"/>
              <a:gd name="T78" fmla="*/ 981 w 1331"/>
              <a:gd name="T79" fmla="*/ 110 h 1421"/>
              <a:gd name="T80" fmla="*/ 856 w 1331"/>
              <a:gd name="T81" fmla="*/ 131 h 1421"/>
              <a:gd name="T82" fmla="*/ 736 w 1331"/>
              <a:gd name="T83" fmla="*/ 231 h 1421"/>
              <a:gd name="T84" fmla="*/ 799 w 1331"/>
              <a:gd name="T85" fmla="*/ 516 h 1421"/>
              <a:gd name="T86" fmla="*/ 679 w 1331"/>
              <a:gd name="T87" fmla="*/ 529 h 1421"/>
              <a:gd name="T88" fmla="*/ 536 w 1331"/>
              <a:gd name="T89" fmla="*/ 214 h 1421"/>
              <a:gd name="T90" fmla="*/ 339 w 1331"/>
              <a:gd name="T91" fmla="*/ 272 h 1421"/>
              <a:gd name="T92" fmla="*/ 94 w 1331"/>
              <a:gd name="T93" fmla="*/ 365 h 1421"/>
              <a:gd name="T94" fmla="*/ 38 w 1331"/>
              <a:gd name="T95" fmla="*/ 640 h 1421"/>
              <a:gd name="T96" fmla="*/ 115 w 1331"/>
              <a:gd name="T97" fmla="*/ 969 h 1421"/>
              <a:gd name="T98" fmla="*/ 266 w 1331"/>
              <a:gd name="T99" fmla="*/ 1368 h 1421"/>
              <a:gd name="T100" fmla="*/ 589 w 1331"/>
              <a:gd name="T101" fmla="*/ 1248 h 1421"/>
              <a:gd name="T102" fmla="*/ 1094 w 1331"/>
              <a:gd name="T103" fmla="*/ 1116 h 1421"/>
              <a:gd name="T104" fmla="*/ 1309 w 1331"/>
              <a:gd name="T105" fmla="*/ 1027 h 1421"/>
              <a:gd name="T106" fmla="*/ 1195 w 1331"/>
              <a:gd name="T107" fmla="*/ 810 h 1421"/>
              <a:gd name="T108" fmla="*/ 1073 w 1331"/>
              <a:gd name="T109" fmla="*/ 388 h 1421"/>
              <a:gd name="T110" fmla="*/ 1014 w 1331"/>
              <a:gd name="T111" fmla="*/ 108 h 1421"/>
              <a:gd name="T112" fmla="*/ 745 w 1331"/>
              <a:gd name="T113" fmla="*/ 475 h 1421"/>
              <a:gd name="T114" fmla="*/ 660 w 1331"/>
              <a:gd name="T115" fmla="*/ 196 h 1421"/>
              <a:gd name="T116" fmla="*/ 619 w 1331"/>
              <a:gd name="T117" fmla="*/ 189 h 1421"/>
              <a:gd name="T118" fmla="*/ 663 w 1331"/>
              <a:gd name="T119" fmla="*/ 338 h 1421"/>
              <a:gd name="T120" fmla="*/ 674 w 1331"/>
              <a:gd name="T121" fmla="*/ 399 h 1421"/>
              <a:gd name="T122" fmla="*/ 713 w 1331"/>
              <a:gd name="T123" fmla="*/ 490 h 1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31" h="1421">
                <a:moveTo>
                  <a:pt x="739" y="139"/>
                </a:moveTo>
                <a:lnTo>
                  <a:pt x="739" y="139"/>
                </a:lnTo>
                <a:lnTo>
                  <a:pt x="766" y="132"/>
                </a:lnTo>
                <a:lnTo>
                  <a:pt x="796" y="125"/>
                </a:lnTo>
                <a:lnTo>
                  <a:pt x="855" y="109"/>
                </a:lnTo>
                <a:lnTo>
                  <a:pt x="855" y="109"/>
                </a:lnTo>
                <a:lnTo>
                  <a:pt x="863" y="108"/>
                </a:lnTo>
                <a:lnTo>
                  <a:pt x="871" y="108"/>
                </a:lnTo>
                <a:lnTo>
                  <a:pt x="879" y="108"/>
                </a:lnTo>
                <a:lnTo>
                  <a:pt x="889" y="106"/>
                </a:lnTo>
                <a:lnTo>
                  <a:pt x="889" y="106"/>
                </a:lnTo>
                <a:lnTo>
                  <a:pt x="896" y="105"/>
                </a:lnTo>
                <a:lnTo>
                  <a:pt x="902" y="102"/>
                </a:lnTo>
                <a:lnTo>
                  <a:pt x="902" y="102"/>
                </a:lnTo>
                <a:lnTo>
                  <a:pt x="911" y="101"/>
                </a:lnTo>
                <a:lnTo>
                  <a:pt x="920" y="101"/>
                </a:lnTo>
                <a:lnTo>
                  <a:pt x="928" y="102"/>
                </a:lnTo>
                <a:lnTo>
                  <a:pt x="936" y="102"/>
                </a:lnTo>
                <a:lnTo>
                  <a:pt x="936" y="102"/>
                </a:lnTo>
                <a:lnTo>
                  <a:pt x="949" y="99"/>
                </a:lnTo>
                <a:lnTo>
                  <a:pt x="962" y="95"/>
                </a:lnTo>
                <a:lnTo>
                  <a:pt x="976" y="91"/>
                </a:lnTo>
                <a:lnTo>
                  <a:pt x="988" y="89"/>
                </a:lnTo>
                <a:lnTo>
                  <a:pt x="988" y="89"/>
                </a:lnTo>
                <a:lnTo>
                  <a:pt x="1003" y="87"/>
                </a:lnTo>
                <a:lnTo>
                  <a:pt x="1018" y="87"/>
                </a:lnTo>
                <a:lnTo>
                  <a:pt x="1034" y="89"/>
                </a:lnTo>
                <a:lnTo>
                  <a:pt x="1049" y="91"/>
                </a:lnTo>
                <a:lnTo>
                  <a:pt x="1049" y="91"/>
                </a:lnTo>
                <a:lnTo>
                  <a:pt x="1056" y="125"/>
                </a:lnTo>
                <a:lnTo>
                  <a:pt x="1062" y="162"/>
                </a:lnTo>
                <a:lnTo>
                  <a:pt x="1064" y="180"/>
                </a:lnTo>
                <a:lnTo>
                  <a:pt x="1066" y="197"/>
                </a:lnTo>
                <a:lnTo>
                  <a:pt x="1066" y="212"/>
                </a:lnTo>
                <a:lnTo>
                  <a:pt x="1064" y="226"/>
                </a:lnTo>
                <a:lnTo>
                  <a:pt x="1064" y="226"/>
                </a:lnTo>
                <a:lnTo>
                  <a:pt x="1068" y="260"/>
                </a:lnTo>
                <a:lnTo>
                  <a:pt x="1071" y="293"/>
                </a:lnTo>
                <a:lnTo>
                  <a:pt x="1073" y="309"/>
                </a:lnTo>
                <a:lnTo>
                  <a:pt x="1074" y="324"/>
                </a:lnTo>
                <a:lnTo>
                  <a:pt x="1078" y="338"/>
                </a:lnTo>
                <a:lnTo>
                  <a:pt x="1082" y="351"/>
                </a:lnTo>
                <a:lnTo>
                  <a:pt x="1082" y="351"/>
                </a:lnTo>
                <a:lnTo>
                  <a:pt x="1094" y="429"/>
                </a:lnTo>
                <a:lnTo>
                  <a:pt x="1107" y="506"/>
                </a:lnTo>
                <a:lnTo>
                  <a:pt x="1107" y="506"/>
                </a:lnTo>
                <a:lnTo>
                  <a:pt x="1111" y="527"/>
                </a:lnTo>
                <a:lnTo>
                  <a:pt x="1115" y="546"/>
                </a:lnTo>
                <a:lnTo>
                  <a:pt x="1126" y="582"/>
                </a:lnTo>
                <a:lnTo>
                  <a:pt x="1138" y="617"/>
                </a:lnTo>
                <a:lnTo>
                  <a:pt x="1151" y="651"/>
                </a:lnTo>
                <a:lnTo>
                  <a:pt x="1151" y="651"/>
                </a:lnTo>
                <a:lnTo>
                  <a:pt x="1181" y="735"/>
                </a:lnTo>
                <a:lnTo>
                  <a:pt x="1196" y="776"/>
                </a:lnTo>
                <a:lnTo>
                  <a:pt x="1214" y="815"/>
                </a:lnTo>
                <a:lnTo>
                  <a:pt x="1214" y="815"/>
                </a:lnTo>
                <a:lnTo>
                  <a:pt x="1226" y="840"/>
                </a:lnTo>
                <a:lnTo>
                  <a:pt x="1240" y="864"/>
                </a:lnTo>
                <a:lnTo>
                  <a:pt x="1268" y="913"/>
                </a:lnTo>
                <a:lnTo>
                  <a:pt x="1296" y="962"/>
                </a:lnTo>
                <a:lnTo>
                  <a:pt x="1309" y="988"/>
                </a:lnTo>
                <a:lnTo>
                  <a:pt x="1320" y="1014"/>
                </a:lnTo>
                <a:lnTo>
                  <a:pt x="1320" y="1014"/>
                </a:lnTo>
                <a:lnTo>
                  <a:pt x="1326" y="1019"/>
                </a:lnTo>
                <a:lnTo>
                  <a:pt x="1330" y="1025"/>
                </a:lnTo>
                <a:lnTo>
                  <a:pt x="1331" y="1032"/>
                </a:lnTo>
                <a:lnTo>
                  <a:pt x="1330" y="1036"/>
                </a:lnTo>
                <a:lnTo>
                  <a:pt x="1330" y="1038"/>
                </a:lnTo>
                <a:lnTo>
                  <a:pt x="1330" y="1038"/>
                </a:lnTo>
                <a:lnTo>
                  <a:pt x="1326" y="1042"/>
                </a:lnTo>
                <a:lnTo>
                  <a:pt x="1322" y="1045"/>
                </a:lnTo>
                <a:lnTo>
                  <a:pt x="1309" y="1049"/>
                </a:lnTo>
                <a:lnTo>
                  <a:pt x="1309" y="1049"/>
                </a:lnTo>
                <a:lnTo>
                  <a:pt x="1289" y="1060"/>
                </a:lnTo>
                <a:lnTo>
                  <a:pt x="1277" y="1066"/>
                </a:lnTo>
                <a:lnTo>
                  <a:pt x="1264" y="1071"/>
                </a:lnTo>
                <a:lnTo>
                  <a:pt x="1264" y="1071"/>
                </a:lnTo>
                <a:lnTo>
                  <a:pt x="1215" y="1090"/>
                </a:lnTo>
                <a:lnTo>
                  <a:pt x="1194" y="1100"/>
                </a:lnTo>
                <a:lnTo>
                  <a:pt x="1173" y="1110"/>
                </a:lnTo>
                <a:lnTo>
                  <a:pt x="1173" y="1110"/>
                </a:lnTo>
                <a:lnTo>
                  <a:pt x="1162" y="1115"/>
                </a:lnTo>
                <a:lnTo>
                  <a:pt x="1149" y="1119"/>
                </a:lnTo>
                <a:lnTo>
                  <a:pt x="1136" y="1124"/>
                </a:lnTo>
                <a:lnTo>
                  <a:pt x="1131" y="1127"/>
                </a:lnTo>
                <a:lnTo>
                  <a:pt x="1127" y="1131"/>
                </a:lnTo>
                <a:lnTo>
                  <a:pt x="1127" y="1131"/>
                </a:lnTo>
                <a:lnTo>
                  <a:pt x="1105" y="1134"/>
                </a:lnTo>
                <a:lnTo>
                  <a:pt x="1081" y="1139"/>
                </a:lnTo>
                <a:lnTo>
                  <a:pt x="1028" y="1154"/>
                </a:lnTo>
                <a:lnTo>
                  <a:pt x="975" y="1169"/>
                </a:lnTo>
                <a:lnTo>
                  <a:pt x="923" y="1183"/>
                </a:lnTo>
                <a:lnTo>
                  <a:pt x="923" y="1183"/>
                </a:lnTo>
                <a:lnTo>
                  <a:pt x="920" y="1184"/>
                </a:lnTo>
                <a:lnTo>
                  <a:pt x="919" y="1185"/>
                </a:lnTo>
                <a:lnTo>
                  <a:pt x="917" y="1188"/>
                </a:lnTo>
                <a:lnTo>
                  <a:pt x="916" y="1189"/>
                </a:lnTo>
                <a:lnTo>
                  <a:pt x="916" y="1189"/>
                </a:lnTo>
                <a:lnTo>
                  <a:pt x="902" y="1189"/>
                </a:lnTo>
                <a:lnTo>
                  <a:pt x="887" y="1192"/>
                </a:lnTo>
                <a:lnTo>
                  <a:pt x="858" y="1198"/>
                </a:lnTo>
                <a:lnTo>
                  <a:pt x="858" y="1198"/>
                </a:lnTo>
                <a:lnTo>
                  <a:pt x="789" y="1210"/>
                </a:lnTo>
                <a:lnTo>
                  <a:pt x="720" y="1222"/>
                </a:lnTo>
                <a:lnTo>
                  <a:pt x="685" y="1230"/>
                </a:lnTo>
                <a:lnTo>
                  <a:pt x="651" y="1238"/>
                </a:lnTo>
                <a:lnTo>
                  <a:pt x="618" y="1249"/>
                </a:lnTo>
                <a:lnTo>
                  <a:pt x="585" y="1263"/>
                </a:lnTo>
                <a:lnTo>
                  <a:pt x="585" y="1263"/>
                </a:lnTo>
                <a:lnTo>
                  <a:pt x="540" y="1281"/>
                </a:lnTo>
                <a:lnTo>
                  <a:pt x="497" y="1298"/>
                </a:lnTo>
                <a:lnTo>
                  <a:pt x="455" y="1315"/>
                </a:lnTo>
                <a:lnTo>
                  <a:pt x="434" y="1324"/>
                </a:lnTo>
                <a:lnTo>
                  <a:pt x="414" y="1334"/>
                </a:lnTo>
                <a:lnTo>
                  <a:pt x="414" y="1334"/>
                </a:lnTo>
                <a:lnTo>
                  <a:pt x="395" y="1345"/>
                </a:lnTo>
                <a:lnTo>
                  <a:pt x="377" y="1355"/>
                </a:lnTo>
                <a:lnTo>
                  <a:pt x="343" y="1377"/>
                </a:lnTo>
                <a:lnTo>
                  <a:pt x="309" y="1400"/>
                </a:lnTo>
                <a:lnTo>
                  <a:pt x="276" y="1421"/>
                </a:lnTo>
                <a:lnTo>
                  <a:pt x="276" y="1421"/>
                </a:lnTo>
                <a:lnTo>
                  <a:pt x="270" y="1411"/>
                </a:lnTo>
                <a:lnTo>
                  <a:pt x="266" y="1400"/>
                </a:lnTo>
                <a:lnTo>
                  <a:pt x="256" y="1377"/>
                </a:lnTo>
                <a:lnTo>
                  <a:pt x="256" y="1377"/>
                </a:lnTo>
                <a:lnTo>
                  <a:pt x="242" y="1349"/>
                </a:lnTo>
                <a:lnTo>
                  <a:pt x="227" y="1319"/>
                </a:lnTo>
                <a:lnTo>
                  <a:pt x="227" y="1319"/>
                </a:lnTo>
                <a:lnTo>
                  <a:pt x="223" y="1305"/>
                </a:lnTo>
                <a:lnTo>
                  <a:pt x="219" y="1291"/>
                </a:lnTo>
                <a:lnTo>
                  <a:pt x="219" y="1291"/>
                </a:lnTo>
                <a:lnTo>
                  <a:pt x="185" y="1206"/>
                </a:lnTo>
                <a:lnTo>
                  <a:pt x="149" y="1115"/>
                </a:lnTo>
                <a:lnTo>
                  <a:pt x="149" y="1115"/>
                </a:lnTo>
                <a:lnTo>
                  <a:pt x="142" y="1102"/>
                </a:lnTo>
                <a:lnTo>
                  <a:pt x="136" y="1091"/>
                </a:lnTo>
                <a:lnTo>
                  <a:pt x="136" y="1091"/>
                </a:lnTo>
                <a:lnTo>
                  <a:pt x="135" y="1087"/>
                </a:lnTo>
                <a:lnTo>
                  <a:pt x="135" y="1082"/>
                </a:lnTo>
                <a:lnTo>
                  <a:pt x="135" y="1078"/>
                </a:lnTo>
                <a:lnTo>
                  <a:pt x="135" y="1072"/>
                </a:lnTo>
                <a:lnTo>
                  <a:pt x="135" y="1072"/>
                </a:lnTo>
                <a:lnTo>
                  <a:pt x="115" y="1011"/>
                </a:lnTo>
                <a:lnTo>
                  <a:pt x="95" y="949"/>
                </a:lnTo>
                <a:lnTo>
                  <a:pt x="95" y="949"/>
                </a:lnTo>
                <a:lnTo>
                  <a:pt x="75" y="882"/>
                </a:lnTo>
                <a:lnTo>
                  <a:pt x="75" y="882"/>
                </a:lnTo>
                <a:lnTo>
                  <a:pt x="70" y="863"/>
                </a:lnTo>
                <a:lnTo>
                  <a:pt x="63" y="845"/>
                </a:lnTo>
                <a:lnTo>
                  <a:pt x="63" y="845"/>
                </a:lnTo>
                <a:lnTo>
                  <a:pt x="61" y="836"/>
                </a:lnTo>
                <a:lnTo>
                  <a:pt x="60" y="825"/>
                </a:lnTo>
                <a:lnTo>
                  <a:pt x="60" y="814"/>
                </a:lnTo>
                <a:lnTo>
                  <a:pt x="59" y="803"/>
                </a:lnTo>
                <a:lnTo>
                  <a:pt x="59" y="803"/>
                </a:lnTo>
                <a:lnTo>
                  <a:pt x="51" y="769"/>
                </a:lnTo>
                <a:lnTo>
                  <a:pt x="42" y="735"/>
                </a:lnTo>
                <a:lnTo>
                  <a:pt x="34" y="701"/>
                </a:lnTo>
                <a:lnTo>
                  <a:pt x="27" y="666"/>
                </a:lnTo>
                <a:lnTo>
                  <a:pt x="27" y="666"/>
                </a:lnTo>
                <a:lnTo>
                  <a:pt x="22" y="629"/>
                </a:lnTo>
                <a:lnTo>
                  <a:pt x="18" y="589"/>
                </a:lnTo>
                <a:lnTo>
                  <a:pt x="18" y="589"/>
                </a:lnTo>
                <a:lnTo>
                  <a:pt x="10" y="527"/>
                </a:lnTo>
                <a:lnTo>
                  <a:pt x="7" y="495"/>
                </a:lnTo>
                <a:lnTo>
                  <a:pt x="6" y="464"/>
                </a:lnTo>
                <a:lnTo>
                  <a:pt x="6" y="464"/>
                </a:lnTo>
                <a:lnTo>
                  <a:pt x="4" y="445"/>
                </a:lnTo>
                <a:lnTo>
                  <a:pt x="2" y="426"/>
                </a:lnTo>
                <a:lnTo>
                  <a:pt x="0" y="407"/>
                </a:lnTo>
                <a:lnTo>
                  <a:pt x="0" y="399"/>
                </a:lnTo>
                <a:lnTo>
                  <a:pt x="2" y="389"/>
                </a:lnTo>
                <a:lnTo>
                  <a:pt x="2" y="389"/>
                </a:lnTo>
                <a:lnTo>
                  <a:pt x="41" y="372"/>
                </a:lnTo>
                <a:lnTo>
                  <a:pt x="83" y="351"/>
                </a:lnTo>
                <a:lnTo>
                  <a:pt x="105" y="340"/>
                </a:lnTo>
                <a:lnTo>
                  <a:pt x="128" y="331"/>
                </a:lnTo>
                <a:lnTo>
                  <a:pt x="151" y="323"/>
                </a:lnTo>
                <a:lnTo>
                  <a:pt x="174" y="316"/>
                </a:lnTo>
                <a:lnTo>
                  <a:pt x="174" y="316"/>
                </a:lnTo>
                <a:lnTo>
                  <a:pt x="185" y="309"/>
                </a:lnTo>
                <a:lnTo>
                  <a:pt x="196" y="304"/>
                </a:lnTo>
                <a:lnTo>
                  <a:pt x="208" y="301"/>
                </a:lnTo>
                <a:lnTo>
                  <a:pt x="219" y="298"/>
                </a:lnTo>
                <a:lnTo>
                  <a:pt x="219" y="298"/>
                </a:lnTo>
                <a:lnTo>
                  <a:pt x="236" y="290"/>
                </a:lnTo>
                <a:lnTo>
                  <a:pt x="252" y="283"/>
                </a:lnTo>
                <a:lnTo>
                  <a:pt x="286" y="271"/>
                </a:lnTo>
                <a:lnTo>
                  <a:pt x="323" y="260"/>
                </a:lnTo>
                <a:lnTo>
                  <a:pt x="359" y="250"/>
                </a:lnTo>
                <a:lnTo>
                  <a:pt x="359" y="250"/>
                </a:lnTo>
                <a:lnTo>
                  <a:pt x="393" y="241"/>
                </a:lnTo>
                <a:lnTo>
                  <a:pt x="428" y="229"/>
                </a:lnTo>
                <a:lnTo>
                  <a:pt x="460" y="219"/>
                </a:lnTo>
                <a:lnTo>
                  <a:pt x="475" y="215"/>
                </a:lnTo>
                <a:lnTo>
                  <a:pt x="490" y="214"/>
                </a:lnTo>
                <a:lnTo>
                  <a:pt x="490" y="214"/>
                </a:lnTo>
                <a:lnTo>
                  <a:pt x="500" y="210"/>
                </a:lnTo>
                <a:lnTo>
                  <a:pt x="509" y="206"/>
                </a:lnTo>
                <a:lnTo>
                  <a:pt x="531" y="200"/>
                </a:lnTo>
                <a:lnTo>
                  <a:pt x="531" y="200"/>
                </a:lnTo>
                <a:lnTo>
                  <a:pt x="528" y="189"/>
                </a:lnTo>
                <a:lnTo>
                  <a:pt x="524" y="178"/>
                </a:lnTo>
                <a:lnTo>
                  <a:pt x="513" y="154"/>
                </a:lnTo>
                <a:lnTo>
                  <a:pt x="504" y="128"/>
                </a:lnTo>
                <a:lnTo>
                  <a:pt x="501" y="117"/>
                </a:lnTo>
                <a:lnTo>
                  <a:pt x="498" y="105"/>
                </a:lnTo>
                <a:lnTo>
                  <a:pt x="498" y="105"/>
                </a:lnTo>
                <a:lnTo>
                  <a:pt x="498" y="93"/>
                </a:lnTo>
                <a:lnTo>
                  <a:pt x="501" y="82"/>
                </a:lnTo>
                <a:lnTo>
                  <a:pt x="504" y="71"/>
                </a:lnTo>
                <a:lnTo>
                  <a:pt x="508" y="60"/>
                </a:lnTo>
                <a:lnTo>
                  <a:pt x="520" y="41"/>
                </a:lnTo>
                <a:lnTo>
                  <a:pt x="532" y="20"/>
                </a:lnTo>
                <a:lnTo>
                  <a:pt x="532" y="20"/>
                </a:lnTo>
                <a:lnTo>
                  <a:pt x="539" y="19"/>
                </a:lnTo>
                <a:lnTo>
                  <a:pt x="547" y="16"/>
                </a:lnTo>
                <a:lnTo>
                  <a:pt x="561" y="11"/>
                </a:lnTo>
                <a:lnTo>
                  <a:pt x="577" y="4"/>
                </a:lnTo>
                <a:lnTo>
                  <a:pt x="585" y="1"/>
                </a:lnTo>
                <a:lnTo>
                  <a:pt x="594" y="0"/>
                </a:lnTo>
                <a:lnTo>
                  <a:pt x="594" y="0"/>
                </a:lnTo>
                <a:lnTo>
                  <a:pt x="604" y="0"/>
                </a:lnTo>
                <a:lnTo>
                  <a:pt x="614" y="0"/>
                </a:lnTo>
                <a:lnTo>
                  <a:pt x="622" y="1"/>
                </a:lnTo>
                <a:lnTo>
                  <a:pt x="632" y="4"/>
                </a:lnTo>
                <a:lnTo>
                  <a:pt x="648" y="10"/>
                </a:lnTo>
                <a:lnTo>
                  <a:pt x="667" y="16"/>
                </a:lnTo>
                <a:lnTo>
                  <a:pt x="667" y="16"/>
                </a:lnTo>
                <a:lnTo>
                  <a:pt x="674" y="27"/>
                </a:lnTo>
                <a:lnTo>
                  <a:pt x="683" y="37"/>
                </a:lnTo>
                <a:lnTo>
                  <a:pt x="693" y="46"/>
                </a:lnTo>
                <a:lnTo>
                  <a:pt x="702" y="57"/>
                </a:lnTo>
                <a:lnTo>
                  <a:pt x="702" y="57"/>
                </a:lnTo>
                <a:lnTo>
                  <a:pt x="708" y="67"/>
                </a:lnTo>
                <a:lnTo>
                  <a:pt x="712" y="78"/>
                </a:lnTo>
                <a:lnTo>
                  <a:pt x="720" y="98"/>
                </a:lnTo>
                <a:lnTo>
                  <a:pt x="728" y="120"/>
                </a:lnTo>
                <a:lnTo>
                  <a:pt x="734" y="129"/>
                </a:lnTo>
                <a:lnTo>
                  <a:pt x="739" y="139"/>
                </a:lnTo>
                <a:lnTo>
                  <a:pt x="739" y="139"/>
                </a:lnTo>
                <a:close/>
                <a:moveTo>
                  <a:pt x="653" y="343"/>
                </a:moveTo>
                <a:lnTo>
                  <a:pt x="653" y="343"/>
                </a:lnTo>
                <a:lnTo>
                  <a:pt x="640" y="313"/>
                </a:lnTo>
                <a:lnTo>
                  <a:pt x="626" y="282"/>
                </a:lnTo>
                <a:lnTo>
                  <a:pt x="626" y="282"/>
                </a:lnTo>
                <a:lnTo>
                  <a:pt x="617" y="259"/>
                </a:lnTo>
                <a:lnTo>
                  <a:pt x="608" y="234"/>
                </a:lnTo>
                <a:lnTo>
                  <a:pt x="606" y="222"/>
                </a:lnTo>
                <a:lnTo>
                  <a:pt x="604" y="208"/>
                </a:lnTo>
                <a:lnTo>
                  <a:pt x="603" y="196"/>
                </a:lnTo>
                <a:lnTo>
                  <a:pt x="604" y="184"/>
                </a:lnTo>
                <a:lnTo>
                  <a:pt x="604" y="184"/>
                </a:lnTo>
                <a:lnTo>
                  <a:pt x="608" y="177"/>
                </a:lnTo>
                <a:lnTo>
                  <a:pt x="614" y="173"/>
                </a:lnTo>
                <a:lnTo>
                  <a:pt x="619" y="169"/>
                </a:lnTo>
                <a:lnTo>
                  <a:pt x="626" y="166"/>
                </a:lnTo>
                <a:lnTo>
                  <a:pt x="634" y="165"/>
                </a:lnTo>
                <a:lnTo>
                  <a:pt x="641" y="165"/>
                </a:lnTo>
                <a:lnTo>
                  <a:pt x="651" y="166"/>
                </a:lnTo>
                <a:lnTo>
                  <a:pt x="660" y="167"/>
                </a:lnTo>
                <a:lnTo>
                  <a:pt x="660" y="167"/>
                </a:lnTo>
                <a:lnTo>
                  <a:pt x="671" y="184"/>
                </a:lnTo>
                <a:lnTo>
                  <a:pt x="682" y="204"/>
                </a:lnTo>
                <a:lnTo>
                  <a:pt x="693" y="225"/>
                </a:lnTo>
                <a:lnTo>
                  <a:pt x="704" y="248"/>
                </a:lnTo>
                <a:lnTo>
                  <a:pt x="724" y="295"/>
                </a:lnTo>
                <a:lnTo>
                  <a:pt x="740" y="340"/>
                </a:lnTo>
                <a:lnTo>
                  <a:pt x="740" y="340"/>
                </a:lnTo>
                <a:lnTo>
                  <a:pt x="754" y="376"/>
                </a:lnTo>
                <a:lnTo>
                  <a:pt x="761" y="395"/>
                </a:lnTo>
                <a:lnTo>
                  <a:pt x="768" y="415"/>
                </a:lnTo>
                <a:lnTo>
                  <a:pt x="772" y="434"/>
                </a:lnTo>
                <a:lnTo>
                  <a:pt x="772" y="444"/>
                </a:lnTo>
                <a:lnTo>
                  <a:pt x="772" y="453"/>
                </a:lnTo>
                <a:lnTo>
                  <a:pt x="772" y="461"/>
                </a:lnTo>
                <a:lnTo>
                  <a:pt x="769" y="470"/>
                </a:lnTo>
                <a:lnTo>
                  <a:pt x="766" y="476"/>
                </a:lnTo>
                <a:lnTo>
                  <a:pt x="761" y="483"/>
                </a:lnTo>
                <a:lnTo>
                  <a:pt x="761" y="483"/>
                </a:lnTo>
                <a:lnTo>
                  <a:pt x="749" y="494"/>
                </a:lnTo>
                <a:lnTo>
                  <a:pt x="739" y="499"/>
                </a:lnTo>
                <a:lnTo>
                  <a:pt x="735" y="502"/>
                </a:lnTo>
                <a:lnTo>
                  <a:pt x="731" y="504"/>
                </a:lnTo>
                <a:lnTo>
                  <a:pt x="731" y="504"/>
                </a:lnTo>
                <a:lnTo>
                  <a:pt x="721" y="504"/>
                </a:lnTo>
                <a:lnTo>
                  <a:pt x="709" y="502"/>
                </a:lnTo>
                <a:lnTo>
                  <a:pt x="697" y="499"/>
                </a:lnTo>
                <a:lnTo>
                  <a:pt x="689" y="495"/>
                </a:lnTo>
                <a:lnTo>
                  <a:pt x="689" y="495"/>
                </a:lnTo>
                <a:lnTo>
                  <a:pt x="685" y="490"/>
                </a:lnTo>
                <a:lnTo>
                  <a:pt x="681" y="483"/>
                </a:lnTo>
                <a:lnTo>
                  <a:pt x="678" y="478"/>
                </a:lnTo>
                <a:lnTo>
                  <a:pt x="675" y="475"/>
                </a:lnTo>
                <a:lnTo>
                  <a:pt x="674" y="472"/>
                </a:lnTo>
                <a:lnTo>
                  <a:pt x="674" y="472"/>
                </a:lnTo>
                <a:lnTo>
                  <a:pt x="632" y="382"/>
                </a:lnTo>
                <a:lnTo>
                  <a:pt x="611" y="338"/>
                </a:lnTo>
                <a:lnTo>
                  <a:pt x="592" y="291"/>
                </a:lnTo>
                <a:lnTo>
                  <a:pt x="574" y="244"/>
                </a:lnTo>
                <a:lnTo>
                  <a:pt x="558" y="195"/>
                </a:lnTo>
                <a:lnTo>
                  <a:pt x="551" y="169"/>
                </a:lnTo>
                <a:lnTo>
                  <a:pt x="546" y="142"/>
                </a:lnTo>
                <a:lnTo>
                  <a:pt x="540" y="114"/>
                </a:lnTo>
                <a:lnTo>
                  <a:pt x="536" y="84"/>
                </a:lnTo>
                <a:lnTo>
                  <a:pt x="536" y="84"/>
                </a:lnTo>
                <a:lnTo>
                  <a:pt x="540" y="78"/>
                </a:lnTo>
                <a:lnTo>
                  <a:pt x="546" y="71"/>
                </a:lnTo>
                <a:lnTo>
                  <a:pt x="558" y="60"/>
                </a:lnTo>
                <a:lnTo>
                  <a:pt x="573" y="50"/>
                </a:lnTo>
                <a:lnTo>
                  <a:pt x="588" y="42"/>
                </a:lnTo>
                <a:lnTo>
                  <a:pt x="588" y="42"/>
                </a:lnTo>
                <a:lnTo>
                  <a:pt x="598" y="42"/>
                </a:lnTo>
                <a:lnTo>
                  <a:pt x="607" y="42"/>
                </a:lnTo>
                <a:lnTo>
                  <a:pt x="625" y="46"/>
                </a:lnTo>
                <a:lnTo>
                  <a:pt x="641" y="52"/>
                </a:lnTo>
                <a:lnTo>
                  <a:pt x="656" y="57"/>
                </a:lnTo>
                <a:lnTo>
                  <a:pt x="656" y="57"/>
                </a:lnTo>
                <a:lnTo>
                  <a:pt x="666" y="71"/>
                </a:lnTo>
                <a:lnTo>
                  <a:pt x="677" y="84"/>
                </a:lnTo>
                <a:lnTo>
                  <a:pt x="686" y="98"/>
                </a:lnTo>
                <a:lnTo>
                  <a:pt x="696" y="112"/>
                </a:lnTo>
                <a:lnTo>
                  <a:pt x="696" y="112"/>
                </a:lnTo>
                <a:lnTo>
                  <a:pt x="700" y="123"/>
                </a:lnTo>
                <a:lnTo>
                  <a:pt x="704" y="133"/>
                </a:lnTo>
                <a:lnTo>
                  <a:pt x="708" y="144"/>
                </a:lnTo>
                <a:lnTo>
                  <a:pt x="712" y="148"/>
                </a:lnTo>
                <a:lnTo>
                  <a:pt x="716" y="152"/>
                </a:lnTo>
                <a:lnTo>
                  <a:pt x="716" y="152"/>
                </a:lnTo>
                <a:lnTo>
                  <a:pt x="717" y="150"/>
                </a:lnTo>
                <a:lnTo>
                  <a:pt x="719" y="150"/>
                </a:lnTo>
                <a:lnTo>
                  <a:pt x="720" y="150"/>
                </a:lnTo>
                <a:lnTo>
                  <a:pt x="723" y="150"/>
                </a:lnTo>
                <a:lnTo>
                  <a:pt x="723" y="150"/>
                </a:lnTo>
                <a:lnTo>
                  <a:pt x="720" y="135"/>
                </a:lnTo>
                <a:lnTo>
                  <a:pt x="716" y="123"/>
                </a:lnTo>
                <a:lnTo>
                  <a:pt x="711" y="110"/>
                </a:lnTo>
                <a:lnTo>
                  <a:pt x="705" y="98"/>
                </a:lnTo>
                <a:lnTo>
                  <a:pt x="693" y="75"/>
                </a:lnTo>
                <a:lnTo>
                  <a:pt x="678" y="50"/>
                </a:lnTo>
                <a:lnTo>
                  <a:pt x="678" y="50"/>
                </a:lnTo>
                <a:lnTo>
                  <a:pt x="666" y="42"/>
                </a:lnTo>
                <a:lnTo>
                  <a:pt x="662" y="37"/>
                </a:lnTo>
                <a:lnTo>
                  <a:pt x="656" y="30"/>
                </a:lnTo>
                <a:lnTo>
                  <a:pt x="656" y="30"/>
                </a:lnTo>
                <a:lnTo>
                  <a:pt x="645" y="26"/>
                </a:lnTo>
                <a:lnTo>
                  <a:pt x="632" y="20"/>
                </a:lnTo>
                <a:lnTo>
                  <a:pt x="623" y="18"/>
                </a:lnTo>
                <a:lnTo>
                  <a:pt x="615" y="16"/>
                </a:lnTo>
                <a:lnTo>
                  <a:pt x="607" y="16"/>
                </a:lnTo>
                <a:lnTo>
                  <a:pt x="599" y="16"/>
                </a:lnTo>
                <a:lnTo>
                  <a:pt x="599" y="16"/>
                </a:lnTo>
                <a:lnTo>
                  <a:pt x="585" y="20"/>
                </a:lnTo>
                <a:lnTo>
                  <a:pt x="570" y="25"/>
                </a:lnTo>
                <a:lnTo>
                  <a:pt x="540" y="35"/>
                </a:lnTo>
                <a:lnTo>
                  <a:pt x="540" y="35"/>
                </a:lnTo>
                <a:lnTo>
                  <a:pt x="535" y="42"/>
                </a:lnTo>
                <a:lnTo>
                  <a:pt x="528" y="49"/>
                </a:lnTo>
                <a:lnTo>
                  <a:pt x="523" y="57"/>
                </a:lnTo>
                <a:lnTo>
                  <a:pt x="519" y="67"/>
                </a:lnTo>
                <a:lnTo>
                  <a:pt x="516" y="76"/>
                </a:lnTo>
                <a:lnTo>
                  <a:pt x="515" y="86"/>
                </a:lnTo>
                <a:lnTo>
                  <a:pt x="515" y="97"/>
                </a:lnTo>
                <a:lnTo>
                  <a:pt x="516" y="109"/>
                </a:lnTo>
                <a:lnTo>
                  <a:pt x="516" y="109"/>
                </a:lnTo>
                <a:lnTo>
                  <a:pt x="524" y="131"/>
                </a:lnTo>
                <a:lnTo>
                  <a:pt x="531" y="154"/>
                </a:lnTo>
                <a:lnTo>
                  <a:pt x="538" y="177"/>
                </a:lnTo>
                <a:lnTo>
                  <a:pt x="546" y="199"/>
                </a:lnTo>
                <a:lnTo>
                  <a:pt x="546" y="199"/>
                </a:lnTo>
                <a:lnTo>
                  <a:pt x="547" y="210"/>
                </a:lnTo>
                <a:lnTo>
                  <a:pt x="550" y="219"/>
                </a:lnTo>
                <a:lnTo>
                  <a:pt x="555" y="237"/>
                </a:lnTo>
                <a:lnTo>
                  <a:pt x="561" y="253"/>
                </a:lnTo>
                <a:lnTo>
                  <a:pt x="562" y="263"/>
                </a:lnTo>
                <a:lnTo>
                  <a:pt x="564" y="271"/>
                </a:lnTo>
                <a:lnTo>
                  <a:pt x="564" y="271"/>
                </a:lnTo>
                <a:lnTo>
                  <a:pt x="577" y="308"/>
                </a:lnTo>
                <a:lnTo>
                  <a:pt x="589" y="344"/>
                </a:lnTo>
                <a:lnTo>
                  <a:pt x="602" y="381"/>
                </a:lnTo>
                <a:lnTo>
                  <a:pt x="608" y="399"/>
                </a:lnTo>
                <a:lnTo>
                  <a:pt x="615" y="415"/>
                </a:lnTo>
                <a:lnTo>
                  <a:pt x="615" y="415"/>
                </a:lnTo>
                <a:lnTo>
                  <a:pt x="629" y="444"/>
                </a:lnTo>
                <a:lnTo>
                  <a:pt x="645" y="471"/>
                </a:lnTo>
                <a:lnTo>
                  <a:pt x="655" y="485"/>
                </a:lnTo>
                <a:lnTo>
                  <a:pt x="663" y="497"/>
                </a:lnTo>
                <a:lnTo>
                  <a:pt x="674" y="508"/>
                </a:lnTo>
                <a:lnTo>
                  <a:pt x="683" y="517"/>
                </a:lnTo>
                <a:lnTo>
                  <a:pt x="683" y="517"/>
                </a:lnTo>
                <a:lnTo>
                  <a:pt x="693" y="519"/>
                </a:lnTo>
                <a:lnTo>
                  <a:pt x="701" y="521"/>
                </a:lnTo>
                <a:lnTo>
                  <a:pt x="708" y="524"/>
                </a:lnTo>
                <a:lnTo>
                  <a:pt x="717" y="525"/>
                </a:lnTo>
                <a:lnTo>
                  <a:pt x="717" y="525"/>
                </a:lnTo>
                <a:lnTo>
                  <a:pt x="721" y="524"/>
                </a:lnTo>
                <a:lnTo>
                  <a:pt x="727" y="523"/>
                </a:lnTo>
                <a:lnTo>
                  <a:pt x="739" y="521"/>
                </a:lnTo>
                <a:lnTo>
                  <a:pt x="750" y="520"/>
                </a:lnTo>
                <a:lnTo>
                  <a:pt x="760" y="519"/>
                </a:lnTo>
                <a:lnTo>
                  <a:pt x="760" y="519"/>
                </a:lnTo>
                <a:lnTo>
                  <a:pt x="761" y="516"/>
                </a:lnTo>
                <a:lnTo>
                  <a:pt x="762" y="514"/>
                </a:lnTo>
                <a:lnTo>
                  <a:pt x="766" y="510"/>
                </a:lnTo>
                <a:lnTo>
                  <a:pt x="779" y="505"/>
                </a:lnTo>
                <a:lnTo>
                  <a:pt x="779" y="505"/>
                </a:lnTo>
                <a:lnTo>
                  <a:pt x="785" y="493"/>
                </a:lnTo>
                <a:lnTo>
                  <a:pt x="789" y="480"/>
                </a:lnTo>
                <a:lnTo>
                  <a:pt x="791" y="467"/>
                </a:lnTo>
                <a:lnTo>
                  <a:pt x="791" y="453"/>
                </a:lnTo>
                <a:lnTo>
                  <a:pt x="789" y="440"/>
                </a:lnTo>
                <a:lnTo>
                  <a:pt x="787" y="425"/>
                </a:lnTo>
                <a:lnTo>
                  <a:pt x="780" y="396"/>
                </a:lnTo>
                <a:lnTo>
                  <a:pt x="780" y="396"/>
                </a:lnTo>
                <a:lnTo>
                  <a:pt x="777" y="380"/>
                </a:lnTo>
                <a:lnTo>
                  <a:pt x="777" y="373"/>
                </a:lnTo>
                <a:lnTo>
                  <a:pt x="775" y="366"/>
                </a:lnTo>
                <a:lnTo>
                  <a:pt x="775" y="366"/>
                </a:lnTo>
                <a:lnTo>
                  <a:pt x="764" y="333"/>
                </a:lnTo>
                <a:lnTo>
                  <a:pt x="750" y="302"/>
                </a:lnTo>
                <a:lnTo>
                  <a:pt x="726" y="244"/>
                </a:lnTo>
                <a:lnTo>
                  <a:pt x="726" y="244"/>
                </a:lnTo>
                <a:lnTo>
                  <a:pt x="717" y="226"/>
                </a:lnTo>
                <a:lnTo>
                  <a:pt x="709" y="208"/>
                </a:lnTo>
                <a:lnTo>
                  <a:pt x="692" y="177"/>
                </a:lnTo>
                <a:lnTo>
                  <a:pt x="692" y="177"/>
                </a:lnTo>
                <a:lnTo>
                  <a:pt x="685" y="163"/>
                </a:lnTo>
                <a:lnTo>
                  <a:pt x="678" y="152"/>
                </a:lnTo>
                <a:lnTo>
                  <a:pt x="678" y="152"/>
                </a:lnTo>
                <a:lnTo>
                  <a:pt x="674" y="148"/>
                </a:lnTo>
                <a:lnTo>
                  <a:pt x="668" y="144"/>
                </a:lnTo>
                <a:lnTo>
                  <a:pt x="662" y="142"/>
                </a:lnTo>
                <a:lnTo>
                  <a:pt x="656" y="139"/>
                </a:lnTo>
                <a:lnTo>
                  <a:pt x="651" y="139"/>
                </a:lnTo>
                <a:lnTo>
                  <a:pt x="644" y="139"/>
                </a:lnTo>
                <a:lnTo>
                  <a:pt x="632" y="140"/>
                </a:lnTo>
                <a:lnTo>
                  <a:pt x="618" y="144"/>
                </a:lnTo>
                <a:lnTo>
                  <a:pt x="607" y="151"/>
                </a:lnTo>
                <a:lnTo>
                  <a:pt x="596" y="159"/>
                </a:lnTo>
                <a:lnTo>
                  <a:pt x="587" y="167"/>
                </a:lnTo>
                <a:lnTo>
                  <a:pt x="587" y="167"/>
                </a:lnTo>
                <a:lnTo>
                  <a:pt x="584" y="185"/>
                </a:lnTo>
                <a:lnTo>
                  <a:pt x="584" y="201"/>
                </a:lnTo>
                <a:lnTo>
                  <a:pt x="585" y="219"/>
                </a:lnTo>
                <a:lnTo>
                  <a:pt x="588" y="234"/>
                </a:lnTo>
                <a:lnTo>
                  <a:pt x="594" y="250"/>
                </a:lnTo>
                <a:lnTo>
                  <a:pt x="599" y="265"/>
                </a:lnTo>
                <a:lnTo>
                  <a:pt x="611" y="297"/>
                </a:lnTo>
                <a:lnTo>
                  <a:pt x="611" y="297"/>
                </a:lnTo>
                <a:lnTo>
                  <a:pt x="617" y="309"/>
                </a:lnTo>
                <a:lnTo>
                  <a:pt x="622" y="321"/>
                </a:lnTo>
                <a:lnTo>
                  <a:pt x="636" y="346"/>
                </a:lnTo>
                <a:lnTo>
                  <a:pt x="636" y="346"/>
                </a:lnTo>
                <a:lnTo>
                  <a:pt x="643" y="358"/>
                </a:lnTo>
                <a:lnTo>
                  <a:pt x="649" y="370"/>
                </a:lnTo>
                <a:lnTo>
                  <a:pt x="653" y="376"/>
                </a:lnTo>
                <a:lnTo>
                  <a:pt x="657" y="380"/>
                </a:lnTo>
                <a:lnTo>
                  <a:pt x="663" y="382"/>
                </a:lnTo>
                <a:lnTo>
                  <a:pt x="668" y="382"/>
                </a:lnTo>
                <a:lnTo>
                  <a:pt x="668" y="382"/>
                </a:lnTo>
                <a:lnTo>
                  <a:pt x="670" y="378"/>
                </a:lnTo>
                <a:lnTo>
                  <a:pt x="670" y="373"/>
                </a:lnTo>
                <a:lnTo>
                  <a:pt x="668" y="369"/>
                </a:lnTo>
                <a:lnTo>
                  <a:pt x="666" y="363"/>
                </a:lnTo>
                <a:lnTo>
                  <a:pt x="653" y="343"/>
                </a:lnTo>
                <a:lnTo>
                  <a:pt x="653" y="343"/>
                </a:lnTo>
                <a:close/>
                <a:moveTo>
                  <a:pt x="678" y="110"/>
                </a:moveTo>
                <a:lnTo>
                  <a:pt x="678" y="110"/>
                </a:lnTo>
                <a:lnTo>
                  <a:pt x="671" y="99"/>
                </a:lnTo>
                <a:lnTo>
                  <a:pt x="663" y="87"/>
                </a:lnTo>
                <a:lnTo>
                  <a:pt x="653" y="76"/>
                </a:lnTo>
                <a:lnTo>
                  <a:pt x="647" y="69"/>
                </a:lnTo>
                <a:lnTo>
                  <a:pt x="647" y="69"/>
                </a:lnTo>
                <a:lnTo>
                  <a:pt x="634" y="64"/>
                </a:lnTo>
                <a:lnTo>
                  <a:pt x="619" y="59"/>
                </a:lnTo>
                <a:lnTo>
                  <a:pt x="604" y="56"/>
                </a:lnTo>
                <a:lnTo>
                  <a:pt x="598" y="56"/>
                </a:lnTo>
                <a:lnTo>
                  <a:pt x="592" y="57"/>
                </a:lnTo>
                <a:lnTo>
                  <a:pt x="592" y="57"/>
                </a:lnTo>
                <a:lnTo>
                  <a:pt x="587" y="60"/>
                </a:lnTo>
                <a:lnTo>
                  <a:pt x="581" y="64"/>
                </a:lnTo>
                <a:lnTo>
                  <a:pt x="577" y="69"/>
                </a:lnTo>
                <a:lnTo>
                  <a:pt x="572" y="74"/>
                </a:lnTo>
                <a:lnTo>
                  <a:pt x="572" y="74"/>
                </a:lnTo>
                <a:lnTo>
                  <a:pt x="560" y="79"/>
                </a:lnTo>
                <a:lnTo>
                  <a:pt x="553" y="83"/>
                </a:lnTo>
                <a:lnTo>
                  <a:pt x="551" y="86"/>
                </a:lnTo>
                <a:lnTo>
                  <a:pt x="550" y="90"/>
                </a:lnTo>
                <a:lnTo>
                  <a:pt x="550" y="90"/>
                </a:lnTo>
                <a:lnTo>
                  <a:pt x="549" y="98"/>
                </a:lnTo>
                <a:lnTo>
                  <a:pt x="549" y="108"/>
                </a:lnTo>
                <a:lnTo>
                  <a:pt x="551" y="125"/>
                </a:lnTo>
                <a:lnTo>
                  <a:pt x="551" y="125"/>
                </a:lnTo>
                <a:lnTo>
                  <a:pt x="555" y="143"/>
                </a:lnTo>
                <a:lnTo>
                  <a:pt x="561" y="161"/>
                </a:lnTo>
                <a:lnTo>
                  <a:pt x="573" y="192"/>
                </a:lnTo>
                <a:lnTo>
                  <a:pt x="573" y="192"/>
                </a:lnTo>
                <a:lnTo>
                  <a:pt x="573" y="184"/>
                </a:lnTo>
                <a:lnTo>
                  <a:pt x="574" y="177"/>
                </a:lnTo>
                <a:lnTo>
                  <a:pt x="576" y="170"/>
                </a:lnTo>
                <a:lnTo>
                  <a:pt x="579" y="165"/>
                </a:lnTo>
                <a:lnTo>
                  <a:pt x="585" y="154"/>
                </a:lnTo>
                <a:lnTo>
                  <a:pt x="595" y="144"/>
                </a:lnTo>
                <a:lnTo>
                  <a:pt x="606" y="138"/>
                </a:lnTo>
                <a:lnTo>
                  <a:pt x="618" y="132"/>
                </a:lnTo>
                <a:lnTo>
                  <a:pt x="630" y="128"/>
                </a:lnTo>
                <a:lnTo>
                  <a:pt x="643" y="127"/>
                </a:lnTo>
                <a:lnTo>
                  <a:pt x="643" y="127"/>
                </a:lnTo>
                <a:lnTo>
                  <a:pt x="651" y="128"/>
                </a:lnTo>
                <a:lnTo>
                  <a:pt x="659" y="129"/>
                </a:lnTo>
                <a:lnTo>
                  <a:pt x="666" y="132"/>
                </a:lnTo>
                <a:lnTo>
                  <a:pt x="671" y="136"/>
                </a:lnTo>
                <a:lnTo>
                  <a:pt x="683" y="144"/>
                </a:lnTo>
                <a:lnTo>
                  <a:pt x="694" y="152"/>
                </a:lnTo>
                <a:lnTo>
                  <a:pt x="694" y="152"/>
                </a:lnTo>
                <a:lnTo>
                  <a:pt x="687" y="131"/>
                </a:lnTo>
                <a:lnTo>
                  <a:pt x="685" y="121"/>
                </a:lnTo>
                <a:lnTo>
                  <a:pt x="678" y="110"/>
                </a:lnTo>
                <a:lnTo>
                  <a:pt x="678" y="110"/>
                </a:lnTo>
                <a:close/>
                <a:moveTo>
                  <a:pt x="981" y="110"/>
                </a:moveTo>
                <a:lnTo>
                  <a:pt x="981" y="110"/>
                </a:lnTo>
                <a:lnTo>
                  <a:pt x="976" y="113"/>
                </a:lnTo>
                <a:lnTo>
                  <a:pt x="968" y="114"/>
                </a:lnTo>
                <a:lnTo>
                  <a:pt x="953" y="116"/>
                </a:lnTo>
                <a:lnTo>
                  <a:pt x="936" y="116"/>
                </a:lnTo>
                <a:lnTo>
                  <a:pt x="920" y="117"/>
                </a:lnTo>
                <a:lnTo>
                  <a:pt x="920" y="117"/>
                </a:lnTo>
                <a:lnTo>
                  <a:pt x="905" y="120"/>
                </a:lnTo>
                <a:lnTo>
                  <a:pt x="890" y="124"/>
                </a:lnTo>
                <a:lnTo>
                  <a:pt x="877" y="128"/>
                </a:lnTo>
                <a:lnTo>
                  <a:pt x="863" y="131"/>
                </a:lnTo>
                <a:lnTo>
                  <a:pt x="863" y="131"/>
                </a:lnTo>
                <a:lnTo>
                  <a:pt x="856" y="131"/>
                </a:lnTo>
                <a:lnTo>
                  <a:pt x="849" y="131"/>
                </a:lnTo>
                <a:lnTo>
                  <a:pt x="843" y="129"/>
                </a:lnTo>
                <a:lnTo>
                  <a:pt x="836" y="131"/>
                </a:lnTo>
                <a:lnTo>
                  <a:pt x="836" y="131"/>
                </a:lnTo>
                <a:lnTo>
                  <a:pt x="819" y="133"/>
                </a:lnTo>
                <a:lnTo>
                  <a:pt x="802" y="139"/>
                </a:lnTo>
                <a:lnTo>
                  <a:pt x="770" y="148"/>
                </a:lnTo>
                <a:lnTo>
                  <a:pt x="738" y="159"/>
                </a:lnTo>
                <a:lnTo>
                  <a:pt x="704" y="170"/>
                </a:lnTo>
                <a:lnTo>
                  <a:pt x="704" y="170"/>
                </a:lnTo>
                <a:lnTo>
                  <a:pt x="712" y="182"/>
                </a:lnTo>
                <a:lnTo>
                  <a:pt x="720" y="197"/>
                </a:lnTo>
                <a:lnTo>
                  <a:pt x="736" y="231"/>
                </a:lnTo>
                <a:lnTo>
                  <a:pt x="766" y="304"/>
                </a:lnTo>
                <a:lnTo>
                  <a:pt x="766" y="304"/>
                </a:lnTo>
                <a:lnTo>
                  <a:pt x="773" y="329"/>
                </a:lnTo>
                <a:lnTo>
                  <a:pt x="781" y="357"/>
                </a:lnTo>
                <a:lnTo>
                  <a:pt x="791" y="384"/>
                </a:lnTo>
                <a:lnTo>
                  <a:pt x="798" y="411"/>
                </a:lnTo>
                <a:lnTo>
                  <a:pt x="804" y="438"/>
                </a:lnTo>
                <a:lnTo>
                  <a:pt x="806" y="452"/>
                </a:lnTo>
                <a:lnTo>
                  <a:pt x="807" y="464"/>
                </a:lnTo>
                <a:lnTo>
                  <a:pt x="807" y="478"/>
                </a:lnTo>
                <a:lnTo>
                  <a:pt x="806" y="490"/>
                </a:lnTo>
                <a:lnTo>
                  <a:pt x="803" y="504"/>
                </a:lnTo>
                <a:lnTo>
                  <a:pt x="799" y="516"/>
                </a:lnTo>
                <a:lnTo>
                  <a:pt x="799" y="516"/>
                </a:lnTo>
                <a:lnTo>
                  <a:pt x="791" y="521"/>
                </a:lnTo>
                <a:lnTo>
                  <a:pt x="781" y="525"/>
                </a:lnTo>
                <a:lnTo>
                  <a:pt x="772" y="529"/>
                </a:lnTo>
                <a:lnTo>
                  <a:pt x="762" y="532"/>
                </a:lnTo>
                <a:lnTo>
                  <a:pt x="740" y="536"/>
                </a:lnTo>
                <a:lnTo>
                  <a:pt x="719" y="543"/>
                </a:lnTo>
                <a:lnTo>
                  <a:pt x="719" y="543"/>
                </a:lnTo>
                <a:lnTo>
                  <a:pt x="711" y="539"/>
                </a:lnTo>
                <a:lnTo>
                  <a:pt x="704" y="536"/>
                </a:lnTo>
                <a:lnTo>
                  <a:pt x="704" y="536"/>
                </a:lnTo>
                <a:lnTo>
                  <a:pt x="690" y="534"/>
                </a:lnTo>
                <a:lnTo>
                  <a:pt x="679" y="529"/>
                </a:lnTo>
                <a:lnTo>
                  <a:pt x="670" y="524"/>
                </a:lnTo>
                <a:lnTo>
                  <a:pt x="660" y="516"/>
                </a:lnTo>
                <a:lnTo>
                  <a:pt x="652" y="508"/>
                </a:lnTo>
                <a:lnTo>
                  <a:pt x="645" y="498"/>
                </a:lnTo>
                <a:lnTo>
                  <a:pt x="634" y="478"/>
                </a:lnTo>
                <a:lnTo>
                  <a:pt x="634" y="478"/>
                </a:lnTo>
                <a:lnTo>
                  <a:pt x="619" y="448"/>
                </a:lnTo>
                <a:lnTo>
                  <a:pt x="604" y="415"/>
                </a:lnTo>
                <a:lnTo>
                  <a:pt x="591" y="382"/>
                </a:lnTo>
                <a:lnTo>
                  <a:pt x="577" y="347"/>
                </a:lnTo>
                <a:lnTo>
                  <a:pt x="566" y="313"/>
                </a:lnTo>
                <a:lnTo>
                  <a:pt x="554" y="279"/>
                </a:lnTo>
                <a:lnTo>
                  <a:pt x="536" y="214"/>
                </a:lnTo>
                <a:lnTo>
                  <a:pt x="536" y="214"/>
                </a:lnTo>
                <a:lnTo>
                  <a:pt x="523" y="216"/>
                </a:lnTo>
                <a:lnTo>
                  <a:pt x="511" y="221"/>
                </a:lnTo>
                <a:lnTo>
                  <a:pt x="489" y="227"/>
                </a:lnTo>
                <a:lnTo>
                  <a:pt x="489" y="227"/>
                </a:lnTo>
                <a:lnTo>
                  <a:pt x="457" y="237"/>
                </a:lnTo>
                <a:lnTo>
                  <a:pt x="432" y="244"/>
                </a:lnTo>
                <a:lnTo>
                  <a:pt x="432" y="244"/>
                </a:lnTo>
                <a:lnTo>
                  <a:pt x="408" y="252"/>
                </a:lnTo>
                <a:lnTo>
                  <a:pt x="385" y="260"/>
                </a:lnTo>
                <a:lnTo>
                  <a:pt x="385" y="260"/>
                </a:lnTo>
                <a:lnTo>
                  <a:pt x="362" y="267"/>
                </a:lnTo>
                <a:lnTo>
                  <a:pt x="339" y="272"/>
                </a:lnTo>
                <a:lnTo>
                  <a:pt x="316" y="276"/>
                </a:lnTo>
                <a:lnTo>
                  <a:pt x="294" y="283"/>
                </a:lnTo>
                <a:lnTo>
                  <a:pt x="294" y="283"/>
                </a:lnTo>
                <a:lnTo>
                  <a:pt x="281" y="289"/>
                </a:lnTo>
                <a:lnTo>
                  <a:pt x="267" y="294"/>
                </a:lnTo>
                <a:lnTo>
                  <a:pt x="240" y="306"/>
                </a:lnTo>
                <a:lnTo>
                  <a:pt x="240" y="306"/>
                </a:lnTo>
                <a:lnTo>
                  <a:pt x="203" y="320"/>
                </a:lnTo>
                <a:lnTo>
                  <a:pt x="166" y="333"/>
                </a:lnTo>
                <a:lnTo>
                  <a:pt x="130" y="347"/>
                </a:lnTo>
                <a:lnTo>
                  <a:pt x="112" y="355"/>
                </a:lnTo>
                <a:lnTo>
                  <a:pt x="94" y="365"/>
                </a:lnTo>
                <a:lnTo>
                  <a:pt x="94" y="365"/>
                </a:lnTo>
                <a:lnTo>
                  <a:pt x="83" y="366"/>
                </a:lnTo>
                <a:lnTo>
                  <a:pt x="74" y="369"/>
                </a:lnTo>
                <a:lnTo>
                  <a:pt x="66" y="374"/>
                </a:lnTo>
                <a:lnTo>
                  <a:pt x="56" y="378"/>
                </a:lnTo>
                <a:lnTo>
                  <a:pt x="37" y="389"/>
                </a:lnTo>
                <a:lnTo>
                  <a:pt x="27" y="393"/>
                </a:lnTo>
                <a:lnTo>
                  <a:pt x="18" y="396"/>
                </a:lnTo>
                <a:lnTo>
                  <a:pt x="18" y="396"/>
                </a:lnTo>
                <a:lnTo>
                  <a:pt x="18" y="455"/>
                </a:lnTo>
                <a:lnTo>
                  <a:pt x="22" y="514"/>
                </a:lnTo>
                <a:lnTo>
                  <a:pt x="29" y="576"/>
                </a:lnTo>
                <a:lnTo>
                  <a:pt x="38" y="640"/>
                </a:lnTo>
                <a:lnTo>
                  <a:pt x="38" y="640"/>
                </a:lnTo>
                <a:lnTo>
                  <a:pt x="44" y="664"/>
                </a:lnTo>
                <a:lnTo>
                  <a:pt x="51" y="689"/>
                </a:lnTo>
                <a:lnTo>
                  <a:pt x="59" y="713"/>
                </a:lnTo>
                <a:lnTo>
                  <a:pt x="61" y="725"/>
                </a:lnTo>
                <a:lnTo>
                  <a:pt x="63" y="739"/>
                </a:lnTo>
                <a:lnTo>
                  <a:pt x="63" y="739"/>
                </a:lnTo>
                <a:lnTo>
                  <a:pt x="68" y="777"/>
                </a:lnTo>
                <a:lnTo>
                  <a:pt x="75" y="815"/>
                </a:lnTo>
                <a:lnTo>
                  <a:pt x="83" y="853"/>
                </a:lnTo>
                <a:lnTo>
                  <a:pt x="94" y="891"/>
                </a:lnTo>
                <a:lnTo>
                  <a:pt x="94" y="891"/>
                </a:lnTo>
                <a:lnTo>
                  <a:pt x="105" y="931"/>
                </a:lnTo>
                <a:lnTo>
                  <a:pt x="115" y="969"/>
                </a:lnTo>
                <a:lnTo>
                  <a:pt x="124" y="1007"/>
                </a:lnTo>
                <a:lnTo>
                  <a:pt x="135" y="1044"/>
                </a:lnTo>
                <a:lnTo>
                  <a:pt x="135" y="1044"/>
                </a:lnTo>
                <a:lnTo>
                  <a:pt x="144" y="1074"/>
                </a:lnTo>
                <a:lnTo>
                  <a:pt x="155" y="1102"/>
                </a:lnTo>
                <a:lnTo>
                  <a:pt x="178" y="1158"/>
                </a:lnTo>
                <a:lnTo>
                  <a:pt x="178" y="1158"/>
                </a:lnTo>
                <a:lnTo>
                  <a:pt x="198" y="1204"/>
                </a:lnTo>
                <a:lnTo>
                  <a:pt x="215" y="1249"/>
                </a:lnTo>
                <a:lnTo>
                  <a:pt x="215" y="1249"/>
                </a:lnTo>
                <a:lnTo>
                  <a:pt x="232" y="1290"/>
                </a:lnTo>
                <a:lnTo>
                  <a:pt x="248" y="1330"/>
                </a:lnTo>
                <a:lnTo>
                  <a:pt x="266" y="1368"/>
                </a:lnTo>
                <a:lnTo>
                  <a:pt x="275" y="1385"/>
                </a:lnTo>
                <a:lnTo>
                  <a:pt x="285" y="1403"/>
                </a:lnTo>
                <a:lnTo>
                  <a:pt x="285" y="1403"/>
                </a:lnTo>
                <a:lnTo>
                  <a:pt x="300" y="1391"/>
                </a:lnTo>
                <a:lnTo>
                  <a:pt x="315" y="1380"/>
                </a:lnTo>
                <a:lnTo>
                  <a:pt x="346" y="1358"/>
                </a:lnTo>
                <a:lnTo>
                  <a:pt x="380" y="1340"/>
                </a:lnTo>
                <a:lnTo>
                  <a:pt x="414" y="1323"/>
                </a:lnTo>
                <a:lnTo>
                  <a:pt x="448" y="1306"/>
                </a:lnTo>
                <a:lnTo>
                  <a:pt x="483" y="1291"/>
                </a:lnTo>
                <a:lnTo>
                  <a:pt x="553" y="1263"/>
                </a:lnTo>
                <a:lnTo>
                  <a:pt x="553" y="1263"/>
                </a:lnTo>
                <a:lnTo>
                  <a:pt x="589" y="1248"/>
                </a:lnTo>
                <a:lnTo>
                  <a:pt x="629" y="1236"/>
                </a:lnTo>
                <a:lnTo>
                  <a:pt x="668" y="1225"/>
                </a:lnTo>
                <a:lnTo>
                  <a:pt x="708" y="1215"/>
                </a:lnTo>
                <a:lnTo>
                  <a:pt x="789" y="1199"/>
                </a:lnTo>
                <a:lnTo>
                  <a:pt x="830" y="1191"/>
                </a:lnTo>
                <a:lnTo>
                  <a:pt x="870" y="1181"/>
                </a:lnTo>
                <a:lnTo>
                  <a:pt x="870" y="1181"/>
                </a:lnTo>
                <a:lnTo>
                  <a:pt x="905" y="1172"/>
                </a:lnTo>
                <a:lnTo>
                  <a:pt x="936" y="1164"/>
                </a:lnTo>
                <a:lnTo>
                  <a:pt x="996" y="1144"/>
                </a:lnTo>
                <a:lnTo>
                  <a:pt x="996" y="1144"/>
                </a:lnTo>
                <a:lnTo>
                  <a:pt x="1062" y="1125"/>
                </a:lnTo>
                <a:lnTo>
                  <a:pt x="1094" y="1116"/>
                </a:lnTo>
                <a:lnTo>
                  <a:pt x="1126" y="1105"/>
                </a:lnTo>
                <a:lnTo>
                  <a:pt x="1126" y="1105"/>
                </a:lnTo>
                <a:lnTo>
                  <a:pt x="1156" y="1093"/>
                </a:lnTo>
                <a:lnTo>
                  <a:pt x="1184" y="1081"/>
                </a:lnTo>
                <a:lnTo>
                  <a:pt x="1214" y="1068"/>
                </a:lnTo>
                <a:lnTo>
                  <a:pt x="1243" y="1059"/>
                </a:lnTo>
                <a:lnTo>
                  <a:pt x="1243" y="1059"/>
                </a:lnTo>
                <a:lnTo>
                  <a:pt x="1249" y="1053"/>
                </a:lnTo>
                <a:lnTo>
                  <a:pt x="1256" y="1048"/>
                </a:lnTo>
                <a:lnTo>
                  <a:pt x="1266" y="1044"/>
                </a:lnTo>
                <a:lnTo>
                  <a:pt x="1274" y="1041"/>
                </a:lnTo>
                <a:lnTo>
                  <a:pt x="1293" y="1034"/>
                </a:lnTo>
                <a:lnTo>
                  <a:pt x="1309" y="1027"/>
                </a:lnTo>
                <a:lnTo>
                  <a:pt x="1309" y="1027"/>
                </a:lnTo>
                <a:lnTo>
                  <a:pt x="1305" y="1017"/>
                </a:lnTo>
                <a:lnTo>
                  <a:pt x="1301" y="1007"/>
                </a:lnTo>
                <a:lnTo>
                  <a:pt x="1296" y="998"/>
                </a:lnTo>
                <a:lnTo>
                  <a:pt x="1290" y="988"/>
                </a:lnTo>
                <a:lnTo>
                  <a:pt x="1278" y="970"/>
                </a:lnTo>
                <a:lnTo>
                  <a:pt x="1266" y="953"/>
                </a:lnTo>
                <a:lnTo>
                  <a:pt x="1266" y="953"/>
                </a:lnTo>
                <a:lnTo>
                  <a:pt x="1240" y="906"/>
                </a:lnTo>
                <a:lnTo>
                  <a:pt x="1228" y="883"/>
                </a:lnTo>
                <a:lnTo>
                  <a:pt x="1217" y="861"/>
                </a:lnTo>
                <a:lnTo>
                  <a:pt x="1217" y="861"/>
                </a:lnTo>
                <a:lnTo>
                  <a:pt x="1195" y="810"/>
                </a:lnTo>
                <a:lnTo>
                  <a:pt x="1173" y="758"/>
                </a:lnTo>
                <a:lnTo>
                  <a:pt x="1154" y="706"/>
                </a:lnTo>
                <a:lnTo>
                  <a:pt x="1136" y="655"/>
                </a:lnTo>
                <a:lnTo>
                  <a:pt x="1136" y="655"/>
                </a:lnTo>
                <a:lnTo>
                  <a:pt x="1119" y="606"/>
                </a:lnTo>
                <a:lnTo>
                  <a:pt x="1111" y="582"/>
                </a:lnTo>
                <a:lnTo>
                  <a:pt x="1104" y="558"/>
                </a:lnTo>
                <a:lnTo>
                  <a:pt x="1104" y="558"/>
                </a:lnTo>
                <a:lnTo>
                  <a:pt x="1097" y="529"/>
                </a:lnTo>
                <a:lnTo>
                  <a:pt x="1093" y="501"/>
                </a:lnTo>
                <a:lnTo>
                  <a:pt x="1083" y="442"/>
                </a:lnTo>
                <a:lnTo>
                  <a:pt x="1083" y="442"/>
                </a:lnTo>
                <a:lnTo>
                  <a:pt x="1073" y="388"/>
                </a:lnTo>
                <a:lnTo>
                  <a:pt x="1062" y="332"/>
                </a:lnTo>
                <a:lnTo>
                  <a:pt x="1062" y="332"/>
                </a:lnTo>
                <a:lnTo>
                  <a:pt x="1058" y="304"/>
                </a:lnTo>
                <a:lnTo>
                  <a:pt x="1055" y="275"/>
                </a:lnTo>
                <a:lnTo>
                  <a:pt x="1051" y="218"/>
                </a:lnTo>
                <a:lnTo>
                  <a:pt x="1049" y="189"/>
                </a:lnTo>
                <a:lnTo>
                  <a:pt x="1045" y="161"/>
                </a:lnTo>
                <a:lnTo>
                  <a:pt x="1040" y="133"/>
                </a:lnTo>
                <a:lnTo>
                  <a:pt x="1033" y="105"/>
                </a:lnTo>
                <a:lnTo>
                  <a:pt x="1033" y="105"/>
                </a:lnTo>
                <a:lnTo>
                  <a:pt x="1029" y="105"/>
                </a:lnTo>
                <a:lnTo>
                  <a:pt x="1029" y="105"/>
                </a:lnTo>
                <a:lnTo>
                  <a:pt x="1014" y="108"/>
                </a:lnTo>
                <a:lnTo>
                  <a:pt x="1003" y="110"/>
                </a:lnTo>
                <a:lnTo>
                  <a:pt x="994" y="112"/>
                </a:lnTo>
                <a:lnTo>
                  <a:pt x="981" y="110"/>
                </a:lnTo>
                <a:lnTo>
                  <a:pt x="981" y="110"/>
                </a:lnTo>
                <a:close/>
                <a:moveTo>
                  <a:pt x="713" y="490"/>
                </a:moveTo>
                <a:lnTo>
                  <a:pt x="713" y="490"/>
                </a:lnTo>
                <a:lnTo>
                  <a:pt x="721" y="489"/>
                </a:lnTo>
                <a:lnTo>
                  <a:pt x="731" y="486"/>
                </a:lnTo>
                <a:lnTo>
                  <a:pt x="738" y="483"/>
                </a:lnTo>
                <a:lnTo>
                  <a:pt x="739" y="480"/>
                </a:lnTo>
                <a:lnTo>
                  <a:pt x="739" y="479"/>
                </a:lnTo>
                <a:lnTo>
                  <a:pt x="739" y="479"/>
                </a:lnTo>
                <a:lnTo>
                  <a:pt x="745" y="475"/>
                </a:lnTo>
                <a:lnTo>
                  <a:pt x="749" y="470"/>
                </a:lnTo>
                <a:lnTo>
                  <a:pt x="753" y="463"/>
                </a:lnTo>
                <a:lnTo>
                  <a:pt x="754" y="456"/>
                </a:lnTo>
                <a:lnTo>
                  <a:pt x="757" y="441"/>
                </a:lnTo>
                <a:lnTo>
                  <a:pt x="757" y="426"/>
                </a:lnTo>
                <a:lnTo>
                  <a:pt x="757" y="426"/>
                </a:lnTo>
                <a:lnTo>
                  <a:pt x="743" y="393"/>
                </a:lnTo>
                <a:lnTo>
                  <a:pt x="732" y="362"/>
                </a:lnTo>
                <a:lnTo>
                  <a:pt x="709" y="298"/>
                </a:lnTo>
                <a:lnTo>
                  <a:pt x="697" y="267"/>
                </a:lnTo>
                <a:lnTo>
                  <a:pt x="683" y="237"/>
                </a:lnTo>
                <a:lnTo>
                  <a:pt x="668" y="210"/>
                </a:lnTo>
                <a:lnTo>
                  <a:pt x="660" y="196"/>
                </a:lnTo>
                <a:lnTo>
                  <a:pt x="651" y="184"/>
                </a:lnTo>
                <a:lnTo>
                  <a:pt x="651" y="184"/>
                </a:lnTo>
                <a:lnTo>
                  <a:pt x="640" y="182"/>
                </a:lnTo>
                <a:lnTo>
                  <a:pt x="632" y="181"/>
                </a:lnTo>
                <a:lnTo>
                  <a:pt x="628" y="181"/>
                </a:lnTo>
                <a:lnTo>
                  <a:pt x="623" y="182"/>
                </a:lnTo>
                <a:lnTo>
                  <a:pt x="621" y="185"/>
                </a:lnTo>
                <a:lnTo>
                  <a:pt x="619" y="188"/>
                </a:lnTo>
                <a:lnTo>
                  <a:pt x="619" y="188"/>
                </a:lnTo>
                <a:lnTo>
                  <a:pt x="622" y="188"/>
                </a:lnTo>
                <a:lnTo>
                  <a:pt x="621" y="189"/>
                </a:lnTo>
                <a:lnTo>
                  <a:pt x="619" y="189"/>
                </a:lnTo>
                <a:lnTo>
                  <a:pt x="619" y="189"/>
                </a:lnTo>
                <a:lnTo>
                  <a:pt x="618" y="206"/>
                </a:lnTo>
                <a:lnTo>
                  <a:pt x="619" y="221"/>
                </a:lnTo>
                <a:lnTo>
                  <a:pt x="623" y="234"/>
                </a:lnTo>
                <a:lnTo>
                  <a:pt x="628" y="246"/>
                </a:lnTo>
                <a:lnTo>
                  <a:pt x="638" y="270"/>
                </a:lnTo>
                <a:lnTo>
                  <a:pt x="644" y="282"/>
                </a:lnTo>
                <a:lnTo>
                  <a:pt x="648" y="295"/>
                </a:lnTo>
                <a:lnTo>
                  <a:pt x="648" y="295"/>
                </a:lnTo>
                <a:lnTo>
                  <a:pt x="653" y="310"/>
                </a:lnTo>
                <a:lnTo>
                  <a:pt x="660" y="324"/>
                </a:lnTo>
                <a:lnTo>
                  <a:pt x="660" y="324"/>
                </a:lnTo>
                <a:lnTo>
                  <a:pt x="662" y="331"/>
                </a:lnTo>
                <a:lnTo>
                  <a:pt x="663" y="338"/>
                </a:lnTo>
                <a:lnTo>
                  <a:pt x="663" y="338"/>
                </a:lnTo>
                <a:lnTo>
                  <a:pt x="668" y="346"/>
                </a:lnTo>
                <a:lnTo>
                  <a:pt x="674" y="353"/>
                </a:lnTo>
                <a:lnTo>
                  <a:pt x="679" y="361"/>
                </a:lnTo>
                <a:lnTo>
                  <a:pt x="685" y="367"/>
                </a:lnTo>
                <a:lnTo>
                  <a:pt x="689" y="376"/>
                </a:lnTo>
                <a:lnTo>
                  <a:pt x="689" y="382"/>
                </a:lnTo>
                <a:lnTo>
                  <a:pt x="689" y="387"/>
                </a:lnTo>
                <a:lnTo>
                  <a:pt x="687" y="391"/>
                </a:lnTo>
                <a:lnTo>
                  <a:pt x="685" y="395"/>
                </a:lnTo>
                <a:lnTo>
                  <a:pt x="681" y="399"/>
                </a:lnTo>
                <a:lnTo>
                  <a:pt x="681" y="399"/>
                </a:lnTo>
                <a:lnTo>
                  <a:pt x="674" y="399"/>
                </a:lnTo>
                <a:lnTo>
                  <a:pt x="668" y="400"/>
                </a:lnTo>
                <a:lnTo>
                  <a:pt x="655" y="403"/>
                </a:lnTo>
                <a:lnTo>
                  <a:pt x="655" y="403"/>
                </a:lnTo>
                <a:lnTo>
                  <a:pt x="660" y="414"/>
                </a:lnTo>
                <a:lnTo>
                  <a:pt x="667" y="426"/>
                </a:lnTo>
                <a:lnTo>
                  <a:pt x="679" y="453"/>
                </a:lnTo>
                <a:lnTo>
                  <a:pt x="686" y="467"/>
                </a:lnTo>
                <a:lnTo>
                  <a:pt x="694" y="478"/>
                </a:lnTo>
                <a:lnTo>
                  <a:pt x="698" y="482"/>
                </a:lnTo>
                <a:lnTo>
                  <a:pt x="704" y="486"/>
                </a:lnTo>
                <a:lnTo>
                  <a:pt x="708" y="489"/>
                </a:lnTo>
                <a:lnTo>
                  <a:pt x="713" y="490"/>
                </a:lnTo>
                <a:lnTo>
                  <a:pt x="713" y="49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8" name="PA_文本框 1"/>
          <p:cNvSpPr txBox="1"/>
          <p:nvPr/>
        </p:nvSpPr>
        <p:spPr>
          <a:xfrm rot="20197002">
            <a:off x="1430776" y="3728396"/>
            <a:ext cx="213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Keywords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1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9" name="PA_文本框 27"/>
          <p:cNvSpPr txBox="1"/>
          <p:nvPr/>
        </p:nvSpPr>
        <p:spPr>
          <a:xfrm>
            <a:off x="3758787" y="3728396"/>
            <a:ext cx="213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Keywords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2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0" name="PA_文本框 28"/>
          <p:cNvSpPr txBox="1"/>
          <p:nvPr/>
        </p:nvSpPr>
        <p:spPr>
          <a:xfrm rot="20635738">
            <a:off x="5954661" y="3887615"/>
            <a:ext cx="213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Keywords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3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1" name="PA_文本框 29"/>
          <p:cNvSpPr txBox="1"/>
          <p:nvPr/>
        </p:nvSpPr>
        <p:spPr>
          <a:xfrm rot="1431631">
            <a:off x="8455289" y="4015313"/>
            <a:ext cx="213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Keywords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4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:a14="http://schemas.microsoft.com/office/drawing/2010/main"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 animBg="1" autoUpdateAnimBg="0"/>
      <p:bldP spid="5" grpId="0" animBg="1" autoUpdateAnimBg="0"/>
      <p:bldP spid="6" grpId="0" animBg="1" autoUpdateAnimBg="0"/>
      <p:bldP spid="7" grpId="0" animBg="1" autoUpdateAnimBg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977285"/>
            <a:ext cx="2817266" cy="231689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476281" y="3244855"/>
            <a:ext cx="7010933" cy="7386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软雅黑"/>
                <a:sym typeface="Arial"/>
              </a:rPr>
              <a:t>Teaching analysis</a:t>
            </a:r>
          </a:p>
        </p:txBody>
      </p:sp>
      <p:sp>
        <p:nvSpPr>
          <p:cNvPr id="4" name="TextBox 25"/>
          <p:cNvSpPr txBox="1"/>
          <p:nvPr/>
        </p:nvSpPr>
        <p:spPr>
          <a:xfrm>
            <a:off x="3758621" y="4453746"/>
            <a:ext cx="198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Course Analysis</a:t>
            </a:r>
          </a:p>
        </p:txBody>
      </p:sp>
      <p:sp>
        <p:nvSpPr>
          <p:cNvPr id="5" name="TextBox 26"/>
          <p:cNvSpPr txBox="1"/>
          <p:nvPr/>
        </p:nvSpPr>
        <p:spPr>
          <a:xfrm>
            <a:off x="5895212" y="4453745"/>
            <a:ext cx="2086254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Content analysis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6" name="Freeform 21"/>
          <p:cNvSpPr>
            <a:spLocks noEditPoints="1"/>
          </p:cNvSpPr>
          <p:nvPr/>
        </p:nvSpPr>
        <p:spPr>
          <a:xfrm>
            <a:off x="3476281" y="4518779"/>
            <a:ext cx="266479" cy="268065"/>
          </a:xfrm>
          <a:custGeom>
            <a:avLst/>
            <a:gdLst/>
            <a:ahLst/>
            <a:cxnLst>
              <a:cxn ang="0">
                <a:pos x="133350" y="0"/>
              </a:cxn>
              <a:cxn ang="0">
                <a:pos x="266700" y="134144"/>
              </a:cxn>
              <a:cxn ang="0">
                <a:pos x="133350" y="268288"/>
              </a:cxn>
              <a:cxn ang="0">
                <a:pos x="0" y="134144"/>
              </a:cxn>
              <a:cxn ang="0">
                <a:pos x="133350" y="0"/>
              </a:cxn>
              <a:cxn ang="0">
                <a:pos x="112835" y="228159"/>
              </a:cxn>
              <a:cxn ang="0">
                <a:pos x="153865" y="228159"/>
              </a:cxn>
              <a:cxn ang="0">
                <a:pos x="153865" y="155928"/>
              </a:cxn>
              <a:cxn ang="0">
                <a:pos x="226809" y="155928"/>
              </a:cxn>
              <a:cxn ang="0">
                <a:pos x="226809" y="113506"/>
              </a:cxn>
              <a:cxn ang="0">
                <a:pos x="153865" y="113506"/>
              </a:cxn>
              <a:cxn ang="0">
                <a:pos x="153865" y="40129"/>
              </a:cxn>
              <a:cxn ang="0">
                <a:pos x="112835" y="40129"/>
              </a:cxn>
              <a:cxn ang="0">
                <a:pos x="112835" y="113506"/>
              </a:cxn>
              <a:cxn ang="0">
                <a:pos x="39891" y="113506"/>
              </a:cxn>
              <a:cxn ang="0">
                <a:pos x="39891" y="155928"/>
              </a:cxn>
              <a:cxn ang="0">
                <a:pos x="112835" y="155928"/>
              </a:cxn>
              <a:cxn ang="0">
                <a:pos x="112835" y="228159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9"/>
                </a:lnTo>
                <a:lnTo>
                  <a:pt x="135" y="99"/>
                </a:lnTo>
                <a:lnTo>
                  <a:pt x="135" y="35"/>
                </a:lnTo>
                <a:lnTo>
                  <a:pt x="99" y="35"/>
                </a:lnTo>
                <a:lnTo>
                  <a:pt x="99" y="99"/>
                </a:lnTo>
                <a:lnTo>
                  <a:pt x="35" y="99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txBody>
          <a:bodyPr/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7" name="Freeform 22"/>
          <p:cNvSpPr>
            <a:spLocks noEditPoints="1"/>
          </p:cNvSpPr>
          <p:nvPr/>
        </p:nvSpPr>
        <p:spPr>
          <a:xfrm>
            <a:off x="5598594" y="4518779"/>
            <a:ext cx="266479" cy="268065"/>
          </a:xfrm>
          <a:custGeom>
            <a:avLst/>
            <a:gdLst/>
            <a:ahLst/>
            <a:cxnLst>
              <a:cxn ang="0">
                <a:pos x="133350" y="0"/>
              </a:cxn>
              <a:cxn ang="0">
                <a:pos x="266700" y="134144"/>
              </a:cxn>
              <a:cxn ang="0">
                <a:pos x="133350" y="268288"/>
              </a:cxn>
              <a:cxn ang="0">
                <a:pos x="0" y="134144"/>
              </a:cxn>
              <a:cxn ang="0">
                <a:pos x="133350" y="0"/>
              </a:cxn>
              <a:cxn ang="0">
                <a:pos x="112835" y="228159"/>
              </a:cxn>
              <a:cxn ang="0">
                <a:pos x="153865" y="228159"/>
              </a:cxn>
              <a:cxn ang="0">
                <a:pos x="153865" y="155928"/>
              </a:cxn>
              <a:cxn ang="0">
                <a:pos x="226809" y="155928"/>
              </a:cxn>
              <a:cxn ang="0">
                <a:pos x="226809" y="112360"/>
              </a:cxn>
              <a:cxn ang="0">
                <a:pos x="153865" y="112360"/>
              </a:cxn>
              <a:cxn ang="0">
                <a:pos x="153865" y="40129"/>
              </a:cxn>
              <a:cxn ang="0">
                <a:pos x="112835" y="40129"/>
              </a:cxn>
              <a:cxn ang="0">
                <a:pos x="112835" y="112360"/>
              </a:cxn>
              <a:cxn ang="0">
                <a:pos x="39891" y="112360"/>
              </a:cxn>
              <a:cxn ang="0">
                <a:pos x="39891" y="155928"/>
              </a:cxn>
              <a:cxn ang="0">
                <a:pos x="112835" y="155928"/>
              </a:cxn>
              <a:cxn ang="0">
                <a:pos x="112835" y="228159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txBody>
          <a:bodyPr/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8" name="TextBox 13"/>
          <p:cNvSpPr txBox="1"/>
          <p:nvPr/>
        </p:nvSpPr>
        <p:spPr>
          <a:xfrm>
            <a:off x="8104766" y="4453745"/>
            <a:ext cx="2025557" cy="3693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Teaching focus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9" name="Freeform 22"/>
          <p:cNvSpPr>
            <a:spLocks noEditPoints="1"/>
          </p:cNvSpPr>
          <p:nvPr/>
        </p:nvSpPr>
        <p:spPr>
          <a:xfrm>
            <a:off x="7806563" y="4518779"/>
            <a:ext cx="266479" cy="268065"/>
          </a:xfrm>
          <a:custGeom>
            <a:avLst/>
            <a:gdLst/>
            <a:ahLst/>
            <a:cxnLst>
              <a:cxn ang="0">
                <a:pos x="133350" y="0"/>
              </a:cxn>
              <a:cxn ang="0">
                <a:pos x="266700" y="134144"/>
              </a:cxn>
              <a:cxn ang="0">
                <a:pos x="133350" y="268288"/>
              </a:cxn>
              <a:cxn ang="0">
                <a:pos x="0" y="134144"/>
              </a:cxn>
              <a:cxn ang="0">
                <a:pos x="133350" y="0"/>
              </a:cxn>
              <a:cxn ang="0">
                <a:pos x="112835" y="228159"/>
              </a:cxn>
              <a:cxn ang="0">
                <a:pos x="153865" y="228159"/>
              </a:cxn>
              <a:cxn ang="0">
                <a:pos x="153865" y="155928"/>
              </a:cxn>
              <a:cxn ang="0">
                <a:pos x="226809" y="155928"/>
              </a:cxn>
              <a:cxn ang="0">
                <a:pos x="226809" y="112360"/>
              </a:cxn>
              <a:cxn ang="0">
                <a:pos x="153865" y="112360"/>
              </a:cxn>
              <a:cxn ang="0">
                <a:pos x="153865" y="40129"/>
              </a:cxn>
              <a:cxn ang="0">
                <a:pos x="112835" y="40129"/>
              </a:cxn>
              <a:cxn ang="0">
                <a:pos x="112835" y="112360"/>
              </a:cxn>
              <a:cxn ang="0">
                <a:pos x="39891" y="112360"/>
              </a:cxn>
              <a:cxn ang="0">
                <a:pos x="39891" y="155928"/>
              </a:cxn>
              <a:cxn ang="0">
                <a:pos x="112835" y="155928"/>
              </a:cxn>
              <a:cxn ang="0">
                <a:pos x="112835" y="228159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txBody>
          <a:bodyPr/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0" name="TextBox 13"/>
          <p:cNvSpPr txBox="1"/>
          <p:nvPr/>
        </p:nvSpPr>
        <p:spPr>
          <a:xfrm>
            <a:off x="3755458" y="4972260"/>
            <a:ext cx="1481488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Analysis of learning</a:t>
            </a:r>
          </a:p>
        </p:txBody>
      </p:sp>
      <p:sp>
        <p:nvSpPr>
          <p:cNvPr id="11" name="Freeform 22"/>
          <p:cNvSpPr>
            <a:spLocks noEditPoints="1"/>
          </p:cNvSpPr>
          <p:nvPr/>
        </p:nvSpPr>
        <p:spPr>
          <a:xfrm>
            <a:off x="3482646" y="5037294"/>
            <a:ext cx="266479" cy="268065"/>
          </a:xfrm>
          <a:custGeom>
            <a:avLst/>
            <a:gdLst/>
            <a:ahLst/>
            <a:cxnLst>
              <a:cxn ang="0">
                <a:pos x="133350" y="0"/>
              </a:cxn>
              <a:cxn ang="0">
                <a:pos x="266700" y="134144"/>
              </a:cxn>
              <a:cxn ang="0">
                <a:pos x="133350" y="268288"/>
              </a:cxn>
              <a:cxn ang="0">
                <a:pos x="0" y="134144"/>
              </a:cxn>
              <a:cxn ang="0">
                <a:pos x="133350" y="0"/>
              </a:cxn>
              <a:cxn ang="0">
                <a:pos x="112835" y="228159"/>
              </a:cxn>
              <a:cxn ang="0">
                <a:pos x="153865" y="228159"/>
              </a:cxn>
              <a:cxn ang="0">
                <a:pos x="153865" y="155928"/>
              </a:cxn>
              <a:cxn ang="0">
                <a:pos x="226809" y="155928"/>
              </a:cxn>
              <a:cxn ang="0">
                <a:pos x="226809" y="112360"/>
              </a:cxn>
              <a:cxn ang="0">
                <a:pos x="153865" y="112360"/>
              </a:cxn>
              <a:cxn ang="0">
                <a:pos x="153865" y="40129"/>
              </a:cxn>
              <a:cxn ang="0">
                <a:pos x="112835" y="40129"/>
              </a:cxn>
              <a:cxn ang="0">
                <a:pos x="112835" y="112360"/>
              </a:cxn>
              <a:cxn ang="0">
                <a:pos x="39891" y="112360"/>
              </a:cxn>
              <a:cxn ang="0">
                <a:pos x="39891" y="155928"/>
              </a:cxn>
              <a:cxn ang="0">
                <a:pos x="112835" y="155928"/>
              </a:cxn>
              <a:cxn ang="0">
                <a:pos x="112835" y="228159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txBody>
          <a:bodyPr/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2" name="TextBox 13"/>
          <p:cNvSpPr txBox="1"/>
          <p:nvPr/>
        </p:nvSpPr>
        <p:spPr>
          <a:xfrm>
            <a:off x="5895212" y="4972260"/>
            <a:ext cx="2902799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Teaching difficulties</a:t>
            </a:r>
          </a:p>
        </p:txBody>
      </p:sp>
      <p:sp>
        <p:nvSpPr>
          <p:cNvPr id="13" name="Freeform 22"/>
          <p:cNvSpPr>
            <a:spLocks noEditPoints="1"/>
          </p:cNvSpPr>
          <p:nvPr/>
        </p:nvSpPr>
        <p:spPr>
          <a:xfrm>
            <a:off x="5609705" y="5037294"/>
            <a:ext cx="266479" cy="268065"/>
          </a:xfrm>
          <a:custGeom>
            <a:avLst/>
            <a:gdLst/>
            <a:ahLst/>
            <a:cxnLst>
              <a:cxn ang="0">
                <a:pos x="133350" y="0"/>
              </a:cxn>
              <a:cxn ang="0">
                <a:pos x="266700" y="134144"/>
              </a:cxn>
              <a:cxn ang="0">
                <a:pos x="133350" y="268288"/>
              </a:cxn>
              <a:cxn ang="0">
                <a:pos x="0" y="134144"/>
              </a:cxn>
              <a:cxn ang="0">
                <a:pos x="133350" y="0"/>
              </a:cxn>
              <a:cxn ang="0">
                <a:pos x="112835" y="228159"/>
              </a:cxn>
              <a:cxn ang="0">
                <a:pos x="153865" y="228159"/>
              </a:cxn>
              <a:cxn ang="0">
                <a:pos x="153865" y="155928"/>
              </a:cxn>
              <a:cxn ang="0">
                <a:pos x="226809" y="155928"/>
              </a:cxn>
              <a:cxn ang="0">
                <a:pos x="226809" y="112360"/>
              </a:cxn>
              <a:cxn ang="0">
                <a:pos x="153865" y="112360"/>
              </a:cxn>
              <a:cxn ang="0">
                <a:pos x="153865" y="40129"/>
              </a:cxn>
              <a:cxn ang="0">
                <a:pos x="112835" y="40129"/>
              </a:cxn>
              <a:cxn ang="0">
                <a:pos x="112835" y="112360"/>
              </a:cxn>
              <a:cxn ang="0">
                <a:pos x="39891" y="112360"/>
              </a:cxn>
              <a:cxn ang="0">
                <a:pos x="39891" y="155928"/>
              </a:cxn>
              <a:cxn ang="0">
                <a:pos x="112835" y="155928"/>
              </a:cxn>
              <a:cxn ang="0">
                <a:pos x="112835" y="228159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txBody>
          <a:bodyPr/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:a14="http://schemas.microsoft.com/office/drawing/2010/main"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79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79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64485"/>
            <a:ext cx="788328" cy="648315"/>
          </a:xfrm>
          <a:prstGeom prst="rect">
            <a:avLst/>
          </a:prstGeom>
        </p:spPr>
      </p:pic>
      <p:sp>
        <p:nvSpPr>
          <p:cNvPr id="27" name="TextBox 31"/>
          <p:cNvSpPr txBox="1"/>
          <p:nvPr/>
        </p:nvSpPr>
        <p:spPr>
          <a:xfrm>
            <a:off x="1149621" y="146143"/>
            <a:ext cx="6942641" cy="66665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373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Add a text title</a:t>
            </a:r>
            <a:endParaRPr lang="zh-CN" altLang="en-US" sz="373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21035" y="2498061"/>
            <a:ext cx="2694029" cy="3007972"/>
            <a:chOff x="1121035" y="2498061"/>
            <a:chExt cx="2694029" cy="3007972"/>
          </a:xfrm>
        </p:grpSpPr>
        <p:sp>
          <p:nvSpPr>
            <p:cNvPr id="4" name="文本框 46"/>
            <p:cNvSpPr txBox="1">
              <a:spLocks noChangeArrowheads="1"/>
            </p:cNvSpPr>
            <p:nvPr/>
          </p:nvSpPr>
          <p:spPr bwMode="auto">
            <a:xfrm>
              <a:off x="2635561" y="3939894"/>
              <a:ext cx="117950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rPr>
                <a:t>19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rPr>
                <a:t>%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  <p:grpSp>
          <p:nvGrpSpPr>
            <p:cNvPr id="5" name="组合 14"/>
            <p:cNvGrpSpPr/>
            <p:nvPr/>
          </p:nvGrpSpPr>
          <p:grpSpPr bwMode="auto">
            <a:xfrm>
              <a:off x="1403125" y="2498061"/>
              <a:ext cx="1749508" cy="2061148"/>
              <a:chOff x="0" y="0"/>
              <a:chExt cx="1428751" cy="1512887"/>
            </a:xfrm>
            <a:blipFill dpi="0" rotWithShape="1">
              <a:blip r:embed="rId4"/>
              <a:srcRect/>
              <a:stretch>
                <a:fillRect/>
              </a:stretch>
            </a:blipFill>
            <a:effectLst/>
          </p:grpSpPr>
          <p:sp>
            <p:nvSpPr>
              <p:cNvPr id="6" name="Freeform 139"/>
              <p:cNvSpPr>
                <a:spLocks noChangeArrowheads="1"/>
              </p:cNvSpPr>
              <p:nvPr/>
            </p:nvSpPr>
            <p:spPr bwMode="auto">
              <a:xfrm>
                <a:off x="555625" y="0"/>
                <a:ext cx="153988" cy="506412"/>
              </a:xfrm>
              <a:custGeom>
                <a:avLst/>
                <a:gdLst>
                  <a:gd name="T0" fmla="*/ 1 w 41"/>
                  <a:gd name="T1" fmla="*/ 77 h 134"/>
                  <a:gd name="T2" fmla="*/ 33 w 41"/>
                  <a:gd name="T3" fmla="*/ 134 h 134"/>
                  <a:gd name="T4" fmla="*/ 32 w 41"/>
                  <a:gd name="T5" fmla="*/ 74 h 134"/>
                  <a:gd name="T6" fmla="*/ 41 w 41"/>
                  <a:gd name="T7" fmla="*/ 0 h 134"/>
                  <a:gd name="T8" fmla="*/ 1 w 41"/>
                  <a:gd name="T9" fmla="*/ 77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134"/>
                  <a:gd name="T17" fmla="*/ 41 w 41"/>
                  <a:gd name="T18" fmla="*/ 134 h 1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134">
                    <a:moveTo>
                      <a:pt x="1" y="77"/>
                    </a:moveTo>
                    <a:cubicBezTo>
                      <a:pt x="0" y="114"/>
                      <a:pt x="25" y="130"/>
                      <a:pt x="33" y="134"/>
                    </a:cubicBezTo>
                    <a:cubicBezTo>
                      <a:pt x="36" y="126"/>
                      <a:pt x="38" y="107"/>
                      <a:pt x="32" y="74"/>
                    </a:cubicBezTo>
                    <a:cubicBezTo>
                      <a:pt x="24" y="22"/>
                      <a:pt x="41" y="0"/>
                      <a:pt x="41" y="0"/>
                    </a:cubicBezTo>
                    <a:cubicBezTo>
                      <a:pt x="24" y="13"/>
                      <a:pt x="2" y="44"/>
                      <a:pt x="1" y="77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7" name="Freeform 140"/>
              <p:cNvSpPr>
                <a:spLocks noChangeArrowheads="1"/>
              </p:cNvSpPr>
              <p:nvPr/>
            </p:nvSpPr>
            <p:spPr bwMode="auto">
              <a:xfrm>
                <a:off x="660400" y="0"/>
                <a:ext cx="150813" cy="503237"/>
              </a:xfrm>
              <a:custGeom>
                <a:avLst/>
                <a:gdLst>
                  <a:gd name="T0" fmla="*/ 26 w 40"/>
                  <a:gd name="T1" fmla="*/ 47 h 133"/>
                  <a:gd name="T2" fmla="*/ 15 w 40"/>
                  <a:gd name="T3" fmla="*/ 21 h 133"/>
                  <a:gd name="T4" fmla="*/ 15 w 40"/>
                  <a:gd name="T5" fmla="*/ 0 h 133"/>
                  <a:gd name="T6" fmla="*/ 10 w 40"/>
                  <a:gd name="T7" fmla="*/ 74 h 133"/>
                  <a:gd name="T8" fmla="*/ 13 w 40"/>
                  <a:gd name="T9" fmla="*/ 133 h 133"/>
                  <a:gd name="T10" fmla="*/ 40 w 40"/>
                  <a:gd name="T11" fmla="*/ 86 h 133"/>
                  <a:gd name="T12" fmla="*/ 26 w 40"/>
                  <a:gd name="T13" fmla="*/ 47 h 1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0"/>
                  <a:gd name="T22" fmla="*/ 0 h 133"/>
                  <a:gd name="T23" fmla="*/ 40 w 40"/>
                  <a:gd name="T24" fmla="*/ 133 h 1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0" h="133">
                    <a:moveTo>
                      <a:pt x="26" y="47"/>
                    </a:moveTo>
                    <a:cubicBezTo>
                      <a:pt x="21" y="38"/>
                      <a:pt x="16" y="29"/>
                      <a:pt x="15" y="21"/>
                    </a:cubicBezTo>
                    <a:cubicBezTo>
                      <a:pt x="14" y="13"/>
                      <a:pt x="14" y="6"/>
                      <a:pt x="15" y="0"/>
                    </a:cubicBezTo>
                    <a:cubicBezTo>
                      <a:pt x="15" y="0"/>
                      <a:pt x="0" y="23"/>
                      <a:pt x="10" y="74"/>
                    </a:cubicBezTo>
                    <a:cubicBezTo>
                      <a:pt x="17" y="106"/>
                      <a:pt x="15" y="124"/>
                      <a:pt x="13" y="133"/>
                    </a:cubicBezTo>
                    <a:cubicBezTo>
                      <a:pt x="21" y="128"/>
                      <a:pt x="40" y="115"/>
                      <a:pt x="40" y="86"/>
                    </a:cubicBezTo>
                    <a:cubicBezTo>
                      <a:pt x="40" y="72"/>
                      <a:pt x="33" y="59"/>
                      <a:pt x="26" y="47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8" name="Freeform 141"/>
              <p:cNvSpPr>
                <a:spLocks noChangeArrowheads="1"/>
              </p:cNvSpPr>
              <p:nvPr/>
            </p:nvSpPr>
            <p:spPr bwMode="auto">
              <a:xfrm>
                <a:off x="180975" y="273050"/>
                <a:ext cx="347663" cy="411162"/>
              </a:xfrm>
              <a:custGeom>
                <a:avLst/>
                <a:gdLst>
                  <a:gd name="T0" fmla="*/ 29 w 92"/>
                  <a:gd name="T1" fmla="*/ 83 h 109"/>
                  <a:gd name="T2" fmla="*/ 92 w 92"/>
                  <a:gd name="T3" fmla="*/ 99 h 109"/>
                  <a:gd name="T4" fmla="*/ 48 w 92"/>
                  <a:gd name="T5" fmla="*/ 58 h 109"/>
                  <a:gd name="T6" fmla="*/ 3 w 92"/>
                  <a:gd name="T7" fmla="*/ 0 h 109"/>
                  <a:gd name="T8" fmla="*/ 29 w 92"/>
                  <a:gd name="T9" fmla="*/ 83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109"/>
                  <a:gd name="T17" fmla="*/ 92 w 92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109">
                    <a:moveTo>
                      <a:pt x="29" y="83"/>
                    </a:moveTo>
                    <a:cubicBezTo>
                      <a:pt x="54" y="109"/>
                      <a:pt x="83" y="103"/>
                      <a:pt x="92" y="99"/>
                    </a:cubicBezTo>
                    <a:cubicBezTo>
                      <a:pt x="88" y="92"/>
                      <a:pt x="76" y="78"/>
                      <a:pt x="48" y="58"/>
                    </a:cubicBezTo>
                    <a:cubicBezTo>
                      <a:pt x="6" y="28"/>
                      <a:pt x="3" y="0"/>
                      <a:pt x="3" y="0"/>
                    </a:cubicBezTo>
                    <a:cubicBezTo>
                      <a:pt x="0" y="21"/>
                      <a:pt x="6" y="58"/>
                      <a:pt x="29" y="83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9" name="Freeform 142"/>
              <p:cNvSpPr>
                <a:spLocks noChangeArrowheads="1"/>
              </p:cNvSpPr>
              <p:nvPr/>
            </p:nvSpPr>
            <p:spPr bwMode="auto">
              <a:xfrm>
                <a:off x="195263" y="268287"/>
                <a:ext cx="374650" cy="355600"/>
              </a:xfrm>
              <a:custGeom>
                <a:avLst/>
                <a:gdLst>
                  <a:gd name="T0" fmla="*/ 41 w 99"/>
                  <a:gd name="T1" fmla="*/ 25 h 94"/>
                  <a:gd name="T2" fmla="*/ 15 w 99"/>
                  <a:gd name="T3" fmla="*/ 14 h 94"/>
                  <a:gd name="T4" fmla="*/ 0 w 99"/>
                  <a:gd name="T5" fmla="*/ 0 h 94"/>
                  <a:gd name="T6" fmla="*/ 49 w 99"/>
                  <a:gd name="T7" fmla="*/ 55 h 94"/>
                  <a:gd name="T8" fmla="*/ 93 w 99"/>
                  <a:gd name="T9" fmla="*/ 94 h 94"/>
                  <a:gd name="T10" fmla="*/ 79 w 99"/>
                  <a:gd name="T11" fmla="*/ 43 h 94"/>
                  <a:gd name="T12" fmla="*/ 41 w 99"/>
                  <a:gd name="T13" fmla="*/ 25 h 9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9"/>
                  <a:gd name="T22" fmla="*/ 0 h 94"/>
                  <a:gd name="T23" fmla="*/ 99 w 99"/>
                  <a:gd name="T24" fmla="*/ 94 h 9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9" h="94">
                    <a:moveTo>
                      <a:pt x="41" y="25"/>
                    </a:moveTo>
                    <a:cubicBezTo>
                      <a:pt x="31" y="22"/>
                      <a:pt x="22" y="19"/>
                      <a:pt x="15" y="14"/>
                    </a:cubicBezTo>
                    <a:cubicBezTo>
                      <a:pt x="8" y="9"/>
                      <a:pt x="3" y="4"/>
                      <a:pt x="0" y="0"/>
                    </a:cubicBezTo>
                    <a:cubicBezTo>
                      <a:pt x="0" y="0"/>
                      <a:pt x="5" y="26"/>
                      <a:pt x="49" y="55"/>
                    </a:cubicBezTo>
                    <a:cubicBezTo>
                      <a:pt x="76" y="72"/>
                      <a:pt x="88" y="87"/>
                      <a:pt x="93" y="94"/>
                    </a:cubicBezTo>
                    <a:cubicBezTo>
                      <a:pt x="95" y="86"/>
                      <a:pt x="99" y="63"/>
                      <a:pt x="79" y="43"/>
                    </a:cubicBezTo>
                    <a:cubicBezTo>
                      <a:pt x="68" y="32"/>
                      <a:pt x="54" y="28"/>
                      <a:pt x="41" y="25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0" name="Freeform 143"/>
              <p:cNvSpPr>
                <a:spLocks noChangeArrowheads="1"/>
              </p:cNvSpPr>
              <p:nvPr/>
            </p:nvSpPr>
            <p:spPr bwMode="auto">
              <a:xfrm>
                <a:off x="17463" y="809625"/>
                <a:ext cx="508000" cy="155575"/>
              </a:xfrm>
              <a:custGeom>
                <a:avLst/>
                <a:gdLst>
                  <a:gd name="T0" fmla="*/ 77 w 134"/>
                  <a:gd name="T1" fmla="*/ 40 h 41"/>
                  <a:gd name="T2" fmla="*/ 134 w 134"/>
                  <a:gd name="T3" fmla="*/ 8 h 41"/>
                  <a:gd name="T4" fmla="*/ 74 w 134"/>
                  <a:gd name="T5" fmla="*/ 9 h 41"/>
                  <a:gd name="T6" fmla="*/ 0 w 134"/>
                  <a:gd name="T7" fmla="*/ 0 h 41"/>
                  <a:gd name="T8" fmla="*/ 77 w 134"/>
                  <a:gd name="T9" fmla="*/ 4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41"/>
                  <a:gd name="T17" fmla="*/ 134 w 134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41">
                    <a:moveTo>
                      <a:pt x="77" y="40"/>
                    </a:moveTo>
                    <a:cubicBezTo>
                      <a:pt x="114" y="41"/>
                      <a:pt x="130" y="16"/>
                      <a:pt x="134" y="8"/>
                    </a:cubicBezTo>
                    <a:cubicBezTo>
                      <a:pt x="126" y="5"/>
                      <a:pt x="107" y="3"/>
                      <a:pt x="74" y="9"/>
                    </a:cubicBezTo>
                    <a:cubicBezTo>
                      <a:pt x="22" y="17"/>
                      <a:pt x="0" y="0"/>
                      <a:pt x="0" y="0"/>
                    </a:cubicBezTo>
                    <a:cubicBezTo>
                      <a:pt x="13" y="17"/>
                      <a:pt x="44" y="39"/>
                      <a:pt x="77" y="40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1" name="Freeform 144"/>
              <p:cNvSpPr>
                <a:spLocks noChangeArrowheads="1"/>
              </p:cNvSpPr>
              <p:nvPr/>
            </p:nvSpPr>
            <p:spPr bwMode="auto">
              <a:xfrm>
                <a:off x="17463" y="708025"/>
                <a:ext cx="503238" cy="150812"/>
              </a:xfrm>
              <a:custGeom>
                <a:avLst/>
                <a:gdLst>
                  <a:gd name="T0" fmla="*/ 47 w 133"/>
                  <a:gd name="T1" fmla="*/ 14 h 40"/>
                  <a:gd name="T2" fmla="*/ 21 w 133"/>
                  <a:gd name="T3" fmla="*/ 25 h 40"/>
                  <a:gd name="T4" fmla="*/ 0 w 133"/>
                  <a:gd name="T5" fmla="*/ 26 h 40"/>
                  <a:gd name="T6" fmla="*/ 74 w 133"/>
                  <a:gd name="T7" fmla="*/ 30 h 40"/>
                  <a:gd name="T8" fmla="*/ 133 w 133"/>
                  <a:gd name="T9" fmla="*/ 27 h 40"/>
                  <a:gd name="T10" fmla="*/ 86 w 133"/>
                  <a:gd name="T11" fmla="*/ 0 h 40"/>
                  <a:gd name="T12" fmla="*/ 47 w 133"/>
                  <a:gd name="T13" fmla="*/ 14 h 4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3"/>
                  <a:gd name="T22" fmla="*/ 0 h 40"/>
                  <a:gd name="T23" fmla="*/ 133 w 133"/>
                  <a:gd name="T24" fmla="*/ 40 h 4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3" h="40">
                    <a:moveTo>
                      <a:pt x="47" y="14"/>
                    </a:moveTo>
                    <a:cubicBezTo>
                      <a:pt x="38" y="19"/>
                      <a:pt x="30" y="24"/>
                      <a:pt x="21" y="25"/>
                    </a:cubicBezTo>
                    <a:cubicBezTo>
                      <a:pt x="13" y="26"/>
                      <a:pt x="6" y="26"/>
                      <a:pt x="0" y="26"/>
                    </a:cubicBezTo>
                    <a:cubicBezTo>
                      <a:pt x="0" y="26"/>
                      <a:pt x="23" y="40"/>
                      <a:pt x="74" y="30"/>
                    </a:cubicBezTo>
                    <a:cubicBezTo>
                      <a:pt x="106" y="23"/>
                      <a:pt x="125" y="25"/>
                      <a:pt x="133" y="27"/>
                    </a:cubicBezTo>
                    <a:cubicBezTo>
                      <a:pt x="128" y="19"/>
                      <a:pt x="115" y="1"/>
                      <a:pt x="86" y="0"/>
                    </a:cubicBezTo>
                    <a:cubicBezTo>
                      <a:pt x="72" y="0"/>
                      <a:pt x="59" y="7"/>
                      <a:pt x="47" y="14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2" name="Freeform 145"/>
              <p:cNvSpPr>
                <a:spLocks noChangeArrowheads="1"/>
              </p:cNvSpPr>
              <p:nvPr/>
            </p:nvSpPr>
            <p:spPr bwMode="auto">
              <a:xfrm>
                <a:off x="838200" y="250825"/>
                <a:ext cx="415925" cy="347662"/>
              </a:xfrm>
              <a:custGeom>
                <a:avLst/>
                <a:gdLst>
                  <a:gd name="T0" fmla="*/ 27 w 110"/>
                  <a:gd name="T1" fmla="*/ 29 h 92"/>
                  <a:gd name="T2" fmla="*/ 10 w 110"/>
                  <a:gd name="T3" fmla="*/ 92 h 92"/>
                  <a:gd name="T4" fmla="*/ 52 w 110"/>
                  <a:gd name="T5" fmla="*/ 48 h 92"/>
                  <a:gd name="T6" fmla="*/ 110 w 110"/>
                  <a:gd name="T7" fmla="*/ 3 h 92"/>
                  <a:gd name="T8" fmla="*/ 27 w 110"/>
                  <a:gd name="T9" fmla="*/ 29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0"/>
                  <a:gd name="T16" fmla="*/ 0 h 92"/>
                  <a:gd name="T17" fmla="*/ 110 w 110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0" h="92">
                    <a:moveTo>
                      <a:pt x="27" y="29"/>
                    </a:moveTo>
                    <a:cubicBezTo>
                      <a:pt x="0" y="54"/>
                      <a:pt x="7" y="83"/>
                      <a:pt x="10" y="92"/>
                    </a:cubicBezTo>
                    <a:cubicBezTo>
                      <a:pt x="17" y="88"/>
                      <a:pt x="32" y="76"/>
                      <a:pt x="52" y="48"/>
                    </a:cubicBezTo>
                    <a:cubicBezTo>
                      <a:pt x="82" y="6"/>
                      <a:pt x="110" y="3"/>
                      <a:pt x="110" y="3"/>
                    </a:cubicBezTo>
                    <a:cubicBezTo>
                      <a:pt x="88" y="0"/>
                      <a:pt x="51" y="6"/>
                      <a:pt x="27" y="29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3" name="Freeform 146"/>
              <p:cNvSpPr>
                <a:spLocks noChangeArrowheads="1"/>
              </p:cNvSpPr>
              <p:nvPr/>
            </p:nvSpPr>
            <p:spPr bwMode="auto">
              <a:xfrm>
                <a:off x="898525" y="265112"/>
                <a:ext cx="358775" cy="374650"/>
              </a:xfrm>
              <a:custGeom>
                <a:avLst/>
                <a:gdLst>
                  <a:gd name="T0" fmla="*/ 70 w 95"/>
                  <a:gd name="T1" fmla="*/ 41 h 99"/>
                  <a:gd name="T2" fmla="*/ 80 w 95"/>
                  <a:gd name="T3" fmla="*/ 15 h 99"/>
                  <a:gd name="T4" fmla="*/ 95 w 95"/>
                  <a:gd name="T5" fmla="*/ 0 h 99"/>
                  <a:gd name="T6" fmla="*/ 40 w 95"/>
                  <a:gd name="T7" fmla="*/ 49 h 99"/>
                  <a:gd name="T8" fmla="*/ 0 w 95"/>
                  <a:gd name="T9" fmla="*/ 93 h 99"/>
                  <a:gd name="T10" fmla="*/ 52 w 95"/>
                  <a:gd name="T11" fmla="*/ 79 h 99"/>
                  <a:gd name="T12" fmla="*/ 70 w 95"/>
                  <a:gd name="T13" fmla="*/ 41 h 9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5"/>
                  <a:gd name="T22" fmla="*/ 0 h 99"/>
                  <a:gd name="T23" fmla="*/ 95 w 95"/>
                  <a:gd name="T24" fmla="*/ 99 h 9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5" h="99">
                    <a:moveTo>
                      <a:pt x="70" y="41"/>
                    </a:moveTo>
                    <a:cubicBezTo>
                      <a:pt x="73" y="31"/>
                      <a:pt x="75" y="22"/>
                      <a:pt x="80" y="15"/>
                    </a:cubicBezTo>
                    <a:cubicBezTo>
                      <a:pt x="85" y="8"/>
                      <a:pt x="90" y="3"/>
                      <a:pt x="95" y="0"/>
                    </a:cubicBezTo>
                    <a:cubicBezTo>
                      <a:pt x="95" y="0"/>
                      <a:pt x="68" y="5"/>
                      <a:pt x="40" y="49"/>
                    </a:cubicBezTo>
                    <a:cubicBezTo>
                      <a:pt x="22" y="76"/>
                      <a:pt x="7" y="88"/>
                      <a:pt x="0" y="93"/>
                    </a:cubicBezTo>
                    <a:cubicBezTo>
                      <a:pt x="9" y="95"/>
                      <a:pt x="31" y="99"/>
                      <a:pt x="52" y="79"/>
                    </a:cubicBezTo>
                    <a:cubicBezTo>
                      <a:pt x="62" y="68"/>
                      <a:pt x="66" y="55"/>
                      <a:pt x="70" y="41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4" name="Freeform 147"/>
              <p:cNvSpPr>
                <a:spLocks noChangeArrowheads="1"/>
              </p:cNvSpPr>
              <p:nvPr/>
            </p:nvSpPr>
            <p:spPr bwMode="auto">
              <a:xfrm>
                <a:off x="895350" y="669925"/>
                <a:ext cx="506413" cy="153987"/>
              </a:xfrm>
              <a:custGeom>
                <a:avLst/>
                <a:gdLst>
                  <a:gd name="T0" fmla="*/ 56 w 134"/>
                  <a:gd name="T1" fmla="*/ 1 h 41"/>
                  <a:gd name="T2" fmla="*/ 0 w 134"/>
                  <a:gd name="T3" fmla="*/ 33 h 41"/>
                  <a:gd name="T4" fmla="*/ 60 w 134"/>
                  <a:gd name="T5" fmla="*/ 32 h 41"/>
                  <a:gd name="T6" fmla="*/ 134 w 134"/>
                  <a:gd name="T7" fmla="*/ 41 h 41"/>
                  <a:gd name="T8" fmla="*/ 56 w 134"/>
                  <a:gd name="T9" fmla="*/ 1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41"/>
                  <a:gd name="T17" fmla="*/ 134 w 134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41">
                    <a:moveTo>
                      <a:pt x="56" y="1"/>
                    </a:moveTo>
                    <a:cubicBezTo>
                      <a:pt x="19" y="0"/>
                      <a:pt x="4" y="25"/>
                      <a:pt x="0" y="33"/>
                    </a:cubicBezTo>
                    <a:cubicBezTo>
                      <a:pt x="8" y="36"/>
                      <a:pt x="26" y="38"/>
                      <a:pt x="60" y="32"/>
                    </a:cubicBezTo>
                    <a:cubicBezTo>
                      <a:pt x="111" y="23"/>
                      <a:pt x="134" y="41"/>
                      <a:pt x="134" y="41"/>
                    </a:cubicBezTo>
                    <a:cubicBezTo>
                      <a:pt x="121" y="23"/>
                      <a:pt x="90" y="2"/>
                      <a:pt x="56" y="1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5" name="Freeform 148"/>
              <p:cNvSpPr>
                <a:spLocks noChangeArrowheads="1"/>
              </p:cNvSpPr>
              <p:nvPr/>
            </p:nvSpPr>
            <p:spPr bwMode="auto">
              <a:xfrm>
                <a:off x="898525" y="771525"/>
                <a:ext cx="503238" cy="155575"/>
              </a:xfrm>
              <a:custGeom>
                <a:avLst/>
                <a:gdLst>
                  <a:gd name="T0" fmla="*/ 86 w 133"/>
                  <a:gd name="T1" fmla="*/ 27 h 41"/>
                  <a:gd name="T2" fmla="*/ 112 w 133"/>
                  <a:gd name="T3" fmla="*/ 16 h 41"/>
                  <a:gd name="T4" fmla="*/ 133 w 133"/>
                  <a:gd name="T5" fmla="*/ 15 h 41"/>
                  <a:gd name="T6" fmla="*/ 59 w 133"/>
                  <a:gd name="T7" fmla="*/ 11 h 41"/>
                  <a:gd name="T8" fmla="*/ 0 w 133"/>
                  <a:gd name="T9" fmla="*/ 14 h 41"/>
                  <a:gd name="T10" fmla="*/ 46 w 133"/>
                  <a:gd name="T11" fmla="*/ 41 h 41"/>
                  <a:gd name="T12" fmla="*/ 86 w 133"/>
                  <a:gd name="T13" fmla="*/ 27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3"/>
                  <a:gd name="T22" fmla="*/ 0 h 41"/>
                  <a:gd name="T23" fmla="*/ 133 w 133"/>
                  <a:gd name="T24" fmla="*/ 41 h 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3" h="41">
                    <a:moveTo>
                      <a:pt x="86" y="27"/>
                    </a:moveTo>
                    <a:cubicBezTo>
                      <a:pt x="95" y="22"/>
                      <a:pt x="103" y="17"/>
                      <a:pt x="112" y="16"/>
                    </a:cubicBezTo>
                    <a:cubicBezTo>
                      <a:pt x="120" y="15"/>
                      <a:pt x="127" y="15"/>
                      <a:pt x="133" y="15"/>
                    </a:cubicBezTo>
                    <a:cubicBezTo>
                      <a:pt x="133" y="15"/>
                      <a:pt x="110" y="0"/>
                      <a:pt x="59" y="11"/>
                    </a:cubicBezTo>
                    <a:cubicBezTo>
                      <a:pt x="27" y="18"/>
                      <a:pt x="8" y="16"/>
                      <a:pt x="0" y="14"/>
                    </a:cubicBezTo>
                    <a:cubicBezTo>
                      <a:pt x="4" y="22"/>
                      <a:pt x="18" y="40"/>
                      <a:pt x="46" y="41"/>
                    </a:cubicBezTo>
                    <a:cubicBezTo>
                      <a:pt x="61" y="41"/>
                      <a:pt x="73" y="34"/>
                      <a:pt x="86" y="27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6" name="Freeform 149"/>
              <p:cNvSpPr>
                <a:spLocks noChangeArrowheads="1"/>
              </p:cNvSpPr>
              <p:nvPr/>
            </p:nvSpPr>
            <p:spPr bwMode="auto">
              <a:xfrm>
                <a:off x="815975" y="68262"/>
                <a:ext cx="161925" cy="249237"/>
              </a:xfrm>
              <a:custGeom>
                <a:avLst/>
                <a:gdLst>
                  <a:gd name="T0" fmla="*/ 8 w 43"/>
                  <a:gd name="T1" fmla="*/ 31 h 66"/>
                  <a:gd name="T2" fmla="*/ 14 w 43"/>
                  <a:gd name="T3" fmla="*/ 66 h 66"/>
                  <a:gd name="T4" fmla="*/ 24 w 43"/>
                  <a:gd name="T5" fmla="*/ 36 h 66"/>
                  <a:gd name="T6" fmla="*/ 43 w 43"/>
                  <a:gd name="T7" fmla="*/ 0 h 66"/>
                  <a:gd name="T8" fmla="*/ 8 w 43"/>
                  <a:gd name="T9" fmla="*/ 31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66"/>
                  <a:gd name="T17" fmla="*/ 43 w 43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66">
                    <a:moveTo>
                      <a:pt x="8" y="31"/>
                    </a:moveTo>
                    <a:cubicBezTo>
                      <a:pt x="0" y="50"/>
                      <a:pt x="10" y="62"/>
                      <a:pt x="14" y="66"/>
                    </a:cubicBezTo>
                    <a:cubicBezTo>
                      <a:pt x="16" y="63"/>
                      <a:pt x="21" y="54"/>
                      <a:pt x="24" y="36"/>
                    </a:cubicBezTo>
                    <a:cubicBezTo>
                      <a:pt x="30" y="8"/>
                      <a:pt x="43" y="0"/>
                      <a:pt x="43" y="0"/>
                    </a:cubicBezTo>
                    <a:cubicBezTo>
                      <a:pt x="32" y="3"/>
                      <a:pt x="15" y="15"/>
                      <a:pt x="8" y="31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7" name="Freeform 150"/>
              <p:cNvSpPr>
                <a:spLocks noChangeArrowheads="1"/>
              </p:cNvSpPr>
              <p:nvPr/>
            </p:nvSpPr>
            <p:spPr bwMode="auto">
              <a:xfrm>
                <a:off x="879475" y="73025"/>
                <a:ext cx="103188" cy="249237"/>
              </a:xfrm>
              <a:custGeom>
                <a:avLst/>
                <a:gdLst>
                  <a:gd name="T0" fmla="*/ 23 w 27"/>
                  <a:gd name="T1" fmla="*/ 25 h 66"/>
                  <a:gd name="T2" fmla="*/ 23 w 27"/>
                  <a:gd name="T3" fmla="*/ 10 h 66"/>
                  <a:gd name="T4" fmla="*/ 27 w 27"/>
                  <a:gd name="T5" fmla="*/ 0 h 66"/>
                  <a:gd name="T6" fmla="*/ 10 w 27"/>
                  <a:gd name="T7" fmla="*/ 36 h 66"/>
                  <a:gd name="T8" fmla="*/ 0 w 27"/>
                  <a:gd name="T9" fmla="*/ 66 h 66"/>
                  <a:gd name="T10" fmla="*/ 23 w 27"/>
                  <a:gd name="T11" fmla="*/ 48 h 66"/>
                  <a:gd name="T12" fmla="*/ 23 w 27"/>
                  <a:gd name="T13" fmla="*/ 25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7"/>
                  <a:gd name="T22" fmla="*/ 0 h 66"/>
                  <a:gd name="T23" fmla="*/ 27 w 27"/>
                  <a:gd name="T24" fmla="*/ 66 h 6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7" h="66">
                    <a:moveTo>
                      <a:pt x="23" y="25"/>
                    </a:moveTo>
                    <a:cubicBezTo>
                      <a:pt x="23" y="20"/>
                      <a:pt x="22" y="15"/>
                      <a:pt x="23" y="10"/>
                    </a:cubicBezTo>
                    <a:cubicBezTo>
                      <a:pt x="24" y="6"/>
                      <a:pt x="25" y="2"/>
                      <a:pt x="27" y="0"/>
                    </a:cubicBezTo>
                    <a:cubicBezTo>
                      <a:pt x="27" y="0"/>
                      <a:pt x="15" y="8"/>
                      <a:pt x="10" y="36"/>
                    </a:cubicBezTo>
                    <a:cubicBezTo>
                      <a:pt x="8" y="53"/>
                      <a:pt x="3" y="62"/>
                      <a:pt x="0" y="66"/>
                    </a:cubicBezTo>
                    <a:cubicBezTo>
                      <a:pt x="5" y="65"/>
                      <a:pt x="17" y="62"/>
                      <a:pt x="23" y="48"/>
                    </a:cubicBezTo>
                    <a:cubicBezTo>
                      <a:pt x="26" y="40"/>
                      <a:pt x="25" y="33"/>
                      <a:pt x="23" y="25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8" name="Freeform 151"/>
              <p:cNvSpPr>
                <a:spLocks noChangeArrowheads="1"/>
              </p:cNvSpPr>
              <p:nvPr/>
            </p:nvSpPr>
            <p:spPr bwMode="auto">
              <a:xfrm>
                <a:off x="350838" y="60325"/>
                <a:ext cx="136525" cy="254000"/>
              </a:xfrm>
              <a:custGeom>
                <a:avLst/>
                <a:gdLst>
                  <a:gd name="T0" fmla="*/ 7 w 36"/>
                  <a:gd name="T1" fmla="*/ 46 h 67"/>
                  <a:gd name="T2" fmla="*/ 36 w 36"/>
                  <a:gd name="T3" fmla="*/ 67 h 67"/>
                  <a:gd name="T4" fmla="*/ 22 w 36"/>
                  <a:gd name="T5" fmla="*/ 38 h 67"/>
                  <a:gd name="T6" fmla="*/ 10 w 36"/>
                  <a:gd name="T7" fmla="*/ 0 h 67"/>
                  <a:gd name="T8" fmla="*/ 7 w 36"/>
                  <a:gd name="T9" fmla="*/ 46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67"/>
                  <a:gd name="T17" fmla="*/ 36 w 36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67">
                    <a:moveTo>
                      <a:pt x="7" y="46"/>
                    </a:moveTo>
                    <a:cubicBezTo>
                      <a:pt x="15" y="65"/>
                      <a:pt x="31" y="67"/>
                      <a:pt x="36" y="67"/>
                    </a:cubicBezTo>
                    <a:cubicBezTo>
                      <a:pt x="35" y="63"/>
                      <a:pt x="32" y="53"/>
                      <a:pt x="22" y="38"/>
                    </a:cubicBezTo>
                    <a:cubicBezTo>
                      <a:pt x="6" y="14"/>
                      <a:pt x="10" y="0"/>
                      <a:pt x="10" y="0"/>
                    </a:cubicBezTo>
                    <a:cubicBezTo>
                      <a:pt x="4" y="10"/>
                      <a:pt x="0" y="30"/>
                      <a:pt x="7" y="46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9" name="Freeform 152"/>
              <p:cNvSpPr>
                <a:spLocks noChangeArrowheads="1"/>
              </p:cNvSpPr>
              <p:nvPr/>
            </p:nvSpPr>
            <p:spPr bwMode="auto">
              <a:xfrm>
                <a:off x="381000" y="57150"/>
                <a:ext cx="150813" cy="249237"/>
              </a:xfrm>
              <a:custGeom>
                <a:avLst/>
                <a:gdLst>
                  <a:gd name="T0" fmla="*/ 19 w 40"/>
                  <a:gd name="T1" fmla="*/ 21 h 66"/>
                  <a:gd name="T2" fmla="*/ 7 w 40"/>
                  <a:gd name="T3" fmla="*/ 10 h 66"/>
                  <a:gd name="T4" fmla="*/ 3 w 40"/>
                  <a:gd name="T5" fmla="*/ 0 h 66"/>
                  <a:gd name="T6" fmla="*/ 17 w 40"/>
                  <a:gd name="T7" fmla="*/ 38 h 66"/>
                  <a:gd name="T8" fmla="*/ 31 w 40"/>
                  <a:gd name="T9" fmla="*/ 66 h 66"/>
                  <a:gd name="T10" fmla="*/ 34 w 40"/>
                  <a:gd name="T11" fmla="*/ 37 h 66"/>
                  <a:gd name="T12" fmla="*/ 19 w 40"/>
                  <a:gd name="T13" fmla="*/ 21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0"/>
                  <a:gd name="T22" fmla="*/ 0 h 66"/>
                  <a:gd name="T23" fmla="*/ 40 w 40"/>
                  <a:gd name="T24" fmla="*/ 66 h 6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0" h="66">
                    <a:moveTo>
                      <a:pt x="19" y="21"/>
                    </a:moveTo>
                    <a:cubicBezTo>
                      <a:pt x="14" y="18"/>
                      <a:pt x="10" y="14"/>
                      <a:pt x="7" y="10"/>
                    </a:cubicBezTo>
                    <a:cubicBezTo>
                      <a:pt x="5" y="7"/>
                      <a:pt x="4" y="3"/>
                      <a:pt x="3" y="0"/>
                    </a:cubicBezTo>
                    <a:cubicBezTo>
                      <a:pt x="3" y="0"/>
                      <a:pt x="0" y="15"/>
                      <a:pt x="17" y="38"/>
                    </a:cubicBezTo>
                    <a:cubicBezTo>
                      <a:pt x="27" y="52"/>
                      <a:pt x="30" y="61"/>
                      <a:pt x="31" y="66"/>
                    </a:cubicBezTo>
                    <a:cubicBezTo>
                      <a:pt x="34" y="62"/>
                      <a:pt x="40" y="51"/>
                      <a:pt x="34" y="37"/>
                    </a:cubicBezTo>
                    <a:cubicBezTo>
                      <a:pt x="31" y="30"/>
                      <a:pt x="25" y="25"/>
                      <a:pt x="19" y="21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0" name="Freeform 153"/>
              <p:cNvSpPr>
                <a:spLocks noChangeArrowheads="1"/>
              </p:cNvSpPr>
              <p:nvPr/>
            </p:nvSpPr>
            <p:spPr bwMode="auto">
              <a:xfrm>
                <a:off x="0" y="533400"/>
                <a:ext cx="244475" cy="161925"/>
              </a:xfrm>
              <a:custGeom>
                <a:avLst/>
                <a:gdLst>
                  <a:gd name="T0" fmla="*/ 31 w 65"/>
                  <a:gd name="T1" fmla="*/ 35 h 43"/>
                  <a:gd name="T2" fmla="*/ 65 w 65"/>
                  <a:gd name="T3" fmla="*/ 30 h 43"/>
                  <a:gd name="T4" fmla="*/ 35 w 65"/>
                  <a:gd name="T5" fmla="*/ 19 h 43"/>
                  <a:gd name="T6" fmla="*/ 0 w 65"/>
                  <a:gd name="T7" fmla="*/ 0 h 43"/>
                  <a:gd name="T8" fmla="*/ 31 w 65"/>
                  <a:gd name="T9" fmla="*/ 35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"/>
                  <a:gd name="T16" fmla="*/ 0 h 43"/>
                  <a:gd name="T17" fmla="*/ 65 w 65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" h="43">
                    <a:moveTo>
                      <a:pt x="31" y="35"/>
                    </a:moveTo>
                    <a:cubicBezTo>
                      <a:pt x="49" y="43"/>
                      <a:pt x="62" y="33"/>
                      <a:pt x="65" y="30"/>
                    </a:cubicBezTo>
                    <a:cubicBezTo>
                      <a:pt x="62" y="27"/>
                      <a:pt x="53" y="23"/>
                      <a:pt x="35" y="19"/>
                    </a:cubicBezTo>
                    <a:cubicBezTo>
                      <a:pt x="7" y="13"/>
                      <a:pt x="0" y="0"/>
                      <a:pt x="0" y="0"/>
                    </a:cubicBezTo>
                    <a:cubicBezTo>
                      <a:pt x="3" y="12"/>
                      <a:pt x="14" y="28"/>
                      <a:pt x="31" y="35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1" name="Freeform 154"/>
              <p:cNvSpPr>
                <a:spLocks noChangeArrowheads="1"/>
              </p:cNvSpPr>
              <p:nvPr/>
            </p:nvSpPr>
            <p:spPr bwMode="auto">
              <a:xfrm>
                <a:off x="0" y="533400"/>
                <a:ext cx="249238" cy="98425"/>
              </a:xfrm>
              <a:custGeom>
                <a:avLst/>
                <a:gdLst>
                  <a:gd name="T0" fmla="*/ 26 w 66"/>
                  <a:gd name="T1" fmla="*/ 3 h 26"/>
                  <a:gd name="T2" fmla="*/ 10 w 66"/>
                  <a:gd name="T3" fmla="*/ 3 h 26"/>
                  <a:gd name="T4" fmla="*/ 0 w 66"/>
                  <a:gd name="T5" fmla="*/ 0 h 26"/>
                  <a:gd name="T6" fmla="*/ 36 w 66"/>
                  <a:gd name="T7" fmla="*/ 16 h 26"/>
                  <a:gd name="T8" fmla="*/ 66 w 66"/>
                  <a:gd name="T9" fmla="*/ 26 h 26"/>
                  <a:gd name="T10" fmla="*/ 48 w 66"/>
                  <a:gd name="T11" fmla="*/ 3 h 26"/>
                  <a:gd name="T12" fmla="*/ 26 w 66"/>
                  <a:gd name="T13" fmla="*/ 3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6"/>
                  <a:gd name="T22" fmla="*/ 0 h 26"/>
                  <a:gd name="T23" fmla="*/ 66 w 66"/>
                  <a:gd name="T24" fmla="*/ 26 h 2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6" h="26">
                    <a:moveTo>
                      <a:pt x="26" y="3"/>
                    </a:moveTo>
                    <a:cubicBezTo>
                      <a:pt x="20" y="4"/>
                      <a:pt x="15" y="5"/>
                      <a:pt x="10" y="3"/>
                    </a:cubicBezTo>
                    <a:cubicBezTo>
                      <a:pt x="6" y="2"/>
                      <a:pt x="3" y="1"/>
                      <a:pt x="0" y="0"/>
                    </a:cubicBezTo>
                    <a:cubicBezTo>
                      <a:pt x="0" y="0"/>
                      <a:pt x="8" y="12"/>
                      <a:pt x="36" y="16"/>
                    </a:cubicBezTo>
                    <a:cubicBezTo>
                      <a:pt x="54" y="19"/>
                      <a:pt x="63" y="23"/>
                      <a:pt x="66" y="26"/>
                    </a:cubicBezTo>
                    <a:cubicBezTo>
                      <a:pt x="66" y="21"/>
                      <a:pt x="62" y="9"/>
                      <a:pt x="48" y="3"/>
                    </a:cubicBezTo>
                    <a:cubicBezTo>
                      <a:pt x="41" y="1"/>
                      <a:pt x="33" y="2"/>
                      <a:pt x="26" y="3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2" name="Freeform 155"/>
              <p:cNvSpPr>
                <a:spLocks noChangeArrowheads="1"/>
              </p:cNvSpPr>
              <p:nvPr/>
            </p:nvSpPr>
            <p:spPr bwMode="auto">
              <a:xfrm>
                <a:off x="1174750" y="473075"/>
                <a:ext cx="254000" cy="136525"/>
              </a:xfrm>
              <a:custGeom>
                <a:avLst/>
                <a:gdLst>
                  <a:gd name="T0" fmla="*/ 20 w 67"/>
                  <a:gd name="T1" fmla="*/ 7 h 36"/>
                  <a:gd name="T2" fmla="*/ 0 w 67"/>
                  <a:gd name="T3" fmla="*/ 36 h 36"/>
                  <a:gd name="T4" fmla="*/ 29 w 67"/>
                  <a:gd name="T5" fmla="*/ 22 h 36"/>
                  <a:gd name="T6" fmla="*/ 67 w 67"/>
                  <a:gd name="T7" fmla="*/ 10 h 36"/>
                  <a:gd name="T8" fmla="*/ 20 w 67"/>
                  <a:gd name="T9" fmla="*/ 7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36"/>
                  <a:gd name="T17" fmla="*/ 67 w 67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36">
                    <a:moveTo>
                      <a:pt x="20" y="7"/>
                    </a:moveTo>
                    <a:cubicBezTo>
                      <a:pt x="2" y="15"/>
                      <a:pt x="0" y="31"/>
                      <a:pt x="0" y="36"/>
                    </a:cubicBezTo>
                    <a:cubicBezTo>
                      <a:pt x="4" y="35"/>
                      <a:pt x="14" y="32"/>
                      <a:pt x="29" y="22"/>
                    </a:cubicBezTo>
                    <a:cubicBezTo>
                      <a:pt x="52" y="6"/>
                      <a:pt x="67" y="10"/>
                      <a:pt x="67" y="10"/>
                    </a:cubicBezTo>
                    <a:cubicBezTo>
                      <a:pt x="57" y="4"/>
                      <a:pt x="37" y="0"/>
                      <a:pt x="20" y="7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3" name="Freeform 156"/>
              <p:cNvSpPr>
                <a:spLocks noChangeArrowheads="1"/>
              </p:cNvSpPr>
              <p:nvPr/>
            </p:nvSpPr>
            <p:spPr bwMode="auto">
              <a:xfrm>
                <a:off x="1182688" y="503237"/>
                <a:ext cx="246063" cy="150812"/>
              </a:xfrm>
              <a:custGeom>
                <a:avLst/>
                <a:gdLst>
                  <a:gd name="T0" fmla="*/ 45 w 65"/>
                  <a:gd name="T1" fmla="*/ 19 h 40"/>
                  <a:gd name="T2" fmla="*/ 55 w 65"/>
                  <a:gd name="T3" fmla="*/ 7 h 40"/>
                  <a:gd name="T4" fmla="*/ 65 w 65"/>
                  <a:gd name="T5" fmla="*/ 3 h 40"/>
                  <a:gd name="T6" fmla="*/ 28 w 65"/>
                  <a:gd name="T7" fmla="*/ 17 h 40"/>
                  <a:gd name="T8" fmla="*/ 0 w 65"/>
                  <a:gd name="T9" fmla="*/ 31 h 40"/>
                  <a:gd name="T10" fmla="*/ 29 w 65"/>
                  <a:gd name="T11" fmla="*/ 34 h 40"/>
                  <a:gd name="T12" fmla="*/ 45 w 65"/>
                  <a:gd name="T13" fmla="*/ 19 h 4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5"/>
                  <a:gd name="T22" fmla="*/ 0 h 40"/>
                  <a:gd name="T23" fmla="*/ 65 w 65"/>
                  <a:gd name="T24" fmla="*/ 40 h 4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5" h="40">
                    <a:moveTo>
                      <a:pt x="45" y="19"/>
                    </a:moveTo>
                    <a:cubicBezTo>
                      <a:pt x="48" y="14"/>
                      <a:pt x="51" y="10"/>
                      <a:pt x="55" y="7"/>
                    </a:cubicBezTo>
                    <a:cubicBezTo>
                      <a:pt x="59" y="5"/>
                      <a:pt x="62" y="4"/>
                      <a:pt x="65" y="3"/>
                    </a:cubicBezTo>
                    <a:cubicBezTo>
                      <a:pt x="65" y="3"/>
                      <a:pt x="51" y="0"/>
                      <a:pt x="28" y="17"/>
                    </a:cubicBezTo>
                    <a:cubicBezTo>
                      <a:pt x="14" y="27"/>
                      <a:pt x="4" y="30"/>
                      <a:pt x="0" y="31"/>
                    </a:cubicBezTo>
                    <a:cubicBezTo>
                      <a:pt x="4" y="34"/>
                      <a:pt x="15" y="40"/>
                      <a:pt x="29" y="34"/>
                    </a:cubicBezTo>
                    <a:cubicBezTo>
                      <a:pt x="36" y="31"/>
                      <a:pt x="41" y="25"/>
                      <a:pt x="45" y="19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4" name="Freeform 157"/>
              <p:cNvSpPr>
                <a:spLocks noChangeArrowheads="1"/>
              </p:cNvSpPr>
              <p:nvPr/>
            </p:nvSpPr>
            <p:spPr bwMode="auto">
              <a:xfrm>
                <a:off x="600075" y="568325"/>
                <a:ext cx="227013" cy="944562"/>
              </a:xfrm>
              <a:custGeom>
                <a:avLst/>
                <a:gdLst>
                  <a:gd name="T0" fmla="*/ 20 w 60"/>
                  <a:gd name="T1" fmla="*/ 123 h 250"/>
                  <a:gd name="T2" fmla="*/ 38 w 60"/>
                  <a:gd name="T3" fmla="*/ 107 h 250"/>
                  <a:gd name="T4" fmla="*/ 60 w 60"/>
                  <a:gd name="T5" fmla="*/ 64 h 250"/>
                  <a:gd name="T6" fmla="*/ 57 w 60"/>
                  <a:gd name="T7" fmla="*/ 61 h 250"/>
                  <a:gd name="T8" fmla="*/ 28 w 60"/>
                  <a:gd name="T9" fmla="*/ 100 h 250"/>
                  <a:gd name="T10" fmla="*/ 19 w 60"/>
                  <a:gd name="T11" fmla="*/ 107 h 250"/>
                  <a:gd name="T12" fmla="*/ 29 w 60"/>
                  <a:gd name="T13" fmla="*/ 3 h 250"/>
                  <a:gd name="T14" fmla="*/ 21 w 60"/>
                  <a:gd name="T15" fmla="*/ 0 h 250"/>
                  <a:gd name="T16" fmla="*/ 0 w 60"/>
                  <a:gd name="T17" fmla="*/ 130 h 250"/>
                  <a:gd name="T18" fmla="*/ 24 w 60"/>
                  <a:gd name="T19" fmla="*/ 250 h 250"/>
                  <a:gd name="T20" fmla="*/ 57 w 60"/>
                  <a:gd name="T21" fmla="*/ 248 h 250"/>
                  <a:gd name="T22" fmla="*/ 21 w 60"/>
                  <a:gd name="T23" fmla="*/ 131 h 250"/>
                  <a:gd name="T24" fmla="*/ 20 w 60"/>
                  <a:gd name="T25" fmla="*/ 123 h 25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0"/>
                  <a:gd name="T40" fmla="*/ 0 h 250"/>
                  <a:gd name="T41" fmla="*/ 60 w 60"/>
                  <a:gd name="T42" fmla="*/ 250 h 25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0" h="250">
                    <a:moveTo>
                      <a:pt x="20" y="123"/>
                    </a:moveTo>
                    <a:cubicBezTo>
                      <a:pt x="26" y="119"/>
                      <a:pt x="32" y="113"/>
                      <a:pt x="38" y="107"/>
                    </a:cubicBezTo>
                    <a:cubicBezTo>
                      <a:pt x="53" y="90"/>
                      <a:pt x="60" y="64"/>
                      <a:pt x="60" y="64"/>
                    </a:cubicBezTo>
                    <a:cubicBezTo>
                      <a:pt x="57" y="61"/>
                      <a:pt x="57" y="61"/>
                      <a:pt x="57" y="61"/>
                    </a:cubicBezTo>
                    <a:cubicBezTo>
                      <a:pt x="57" y="61"/>
                      <a:pt x="46" y="86"/>
                      <a:pt x="28" y="100"/>
                    </a:cubicBezTo>
                    <a:cubicBezTo>
                      <a:pt x="25" y="102"/>
                      <a:pt x="22" y="105"/>
                      <a:pt x="19" y="107"/>
                    </a:cubicBezTo>
                    <a:cubicBezTo>
                      <a:pt x="17" y="53"/>
                      <a:pt x="26" y="13"/>
                      <a:pt x="29" y="3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0" y="55"/>
                      <a:pt x="0" y="130"/>
                    </a:cubicBezTo>
                    <a:cubicBezTo>
                      <a:pt x="0" y="189"/>
                      <a:pt x="24" y="250"/>
                      <a:pt x="24" y="250"/>
                    </a:cubicBezTo>
                    <a:cubicBezTo>
                      <a:pt x="57" y="248"/>
                      <a:pt x="57" y="248"/>
                      <a:pt x="57" y="248"/>
                    </a:cubicBezTo>
                    <a:cubicBezTo>
                      <a:pt x="57" y="248"/>
                      <a:pt x="27" y="190"/>
                      <a:pt x="21" y="131"/>
                    </a:cubicBezTo>
                    <a:cubicBezTo>
                      <a:pt x="20" y="128"/>
                      <a:pt x="20" y="126"/>
                      <a:pt x="20" y="123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</p:grpSp>
        <p:sp>
          <p:nvSpPr>
            <p:cNvPr id="67" name="文本框 49"/>
            <p:cNvSpPr txBox="1">
              <a:spLocks noChangeArrowheads="1"/>
            </p:cNvSpPr>
            <p:nvPr/>
          </p:nvSpPr>
          <p:spPr bwMode="auto">
            <a:xfrm>
              <a:off x="1121035" y="4736399"/>
              <a:ext cx="2481978" cy="769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146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rPr>
                <a:t>A designer can use text text to simulate what text will will look look like. </a:t>
              </a:r>
              <a:endParaRPr lang="zh-CN" altLang="en-US" sz="146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72" name="同心圆 71"/>
            <p:cNvSpPr/>
            <p:nvPr/>
          </p:nvSpPr>
          <p:spPr>
            <a:xfrm>
              <a:off x="2561147" y="3824182"/>
              <a:ext cx="809852" cy="784111"/>
            </a:xfrm>
            <a:prstGeom prst="donut">
              <a:avLst>
                <a:gd name="adj" fmla="val 2336"/>
              </a:avLst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740560" y="2021808"/>
            <a:ext cx="2648200" cy="3484225"/>
            <a:chOff x="4740560" y="2021808"/>
            <a:chExt cx="2648200" cy="3484225"/>
          </a:xfrm>
        </p:grpSpPr>
        <p:grpSp>
          <p:nvGrpSpPr>
            <p:cNvPr id="25" name="组合 14"/>
            <p:cNvGrpSpPr/>
            <p:nvPr/>
          </p:nvGrpSpPr>
          <p:grpSpPr bwMode="auto">
            <a:xfrm>
              <a:off x="4832149" y="2021808"/>
              <a:ext cx="2113989" cy="2453019"/>
              <a:chOff x="0" y="0"/>
              <a:chExt cx="1428751" cy="1512887"/>
            </a:xfrm>
            <a:blipFill dpi="0" rotWithShape="1">
              <a:blip r:embed="rId4"/>
              <a:srcRect/>
              <a:stretch>
                <a:fillRect/>
              </a:stretch>
            </a:blipFill>
            <a:effectLst/>
          </p:grpSpPr>
          <p:sp>
            <p:nvSpPr>
              <p:cNvPr id="28" name="Freeform 139"/>
              <p:cNvSpPr>
                <a:spLocks noChangeArrowheads="1"/>
              </p:cNvSpPr>
              <p:nvPr/>
            </p:nvSpPr>
            <p:spPr bwMode="auto">
              <a:xfrm>
                <a:off x="555625" y="0"/>
                <a:ext cx="153988" cy="506412"/>
              </a:xfrm>
              <a:custGeom>
                <a:avLst/>
                <a:gdLst>
                  <a:gd name="T0" fmla="*/ 1 w 41"/>
                  <a:gd name="T1" fmla="*/ 77 h 134"/>
                  <a:gd name="T2" fmla="*/ 33 w 41"/>
                  <a:gd name="T3" fmla="*/ 134 h 134"/>
                  <a:gd name="T4" fmla="*/ 32 w 41"/>
                  <a:gd name="T5" fmla="*/ 74 h 134"/>
                  <a:gd name="T6" fmla="*/ 41 w 41"/>
                  <a:gd name="T7" fmla="*/ 0 h 134"/>
                  <a:gd name="T8" fmla="*/ 1 w 41"/>
                  <a:gd name="T9" fmla="*/ 77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134"/>
                  <a:gd name="T17" fmla="*/ 41 w 41"/>
                  <a:gd name="T18" fmla="*/ 134 h 1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134">
                    <a:moveTo>
                      <a:pt x="1" y="77"/>
                    </a:moveTo>
                    <a:cubicBezTo>
                      <a:pt x="0" y="114"/>
                      <a:pt x="25" y="130"/>
                      <a:pt x="33" y="134"/>
                    </a:cubicBezTo>
                    <a:cubicBezTo>
                      <a:pt x="36" y="126"/>
                      <a:pt x="38" y="107"/>
                      <a:pt x="32" y="74"/>
                    </a:cubicBezTo>
                    <a:cubicBezTo>
                      <a:pt x="24" y="22"/>
                      <a:pt x="41" y="0"/>
                      <a:pt x="41" y="0"/>
                    </a:cubicBezTo>
                    <a:cubicBezTo>
                      <a:pt x="24" y="13"/>
                      <a:pt x="2" y="44"/>
                      <a:pt x="1" y="77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9" name="Freeform 140"/>
              <p:cNvSpPr>
                <a:spLocks noChangeArrowheads="1"/>
              </p:cNvSpPr>
              <p:nvPr/>
            </p:nvSpPr>
            <p:spPr bwMode="auto">
              <a:xfrm>
                <a:off x="660400" y="0"/>
                <a:ext cx="150813" cy="503237"/>
              </a:xfrm>
              <a:custGeom>
                <a:avLst/>
                <a:gdLst>
                  <a:gd name="T0" fmla="*/ 26 w 40"/>
                  <a:gd name="T1" fmla="*/ 47 h 133"/>
                  <a:gd name="T2" fmla="*/ 15 w 40"/>
                  <a:gd name="T3" fmla="*/ 21 h 133"/>
                  <a:gd name="T4" fmla="*/ 15 w 40"/>
                  <a:gd name="T5" fmla="*/ 0 h 133"/>
                  <a:gd name="T6" fmla="*/ 10 w 40"/>
                  <a:gd name="T7" fmla="*/ 74 h 133"/>
                  <a:gd name="T8" fmla="*/ 13 w 40"/>
                  <a:gd name="T9" fmla="*/ 133 h 133"/>
                  <a:gd name="T10" fmla="*/ 40 w 40"/>
                  <a:gd name="T11" fmla="*/ 86 h 133"/>
                  <a:gd name="T12" fmla="*/ 26 w 40"/>
                  <a:gd name="T13" fmla="*/ 47 h 1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0"/>
                  <a:gd name="T22" fmla="*/ 0 h 133"/>
                  <a:gd name="T23" fmla="*/ 40 w 40"/>
                  <a:gd name="T24" fmla="*/ 133 h 1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0" h="133">
                    <a:moveTo>
                      <a:pt x="26" y="47"/>
                    </a:moveTo>
                    <a:cubicBezTo>
                      <a:pt x="21" y="38"/>
                      <a:pt x="16" y="29"/>
                      <a:pt x="15" y="21"/>
                    </a:cubicBezTo>
                    <a:cubicBezTo>
                      <a:pt x="14" y="13"/>
                      <a:pt x="14" y="6"/>
                      <a:pt x="15" y="0"/>
                    </a:cubicBezTo>
                    <a:cubicBezTo>
                      <a:pt x="15" y="0"/>
                      <a:pt x="0" y="23"/>
                      <a:pt x="10" y="74"/>
                    </a:cubicBezTo>
                    <a:cubicBezTo>
                      <a:pt x="17" y="106"/>
                      <a:pt x="15" y="124"/>
                      <a:pt x="13" y="133"/>
                    </a:cubicBezTo>
                    <a:cubicBezTo>
                      <a:pt x="21" y="128"/>
                      <a:pt x="40" y="115"/>
                      <a:pt x="40" y="86"/>
                    </a:cubicBezTo>
                    <a:cubicBezTo>
                      <a:pt x="40" y="72"/>
                      <a:pt x="33" y="59"/>
                      <a:pt x="26" y="47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0" name="Freeform 141"/>
              <p:cNvSpPr>
                <a:spLocks noChangeArrowheads="1"/>
              </p:cNvSpPr>
              <p:nvPr/>
            </p:nvSpPr>
            <p:spPr bwMode="auto">
              <a:xfrm>
                <a:off x="180975" y="273050"/>
                <a:ext cx="347663" cy="411162"/>
              </a:xfrm>
              <a:custGeom>
                <a:avLst/>
                <a:gdLst>
                  <a:gd name="T0" fmla="*/ 29 w 92"/>
                  <a:gd name="T1" fmla="*/ 83 h 109"/>
                  <a:gd name="T2" fmla="*/ 92 w 92"/>
                  <a:gd name="T3" fmla="*/ 99 h 109"/>
                  <a:gd name="T4" fmla="*/ 48 w 92"/>
                  <a:gd name="T5" fmla="*/ 58 h 109"/>
                  <a:gd name="T6" fmla="*/ 3 w 92"/>
                  <a:gd name="T7" fmla="*/ 0 h 109"/>
                  <a:gd name="T8" fmla="*/ 29 w 92"/>
                  <a:gd name="T9" fmla="*/ 83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109"/>
                  <a:gd name="T17" fmla="*/ 92 w 92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109">
                    <a:moveTo>
                      <a:pt x="29" y="83"/>
                    </a:moveTo>
                    <a:cubicBezTo>
                      <a:pt x="54" y="109"/>
                      <a:pt x="83" y="103"/>
                      <a:pt x="92" y="99"/>
                    </a:cubicBezTo>
                    <a:cubicBezTo>
                      <a:pt x="88" y="92"/>
                      <a:pt x="76" y="78"/>
                      <a:pt x="48" y="58"/>
                    </a:cubicBezTo>
                    <a:cubicBezTo>
                      <a:pt x="6" y="28"/>
                      <a:pt x="3" y="0"/>
                      <a:pt x="3" y="0"/>
                    </a:cubicBezTo>
                    <a:cubicBezTo>
                      <a:pt x="0" y="21"/>
                      <a:pt x="6" y="58"/>
                      <a:pt x="29" y="83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1" name="Freeform 142"/>
              <p:cNvSpPr>
                <a:spLocks noChangeArrowheads="1"/>
              </p:cNvSpPr>
              <p:nvPr/>
            </p:nvSpPr>
            <p:spPr bwMode="auto">
              <a:xfrm>
                <a:off x="195263" y="268287"/>
                <a:ext cx="374650" cy="355600"/>
              </a:xfrm>
              <a:custGeom>
                <a:avLst/>
                <a:gdLst>
                  <a:gd name="T0" fmla="*/ 41 w 99"/>
                  <a:gd name="T1" fmla="*/ 25 h 94"/>
                  <a:gd name="T2" fmla="*/ 15 w 99"/>
                  <a:gd name="T3" fmla="*/ 14 h 94"/>
                  <a:gd name="T4" fmla="*/ 0 w 99"/>
                  <a:gd name="T5" fmla="*/ 0 h 94"/>
                  <a:gd name="T6" fmla="*/ 49 w 99"/>
                  <a:gd name="T7" fmla="*/ 55 h 94"/>
                  <a:gd name="T8" fmla="*/ 93 w 99"/>
                  <a:gd name="T9" fmla="*/ 94 h 94"/>
                  <a:gd name="T10" fmla="*/ 79 w 99"/>
                  <a:gd name="T11" fmla="*/ 43 h 94"/>
                  <a:gd name="T12" fmla="*/ 41 w 99"/>
                  <a:gd name="T13" fmla="*/ 25 h 9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9"/>
                  <a:gd name="T22" fmla="*/ 0 h 94"/>
                  <a:gd name="T23" fmla="*/ 99 w 99"/>
                  <a:gd name="T24" fmla="*/ 94 h 9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9" h="94">
                    <a:moveTo>
                      <a:pt x="41" y="25"/>
                    </a:moveTo>
                    <a:cubicBezTo>
                      <a:pt x="31" y="22"/>
                      <a:pt x="22" y="19"/>
                      <a:pt x="15" y="14"/>
                    </a:cubicBezTo>
                    <a:cubicBezTo>
                      <a:pt x="8" y="9"/>
                      <a:pt x="3" y="4"/>
                      <a:pt x="0" y="0"/>
                    </a:cubicBezTo>
                    <a:cubicBezTo>
                      <a:pt x="0" y="0"/>
                      <a:pt x="5" y="26"/>
                      <a:pt x="49" y="55"/>
                    </a:cubicBezTo>
                    <a:cubicBezTo>
                      <a:pt x="76" y="72"/>
                      <a:pt x="88" y="87"/>
                      <a:pt x="93" y="94"/>
                    </a:cubicBezTo>
                    <a:cubicBezTo>
                      <a:pt x="95" y="86"/>
                      <a:pt x="99" y="63"/>
                      <a:pt x="79" y="43"/>
                    </a:cubicBezTo>
                    <a:cubicBezTo>
                      <a:pt x="68" y="32"/>
                      <a:pt x="54" y="28"/>
                      <a:pt x="41" y="25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2" name="Freeform 143"/>
              <p:cNvSpPr>
                <a:spLocks noChangeArrowheads="1"/>
              </p:cNvSpPr>
              <p:nvPr/>
            </p:nvSpPr>
            <p:spPr bwMode="auto">
              <a:xfrm>
                <a:off x="17463" y="809625"/>
                <a:ext cx="508000" cy="155575"/>
              </a:xfrm>
              <a:custGeom>
                <a:avLst/>
                <a:gdLst>
                  <a:gd name="T0" fmla="*/ 77 w 134"/>
                  <a:gd name="T1" fmla="*/ 40 h 41"/>
                  <a:gd name="T2" fmla="*/ 134 w 134"/>
                  <a:gd name="T3" fmla="*/ 8 h 41"/>
                  <a:gd name="T4" fmla="*/ 74 w 134"/>
                  <a:gd name="T5" fmla="*/ 9 h 41"/>
                  <a:gd name="T6" fmla="*/ 0 w 134"/>
                  <a:gd name="T7" fmla="*/ 0 h 41"/>
                  <a:gd name="T8" fmla="*/ 77 w 134"/>
                  <a:gd name="T9" fmla="*/ 4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41"/>
                  <a:gd name="T17" fmla="*/ 134 w 134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41">
                    <a:moveTo>
                      <a:pt x="77" y="40"/>
                    </a:moveTo>
                    <a:cubicBezTo>
                      <a:pt x="114" y="41"/>
                      <a:pt x="130" y="16"/>
                      <a:pt x="134" y="8"/>
                    </a:cubicBezTo>
                    <a:cubicBezTo>
                      <a:pt x="126" y="5"/>
                      <a:pt x="107" y="3"/>
                      <a:pt x="74" y="9"/>
                    </a:cubicBezTo>
                    <a:cubicBezTo>
                      <a:pt x="22" y="17"/>
                      <a:pt x="0" y="0"/>
                      <a:pt x="0" y="0"/>
                    </a:cubicBezTo>
                    <a:cubicBezTo>
                      <a:pt x="13" y="17"/>
                      <a:pt x="44" y="39"/>
                      <a:pt x="77" y="40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3" name="Freeform 144"/>
              <p:cNvSpPr>
                <a:spLocks noChangeArrowheads="1"/>
              </p:cNvSpPr>
              <p:nvPr/>
            </p:nvSpPr>
            <p:spPr bwMode="auto">
              <a:xfrm>
                <a:off x="17463" y="708025"/>
                <a:ext cx="503238" cy="150812"/>
              </a:xfrm>
              <a:custGeom>
                <a:avLst/>
                <a:gdLst>
                  <a:gd name="T0" fmla="*/ 47 w 133"/>
                  <a:gd name="T1" fmla="*/ 14 h 40"/>
                  <a:gd name="T2" fmla="*/ 21 w 133"/>
                  <a:gd name="T3" fmla="*/ 25 h 40"/>
                  <a:gd name="T4" fmla="*/ 0 w 133"/>
                  <a:gd name="T5" fmla="*/ 26 h 40"/>
                  <a:gd name="T6" fmla="*/ 74 w 133"/>
                  <a:gd name="T7" fmla="*/ 30 h 40"/>
                  <a:gd name="T8" fmla="*/ 133 w 133"/>
                  <a:gd name="T9" fmla="*/ 27 h 40"/>
                  <a:gd name="T10" fmla="*/ 86 w 133"/>
                  <a:gd name="T11" fmla="*/ 0 h 40"/>
                  <a:gd name="T12" fmla="*/ 47 w 133"/>
                  <a:gd name="T13" fmla="*/ 14 h 4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3"/>
                  <a:gd name="T22" fmla="*/ 0 h 40"/>
                  <a:gd name="T23" fmla="*/ 133 w 133"/>
                  <a:gd name="T24" fmla="*/ 40 h 4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3" h="40">
                    <a:moveTo>
                      <a:pt x="47" y="14"/>
                    </a:moveTo>
                    <a:cubicBezTo>
                      <a:pt x="38" y="19"/>
                      <a:pt x="30" y="24"/>
                      <a:pt x="21" y="25"/>
                    </a:cubicBezTo>
                    <a:cubicBezTo>
                      <a:pt x="13" y="26"/>
                      <a:pt x="6" y="26"/>
                      <a:pt x="0" y="26"/>
                    </a:cubicBezTo>
                    <a:cubicBezTo>
                      <a:pt x="0" y="26"/>
                      <a:pt x="23" y="40"/>
                      <a:pt x="74" y="30"/>
                    </a:cubicBezTo>
                    <a:cubicBezTo>
                      <a:pt x="106" y="23"/>
                      <a:pt x="125" y="25"/>
                      <a:pt x="133" y="27"/>
                    </a:cubicBezTo>
                    <a:cubicBezTo>
                      <a:pt x="128" y="19"/>
                      <a:pt x="115" y="1"/>
                      <a:pt x="86" y="0"/>
                    </a:cubicBezTo>
                    <a:cubicBezTo>
                      <a:pt x="72" y="0"/>
                      <a:pt x="59" y="7"/>
                      <a:pt x="47" y="14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4" name="Freeform 145"/>
              <p:cNvSpPr>
                <a:spLocks noChangeArrowheads="1"/>
              </p:cNvSpPr>
              <p:nvPr/>
            </p:nvSpPr>
            <p:spPr bwMode="auto">
              <a:xfrm>
                <a:off x="838200" y="250825"/>
                <a:ext cx="415925" cy="347662"/>
              </a:xfrm>
              <a:custGeom>
                <a:avLst/>
                <a:gdLst>
                  <a:gd name="T0" fmla="*/ 27 w 110"/>
                  <a:gd name="T1" fmla="*/ 29 h 92"/>
                  <a:gd name="T2" fmla="*/ 10 w 110"/>
                  <a:gd name="T3" fmla="*/ 92 h 92"/>
                  <a:gd name="T4" fmla="*/ 52 w 110"/>
                  <a:gd name="T5" fmla="*/ 48 h 92"/>
                  <a:gd name="T6" fmla="*/ 110 w 110"/>
                  <a:gd name="T7" fmla="*/ 3 h 92"/>
                  <a:gd name="T8" fmla="*/ 27 w 110"/>
                  <a:gd name="T9" fmla="*/ 29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0"/>
                  <a:gd name="T16" fmla="*/ 0 h 92"/>
                  <a:gd name="T17" fmla="*/ 110 w 110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0" h="92">
                    <a:moveTo>
                      <a:pt x="27" y="29"/>
                    </a:moveTo>
                    <a:cubicBezTo>
                      <a:pt x="0" y="54"/>
                      <a:pt x="7" y="83"/>
                      <a:pt x="10" y="92"/>
                    </a:cubicBezTo>
                    <a:cubicBezTo>
                      <a:pt x="17" y="88"/>
                      <a:pt x="32" y="76"/>
                      <a:pt x="52" y="48"/>
                    </a:cubicBezTo>
                    <a:cubicBezTo>
                      <a:pt x="82" y="6"/>
                      <a:pt x="110" y="3"/>
                      <a:pt x="110" y="3"/>
                    </a:cubicBezTo>
                    <a:cubicBezTo>
                      <a:pt x="88" y="0"/>
                      <a:pt x="51" y="6"/>
                      <a:pt x="27" y="29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5" name="Freeform 146"/>
              <p:cNvSpPr>
                <a:spLocks noChangeArrowheads="1"/>
              </p:cNvSpPr>
              <p:nvPr/>
            </p:nvSpPr>
            <p:spPr bwMode="auto">
              <a:xfrm>
                <a:off x="898525" y="265112"/>
                <a:ext cx="358775" cy="374650"/>
              </a:xfrm>
              <a:custGeom>
                <a:avLst/>
                <a:gdLst>
                  <a:gd name="T0" fmla="*/ 70 w 95"/>
                  <a:gd name="T1" fmla="*/ 41 h 99"/>
                  <a:gd name="T2" fmla="*/ 80 w 95"/>
                  <a:gd name="T3" fmla="*/ 15 h 99"/>
                  <a:gd name="T4" fmla="*/ 95 w 95"/>
                  <a:gd name="T5" fmla="*/ 0 h 99"/>
                  <a:gd name="T6" fmla="*/ 40 w 95"/>
                  <a:gd name="T7" fmla="*/ 49 h 99"/>
                  <a:gd name="T8" fmla="*/ 0 w 95"/>
                  <a:gd name="T9" fmla="*/ 93 h 99"/>
                  <a:gd name="T10" fmla="*/ 52 w 95"/>
                  <a:gd name="T11" fmla="*/ 79 h 99"/>
                  <a:gd name="T12" fmla="*/ 70 w 95"/>
                  <a:gd name="T13" fmla="*/ 41 h 9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5"/>
                  <a:gd name="T22" fmla="*/ 0 h 99"/>
                  <a:gd name="T23" fmla="*/ 95 w 95"/>
                  <a:gd name="T24" fmla="*/ 99 h 9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5" h="99">
                    <a:moveTo>
                      <a:pt x="70" y="41"/>
                    </a:moveTo>
                    <a:cubicBezTo>
                      <a:pt x="73" y="31"/>
                      <a:pt x="75" y="22"/>
                      <a:pt x="80" y="15"/>
                    </a:cubicBezTo>
                    <a:cubicBezTo>
                      <a:pt x="85" y="8"/>
                      <a:pt x="90" y="3"/>
                      <a:pt x="95" y="0"/>
                    </a:cubicBezTo>
                    <a:cubicBezTo>
                      <a:pt x="95" y="0"/>
                      <a:pt x="68" y="5"/>
                      <a:pt x="40" y="49"/>
                    </a:cubicBezTo>
                    <a:cubicBezTo>
                      <a:pt x="22" y="76"/>
                      <a:pt x="7" y="88"/>
                      <a:pt x="0" y="93"/>
                    </a:cubicBezTo>
                    <a:cubicBezTo>
                      <a:pt x="9" y="95"/>
                      <a:pt x="31" y="99"/>
                      <a:pt x="52" y="79"/>
                    </a:cubicBezTo>
                    <a:cubicBezTo>
                      <a:pt x="62" y="68"/>
                      <a:pt x="66" y="55"/>
                      <a:pt x="70" y="41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6" name="Freeform 147"/>
              <p:cNvSpPr>
                <a:spLocks noChangeArrowheads="1"/>
              </p:cNvSpPr>
              <p:nvPr/>
            </p:nvSpPr>
            <p:spPr bwMode="auto">
              <a:xfrm>
                <a:off x="895350" y="669925"/>
                <a:ext cx="506413" cy="153987"/>
              </a:xfrm>
              <a:custGeom>
                <a:avLst/>
                <a:gdLst>
                  <a:gd name="T0" fmla="*/ 56 w 134"/>
                  <a:gd name="T1" fmla="*/ 1 h 41"/>
                  <a:gd name="T2" fmla="*/ 0 w 134"/>
                  <a:gd name="T3" fmla="*/ 33 h 41"/>
                  <a:gd name="T4" fmla="*/ 60 w 134"/>
                  <a:gd name="T5" fmla="*/ 32 h 41"/>
                  <a:gd name="T6" fmla="*/ 134 w 134"/>
                  <a:gd name="T7" fmla="*/ 41 h 41"/>
                  <a:gd name="T8" fmla="*/ 56 w 134"/>
                  <a:gd name="T9" fmla="*/ 1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41"/>
                  <a:gd name="T17" fmla="*/ 134 w 134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41">
                    <a:moveTo>
                      <a:pt x="56" y="1"/>
                    </a:moveTo>
                    <a:cubicBezTo>
                      <a:pt x="19" y="0"/>
                      <a:pt x="4" y="25"/>
                      <a:pt x="0" y="33"/>
                    </a:cubicBezTo>
                    <a:cubicBezTo>
                      <a:pt x="8" y="36"/>
                      <a:pt x="26" y="38"/>
                      <a:pt x="60" y="32"/>
                    </a:cubicBezTo>
                    <a:cubicBezTo>
                      <a:pt x="111" y="23"/>
                      <a:pt x="134" y="41"/>
                      <a:pt x="134" y="41"/>
                    </a:cubicBezTo>
                    <a:cubicBezTo>
                      <a:pt x="121" y="23"/>
                      <a:pt x="90" y="2"/>
                      <a:pt x="56" y="1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7" name="Freeform 148"/>
              <p:cNvSpPr>
                <a:spLocks noChangeArrowheads="1"/>
              </p:cNvSpPr>
              <p:nvPr/>
            </p:nvSpPr>
            <p:spPr bwMode="auto">
              <a:xfrm>
                <a:off x="898525" y="771525"/>
                <a:ext cx="503238" cy="155575"/>
              </a:xfrm>
              <a:custGeom>
                <a:avLst/>
                <a:gdLst>
                  <a:gd name="T0" fmla="*/ 86 w 133"/>
                  <a:gd name="T1" fmla="*/ 27 h 41"/>
                  <a:gd name="T2" fmla="*/ 112 w 133"/>
                  <a:gd name="T3" fmla="*/ 16 h 41"/>
                  <a:gd name="T4" fmla="*/ 133 w 133"/>
                  <a:gd name="T5" fmla="*/ 15 h 41"/>
                  <a:gd name="T6" fmla="*/ 59 w 133"/>
                  <a:gd name="T7" fmla="*/ 11 h 41"/>
                  <a:gd name="T8" fmla="*/ 0 w 133"/>
                  <a:gd name="T9" fmla="*/ 14 h 41"/>
                  <a:gd name="T10" fmla="*/ 46 w 133"/>
                  <a:gd name="T11" fmla="*/ 41 h 41"/>
                  <a:gd name="T12" fmla="*/ 86 w 133"/>
                  <a:gd name="T13" fmla="*/ 27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3"/>
                  <a:gd name="T22" fmla="*/ 0 h 41"/>
                  <a:gd name="T23" fmla="*/ 133 w 133"/>
                  <a:gd name="T24" fmla="*/ 41 h 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3" h="41">
                    <a:moveTo>
                      <a:pt x="86" y="27"/>
                    </a:moveTo>
                    <a:cubicBezTo>
                      <a:pt x="95" y="22"/>
                      <a:pt x="103" y="17"/>
                      <a:pt x="112" y="16"/>
                    </a:cubicBezTo>
                    <a:cubicBezTo>
                      <a:pt x="120" y="15"/>
                      <a:pt x="127" y="15"/>
                      <a:pt x="133" y="15"/>
                    </a:cubicBezTo>
                    <a:cubicBezTo>
                      <a:pt x="133" y="15"/>
                      <a:pt x="110" y="0"/>
                      <a:pt x="59" y="11"/>
                    </a:cubicBezTo>
                    <a:cubicBezTo>
                      <a:pt x="27" y="18"/>
                      <a:pt x="8" y="16"/>
                      <a:pt x="0" y="14"/>
                    </a:cubicBezTo>
                    <a:cubicBezTo>
                      <a:pt x="4" y="22"/>
                      <a:pt x="18" y="40"/>
                      <a:pt x="46" y="41"/>
                    </a:cubicBezTo>
                    <a:cubicBezTo>
                      <a:pt x="61" y="41"/>
                      <a:pt x="73" y="34"/>
                      <a:pt x="86" y="27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8" name="Freeform 149"/>
              <p:cNvSpPr>
                <a:spLocks noChangeArrowheads="1"/>
              </p:cNvSpPr>
              <p:nvPr/>
            </p:nvSpPr>
            <p:spPr bwMode="auto">
              <a:xfrm>
                <a:off x="815975" y="68262"/>
                <a:ext cx="161925" cy="249237"/>
              </a:xfrm>
              <a:custGeom>
                <a:avLst/>
                <a:gdLst>
                  <a:gd name="T0" fmla="*/ 8 w 43"/>
                  <a:gd name="T1" fmla="*/ 31 h 66"/>
                  <a:gd name="T2" fmla="*/ 14 w 43"/>
                  <a:gd name="T3" fmla="*/ 66 h 66"/>
                  <a:gd name="T4" fmla="*/ 24 w 43"/>
                  <a:gd name="T5" fmla="*/ 36 h 66"/>
                  <a:gd name="T6" fmla="*/ 43 w 43"/>
                  <a:gd name="T7" fmla="*/ 0 h 66"/>
                  <a:gd name="T8" fmla="*/ 8 w 43"/>
                  <a:gd name="T9" fmla="*/ 31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66"/>
                  <a:gd name="T17" fmla="*/ 43 w 43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66">
                    <a:moveTo>
                      <a:pt x="8" y="31"/>
                    </a:moveTo>
                    <a:cubicBezTo>
                      <a:pt x="0" y="50"/>
                      <a:pt x="10" y="62"/>
                      <a:pt x="14" y="66"/>
                    </a:cubicBezTo>
                    <a:cubicBezTo>
                      <a:pt x="16" y="63"/>
                      <a:pt x="21" y="54"/>
                      <a:pt x="24" y="36"/>
                    </a:cubicBezTo>
                    <a:cubicBezTo>
                      <a:pt x="30" y="8"/>
                      <a:pt x="43" y="0"/>
                      <a:pt x="43" y="0"/>
                    </a:cubicBezTo>
                    <a:cubicBezTo>
                      <a:pt x="32" y="3"/>
                      <a:pt x="15" y="15"/>
                      <a:pt x="8" y="31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9" name="Freeform 150"/>
              <p:cNvSpPr>
                <a:spLocks noChangeArrowheads="1"/>
              </p:cNvSpPr>
              <p:nvPr/>
            </p:nvSpPr>
            <p:spPr bwMode="auto">
              <a:xfrm>
                <a:off x="879475" y="73025"/>
                <a:ext cx="103188" cy="249237"/>
              </a:xfrm>
              <a:custGeom>
                <a:avLst/>
                <a:gdLst>
                  <a:gd name="T0" fmla="*/ 23 w 27"/>
                  <a:gd name="T1" fmla="*/ 25 h 66"/>
                  <a:gd name="T2" fmla="*/ 23 w 27"/>
                  <a:gd name="T3" fmla="*/ 10 h 66"/>
                  <a:gd name="T4" fmla="*/ 27 w 27"/>
                  <a:gd name="T5" fmla="*/ 0 h 66"/>
                  <a:gd name="T6" fmla="*/ 10 w 27"/>
                  <a:gd name="T7" fmla="*/ 36 h 66"/>
                  <a:gd name="T8" fmla="*/ 0 w 27"/>
                  <a:gd name="T9" fmla="*/ 66 h 66"/>
                  <a:gd name="T10" fmla="*/ 23 w 27"/>
                  <a:gd name="T11" fmla="*/ 48 h 66"/>
                  <a:gd name="T12" fmla="*/ 23 w 27"/>
                  <a:gd name="T13" fmla="*/ 25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7"/>
                  <a:gd name="T22" fmla="*/ 0 h 66"/>
                  <a:gd name="T23" fmla="*/ 27 w 27"/>
                  <a:gd name="T24" fmla="*/ 66 h 6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7" h="66">
                    <a:moveTo>
                      <a:pt x="23" y="25"/>
                    </a:moveTo>
                    <a:cubicBezTo>
                      <a:pt x="23" y="20"/>
                      <a:pt x="22" y="15"/>
                      <a:pt x="23" y="10"/>
                    </a:cubicBezTo>
                    <a:cubicBezTo>
                      <a:pt x="24" y="6"/>
                      <a:pt x="25" y="2"/>
                      <a:pt x="27" y="0"/>
                    </a:cubicBezTo>
                    <a:cubicBezTo>
                      <a:pt x="27" y="0"/>
                      <a:pt x="15" y="8"/>
                      <a:pt x="10" y="36"/>
                    </a:cubicBezTo>
                    <a:cubicBezTo>
                      <a:pt x="8" y="53"/>
                      <a:pt x="3" y="62"/>
                      <a:pt x="0" y="66"/>
                    </a:cubicBezTo>
                    <a:cubicBezTo>
                      <a:pt x="5" y="65"/>
                      <a:pt x="17" y="62"/>
                      <a:pt x="23" y="48"/>
                    </a:cubicBezTo>
                    <a:cubicBezTo>
                      <a:pt x="26" y="40"/>
                      <a:pt x="25" y="33"/>
                      <a:pt x="23" y="25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0" name="Freeform 151"/>
              <p:cNvSpPr>
                <a:spLocks noChangeArrowheads="1"/>
              </p:cNvSpPr>
              <p:nvPr/>
            </p:nvSpPr>
            <p:spPr bwMode="auto">
              <a:xfrm>
                <a:off x="350838" y="60325"/>
                <a:ext cx="136525" cy="254000"/>
              </a:xfrm>
              <a:custGeom>
                <a:avLst/>
                <a:gdLst>
                  <a:gd name="T0" fmla="*/ 7 w 36"/>
                  <a:gd name="T1" fmla="*/ 46 h 67"/>
                  <a:gd name="T2" fmla="*/ 36 w 36"/>
                  <a:gd name="T3" fmla="*/ 67 h 67"/>
                  <a:gd name="T4" fmla="*/ 22 w 36"/>
                  <a:gd name="T5" fmla="*/ 38 h 67"/>
                  <a:gd name="T6" fmla="*/ 10 w 36"/>
                  <a:gd name="T7" fmla="*/ 0 h 67"/>
                  <a:gd name="T8" fmla="*/ 7 w 36"/>
                  <a:gd name="T9" fmla="*/ 46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67"/>
                  <a:gd name="T17" fmla="*/ 36 w 36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67">
                    <a:moveTo>
                      <a:pt x="7" y="46"/>
                    </a:moveTo>
                    <a:cubicBezTo>
                      <a:pt x="15" y="65"/>
                      <a:pt x="31" y="67"/>
                      <a:pt x="36" y="67"/>
                    </a:cubicBezTo>
                    <a:cubicBezTo>
                      <a:pt x="35" y="63"/>
                      <a:pt x="32" y="53"/>
                      <a:pt x="22" y="38"/>
                    </a:cubicBezTo>
                    <a:cubicBezTo>
                      <a:pt x="6" y="14"/>
                      <a:pt x="10" y="0"/>
                      <a:pt x="10" y="0"/>
                    </a:cubicBezTo>
                    <a:cubicBezTo>
                      <a:pt x="4" y="10"/>
                      <a:pt x="0" y="30"/>
                      <a:pt x="7" y="46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1" name="Freeform 152"/>
              <p:cNvSpPr>
                <a:spLocks noChangeArrowheads="1"/>
              </p:cNvSpPr>
              <p:nvPr/>
            </p:nvSpPr>
            <p:spPr bwMode="auto">
              <a:xfrm>
                <a:off x="381000" y="57150"/>
                <a:ext cx="150813" cy="249237"/>
              </a:xfrm>
              <a:custGeom>
                <a:avLst/>
                <a:gdLst>
                  <a:gd name="T0" fmla="*/ 19 w 40"/>
                  <a:gd name="T1" fmla="*/ 21 h 66"/>
                  <a:gd name="T2" fmla="*/ 7 w 40"/>
                  <a:gd name="T3" fmla="*/ 10 h 66"/>
                  <a:gd name="T4" fmla="*/ 3 w 40"/>
                  <a:gd name="T5" fmla="*/ 0 h 66"/>
                  <a:gd name="T6" fmla="*/ 17 w 40"/>
                  <a:gd name="T7" fmla="*/ 38 h 66"/>
                  <a:gd name="T8" fmla="*/ 31 w 40"/>
                  <a:gd name="T9" fmla="*/ 66 h 66"/>
                  <a:gd name="T10" fmla="*/ 34 w 40"/>
                  <a:gd name="T11" fmla="*/ 37 h 66"/>
                  <a:gd name="T12" fmla="*/ 19 w 40"/>
                  <a:gd name="T13" fmla="*/ 21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0"/>
                  <a:gd name="T22" fmla="*/ 0 h 66"/>
                  <a:gd name="T23" fmla="*/ 40 w 40"/>
                  <a:gd name="T24" fmla="*/ 66 h 6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0" h="66">
                    <a:moveTo>
                      <a:pt x="19" y="21"/>
                    </a:moveTo>
                    <a:cubicBezTo>
                      <a:pt x="14" y="18"/>
                      <a:pt x="10" y="14"/>
                      <a:pt x="7" y="10"/>
                    </a:cubicBezTo>
                    <a:cubicBezTo>
                      <a:pt x="5" y="7"/>
                      <a:pt x="4" y="3"/>
                      <a:pt x="3" y="0"/>
                    </a:cubicBezTo>
                    <a:cubicBezTo>
                      <a:pt x="3" y="0"/>
                      <a:pt x="0" y="15"/>
                      <a:pt x="17" y="38"/>
                    </a:cubicBezTo>
                    <a:cubicBezTo>
                      <a:pt x="27" y="52"/>
                      <a:pt x="30" y="61"/>
                      <a:pt x="31" y="66"/>
                    </a:cubicBezTo>
                    <a:cubicBezTo>
                      <a:pt x="34" y="62"/>
                      <a:pt x="40" y="51"/>
                      <a:pt x="34" y="37"/>
                    </a:cubicBezTo>
                    <a:cubicBezTo>
                      <a:pt x="31" y="30"/>
                      <a:pt x="25" y="25"/>
                      <a:pt x="19" y="21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2" name="Freeform 153"/>
              <p:cNvSpPr>
                <a:spLocks noChangeArrowheads="1"/>
              </p:cNvSpPr>
              <p:nvPr/>
            </p:nvSpPr>
            <p:spPr bwMode="auto">
              <a:xfrm>
                <a:off x="0" y="533400"/>
                <a:ext cx="244475" cy="161925"/>
              </a:xfrm>
              <a:custGeom>
                <a:avLst/>
                <a:gdLst>
                  <a:gd name="T0" fmla="*/ 31 w 65"/>
                  <a:gd name="T1" fmla="*/ 35 h 43"/>
                  <a:gd name="T2" fmla="*/ 65 w 65"/>
                  <a:gd name="T3" fmla="*/ 30 h 43"/>
                  <a:gd name="T4" fmla="*/ 35 w 65"/>
                  <a:gd name="T5" fmla="*/ 19 h 43"/>
                  <a:gd name="T6" fmla="*/ 0 w 65"/>
                  <a:gd name="T7" fmla="*/ 0 h 43"/>
                  <a:gd name="T8" fmla="*/ 31 w 65"/>
                  <a:gd name="T9" fmla="*/ 35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"/>
                  <a:gd name="T16" fmla="*/ 0 h 43"/>
                  <a:gd name="T17" fmla="*/ 65 w 65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" h="43">
                    <a:moveTo>
                      <a:pt x="31" y="35"/>
                    </a:moveTo>
                    <a:cubicBezTo>
                      <a:pt x="49" y="43"/>
                      <a:pt x="62" y="33"/>
                      <a:pt x="65" y="30"/>
                    </a:cubicBezTo>
                    <a:cubicBezTo>
                      <a:pt x="62" y="27"/>
                      <a:pt x="53" y="23"/>
                      <a:pt x="35" y="19"/>
                    </a:cubicBezTo>
                    <a:cubicBezTo>
                      <a:pt x="7" y="13"/>
                      <a:pt x="0" y="0"/>
                      <a:pt x="0" y="0"/>
                    </a:cubicBezTo>
                    <a:cubicBezTo>
                      <a:pt x="3" y="12"/>
                      <a:pt x="14" y="28"/>
                      <a:pt x="31" y="35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3" name="Freeform 154"/>
              <p:cNvSpPr>
                <a:spLocks noChangeArrowheads="1"/>
              </p:cNvSpPr>
              <p:nvPr/>
            </p:nvSpPr>
            <p:spPr bwMode="auto">
              <a:xfrm>
                <a:off x="0" y="533400"/>
                <a:ext cx="249238" cy="98425"/>
              </a:xfrm>
              <a:custGeom>
                <a:avLst/>
                <a:gdLst>
                  <a:gd name="T0" fmla="*/ 26 w 66"/>
                  <a:gd name="T1" fmla="*/ 3 h 26"/>
                  <a:gd name="T2" fmla="*/ 10 w 66"/>
                  <a:gd name="T3" fmla="*/ 3 h 26"/>
                  <a:gd name="T4" fmla="*/ 0 w 66"/>
                  <a:gd name="T5" fmla="*/ 0 h 26"/>
                  <a:gd name="T6" fmla="*/ 36 w 66"/>
                  <a:gd name="T7" fmla="*/ 16 h 26"/>
                  <a:gd name="T8" fmla="*/ 66 w 66"/>
                  <a:gd name="T9" fmla="*/ 26 h 26"/>
                  <a:gd name="T10" fmla="*/ 48 w 66"/>
                  <a:gd name="T11" fmla="*/ 3 h 26"/>
                  <a:gd name="T12" fmla="*/ 26 w 66"/>
                  <a:gd name="T13" fmla="*/ 3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6"/>
                  <a:gd name="T22" fmla="*/ 0 h 26"/>
                  <a:gd name="T23" fmla="*/ 66 w 66"/>
                  <a:gd name="T24" fmla="*/ 26 h 2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6" h="26">
                    <a:moveTo>
                      <a:pt x="26" y="3"/>
                    </a:moveTo>
                    <a:cubicBezTo>
                      <a:pt x="20" y="4"/>
                      <a:pt x="15" y="5"/>
                      <a:pt x="10" y="3"/>
                    </a:cubicBezTo>
                    <a:cubicBezTo>
                      <a:pt x="6" y="2"/>
                      <a:pt x="3" y="1"/>
                      <a:pt x="0" y="0"/>
                    </a:cubicBezTo>
                    <a:cubicBezTo>
                      <a:pt x="0" y="0"/>
                      <a:pt x="8" y="12"/>
                      <a:pt x="36" y="16"/>
                    </a:cubicBezTo>
                    <a:cubicBezTo>
                      <a:pt x="54" y="19"/>
                      <a:pt x="63" y="23"/>
                      <a:pt x="66" y="26"/>
                    </a:cubicBezTo>
                    <a:cubicBezTo>
                      <a:pt x="66" y="21"/>
                      <a:pt x="62" y="9"/>
                      <a:pt x="48" y="3"/>
                    </a:cubicBezTo>
                    <a:cubicBezTo>
                      <a:pt x="41" y="1"/>
                      <a:pt x="33" y="2"/>
                      <a:pt x="26" y="3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4" name="Freeform 155"/>
              <p:cNvSpPr>
                <a:spLocks noChangeArrowheads="1"/>
              </p:cNvSpPr>
              <p:nvPr/>
            </p:nvSpPr>
            <p:spPr bwMode="auto">
              <a:xfrm>
                <a:off x="1174750" y="473075"/>
                <a:ext cx="254000" cy="136525"/>
              </a:xfrm>
              <a:custGeom>
                <a:avLst/>
                <a:gdLst>
                  <a:gd name="T0" fmla="*/ 20 w 67"/>
                  <a:gd name="T1" fmla="*/ 7 h 36"/>
                  <a:gd name="T2" fmla="*/ 0 w 67"/>
                  <a:gd name="T3" fmla="*/ 36 h 36"/>
                  <a:gd name="T4" fmla="*/ 29 w 67"/>
                  <a:gd name="T5" fmla="*/ 22 h 36"/>
                  <a:gd name="T6" fmla="*/ 67 w 67"/>
                  <a:gd name="T7" fmla="*/ 10 h 36"/>
                  <a:gd name="T8" fmla="*/ 20 w 67"/>
                  <a:gd name="T9" fmla="*/ 7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36"/>
                  <a:gd name="T17" fmla="*/ 67 w 67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36">
                    <a:moveTo>
                      <a:pt x="20" y="7"/>
                    </a:moveTo>
                    <a:cubicBezTo>
                      <a:pt x="2" y="15"/>
                      <a:pt x="0" y="31"/>
                      <a:pt x="0" y="36"/>
                    </a:cubicBezTo>
                    <a:cubicBezTo>
                      <a:pt x="4" y="35"/>
                      <a:pt x="14" y="32"/>
                      <a:pt x="29" y="22"/>
                    </a:cubicBezTo>
                    <a:cubicBezTo>
                      <a:pt x="52" y="6"/>
                      <a:pt x="67" y="10"/>
                      <a:pt x="67" y="10"/>
                    </a:cubicBezTo>
                    <a:cubicBezTo>
                      <a:pt x="57" y="4"/>
                      <a:pt x="37" y="0"/>
                      <a:pt x="20" y="7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5" name="Freeform 156"/>
              <p:cNvSpPr>
                <a:spLocks noChangeArrowheads="1"/>
              </p:cNvSpPr>
              <p:nvPr/>
            </p:nvSpPr>
            <p:spPr bwMode="auto">
              <a:xfrm>
                <a:off x="1182688" y="503237"/>
                <a:ext cx="246063" cy="150812"/>
              </a:xfrm>
              <a:custGeom>
                <a:avLst/>
                <a:gdLst>
                  <a:gd name="T0" fmla="*/ 45 w 65"/>
                  <a:gd name="T1" fmla="*/ 19 h 40"/>
                  <a:gd name="T2" fmla="*/ 55 w 65"/>
                  <a:gd name="T3" fmla="*/ 7 h 40"/>
                  <a:gd name="T4" fmla="*/ 65 w 65"/>
                  <a:gd name="T5" fmla="*/ 3 h 40"/>
                  <a:gd name="T6" fmla="*/ 28 w 65"/>
                  <a:gd name="T7" fmla="*/ 17 h 40"/>
                  <a:gd name="T8" fmla="*/ 0 w 65"/>
                  <a:gd name="T9" fmla="*/ 31 h 40"/>
                  <a:gd name="T10" fmla="*/ 29 w 65"/>
                  <a:gd name="T11" fmla="*/ 34 h 40"/>
                  <a:gd name="T12" fmla="*/ 45 w 65"/>
                  <a:gd name="T13" fmla="*/ 19 h 4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5"/>
                  <a:gd name="T22" fmla="*/ 0 h 40"/>
                  <a:gd name="T23" fmla="*/ 65 w 65"/>
                  <a:gd name="T24" fmla="*/ 40 h 4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5" h="40">
                    <a:moveTo>
                      <a:pt x="45" y="19"/>
                    </a:moveTo>
                    <a:cubicBezTo>
                      <a:pt x="48" y="14"/>
                      <a:pt x="51" y="10"/>
                      <a:pt x="55" y="7"/>
                    </a:cubicBezTo>
                    <a:cubicBezTo>
                      <a:pt x="59" y="5"/>
                      <a:pt x="62" y="4"/>
                      <a:pt x="65" y="3"/>
                    </a:cubicBezTo>
                    <a:cubicBezTo>
                      <a:pt x="65" y="3"/>
                      <a:pt x="51" y="0"/>
                      <a:pt x="28" y="17"/>
                    </a:cubicBezTo>
                    <a:cubicBezTo>
                      <a:pt x="14" y="27"/>
                      <a:pt x="4" y="30"/>
                      <a:pt x="0" y="31"/>
                    </a:cubicBezTo>
                    <a:cubicBezTo>
                      <a:pt x="4" y="34"/>
                      <a:pt x="15" y="40"/>
                      <a:pt x="29" y="34"/>
                    </a:cubicBezTo>
                    <a:cubicBezTo>
                      <a:pt x="36" y="31"/>
                      <a:pt x="41" y="25"/>
                      <a:pt x="45" y="19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6" name="Freeform 157"/>
              <p:cNvSpPr>
                <a:spLocks noChangeArrowheads="1"/>
              </p:cNvSpPr>
              <p:nvPr/>
            </p:nvSpPr>
            <p:spPr bwMode="auto">
              <a:xfrm>
                <a:off x="600075" y="568325"/>
                <a:ext cx="227013" cy="944562"/>
              </a:xfrm>
              <a:custGeom>
                <a:avLst/>
                <a:gdLst>
                  <a:gd name="T0" fmla="*/ 20 w 60"/>
                  <a:gd name="T1" fmla="*/ 123 h 250"/>
                  <a:gd name="T2" fmla="*/ 38 w 60"/>
                  <a:gd name="T3" fmla="*/ 107 h 250"/>
                  <a:gd name="T4" fmla="*/ 60 w 60"/>
                  <a:gd name="T5" fmla="*/ 64 h 250"/>
                  <a:gd name="T6" fmla="*/ 57 w 60"/>
                  <a:gd name="T7" fmla="*/ 61 h 250"/>
                  <a:gd name="T8" fmla="*/ 28 w 60"/>
                  <a:gd name="T9" fmla="*/ 100 h 250"/>
                  <a:gd name="T10" fmla="*/ 19 w 60"/>
                  <a:gd name="T11" fmla="*/ 107 h 250"/>
                  <a:gd name="T12" fmla="*/ 29 w 60"/>
                  <a:gd name="T13" fmla="*/ 3 h 250"/>
                  <a:gd name="T14" fmla="*/ 21 w 60"/>
                  <a:gd name="T15" fmla="*/ 0 h 250"/>
                  <a:gd name="T16" fmla="*/ 0 w 60"/>
                  <a:gd name="T17" fmla="*/ 130 h 250"/>
                  <a:gd name="T18" fmla="*/ 24 w 60"/>
                  <a:gd name="T19" fmla="*/ 250 h 250"/>
                  <a:gd name="T20" fmla="*/ 57 w 60"/>
                  <a:gd name="T21" fmla="*/ 248 h 250"/>
                  <a:gd name="T22" fmla="*/ 21 w 60"/>
                  <a:gd name="T23" fmla="*/ 131 h 250"/>
                  <a:gd name="T24" fmla="*/ 20 w 60"/>
                  <a:gd name="T25" fmla="*/ 123 h 25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0"/>
                  <a:gd name="T40" fmla="*/ 0 h 250"/>
                  <a:gd name="T41" fmla="*/ 60 w 60"/>
                  <a:gd name="T42" fmla="*/ 250 h 25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0" h="250">
                    <a:moveTo>
                      <a:pt x="20" y="123"/>
                    </a:moveTo>
                    <a:cubicBezTo>
                      <a:pt x="26" y="119"/>
                      <a:pt x="32" y="113"/>
                      <a:pt x="38" y="107"/>
                    </a:cubicBezTo>
                    <a:cubicBezTo>
                      <a:pt x="53" y="90"/>
                      <a:pt x="60" y="64"/>
                      <a:pt x="60" y="64"/>
                    </a:cubicBezTo>
                    <a:cubicBezTo>
                      <a:pt x="57" y="61"/>
                      <a:pt x="57" y="61"/>
                      <a:pt x="57" y="61"/>
                    </a:cubicBezTo>
                    <a:cubicBezTo>
                      <a:pt x="57" y="61"/>
                      <a:pt x="46" y="86"/>
                      <a:pt x="28" y="100"/>
                    </a:cubicBezTo>
                    <a:cubicBezTo>
                      <a:pt x="25" y="102"/>
                      <a:pt x="22" y="105"/>
                      <a:pt x="19" y="107"/>
                    </a:cubicBezTo>
                    <a:cubicBezTo>
                      <a:pt x="17" y="53"/>
                      <a:pt x="26" y="13"/>
                      <a:pt x="29" y="3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0" y="55"/>
                      <a:pt x="0" y="130"/>
                    </a:cubicBezTo>
                    <a:cubicBezTo>
                      <a:pt x="0" y="189"/>
                      <a:pt x="24" y="250"/>
                      <a:pt x="24" y="250"/>
                    </a:cubicBezTo>
                    <a:cubicBezTo>
                      <a:pt x="57" y="248"/>
                      <a:pt x="57" y="248"/>
                      <a:pt x="57" y="248"/>
                    </a:cubicBezTo>
                    <a:cubicBezTo>
                      <a:pt x="57" y="248"/>
                      <a:pt x="27" y="190"/>
                      <a:pt x="21" y="131"/>
                    </a:cubicBezTo>
                    <a:cubicBezTo>
                      <a:pt x="20" y="128"/>
                      <a:pt x="20" y="126"/>
                      <a:pt x="20" y="123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</p:grpSp>
        <p:sp>
          <p:nvSpPr>
            <p:cNvPr id="68" name="文本框 46"/>
            <p:cNvSpPr txBox="1">
              <a:spLocks noChangeArrowheads="1"/>
            </p:cNvSpPr>
            <p:nvPr/>
          </p:nvSpPr>
          <p:spPr bwMode="auto">
            <a:xfrm>
              <a:off x="6209257" y="3906071"/>
              <a:ext cx="117950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rPr>
                <a:t>33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rPr>
                <a:t>%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69" name="文本框 49"/>
            <p:cNvSpPr txBox="1">
              <a:spLocks noChangeArrowheads="1"/>
            </p:cNvSpPr>
            <p:nvPr/>
          </p:nvSpPr>
          <p:spPr bwMode="auto">
            <a:xfrm>
              <a:off x="4740560" y="4736399"/>
              <a:ext cx="2481978" cy="769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146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rPr>
                <a:t>A designer can use text text to simulate what text will will look look like. </a:t>
              </a:r>
              <a:endParaRPr lang="zh-CN" altLang="en-US" sz="146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73" name="同心圆 72"/>
            <p:cNvSpPr/>
            <p:nvPr/>
          </p:nvSpPr>
          <p:spPr>
            <a:xfrm>
              <a:off x="6180833" y="3769544"/>
              <a:ext cx="809852" cy="784111"/>
            </a:xfrm>
            <a:prstGeom prst="donut">
              <a:avLst>
                <a:gd name="adj" fmla="val 2336"/>
              </a:avLst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8274821" y="1586784"/>
            <a:ext cx="2978558" cy="3919249"/>
            <a:chOff x="8274821" y="1586784"/>
            <a:chExt cx="2978558" cy="3919249"/>
          </a:xfrm>
        </p:grpSpPr>
        <p:grpSp>
          <p:nvGrpSpPr>
            <p:cNvPr id="47" name="组合 14"/>
            <p:cNvGrpSpPr/>
            <p:nvPr/>
          </p:nvGrpSpPr>
          <p:grpSpPr bwMode="auto">
            <a:xfrm>
              <a:off x="8274821" y="1586784"/>
              <a:ext cx="2614543" cy="2911052"/>
              <a:chOff x="0" y="0"/>
              <a:chExt cx="1428751" cy="1512887"/>
            </a:xfrm>
            <a:blipFill dpi="0" rotWithShape="1">
              <a:blip r:embed="rId4"/>
              <a:srcRect/>
              <a:stretch>
                <a:fillRect/>
              </a:stretch>
            </a:blipFill>
            <a:effectLst/>
          </p:grpSpPr>
          <p:sp>
            <p:nvSpPr>
              <p:cNvPr id="48" name="Freeform 139"/>
              <p:cNvSpPr>
                <a:spLocks noChangeArrowheads="1"/>
              </p:cNvSpPr>
              <p:nvPr/>
            </p:nvSpPr>
            <p:spPr bwMode="auto">
              <a:xfrm>
                <a:off x="555625" y="0"/>
                <a:ext cx="153988" cy="506412"/>
              </a:xfrm>
              <a:custGeom>
                <a:avLst/>
                <a:gdLst>
                  <a:gd name="T0" fmla="*/ 1 w 41"/>
                  <a:gd name="T1" fmla="*/ 77 h 134"/>
                  <a:gd name="T2" fmla="*/ 33 w 41"/>
                  <a:gd name="T3" fmla="*/ 134 h 134"/>
                  <a:gd name="T4" fmla="*/ 32 w 41"/>
                  <a:gd name="T5" fmla="*/ 74 h 134"/>
                  <a:gd name="T6" fmla="*/ 41 w 41"/>
                  <a:gd name="T7" fmla="*/ 0 h 134"/>
                  <a:gd name="T8" fmla="*/ 1 w 41"/>
                  <a:gd name="T9" fmla="*/ 77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134"/>
                  <a:gd name="T17" fmla="*/ 41 w 41"/>
                  <a:gd name="T18" fmla="*/ 134 h 1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134">
                    <a:moveTo>
                      <a:pt x="1" y="77"/>
                    </a:moveTo>
                    <a:cubicBezTo>
                      <a:pt x="0" y="114"/>
                      <a:pt x="25" y="130"/>
                      <a:pt x="33" y="134"/>
                    </a:cubicBezTo>
                    <a:cubicBezTo>
                      <a:pt x="36" y="126"/>
                      <a:pt x="38" y="107"/>
                      <a:pt x="32" y="74"/>
                    </a:cubicBezTo>
                    <a:cubicBezTo>
                      <a:pt x="24" y="22"/>
                      <a:pt x="41" y="0"/>
                      <a:pt x="41" y="0"/>
                    </a:cubicBezTo>
                    <a:cubicBezTo>
                      <a:pt x="24" y="13"/>
                      <a:pt x="2" y="44"/>
                      <a:pt x="1" y="77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9" name="Freeform 140"/>
              <p:cNvSpPr>
                <a:spLocks noChangeArrowheads="1"/>
              </p:cNvSpPr>
              <p:nvPr/>
            </p:nvSpPr>
            <p:spPr bwMode="auto">
              <a:xfrm>
                <a:off x="660400" y="0"/>
                <a:ext cx="150813" cy="503237"/>
              </a:xfrm>
              <a:custGeom>
                <a:avLst/>
                <a:gdLst>
                  <a:gd name="T0" fmla="*/ 26 w 40"/>
                  <a:gd name="T1" fmla="*/ 47 h 133"/>
                  <a:gd name="T2" fmla="*/ 15 w 40"/>
                  <a:gd name="T3" fmla="*/ 21 h 133"/>
                  <a:gd name="T4" fmla="*/ 15 w 40"/>
                  <a:gd name="T5" fmla="*/ 0 h 133"/>
                  <a:gd name="T6" fmla="*/ 10 w 40"/>
                  <a:gd name="T7" fmla="*/ 74 h 133"/>
                  <a:gd name="T8" fmla="*/ 13 w 40"/>
                  <a:gd name="T9" fmla="*/ 133 h 133"/>
                  <a:gd name="T10" fmla="*/ 40 w 40"/>
                  <a:gd name="T11" fmla="*/ 86 h 133"/>
                  <a:gd name="T12" fmla="*/ 26 w 40"/>
                  <a:gd name="T13" fmla="*/ 47 h 1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0"/>
                  <a:gd name="T22" fmla="*/ 0 h 133"/>
                  <a:gd name="T23" fmla="*/ 40 w 40"/>
                  <a:gd name="T24" fmla="*/ 133 h 1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0" h="133">
                    <a:moveTo>
                      <a:pt x="26" y="47"/>
                    </a:moveTo>
                    <a:cubicBezTo>
                      <a:pt x="21" y="38"/>
                      <a:pt x="16" y="29"/>
                      <a:pt x="15" y="21"/>
                    </a:cubicBezTo>
                    <a:cubicBezTo>
                      <a:pt x="14" y="13"/>
                      <a:pt x="14" y="6"/>
                      <a:pt x="15" y="0"/>
                    </a:cubicBezTo>
                    <a:cubicBezTo>
                      <a:pt x="15" y="0"/>
                      <a:pt x="0" y="23"/>
                      <a:pt x="10" y="74"/>
                    </a:cubicBezTo>
                    <a:cubicBezTo>
                      <a:pt x="17" y="106"/>
                      <a:pt x="15" y="124"/>
                      <a:pt x="13" y="133"/>
                    </a:cubicBezTo>
                    <a:cubicBezTo>
                      <a:pt x="21" y="128"/>
                      <a:pt x="40" y="115"/>
                      <a:pt x="40" y="86"/>
                    </a:cubicBezTo>
                    <a:cubicBezTo>
                      <a:pt x="40" y="72"/>
                      <a:pt x="33" y="59"/>
                      <a:pt x="26" y="47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50" name="Freeform 141"/>
              <p:cNvSpPr>
                <a:spLocks noChangeArrowheads="1"/>
              </p:cNvSpPr>
              <p:nvPr/>
            </p:nvSpPr>
            <p:spPr bwMode="auto">
              <a:xfrm>
                <a:off x="180975" y="273050"/>
                <a:ext cx="347663" cy="411162"/>
              </a:xfrm>
              <a:custGeom>
                <a:avLst/>
                <a:gdLst>
                  <a:gd name="T0" fmla="*/ 29 w 92"/>
                  <a:gd name="T1" fmla="*/ 83 h 109"/>
                  <a:gd name="T2" fmla="*/ 92 w 92"/>
                  <a:gd name="T3" fmla="*/ 99 h 109"/>
                  <a:gd name="T4" fmla="*/ 48 w 92"/>
                  <a:gd name="T5" fmla="*/ 58 h 109"/>
                  <a:gd name="T6" fmla="*/ 3 w 92"/>
                  <a:gd name="T7" fmla="*/ 0 h 109"/>
                  <a:gd name="T8" fmla="*/ 29 w 92"/>
                  <a:gd name="T9" fmla="*/ 83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109"/>
                  <a:gd name="T17" fmla="*/ 92 w 92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109">
                    <a:moveTo>
                      <a:pt x="29" y="83"/>
                    </a:moveTo>
                    <a:cubicBezTo>
                      <a:pt x="54" y="109"/>
                      <a:pt x="83" y="103"/>
                      <a:pt x="92" y="99"/>
                    </a:cubicBezTo>
                    <a:cubicBezTo>
                      <a:pt x="88" y="92"/>
                      <a:pt x="76" y="78"/>
                      <a:pt x="48" y="58"/>
                    </a:cubicBezTo>
                    <a:cubicBezTo>
                      <a:pt x="6" y="28"/>
                      <a:pt x="3" y="0"/>
                      <a:pt x="3" y="0"/>
                    </a:cubicBezTo>
                    <a:cubicBezTo>
                      <a:pt x="0" y="21"/>
                      <a:pt x="6" y="58"/>
                      <a:pt x="29" y="83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51" name="Freeform 142"/>
              <p:cNvSpPr>
                <a:spLocks noChangeArrowheads="1"/>
              </p:cNvSpPr>
              <p:nvPr/>
            </p:nvSpPr>
            <p:spPr bwMode="auto">
              <a:xfrm>
                <a:off x="195263" y="268287"/>
                <a:ext cx="374650" cy="355600"/>
              </a:xfrm>
              <a:custGeom>
                <a:avLst/>
                <a:gdLst>
                  <a:gd name="T0" fmla="*/ 41 w 99"/>
                  <a:gd name="T1" fmla="*/ 25 h 94"/>
                  <a:gd name="T2" fmla="*/ 15 w 99"/>
                  <a:gd name="T3" fmla="*/ 14 h 94"/>
                  <a:gd name="T4" fmla="*/ 0 w 99"/>
                  <a:gd name="T5" fmla="*/ 0 h 94"/>
                  <a:gd name="T6" fmla="*/ 49 w 99"/>
                  <a:gd name="T7" fmla="*/ 55 h 94"/>
                  <a:gd name="T8" fmla="*/ 93 w 99"/>
                  <a:gd name="T9" fmla="*/ 94 h 94"/>
                  <a:gd name="T10" fmla="*/ 79 w 99"/>
                  <a:gd name="T11" fmla="*/ 43 h 94"/>
                  <a:gd name="T12" fmla="*/ 41 w 99"/>
                  <a:gd name="T13" fmla="*/ 25 h 9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9"/>
                  <a:gd name="T22" fmla="*/ 0 h 94"/>
                  <a:gd name="T23" fmla="*/ 99 w 99"/>
                  <a:gd name="T24" fmla="*/ 94 h 9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9" h="94">
                    <a:moveTo>
                      <a:pt x="41" y="25"/>
                    </a:moveTo>
                    <a:cubicBezTo>
                      <a:pt x="31" y="22"/>
                      <a:pt x="22" y="19"/>
                      <a:pt x="15" y="14"/>
                    </a:cubicBezTo>
                    <a:cubicBezTo>
                      <a:pt x="8" y="9"/>
                      <a:pt x="3" y="4"/>
                      <a:pt x="0" y="0"/>
                    </a:cubicBezTo>
                    <a:cubicBezTo>
                      <a:pt x="0" y="0"/>
                      <a:pt x="5" y="26"/>
                      <a:pt x="49" y="55"/>
                    </a:cubicBezTo>
                    <a:cubicBezTo>
                      <a:pt x="76" y="72"/>
                      <a:pt x="88" y="87"/>
                      <a:pt x="93" y="94"/>
                    </a:cubicBezTo>
                    <a:cubicBezTo>
                      <a:pt x="95" y="86"/>
                      <a:pt x="99" y="63"/>
                      <a:pt x="79" y="43"/>
                    </a:cubicBezTo>
                    <a:cubicBezTo>
                      <a:pt x="68" y="32"/>
                      <a:pt x="54" y="28"/>
                      <a:pt x="41" y="25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52" name="Freeform 143"/>
              <p:cNvSpPr>
                <a:spLocks noChangeArrowheads="1"/>
              </p:cNvSpPr>
              <p:nvPr/>
            </p:nvSpPr>
            <p:spPr bwMode="auto">
              <a:xfrm>
                <a:off x="17463" y="809625"/>
                <a:ext cx="508000" cy="155575"/>
              </a:xfrm>
              <a:custGeom>
                <a:avLst/>
                <a:gdLst>
                  <a:gd name="T0" fmla="*/ 77 w 134"/>
                  <a:gd name="T1" fmla="*/ 40 h 41"/>
                  <a:gd name="T2" fmla="*/ 134 w 134"/>
                  <a:gd name="T3" fmla="*/ 8 h 41"/>
                  <a:gd name="T4" fmla="*/ 74 w 134"/>
                  <a:gd name="T5" fmla="*/ 9 h 41"/>
                  <a:gd name="T6" fmla="*/ 0 w 134"/>
                  <a:gd name="T7" fmla="*/ 0 h 41"/>
                  <a:gd name="T8" fmla="*/ 77 w 134"/>
                  <a:gd name="T9" fmla="*/ 4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41"/>
                  <a:gd name="T17" fmla="*/ 134 w 134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41">
                    <a:moveTo>
                      <a:pt x="77" y="40"/>
                    </a:moveTo>
                    <a:cubicBezTo>
                      <a:pt x="114" y="41"/>
                      <a:pt x="130" y="16"/>
                      <a:pt x="134" y="8"/>
                    </a:cubicBezTo>
                    <a:cubicBezTo>
                      <a:pt x="126" y="5"/>
                      <a:pt x="107" y="3"/>
                      <a:pt x="74" y="9"/>
                    </a:cubicBezTo>
                    <a:cubicBezTo>
                      <a:pt x="22" y="17"/>
                      <a:pt x="0" y="0"/>
                      <a:pt x="0" y="0"/>
                    </a:cubicBezTo>
                    <a:cubicBezTo>
                      <a:pt x="13" y="17"/>
                      <a:pt x="44" y="39"/>
                      <a:pt x="77" y="40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53" name="Freeform 144"/>
              <p:cNvSpPr>
                <a:spLocks noChangeArrowheads="1"/>
              </p:cNvSpPr>
              <p:nvPr/>
            </p:nvSpPr>
            <p:spPr bwMode="auto">
              <a:xfrm>
                <a:off x="17463" y="708025"/>
                <a:ext cx="503238" cy="150812"/>
              </a:xfrm>
              <a:custGeom>
                <a:avLst/>
                <a:gdLst>
                  <a:gd name="T0" fmla="*/ 47 w 133"/>
                  <a:gd name="T1" fmla="*/ 14 h 40"/>
                  <a:gd name="T2" fmla="*/ 21 w 133"/>
                  <a:gd name="T3" fmla="*/ 25 h 40"/>
                  <a:gd name="T4" fmla="*/ 0 w 133"/>
                  <a:gd name="T5" fmla="*/ 26 h 40"/>
                  <a:gd name="T6" fmla="*/ 74 w 133"/>
                  <a:gd name="T7" fmla="*/ 30 h 40"/>
                  <a:gd name="T8" fmla="*/ 133 w 133"/>
                  <a:gd name="T9" fmla="*/ 27 h 40"/>
                  <a:gd name="T10" fmla="*/ 86 w 133"/>
                  <a:gd name="T11" fmla="*/ 0 h 40"/>
                  <a:gd name="T12" fmla="*/ 47 w 133"/>
                  <a:gd name="T13" fmla="*/ 14 h 4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3"/>
                  <a:gd name="T22" fmla="*/ 0 h 40"/>
                  <a:gd name="T23" fmla="*/ 133 w 133"/>
                  <a:gd name="T24" fmla="*/ 40 h 4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3" h="40">
                    <a:moveTo>
                      <a:pt x="47" y="14"/>
                    </a:moveTo>
                    <a:cubicBezTo>
                      <a:pt x="38" y="19"/>
                      <a:pt x="30" y="24"/>
                      <a:pt x="21" y="25"/>
                    </a:cubicBezTo>
                    <a:cubicBezTo>
                      <a:pt x="13" y="26"/>
                      <a:pt x="6" y="26"/>
                      <a:pt x="0" y="26"/>
                    </a:cubicBezTo>
                    <a:cubicBezTo>
                      <a:pt x="0" y="26"/>
                      <a:pt x="23" y="40"/>
                      <a:pt x="74" y="30"/>
                    </a:cubicBezTo>
                    <a:cubicBezTo>
                      <a:pt x="106" y="23"/>
                      <a:pt x="125" y="25"/>
                      <a:pt x="133" y="27"/>
                    </a:cubicBezTo>
                    <a:cubicBezTo>
                      <a:pt x="128" y="19"/>
                      <a:pt x="115" y="1"/>
                      <a:pt x="86" y="0"/>
                    </a:cubicBezTo>
                    <a:cubicBezTo>
                      <a:pt x="72" y="0"/>
                      <a:pt x="59" y="7"/>
                      <a:pt x="47" y="14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54" name="Freeform 145"/>
              <p:cNvSpPr>
                <a:spLocks noChangeArrowheads="1"/>
              </p:cNvSpPr>
              <p:nvPr/>
            </p:nvSpPr>
            <p:spPr bwMode="auto">
              <a:xfrm>
                <a:off x="838200" y="250825"/>
                <a:ext cx="415925" cy="347662"/>
              </a:xfrm>
              <a:custGeom>
                <a:avLst/>
                <a:gdLst>
                  <a:gd name="T0" fmla="*/ 27 w 110"/>
                  <a:gd name="T1" fmla="*/ 29 h 92"/>
                  <a:gd name="T2" fmla="*/ 10 w 110"/>
                  <a:gd name="T3" fmla="*/ 92 h 92"/>
                  <a:gd name="T4" fmla="*/ 52 w 110"/>
                  <a:gd name="T5" fmla="*/ 48 h 92"/>
                  <a:gd name="T6" fmla="*/ 110 w 110"/>
                  <a:gd name="T7" fmla="*/ 3 h 92"/>
                  <a:gd name="T8" fmla="*/ 27 w 110"/>
                  <a:gd name="T9" fmla="*/ 29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0"/>
                  <a:gd name="T16" fmla="*/ 0 h 92"/>
                  <a:gd name="T17" fmla="*/ 110 w 110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0" h="92">
                    <a:moveTo>
                      <a:pt x="27" y="29"/>
                    </a:moveTo>
                    <a:cubicBezTo>
                      <a:pt x="0" y="54"/>
                      <a:pt x="7" y="83"/>
                      <a:pt x="10" y="92"/>
                    </a:cubicBezTo>
                    <a:cubicBezTo>
                      <a:pt x="17" y="88"/>
                      <a:pt x="32" y="76"/>
                      <a:pt x="52" y="48"/>
                    </a:cubicBezTo>
                    <a:cubicBezTo>
                      <a:pt x="82" y="6"/>
                      <a:pt x="110" y="3"/>
                      <a:pt x="110" y="3"/>
                    </a:cubicBezTo>
                    <a:cubicBezTo>
                      <a:pt x="88" y="0"/>
                      <a:pt x="51" y="6"/>
                      <a:pt x="27" y="29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55" name="Freeform 146"/>
              <p:cNvSpPr>
                <a:spLocks noChangeArrowheads="1"/>
              </p:cNvSpPr>
              <p:nvPr/>
            </p:nvSpPr>
            <p:spPr bwMode="auto">
              <a:xfrm>
                <a:off x="898525" y="265112"/>
                <a:ext cx="358775" cy="374650"/>
              </a:xfrm>
              <a:custGeom>
                <a:avLst/>
                <a:gdLst>
                  <a:gd name="T0" fmla="*/ 70 w 95"/>
                  <a:gd name="T1" fmla="*/ 41 h 99"/>
                  <a:gd name="T2" fmla="*/ 80 w 95"/>
                  <a:gd name="T3" fmla="*/ 15 h 99"/>
                  <a:gd name="T4" fmla="*/ 95 w 95"/>
                  <a:gd name="T5" fmla="*/ 0 h 99"/>
                  <a:gd name="T6" fmla="*/ 40 w 95"/>
                  <a:gd name="T7" fmla="*/ 49 h 99"/>
                  <a:gd name="T8" fmla="*/ 0 w 95"/>
                  <a:gd name="T9" fmla="*/ 93 h 99"/>
                  <a:gd name="T10" fmla="*/ 52 w 95"/>
                  <a:gd name="T11" fmla="*/ 79 h 99"/>
                  <a:gd name="T12" fmla="*/ 70 w 95"/>
                  <a:gd name="T13" fmla="*/ 41 h 9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5"/>
                  <a:gd name="T22" fmla="*/ 0 h 99"/>
                  <a:gd name="T23" fmla="*/ 95 w 95"/>
                  <a:gd name="T24" fmla="*/ 99 h 9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5" h="99">
                    <a:moveTo>
                      <a:pt x="70" y="41"/>
                    </a:moveTo>
                    <a:cubicBezTo>
                      <a:pt x="73" y="31"/>
                      <a:pt x="75" y="22"/>
                      <a:pt x="80" y="15"/>
                    </a:cubicBezTo>
                    <a:cubicBezTo>
                      <a:pt x="85" y="8"/>
                      <a:pt x="90" y="3"/>
                      <a:pt x="95" y="0"/>
                    </a:cubicBezTo>
                    <a:cubicBezTo>
                      <a:pt x="95" y="0"/>
                      <a:pt x="68" y="5"/>
                      <a:pt x="40" y="49"/>
                    </a:cubicBezTo>
                    <a:cubicBezTo>
                      <a:pt x="22" y="76"/>
                      <a:pt x="7" y="88"/>
                      <a:pt x="0" y="93"/>
                    </a:cubicBezTo>
                    <a:cubicBezTo>
                      <a:pt x="9" y="95"/>
                      <a:pt x="31" y="99"/>
                      <a:pt x="52" y="79"/>
                    </a:cubicBezTo>
                    <a:cubicBezTo>
                      <a:pt x="62" y="68"/>
                      <a:pt x="66" y="55"/>
                      <a:pt x="70" y="41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56" name="Freeform 147"/>
              <p:cNvSpPr>
                <a:spLocks noChangeArrowheads="1"/>
              </p:cNvSpPr>
              <p:nvPr/>
            </p:nvSpPr>
            <p:spPr bwMode="auto">
              <a:xfrm>
                <a:off x="895350" y="669925"/>
                <a:ext cx="506413" cy="153987"/>
              </a:xfrm>
              <a:custGeom>
                <a:avLst/>
                <a:gdLst>
                  <a:gd name="T0" fmla="*/ 56 w 134"/>
                  <a:gd name="T1" fmla="*/ 1 h 41"/>
                  <a:gd name="T2" fmla="*/ 0 w 134"/>
                  <a:gd name="T3" fmla="*/ 33 h 41"/>
                  <a:gd name="T4" fmla="*/ 60 w 134"/>
                  <a:gd name="T5" fmla="*/ 32 h 41"/>
                  <a:gd name="T6" fmla="*/ 134 w 134"/>
                  <a:gd name="T7" fmla="*/ 41 h 41"/>
                  <a:gd name="T8" fmla="*/ 56 w 134"/>
                  <a:gd name="T9" fmla="*/ 1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41"/>
                  <a:gd name="T17" fmla="*/ 134 w 134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41">
                    <a:moveTo>
                      <a:pt x="56" y="1"/>
                    </a:moveTo>
                    <a:cubicBezTo>
                      <a:pt x="19" y="0"/>
                      <a:pt x="4" y="25"/>
                      <a:pt x="0" y="33"/>
                    </a:cubicBezTo>
                    <a:cubicBezTo>
                      <a:pt x="8" y="36"/>
                      <a:pt x="26" y="38"/>
                      <a:pt x="60" y="32"/>
                    </a:cubicBezTo>
                    <a:cubicBezTo>
                      <a:pt x="111" y="23"/>
                      <a:pt x="134" y="41"/>
                      <a:pt x="134" y="41"/>
                    </a:cubicBezTo>
                    <a:cubicBezTo>
                      <a:pt x="121" y="23"/>
                      <a:pt x="90" y="2"/>
                      <a:pt x="56" y="1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57" name="Freeform 148"/>
              <p:cNvSpPr>
                <a:spLocks noChangeArrowheads="1"/>
              </p:cNvSpPr>
              <p:nvPr/>
            </p:nvSpPr>
            <p:spPr bwMode="auto">
              <a:xfrm>
                <a:off x="898525" y="771525"/>
                <a:ext cx="503238" cy="155575"/>
              </a:xfrm>
              <a:custGeom>
                <a:avLst/>
                <a:gdLst>
                  <a:gd name="T0" fmla="*/ 86 w 133"/>
                  <a:gd name="T1" fmla="*/ 27 h 41"/>
                  <a:gd name="T2" fmla="*/ 112 w 133"/>
                  <a:gd name="T3" fmla="*/ 16 h 41"/>
                  <a:gd name="T4" fmla="*/ 133 w 133"/>
                  <a:gd name="T5" fmla="*/ 15 h 41"/>
                  <a:gd name="T6" fmla="*/ 59 w 133"/>
                  <a:gd name="T7" fmla="*/ 11 h 41"/>
                  <a:gd name="T8" fmla="*/ 0 w 133"/>
                  <a:gd name="T9" fmla="*/ 14 h 41"/>
                  <a:gd name="T10" fmla="*/ 46 w 133"/>
                  <a:gd name="T11" fmla="*/ 41 h 41"/>
                  <a:gd name="T12" fmla="*/ 86 w 133"/>
                  <a:gd name="T13" fmla="*/ 27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3"/>
                  <a:gd name="T22" fmla="*/ 0 h 41"/>
                  <a:gd name="T23" fmla="*/ 133 w 133"/>
                  <a:gd name="T24" fmla="*/ 41 h 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3" h="41">
                    <a:moveTo>
                      <a:pt x="86" y="27"/>
                    </a:moveTo>
                    <a:cubicBezTo>
                      <a:pt x="95" y="22"/>
                      <a:pt x="103" y="17"/>
                      <a:pt x="112" y="16"/>
                    </a:cubicBezTo>
                    <a:cubicBezTo>
                      <a:pt x="120" y="15"/>
                      <a:pt x="127" y="15"/>
                      <a:pt x="133" y="15"/>
                    </a:cubicBezTo>
                    <a:cubicBezTo>
                      <a:pt x="133" y="15"/>
                      <a:pt x="110" y="0"/>
                      <a:pt x="59" y="11"/>
                    </a:cubicBezTo>
                    <a:cubicBezTo>
                      <a:pt x="27" y="18"/>
                      <a:pt x="8" y="16"/>
                      <a:pt x="0" y="14"/>
                    </a:cubicBezTo>
                    <a:cubicBezTo>
                      <a:pt x="4" y="22"/>
                      <a:pt x="18" y="40"/>
                      <a:pt x="46" y="41"/>
                    </a:cubicBezTo>
                    <a:cubicBezTo>
                      <a:pt x="61" y="41"/>
                      <a:pt x="73" y="34"/>
                      <a:pt x="86" y="27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58" name="Freeform 149"/>
              <p:cNvSpPr>
                <a:spLocks noChangeArrowheads="1"/>
              </p:cNvSpPr>
              <p:nvPr/>
            </p:nvSpPr>
            <p:spPr bwMode="auto">
              <a:xfrm>
                <a:off x="815975" y="68262"/>
                <a:ext cx="161925" cy="249237"/>
              </a:xfrm>
              <a:custGeom>
                <a:avLst/>
                <a:gdLst>
                  <a:gd name="T0" fmla="*/ 8 w 43"/>
                  <a:gd name="T1" fmla="*/ 31 h 66"/>
                  <a:gd name="T2" fmla="*/ 14 w 43"/>
                  <a:gd name="T3" fmla="*/ 66 h 66"/>
                  <a:gd name="T4" fmla="*/ 24 w 43"/>
                  <a:gd name="T5" fmla="*/ 36 h 66"/>
                  <a:gd name="T6" fmla="*/ 43 w 43"/>
                  <a:gd name="T7" fmla="*/ 0 h 66"/>
                  <a:gd name="T8" fmla="*/ 8 w 43"/>
                  <a:gd name="T9" fmla="*/ 31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66"/>
                  <a:gd name="T17" fmla="*/ 43 w 43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66">
                    <a:moveTo>
                      <a:pt x="8" y="31"/>
                    </a:moveTo>
                    <a:cubicBezTo>
                      <a:pt x="0" y="50"/>
                      <a:pt x="10" y="62"/>
                      <a:pt x="14" y="66"/>
                    </a:cubicBezTo>
                    <a:cubicBezTo>
                      <a:pt x="16" y="63"/>
                      <a:pt x="21" y="54"/>
                      <a:pt x="24" y="36"/>
                    </a:cubicBezTo>
                    <a:cubicBezTo>
                      <a:pt x="30" y="8"/>
                      <a:pt x="43" y="0"/>
                      <a:pt x="43" y="0"/>
                    </a:cubicBezTo>
                    <a:cubicBezTo>
                      <a:pt x="32" y="3"/>
                      <a:pt x="15" y="15"/>
                      <a:pt x="8" y="31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59" name="Freeform 150"/>
              <p:cNvSpPr>
                <a:spLocks noChangeArrowheads="1"/>
              </p:cNvSpPr>
              <p:nvPr/>
            </p:nvSpPr>
            <p:spPr bwMode="auto">
              <a:xfrm>
                <a:off x="879475" y="73025"/>
                <a:ext cx="103188" cy="249237"/>
              </a:xfrm>
              <a:custGeom>
                <a:avLst/>
                <a:gdLst>
                  <a:gd name="T0" fmla="*/ 23 w 27"/>
                  <a:gd name="T1" fmla="*/ 25 h 66"/>
                  <a:gd name="T2" fmla="*/ 23 w 27"/>
                  <a:gd name="T3" fmla="*/ 10 h 66"/>
                  <a:gd name="T4" fmla="*/ 27 w 27"/>
                  <a:gd name="T5" fmla="*/ 0 h 66"/>
                  <a:gd name="T6" fmla="*/ 10 w 27"/>
                  <a:gd name="T7" fmla="*/ 36 h 66"/>
                  <a:gd name="T8" fmla="*/ 0 w 27"/>
                  <a:gd name="T9" fmla="*/ 66 h 66"/>
                  <a:gd name="T10" fmla="*/ 23 w 27"/>
                  <a:gd name="T11" fmla="*/ 48 h 66"/>
                  <a:gd name="T12" fmla="*/ 23 w 27"/>
                  <a:gd name="T13" fmla="*/ 25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7"/>
                  <a:gd name="T22" fmla="*/ 0 h 66"/>
                  <a:gd name="T23" fmla="*/ 27 w 27"/>
                  <a:gd name="T24" fmla="*/ 66 h 6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7" h="66">
                    <a:moveTo>
                      <a:pt x="23" y="25"/>
                    </a:moveTo>
                    <a:cubicBezTo>
                      <a:pt x="23" y="20"/>
                      <a:pt x="22" y="15"/>
                      <a:pt x="23" y="10"/>
                    </a:cubicBezTo>
                    <a:cubicBezTo>
                      <a:pt x="24" y="6"/>
                      <a:pt x="25" y="2"/>
                      <a:pt x="27" y="0"/>
                    </a:cubicBezTo>
                    <a:cubicBezTo>
                      <a:pt x="27" y="0"/>
                      <a:pt x="15" y="8"/>
                      <a:pt x="10" y="36"/>
                    </a:cubicBezTo>
                    <a:cubicBezTo>
                      <a:pt x="8" y="53"/>
                      <a:pt x="3" y="62"/>
                      <a:pt x="0" y="66"/>
                    </a:cubicBezTo>
                    <a:cubicBezTo>
                      <a:pt x="5" y="65"/>
                      <a:pt x="17" y="62"/>
                      <a:pt x="23" y="48"/>
                    </a:cubicBezTo>
                    <a:cubicBezTo>
                      <a:pt x="26" y="40"/>
                      <a:pt x="25" y="33"/>
                      <a:pt x="23" y="25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60" name="Freeform 151"/>
              <p:cNvSpPr>
                <a:spLocks noChangeArrowheads="1"/>
              </p:cNvSpPr>
              <p:nvPr/>
            </p:nvSpPr>
            <p:spPr bwMode="auto">
              <a:xfrm>
                <a:off x="350838" y="60325"/>
                <a:ext cx="136525" cy="254000"/>
              </a:xfrm>
              <a:custGeom>
                <a:avLst/>
                <a:gdLst>
                  <a:gd name="T0" fmla="*/ 7 w 36"/>
                  <a:gd name="T1" fmla="*/ 46 h 67"/>
                  <a:gd name="T2" fmla="*/ 36 w 36"/>
                  <a:gd name="T3" fmla="*/ 67 h 67"/>
                  <a:gd name="T4" fmla="*/ 22 w 36"/>
                  <a:gd name="T5" fmla="*/ 38 h 67"/>
                  <a:gd name="T6" fmla="*/ 10 w 36"/>
                  <a:gd name="T7" fmla="*/ 0 h 67"/>
                  <a:gd name="T8" fmla="*/ 7 w 36"/>
                  <a:gd name="T9" fmla="*/ 46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67"/>
                  <a:gd name="T17" fmla="*/ 36 w 36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67">
                    <a:moveTo>
                      <a:pt x="7" y="46"/>
                    </a:moveTo>
                    <a:cubicBezTo>
                      <a:pt x="15" y="65"/>
                      <a:pt x="31" y="67"/>
                      <a:pt x="36" y="67"/>
                    </a:cubicBezTo>
                    <a:cubicBezTo>
                      <a:pt x="35" y="63"/>
                      <a:pt x="32" y="53"/>
                      <a:pt x="22" y="38"/>
                    </a:cubicBezTo>
                    <a:cubicBezTo>
                      <a:pt x="6" y="14"/>
                      <a:pt x="10" y="0"/>
                      <a:pt x="10" y="0"/>
                    </a:cubicBezTo>
                    <a:cubicBezTo>
                      <a:pt x="4" y="10"/>
                      <a:pt x="0" y="30"/>
                      <a:pt x="7" y="46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61" name="Freeform 152"/>
              <p:cNvSpPr>
                <a:spLocks noChangeArrowheads="1"/>
              </p:cNvSpPr>
              <p:nvPr/>
            </p:nvSpPr>
            <p:spPr bwMode="auto">
              <a:xfrm>
                <a:off x="381000" y="57150"/>
                <a:ext cx="150813" cy="249237"/>
              </a:xfrm>
              <a:custGeom>
                <a:avLst/>
                <a:gdLst>
                  <a:gd name="T0" fmla="*/ 19 w 40"/>
                  <a:gd name="T1" fmla="*/ 21 h 66"/>
                  <a:gd name="T2" fmla="*/ 7 w 40"/>
                  <a:gd name="T3" fmla="*/ 10 h 66"/>
                  <a:gd name="T4" fmla="*/ 3 w 40"/>
                  <a:gd name="T5" fmla="*/ 0 h 66"/>
                  <a:gd name="T6" fmla="*/ 17 w 40"/>
                  <a:gd name="T7" fmla="*/ 38 h 66"/>
                  <a:gd name="T8" fmla="*/ 31 w 40"/>
                  <a:gd name="T9" fmla="*/ 66 h 66"/>
                  <a:gd name="T10" fmla="*/ 34 w 40"/>
                  <a:gd name="T11" fmla="*/ 37 h 66"/>
                  <a:gd name="T12" fmla="*/ 19 w 40"/>
                  <a:gd name="T13" fmla="*/ 21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0"/>
                  <a:gd name="T22" fmla="*/ 0 h 66"/>
                  <a:gd name="T23" fmla="*/ 40 w 40"/>
                  <a:gd name="T24" fmla="*/ 66 h 6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0" h="66">
                    <a:moveTo>
                      <a:pt x="19" y="21"/>
                    </a:moveTo>
                    <a:cubicBezTo>
                      <a:pt x="14" y="18"/>
                      <a:pt x="10" y="14"/>
                      <a:pt x="7" y="10"/>
                    </a:cubicBezTo>
                    <a:cubicBezTo>
                      <a:pt x="5" y="7"/>
                      <a:pt x="4" y="3"/>
                      <a:pt x="3" y="0"/>
                    </a:cubicBezTo>
                    <a:cubicBezTo>
                      <a:pt x="3" y="0"/>
                      <a:pt x="0" y="15"/>
                      <a:pt x="17" y="38"/>
                    </a:cubicBezTo>
                    <a:cubicBezTo>
                      <a:pt x="27" y="52"/>
                      <a:pt x="30" y="61"/>
                      <a:pt x="31" y="66"/>
                    </a:cubicBezTo>
                    <a:cubicBezTo>
                      <a:pt x="34" y="62"/>
                      <a:pt x="40" y="51"/>
                      <a:pt x="34" y="37"/>
                    </a:cubicBezTo>
                    <a:cubicBezTo>
                      <a:pt x="31" y="30"/>
                      <a:pt x="25" y="25"/>
                      <a:pt x="19" y="21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62" name="Freeform 153"/>
              <p:cNvSpPr>
                <a:spLocks noChangeArrowheads="1"/>
              </p:cNvSpPr>
              <p:nvPr/>
            </p:nvSpPr>
            <p:spPr bwMode="auto">
              <a:xfrm>
                <a:off x="0" y="533400"/>
                <a:ext cx="244475" cy="161925"/>
              </a:xfrm>
              <a:custGeom>
                <a:avLst/>
                <a:gdLst>
                  <a:gd name="T0" fmla="*/ 31 w 65"/>
                  <a:gd name="T1" fmla="*/ 35 h 43"/>
                  <a:gd name="T2" fmla="*/ 65 w 65"/>
                  <a:gd name="T3" fmla="*/ 30 h 43"/>
                  <a:gd name="T4" fmla="*/ 35 w 65"/>
                  <a:gd name="T5" fmla="*/ 19 h 43"/>
                  <a:gd name="T6" fmla="*/ 0 w 65"/>
                  <a:gd name="T7" fmla="*/ 0 h 43"/>
                  <a:gd name="T8" fmla="*/ 31 w 65"/>
                  <a:gd name="T9" fmla="*/ 35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"/>
                  <a:gd name="T16" fmla="*/ 0 h 43"/>
                  <a:gd name="T17" fmla="*/ 65 w 65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" h="43">
                    <a:moveTo>
                      <a:pt x="31" y="35"/>
                    </a:moveTo>
                    <a:cubicBezTo>
                      <a:pt x="49" y="43"/>
                      <a:pt x="62" y="33"/>
                      <a:pt x="65" y="30"/>
                    </a:cubicBezTo>
                    <a:cubicBezTo>
                      <a:pt x="62" y="27"/>
                      <a:pt x="53" y="23"/>
                      <a:pt x="35" y="19"/>
                    </a:cubicBezTo>
                    <a:cubicBezTo>
                      <a:pt x="7" y="13"/>
                      <a:pt x="0" y="0"/>
                      <a:pt x="0" y="0"/>
                    </a:cubicBezTo>
                    <a:cubicBezTo>
                      <a:pt x="3" y="12"/>
                      <a:pt x="14" y="28"/>
                      <a:pt x="31" y="35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63" name="Freeform 154"/>
              <p:cNvSpPr>
                <a:spLocks noChangeArrowheads="1"/>
              </p:cNvSpPr>
              <p:nvPr/>
            </p:nvSpPr>
            <p:spPr bwMode="auto">
              <a:xfrm>
                <a:off x="0" y="533400"/>
                <a:ext cx="249238" cy="98425"/>
              </a:xfrm>
              <a:custGeom>
                <a:avLst/>
                <a:gdLst>
                  <a:gd name="T0" fmla="*/ 26 w 66"/>
                  <a:gd name="T1" fmla="*/ 3 h 26"/>
                  <a:gd name="T2" fmla="*/ 10 w 66"/>
                  <a:gd name="T3" fmla="*/ 3 h 26"/>
                  <a:gd name="T4" fmla="*/ 0 w 66"/>
                  <a:gd name="T5" fmla="*/ 0 h 26"/>
                  <a:gd name="T6" fmla="*/ 36 w 66"/>
                  <a:gd name="T7" fmla="*/ 16 h 26"/>
                  <a:gd name="T8" fmla="*/ 66 w 66"/>
                  <a:gd name="T9" fmla="*/ 26 h 26"/>
                  <a:gd name="T10" fmla="*/ 48 w 66"/>
                  <a:gd name="T11" fmla="*/ 3 h 26"/>
                  <a:gd name="T12" fmla="*/ 26 w 66"/>
                  <a:gd name="T13" fmla="*/ 3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6"/>
                  <a:gd name="T22" fmla="*/ 0 h 26"/>
                  <a:gd name="T23" fmla="*/ 66 w 66"/>
                  <a:gd name="T24" fmla="*/ 26 h 2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6" h="26">
                    <a:moveTo>
                      <a:pt x="26" y="3"/>
                    </a:moveTo>
                    <a:cubicBezTo>
                      <a:pt x="20" y="4"/>
                      <a:pt x="15" y="5"/>
                      <a:pt x="10" y="3"/>
                    </a:cubicBezTo>
                    <a:cubicBezTo>
                      <a:pt x="6" y="2"/>
                      <a:pt x="3" y="1"/>
                      <a:pt x="0" y="0"/>
                    </a:cubicBezTo>
                    <a:cubicBezTo>
                      <a:pt x="0" y="0"/>
                      <a:pt x="8" y="12"/>
                      <a:pt x="36" y="16"/>
                    </a:cubicBezTo>
                    <a:cubicBezTo>
                      <a:pt x="54" y="19"/>
                      <a:pt x="63" y="23"/>
                      <a:pt x="66" y="26"/>
                    </a:cubicBezTo>
                    <a:cubicBezTo>
                      <a:pt x="66" y="21"/>
                      <a:pt x="62" y="9"/>
                      <a:pt x="48" y="3"/>
                    </a:cubicBezTo>
                    <a:cubicBezTo>
                      <a:pt x="41" y="1"/>
                      <a:pt x="33" y="2"/>
                      <a:pt x="26" y="3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64" name="Freeform 155"/>
              <p:cNvSpPr>
                <a:spLocks noChangeArrowheads="1"/>
              </p:cNvSpPr>
              <p:nvPr/>
            </p:nvSpPr>
            <p:spPr bwMode="auto">
              <a:xfrm>
                <a:off x="1174750" y="473075"/>
                <a:ext cx="254000" cy="136525"/>
              </a:xfrm>
              <a:custGeom>
                <a:avLst/>
                <a:gdLst>
                  <a:gd name="T0" fmla="*/ 20 w 67"/>
                  <a:gd name="T1" fmla="*/ 7 h 36"/>
                  <a:gd name="T2" fmla="*/ 0 w 67"/>
                  <a:gd name="T3" fmla="*/ 36 h 36"/>
                  <a:gd name="T4" fmla="*/ 29 w 67"/>
                  <a:gd name="T5" fmla="*/ 22 h 36"/>
                  <a:gd name="T6" fmla="*/ 67 w 67"/>
                  <a:gd name="T7" fmla="*/ 10 h 36"/>
                  <a:gd name="T8" fmla="*/ 20 w 67"/>
                  <a:gd name="T9" fmla="*/ 7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36"/>
                  <a:gd name="T17" fmla="*/ 67 w 67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36">
                    <a:moveTo>
                      <a:pt x="20" y="7"/>
                    </a:moveTo>
                    <a:cubicBezTo>
                      <a:pt x="2" y="15"/>
                      <a:pt x="0" y="31"/>
                      <a:pt x="0" y="36"/>
                    </a:cubicBezTo>
                    <a:cubicBezTo>
                      <a:pt x="4" y="35"/>
                      <a:pt x="14" y="32"/>
                      <a:pt x="29" y="22"/>
                    </a:cubicBezTo>
                    <a:cubicBezTo>
                      <a:pt x="52" y="6"/>
                      <a:pt x="67" y="10"/>
                      <a:pt x="67" y="10"/>
                    </a:cubicBezTo>
                    <a:cubicBezTo>
                      <a:pt x="57" y="4"/>
                      <a:pt x="37" y="0"/>
                      <a:pt x="20" y="7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65" name="Freeform 156"/>
              <p:cNvSpPr>
                <a:spLocks noChangeArrowheads="1"/>
              </p:cNvSpPr>
              <p:nvPr/>
            </p:nvSpPr>
            <p:spPr bwMode="auto">
              <a:xfrm>
                <a:off x="1182688" y="503237"/>
                <a:ext cx="246063" cy="150812"/>
              </a:xfrm>
              <a:custGeom>
                <a:avLst/>
                <a:gdLst>
                  <a:gd name="T0" fmla="*/ 45 w 65"/>
                  <a:gd name="T1" fmla="*/ 19 h 40"/>
                  <a:gd name="T2" fmla="*/ 55 w 65"/>
                  <a:gd name="T3" fmla="*/ 7 h 40"/>
                  <a:gd name="T4" fmla="*/ 65 w 65"/>
                  <a:gd name="T5" fmla="*/ 3 h 40"/>
                  <a:gd name="T6" fmla="*/ 28 w 65"/>
                  <a:gd name="T7" fmla="*/ 17 h 40"/>
                  <a:gd name="T8" fmla="*/ 0 w 65"/>
                  <a:gd name="T9" fmla="*/ 31 h 40"/>
                  <a:gd name="T10" fmla="*/ 29 w 65"/>
                  <a:gd name="T11" fmla="*/ 34 h 40"/>
                  <a:gd name="T12" fmla="*/ 45 w 65"/>
                  <a:gd name="T13" fmla="*/ 19 h 4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5"/>
                  <a:gd name="T22" fmla="*/ 0 h 40"/>
                  <a:gd name="T23" fmla="*/ 65 w 65"/>
                  <a:gd name="T24" fmla="*/ 40 h 4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5" h="40">
                    <a:moveTo>
                      <a:pt x="45" y="19"/>
                    </a:moveTo>
                    <a:cubicBezTo>
                      <a:pt x="48" y="14"/>
                      <a:pt x="51" y="10"/>
                      <a:pt x="55" y="7"/>
                    </a:cubicBezTo>
                    <a:cubicBezTo>
                      <a:pt x="59" y="5"/>
                      <a:pt x="62" y="4"/>
                      <a:pt x="65" y="3"/>
                    </a:cubicBezTo>
                    <a:cubicBezTo>
                      <a:pt x="65" y="3"/>
                      <a:pt x="51" y="0"/>
                      <a:pt x="28" y="17"/>
                    </a:cubicBezTo>
                    <a:cubicBezTo>
                      <a:pt x="14" y="27"/>
                      <a:pt x="4" y="30"/>
                      <a:pt x="0" y="31"/>
                    </a:cubicBezTo>
                    <a:cubicBezTo>
                      <a:pt x="4" y="34"/>
                      <a:pt x="15" y="40"/>
                      <a:pt x="29" y="34"/>
                    </a:cubicBezTo>
                    <a:cubicBezTo>
                      <a:pt x="36" y="31"/>
                      <a:pt x="41" y="25"/>
                      <a:pt x="45" y="19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66" name="Freeform 157"/>
              <p:cNvSpPr>
                <a:spLocks noChangeArrowheads="1"/>
              </p:cNvSpPr>
              <p:nvPr/>
            </p:nvSpPr>
            <p:spPr bwMode="auto">
              <a:xfrm>
                <a:off x="600075" y="568325"/>
                <a:ext cx="227013" cy="944562"/>
              </a:xfrm>
              <a:custGeom>
                <a:avLst/>
                <a:gdLst>
                  <a:gd name="T0" fmla="*/ 20 w 60"/>
                  <a:gd name="T1" fmla="*/ 123 h 250"/>
                  <a:gd name="T2" fmla="*/ 38 w 60"/>
                  <a:gd name="T3" fmla="*/ 107 h 250"/>
                  <a:gd name="T4" fmla="*/ 60 w 60"/>
                  <a:gd name="T5" fmla="*/ 64 h 250"/>
                  <a:gd name="T6" fmla="*/ 57 w 60"/>
                  <a:gd name="T7" fmla="*/ 61 h 250"/>
                  <a:gd name="T8" fmla="*/ 28 w 60"/>
                  <a:gd name="T9" fmla="*/ 100 h 250"/>
                  <a:gd name="T10" fmla="*/ 19 w 60"/>
                  <a:gd name="T11" fmla="*/ 107 h 250"/>
                  <a:gd name="T12" fmla="*/ 29 w 60"/>
                  <a:gd name="T13" fmla="*/ 3 h 250"/>
                  <a:gd name="T14" fmla="*/ 21 w 60"/>
                  <a:gd name="T15" fmla="*/ 0 h 250"/>
                  <a:gd name="T16" fmla="*/ 0 w 60"/>
                  <a:gd name="T17" fmla="*/ 130 h 250"/>
                  <a:gd name="T18" fmla="*/ 24 w 60"/>
                  <a:gd name="T19" fmla="*/ 250 h 250"/>
                  <a:gd name="T20" fmla="*/ 57 w 60"/>
                  <a:gd name="T21" fmla="*/ 248 h 250"/>
                  <a:gd name="T22" fmla="*/ 21 w 60"/>
                  <a:gd name="T23" fmla="*/ 131 h 250"/>
                  <a:gd name="T24" fmla="*/ 20 w 60"/>
                  <a:gd name="T25" fmla="*/ 123 h 25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0"/>
                  <a:gd name="T40" fmla="*/ 0 h 250"/>
                  <a:gd name="T41" fmla="*/ 60 w 60"/>
                  <a:gd name="T42" fmla="*/ 250 h 25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0" h="250">
                    <a:moveTo>
                      <a:pt x="20" y="123"/>
                    </a:moveTo>
                    <a:cubicBezTo>
                      <a:pt x="26" y="119"/>
                      <a:pt x="32" y="113"/>
                      <a:pt x="38" y="107"/>
                    </a:cubicBezTo>
                    <a:cubicBezTo>
                      <a:pt x="53" y="90"/>
                      <a:pt x="60" y="64"/>
                      <a:pt x="60" y="64"/>
                    </a:cubicBezTo>
                    <a:cubicBezTo>
                      <a:pt x="57" y="61"/>
                      <a:pt x="57" y="61"/>
                      <a:pt x="57" y="61"/>
                    </a:cubicBezTo>
                    <a:cubicBezTo>
                      <a:pt x="57" y="61"/>
                      <a:pt x="46" y="86"/>
                      <a:pt x="28" y="100"/>
                    </a:cubicBezTo>
                    <a:cubicBezTo>
                      <a:pt x="25" y="102"/>
                      <a:pt x="22" y="105"/>
                      <a:pt x="19" y="107"/>
                    </a:cubicBezTo>
                    <a:cubicBezTo>
                      <a:pt x="17" y="53"/>
                      <a:pt x="26" y="13"/>
                      <a:pt x="29" y="3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0" y="55"/>
                      <a:pt x="0" y="130"/>
                    </a:cubicBezTo>
                    <a:cubicBezTo>
                      <a:pt x="0" y="189"/>
                      <a:pt x="24" y="250"/>
                      <a:pt x="24" y="250"/>
                    </a:cubicBezTo>
                    <a:cubicBezTo>
                      <a:pt x="57" y="248"/>
                      <a:pt x="57" y="248"/>
                      <a:pt x="57" y="248"/>
                    </a:cubicBezTo>
                    <a:cubicBezTo>
                      <a:pt x="57" y="248"/>
                      <a:pt x="27" y="190"/>
                      <a:pt x="21" y="131"/>
                    </a:cubicBezTo>
                    <a:cubicBezTo>
                      <a:pt x="20" y="128"/>
                      <a:pt x="20" y="126"/>
                      <a:pt x="20" y="123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  <a:bevel/>
              </a:ln>
            </p:spPr>
            <p:txBody>
              <a:bodyPr/>
              <a:lstStyle/>
              <a:p>
                <a:endParaRPr lang="zh-CN" altLang="zh-CN" sz="213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</p:grpSp>
        <p:sp>
          <p:nvSpPr>
            <p:cNvPr id="70" name="文本框 46"/>
            <p:cNvSpPr txBox="1">
              <a:spLocks noChangeArrowheads="1"/>
            </p:cNvSpPr>
            <p:nvPr/>
          </p:nvSpPr>
          <p:spPr bwMode="auto">
            <a:xfrm>
              <a:off x="10073876" y="3947015"/>
              <a:ext cx="117950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rPr>
                <a:t>56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rPr>
                <a:t>%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71" name="文本框 49"/>
            <p:cNvSpPr txBox="1">
              <a:spLocks noChangeArrowheads="1"/>
            </p:cNvSpPr>
            <p:nvPr/>
          </p:nvSpPr>
          <p:spPr bwMode="auto">
            <a:xfrm>
              <a:off x="8550587" y="4736399"/>
              <a:ext cx="2481978" cy="769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146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rPr>
                <a:t>A designer can use text text to simulate what text will will look look like. </a:t>
              </a:r>
              <a:endParaRPr lang="zh-CN" altLang="en-US" sz="146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74" name="同心圆 73"/>
            <p:cNvSpPr/>
            <p:nvPr/>
          </p:nvSpPr>
          <p:spPr>
            <a:xfrm>
              <a:off x="10030125" y="3788011"/>
              <a:ext cx="809852" cy="784111"/>
            </a:xfrm>
            <a:prstGeom prst="donut">
              <a:avLst>
                <a:gd name="adj" fmla="val 2336"/>
              </a:avLst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:a14="http://schemas.microsoft.com/office/drawing/2010/main"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64485"/>
            <a:ext cx="788328" cy="648315"/>
          </a:xfrm>
          <a:prstGeom prst="rect">
            <a:avLst/>
          </a:prstGeom>
        </p:spPr>
      </p:pic>
      <p:sp>
        <p:nvSpPr>
          <p:cNvPr id="27" name="TextBox 31"/>
          <p:cNvSpPr txBox="1"/>
          <p:nvPr/>
        </p:nvSpPr>
        <p:spPr>
          <a:xfrm>
            <a:off x="1149621" y="146143"/>
            <a:ext cx="6942641" cy="66665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373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Add a text title</a:t>
            </a:r>
            <a:endParaRPr lang="zh-CN" altLang="en-US" sz="373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grpSp>
        <p:nvGrpSpPr>
          <p:cNvPr id="4" name="PA_组合 3"/>
          <p:cNvGrpSpPr/>
          <p:nvPr/>
        </p:nvGrpSpPr>
        <p:grpSpPr>
          <a:xfrm>
            <a:off x="2089615" y="1692322"/>
            <a:ext cx="7931547" cy="4191722"/>
            <a:chOff x="2717411" y="1998864"/>
            <a:chExt cx="6602611" cy="3489396"/>
          </a:xfrm>
        </p:grpSpPr>
        <p:sp>
          <p:nvSpPr>
            <p:cNvPr id="5" name="椭圆 31"/>
            <p:cNvSpPr/>
            <p:nvPr/>
          </p:nvSpPr>
          <p:spPr>
            <a:xfrm rot="16200000" flipH="1">
              <a:off x="5858485" y="2026723"/>
              <a:ext cx="3489396" cy="343367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noFill/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5400000">
              <a:off x="2660327" y="2055948"/>
              <a:ext cx="3489396" cy="3375227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noFill/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096282" y="4070998"/>
              <a:ext cx="2790061" cy="913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25000"/>
                </a:lnSpc>
                <a:defRPr sz="1600">
                  <a:solidFill>
                    <a:schemeClr val="accent1">
                      <a:lumMod val="50000"/>
                    </a:schemeClr>
                  </a:solidFill>
                  <a:latin typeface="华文细黑" pitchFamily="2" charset="-122"/>
                  <a:ea typeface="华文细黑" pitchFamily="2" charset="-122"/>
                </a:defRPr>
              </a:lvl1pPr>
            </a:lstStyle>
            <a:p>
              <a:r>
                <a:rPr lang="en-US" altLang="zh-CN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rPr>
                <a:t>A designer can use text text to simulate what text will will look look like. If it is not real text. </a:t>
              </a:r>
              <a:endPara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827675" y="2158854"/>
              <a:ext cx="1889911" cy="640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 spc="-300">
                  <a:solidFill>
                    <a:schemeClr val="accent1">
                      <a:lumMod val="50000"/>
                    </a:schemeClr>
                  </a:solidFill>
                  <a:latin typeface="新蒂下午茶基本版" panose="03000600000000000000" pitchFamily="66" charset="-122"/>
                  <a:ea typeface="新蒂下午茶基本版" panose="03000600000000000000" pitchFamily="66" charset="-122"/>
                </a:defRPr>
              </a:lvl1pPr>
            </a:lstStyle>
            <a:p>
              <a:r>
                <a:rPr lang="en-US" altLang="zh-CN" sz="4400" b="1" spc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rPr>
                <a:t>PART A</a:t>
              </a:r>
              <a:endParaRPr lang="zh-CN" altLang="en-US" sz="4400" b="1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096282" y="2898314"/>
              <a:ext cx="2790061" cy="913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25000"/>
                </a:lnSpc>
                <a:defRPr sz="1600">
                  <a:solidFill>
                    <a:schemeClr val="accent1">
                      <a:lumMod val="50000"/>
                    </a:schemeClr>
                  </a:solidFill>
                  <a:latin typeface="华文细黑" pitchFamily="2" charset="-122"/>
                  <a:ea typeface="华文细黑" pitchFamily="2" charset="-122"/>
                </a:defRPr>
              </a:lvl1pPr>
            </a:lstStyle>
            <a:p>
              <a:r>
                <a:rPr lang="en-US" altLang="zh-CN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rPr>
                <a:t>A designer can use text text to simulate what text will will look look like. If it is not real text. </a:t>
              </a:r>
              <a:endPara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6955147" y="2158854"/>
              <a:ext cx="1857885" cy="640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 spc="-300">
                  <a:solidFill>
                    <a:schemeClr val="accent1">
                      <a:lumMod val="50000"/>
                    </a:schemeClr>
                  </a:solidFill>
                  <a:latin typeface="新蒂下午茶基本版" panose="03000600000000000000" pitchFamily="66" charset="-122"/>
                  <a:ea typeface="新蒂下午茶基本版" panose="03000600000000000000" pitchFamily="66" charset="-122"/>
                </a:defRPr>
              </a:lvl1pPr>
            </a:lstStyle>
            <a:p>
              <a:r>
                <a:rPr lang="en-US" altLang="zh-CN" sz="4400" b="1" spc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rPr>
                <a:t>PART B</a:t>
              </a:r>
              <a:endParaRPr lang="zh-CN" altLang="en-US" sz="4400" b="1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315482" y="4038098"/>
              <a:ext cx="2790061" cy="913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25000"/>
                </a:lnSpc>
                <a:defRPr sz="1600">
                  <a:solidFill>
                    <a:schemeClr val="accent1">
                      <a:lumMod val="50000"/>
                    </a:schemeClr>
                  </a:solidFill>
                  <a:latin typeface="华文细黑" pitchFamily="2" charset="-122"/>
                  <a:ea typeface="华文细黑" pitchFamily="2" charset="-122"/>
                </a:defRPr>
              </a:lvl1pPr>
            </a:lstStyle>
            <a:p>
              <a:r>
                <a:rPr lang="en-US" altLang="zh-CN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rPr>
                <a:t>A designer can use text text to simulate what text will will look look like. If it is not real text. </a:t>
              </a:r>
              <a:endPara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315482" y="2865414"/>
              <a:ext cx="2790061" cy="913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25000"/>
                </a:lnSpc>
                <a:defRPr sz="1600">
                  <a:solidFill>
                    <a:schemeClr val="accent1">
                      <a:lumMod val="50000"/>
                    </a:schemeClr>
                  </a:solidFill>
                  <a:latin typeface="华文细黑" pitchFamily="2" charset="-122"/>
                  <a:ea typeface="华文细黑" pitchFamily="2" charset="-122"/>
                </a:defRPr>
              </a:lvl1pPr>
            </a:lstStyle>
            <a:p>
              <a:r>
                <a:rPr lang="en-US" altLang="zh-CN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rPr>
                <a:t>A designer can use text text to simulate what text will will look look like. If it is not real text. </a:t>
              </a:r>
              <a:endPara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:a14="http://schemas.microsoft.com/office/drawing/2010/main"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64485"/>
            <a:ext cx="788328" cy="648315"/>
          </a:xfrm>
          <a:prstGeom prst="rect">
            <a:avLst/>
          </a:prstGeom>
        </p:spPr>
      </p:pic>
      <p:sp>
        <p:nvSpPr>
          <p:cNvPr id="27" name="TextBox 31"/>
          <p:cNvSpPr txBox="1"/>
          <p:nvPr/>
        </p:nvSpPr>
        <p:spPr>
          <a:xfrm>
            <a:off x="1149621" y="146143"/>
            <a:ext cx="6942641" cy="66665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373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Add a text title</a:t>
            </a:r>
            <a:endParaRPr lang="zh-CN" altLang="en-US" sz="373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pic>
        <p:nvPicPr>
          <p:cNvPr id="55" name="PA_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9084" y="2107376"/>
            <a:ext cx="2601086" cy="3399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56" name="PA_文本框 333"/>
          <p:cNvSpPr txBox="1"/>
          <p:nvPr/>
        </p:nvSpPr>
        <p:spPr>
          <a:xfrm>
            <a:off x="6473176" y="1917306"/>
            <a:ext cx="1502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Subtitle</a:t>
            </a:r>
          </a:p>
        </p:txBody>
      </p:sp>
      <p:sp>
        <p:nvSpPr>
          <p:cNvPr id="57" name="PA_文本框 334"/>
          <p:cNvSpPr txBox="1"/>
          <p:nvPr/>
        </p:nvSpPr>
        <p:spPr>
          <a:xfrm>
            <a:off x="6542404" y="2362191"/>
            <a:ext cx="3942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pPr algn="l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Please enter the text here Please enter the text here Please enter the text here Please enter the text here Please enter the text here Please enter the text here</a:t>
            </a:r>
          </a:p>
        </p:txBody>
      </p:sp>
      <p:sp>
        <p:nvSpPr>
          <p:cNvPr id="58" name="PA_文本框 335"/>
          <p:cNvSpPr txBox="1"/>
          <p:nvPr/>
        </p:nvSpPr>
        <p:spPr>
          <a:xfrm>
            <a:off x="6473176" y="4070284"/>
            <a:ext cx="1502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Subtitle</a:t>
            </a:r>
          </a:p>
        </p:txBody>
      </p:sp>
      <p:sp>
        <p:nvSpPr>
          <p:cNvPr id="59" name="PA_文本框 336"/>
          <p:cNvSpPr txBox="1"/>
          <p:nvPr/>
        </p:nvSpPr>
        <p:spPr>
          <a:xfrm>
            <a:off x="6592099" y="4519457"/>
            <a:ext cx="38427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pPr algn="l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Please enter the text here Please enter the text here Please enter the text here Please enter the text here Please enter the text here Please enter the text here</a:t>
            </a:r>
          </a:p>
        </p:txBody>
      </p:sp>
      <p:pic>
        <p:nvPicPr>
          <p:cNvPr id="60" name="PA_图片 33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6" t="31098" r="32988" b="21647"/>
          <a:stretch>
            <a:fillRect/>
          </a:stretch>
        </p:blipFill>
        <p:spPr>
          <a:xfrm>
            <a:off x="5514865" y="1808322"/>
            <a:ext cx="958311" cy="8873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</p:pic>
      <p:pic>
        <p:nvPicPr>
          <p:cNvPr id="61" name="PA_图片 33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6" t="31098" r="32988" b="21647"/>
          <a:stretch>
            <a:fillRect/>
          </a:stretch>
        </p:blipFill>
        <p:spPr>
          <a:xfrm>
            <a:off x="5577335" y="3960055"/>
            <a:ext cx="958311" cy="8873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:a14="http://schemas.microsoft.com/office/drawing/2010/main"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6" grpId="0"/>
      <p:bldP spid="57" grpId="0"/>
      <p:bldP spid="58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64485"/>
            <a:ext cx="788328" cy="648315"/>
          </a:xfrm>
          <a:prstGeom prst="rect">
            <a:avLst/>
          </a:prstGeom>
        </p:spPr>
      </p:pic>
      <p:sp>
        <p:nvSpPr>
          <p:cNvPr id="27" name="TextBox 31"/>
          <p:cNvSpPr txBox="1"/>
          <p:nvPr/>
        </p:nvSpPr>
        <p:spPr>
          <a:xfrm>
            <a:off x="1149621" y="146143"/>
            <a:ext cx="6942641" cy="66665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373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Add a text title</a:t>
            </a:r>
            <a:endParaRPr lang="zh-CN" altLang="en-US" sz="373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grpSp>
        <p:nvGrpSpPr>
          <p:cNvPr id="4" name="PA_组合 4"/>
          <p:cNvGrpSpPr>
            <a:grpSpLocks noChangeAspect="1"/>
          </p:cNvGrpSpPr>
          <p:nvPr/>
        </p:nvGrpSpPr>
        <p:grpSpPr bwMode="auto">
          <a:xfrm>
            <a:off x="1580274" y="2084200"/>
            <a:ext cx="3687762" cy="3503612"/>
            <a:chOff x="1133" y="1545"/>
            <a:chExt cx="2323" cy="2207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1133" y="2148"/>
              <a:ext cx="2148" cy="1604"/>
            </a:xfrm>
            <a:custGeom>
              <a:avLst/>
              <a:gdLst>
                <a:gd name="T0" fmla="*/ 221 w 552"/>
                <a:gd name="T1" fmla="*/ 173 h 412"/>
                <a:gd name="T2" fmla="*/ 122 w 552"/>
                <a:gd name="T3" fmla="*/ 165 h 412"/>
                <a:gd name="T4" fmla="*/ 61 w 552"/>
                <a:gd name="T5" fmla="*/ 206 h 412"/>
                <a:gd name="T6" fmla="*/ 20 w 552"/>
                <a:gd name="T7" fmla="*/ 308 h 412"/>
                <a:gd name="T8" fmla="*/ 3 w 552"/>
                <a:gd name="T9" fmla="*/ 364 h 412"/>
                <a:gd name="T10" fmla="*/ 31 w 552"/>
                <a:gd name="T11" fmla="*/ 376 h 412"/>
                <a:gd name="T12" fmla="*/ 60 w 552"/>
                <a:gd name="T13" fmla="*/ 394 h 412"/>
                <a:gd name="T14" fmla="*/ 95 w 552"/>
                <a:gd name="T15" fmla="*/ 412 h 412"/>
                <a:gd name="T16" fmla="*/ 215 w 552"/>
                <a:gd name="T17" fmla="*/ 357 h 412"/>
                <a:gd name="T18" fmla="*/ 231 w 552"/>
                <a:gd name="T19" fmla="*/ 370 h 412"/>
                <a:gd name="T20" fmla="*/ 251 w 552"/>
                <a:gd name="T21" fmla="*/ 382 h 412"/>
                <a:gd name="T22" fmla="*/ 401 w 552"/>
                <a:gd name="T23" fmla="*/ 333 h 412"/>
                <a:gd name="T24" fmla="*/ 417 w 552"/>
                <a:gd name="T25" fmla="*/ 342 h 412"/>
                <a:gd name="T26" fmla="*/ 549 w 552"/>
                <a:gd name="T27" fmla="*/ 310 h 412"/>
                <a:gd name="T28" fmla="*/ 444 w 552"/>
                <a:gd name="T29" fmla="*/ 126 h 412"/>
                <a:gd name="T30" fmla="*/ 408 w 552"/>
                <a:gd name="T31" fmla="*/ 195 h 412"/>
                <a:gd name="T32" fmla="*/ 348 w 552"/>
                <a:gd name="T33" fmla="*/ 198 h 412"/>
                <a:gd name="T34" fmla="*/ 267 w 552"/>
                <a:gd name="T35" fmla="*/ 7 h 412"/>
                <a:gd name="T36" fmla="*/ 192 w 552"/>
                <a:gd name="T37" fmla="*/ 313 h 412"/>
                <a:gd name="T38" fmla="*/ 270 w 552"/>
                <a:gd name="T39" fmla="*/ 129 h 412"/>
                <a:gd name="T40" fmla="*/ 210 w 552"/>
                <a:gd name="T41" fmla="*/ 236 h 412"/>
                <a:gd name="T42" fmla="*/ 269 w 552"/>
                <a:gd name="T43" fmla="*/ 94 h 412"/>
                <a:gd name="T44" fmla="*/ 240 w 552"/>
                <a:gd name="T45" fmla="*/ 132 h 412"/>
                <a:gd name="T46" fmla="*/ 188 w 552"/>
                <a:gd name="T47" fmla="*/ 301 h 412"/>
                <a:gd name="T48" fmla="*/ 191 w 552"/>
                <a:gd name="T49" fmla="*/ 309 h 412"/>
                <a:gd name="T50" fmla="*/ 21 w 552"/>
                <a:gd name="T51" fmla="*/ 333 h 412"/>
                <a:gd name="T52" fmla="*/ 9 w 552"/>
                <a:gd name="T53" fmla="*/ 358 h 412"/>
                <a:gd name="T54" fmla="*/ 59 w 552"/>
                <a:gd name="T55" fmla="*/ 229 h 412"/>
                <a:gd name="T56" fmla="*/ 93 w 552"/>
                <a:gd name="T57" fmla="*/ 158 h 412"/>
                <a:gd name="T58" fmla="*/ 94 w 552"/>
                <a:gd name="T59" fmla="*/ 179 h 412"/>
                <a:gd name="T60" fmla="*/ 36 w 552"/>
                <a:gd name="T61" fmla="*/ 292 h 412"/>
                <a:gd name="T62" fmla="*/ 24 w 552"/>
                <a:gd name="T63" fmla="*/ 323 h 412"/>
                <a:gd name="T64" fmla="*/ 33 w 552"/>
                <a:gd name="T65" fmla="*/ 370 h 412"/>
                <a:gd name="T66" fmla="*/ 51 w 552"/>
                <a:gd name="T67" fmla="*/ 375 h 412"/>
                <a:gd name="T68" fmla="*/ 62 w 552"/>
                <a:gd name="T69" fmla="*/ 388 h 412"/>
                <a:gd name="T70" fmla="*/ 78 w 552"/>
                <a:gd name="T71" fmla="*/ 398 h 412"/>
                <a:gd name="T72" fmla="*/ 81 w 552"/>
                <a:gd name="T73" fmla="*/ 400 h 412"/>
                <a:gd name="T74" fmla="*/ 102 w 552"/>
                <a:gd name="T75" fmla="*/ 288 h 412"/>
                <a:gd name="T76" fmla="*/ 100 w 552"/>
                <a:gd name="T77" fmla="*/ 216 h 412"/>
                <a:gd name="T78" fmla="*/ 193 w 552"/>
                <a:gd name="T79" fmla="*/ 339 h 412"/>
                <a:gd name="T80" fmla="*/ 200 w 552"/>
                <a:gd name="T81" fmla="*/ 348 h 412"/>
                <a:gd name="T82" fmla="*/ 203 w 552"/>
                <a:gd name="T83" fmla="*/ 336 h 412"/>
                <a:gd name="T84" fmla="*/ 269 w 552"/>
                <a:gd name="T85" fmla="*/ 310 h 412"/>
                <a:gd name="T86" fmla="*/ 239 w 552"/>
                <a:gd name="T87" fmla="*/ 365 h 412"/>
                <a:gd name="T88" fmla="*/ 257 w 552"/>
                <a:gd name="T89" fmla="*/ 376 h 412"/>
                <a:gd name="T90" fmla="*/ 398 w 552"/>
                <a:gd name="T91" fmla="*/ 325 h 412"/>
                <a:gd name="T92" fmla="*/ 438 w 552"/>
                <a:gd name="T93" fmla="*/ 288 h 412"/>
                <a:gd name="T94" fmla="*/ 439 w 552"/>
                <a:gd name="T95" fmla="*/ 208 h 412"/>
                <a:gd name="T96" fmla="*/ 383 w 552"/>
                <a:gd name="T97" fmla="*/ 290 h 412"/>
                <a:gd name="T98" fmla="*/ 420 w 552"/>
                <a:gd name="T99" fmla="*/ 336 h 412"/>
                <a:gd name="T100" fmla="*/ 423 w 552"/>
                <a:gd name="T101" fmla="*/ 337 h 412"/>
                <a:gd name="T102" fmla="*/ 445 w 552"/>
                <a:gd name="T103" fmla="*/ 282 h 412"/>
                <a:gd name="T104" fmla="*/ 446 w 552"/>
                <a:gd name="T105" fmla="*/ 172 h 412"/>
                <a:gd name="T106" fmla="*/ 438 w 552"/>
                <a:gd name="T107" fmla="*/ 173 h 412"/>
                <a:gd name="T108" fmla="*/ 404 w 552"/>
                <a:gd name="T109" fmla="*/ 220 h 412"/>
                <a:gd name="T110" fmla="*/ 381 w 552"/>
                <a:gd name="T111" fmla="*/ 287 h 412"/>
                <a:gd name="T112" fmla="*/ 385 w 552"/>
                <a:gd name="T113" fmla="*/ 318 h 412"/>
                <a:gd name="T114" fmla="*/ 276 w 552"/>
                <a:gd name="T115" fmla="*/ 379 h 412"/>
                <a:gd name="T116" fmla="*/ 269 w 552"/>
                <a:gd name="T117" fmla="*/ 65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52" h="412">
                  <a:moveTo>
                    <a:pt x="240" y="100"/>
                  </a:moveTo>
                  <a:cubicBezTo>
                    <a:pt x="239" y="101"/>
                    <a:pt x="239" y="102"/>
                    <a:pt x="240" y="102"/>
                  </a:cubicBezTo>
                  <a:cubicBezTo>
                    <a:pt x="240" y="103"/>
                    <a:pt x="241" y="103"/>
                    <a:pt x="242" y="102"/>
                  </a:cubicBezTo>
                  <a:cubicBezTo>
                    <a:pt x="236" y="124"/>
                    <a:pt x="230" y="146"/>
                    <a:pt x="224" y="168"/>
                  </a:cubicBezTo>
                  <a:cubicBezTo>
                    <a:pt x="223" y="169"/>
                    <a:pt x="222" y="170"/>
                    <a:pt x="221" y="171"/>
                  </a:cubicBezTo>
                  <a:cubicBezTo>
                    <a:pt x="220" y="171"/>
                    <a:pt x="220" y="172"/>
                    <a:pt x="221" y="173"/>
                  </a:cubicBezTo>
                  <a:cubicBezTo>
                    <a:pt x="221" y="173"/>
                    <a:pt x="222" y="173"/>
                    <a:pt x="222" y="173"/>
                  </a:cubicBezTo>
                  <a:cubicBezTo>
                    <a:pt x="212" y="208"/>
                    <a:pt x="202" y="243"/>
                    <a:pt x="191" y="275"/>
                  </a:cubicBezTo>
                  <a:cubicBezTo>
                    <a:pt x="191" y="275"/>
                    <a:pt x="190" y="275"/>
                    <a:pt x="190" y="275"/>
                  </a:cubicBezTo>
                  <a:cubicBezTo>
                    <a:pt x="189" y="276"/>
                    <a:pt x="189" y="277"/>
                    <a:pt x="190" y="278"/>
                  </a:cubicBezTo>
                  <a:cubicBezTo>
                    <a:pt x="188" y="283"/>
                    <a:pt x="186" y="289"/>
                    <a:pt x="184" y="294"/>
                  </a:cubicBezTo>
                  <a:cubicBezTo>
                    <a:pt x="163" y="251"/>
                    <a:pt x="142" y="208"/>
                    <a:pt x="122" y="165"/>
                  </a:cubicBezTo>
                  <a:cubicBezTo>
                    <a:pt x="112" y="145"/>
                    <a:pt x="102" y="124"/>
                    <a:pt x="99" y="102"/>
                  </a:cubicBezTo>
                  <a:cubicBezTo>
                    <a:pt x="99" y="100"/>
                    <a:pt x="97" y="99"/>
                    <a:pt x="95" y="99"/>
                  </a:cubicBezTo>
                  <a:cubicBezTo>
                    <a:pt x="94" y="99"/>
                    <a:pt x="92" y="101"/>
                    <a:pt x="93" y="102"/>
                  </a:cubicBezTo>
                  <a:cubicBezTo>
                    <a:pt x="93" y="103"/>
                    <a:pt x="93" y="103"/>
                    <a:pt x="93" y="104"/>
                  </a:cubicBezTo>
                  <a:cubicBezTo>
                    <a:pt x="92" y="104"/>
                    <a:pt x="91" y="105"/>
                    <a:pt x="91" y="105"/>
                  </a:cubicBezTo>
                  <a:cubicBezTo>
                    <a:pt x="82" y="139"/>
                    <a:pt x="72" y="173"/>
                    <a:pt x="61" y="206"/>
                  </a:cubicBezTo>
                  <a:cubicBezTo>
                    <a:pt x="60" y="207"/>
                    <a:pt x="58" y="208"/>
                    <a:pt x="57" y="209"/>
                  </a:cubicBezTo>
                  <a:cubicBezTo>
                    <a:pt x="56" y="210"/>
                    <a:pt x="56" y="211"/>
                    <a:pt x="57" y="211"/>
                  </a:cubicBezTo>
                  <a:cubicBezTo>
                    <a:pt x="57" y="212"/>
                    <a:pt x="58" y="212"/>
                    <a:pt x="59" y="211"/>
                  </a:cubicBezTo>
                  <a:cubicBezTo>
                    <a:pt x="49" y="241"/>
                    <a:pt x="38" y="271"/>
                    <a:pt x="26" y="300"/>
                  </a:cubicBezTo>
                  <a:cubicBezTo>
                    <a:pt x="24" y="302"/>
                    <a:pt x="22" y="304"/>
                    <a:pt x="20" y="306"/>
                  </a:cubicBezTo>
                  <a:cubicBezTo>
                    <a:pt x="20" y="306"/>
                    <a:pt x="19" y="307"/>
                    <a:pt x="20" y="308"/>
                  </a:cubicBezTo>
                  <a:cubicBezTo>
                    <a:pt x="21" y="309"/>
                    <a:pt x="22" y="309"/>
                    <a:pt x="22" y="308"/>
                  </a:cubicBezTo>
                  <a:cubicBezTo>
                    <a:pt x="23" y="308"/>
                    <a:pt x="23" y="307"/>
                    <a:pt x="24" y="307"/>
                  </a:cubicBezTo>
                  <a:cubicBezTo>
                    <a:pt x="17" y="323"/>
                    <a:pt x="10" y="340"/>
                    <a:pt x="3" y="356"/>
                  </a:cubicBezTo>
                  <a:cubicBezTo>
                    <a:pt x="2" y="356"/>
                    <a:pt x="1" y="357"/>
                    <a:pt x="1" y="358"/>
                  </a:cubicBezTo>
                  <a:cubicBezTo>
                    <a:pt x="0" y="359"/>
                    <a:pt x="0" y="360"/>
                    <a:pt x="1" y="361"/>
                  </a:cubicBezTo>
                  <a:cubicBezTo>
                    <a:pt x="1" y="363"/>
                    <a:pt x="2" y="364"/>
                    <a:pt x="3" y="364"/>
                  </a:cubicBezTo>
                  <a:cubicBezTo>
                    <a:pt x="4" y="365"/>
                    <a:pt x="6" y="365"/>
                    <a:pt x="7" y="364"/>
                  </a:cubicBezTo>
                  <a:cubicBezTo>
                    <a:pt x="14" y="367"/>
                    <a:pt x="21" y="371"/>
                    <a:pt x="28" y="374"/>
                  </a:cubicBezTo>
                  <a:cubicBezTo>
                    <a:pt x="27" y="375"/>
                    <a:pt x="27" y="375"/>
                    <a:pt x="26" y="375"/>
                  </a:cubicBezTo>
                  <a:cubicBezTo>
                    <a:pt x="26" y="376"/>
                    <a:pt x="26" y="377"/>
                    <a:pt x="26" y="378"/>
                  </a:cubicBezTo>
                  <a:cubicBezTo>
                    <a:pt x="27" y="378"/>
                    <a:pt x="28" y="378"/>
                    <a:pt x="28" y="378"/>
                  </a:cubicBezTo>
                  <a:cubicBezTo>
                    <a:pt x="29" y="377"/>
                    <a:pt x="30" y="376"/>
                    <a:pt x="31" y="376"/>
                  </a:cubicBezTo>
                  <a:cubicBezTo>
                    <a:pt x="38" y="380"/>
                    <a:pt x="45" y="385"/>
                    <a:pt x="52" y="389"/>
                  </a:cubicBezTo>
                  <a:cubicBezTo>
                    <a:pt x="54" y="390"/>
                    <a:pt x="55" y="391"/>
                    <a:pt x="57" y="392"/>
                  </a:cubicBezTo>
                  <a:cubicBezTo>
                    <a:pt x="57" y="393"/>
                    <a:pt x="56" y="393"/>
                    <a:pt x="56" y="393"/>
                  </a:cubicBezTo>
                  <a:cubicBezTo>
                    <a:pt x="55" y="394"/>
                    <a:pt x="55" y="395"/>
                    <a:pt x="55" y="396"/>
                  </a:cubicBezTo>
                  <a:cubicBezTo>
                    <a:pt x="56" y="396"/>
                    <a:pt x="57" y="396"/>
                    <a:pt x="58" y="396"/>
                  </a:cubicBezTo>
                  <a:cubicBezTo>
                    <a:pt x="58" y="395"/>
                    <a:pt x="59" y="395"/>
                    <a:pt x="60" y="394"/>
                  </a:cubicBezTo>
                  <a:cubicBezTo>
                    <a:pt x="64" y="397"/>
                    <a:pt x="69" y="400"/>
                    <a:pt x="73" y="402"/>
                  </a:cubicBezTo>
                  <a:cubicBezTo>
                    <a:pt x="73" y="403"/>
                    <a:pt x="73" y="403"/>
                    <a:pt x="73" y="404"/>
                  </a:cubicBezTo>
                  <a:cubicBezTo>
                    <a:pt x="74" y="405"/>
                    <a:pt x="75" y="405"/>
                    <a:pt x="76" y="404"/>
                  </a:cubicBezTo>
                  <a:cubicBezTo>
                    <a:pt x="76" y="404"/>
                    <a:pt x="76" y="404"/>
                    <a:pt x="76" y="404"/>
                  </a:cubicBezTo>
                  <a:cubicBezTo>
                    <a:pt x="81" y="407"/>
                    <a:pt x="86" y="409"/>
                    <a:pt x="92" y="412"/>
                  </a:cubicBezTo>
                  <a:cubicBezTo>
                    <a:pt x="93" y="412"/>
                    <a:pt x="94" y="412"/>
                    <a:pt x="95" y="412"/>
                  </a:cubicBezTo>
                  <a:cubicBezTo>
                    <a:pt x="120" y="402"/>
                    <a:pt x="140" y="390"/>
                    <a:pt x="158" y="379"/>
                  </a:cubicBezTo>
                  <a:cubicBezTo>
                    <a:pt x="174" y="369"/>
                    <a:pt x="189" y="360"/>
                    <a:pt x="206" y="355"/>
                  </a:cubicBezTo>
                  <a:cubicBezTo>
                    <a:pt x="206" y="355"/>
                    <a:pt x="206" y="355"/>
                    <a:pt x="206" y="355"/>
                  </a:cubicBezTo>
                  <a:cubicBezTo>
                    <a:pt x="207" y="357"/>
                    <a:pt x="209" y="358"/>
                    <a:pt x="210" y="357"/>
                  </a:cubicBezTo>
                  <a:cubicBezTo>
                    <a:pt x="211" y="357"/>
                    <a:pt x="211" y="356"/>
                    <a:pt x="212" y="355"/>
                  </a:cubicBezTo>
                  <a:cubicBezTo>
                    <a:pt x="213" y="356"/>
                    <a:pt x="214" y="357"/>
                    <a:pt x="215" y="357"/>
                  </a:cubicBezTo>
                  <a:cubicBezTo>
                    <a:pt x="215" y="358"/>
                    <a:pt x="214" y="359"/>
                    <a:pt x="213" y="359"/>
                  </a:cubicBezTo>
                  <a:cubicBezTo>
                    <a:pt x="213" y="360"/>
                    <a:pt x="213" y="361"/>
                    <a:pt x="213" y="362"/>
                  </a:cubicBezTo>
                  <a:cubicBezTo>
                    <a:pt x="214" y="362"/>
                    <a:pt x="215" y="362"/>
                    <a:pt x="215" y="362"/>
                  </a:cubicBezTo>
                  <a:cubicBezTo>
                    <a:pt x="216" y="361"/>
                    <a:pt x="217" y="360"/>
                    <a:pt x="218" y="359"/>
                  </a:cubicBezTo>
                  <a:cubicBezTo>
                    <a:pt x="222" y="362"/>
                    <a:pt x="227" y="365"/>
                    <a:pt x="231" y="368"/>
                  </a:cubicBezTo>
                  <a:cubicBezTo>
                    <a:pt x="231" y="368"/>
                    <a:pt x="231" y="369"/>
                    <a:pt x="231" y="370"/>
                  </a:cubicBezTo>
                  <a:cubicBezTo>
                    <a:pt x="232" y="370"/>
                    <a:pt x="233" y="370"/>
                    <a:pt x="233" y="370"/>
                  </a:cubicBezTo>
                  <a:cubicBezTo>
                    <a:pt x="233" y="370"/>
                    <a:pt x="234" y="370"/>
                    <a:pt x="234" y="370"/>
                  </a:cubicBezTo>
                  <a:cubicBezTo>
                    <a:pt x="239" y="373"/>
                    <a:pt x="244" y="376"/>
                    <a:pt x="250" y="379"/>
                  </a:cubicBezTo>
                  <a:cubicBezTo>
                    <a:pt x="249" y="379"/>
                    <a:pt x="249" y="380"/>
                    <a:pt x="249" y="380"/>
                  </a:cubicBezTo>
                  <a:cubicBezTo>
                    <a:pt x="248" y="380"/>
                    <a:pt x="248" y="381"/>
                    <a:pt x="249" y="382"/>
                  </a:cubicBezTo>
                  <a:cubicBezTo>
                    <a:pt x="250" y="383"/>
                    <a:pt x="251" y="383"/>
                    <a:pt x="251" y="382"/>
                  </a:cubicBezTo>
                  <a:cubicBezTo>
                    <a:pt x="252" y="382"/>
                    <a:pt x="252" y="381"/>
                    <a:pt x="253" y="381"/>
                  </a:cubicBezTo>
                  <a:cubicBezTo>
                    <a:pt x="257" y="383"/>
                    <a:pt x="262" y="386"/>
                    <a:pt x="268" y="388"/>
                  </a:cubicBezTo>
                  <a:cubicBezTo>
                    <a:pt x="268" y="388"/>
                    <a:pt x="269" y="388"/>
                    <a:pt x="270" y="388"/>
                  </a:cubicBezTo>
                  <a:cubicBezTo>
                    <a:pt x="298" y="377"/>
                    <a:pt x="319" y="364"/>
                    <a:pt x="339" y="352"/>
                  </a:cubicBezTo>
                  <a:cubicBezTo>
                    <a:pt x="356" y="342"/>
                    <a:pt x="371" y="333"/>
                    <a:pt x="388" y="327"/>
                  </a:cubicBezTo>
                  <a:cubicBezTo>
                    <a:pt x="392" y="329"/>
                    <a:pt x="396" y="331"/>
                    <a:pt x="401" y="333"/>
                  </a:cubicBezTo>
                  <a:cubicBezTo>
                    <a:pt x="400" y="334"/>
                    <a:pt x="399" y="334"/>
                    <a:pt x="399" y="335"/>
                  </a:cubicBezTo>
                  <a:cubicBezTo>
                    <a:pt x="398" y="335"/>
                    <a:pt x="398" y="336"/>
                    <a:pt x="399" y="337"/>
                  </a:cubicBezTo>
                  <a:cubicBezTo>
                    <a:pt x="399" y="338"/>
                    <a:pt x="400" y="338"/>
                    <a:pt x="401" y="337"/>
                  </a:cubicBezTo>
                  <a:cubicBezTo>
                    <a:pt x="402" y="337"/>
                    <a:pt x="403" y="336"/>
                    <a:pt x="404" y="335"/>
                  </a:cubicBezTo>
                  <a:cubicBezTo>
                    <a:pt x="408" y="337"/>
                    <a:pt x="412" y="339"/>
                    <a:pt x="417" y="341"/>
                  </a:cubicBezTo>
                  <a:cubicBezTo>
                    <a:pt x="417" y="342"/>
                    <a:pt x="417" y="342"/>
                    <a:pt x="417" y="342"/>
                  </a:cubicBezTo>
                  <a:cubicBezTo>
                    <a:pt x="418" y="343"/>
                    <a:pt x="418" y="342"/>
                    <a:pt x="419" y="342"/>
                  </a:cubicBezTo>
                  <a:cubicBezTo>
                    <a:pt x="425" y="345"/>
                    <a:pt x="431" y="347"/>
                    <a:pt x="438" y="349"/>
                  </a:cubicBezTo>
                  <a:cubicBezTo>
                    <a:pt x="439" y="349"/>
                    <a:pt x="439" y="349"/>
                    <a:pt x="439" y="349"/>
                  </a:cubicBezTo>
                  <a:cubicBezTo>
                    <a:pt x="463" y="342"/>
                    <a:pt x="482" y="333"/>
                    <a:pt x="499" y="326"/>
                  </a:cubicBezTo>
                  <a:cubicBezTo>
                    <a:pt x="514" y="319"/>
                    <a:pt x="529" y="312"/>
                    <a:pt x="544" y="309"/>
                  </a:cubicBezTo>
                  <a:cubicBezTo>
                    <a:pt x="545" y="310"/>
                    <a:pt x="547" y="311"/>
                    <a:pt x="549" y="310"/>
                  </a:cubicBezTo>
                  <a:cubicBezTo>
                    <a:pt x="550" y="309"/>
                    <a:pt x="550" y="308"/>
                    <a:pt x="550" y="307"/>
                  </a:cubicBezTo>
                  <a:cubicBezTo>
                    <a:pt x="551" y="306"/>
                    <a:pt x="552" y="305"/>
                    <a:pt x="552" y="304"/>
                  </a:cubicBezTo>
                  <a:cubicBezTo>
                    <a:pt x="551" y="302"/>
                    <a:pt x="550" y="301"/>
                    <a:pt x="548" y="301"/>
                  </a:cubicBezTo>
                  <a:cubicBezTo>
                    <a:pt x="548" y="301"/>
                    <a:pt x="547" y="301"/>
                    <a:pt x="547" y="302"/>
                  </a:cubicBezTo>
                  <a:cubicBezTo>
                    <a:pt x="520" y="258"/>
                    <a:pt x="492" y="214"/>
                    <a:pt x="465" y="171"/>
                  </a:cubicBezTo>
                  <a:cubicBezTo>
                    <a:pt x="456" y="156"/>
                    <a:pt x="447" y="142"/>
                    <a:pt x="444" y="126"/>
                  </a:cubicBezTo>
                  <a:cubicBezTo>
                    <a:pt x="443" y="124"/>
                    <a:pt x="442" y="123"/>
                    <a:pt x="440" y="123"/>
                  </a:cubicBezTo>
                  <a:cubicBezTo>
                    <a:pt x="438" y="124"/>
                    <a:pt x="437" y="125"/>
                    <a:pt x="437" y="127"/>
                  </a:cubicBezTo>
                  <a:cubicBezTo>
                    <a:pt x="437" y="127"/>
                    <a:pt x="436" y="128"/>
                    <a:pt x="436" y="128"/>
                  </a:cubicBezTo>
                  <a:cubicBezTo>
                    <a:pt x="431" y="143"/>
                    <a:pt x="421" y="167"/>
                    <a:pt x="409" y="193"/>
                  </a:cubicBezTo>
                  <a:cubicBezTo>
                    <a:pt x="409" y="193"/>
                    <a:pt x="409" y="193"/>
                    <a:pt x="409" y="193"/>
                  </a:cubicBezTo>
                  <a:cubicBezTo>
                    <a:pt x="408" y="194"/>
                    <a:pt x="408" y="194"/>
                    <a:pt x="408" y="195"/>
                  </a:cubicBezTo>
                  <a:cubicBezTo>
                    <a:pt x="404" y="205"/>
                    <a:pt x="400" y="215"/>
                    <a:pt x="395" y="224"/>
                  </a:cubicBezTo>
                  <a:cubicBezTo>
                    <a:pt x="394" y="225"/>
                    <a:pt x="394" y="225"/>
                    <a:pt x="393" y="225"/>
                  </a:cubicBezTo>
                  <a:cubicBezTo>
                    <a:pt x="393" y="226"/>
                    <a:pt x="392" y="227"/>
                    <a:pt x="393" y="227"/>
                  </a:cubicBezTo>
                  <a:cubicBezTo>
                    <a:pt x="393" y="228"/>
                    <a:pt x="393" y="228"/>
                    <a:pt x="393" y="228"/>
                  </a:cubicBezTo>
                  <a:cubicBezTo>
                    <a:pt x="387" y="242"/>
                    <a:pt x="380" y="256"/>
                    <a:pt x="374" y="269"/>
                  </a:cubicBezTo>
                  <a:cubicBezTo>
                    <a:pt x="366" y="247"/>
                    <a:pt x="357" y="223"/>
                    <a:pt x="348" y="198"/>
                  </a:cubicBezTo>
                  <a:cubicBezTo>
                    <a:pt x="332" y="153"/>
                    <a:pt x="316" y="107"/>
                    <a:pt x="299" y="73"/>
                  </a:cubicBezTo>
                  <a:cubicBezTo>
                    <a:pt x="288" y="50"/>
                    <a:pt x="278" y="28"/>
                    <a:pt x="274" y="3"/>
                  </a:cubicBezTo>
                  <a:cubicBezTo>
                    <a:pt x="274" y="1"/>
                    <a:pt x="272" y="0"/>
                    <a:pt x="271" y="0"/>
                  </a:cubicBezTo>
                  <a:cubicBezTo>
                    <a:pt x="269" y="1"/>
                    <a:pt x="268" y="2"/>
                    <a:pt x="268" y="4"/>
                  </a:cubicBezTo>
                  <a:cubicBezTo>
                    <a:pt x="268" y="4"/>
                    <a:pt x="268" y="5"/>
                    <a:pt x="268" y="5"/>
                  </a:cubicBezTo>
                  <a:cubicBezTo>
                    <a:pt x="268" y="6"/>
                    <a:pt x="267" y="6"/>
                    <a:pt x="267" y="7"/>
                  </a:cubicBezTo>
                  <a:cubicBezTo>
                    <a:pt x="259" y="34"/>
                    <a:pt x="252" y="64"/>
                    <a:pt x="243" y="95"/>
                  </a:cubicBezTo>
                  <a:cubicBezTo>
                    <a:pt x="242" y="97"/>
                    <a:pt x="241" y="98"/>
                    <a:pt x="240" y="100"/>
                  </a:cubicBezTo>
                  <a:close/>
                  <a:moveTo>
                    <a:pt x="269" y="250"/>
                  </a:moveTo>
                  <a:cubicBezTo>
                    <a:pt x="269" y="277"/>
                    <a:pt x="269" y="277"/>
                    <a:pt x="269" y="277"/>
                  </a:cubicBezTo>
                  <a:cubicBezTo>
                    <a:pt x="247" y="295"/>
                    <a:pt x="224" y="314"/>
                    <a:pt x="202" y="333"/>
                  </a:cubicBezTo>
                  <a:cubicBezTo>
                    <a:pt x="199" y="326"/>
                    <a:pt x="196" y="319"/>
                    <a:pt x="192" y="313"/>
                  </a:cubicBezTo>
                  <a:cubicBezTo>
                    <a:pt x="216" y="290"/>
                    <a:pt x="242" y="269"/>
                    <a:pt x="269" y="250"/>
                  </a:cubicBezTo>
                  <a:close/>
                  <a:moveTo>
                    <a:pt x="270" y="155"/>
                  </a:moveTo>
                  <a:cubicBezTo>
                    <a:pt x="269" y="155"/>
                    <a:pt x="269" y="155"/>
                    <a:pt x="269" y="155"/>
                  </a:cubicBezTo>
                  <a:cubicBezTo>
                    <a:pt x="254" y="169"/>
                    <a:pt x="238" y="182"/>
                    <a:pt x="223" y="195"/>
                  </a:cubicBezTo>
                  <a:cubicBezTo>
                    <a:pt x="225" y="185"/>
                    <a:pt x="228" y="176"/>
                    <a:pt x="231" y="166"/>
                  </a:cubicBezTo>
                  <a:cubicBezTo>
                    <a:pt x="244" y="155"/>
                    <a:pt x="257" y="142"/>
                    <a:pt x="270" y="129"/>
                  </a:cubicBezTo>
                  <a:cubicBezTo>
                    <a:pt x="270" y="138"/>
                    <a:pt x="270" y="147"/>
                    <a:pt x="270" y="155"/>
                  </a:cubicBezTo>
                  <a:close/>
                  <a:moveTo>
                    <a:pt x="221" y="200"/>
                  </a:moveTo>
                  <a:cubicBezTo>
                    <a:pt x="238" y="186"/>
                    <a:pt x="254" y="173"/>
                    <a:pt x="270" y="158"/>
                  </a:cubicBezTo>
                  <a:cubicBezTo>
                    <a:pt x="270" y="160"/>
                    <a:pt x="270" y="162"/>
                    <a:pt x="270" y="164"/>
                  </a:cubicBezTo>
                  <a:cubicBezTo>
                    <a:pt x="270" y="170"/>
                    <a:pt x="270" y="176"/>
                    <a:pt x="270" y="182"/>
                  </a:cubicBezTo>
                  <a:cubicBezTo>
                    <a:pt x="250" y="200"/>
                    <a:pt x="230" y="218"/>
                    <a:pt x="210" y="236"/>
                  </a:cubicBezTo>
                  <a:cubicBezTo>
                    <a:pt x="214" y="224"/>
                    <a:pt x="217" y="212"/>
                    <a:pt x="221" y="200"/>
                  </a:cubicBezTo>
                  <a:close/>
                  <a:moveTo>
                    <a:pt x="269" y="94"/>
                  </a:moveTo>
                  <a:cubicBezTo>
                    <a:pt x="261" y="105"/>
                    <a:pt x="251" y="116"/>
                    <a:pt x="242" y="126"/>
                  </a:cubicBezTo>
                  <a:cubicBezTo>
                    <a:pt x="245" y="114"/>
                    <a:pt x="248" y="103"/>
                    <a:pt x="251" y="91"/>
                  </a:cubicBezTo>
                  <a:cubicBezTo>
                    <a:pt x="257" y="84"/>
                    <a:pt x="263" y="77"/>
                    <a:pt x="269" y="69"/>
                  </a:cubicBezTo>
                  <a:cubicBezTo>
                    <a:pt x="269" y="78"/>
                    <a:pt x="269" y="86"/>
                    <a:pt x="269" y="94"/>
                  </a:cubicBezTo>
                  <a:close/>
                  <a:moveTo>
                    <a:pt x="240" y="132"/>
                  </a:moveTo>
                  <a:cubicBezTo>
                    <a:pt x="250" y="122"/>
                    <a:pt x="260" y="111"/>
                    <a:pt x="269" y="99"/>
                  </a:cubicBezTo>
                  <a:cubicBezTo>
                    <a:pt x="269" y="108"/>
                    <a:pt x="270" y="117"/>
                    <a:pt x="270" y="126"/>
                  </a:cubicBezTo>
                  <a:cubicBezTo>
                    <a:pt x="269" y="126"/>
                    <a:pt x="269" y="126"/>
                    <a:pt x="269" y="126"/>
                  </a:cubicBezTo>
                  <a:cubicBezTo>
                    <a:pt x="257" y="138"/>
                    <a:pt x="245" y="150"/>
                    <a:pt x="232" y="161"/>
                  </a:cubicBezTo>
                  <a:cubicBezTo>
                    <a:pt x="235" y="151"/>
                    <a:pt x="237" y="142"/>
                    <a:pt x="240" y="132"/>
                  </a:cubicBezTo>
                  <a:close/>
                  <a:moveTo>
                    <a:pt x="208" y="242"/>
                  </a:moveTo>
                  <a:cubicBezTo>
                    <a:pt x="229" y="223"/>
                    <a:pt x="249" y="205"/>
                    <a:pt x="270" y="186"/>
                  </a:cubicBezTo>
                  <a:cubicBezTo>
                    <a:pt x="270" y="197"/>
                    <a:pt x="270" y="207"/>
                    <a:pt x="269" y="216"/>
                  </a:cubicBezTo>
                  <a:cubicBezTo>
                    <a:pt x="247" y="234"/>
                    <a:pt x="223" y="252"/>
                    <a:pt x="199" y="269"/>
                  </a:cubicBezTo>
                  <a:cubicBezTo>
                    <a:pt x="202" y="260"/>
                    <a:pt x="205" y="251"/>
                    <a:pt x="208" y="242"/>
                  </a:cubicBezTo>
                  <a:close/>
                  <a:moveTo>
                    <a:pt x="188" y="301"/>
                  </a:moveTo>
                  <a:cubicBezTo>
                    <a:pt x="191" y="292"/>
                    <a:pt x="195" y="283"/>
                    <a:pt x="198" y="274"/>
                  </a:cubicBezTo>
                  <a:cubicBezTo>
                    <a:pt x="222" y="257"/>
                    <a:pt x="246" y="239"/>
                    <a:pt x="269" y="220"/>
                  </a:cubicBezTo>
                  <a:cubicBezTo>
                    <a:pt x="269" y="223"/>
                    <a:pt x="269" y="226"/>
                    <a:pt x="269" y="228"/>
                  </a:cubicBezTo>
                  <a:cubicBezTo>
                    <a:pt x="269" y="228"/>
                    <a:pt x="269" y="247"/>
                    <a:pt x="269" y="247"/>
                  </a:cubicBezTo>
                  <a:cubicBezTo>
                    <a:pt x="242" y="265"/>
                    <a:pt x="216" y="286"/>
                    <a:pt x="192" y="308"/>
                  </a:cubicBezTo>
                  <a:cubicBezTo>
                    <a:pt x="192" y="308"/>
                    <a:pt x="191" y="308"/>
                    <a:pt x="191" y="309"/>
                  </a:cubicBezTo>
                  <a:cubicBezTo>
                    <a:pt x="190" y="307"/>
                    <a:pt x="188" y="304"/>
                    <a:pt x="187" y="302"/>
                  </a:cubicBezTo>
                  <a:cubicBezTo>
                    <a:pt x="188" y="302"/>
                    <a:pt x="188" y="301"/>
                    <a:pt x="188" y="301"/>
                  </a:cubicBezTo>
                  <a:close/>
                  <a:moveTo>
                    <a:pt x="9" y="358"/>
                  </a:moveTo>
                  <a:cubicBezTo>
                    <a:pt x="12" y="350"/>
                    <a:pt x="16" y="343"/>
                    <a:pt x="19" y="335"/>
                  </a:cubicBezTo>
                  <a:cubicBezTo>
                    <a:pt x="20" y="335"/>
                    <a:pt x="20" y="335"/>
                    <a:pt x="20" y="334"/>
                  </a:cubicBezTo>
                  <a:cubicBezTo>
                    <a:pt x="21" y="334"/>
                    <a:pt x="21" y="333"/>
                    <a:pt x="21" y="333"/>
                  </a:cubicBezTo>
                  <a:cubicBezTo>
                    <a:pt x="21" y="331"/>
                    <a:pt x="21" y="331"/>
                    <a:pt x="21" y="331"/>
                  </a:cubicBezTo>
                  <a:cubicBezTo>
                    <a:pt x="21" y="331"/>
                    <a:pt x="21" y="330"/>
                    <a:pt x="21" y="330"/>
                  </a:cubicBezTo>
                  <a:cubicBezTo>
                    <a:pt x="43" y="308"/>
                    <a:pt x="68" y="288"/>
                    <a:pt x="94" y="271"/>
                  </a:cubicBezTo>
                  <a:cubicBezTo>
                    <a:pt x="94" y="294"/>
                    <a:pt x="94" y="294"/>
                    <a:pt x="94" y="294"/>
                  </a:cubicBezTo>
                  <a:cubicBezTo>
                    <a:pt x="66" y="314"/>
                    <a:pt x="39" y="336"/>
                    <a:pt x="15" y="361"/>
                  </a:cubicBezTo>
                  <a:cubicBezTo>
                    <a:pt x="13" y="360"/>
                    <a:pt x="11" y="359"/>
                    <a:pt x="9" y="358"/>
                  </a:cubicBezTo>
                  <a:close/>
                  <a:moveTo>
                    <a:pt x="94" y="203"/>
                  </a:moveTo>
                  <a:cubicBezTo>
                    <a:pt x="83" y="210"/>
                    <a:pt x="72" y="217"/>
                    <a:pt x="61" y="224"/>
                  </a:cubicBezTo>
                  <a:cubicBezTo>
                    <a:pt x="63" y="218"/>
                    <a:pt x="66" y="211"/>
                    <a:pt x="68" y="204"/>
                  </a:cubicBezTo>
                  <a:cubicBezTo>
                    <a:pt x="77" y="197"/>
                    <a:pt x="85" y="190"/>
                    <a:pt x="94" y="183"/>
                  </a:cubicBezTo>
                  <a:cubicBezTo>
                    <a:pt x="94" y="190"/>
                    <a:pt x="94" y="197"/>
                    <a:pt x="94" y="203"/>
                  </a:cubicBezTo>
                  <a:close/>
                  <a:moveTo>
                    <a:pt x="59" y="229"/>
                  </a:moveTo>
                  <a:cubicBezTo>
                    <a:pt x="71" y="222"/>
                    <a:pt x="83" y="214"/>
                    <a:pt x="94" y="207"/>
                  </a:cubicBezTo>
                  <a:cubicBezTo>
                    <a:pt x="94" y="210"/>
                    <a:pt x="94" y="213"/>
                    <a:pt x="94" y="216"/>
                  </a:cubicBezTo>
                  <a:cubicBezTo>
                    <a:pt x="94" y="218"/>
                    <a:pt x="94" y="219"/>
                    <a:pt x="94" y="221"/>
                  </a:cubicBezTo>
                  <a:cubicBezTo>
                    <a:pt x="80" y="231"/>
                    <a:pt x="65" y="242"/>
                    <a:pt x="51" y="252"/>
                  </a:cubicBezTo>
                  <a:cubicBezTo>
                    <a:pt x="54" y="245"/>
                    <a:pt x="57" y="237"/>
                    <a:pt x="59" y="229"/>
                  </a:cubicBezTo>
                  <a:close/>
                  <a:moveTo>
                    <a:pt x="93" y="158"/>
                  </a:moveTo>
                  <a:cubicBezTo>
                    <a:pt x="88" y="163"/>
                    <a:pt x="83" y="168"/>
                    <a:pt x="78" y="173"/>
                  </a:cubicBezTo>
                  <a:cubicBezTo>
                    <a:pt x="83" y="157"/>
                    <a:pt x="88" y="141"/>
                    <a:pt x="92" y="126"/>
                  </a:cubicBezTo>
                  <a:cubicBezTo>
                    <a:pt x="92" y="136"/>
                    <a:pt x="93" y="147"/>
                    <a:pt x="93" y="158"/>
                  </a:cubicBezTo>
                  <a:close/>
                  <a:moveTo>
                    <a:pt x="76" y="179"/>
                  </a:moveTo>
                  <a:cubicBezTo>
                    <a:pt x="82" y="173"/>
                    <a:pt x="88" y="168"/>
                    <a:pt x="93" y="162"/>
                  </a:cubicBezTo>
                  <a:cubicBezTo>
                    <a:pt x="94" y="168"/>
                    <a:pt x="94" y="174"/>
                    <a:pt x="94" y="179"/>
                  </a:cubicBezTo>
                  <a:cubicBezTo>
                    <a:pt x="86" y="186"/>
                    <a:pt x="78" y="192"/>
                    <a:pt x="70" y="199"/>
                  </a:cubicBezTo>
                  <a:cubicBezTo>
                    <a:pt x="72" y="192"/>
                    <a:pt x="74" y="186"/>
                    <a:pt x="76" y="179"/>
                  </a:cubicBezTo>
                  <a:close/>
                  <a:moveTo>
                    <a:pt x="49" y="258"/>
                  </a:moveTo>
                  <a:cubicBezTo>
                    <a:pt x="64" y="247"/>
                    <a:pt x="79" y="236"/>
                    <a:pt x="94" y="225"/>
                  </a:cubicBezTo>
                  <a:cubicBezTo>
                    <a:pt x="94" y="232"/>
                    <a:pt x="94" y="239"/>
                    <a:pt x="94" y="246"/>
                  </a:cubicBezTo>
                  <a:cubicBezTo>
                    <a:pt x="74" y="261"/>
                    <a:pt x="55" y="276"/>
                    <a:pt x="36" y="292"/>
                  </a:cubicBezTo>
                  <a:cubicBezTo>
                    <a:pt x="41" y="280"/>
                    <a:pt x="45" y="269"/>
                    <a:pt x="49" y="258"/>
                  </a:cubicBezTo>
                  <a:close/>
                  <a:moveTo>
                    <a:pt x="94" y="250"/>
                  </a:moveTo>
                  <a:cubicBezTo>
                    <a:pt x="94" y="255"/>
                    <a:pt x="94" y="260"/>
                    <a:pt x="94" y="265"/>
                  </a:cubicBezTo>
                  <a:cubicBezTo>
                    <a:pt x="94" y="265"/>
                    <a:pt x="94" y="268"/>
                    <a:pt x="94" y="268"/>
                  </a:cubicBezTo>
                  <a:cubicBezTo>
                    <a:pt x="93" y="268"/>
                    <a:pt x="93" y="268"/>
                    <a:pt x="93" y="268"/>
                  </a:cubicBezTo>
                  <a:cubicBezTo>
                    <a:pt x="68" y="284"/>
                    <a:pt x="45" y="302"/>
                    <a:pt x="24" y="323"/>
                  </a:cubicBezTo>
                  <a:cubicBezTo>
                    <a:pt x="27" y="314"/>
                    <a:pt x="31" y="306"/>
                    <a:pt x="34" y="298"/>
                  </a:cubicBezTo>
                  <a:cubicBezTo>
                    <a:pt x="53" y="281"/>
                    <a:pt x="73" y="265"/>
                    <a:pt x="94" y="250"/>
                  </a:cubicBezTo>
                  <a:close/>
                  <a:moveTo>
                    <a:pt x="18" y="362"/>
                  </a:moveTo>
                  <a:cubicBezTo>
                    <a:pt x="42" y="339"/>
                    <a:pt x="67" y="317"/>
                    <a:pt x="94" y="298"/>
                  </a:cubicBezTo>
                  <a:cubicBezTo>
                    <a:pt x="94" y="318"/>
                    <a:pt x="94" y="318"/>
                    <a:pt x="94" y="318"/>
                  </a:cubicBezTo>
                  <a:cubicBezTo>
                    <a:pt x="73" y="335"/>
                    <a:pt x="53" y="352"/>
                    <a:pt x="33" y="370"/>
                  </a:cubicBezTo>
                  <a:cubicBezTo>
                    <a:pt x="28" y="367"/>
                    <a:pt x="23" y="365"/>
                    <a:pt x="18" y="362"/>
                  </a:cubicBezTo>
                  <a:close/>
                  <a:moveTo>
                    <a:pt x="55" y="384"/>
                  </a:moveTo>
                  <a:cubicBezTo>
                    <a:pt x="49" y="380"/>
                    <a:pt x="43" y="376"/>
                    <a:pt x="36" y="371"/>
                  </a:cubicBezTo>
                  <a:cubicBezTo>
                    <a:pt x="55" y="354"/>
                    <a:pt x="74" y="338"/>
                    <a:pt x="94" y="322"/>
                  </a:cubicBezTo>
                  <a:cubicBezTo>
                    <a:pt x="94" y="345"/>
                    <a:pt x="94" y="345"/>
                    <a:pt x="94" y="345"/>
                  </a:cubicBezTo>
                  <a:cubicBezTo>
                    <a:pt x="79" y="355"/>
                    <a:pt x="65" y="365"/>
                    <a:pt x="51" y="375"/>
                  </a:cubicBezTo>
                  <a:cubicBezTo>
                    <a:pt x="50" y="376"/>
                    <a:pt x="50" y="377"/>
                    <a:pt x="50" y="377"/>
                  </a:cubicBezTo>
                  <a:cubicBezTo>
                    <a:pt x="51" y="378"/>
                    <a:pt x="52" y="378"/>
                    <a:pt x="53" y="378"/>
                  </a:cubicBezTo>
                  <a:cubicBezTo>
                    <a:pt x="66" y="368"/>
                    <a:pt x="80" y="358"/>
                    <a:pt x="94" y="349"/>
                  </a:cubicBezTo>
                  <a:cubicBezTo>
                    <a:pt x="94" y="364"/>
                    <a:pt x="94" y="364"/>
                    <a:pt x="94" y="364"/>
                  </a:cubicBezTo>
                  <a:cubicBezTo>
                    <a:pt x="93" y="364"/>
                    <a:pt x="93" y="364"/>
                    <a:pt x="92" y="364"/>
                  </a:cubicBezTo>
                  <a:cubicBezTo>
                    <a:pt x="82" y="372"/>
                    <a:pt x="72" y="380"/>
                    <a:pt x="62" y="388"/>
                  </a:cubicBezTo>
                  <a:cubicBezTo>
                    <a:pt x="60" y="387"/>
                    <a:pt x="58" y="385"/>
                    <a:pt x="55" y="384"/>
                  </a:cubicBezTo>
                  <a:close/>
                  <a:moveTo>
                    <a:pt x="81" y="400"/>
                  </a:moveTo>
                  <a:cubicBezTo>
                    <a:pt x="85" y="396"/>
                    <a:pt x="89" y="393"/>
                    <a:pt x="92" y="389"/>
                  </a:cubicBezTo>
                  <a:cubicBezTo>
                    <a:pt x="92" y="388"/>
                    <a:pt x="92" y="387"/>
                    <a:pt x="92" y="387"/>
                  </a:cubicBezTo>
                  <a:cubicBezTo>
                    <a:pt x="91" y="386"/>
                    <a:pt x="90" y="386"/>
                    <a:pt x="89" y="387"/>
                  </a:cubicBezTo>
                  <a:cubicBezTo>
                    <a:pt x="86" y="391"/>
                    <a:pt x="82" y="395"/>
                    <a:pt x="78" y="398"/>
                  </a:cubicBezTo>
                  <a:cubicBezTo>
                    <a:pt x="74" y="395"/>
                    <a:pt x="69" y="393"/>
                    <a:pt x="65" y="390"/>
                  </a:cubicBezTo>
                  <a:cubicBezTo>
                    <a:pt x="75" y="382"/>
                    <a:pt x="84" y="375"/>
                    <a:pt x="94" y="367"/>
                  </a:cubicBezTo>
                  <a:cubicBezTo>
                    <a:pt x="94" y="404"/>
                    <a:pt x="94" y="404"/>
                    <a:pt x="94" y="404"/>
                  </a:cubicBezTo>
                  <a:cubicBezTo>
                    <a:pt x="94" y="404"/>
                    <a:pt x="94" y="405"/>
                    <a:pt x="94" y="405"/>
                  </a:cubicBezTo>
                  <a:cubicBezTo>
                    <a:pt x="94" y="405"/>
                    <a:pt x="94" y="405"/>
                    <a:pt x="94" y="406"/>
                  </a:cubicBezTo>
                  <a:cubicBezTo>
                    <a:pt x="89" y="404"/>
                    <a:pt x="85" y="402"/>
                    <a:pt x="81" y="400"/>
                  </a:cubicBezTo>
                  <a:close/>
                  <a:moveTo>
                    <a:pt x="155" y="373"/>
                  </a:moveTo>
                  <a:cubicBezTo>
                    <a:pt x="139" y="383"/>
                    <a:pt x="121" y="394"/>
                    <a:pt x="100" y="403"/>
                  </a:cubicBezTo>
                  <a:cubicBezTo>
                    <a:pt x="100" y="293"/>
                    <a:pt x="100" y="293"/>
                    <a:pt x="100" y="293"/>
                  </a:cubicBezTo>
                  <a:cubicBezTo>
                    <a:pt x="101" y="292"/>
                    <a:pt x="102" y="291"/>
                    <a:pt x="104" y="290"/>
                  </a:cubicBezTo>
                  <a:cubicBezTo>
                    <a:pt x="105" y="290"/>
                    <a:pt x="105" y="289"/>
                    <a:pt x="104" y="288"/>
                  </a:cubicBezTo>
                  <a:cubicBezTo>
                    <a:pt x="104" y="287"/>
                    <a:pt x="103" y="287"/>
                    <a:pt x="102" y="288"/>
                  </a:cubicBezTo>
                  <a:cubicBezTo>
                    <a:pt x="101" y="288"/>
                    <a:pt x="101" y="289"/>
                    <a:pt x="100" y="289"/>
                  </a:cubicBezTo>
                  <a:cubicBezTo>
                    <a:pt x="100" y="265"/>
                    <a:pt x="100" y="265"/>
                    <a:pt x="100" y="265"/>
                  </a:cubicBezTo>
                  <a:cubicBezTo>
                    <a:pt x="100" y="258"/>
                    <a:pt x="100" y="252"/>
                    <a:pt x="100" y="245"/>
                  </a:cubicBezTo>
                  <a:cubicBezTo>
                    <a:pt x="100" y="244"/>
                    <a:pt x="100" y="244"/>
                    <a:pt x="100" y="244"/>
                  </a:cubicBezTo>
                  <a:cubicBezTo>
                    <a:pt x="100" y="236"/>
                    <a:pt x="100" y="227"/>
                    <a:pt x="100" y="219"/>
                  </a:cubicBezTo>
                  <a:cubicBezTo>
                    <a:pt x="100" y="218"/>
                    <a:pt x="100" y="217"/>
                    <a:pt x="100" y="216"/>
                  </a:cubicBezTo>
                  <a:cubicBezTo>
                    <a:pt x="100" y="186"/>
                    <a:pt x="100" y="156"/>
                    <a:pt x="98" y="126"/>
                  </a:cubicBezTo>
                  <a:cubicBezTo>
                    <a:pt x="103" y="140"/>
                    <a:pt x="109" y="154"/>
                    <a:pt x="116" y="168"/>
                  </a:cubicBezTo>
                  <a:cubicBezTo>
                    <a:pt x="143" y="224"/>
                    <a:pt x="170" y="280"/>
                    <a:pt x="197" y="337"/>
                  </a:cubicBezTo>
                  <a:cubicBezTo>
                    <a:pt x="197" y="336"/>
                    <a:pt x="196" y="336"/>
                    <a:pt x="195" y="336"/>
                  </a:cubicBezTo>
                  <a:cubicBezTo>
                    <a:pt x="194" y="336"/>
                    <a:pt x="194" y="336"/>
                    <a:pt x="193" y="337"/>
                  </a:cubicBezTo>
                  <a:cubicBezTo>
                    <a:pt x="193" y="337"/>
                    <a:pt x="193" y="338"/>
                    <a:pt x="193" y="339"/>
                  </a:cubicBezTo>
                  <a:cubicBezTo>
                    <a:pt x="193" y="339"/>
                    <a:pt x="193" y="340"/>
                    <a:pt x="194" y="340"/>
                  </a:cubicBezTo>
                  <a:cubicBezTo>
                    <a:pt x="195" y="341"/>
                    <a:pt x="195" y="341"/>
                    <a:pt x="195" y="341"/>
                  </a:cubicBezTo>
                  <a:cubicBezTo>
                    <a:pt x="197" y="341"/>
                    <a:pt x="198" y="340"/>
                    <a:pt x="199" y="340"/>
                  </a:cubicBezTo>
                  <a:cubicBezTo>
                    <a:pt x="199" y="341"/>
                    <a:pt x="200" y="342"/>
                    <a:pt x="200" y="343"/>
                  </a:cubicBezTo>
                  <a:cubicBezTo>
                    <a:pt x="199" y="343"/>
                    <a:pt x="199" y="343"/>
                    <a:pt x="199" y="344"/>
                  </a:cubicBezTo>
                  <a:cubicBezTo>
                    <a:pt x="198" y="345"/>
                    <a:pt x="198" y="347"/>
                    <a:pt x="200" y="348"/>
                  </a:cubicBezTo>
                  <a:cubicBezTo>
                    <a:pt x="201" y="349"/>
                    <a:pt x="201" y="349"/>
                    <a:pt x="202" y="350"/>
                  </a:cubicBezTo>
                  <a:cubicBezTo>
                    <a:pt x="186" y="355"/>
                    <a:pt x="171" y="364"/>
                    <a:pt x="155" y="373"/>
                  </a:cubicBezTo>
                  <a:close/>
                  <a:moveTo>
                    <a:pt x="213" y="349"/>
                  </a:moveTo>
                  <a:cubicBezTo>
                    <a:pt x="213" y="348"/>
                    <a:pt x="212" y="347"/>
                    <a:pt x="210" y="347"/>
                  </a:cubicBezTo>
                  <a:cubicBezTo>
                    <a:pt x="210" y="347"/>
                    <a:pt x="209" y="347"/>
                    <a:pt x="209" y="346"/>
                  </a:cubicBezTo>
                  <a:cubicBezTo>
                    <a:pt x="207" y="343"/>
                    <a:pt x="205" y="339"/>
                    <a:pt x="203" y="336"/>
                  </a:cubicBezTo>
                  <a:cubicBezTo>
                    <a:pt x="225" y="317"/>
                    <a:pt x="247" y="299"/>
                    <a:pt x="269" y="281"/>
                  </a:cubicBezTo>
                  <a:cubicBezTo>
                    <a:pt x="269" y="306"/>
                    <a:pt x="269" y="306"/>
                    <a:pt x="269" y="306"/>
                  </a:cubicBezTo>
                  <a:cubicBezTo>
                    <a:pt x="269" y="306"/>
                    <a:pt x="268" y="306"/>
                    <a:pt x="268" y="307"/>
                  </a:cubicBezTo>
                  <a:cubicBezTo>
                    <a:pt x="251" y="322"/>
                    <a:pt x="235" y="337"/>
                    <a:pt x="220" y="353"/>
                  </a:cubicBezTo>
                  <a:cubicBezTo>
                    <a:pt x="218" y="352"/>
                    <a:pt x="216" y="350"/>
                    <a:pt x="213" y="349"/>
                  </a:cubicBezTo>
                  <a:close/>
                  <a:moveTo>
                    <a:pt x="269" y="310"/>
                  </a:moveTo>
                  <a:cubicBezTo>
                    <a:pt x="269" y="336"/>
                    <a:pt x="269" y="336"/>
                    <a:pt x="269" y="336"/>
                  </a:cubicBezTo>
                  <a:cubicBezTo>
                    <a:pt x="269" y="336"/>
                    <a:pt x="268" y="336"/>
                    <a:pt x="268" y="336"/>
                  </a:cubicBezTo>
                  <a:cubicBezTo>
                    <a:pt x="257" y="345"/>
                    <a:pt x="247" y="354"/>
                    <a:pt x="236" y="364"/>
                  </a:cubicBezTo>
                  <a:cubicBezTo>
                    <a:pt x="232" y="361"/>
                    <a:pt x="227" y="358"/>
                    <a:pt x="222" y="355"/>
                  </a:cubicBezTo>
                  <a:cubicBezTo>
                    <a:pt x="238" y="339"/>
                    <a:pt x="253" y="324"/>
                    <a:pt x="269" y="310"/>
                  </a:cubicBezTo>
                  <a:close/>
                  <a:moveTo>
                    <a:pt x="239" y="365"/>
                  </a:moveTo>
                  <a:cubicBezTo>
                    <a:pt x="249" y="356"/>
                    <a:pt x="259" y="348"/>
                    <a:pt x="269" y="339"/>
                  </a:cubicBezTo>
                  <a:cubicBezTo>
                    <a:pt x="269" y="360"/>
                    <a:pt x="269" y="360"/>
                    <a:pt x="269" y="360"/>
                  </a:cubicBezTo>
                  <a:cubicBezTo>
                    <a:pt x="269" y="360"/>
                    <a:pt x="269" y="360"/>
                    <a:pt x="269" y="360"/>
                  </a:cubicBezTo>
                  <a:cubicBezTo>
                    <a:pt x="264" y="365"/>
                    <a:pt x="259" y="370"/>
                    <a:pt x="254" y="375"/>
                  </a:cubicBezTo>
                  <a:cubicBezTo>
                    <a:pt x="249" y="372"/>
                    <a:pt x="244" y="369"/>
                    <a:pt x="239" y="365"/>
                  </a:cubicBezTo>
                  <a:close/>
                  <a:moveTo>
                    <a:pt x="257" y="376"/>
                  </a:moveTo>
                  <a:cubicBezTo>
                    <a:pt x="261" y="372"/>
                    <a:pt x="265" y="368"/>
                    <a:pt x="269" y="364"/>
                  </a:cubicBezTo>
                  <a:cubicBezTo>
                    <a:pt x="269" y="380"/>
                    <a:pt x="269" y="380"/>
                    <a:pt x="269" y="380"/>
                  </a:cubicBezTo>
                  <a:cubicBezTo>
                    <a:pt x="269" y="380"/>
                    <a:pt x="270" y="381"/>
                    <a:pt x="270" y="381"/>
                  </a:cubicBezTo>
                  <a:cubicBezTo>
                    <a:pt x="270" y="381"/>
                    <a:pt x="269" y="381"/>
                    <a:pt x="269" y="382"/>
                  </a:cubicBezTo>
                  <a:cubicBezTo>
                    <a:pt x="265" y="380"/>
                    <a:pt x="261" y="378"/>
                    <a:pt x="257" y="376"/>
                  </a:cubicBezTo>
                  <a:close/>
                  <a:moveTo>
                    <a:pt x="398" y="325"/>
                  </a:moveTo>
                  <a:cubicBezTo>
                    <a:pt x="398" y="325"/>
                    <a:pt x="398" y="324"/>
                    <a:pt x="398" y="324"/>
                  </a:cubicBezTo>
                  <a:cubicBezTo>
                    <a:pt x="399" y="323"/>
                    <a:pt x="400" y="322"/>
                    <a:pt x="400" y="320"/>
                  </a:cubicBezTo>
                  <a:cubicBezTo>
                    <a:pt x="399" y="319"/>
                    <a:pt x="397" y="318"/>
                    <a:pt x="396" y="318"/>
                  </a:cubicBezTo>
                  <a:cubicBezTo>
                    <a:pt x="396" y="318"/>
                    <a:pt x="395" y="318"/>
                    <a:pt x="395" y="318"/>
                  </a:cubicBezTo>
                  <a:cubicBezTo>
                    <a:pt x="395" y="318"/>
                    <a:pt x="394" y="317"/>
                    <a:pt x="394" y="316"/>
                  </a:cubicBezTo>
                  <a:cubicBezTo>
                    <a:pt x="409" y="307"/>
                    <a:pt x="424" y="297"/>
                    <a:pt x="438" y="288"/>
                  </a:cubicBezTo>
                  <a:cubicBezTo>
                    <a:pt x="438" y="303"/>
                    <a:pt x="438" y="303"/>
                    <a:pt x="438" y="303"/>
                  </a:cubicBezTo>
                  <a:cubicBezTo>
                    <a:pt x="428" y="312"/>
                    <a:pt x="417" y="321"/>
                    <a:pt x="406" y="329"/>
                  </a:cubicBezTo>
                  <a:cubicBezTo>
                    <a:pt x="403" y="328"/>
                    <a:pt x="401" y="327"/>
                    <a:pt x="398" y="325"/>
                  </a:cubicBezTo>
                  <a:close/>
                  <a:moveTo>
                    <a:pt x="402" y="225"/>
                  </a:moveTo>
                  <a:cubicBezTo>
                    <a:pt x="415" y="218"/>
                    <a:pt x="428" y="209"/>
                    <a:pt x="439" y="199"/>
                  </a:cubicBezTo>
                  <a:cubicBezTo>
                    <a:pt x="439" y="202"/>
                    <a:pt x="439" y="205"/>
                    <a:pt x="439" y="208"/>
                  </a:cubicBezTo>
                  <a:cubicBezTo>
                    <a:pt x="439" y="213"/>
                    <a:pt x="439" y="219"/>
                    <a:pt x="439" y="224"/>
                  </a:cubicBezTo>
                  <a:cubicBezTo>
                    <a:pt x="423" y="236"/>
                    <a:pt x="406" y="247"/>
                    <a:pt x="388" y="255"/>
                  </a:cubicBezTo>
                  <a:cubicBezTo>
                    <a:pt x="392" y="245"/>
                    <a:pt x="397" y="235"/>
                    <a:pt x="402" y="225"/>
                  </a:cubicBezTo>
                  <a:close/>
                  <a:moveTo>
                    <a:pt x="438" y="284"/>
                  </a:moveTo>
                  <a:cubicBezTo>
                    <a:pt x="423" y="294"/>
                    <a:pt x="408" y="304"/>
                    <a:pt x="393" y="313"/>
                  </a:cubicBezTo>
                  <a:cubicBezTo>
                    <a:pt x="389" y="306"/>
                    <a:pt x="386" y="298"/>
                    <a:pt x="383" y="290"/>
                  </a:cubicBezTo>
                  <a:cubicBezTo>
                    <a:pt x="383" y="290"/>
                    <a:pt x="383" y="290"/>
                    <a:pt x="383" y="290"/>
                  </a:cubicBezTo>
                  <a:cubicBezTo>
                    <a:pt x="401" y="278"/>
                    <a:pt x="420" y="267"/>
                    <a:pt x="438" y="255"/>
                  </a:cubicBezTo>
                  <a:lnTo>
                    <a:pt x="438" y="284"/>
                  </a:lnTo>
                  <a:close/>
                  <a:moveTo>
                    <a:pt x="438" y="307"/>
                  </a:moveTo>
                  <a:cubicBezTo>
                    <a:pt x="439" y="325"/>
                    <a:pt x="439" y="325"/>
                    <a:pt x="439" y="325"/>
                  </a:cubicBezTo>
                  <a:cubicBezTo>
                    <a:pt x="431" y="327"/>
                    <a:pt x="425" y="331"/>
                    <a:pt x="420" y="336"/>
                  </a:cubicBezTo>
                  <a:cubicBezTo>
                    <a:pt x="416" y="334"/>
                    <a:pt x="413" y="333"/>
                    <a:pt x="409" y="331"/>
                  </a:cubicBezTo>
                  <a:cubicBezTo>
                    <a:pt x="419" y="323"/>
                    <a:pt x="429" y="315"/>
                    <a:pt x="438" y="307"/>
                  </a:cubicBezTo>
                  <a:close/>
                  <a:moveTo>
                    <a:pt x="423" y="337"/>
                  </a:moveTo>
                  <a:cubicBezTo>
                    <a:pt x="427" y="333"/>
                    <a:pt x="433" y="330"/>
                    <a:pt x="439" y="329"/>
                  </a:cubicBezTo>
                  <a:cubicBezTo>
                    <a:pt x="439" y="343"/>
                    <a:pt x="439" y="343"/>
                    <a:pt x="439" y="343"/>
                  </a:cubicBezTo>
                  <a:cubicBezTo>
                    <a:pt x="433" y="341"/>
                    <a:pt x="428" y="339"/>
                    <a:pt x="423" y="337"/>
                  </a:cubicBezTo>
                  <a:close/>
                  <a:moveTo>
                    <a:pt x="460" y="174"/>
                  </a:moveTo>
                  <a:cubicBezTo>
                    <a:pt x="487" y="217"/>
                    <a:pt x="514" y="260"/>
                    <a:pt x="541" y="303"/>
                  </a:cubicBezTo>
                  <a:cubicBezTo>
                    <a:pt x="525" y="307"/>
                    <a:pt x="511" y="313"/>
                    <a:pt x="496" y="320"/>
                  </a:cubicBezTo>
                  <a:cubicBezTo>
                    <a:pt x="481" y="327"/>
                    <a:pt x="465" y="335"/>
                    <a:pt x="445" y="341"/>
                  </a:cubicBezTo>
                  <a:cubicBezTo>
                    <a:pt x="445" y="284"/>
                    <a:pt x="445" y="284"/>
                    <a:pt x="445" y="284"/>
                  </a:cubicBezTo>
                  <a:cubicBezTo>
                    <a:pt x="445" y="283"/>
                    <a:pt x="445" y="283"/>
                    <a:pt x="445" y="282"/>
                  </a:cubicBezTo>
                  <a:cubicBezTo>
                    <a:pt x="445" y="282"/>
                    <a:pt x="445" y="243"/>
                    <a:pt x="445" y="243"/>
                  </a:cubicBezTo>
                  <a:cubicBezTo>
                    <a:pt x="445" y="232"/>
                    <a:pt x="445" y="220"/>
                    <a:pt x="445" y="208"/>
                  </a:cubicBezTo>
                  <a:cubicBezTo>
                    <a:pt x="445" y="203"/>
                    <a:pt x="445" y="198"/>
                    <a:pt x="445" y="193"/>
                  </a:cubicBezTo>
                  <a:cubicBezTo>
                    <a:pt x="445" y="192"/>
                    <a:pt x="445" y="192"/>
                    <a:pt x="445" y="191"/>
                  </a:cubicBezTo>
                  <a:cubicBezTo>
                    <a:pt x="445" y="185"/>
                    <a:pt x="445" y="179"/>
                    <a:pt x="444" y="173"/>
                  </a:cubicBezTo>
                  <a:cubicBezTo>
                    <a:pt x="445" y="173"/>
                    <a:pt x="446" y="173"/>
                    <a:pt x="446" y="172"/>
                  </a:cubicBezTo>
                  <a:cubicBezTo>
                    <a:pt x="447" y="172"/>
                    <a:pt x="447" y="171"/>
                    <a:pt x="447" y="170"/>
                  </a:cubicBezTo>
                  <a:cubicBezTo>
                    <a:pt x="446" y="169"/>
                    <a:pt x="445" y="169"/>
                    <a:pt x="445" y="170"/>
                  </a:cubicBezTo>
                  <a:cubicBezTo>
                    <a:pt x="444" y="161"/>
                    <a:pt x="444" y="153"/>
                    <a:pt x="443" y="145"/>
                  </a:cubicBezTo>
                  <a:cubicBezTo>
                    <a:pt x="448" y="155"/>
                    <a:pt x="454" y="165"/>
                    <a:pt x="460" y="174"/>
                  </a:cubicBezTo>
                  <a:close/>
                  <a:moveTo>
                    <a:pt x="437" y="144"/>
                  </a:moveTo>
                  <a:cubicBezTo>
                    <a:pt x="437" y="154"/>
                    <a:pt x="438" y="164"/>
                    <a:pt x="438" y="173"/>
                  </a:cubicBezTo>
                  <a:cubicBezTo>
                    <a:pt x="432" y="177"/>
                    <a:pt x="425" y="181"/>
                    <a:pt x="419" y="185"/>
                  </a:cubicBezTo>
                  <a:cubicBezTo>
                    <a:pt x="426" y="170"/>
                    <a:pt x="432" y="156"/>
                    <a:pt x="437" y="144"/>
                  </a:cubicBezTo>
                  <a:close/>
                  <a:moveTo>
                    <a:pt x="417" y="191"/>
                  </a:moveTo>
                  <a:cubicBezTo>
                    <a:pt x="424" y="186"/>
                    <a:pt x="431" y="181"/>
                    <a:pt x="438" y="177"/>
                  </a:cubicBezTo>
                  <a:cubicBezTo>
                    <a:pt x="438" y="183"/>
                    <a:pt x="439" y="189"/>
                    <a:pt x="439" y="194"/>
                  </a:cubicBezTo>
                  <a:cubicBezTo>
                    <a:pt x="428" y="205"/>
                    <a:pt x="417" y="213"/>
                    <a:pt x="404" y="220"/>
                  </a:cubicBezTo>
                  <a:cubicBezTo>
                    <a:pt x="408" y="210"/>
                    <a:pt x="413" y="200"/>
                    <a:pt x="417" y="191"/>
                  </a:cubicBezTo>
                  <a:close/>
                  <a:moveTo>
                    <a:pt x="386" y="259"/>
                  </a:moveTo>
                  <a:cubicBezTo>
                    <a:pt x="404" y="251"/>
                    <a:pt x="422" y="241"/>
                    <a:pt x="439" y="228"/>
                  </a:cubicBezTo>
                  <a:cubicBezTo>
                    <a:pt x="438" y="233"/>
                    <a:pt x="438" y="238"/>
                    <a:pt x="438" y="243"/>
                  </a:cubicBezTo>
                  <a:cubicBezTo>
                    <a:pt x="438" y="243"/>
                    <a:pt x="438" y="252"/>
                    <a:pt x="438" y="252"/>
                  </a:cubicBezTo>
                  <a:cubicBezTo>
                    <a:pt x="419" y="263"/>
                    <a:pt x="400" y="275"/>
                    <a:pt x="381" y="287"/>
                  </a:cubicBezTo>
                  <a:cubicBezTo>
                    <a:pt x="380" y="284"/>
                    <a:pt x="379" y="280"/>
                    <a:pt x="377" y="277"/>
                  </a:cubicBezTo>
                  <a:cubicBezTo>
                    <a:pt x="380" y="271"/>
                    <a:pt x="383" y="265"/>
                    <a:pt x="386" y="259"/>
                  </a:cubicBezTo>
                  <a:close/>
                  <a:moveTo>
                    <a:pt x="294" y="75"/>
                  </a:moveTo>
                  <a:cubicBezTo>
                    <a:pt x="310" y="109"/>
                    <a:pt x="326" y="155"/>
                    <a:pt x="343" y="201"/>
                  </a:cubicBezTo>
                  <a:cubicBezTo>
                    <a:pt x="358" y="242"/>
                    <a:pt x="372" y="284"/>
                    <a:pt x="387" y="317"/>
                  </a:cubicBezTo>
                  <a:cubicBezTo>
                    <a:pt x="387" y="317"/>
                    <a:pt x="386" y="318"/>
                    <a:pt x="385" y="318"/>
                  </a:cubicBezTo>
                  <a:cubicBezTo>
                    <a:pt x="384" y="319"/>
                    <a:pt x="384" y="320"/>
                    <a:pt x="385" y="320"/>
                  </a:cubicBezTo>
                  <a:cubicBezTo>
                    <a:pt x="385" y="321"/>
                    <a:pt x="386" y="321"/>
                    <a:pt x="387" y="321"/>
                  </a:cubicBezTo>
                  <a:cubicBezTo>
                    <a:pt x="387" y="320"/>
                    <a:pt x="388" y="320"/>
                    <a:pt x="389" y="320"/>
                  </a:cubicBezTo>
                  <a:cubicBezTo>
                    <a:pt x="389" y="320"/>
                    <a:pt x="389" y="320"/>
                    <a:pt x="389" y="320"/>
                  </a:cubicBezTo>
                  <a:cubicBezTo>
                    <a:pt x="370" y="326"/>
                    <a:pt x="354" y="336"/>
                    <a:pt x="336" y="346"/>
                  </a:cubicBezTo>
                  <a:cubicBezTo>
                    <a:pt x="318" y="357"/>
                    <a:pt x="299" y="369"/>
                    <a:pt x="276" y="379"/>
                  </a:cubicBezTo>
                  <a:cubicBezTo>
                    <a:pt x="275" y="228"/>
                    <a:pt x="275" y="228"/>
                    <a:pt x="275" y="228"/>
                  </a:cubicBezTo>
                  <a:cubicBezTo>
                    <a:pt x="276" y="210"/>
                    <a:pt x="276" y="188"/>
                    <a:pt x="276" y="164"/>
                  </a:cubicBezTo>
                  <a:cubicBezTo>
                    <a:pt x="276" y="118"/>
                    <a:pt x="275" y="67"/>
                    <a:pt x="274" y="28"/>
                  </a:cubicBezTo>
                  <a:cubicBezTo>
                    <a:pt x="279" y="44"/>
                    <a:pt x="286" y="60"/>
                    <a:pt x="294" y="75"/>
                  </a:cubicBezTo>
                  <a:close/>
                  <a:moveTo>
                    <a:pt x="267" y="28"/>
                  </a:moveTo>
                  <a:cubicBezTo>
                    <a:pt x="268" y="40"/>
                    <a:pt x="268" y="52"/>
                    <a:pt x="269" y="65"/>
                  </a:cubicBezTo>
                  <a:cubicBezTo>
                    <a:pt x="268" y="65"/>
                    <a:pt x="268" y="66"/>
                    <a:pt x="268" y="66"/>
                  </a:cubicBezTo>
                  <a:cubicBezTo>
                    <a:pt x="263" y="72"/>
                    <a:pt x="258" y="78"/>
                    <a:pt x="253" y="84"/>
                  </a:cubicBezTo>
                  <a:cubicBezTo>
                    <a:pt x="258" y="65"/>
                    <a:pt x="263" y="46"/>
                    <a:pt x="267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1456" y="1860"/>
              <a:ext cx="634" cy="506"/>
            </a:xfrm>
            <a:custGeom>
              <a:avLst/>
              <a:gdLst>
                <a:gd name="T0" fmla="*/ 0 w 163"/>
                <a:gd name="T1" fmla="*/ 7 h 130"/>
                <a:gd name="T2" fmla="*/ 0 w 163"/>
                <a:gd name="T3" fmla="*/ 30 h 130"/>
                <a:gd name="T4" fmla="*/ 2 w 163"/>
                <a:gd name="T5" fmla="*/ 128 h 130"/>
                <a:gd name="T6" fmla="*/ 3 w 163"/>
                <a:gd name="T7" fmla="*/ 130 h 130"/>
                <a:gd name="T8" fmla="*/ 5 w 163"/>
                <a:gd name="T9" fmla="*/ 130 h 130"/>
                <a:gd name="T10" fmla="*/ 15 w 163"/>
                <a:gd name="T11" fmla="*/ 123 h 130"/>
                <a:gd name="T12" fmla="*/ 24 w 163"/>
                <a:gd name="T13" fmla="*/ 108 h 130"/>
                <a:gd name="T14" fmla="*/ 34 w 163"/>
                <a:gd name="T15" fmla="*/ 96 h 130"/>
                <a:gd name="T16" fmla="*/ 33 w 163"/>
                <a:gd name="T17" fmla="*/ 93 h 130"/>
                <a:gd name="T18" fmla="*/ 34 w 163"/>
                <a:gd name="T19" fmla="*/ 96 h 130"/>
                <a:gd name="T20" fmla="*/ 49 w 163"/>
                <a:gd name="T21" fmla="*/ 92 h 130"/>
                <a:gd name="T22" fmla="*/ 57 w 163"/>
                <a:gd name="T23" fmla="*/ 93 h 130"/>
                <a:gd name="T24" fmla="*/ 91 w 163"/>
                <a:gd name="T25" fmla="*/ 94 h 130"/>
                <a:gd name="T26" fmla="*/ 157 w 163"/>
                <a:gd name="T27" fmla="*/ 90 h 130"/>
                <a:gd name="T28" fmla="*/ 159 w 163"/>
                <a:gd name="T29" fmla="*/ 88 h 130"/>
                <a:gd name="T30" fmla="*/ 163 w 163"/>
                <a:gd name="T31" fmla="*/ 49 h 130"/>
                <a:gd name="T32" fmla="*/ 157 w 163"/>
                <a:gd name="T33" fmla="*/ 2 h 130"/>
                <a:gd name="T34" fmla="*/ 154 w 163"/>
                <a:gd name="T35" fmla="*/ 0 h 130"/>
                <a:gd name="T36" fmla="*/ 2 w 163"/>
                <a:gd name="T37" fmla="*/ 5 h 130"/>
                <a:gd name="T38" fmla="*/ 0 w 163"/>
                <a:gd name="T39" fmla="*/ 7 h 130"/>
                <a:gd name="T40" fmla="*/ 158 w 163"/>
                <a:gd name="T41" fmla="*/ 49 h 130"/>
                <a:gd name="T42" fmla="*/ 154 w 163"/>
                <a:gd name="T43" fmla="*/ 85 h 130"/>
                <a:gd name="T44" fmla="*/ 91 w 163"/>
                <a:gd name="T45" fmla="*/ 89 h 130"/>
                <a:gd name="T46" fmla="*/ 58 w 163"/>
                <a:gd name="T47" fmla="*/ 88 h 130"/>
                <a:gd name="T48" fmla="*/ 49 w 163"/>
                <a:gd name="T49" fmla="*/ 87 h 130"/>
                <a:gd name="T50" fmla="*/ 32 w 163"/>
                <a:gd name="T51" fmla="*/ 91 h 130"/>
                <a:gd name="T52" fmla="*/ 17 w 163"/>
                <a:gd name="T53" fmla="*/ 110 h 130"/>
                <a:gd name="T54" fmla="*/ 11 w 163"/>
                <a:gd name="T55" fmla="*/ 120 h 130"/>
                <a:gd name="T56" fmla="*/ 7 w 163"/>
                <a:gd name="T57" fmla="*/ 123 h 130"/>
                <a:gd name="T58" fmla="*/ 5 w 163"/>
                <a:gd name="T59" fmla="*/ 30 h 130"/>
                <a:gd name="T60" fmla="*/ 5 w 163"/>
                <a:gd name="T61" fmla="*/ 10 h 130"/>
                <a:gd name="T62" fmla="*/ 152 w 163"/>
                <a:gd name="T63" fmla="*/ 6 h 130"/>
                <a:gd name="T64" fmla="*/ 158 w 163"/>
                <a:gd name="T65" fmla="*/ 4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3" h="130">
                  <a:moveTo>
                    <a:pt x="0" y="7"/>
                  </a:moveTo>
                  <a:cubicBezTo>
                    <a:pt x="0" y="15"/>
                    <a:pt x="0" y="22"/>
                    <a:pt x="0" y="30"/>
                  </a:cubicBezTo>
                  <a:cubicBezTo>
                    <a:pt x="0" y="63"/>
                    <a:pt x="0" y="95"/>
                    <a:pt x="2" y="128"/>
                  </a:cubicBezTo>
                  <a:cubicBezTo>
                    <a:pt x="2" y="129"/>
                    <a:pt x="2" y="129"/>
                    <a:pt x="3" y="130"/>
                  </a:cubicBezTo>
                  <a:cubicBezTo>
                    <a:pt x="3" y="130"/>
                    <a:pt x="4" y="130"/>
                    <a:pt x="5" y="130"/>
                  </a:cubicBezTo>
                  <a:cubicBezTo>
                    <a:pt x="9" y="129"/>
                    <a:pt x="12" y="126"/>
                    <a:pt x="15" y="123"/>
                  </a:cubicBezTo>
                  <a:cubicBezTo>
                    <a:pt x="19" y="118"/>
                    <a:pt x="21" y="113"/>
                    <a:pt x="24" y="108"/>
                  </a:cubicBezTo>
                  <a:cubicBezTo>
                    <a:pt x="27" y="103"/>
                    <a:pt x="30" y="98"/>
                    <a:pt x="34" y="96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6"/>
                    <a:pt x="34" y="96"/>
                    <a:pt x="34" y="96"/>
                  </a:cubicBezTo>
                  <a:cubicBezTo>
                    <a:pt x="38" y="93"/>
                    <a:pt x="43" y="92"/>
                    <a:pt x="49" y="92"/>
                  </a:cubicBezTo>
                  <a:cubicBezTo>
                    <a:pt x="52" y="92"/>
                    <a:pt x="54" y="93"/>
                    <a:pt x="57" y="93"/>
                  </a:cubicBezTo>
                  <a:cubicBezTo>
                    <a:pt x="68" y="93"/>
                    <a:pt x="80" y="94"/>
                    <a:pt x="91" y="94"/>
                  </a:cubicBezTo>
                  <a:cubicBezTo>
                    <a:pt x="113" y="94"/>
                    <a:pt x="135" y="92"/>
                    <a:pt x="157" y="90"/>
                  </a:cubicBezTo>
                  <a:cubicBezTo>
                    <a:pt x="158" y="90"/>
                    <a:pt x="159" y="89"/>
                    <a:pt x="159" y="88"/>
                  </a:cubicBezTo>
                  <a:cubicBezTo>
                    <a:pt x="162" y="75"/>
                    <a:pt x="163" y="62"/>
                    <a:pt x="163" y="49"/>
                  </a:cubicBezTo>
                  <a:cubicBezTo>
                    <a:pt x="163" y="33"/>
                    <a:pt x="161" y="18"/>
                    <a:pt x="157" y="2"/>
                  </a:cubicBezTo>
                  <a:cubicBezTo>
                    <a:pt x="157" y="1"/>
                    <a:pt x="156" y="0"/>
                    <a:pt x="154" y="0"/>
                  </a:cubicBezTo>
                  <a:cubicBezTo>
                    <a:pt x="104" y="2"/>
                    <a:pt x="53" y="3"/>
                    <a:pt x="2" y="5"/>
                  </a:cubicBezTo>
                  <a:cubicBezTo>
                    <a:pt x="1" y="5"/>
                    <a:pt x="0" y="6"/>
                    <a:pt x="0" y="7"/>
                  </a:cubicBezTo>
                  <a:close/>
                  <a:moveTo>
                    <a:pt x="158" y="49"/>
                  </a:moveTo>
                  <a:cubicBezTo>
                    <a:pt x="158" y="61"/>
                    <a:pt x="157" y="73"/>
                    <a:pt x="154" y="85"/>
                  </a:cubicBezTo>
                  <a:cubicBezTo>
                    <a:pt x="133" y="87"/>
                    <a:pt x="112" y="89"/>
                    <a:pt x="91" y="89"/>
                  </a:cubicBezTo>
                  <a:cubicBezTo>
                    <a:pt x="80" y="89"/>
                    <a:pt x="69" y="88"/>
                    <a:pt x="58" y="88"/>
                  </a:cubicBezTo>
                  <a:cubicBezTo>
                    <a:pt x="55" y="88"/>
                    <a:pt x="52" y="87"/>
                    <a:pt x="49" y="87"/>
                  </a:cubicBezTo>
                  <a:cubicBezTo>
                    <a:pt x="43" y="87"/>
                    <a:pt x="37" y="88"/>
                    <a:pt x="32" y="91"/>
                  </a:cubicBezTo>
                  <a:cubicBezTo>
                    <a:pt x="24" y="96"/>
                    <a:pt x="21" y="104"/>
                    <a:pt x="17" y="110"/>
                  </a:cubicBezTo>
                  <a:cubicBezTo>
                    <a:pt x="15" y="114"/>
                    <a:pt x="13" y="117"/>
                    <a:pt x="11" y="120"/>
                  </a:cubicBezTo>
                  <a:cubicBezTo>
                    <a:pt x="10" y="121"/>
                    <a:pt x="8" y="122"/>
                    <a:pt x="7" y="123"/>
                  </a:cubicBezTo>
                  <a:cubicBezTo>
                    <a:pt x="5" y="92"/>
                    <a:pt x="5" y="61"/>
                    <a:pt x="5" y="30"/>
                  </a:cubicBezTo>
                  <a:cubicBezTo>
                    <a:pt x="5" y="23"/>
                    <a:pt x="5" y="16"/>
                    <a:pt x="5" y="10"/>
                  </a:cubicBezTo>
                  <a:cubicBezTo>
                    <a:pt x="54" y="8"/>
                    <a:pt x="103" y="7"/>
                    <a:pt x="152" y="6"/>
                  </a:cubicBezTo>
                  <a:cubicBezTo>
                    <a:pt x="156" y="20"/>
                    <a:pt x="158" y="35"/>
                    <a:pt x="158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2180" y="1545"/>
              <a:ext cx="634" cy="506"/>
            </a:xfrm>
            <a:custGeom>
              <a:avLst/>
              <a:gdLst>
                <a:gd name="T0" fmla="*/ 2 w 163"/>
                <a:gd name="T1" fmla="*/ 130 h 130"/>
                <a:gd name="T2" fmla="*/ 5 w 163"/>
                <a:gd name="T3" fmla="*/ 130 h 130"/>
                <a:gd name="T4" fmla="*/ 14 w 163"/>
                <a:gd name="T5" fmla="*/ 123 h 130"/>
                <a:gd name="T6" fmla="*/ 24 w 163"/>
                <a:gd name="T7" fmla="*/ 108 h 130"/>
                <a:gd name="T8" fmla="*/ 34 w 163"/>
                <a:gd name="T9" fmla="*/ 96 h 130"/>
                <a:gd name="T10" fmla="*/ 33 w 163"/>
                <a:gd name="T11" fmla="*/ 93 h 130"/>
                <a:gd name="T12" fmla="*/ 34 w 163"/>
                <a:gd name="T13" fmla="*/ 96 h 130"/>
                <a:gd name="T14" fmla="*/ 49 w 163"/>
                <a:gd name="T15" fmla="*/ 92 h 130"/>
                <a:gd name="T16" fmla="*/ 57 w 163"/>
                <a:gd name="T17" fmla="*/ 93 h 130"/>
                <a:gd name="T18" fmla="*/ 91 w 163"/>
                <a:gd name="T19" fmla="*/ 94 h 130"/>
                <a:gd name="T20" fmla="*/ 157 w 163"/>
                <a:gd name="T21" fmla="*/ 90 h 130"/>
                <a:gd name="T22" fmla="*/ 159 w 163"/>
                <a:gd name="T23" fmla="*/ 88 h 130"/>
                <a:gd name="T24" fmla="*/ 163 w 163"/>
                <a:gd name="T25" fmla="*/ 49 h 130"/>
                <a:gd name="T26" fmla="*/ 157 w 163"/>
                <a:gd name="T27" fmla="*/ 2 h 130"/>
                <a:gd name="T28" fmla="*/ 154 w 163"/>
                <a:gd name="T29" fmla="*/ 0 h 130"/>
                <a:gd name="T30" fmla="*/ 2 w 163"/>
                <a:gd name="T31" fmla="*/ 5 h 130"/>
                <a:gd name="T32" fmla="*/ 0 w 163"/>
                <a:gd name="T33" fmla="*/ 7 h 130"/>
                <a:gd name="T34" fmla="*/ 0 w 163"/>
                <a:gd name="T35" fmla="*/ 30 h 130"/>
                <a:gd name="T36" fmla="*/ 1 w 163"/>
                <a:gd name="T37" fmla="*/ 128 h 130"/>
                <a:gd name="T38" fmla="*/ 2 w 163"/>
                <a:gd name="T39" fmla="*/ 130 h 130"/>
                <a:gd name="T40" fmla="*/ 158 w 163"/>
                <a:gd name="T41" fmla="*/ 49 h 130"/>
                <a:gd name="T42" fmla="*/ 154 w 163"/>
                <a:gd name="T43" fmla="*/ 85 h 130"/>
                <a:gd name="T44" fmla="*/ 91 w 163"/>
                <a:gd name="T45" fmla="*/ 89 h 130"/>
                <a:gd name="T46" fmla="*/ 57 w 163"/>
                <a:gd name="T47" fmla="*/ 88 h 130"/>
                <a:gd name="T48" fmla="*/ 49 w 163"/>
                <a:gd name="T49" fmla="*/ 87 h 130"/>
                <a:gd name="T50" fmla="*/ 31 w 163"/>
                <a:gd name="T51" fmla="*/ 91 h 130"/>
                <a:gd name="T52" fmla="*/ 16 w 163"/>
                <a:gd name="T53" fmla="*/ 110 h 130"/>
                <a:gd name="T54" fmla="*/ 11 w 163"/>
                <a:gd name="T55" fmla="*/ 120 h 130"/>
                <a:gd name="T56" fmla="*/ 6 w 163"/>
                <a:gd name="T57" fmla="*/ 123 h 130"/>
                <a:gd name="T58" fmla="*/ 5 w 163"/>
                <a:gd name="T59" fmla="*/ 30 h 130"/>
                <a:gd name="T60" fmla="*/ 5 w 163"/>
                <a:gd name="T61" fmla="*/ 10 h 130"/>
                <a:gd name="T62" fmla="*/ 152 w 163"/>
                <a:gd name="T63" fmla="*/ 6 h 130"/>
                <a:gd name="T64" fmla="*/ 158 w 163"/>
                <a:gd name="T65" fmla="*/ 4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3" h="130">
                  <a:moveTo>
                    <a:pt x="2" y="130"/>
                  </a:moveTo>
                  <a:cubicBezTo>
                    <a:pt x="3" y="130"/>
                    <a:pt x="4" y="130"/>
                    <a:pt x="5" y="130"/>
                  </a:cubicBezTo>
                  <a:cubicBezTo>
                    <a:pt x="9" y="129"/>
                    <a:pt x="12" y="126"/>
                    <a:pt x="14" y="123"/>
                  </a:cubicBezTo>
                  <a:cubicBezTo>
                    <a:pt x="18" y="118"/>
                    <a:pt x="21" y="113"/>
                    <a:pt x="24" y="108"/>
                  </a:cubicBezTo>
                  <a:cubicBezTo>
                    <a:pt x="27" y="103"/>
                    <a:pt x="30" y="98"/>
                    <a:pt x="34" y="96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6"/>
                    <a:pt x="34" y="96"/>
                    <a:pt x="34" y="96"/>
                  </a:cubicBezTo>
                  <a:cubicBezTo>
                    <a:pt x="38" y="93"/>
                    <a:pt x="43" y="92"/>
                    <a:pt x="49" y="92"/>
                  </a:cubicBezTo>
                  <a:cubicBezTo>
                    <a:pt x="51" y="92"/>
                    <a:pt x="54" y="93"/>
                    <a:pt x="57" y="93"/>
                  </a:cubicBezTo>
                  <a:cubicBezTo>
                    <a:pt x="68" y="93"/>
                    <a:pt x="79" y="94"/>
                    <a:pt x="91" y="94"/>
                  </a:cubicBezTo>
                  <a:cubicBezTo>
                    <a:pt x="113" y="94"/>
                    <a:pt x="135" y="92"/>
                    <a:pt x="157" y="90"/>
                  </a:cubicBezTo>
                  <a:cubicBezTo>
                    <a:pt x="158" y="90"/>
                    <a:pt x="158" y="89"/>
                    <a:pt x="159" y="88"/>
                  </a:cubicBezTo>
                  <a:cubicBezTo>
                    <a:pt x="162" y="75"/>
                    <a:pt x="163" y="62"/>
                    <a:pt x="163" y="49"/>
                  </a:cubicBezTo>
                  <a:cubicBezTo>
                    <a:pt x="163" y="33"/>
                    <a:pt x="161" y="18"/>
                    <a:pt x="157" y="2"/>
                  </a:cubicBezTo>
                  <a:cubicBezTo>
                    <a:pt x="156" y="1"/>
                    <a:pt x="155" y="0"/>
                    <a:pt x="154" y="0"/>
                  </a:cubicBezTo>
                  <a:cubicBezTo>
                    <a:pt x="103" y="2"/>
                    <a:pt x="53" y="3"/>
                    <a:pt x="2" y="5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0" y="15"/>
                    <a:pt x="0" y="22"/>
                    <a:pt x="0" y="30"/>
                  </a:cubicBezTo>
                  <a:cubicBezTo>
                    <a:pt x="0" y="63"/>
                    <a:pt x="0" y="95"/>
                    <a:pt x="1" y="128"/>
                  </a:cubicBezTo>
                  <a:cubicBezTo>
                    <a:pt x="1" y="129"/>
                    <a:pt x="2" y="129"/>
                    <a:pt x="2" y="130"/>
                  </a:cubicBezTo>
                  <a:close/>
                  <a:moveTo>
                    <a:pt x="158" y="49"/>
                  </a:moveTo>
                  <a:cubicBezTo>
                    <a:pt x="158" y="61"/>
                    <a:pt x="157" y="73"/>
                    <a:pt x="154" y="85"/>
                  </a:cubicBezTo>
                  <a:cubicBezTo>
                    <a:pt x="133" y="87"/>
                    <a:pt x="112" y="89"/>
                    <a:pt x="91" y="89"/>
                  </a:cubicBezTo>
                  <a:cubicBezTo>
                    <a:pt x="79" y="89"/>
                    <a:pt x="68" y="88"/>
                    <a:pt x="57" y="88"/>
                  </a:cubicBezTo>
                  <a:cubicBezTo>
                    <a:pt x="54" y="88"/>
                    <a:pt x="52" y="87"/>
                    <a:pt x="49" y="87"/>
                  </a:cubicBezTo>
                  <a:cubicBezTo>
                    <a:pt x="43" y="87"/>
                    <a:pt x="37" y="88"/>
                    <a:pt x="31" y="91"/>
                  </a:cubicBezTo>
                  <a:cubicBezTo>
                    <a:pt x="24" y="96"/>
                    <a:pt x="20" y="103"/>
                    <a:pt x="16" y="110"/>
                  </a:cubicBezTo>
                  <a:cubicBezTo>
                    <a:pt x="15" y="114"/>
                    <a:pt x="13" y="117"/>
                    <a:pt x="11" y="120"/>
                  </a:cubicBezTo>
                  <a:cubicBezTo>
                    <a:pt x="9" y="121"/>
                    <a:pt x="8" y="122"/>
                    <a:pt x="6" y="123"/>
                  </a:cubicBezTo>
                  <a:cubicBezTo>
                    <a:pt x="5" y="92"/>
                    <a:pt x="5" y="61"/>
                    <a:pt x="5" y="30"/>
                  </a:cubicBezTo>
                  <a:cubicBezTo>
                    <a:pt x="5" y="23"/>
                    <a:pt x="5" y="16"/>
                    <a:pt x="5" y="10"/>
                  </a:cubicBezTo>
                  <a:cubicBezTo>
                    <a:pt x="54" y="8"/>
                    <a:pt x="103" y="7"/>
                    <a:pt x="152" y="6"/>
                  </a:cubicBezTo>
                  <a:cubicBezTo>
                    <a:pt x="156" y="20"/>
                    <a:pt x="158" y="35"/>
                    <a:pt x="158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" name="Freeform 8"/>
            <p:cNvSpPr>
              <a:spLocks noEditPoints="1"/>
            </p:cNvSpPr>
            <p:nvPr/>
          </p:nvSpPr>
          <p:spPr bwMode="auto">
            <a:xfrm>
              <a:off x="2822" y="2031"/>
              <a:ext cx="634" cy="506"/>
            </a:xfrm>
            <a:custGeom>
              <a:avLst/>
              <a:gdLst>
                <a:gd name="T0" fmla="*/ 3 w 163"/>
                <a:gd name="T1" fmla="*/ 130 h 130"/>
                <a:gd name="T2" fmla="*/ 5 w 163"/>
                <a:gd name="T3" fmla="*/ 130 h 130"/>
                <a:gd name="T4" fmla="*/ 15 w 163"/>
                <a:gd name="T5" fmla="*/ 123 h 130"/>
                <a:gd name="T6" fmla="*/ 24 w 163"/>
                <a:gd name="T7" fmla="*/ 108 h 130"/>
                <a:gd name="T8" fmla="*/ 34 w 163"/>
                <a:gd name="T9" fmla="*/ 96 h 130"/>
                <a:gd name="T10" fmla="*/ 33 w 163"/>
                <a:gd name="T11" fmla="*/ 93 h 130"/>
                <a:gd name="T12" fmla="*/ 34 w 163"/>
                <a:gd name="T13" fmla="*/ 96 h 130"/>
                <a:gd name="T14" fmla="*/ 49 w 163"/>
                <a:gd name="T15" fmla="*/ 92 h 130"/>
                <a:gd name="T16" fmla="*/ 57 w 163"/>
                <a:gd name="T17" fmla="*/ 93 h 130"/>
                <a:gd name="T18" fmla="*/ 91 w 163"/>
                <a:gd name="T19" fmla="*/ 94 h 130"/>
                <a:gd name="T20" fmla="*/ 157 w 163"/>
                <a:gd name="T21" fmla="*/ 90 h 130"/>
                <a:gd name="T22" fmla="*/ 159 w 163"/>
                <a:gd name="T23" fmla="*/ 88 h 130"/>
                <a:gd name="T24" fmla="*/ 163 w 163"/>
                <a:gd name="T25" fmla="*/ 49 h 130"/>
                <a:gd name="T26" fmla="*/ 157 w 163"/>
                <a:gd name="T27" fmla="*/ 2 h 130"/>
                <a:gd name="T28" fmla="*/ 154 w 163"/>
                <a:gd name="T29" fmla="*/ 0 h 130"/>
                <a:gd name="T30" fmla="*/ 3 w 163"/>
                <a:gd name="T31" fmla="*/ 4 h 130"/>
                <a:gd name="T32" fmla="*/ 0 w 163"/>
                <a:gd name="T33" fmla="*/ 7 h 130"/>
                <a:gd name="T34" fmla="*/ 0 w 163"/>
                <a:gd name="T35" fmla="*/ 30 h 130"/>
                <a:gd name="T36" fmla="*/ 2 w 163"/>
                <a:gd name="T37" fmla="*/ 128 h 130"/>
                <a:gd name="T38" fmla="*/ 3 w 163"/>
                <a:gd name="T39" fmla="*/ 130 h 130"/>
                <a:gd name="T40" fmla="*/ 158 w 163"/>
                <a:gd name="T41" fmla="*/ 49 h 130"/>
                <a:gd name="T42" fmla="*/ 155 w 163"/>
                <a:gd name="T43" fmla="*/ 85 h 130"/>
                <a:gd name="T44" fmla="*/ 91 w 163"/>
                <a:gd name="T45" fmla="*/ 89 h 130"/>
                <a:gd name="T46" fmla="*/ 58 w 163"/>
                <a:gd name="T47" fmla="*/ 88 h 130"/>
                <a:gd name="T48" fmla="*/ 49 w 163"/>
                <a:gd name="T49" fmla="*/ 87 h 130"/>
                <a:gd name="T50" fmla="*/ 32 w 163"/>
                <a:gd name="T51" fmla="*/ 91 h 130"/>
                <a:gd name="T52" fmla="*/ 17 w 163"/>
                <a:gd name="T53" fmla="*/ 110 h 130"/>
                <a:gd name="T54" fmla="*/ 11 w 163"/>
                <a:gd name="T55" fmla="*/ 119 h 130"/>
                <a:gd name="T56" fmla="*/ 7 w 163"/>
                <a:gd name="T57" fmla="*/ 123 h 130"/>
                <a:gd name="T58" fmla="*/ 5 w 163"/>
                <a:gd name="T59" fmla="*/ 30 h 130"/>
                <a:gd name="T60" fmla="*/ 5 w 163"/>
                <a:gd name="T61" fmla="*/ 9 h 130"/>
                <a:gd name="T62" fmla="*/ 153 w 163"/>
                <a:gd name="T63" fmla="*/ 5 h 130"/>
                <a:gd name="T64" fmla="*/ 158 w 163"/>
                <a:gd name="T65" fmla="*/ 4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3" h="130">
                  <a:moveTo>
                    <a:pt x="3" y="130"/>
                  </a:moveTo>
                  <a:cubicBezTo>
                    <a:pt x="4" y="130"/>
                    <a:pt x="4" y="130"/>
                    <a:pt x="5" y="130"/>
                  </a:cubicBezTo>
                  <a:cubicBezTo>
                    <a:pt x="9" y="128"/>
                    <a:pt x="12" y="126"/>
                    <a:pt x="15" y="123"/>
                  </a:cubicBezTo>
                  <a:cubicBezTo>
                    <a:pt x="19" y="118"/>
                    <a:pt x="21" y="113"/>
                    <a:pt x="24" y="108"/>
                  </a:cubicBezTo>
                  <a:cubicBezTo>
                    <a:pt x="27" y="103"/>
                    <a:pt x="30" y="98"/>
                    <a:pt x="34" y="96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6"/>
                    <a:pt x="34" y="96"/>
                    <a:pt x="34" y="96"/>
                  </a:cubicBezTo>
                  <a:cubicBezTo>
                    <a:pt x="39" y="93"/>
                    <a:pt x="44" y="92"/>
                    <a:pt x="49" y="92"/>
                  </a:cubicBezTo>
                  <a:cubicBezTo>
                    <a:pt x="52" y="92"/>
                    <a:pt x="55" y="92"/>
                    <a:pt x="57" y="93"/>
                  </a:cubicBezTo>
                  <a:cubicBezTo>
                    <a:pt x="69" y="93"/>
                    <a:pt x="80" y="94"/>
                    <a:pt x="91" y="94"/>
                  </a:cubicBezTo>
                  <a:cubicBezTo>
                    <a:pt x="113" y="94"/>
                    <a:pt x="135" y="92"/>
                    <a:pt x="157" y="90"/>
                  </a:cubicBezTo>
                  <a:cubicBezTo>
                    <a:pt x="158" y="90"/>
                    <a:pt x="159" y="89"/>
                    <a:pt x="159" y="88"/>
                  </a:cubicBezTo>
                  <a:cubicBezTo>
                    <a:pt x="162" y="75"/>
                    <a:pt x="163" y="62"/>
                    <a:pt x="163" y="49"/>
                  </a:cubicBezTo>
                  <a:cubicBezTo>
                    <a:pt x="163" y="33"/>
                    <a:pt x="161" y="17"/>
                    <a:pt x="157" y="2"/>
                  </a:cubicBezTo>
                  <a:cubicBezTo>
                    <a:pt x="157" y="1"/>
                    <a:pt x="156" y="0"/>
                    <a:pt x="154" y="0"/>
                  </a:cubicBezTo>
                  <a:cubicBezTo>
                    <a:pt x="104" y="2"/>
                    <a:pt x="53" y="3"/>
                    <a:pt x="3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0" y="15"/>
                    <a:pt x="0" y="22"/>
                    <a:pt x="0" y="30"/>
                  </a:cubicBezTo>
                  <a:cubicBezTo>
                    <a:pt x="0" y="63"/>
                    <a:pt x="1" y="95"/>
                    <a:pt x="2" y="128"/>
                  </a:cubicBezTo>
                  <a:cubicBezTo>
                    <a:pt x="2" y="128"/>
                    <a:pt x="2" y="129"/>
                    <a:pt x="3" y="130"/>
                  </a:cubicBezTo>
                  <a:close/>
                  <a:moveTo>
                    <a:pt x="158" y="49"/>
                  </a:moveTo>
                  <a:cubicBezTo>
                    <a:pt x="158" y="61"/>
                    <a:pt x="157" y="73"/>
                    <a:pt x="155" y="85"/>
                  </a:cubicBezTo>
                  <a:cubicBezTo>
                    <a:pt x="133" y="87"/>
                    <a:pt x="112" y="89"/>
                    <a:pt x="91" y="89"/>
                  </a:cubicBezTo>
                  <a:cubicBezTo>
                    <a:pt x="80" y="89"/>
                    <a:pt x="69" y="88"/>
                    <a:pt x="58" y="88"/>
                  </a:cubicBezTo>
                  <a:cubicBezTo>
                    <a:pt x="55" y="87"/>
                    <a:pt x="52" y="87"/>
                    <a:pt x="49" y="87"/>
                  </a:cubicBezTo>
                  <a:cubicBezTo>
                    <a:pt x="43" y="87"/>
                    <a:pt x="37" y="88"/>
                    <a:pt x="32" y="91"/>
                  </a:cubicBezTo>
                  <a:cubicBezTo>
                    <a:pt x="24" y="96"/>
                    <a:pt x="21" y="103"/>
                    <a:pt x="17" y="110"/>
                  </a:cubicBezTo>
                  <a:cubicBezTo>
                    <a:pt x="15" y="114"/>
                    <a:pt x="13" y="117"/>
                    <a:pt x="11" y="119"/>
                  </a:cubicBezTo>
                  <a:cubicBezTo>
                    <a:pt x="10" y="121"/>
                    <a:pt x="8" y="122"/>
                    <a:pt x="7" y="123"/>
                  </a:cubicBezTo>
                  <a:cubicBezTo>
                    <a:pt x="6" y="92"/>
                    <a:pt x="5" y="61"/>
                    <a:pt x="5" y="30"/>
                  </a:cubicBezTo>
                  <a:cubicBezTo>
                    <a:pt x="5" y="23"/>
                    <a:pt x="5" y="16"/>
                    <a:pt x="5" y="9"/>
                  </a:cubicBezTo>
                  <a:cubicBezTo>
                    <a:pt x="54" y="8"/>
                    <a:pt x="103" y="7"/>
                    <a:pt x="153" y="5"/>
                  </a:cubicBezTo>
                  <a:cubicBezTo>
                    <a:pt x="156" y="20"/>
                    <a:pt x="158" y="34"/>
                    <a:pt x="158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9" name="PA_文本框 77"/>
          <p:cNvSpPr txBox="1"/>
          <p:nvPr/>
        </p:nvSpPr>
        <p:spPr>
          <a:xfrm>
            <a:off x="3221790" y="2165460"/>
            <a:ext cx="1219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1</a:t>
            </a:r>
          </a:p>
        </p:txBody>
      </p:sp>
      <p:sp>
        <p:nvSpPr>
          <p:cNvPr id="10" name="PA_文本框 78"/>
          <p:cNvSpPr txBox="1"/>
          <p:nvPr/>
        </p:nvSpPr>
        <p:spPr>
          <a:xfrm>
            <a:off x="2017241" y="2656642"/>
            <a:ext cx="1219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2</a:t>
            </a:r>
          </a:p>
        </p:txBody>
      </p:sp>
      <p:sp>
        <p:nvSpPr>
          <p:cNvPr id="11" name="PA_文本框 79"/>
          <p:cNvSpPr txBox="1"/>
          <p:nvPr/>
        </p:nvSpPr>
        <p:spPr>
          <a:xfrm>
            <a:off x="4199963" y="2925872"/>
            <a:ext cx="1219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3</a:t>
            </a:r>
          </a:p>
        </p:txBody>
      </p:sp>
      <p:sp>
        <p:nvSpPr>
          <p:cNvPr id="12" name="PA_文本框 92"/>
          <p:cNvSpPr txBox="1"/>
          <p:nvPr/>
        </p:nvSpPr>
        <p:spPr>
          <a:xfrm>
            <a:off x="6722095" y="1927664"/>
            <a:ext cx="1686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Subtitle</a:t>
            </a:r>
          </a:p>
        </p:txBody>
      </p:sp>
      <p:sp>
        <p:nvSpPr>
          <p:cNvPr id="13" name="PA_文本框 93"/>
          <p:cNvSpPr txBox="1"/>
          <p:nvPr/>
        </p:nvSpPr>
        <p:spPr>
          <a:xfrm>
            <a:off x="6444283" y="2512439"/>
            <a:ext cx="4006233" cy="1211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 designer can use text text to simulate what text will will look look like. If it is not real text.</a:t>
            </a:r>
          </a:p>
        </p:txBody>
      </p:sp>
      <p:sp>
        <p:nvSpPr>
          <p:cNvPr id="14" name="PA_任意多边形 30"/>
          <p:cNvSpPr>
            <a:spLocks noEditPoints="1"/>
          </p:cNvSpPr>
          <p:nvPr/>
        </p:nvSpPr>
        <p:spPr bwMode="auto">
          <a:xfrm>
            <a:off x="6444283" y="2035077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5" name="PA_文本框 95"/>
          <p:cNvSpPr txBox="1"/>
          <p:nvPr/>
        </p:nvSpPr>
        <p:spPr>
          <a:xfrm>
            <a:off x="6722095" y="3916869"/>
            <a:ext cx="1686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Subtitle</a:t>
            </a:r>
          </a:p>
        </p:txBody>
      </p:sp>
      <p:sp>
        <p:nvSpPr>
          <p:cNvPr id="16" name="PA_文本框 96"/>
          <p:cNvSpPr txBox="1"/>
          <p:nvPr/>
        </p:nvSpPr>
        <p:spPr>
          <a:xfrm>
            <a:off x="6444283" y="4501644"/>
            <a:ext cx="4006233" cy="1211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 designer can use text text to simulate what text will will look look like. If it is not real text.</a:t>
            </a:r>
          </a:p>
        </p:txBody>
      </p:sp>
      <p:sp>
        <p:nvSpPr>
          <p:cNvPr id="17" name="PA_任意多边形 30"/>
          <p:cNvSpPr>
            <a:spLocks noEditPoints="1"/>
          </p:cNvSpPr>
          <p:nvPr/>
        </p:nvSpPr>
        <p:spPr bwMode="auto">
          <a:xfrm>
            <a:off x="6444283" y="4024282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:a14="http://schemas.microsoft.com/office/drawing/2010/main"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9" grpId="0"/>
      <p:bldP spid="10" grpId="0"/>
      <p:bldP spid="11" grpId="0"/>
      <p:bldP spid="12" grpId="0"/>
      <p:bldP spid="13" grpId="0"/>
      <p:bldP spid="14" grpId="0" animBg="1"/>
      <p:bldP spid="15" grpId="0"/>
      <p:bldP spid="16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64485"/>
            <a:ext cx="788328" cy="648315"/>
          </a:xfrm>
          <a:prstGeom prst="rect">
            <a:avLst/>
          </a:prstGeom>
        </p:spPr>
      </p:pic>
      <p:sp>
        <p:nvSpPr>
          <p:cNvPr id="27" name="TextBox 31"/>
          <p:cNvSpPr txBox="1"/>
          <p:nvPr/>
        </p:nvSpPr>
        <p:spPr>
          <a:xfrm>
            <a:off x="1149621" y="146143"/>
            <a:ext cx="6942641" cy="66665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373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Add a text title</a:t>
            </a:r>
            <a:endParaRPr lang="zh-CN" altLang="en-US" sz="373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4" name="PA_任意多边形 34"/>
          <p:cNvSpPr>
            <a:spLocks noEditPoints="1"/>
          </p:cNvSpPr>
          <p:nvPr/>
        </p:nvSpPr>
        <p:spPr bwMode="auto">
          <a:xfrm rot="8869549" flipH="1">
            <a:off x="9135948" y="2638013"/>
            <a:ext cx="1048399" cy="679756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5" name="PA_任意多边形 34"/>
          <p:cNvSpPr>
            <a:spLocks noEditPoints="1"/>
          </p:cNvSpPr>
          <p:nvPr/>
        </p:nvSpPr>
        <p:spPr bwMode="auto">
          <a:xfrm rot="8869549" flipH="1">
            <a:off x="1830976" y="3996834"/>
            <a:ext cx="2088692" cy="1354256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6" name="PA_任意多边形 34"/>
          <p:cNvSpPr>
            <a:spLocks noEditPoints="1"/>
          </p:cNvSpPr>
          <p:nvPr/>
        </p:nvSpPr>
        <p:spPr bwMode="auto">
          <a:xfrm rot="8869549" flipH="1">
            <a:off x="5791570" y="3082179"/>
            <a:ext cx="1572184" cy="1019365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7" name="PA_矩形 47"/>
          <p:cNvSpPr/>
          <p:nvPr/>
        </p:nvSpPr>
        <p:spPr>
          <a:xfrm>
            <a:off x="1997831" y="2495637"/>
            <a:ext cx="1235916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/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cs typeface="Arial" pitchFamily="34" charset="0"/>
                <a:sym typeface="Arial"/>
              </a:rPr>
              <a:t>Subtitle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cs typeface="Arial" pitchFamily="34" charset="0"/>
              <a:sym typeface="Arial"/>
            </a:endParaRPr>
          </a:p>
        </p:txBody>
      </p:sp>
      <p:sp>
        <p:nvSpPr>
          <p:cNvPr id="8" name="PA_文本框 7"/>
          <p:cNvSpPr txBox="1">
            <a:spLocks noChangeArrowheads="1"/>
          </p:cNvSpPr>
          <p:nvPr/>
        </p:nvSpPr>
        <p:spPr bwMode="auto">
          <a:xfrm>
            <a:off x="1325867" y="3020173"/>
            <a:ext cx="257984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Please add your text Please add your text Please add your text</a:t>
            </a:r>
          </a:p>
        </p:txBody>
      </p:sp>
      <p:sp>
        <p:nvSpPr>
          <p:cNvPr id="9" name="PA_矩形 47"/>
          <p:cNvSpPr/>
          <p:nvPr/>
        </p:nvSpPr>
        <p:spPr>
          <a:xfrm>
            <a:off x="5676923" y="1646551"/>
            <a:ext cx="1235916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/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cs typeface="Arial" pitchFamily="34" charset="0"/>
                <a:sym typeface="Arial"/>
              </a:rPr>
              <a:t>Subtitle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cs typeface="Arial" pitchFamily="34" charset="0"/>
              <a:sym typeface="Arial"/>
            </a:endParaRPr>
          </a:p>
        </p:txBody>
      </p:sp>
      <p:sp>
        <p:nvSpPr>
          <p:cNvPr id="10" name="PA_文本框 7"/>
          <p:cNvSpPr txBox="1">
            <a:spLocks noChangeArrowheads="1"/>
          </p:cNvSpPr>
          <p:nvPr/>
        </p:nvSpPr>
        <p:spPr bwMode="auto">
          <a:xfrm>
            <a:off x="5004959" y="2171087"/>
            <a:ext cx="257984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Please add your text Please add your text Please add your text</a:t>
            </a:r>
          </a:p>
        </p:txBody>
      </p:sp>
      <p:sp>
        <p:nvSpPr>
          <p:cNvPr id="11" name="PA_矩形 47"/>
          <p:cNvSpPr/>
          <p:nvPr/>
        </p:nvSpPr>
        <p:spPr>
          <a:xfrm>
            <a:off x="8919350" y="1154108"/>
            <a:ext cx="1235916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/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cs typeface="Arial" pitchFamily="34" charset="0"/>
                <a:sym typeface="Arial"/>
              </a:rPr>
              <a:t>Subtitle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cs typeface="Arial" pitchFamily="34" charset="0"/>
              <a:sym typeface="Arial"/>
            </a:endParaRPr>
          </a:p>
        </p:txBody>
      </p:sp>
      <p:sp>
        <p:nvSpPr>
          <p:cNvPr id="12" name="PA_文本框 7"/>
          <p:cNvSpPr txBox="1">
            <a:spLocks noChangeArrowheads="1"/>
          </p:cNvSpPr>
          <p:nvPr/>
        </p:nvSpPr>
        <p:spPr bwMode="auto">
          <a:xfrm>
            <a:off x="8247386" y="1678644"/>
            <a:ext cx="257984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Please add your text Please add your text Please add your text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:a14="http://schemas.microsoft.com/office/drawing/2010/main"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64485"/>
            <a:ext cx="788328" cy="648315"/>
          </a:xfrm>
          <a:prstGeom prst="rect">
            <a:avLst/>
          </a:prstGeom>
        </p:spPr>
      </p:pic>
      <p:sp>
        <p:nvSpPr>
          <p:cNvPr id="27" name="TextBox 31"/>
          <p:cNvSpPr txBox="1"/>
          <p:nvPr/>
        </p:nvSpPr>
        <p:spPr>
          <a:xfrm>
            <a:off x="1149621" y="146143"/>
            <a:ext cx="6942641" cy="66665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373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Add a text title</a:t>
            </a:r>
            <a:endParaRPr lang="zh-CN" altLang="en-US" sz="373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261232" y="1676607"/>
            <a:ext cx="2448625" cy="1760821"/>
            <a:chOff x="1261232" y="1676607"/>
            <a:chExt cx="2448625" cy="1760821"/>
          </a:xfrm>
        </p:grpSpPr>
        <p:sp>
          <p:nvSpPr>
            <p:cNvPr id="4" name="TextBox 7"/>
            <p:cNvSpPr txBox="1"/>
            <p:nvPr/>
          </p:nvSpPr>
          <p:spPr>
            <a:xfrm>
              <a:off x="1261232" y="2822066"/>
              <a:ext cx="2448625" cy="61536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133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rPr>
                <a:t>A designer can use text text to simulate what text will will look look like. </a:t>
              </a: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1904351" y="1676607"/>
              <a:ext cx="1062538" cy="1045313"/>
              <a:chOff x="3291509" y="1181246"/>
              <a:chExt cx="1062538" cy="1045313"/>
            </a:xfrm>
          </p:grpSpPr>
          <p:sp>
            <p:nvSpPr>
              <p:cNvPr id="11" name="同心圆 10"/>
              <p:cNvSpPr/>
              <p:nvPr/>
            </p:nvSpPr>
            <p:spPr>
              <a:xfrm>
                <a:off x="3291509" y="1181246"/>
                <a:ext cx="1062538" cy="1045313"/>
              </a:xfrm>
              <a:prstGeom prst="donut">
                <a:avLst>
                  <a:gd name="adj" fmla="val 3642"/>
                </a:avLst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3439876" y="1339792"/>
                <a:ext cx="76580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/>
                    <a:ea typeface="微软雅黑"/>
                    <a:sym typeface="Arial"/>
                  </a:rPr>
                  <a:t>01</a:t>
                </a:r>
                <a:endParaRPr lang="zh-CN" alt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4765975" y="1676607"/>
            <a:ext cx="2448625" cy="1751668"/>
            <a:chOff x="4765975" y="1676607"/>
            <a:chExt cx="2448625" cy="1751668"/>
          </a:xfrm>
        </p:grpSpPr>
        <p:sp>
          <p:nvSpPr>
            <p:cNvPr id="5" name="TextBox 7"/>
            <p:cNvSpPr txBox="1"/>
            <p:nvPr/>
          </p:nvSpPr>
          <p:spPr>
            <a:xfrm>
              <a:off x="4765975" y="2812914"/>
              <a:ext cx="2448625" cy="61536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133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rPr>
                <a:t>A designer can use text text to simulate what text will will look look like. </a:t>
              </a: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5434304" y="1676607"/>
              <a:ext cx="1062538" cy="1045313"/>
              <a:chOff x="3291509" y="1181246"/>
              <a:chExt cx="1062538" cy="1045313"/>
            </a:xfrm>
          </p:grpSpPr>
          <p:sp>
            <p:nvSpPr>
              <p:cNvPr id="14" name="同心圆 13"/>
              <p:cNvSpPr/>
              <p:nvPr/>
            </p:nvSpPr>
            <p:spPr>
              <a:xfrm>
                <a:off x="3291509" y="1181246"/>
                <a:ext cx="1062538" cy="1045313"/>
              </a:xfrm>
              <a:prstGeom prst="donut">
                <a:avLst>
                  <a:gd name="adj" fmla="val 3642"/>
                </a:avLst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3439876" y="1339792"/>
                <a:ext cx="76580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/>
                    <a:ea typeface="微软雅黑"/>
                    <a:sym typeface="Arial"/>
                  </a:rPr>
                  <a:t>02</a:t>
                </a:r>
                <a:endParaRPr lang="zh-CN" alt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8277486" y="1676607"/>
            <a:ext cx="2448625" cy="1751667"/>
            <a:chOff x="8277486" y="1676607"/>
            <a:chExt cx="2448625" cy="1751667"/>
          </a:xfrm>
        </p:grpSpPr>
        <p:sp>
          <p:nvSpPr>
            <p:cNvPr id="6" name="TextBox 7"/>
            <p:cNvSpPr txBox="1"/>
            <p:nvPr/>
          </p:nvSpPr>
          <p:spPr>
            <a:xfrm>
              <a:off x="8277486" y="2812913"/>
              <a:ext cx="2448625" cy="61536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133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rPr>
                <a:t>A designer can use text text to simulate what text will will look look like. </a:t>
              </a: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8952724" y="1676607"/>
              <a:ext cx="1062538" cy="1045313"/>
              <a:chOff x="3291509" y="1181246"/>
              <a:chExt cx="1062538" cy="1045313"/>
            </a:xfrm>
          </p:grpSpPr>
          <p:sp>
            <p:nvSpPr>
              <p:cNvPr id="17" name="同心圆 16"/>
              <p:cNvSpPr/>
              <p:nvPr/>
            </p:nvSpPr>
            <p:spPr>
              <a:xfrm>
                <a:off x="3291509" y="1181246"/>
                <a:ext cx="1062538" cy="1045313"/>
              </a:xfrm>
              <a:prstGeom prst="donut">
                <a:avLst>
                  <a:gd name="adj" fmla="val 3642"/>
                </a:avLst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3439876" y="1339792"/>
                <a:ext cx="76580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/>
                    <a:ea typeface="微软雅黑"/>
                    <a:sym typeface="Arial"/>
                  </a:rPr>
                  <a:t>03</a:t>
                </a:r>
                <a:endParaRPr lang="zh-CN" alt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1261233" y="3893428"/>
            <a:ext cx="2448625" cy="1726487"/>
            <a:chOff x="1261233" y="3893428"/>
            <a:chExt cx="2448625" cy="1726487"/>
          </a:xfrm>
        </p:grpSpPr>
        <p:sp>
          <p:nvSpPr>
            <p:cNvPr id="7" name="TextBox 7"/>
            <p:cNvSpPr txBox="1"/>
            <p:nvPr/>
          </p:nvSpPr>
          <p:spPr>
            <a:xfrm>
              <a:off x="1261233" y="5004554"/>
              <a:ext cx="2448625" cy="61536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133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rPr>
                <a:t>A designer can use text text to simulate what text will will look look like. </a:t>
              </a: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1904351" y="3893428"/>
              <a:ext cx="1062538" cy="1045313"/>
              <a:chOff x="3291509" y="1181246"/>
              <a:chExt cx="1062538" cy="1045313"/>
            </a:xfrm>
          </p:grpSpPr>
          <p:sp>
            <p:nvSpPr>
              <p:cNvPr id="20" name="同心圆 19"/>
              <p:cNvSpPr/>
              <p:nvPr/>
            </p:nvSpPr>
            <p:spPr>
              <a:xfrm>
                <a:off x="3291509" y="1181246"/>
                <a:ext cx="1062538" cy="1045313"/>
              </a:xfrm>
              <a:prstGeom prst="donut">
                <a:avLst>
                  <a:gd name="adj" fmla="val 3642"/>
                </a:avLst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3439876" y="1339792"/>
                <a:ext cx="76580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/>
                    <a:ea typeface="微软雅黑"/>
                    <a:sym typeface="Arial"/>
                  </a:rPr>
                  <a:t>04</a:t>
                </a:r>
                <a:endParaRPr lang="zh-CN" alt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</p:grpSp>
      </p:grpSp>
      <p:grpSp>
        <p:nvGrpSpPr>
          <p:cNvPr id="32" name="组合 31"/>
          <p:cNvGrpSpPr/>
          <p:nvPr/>
        </p:nvGrpSpPr>
        <p:grpSpPr>
          <a:xfrm>
            <a:off x="4789998" y="3893428"/>
            <a:ext cx="2448625" cy="1729473"/>
            <a:chOff x="4789998" y="3893428"/>
            <a:chExt cx="2448625" cy="1729473"/>
          </a:xfrm>
        </p:grpSpPr>
        <p:sp>
          <p:nvSpPr>
            <p:cNvPr id="8" name="TextBox 7"/>
            <p:cNvSpPr txBox="1"/>
            <p:nvPr/>
          </p:nvSpPr>
          <p:spPr>
            <a:xfrm>
              <a:off x="4789998" y="5007540"/>
              <a:ext cx="2448625" cy="61536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133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rPr>
                <a:t>A designer can use text text to simulate what text will will look look like. </a:t>
              </a: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5434304" y="3893428"/>
              <a:ext cx="1062538" cy="1045313"/>
              <a:chOff x="3291509" y="1181246"/>
              <a:chExt cx="1062538" cy="1045313"/>
            </a:xfrm>
          </p:grpSpPr>
          <p:sp>
            <p:nvSpPr>
              <p:cNvPr id="23" name="同心圆 22"/>
              <p:cNvSpPr/>
              <p:nvPr/>
            </p:nvSpPr>
            <p:spPr>
              <a:xfrm>
                <a:off x="3291509" y="1181246"/>
                <a:ext cx="1062538" cy="1045313"/>
              </a:xfrm>
              <a:prstGeom prst="donut">
                <a:avLst>
                  <a:gd name="adj" fmla="val 3642"/>
                </a:avLst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3439876" y="1339792"/>
                <a:ext cx="76580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/>
                    <a:ea typeface="微软雅黑"/>
                    <a:sym typeface="Arial"/>
                  </a:rPr>
                  <a:t>05</a:t>
                </a:r>
                <a:endParaRPr lang="zh-CN" alt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8277486" y="3893428"/>
            <a:ext cx="2448625" cy="1729473"/>
            <a:chOff x="8277486" y="3893428"/>
            <a:chExt cx="2448625" cy="1729473"/>
          </a:xfrm>
        </p:grpSpPr>
        <p:sp>
          <p:nvSpPr>
            <p:cNvPr id="9" name="TextBox 7"/>
            <p:cNvSpPr txBox="1"/>
            <p:nvPr/>
          </p:nvSpPr>
          <p:spPr>
            <a:xfrm>
              <a:off x="8277486" y="5007540"/>
              <a:ext cx="2448625" cy="61536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133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rPr>
                <a:t>A designer can use text text to simulate what text will will look look like. </a:t>
              </a: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8952724" y="3893428"/>
              <a:ext cx="1062538" cy="1045313"/>
              <a:chOff x="3291509" y="1181246"/>
              <a:chExt cx="1062538" cy="1045313"/>
            </a:xfrm>
          </p:grpSpPr>
          <p:sp>
            <p:nvSpPr>
              <p:cNvPr id="28" name="同心圆 27"/>
              <p:cNvSpPr/>
              <p:nvPr/>
            </p:nvSpPr>
            <p:spPr>
              <a:xfrm>
                <a:off x="3291509" y="1181246"/>
                <a:ext cx="1062538" cy="1045313"/>
              </a:xfrm>
              <a:prstGeom prst="donut">
                <a:avLst>
                  <a:gd name="adj" fmla="val 3642"/>
                </a:avLst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3439876" y="1339792"/>
                <a:ext cx="76580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/>
                    <a:ea typeface="微软雅黑"/>
                    <a:sym typeface="Arial"/>
                  </a:rPr>
                  <a:t>06</a:t>
                </a:r>
                <a:endParaRPr lang="zh-CN" alt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:a14="http://schemas.microsoft.com/office/drawing/2010/main"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977285"/>
            <a:ext cx="2817266" cy="2316897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2992354" y="3134359"/>
            <a:ext cx="7010933" cy="8205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533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软雅黑"/>
                <a:sym typeface="Arial"/>
              </a:rPr>
              <a:t>Teaching process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631585" y="4288646"/>
            <a:ext cx="1478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Pre-class preparation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68176" y="4288645"/>
            <a:ext cx="160839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Classroom implementation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8" name="Freeform 21"/>
          <p:cNvSpPr>
            <a:spLocks noEditPoints="1"/>
          </p:cNvSpPr>
          <p:nvPr/>
        </p:nvSpPr>
        <p:spPr>
          <a:xfrm>
            <a:off x="3349245" y="4353679"/>
            <a:ext cx="266479" cy="268065"/>
          </a:xfrm>
          <a:custGeom>
            <a:avLst/>
            <a:gdLst/>
            <a:ahLst/>
            <a:cxnLst>
              <a:cxn ang="0">
                <a:pos x="133350" y="0"/>
              </a:cxn>
              <a:cxn ang="0">
                <a:pos x="266700" y="134144"/>
              </a:cxn>
              <a:cxn ang="0">
                <a:pos x="133350" y="268288"/>
              </a:cxn>
              <a:cxn ang="0">
                <a:pos x="0" y="134144"/>
              </a:cxn>
              <a:cxn ang="0">
                <a:pos x="133350" y="0"/>
              </a:cxn>
              <a:cxn ang="0">
                <a:pos x="112835" y="228159"/>
              </a:cxn>
              <a:cxn ang="0">
                <a:pos x="153865" y="228159"/>
              </a:cxn>
              <a:cxn ang="0">
                <a:pos x="153865" y="155928"/>
              </a:cxn>
              <a:cxn ang="0">
                <a:pos x="226809" y="155928"/>
              </a:cxn>
              <a:cxn ang="0">
                <a:pos x="226809" y="113506"/>
              </a:cxn>
              <a:cxn ang="0">
                <a:pos x="153865" y="113506"/>
              </a:cxn>
              <a:cxn ang="0">
                <a:pos x="153865" y="40129"/>
              </a:cxn>
              <a:cxn ang="0">
                <a:pos x="112835" y="40129"/>
              </a:cxn>
              <a:cxn ang="0">
                <a:pos x="112835" y="113506"/>
              </a:cxn>
              <a:cxn ang="0">
                <a:pos x="39891" y="113506"/>
              </a:cxn>
              <a:cxn ang="0">
                <a:pos x="39891" y="155928"/>
              </a:cxn>
              <a:cxn ang="0">
                <a:pos x="112835" y="155928"/>
              </a:cxn>
              <a:cxn ang="0">
                <a:pos x="112835" y="228159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9"/>
                </a:lnTo>
                <a:lnTo>
                  <a:pt x="135" y="99"/>
                </a:lnTo>
                <a:lnTo>
                  <a:pt x="135" y="35"/>
                </a:lnTo>
                <a:lnTo>
                  <a:pt x="99" y="35"/>
                </a:lnTo>
                <a:lnTo>
                  <a:pt x="99" y="99"/>
                </a:lnTo>
                <a:lnTo>
                  <a:pt x="35" y="99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txBody>
          <a:bodyPr/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9" name="Freeform 22"/>
          <p:cNvSpPr>
            <a:spLocks noEditPoints="1"/>
          </p:cNvSpPr>
          <p:nvPr/>
        </p:nvSpPr>
        <p:spPr>
          <a:xfrm>
            <a:off x="5471558" y="4353679"/>
            <a:ext cx="266479" cy="268065"/>
          </a:xfrm>
          <a:custGeom>
            <a:avLst/>
            <a:gdLst/>
            <a:ahLst/>
            <a:cxnLst>
              <a:cxn ang="0">
                <a:pos x="133350" y="0"/>
              </a:cxn>
              <a:cxn ang="0">
                <a:pos x="266700" y="134144"/>
              </a:cxn>
              <a:cxn ang="0">
                <a:pos x="133350" y="268288"/>
              </a:cxn>
              <a:cxn ang="0">
                <a:pos x="0" y="134144"/>
              </a:cxn>
              <a:cxn ang="0">
                <a:pos x="133350" y="0"/>
              </a:cxn>
              <a:cxn ang="0">
                <a:pos x="112835" y="228159"/>
              </a:cxn>
              <a:cxn ang="0">
                <a:pos x="153865" y="228159"/>
              </a:cxn>
              <a:cxn ang="0">
                <a:pos x="153865" y="155928"/>
              </a:cxn>
              <a:cxn ang="0">
                <a:pos x="226809" y="155928"/>
              </a:cxn>
              <a:cxn ang="0">
                <a:pos x="226809" y="112360"/>
              </a:cxn>
              <a:cxn ang="0">
                <a:pos x="153865" y="112360"/>
              </a:cxn>
              <a:cxn ang="0">
                <a:pos x="153865" y="40129"/>
              </a:cxn>
              <a:cxn ang="0">
                <a:pos x="112835" y="40129"/>
              </a:cxn>
              <a:cxn ang="0">
                <a:pos x="112835" y="112360"/>
              </a:cxn>
              <a:cxn ang="0">
                <a:pos x="39891" y="112360"/>
              </a:cxn>
              <a:cxn ang="0">
                <a:pos x="39891" y="155928"/>
              </a:cxn>
              <a:cxn ang="0">
                <a:pos x="112835" y="155928"/>
              </a:cxn>
              <a:cxn ang="0">
                <a:pos x="112835" y="228159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txBody>
          <a:bodyPr/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30" name="TextBox 13"/>
          <p:cNvSpPr txBox="1"/>
          <p:nvPr/>
        </p:nvSpPr>
        <p:spPr>
          <a:xfrm>
            <a:off x="7977730" y="4288645"/>
            <a:ext cx="2863265" cy="33855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Post-class promotion</a:t>
            </a:r>
          </a:p>
        </p:txBody>
      </p:sp>
      <p:sp>
        <p:nvSpPr>
          <p:cNvPr id="31" name="Freeform 22"/>
          <p:cNvSpPr>
            <a:spLocks noEditPoints="1"/>
          </p:cNvSpPr>
          <p:nvPr/>
        </p:nvSpPr>
        <p:spPr>
          <a:xfrm>
            <a:off x="7679527" y="4353679"/>
            <a:ext cx="266479" cy="268065"/>
          </a:xfrm>
          <a:custGeom>
            <a:avLst/>
            <a:gdLst/>
            <a:ahLst/>
            <a:cxnLst>
              <a:cxn ang="0">
                <a:pos x="133350" y="0"/>
              </a:cxn>
              <a:cxn ang="0">
                <a:pos x="266700" y="134144"/>
              </a:cxn>
              <a:cxn ang="0">
                <a:pos x="133350" y="268288"/>
              </a:cxn>
              <a:cxn ang="0">
                <a:pos x="0" y="134144"/>
              </a:cxn>
              <a:cxn ang="0">
                <a:pos x="133350" y="0"/>
              </a:cxn>
              <a:cxn ang="0">
                <a:pos x="112835" y="228159"/>
              </a:cxn>
              <a:cxn ang="0">
                <a:pos x="153865" y="228159"/>
              </a:cxn>
              <a:cxn ang="0">
                <a:pos x="153865" y="155928"/>
              </a:cxn>
              <a:cxn ang="0">
                <a:pos x="226809" y="155928"/>
              </a:cxn>
              <a:cxn ang="0">
                <a:pos x="226809" y="112360"/>
              </a:cxn>
              <a:cxn ang="0">
                <a:pos x="153865" y="112360"/>
              </a:cxn>
              <a:cxn ang="0">
                <a:pos x="153865" y="40129"/>
              </a:cxn>
              <a:cxn ang="0">
                <a:pos x="112835" y="40129"/>
              </a:cxn>
              <a:cxn ang="0">
                <a:pos x="112835" y="112360"/>
              </a:cxn>
              <a:cxn ang="0">
                <a:pos x="39891" y="112360"/>
              </a:cxn>
              <a:cxn ang="0">
                <a:pos x="39891" y="155928"/>
              </a:cxn>
              <a:cxn ang="0">
                <a:pos x="112835" y="155928"/>
              </a:cxn>
              <a:cxn ang="0">
                <a:pos x="112835" y="228159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txBody>
          <a:bodyPr/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32" name="TextBox 13"/>
          <p:cNvSpPr txBox="1"/>
          <p:nvPr/>
        </p:nvSpPr>
        <p:spPr>
          <a:xfrm>
            <a:off x="3628421" y="4807160"/>
            <a:ext cx="2025557" cy="33855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Add a title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33" name="Freeform 22"/>
          <p:cNvSpPr>
            <a:spLocks noEditPoints="1"/>
          </p:cNvSpPr>
          <p:nvPr/>
        </p:nvSpPr>
        <p:spPr>
          <a:xfrm>
            <a:off x="3355610" y="4872194"/>
            <a:ext cx="266479" cy="268065"/>
          </a:xfrm>
          <a:custGeom>
            <a:avLst/>
            <a:gdLst/>
            <a:ahLst/>
            <a:cxnLst>
              <a:cxn ang="0">
                <a:pos x="133350" y="0"/>
              </a:cxn>
              <a:cxn ang="0">
                <a:pos x="266700" y="134144"/>
              </a:cxn>
              <a:cxn ang="0">
                <a:pos x="133350" y="268288"/>
              </a:cxn>
              <a:cxn ang="0">
                <a:pos x="0" y="134144"/>
              </a:cxn>
              <a:cxn ang="0">
                <a:pos x="133350" y="0"/>
              </a:cxn>
              <a:cxn ang="0">
                <a:pos x="112835" y="228159"/>
              </a:cxn>
              <a:cxn ang="0">
                <a:pos x="153865" y="228159"/>
              </a:cxn>
              <a:cxn ang="0">
                <a:pos x="153865" y="155928"/>
              </a:cxn>
              <a:cxn ang="0">
                <a:pos x="226809" y="155928"/>
              </a:cxn>
              <a:cxn ang="0">
                <a:pos x="226809" y="112360"/>
              </a:cxn>
              <a:cxn ang="0">
                <a:pos x="153865" y="112360"/>
              </a:cxn>
              <a:cxn ang="0">
                <a:pos x="153865" y="40129"/>
              </a:cxn>
              <a:cxn ang="0">
                <a:pos x="112835" y="40129"/>
              </a:cxn>
              <a:cxn ang="0">
                <a:pos x="112835" y="112360"/>
              </a:cxn>
              <a:cxn ang="0">
                <a:pos x="39891" y="112360"/>
              </a:cxn>
              <a:cxn ang="0">
                <a:pos x="39891" y="155928"/>
              </a:cxn>
              <a:cxn ang="0">
                <a:pos x="112835" y="155928"/>
              </a:cxn>
              <a:cxn ang="0">
                <a:pos x="112835" y="228159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txBody>
          <a:bodyPr/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34" name="TextBox 13"/>
          <p:cNvSpPr txBox="1"/>
          <p:nvPr/>
        </p:nvSpPr>
        <p:spPr>
          <a:xfrm>
            <a:off x="5768176" y="4807160"/>
            <a:ext cx="2025557" cy="33855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Add a title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35" name="Freeform 22"/>
          <p:cNvSpPr>
            <a:spLocks noEditPoints="1"/>
          </p:cNvSpPr>
          <p:nvPr/>
        </p:nvSpPr>
        <p:spPr>
          <a:xfrm>
            <a:off x="5482669" y="4872194"/>
            <a:ext cx="266479" cy="268065"/>
          </a:xfrm>
          <a:custGeom>
            <a:avLst/>
            <a:gdLst/>
            <a:ahLst/>
            <a:cxnLst>
              <a:cxn ang="0">
                <a:pos x="133350" y="0"/>
              </a:cxn>
              <a:cxn ang="0">
                <a:pos x="266700" y="134144"/>
              </a:cxn>
              <a:cxn ang="0">
                <a:pos x="133350" y="268288"/>
              </a:cxn>
              <a:cxn ang="0">
                <a:pos x="0" y="134144"/>
              </a:cxn>
              <a:cxn ang="0">
                <a:pos x="133350" y="0"/>
              </a:cxn>
              <a:cxn ang="0">
                <a:pos x="112835" y="228159"/>
              </a:cxn>
              <a:cxn ang="0">
                <a:pos x="153865" y="228159"/>
              </a:cxn>
              <a:cxn ang="0">
                <a:pos x="153865" y="155928"/>
              </a:cxn>
              <a:cxn ang="0">
                <a:pos x="226809" y="155928"/>
              </a:cxn>
              <a:cxn ang="0">
                <a:pos x="226809" y="112360"/>
              </a:cxn>
              <a:cxn ang="0">
                <a:pos x="153865" y="112360"/>
              </a:cxn>
              <a:cxn ang="0">
                <a:pos x="153865" y="40129"/>
              </a:cxn>
              <a:cxn ang="0">
                <a:pos x="112835" y="40129"/>
              </a:cxn>
              <a:cxn ang="0">
                <a:pos x="112835" y="112360"/>
              </a:cxn>
              <a:cxn ang="0">
                <a:pos x="39891" y="112360"/>
              </a:cxn>
              <a:cxn ang="0">
                <a:pos x="39891" y="155928"/>
              </a:cxn>
              <a:cxn ang="0">
                <a:pos x="112835" y="155928"/>
              </a:cxn>
              <a:cxn ang="0">
                <a:pos x="112835" y="228159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txBody>
          <a:bodyPr/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:a14="http://schemas.microsoft.com/office/drawing/2010/main"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79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79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30" grpId="0"/>
      <p:bldP spid="32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/>
          <p:cNvGrpSpPr/>
          <p:nvPr/>
        </p:nvGrpSpPr>
        <p:grpSpPr>
          <a:xfrm>
            <a:off x="439543" y="188102"/>
            <a:ext cx="2482611" cy="1202525"/>
            <a:chOff x="439543" y="188102"/>
            <a:chExt cx="2482611" cy="1202525"/>
          </a:xfrm>
        </p:grpSpPr>
        <p:sp>
          <p:nvSpPr>
            <p:cNvPr id="2" name="chenying0907 92"/>
            <p:cNvSpPr/>
            <p:nvPr/>
          </p:nvSpPr>
          <p:spPr>
            <a:xfrm>
              <a:off x="439543" y="188102"/>
              <a:ext cx="936154" cy="359073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25400" tIns="25400" rIns="25400" bIns="25400" anchor="ctr">
              <a:spAutoFit/>
            </a:bodyPr>
            <a:lstStyle>
              <a:lvl1pPr algn="l">
                <a:defRPr sz="4000">
                  <a:solidFill>
                    <a:srgbClr val="FFFFFF"/>
                  </a:solidFill>
                  <a:latin typeface="Sketch Block"/>
                  <a:ea typeface="Sketch Block"/>
                  <a:cs typeface="Sketch Block"/>
                  <a:sym typeface="Sketch Block"/>
                </a:defRPr>
              </a:lvl1pPr>
            </a:lstStyle>
            <a:p>
              <a:pPr defTabSz="412750" hangingPunct="0"/>
              <a:r>
                <a:rPr sz="2000" kern="0">
                  <a:solidFill>
                    <a:srgbClr val="000000"/>
                  </a:solidFill>
                  <a:latin typeface="Arial"/>
                  <a:ea typeface="微软雅黑"/>
                  <a:sym typeface="Arial"/>
                </a:rPr>
                <a:t>Agenda</a:t>
              </a:r>
            </a:p>
          </p:txBody>
        </p:sp>
        <p:sp>
          <p:nvSpPr>
            <p:cNvPr id="3" name="chenying0907 93"/>
            <p:cNvSpPr/>
            <p:nvPr/>
          </p:nvSpPr>
          <p:spPr>
            <a:xfrm>
              <a:off x="441712" y="547175"/>
              <a:ext cx="1590179" cy="666849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25400" tIns="25400" rIns="25400" bIns="25400" anchor="ctr">
              <a:spAutoFit/>
            </a:bodyPr>
            <a:lstStyle>
              <a:lvl1pPr algn="l">
                <a:defRPr sz="8000">
                  <a:solidFill>
                    <a:srgbClr val="FFFFFF"/>
                  </a:solidFill>
                  <a:latin typeface="YuppySC-Regular"/>
                  <a:ea typeface="YuppySC-Regular"/>
                  <a:cs typeface="YuppySC-Regular"/>
                  <a:sym typeface="YuppySC-Regular"/>
                </a:defRPr>
              </a:lvl1pPr>
            </a:lstStyle>
            <a:p>
              <a:pPr defTabSz="412750" hangingPunct="0"/>
              <a:r>
                <a:rPr sz="4000" kern="0" dirty="0" err="1">
                  <a:solidFill>
                    <a:srgbClr val="000000"/>
                  </a:solidFill>
                  <a:latin typeface="Arial"/>
                  <a:ea typeface="微软雅黑"/>
                  <a:sym typeface="Arial"/>
                </a:rPr>
                <a:t>Catalog page</a:t>
              </a:r>
              <a:endParaRPr sz="4000" kern="0" dirty="0">
                <a:solidFill>
                  <a:srgbClr val="000000"/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4" name="chenying0907 115"/>
            <p:cNvSpPr/>
            <p:nvPr/>
          </p:nvSpPr>
          <p:spPr>
            <a:xfrm rot="120000">
              <a:off x="442859" y="1157345"/>
              <a:ext cx="2479295" cy="233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312" extrusionOk="0">
                  <a:moveTo>
                    <a:pt x="20570" y="10021"/>
                  </a:moveTo>
                  <a:cubicBezTo>
                    <a:pt x="19775" y="9039"/>
                    <a:pt x="18988" y="8057"/>
                    <a:pt x="18200" y="8057"/>
                  </a:cubicBezTo>
                  <a:cubicBezTo>
                    <a:pt x="17822" y="8057"/>
                    <a:pt x="17444" y="9039"/>
                    <a:pt x="17066" y="9530"/>
                  </a:cubicBezTo>
                  <a:cubicBezTo>
                    <a:pt x="16838" y="10021"/>
                    <a:pt x="16609" y="9530"/>
                    <a:pt x="16381" y="10021"/>
                  </a:cubicBezTo>
                  <a:cubicBezTo>
                    <a:pt x="15775" y="10512"/>
                    <a:pt x="15168" y="11985"/>
                    <a:pt x="14570" y="11985"/>
                  </a:cubicBezTo>
                  <a:cubicBezTo>
                    <a:pt x="14090" y="11985"/>
                    <a:pt x="13617" y="10021"/>
                    <a:pt x="13145" y="10021"/>
                  </a:cubicBezTo>
                  <a:cubicBezTo>
                    <a:pt x="12830" y="9530"/>
                    <a:pt x="12515" y="11494"/>
                    <a:pt x="12200" y="11494"/>
                  </a:cubicBezTo>
                  <a:cubicBezTo>
                    <a:pt x="12058" y="11494"/>
                    <a:pt x="11916" y="10512"/>
                    <a:pt x="11774" y="10021"/>
                  </a:cubicBezTo>
                  <a:cubicBezTo>
                    <a:pt x="11743" y="10021"/>
                    <a:pt x="11704" y="9530"/>
                    <a:pt x="11672" y="9530"/>
                  </a:cubicBezTo>
                  <a:cubicBezTo>
                    <a:pt x="11137" y="10512"/>
                    <a:pt x="10601" y="11003"/>
                    <a:pt x="10066" y="11494"/>
                  </a:cubicBezTo>
                  <a:cubicBezTo>
                    <a:pt x="9829" y="11985"/>
                    <a:pt x="9593" y="11985"/>
                    <a:pt x="9365" y="11494"/>
                  </a:cubicBezTo>
                  <a:cubicBezTo>
                    <a:pt x="9215" y="11003"/>
                    <a:pt x="9066" y="9039"/>
                    <a:pt x="8916" y="9039"/>
                  </a:cubicBezTo>
                  <a:cubicBezTo>
                    <a:pt x="8632" y="8548"/>
                    <a:pt x="8349" y="9530"/>
                    <a:pt x="8065" y="9530"/>
                  </a:cubicBezTo>
                  <a:cubicBezTo>
                    <a:pt x="7806" y="9530"/>
                    <a:pt x="7538" y="9039"/>
                    <a:pt x="7278" y="9039"/>
                  </a:cubicBezTo>
                  <a:cubicBezTo>
                    <a:pt x="7199" y="9039"/>
                    <a:pt x="7121" y="8057"/>
                    <a:pt x="7042" y="8548"/>
                  </a:cubicBezTo>
                  <a:cubicBezTo>
                    <a:pt x="6821" y="10021"/>
                    <a:pt x="6593" y="12476"/>
                    <a:pt x="6365" y="12967"/>
                  </a:cubicBezTo>
                  <a:cubicBezTo>
                    <a:pt x="6144" y="13948"/>
                    <a:pt x="5916" y="12476"/>
                    <a:pt x="5687" y="12476"/>
                  </a:cubicBezTo>
                  <a:cubicBezTo>
                    <a:pt x="5569" y="12476"/>
                    <a:pt x="5459" y="14439"/>
                    <a:pt x="5349" y="14930"/>
                  </a:cubicBezTo>
                  <a:cubicBezTo>
                    <a:pt x="5278" y="15421"/>
                    <a:pt x="5207" y="15912"/>
                    <a:pt x="5136" y="15912"/>
                  </a:cubicBezTo>
                  <a:cubicBezTo>
                    <a:pt x="4774" y="14930"/>
                    <a:pt x="4412" y="13948"/>
                    <a:pt x="4049" y="13457"/>
                  </a:cubicBezTo>
                  <a:cubicBezTo>
                    <a:pt x="3790" y="12967"/>
                    <a:pt x="3530" y="11003"/>
                    <a:pt x="3278" y="12967"/>
                  </a:cubicBezTo>
                  <a:cubicBezTo>
                    <a:pt x="2845" y="15421"/>
                    <a:pt x="2411" y="14930"/>
                    <a:pt x="1978" y="15421"/>
                  </a:cubicBezTo>
                  <a:cubicBezTo>
                    <a:pt x="1687" y="16403"/>
                    <a:pt x="1388" y="15912"/>
                    <a:pt x="1089" y="16403"/>
                  </a:cubicBezTo>
                  <a:cubicBezTo>
                    <a:pt x="797" y="17385"/>
                    <a:pt x="506" y="19839"/>
                    <a:pt x="222" y="21312"/>
                  </a:cubicBezTo>
                  <a:cubicBezTo>
                    <a:pt x="151" y="21312"/>
                    <a:pt x="88" y="19348"/>
                    <a:pt x="18" y="18367"/>
                  </a:cubicBezTo>
                  <a:cubicBezTo>
                    <a:pt x="10" y="17876"/>
                    <a:pt x="-6" y="15421"/>
                    <a:pt x="2" y="14930"/>
                  </a:cubicBezTo>
                  <a:cubicBezTo>
                    <a:pt x="18" y="13948"/>
                    <a:pt x="49" y="12476"/>
                    <a:pt x="65" y="12476"/>
                  </a:cubicBezTo>
                  <a:cubicBezTo>
                    <a:pt x="317" y="18367"/>
                    <a:pt x="553" y="15421"/>
                    <a:pt x="797" y="11003"/>
                  </a:cubicBezTo>
                  <a:cubicBezTo>
                    <a:pt x="844" y="10021"/>
                    <a:pt x="907" y="10021"/>
                    <a:pt x="963" y="10512"/>
                  </a:cubicBezTo>
                  <a:cubicBezTo>
                    <a:pt x="1152" y="10512"/>
                    <a:pt x="1348" y="11985"/>
                    <a:pt x="1530" y="8057"/>
                  </a:cubicBezTo>
                  <a:cubicBezTo>
                    <a:pt x="1553" y="7567"/>
                    <a:pt x="1577" y="7567"/>
                    <a:pt x="1593" y="7567"/>
                  </a:cubicBezTo>
                  <a:cubicBezTo>
                    <a:pt x="2026" y="13457"/>
                    <a:pt x="2467" y="9039"/>
                    <a:pt x="2892" y="8057"/>
                  </a:cubicBezTo>
                  <a:cubicBezTo>
                    <a:pt x="3396" y="6094"/>
                    <a:pt x="3900" y="10512"/>
                    <a:pt x="4404" y="7076"/>
                  </a:cubicBezTo>
                  <a:cubicBezTo>
                    <a:pt x="4609" y="5603"/>
                    <a:pt x="4829" y="7076"/>
                    <a:pt x="5034" y="9039"/>
                  </a:cubicBezTo>
                  <a:cubicBezTo>
                    <a:pt x="5215" y="10512"/>
                    <a:pt x="5388" y="9039"/>
                    <a:pt x="5561" y="7567"/>
                  </a:cubicBezTo>
                  <a:cubicBezTo>
                    <a:pt x="5782" y="5603"/>
                    <a:pt x="5994" y="5112"/>
                    <a:pt x="6215" y="7567"/>
                  </a:cubicBezTo>
                  <a:cubicBezTo>
                    <a:pt x="6372" y="9530"/>
                    <a:pt x="6546" y="8057"/>
                    <a:pt x="6703" y="6585"/>
                  </a:cubicBezTo>
                  <a:cubicBezTo>
                    <a:pt x="7042" y="4130"/>
                    <a:pt x="7372" y="3148"/>
                    <a:pt x="7719" y="5603"/>
                  </a:cubicBezTo>
                  <a:cubicBezTo>
                    <a:pt x="7955" y="7076"/>
                    <a:pt x="8199" y="3639"/>
                    <a:pt x="8443" y="3148"/>
                  </a:cubicBezTo>
                  <a:cubicBezTo>
                    <a:pt x="8593" y="2657"/>
                    <a:pt x="8751" y="1676"/>
                    <a:pt x="8900" y="3148"/>
                  </a:cubicBezTo>
                  <a:cubicBezTo>
                    <a:pt x="9325" y="7567"/>
                    <a:pt x="9743" y="10512"/>
                    <a:pt x="10176" y="7076"/>
                  </a:cubicBezTo>
                  <a:cubicBezTo>
                    <a:pt x="10341" y="5603"/>
                    <a:pt x="10514" y="8057"/>
                    <a:pt x="10688" y="8057"/>
                  </a:cubicBezTo>
                  <a:cubicBezTo>
                    <a:pt x="10877" y="8057"/>
                    <a:pt x="11074" y="7567"/>
                    <a:pt x="11263" y="7567"/>
                  </a:cubicBezTo>
                  <a:cubicBezTo>
                    <a:pt x="11601" y="7076"/>
                    <a:pt x="11932" y="7076"/>
                    <a:pt x="12270" y="7076"/>
                  </a:cubicBezTo>
                  <a:cubicBezTo>
                    <a:pt x="12617" y="6585"/>
                    <a:pt x="12971" y="5603"/>
                    <a:pt x="13318" y="7076"/>
                  </a:cubicBezTo>
                  <a:cubicBezTo>
                    <a:pt x="13767" y="9530"/>
                    <a:pt x="14208" y="6094"/>
                    <a:pt x="14656" y="7076"/>
                  </a:cubicBezTo>
                  <a:cubicBezTo>
                    <a:pt x="15105" y="8057"/>
                    <a:pt x="15554" y="7567"/>
                    <a:pt x="16003" y="7076"/>
                  </a:cubicBezTo>
                  <a:cubicBezTo>
                    <a:pt x="16586" y="6585"/>
                    <a:pt x="17168" y="6094"/>
                    <a:pt x="17751" y="5112"/>
                  </a:cubicBezTo>
                  <a:cubicBezTo>
                    <a:pt x="18043" y="4621"/>
                    <a:pt x="18334" y="2657"/>
                    <a:pt x="18617" y="2657"/>
                  </a:cubicBezTo>
                  <a:cubicBezTo>
                    <a:pt x="18925" y="3148"/>
                    <a:pt x="19232" y="4621"/>
                    <a:pt x="19531" y="5112"/>
                  </a:cubicBezTo>
                  <a:cubicBezTo>
                    <a:pt x="20066" y="6094"/>
                    <a:pt x="20602" y="3639"/>
                    <a:pt x="21129" y="203"/>
                  </a:cubicBezTo>
                  <a:cubicBezTo>
                    <a:pt x="21271" y="-288"/>
                    <a:pt x="21413" y="203"/>
                    <a:pt x="21555" y="694"/>
                  </a:cubicBezTo>
                  <a:cubicBezTo>
                    <a:pt x="21570" y="694"/>
                    <a:pt x="21594" y="2167"/>
                    <a:pt x="21594" y="2657"/>
                  </a:cubicBezTo>
                  <a:cubicBezTo>
                    <a:pt x="21594" y="3639"/>
                    <a:pt x="21578" y="5112"/>
                    <a:pt x="21563" y="5603"/>
                  </a:cubicBezTo>
                  <a:cubicBezTo>
                    <a:pt x="21523" y="6585"/>
                    <a:pt x="21484" y="7076"/>
                    <a:pt x="21437" y="7076"/>
                  </a:cubicBezTo>
                  <a:cubicBezTo>
                    <a:pt x="21153" y="7076"/>
                    <a:pt x="20862" y="7076"/>
                    <a:pt x="20570" y="7076"/>
                  </a:cubicBezTo>
                  <a:cubicBezTo>
                    <a:pt x="20570" y="8057"/>
                    <a:pt x="20570" y="9039"/>
                    <a:pt x="20570" y="10021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22860" rIns="22860"/>
            <a:lstStyle/>
            <a:p>
              <a:pPr hangingPunct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微软雅黑"/>
                <a:cs typeface="Calibri"/>
                <a:sym typeface="Arial"/>
              </a:endParaRPr>
            </a:p>
          </p:txBody>
        </p:sp>
      </p:grpSp>
      <p:sp>
        <p:nvSpPr>
          <p:cNvPr id="5" name="chenying0907 90"/>
          <p:cNvSpPr/>
          <p:nvPr/>
        </p:nvSpPr>
        <p:spPr>
          <a:xfrm>
            <a:off x="912307" y="4019108"/>
            <a:ext cx="2518318" cy="420628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6000" b="1">
                <a:solidFill>
                  <a:srgbClr val="FFFFFF"/>
                </a:solidFill>
                <a:latin typeface="YuppySC-Regular"/>
                <a:ea typeface="YuppySC-Regular"/>
                <a:cs typeface="YuppySC-Regular"/>
                <a:sym typeface="YuppySC-Regular"/>
              </a:defRPr>
            </a:lvl1pPr>
          </a:lstStyle>
          <a:p>
            <a:pPr algn="ctr" defTabSz="412750" hangingPunct="0"/>
            <a:r>
              <a:rPr lang="zh-CN" altLang="en-US" sz="2400" b="0" kern="0" dirty="0">
                <a:solidFill>
                  <a:srgbClr val="000000"/>
                </a:solidFill>
                <a:latin typeface="Arial"/>
                <a:ea typeface="微软雅黑"/>
                <a:sym typeface="Arial"/>
              </a:rPr>
              <a:t>Teaching analysis</a:t>
            </a:r>
            <a:endParaRPr sz="2400" b="0" kern="0" dirty="0">
              <a:solidFill>
                <a:srgbClr val="000000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6" name="chenying0907 91"/>
          <p:cNvSpPr/>
          <p:nvPr/>
        </p:nvSpPr>
        <p:spPr>
          <a:xfrm>
            <a:off x="1260281" y="3663063"/>
            <a:ext cx="10060600" cy="1740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312" extrusionOk="0">
                <a:moveTo>
                  <a:pt x="20570" y="10021"/>
                </a:moveTo>
                <a:cubicBezTo>
                  <a:pt x="19775" y="9039"/>
                  <a:pt x="18988" y="8057"/>
                  <a:pt x="18200" y="8057"/>
                </a:cubicBezTo>
                <a:cubicBezTo>
                  <a:pt x="17822" y="8057"/>
                  <a:pt x="17444" y="9039"/>
                  <a:pt x="17066" y="9530"/>
                </a:cubicBezTo>
                <a:cubicBezTo>
                  <a:pt x="16838" y="10021"/>
                  <a:pt x="16609" y="9530"/>
                  <a:pt x="16381" y="10021"/>
                </a:cubicBezTo>
                <a:cubicBezTo>
                  <a:pt x="15775" y="10512"/>
                  <a:pt x="15168" y="11985"/>
                  <a:pt x="14570" y="11985"/>
                </a:cubicBezTo>
                <a:cubicBezTo>
                  <a:pt x="14090" y="11985"/>
                  <a:pt x="13617" y="10021"/>
                  <a:pt x="13145" y="10021"/>
                </a:cubicBezTo>
                <a:cubicBezTo>
                  <a:pt x="12830" y="9530"/>
                  <a:pt x="12515" y="11494"/>
                  <a:pt x="12200" y="11494"/>
                </a:cubicBezTo>
                <a:cubicBezTo>
                  <a:pt x="12058" y="11494"/>
                  <a:pt x="11916" y="10512"/>
                  <a:pt x="11774" y="10021"/>
                </a:cubicBezTo>
                <a:cubicBezTo>
                  <a:pt x="11743" y="10021"/>
                  <a:pt x="11704" y="9530"/>
                  <a:pt x="11672" y="9530"/>
                </a:cubicBezTo>
                <a:cubicBezTo>
                  <a:pt x="11137" y="10512"/>
                  <a:pt x="10601" y="11003"/>
                  <a:pt x="10066" y="11494"/>
                </a:cubicBezTo>
                <a:cubicBezTo>
                  <a:pt x="9829" y="11985"/>
                  <a:pt x="9593" y="11985"/>
                  <a:pt x="9365" y="11494"/>
                </a:cubicBezTo>
                <a:cubicBezTo>
                  <a:pt x="9215" y="11003"/>
                  <a:pt x="9066" y="9039"/>
                  <a:pt x="8916" y="9039"/>
                </a:cubicBezTo>
                <a:cubicBezTo>
                  <a:pt x="8632" y="8548"/>
                  <a:pt x="8349" y="9530"/>
                  <a:pt x="8065" y="9530"/>
                </a:cubicBezTo>
                <a:cubicBezTo>
                  <a:pt x="7806" y="9530"/>
                  <a:pt x="7538" y="9039"/>
                  <a:pt x="7278" y="9039"/>
                </a:cubicBezTo>
                <a:cubicBezTo>
                  <a:pt x="7199" y="9039"/>
                  <a:pt x="7121" y="8057"/>
                  <a:pt x="7042" y="8548"/>
                </a:cubicBezTo>
                <a:cubicBezTo>
                  <a:pt x="6821" y="10021"/>
                  <a:pt x="6593" y="12476"/>
                  <a:pt x="6365" y="12967"/>
                </a:cubicBezTo>
                <a:cubicBezTo>
                  <a:pt x="6144" y="13948"/>
                  <a:pt x="5916" y="12476"/>
                  <a:pt x="5687" y="12476"/>
                </a:cubicBezTo>
                <a:cubicBezTo>
                  <a:pt x="5569" y="12476"/>
                  <a:pt x="5459" y="14439"/>
                  <a:pt x="5349" y="14930"/>
                </a:cubicBezTo>
                <a:cubicBezTo>
                  <a:pt x="5278" y="15421"/>
                  <a:pt x="5207" y="15912"/>
                  <a:pt x="5136" y="15912"/>
                </a:cubicBezTo>
                <a:cubicBezTo>
                  <a:pt x="4774" y="14930"/>
                  <a:pt x="4412" y="13948"/>
                  <a:pt x="4049" y="13457"/>
                </a:cubicBezTo>
                <a:cubicBezTo>
                  <a:pt x="3790" y="12967"/>
                  <a:pt x="3530" y="11003"/>
                  <a:pt x="3278" y="12967"/>
                </a:cubicBezTo>
                <a:cubicBezTo>
                  <a:pt x="2845" y="15421"/>
                  <a:pt x="2411" y="14930"/>
                  <a:pt x="1978" y="15421"/>
                </a:cubicBezTo>
                <a:cubicBezTo>
                  <a:pt x="1687" y="16403"/>
                  <a:pt x="1388" y="15912"/>
                  <a:pt x="1089" y="16403"/>
                </a:cubicBezTo>
                <a:cubicBezTo>
                  <a:pt x="797" y="17385"/>
                  <a:pt x="506" y="19839"/>
                  <a:pt x="222" y="21312"/>
                </a:cubicBezTo>
                <a:cubicBezTo>
                  <a:pt x="151" y="21312"/>
                  <a:pt x="88" y="19348"/>
                  <a:pt x="18" y="18367"/>
                </a:cubicBezTo>
                <a:cubicBezTo>
                  <a:pt x="10" y="17876"/>
                  <a:pt x="-6" y="15421"/>
                  <a:pt x="2" y="14930"/>
                </a:cubicBezTo>
                <a:cubicBezTo>
                  <a:pt x="18" y="13948"/>
                  <a:pt x="49" y="12476"/>
                  <a:pt x="65" y="12476"/>
                </a:cubicBezTo>
                <a:cubicBezTo>
                  <a:pt x="317" y="18367"/>
                  <a:pt x="553" y="15421"/>
                  <a:pt x="797" y="11003"/>
                </a:cubicBezTo>
                <a:cubicBezTo>
                  <a:pt x="844" y="10021"/>
                  <a:pt x="907" y="10021"/>
                  <a:pt x="963" y="10512"/>
                </a:cubicBezTo>
                <a:cubicBezTo>
                  <a:pt x="1152" y="10512"/>
                  <a:pt x="1348" y="11985"/>
                  <a:pt x="1530" y="8057"/>
                </a:cubicBezTo>
                <a:cubicBezTo>
                  <a:pt x="1553" y="7567"/>
                  <a:pt x="1577" y="7567"/>
                  <a:pt x="1593" y="7567"/>
                </a:cubicBezTo>
                <a:cubicBezTo>
                  <a:pt x="2026" y="13457"/>
                  <a:pt x="2467" y="9039"/>
                  <a:pt x="2892" y="8057"/>
                </a:cubicBezTo>
                <a:cubicBezTo>
                  <a:pt x="3396" y="6094"/>
                  <a:pt x="3900" y="10512"/>
                  <a:pt x="4404" y="7076"/>
                </a:cubicBezTo>
                <a:cubicBezTo>
                  <a:pt x="4609" y="5603"/>
                  <a:pt x="4829" y="7076"/>
                  <a:pt x="5034" y="9039"/>
                </a:cubicBezTo>
                <a:cubicBezTo>
                  <a:pt x="5215" y="10512"/>
                  <a:pt x="5388" y="9039"/>
                  <a:pt x="5561" y="7567"/>
                </a:cubicBezTo>
                <a:cubicBezTo>
                  <a:pt x="5782" y="5603"/>
                  <a:pt x="5994" y="5112"/>
                  <a:pt x="6215" y="7567"/>
                </a:cubicBezTo>
                <a:cubicBezTo>
                  <a:pt x="6372" y="9530"/>
                  <a:pt x="6546" y="8057"/>
                  <a:pt x="6703" y="6585"/>
                </a:cubicBezTo>
                <a:cubicBezTo>
                  <a:pt x="7042" y="4130"/>
                  <a:pt x="7372" y="3148"/>
                  <a:pt x="7719" y="5603"/>
                </a:cubicBezTo>
                <a:cubicBezTo>
                  <a:pt x="7955" y="7076"/>
                  <a:pt x="8199" y="3639"/>
                  <a:pt x="8443" y="3148"/>
                </a:cubicBezTo>
                <a:cubicBezTo>
                  <a:pt x="8593" y="2657"/>
                  <a:pt x="8751" y="1676"/>
                  <a:pt x="8900" y="3148"/>
                </a:cubicBezTo>
                <a:cubicBezTo>
                  <a:pt x="9325" y="7567"/>
                  <a:pt x="9743" y="10512"/>
                  <a:pt x="10176" y="7076"/>
                </a:cubicBezTo>
                <a:cubicBezTo>
                  <a:pt x="10341" y="5603"/>
                  <a:pt x="10514" y="8057"/>
                  <a:pt x="10688" y="8057"/>
                </a:cubicBezTo>
                <a:cubicBezTo>
                  <a:pt x="10877" y="8057"/>
                  <a:pt x="11074" y="7567"/>
                  <a:pt x="11263" y="7567"/>
                </a:cubicBezTo>
                <a:cubicBezTo>
                  <a:pt x="11601" y="7076"/>
                  <a:pt x="11932" y="7076"/>
                  <a:pt x="12270" y="7076"/>
                </a:cubicBezTo>
                <a:cubicBezTo>
                  <a:pt x="12617" y="6585"/>
                  <a:pt x="12971" y="5603"/>
                  <a:pt x="13318" y="7076"/>
                </a:cubicBezTo>
                <a:cubicBezTo>
                  <a:pt x="13767" y="9530"/>
                  <a:pt x="14208" y="6094"/>
                  <a:pt x="14656" y="7076"/>
                </a:cubicBezTo>
                <a:cubicBezTo>
                  <a:pt x="15105" y="8057"/>
                  <a:pt x="15554" y="7567"/>
                  <a:pt x="16003" y="7076"/>
                </a:cubicBezTo>
                <a:cubicBezTo>
                  <a:pt x="16586" y="6585"/>
                  <a:pt x="17168" y="6094"/>
                  <a:pt x="17751" y="5112"/>
                </a:cubicBezTo>
                <a:cubicBezTo>
                  <a:pt x="18043" y="4621"/>
                  <a:pt x="18334" y="2657"/>
                  <a:pt x="18617" y="2657"/>
                </a:cubicBezTo>
                <a:cubicBezTo>
                  <a:pt x="18925" y="3148"/>
                  <a:pt x="19232" y="4621"/>
                  <a:pt x="19531" y="5112"/>
                </a:cubicBezTo>
                <a:cubicBezTo>
                  <a:pt x="20066" y="6094"/>
                  <a:pt x="20602" y="3639"/>
                  <a:pt x="21129" y="203"/>
                </a:cubicBezTo>
                <a:cubicBezTo>
                  <a:pt x="21271" y="-288"/>
                  <a:pt x="21413" y="203"/>
                  <a:pt x="21555" y="694"/>
                </a:cubicBezTo>
                <a:cubicBezTo>
                  <a:pt x="21570" y="694"/>
                  <a:pt x="21594" y="2167"/>
                  <a:pt x="21594" y="2657"/>
                </a:cubicBezTo>
                <a:cubicBezTo>
                  <a:pt x="21594" y="3639"/>
                  <a:pt x="21578" y="5112"/>
                  <a:pt x="21563" y="5603"/>
                </a:cubicBezTo>
                <a:cubicBezTo>
                  <a:pt x="21523" y="6585"/>
                  <a:pt x="21484" y="7076"/>
                  <a:pt x="21437" y="7076"/>
                </a:cubicBezTo>
                <a:cubicBezTo>
                  <a:pt x="21153" y="7076"/>
                  <a:pt x="20862" y="7076"/>
                  <a:pt x="20570" y="7076"/>
                </a:cubicBezTo>
                <a:cubicBezTo>
                  <a:pt x="20570" y="8057"/>
                  <a:pt x="20570" y="9039"/>
                  <a:pt x="20570" y="10021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22860" rIns="22860"/>
          <a:lstStyle/>
          <a:p>
            <a:pPr hangingPunct="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900" kern="0">
              <a:solidFill>
                <a:srgbClr val="000000"/>
              </a:solidFill>
              <a:latin typeface="Arial"/>
              <a:ea typeface="微软雅黑"/>
              <a:cs typeface="Calibri"/>
              <a:sym typeface="Arial"/>
            </a:endParaRPr>
          </a:p>
        </p:txBody>
      </p:sp>
      <p:sp>
        <p:nvSpPr>
          <p:cNvPr id="7" name="chenying0907 94"/>
          <p:cNvSpPr/>
          <p:nvPr/>
        </p:nvSpPr>
        <p:spPr>
          <a:xfrm>
            <a:off x="3760977" y="4019108"/>
            <a:ext cx="2313134" cy="420628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6000" b="1">
                <a:solidFill>
                  <a:srgbClr val="FFFFFF"/>
                </a:solidFill>
                <a:latin typeface="YuppySC-Regular"/>
                <a:ea typeface="YuppySC-Regular"/>
                <a:cs typeface="YuppySC-Regular"/>
                <a:sym typeface="YuppySC-Regular"/>
              </a:defRPr>
            </a:lvl1pPr>
          </a:lstStyle>
          <a:p>
            <a:pPr algn="ctr" defTabSz="412750" hangingPunct="0"/>
            <a:r>
              <a:rPr lang="zh-CN" altLang="en-US" sz="2400" b="0" kern="0">
                <a:solidFill>
                  <a:srgbClr val="000000"/>
                </a:solidFill>
                <a:latin typeface="Arial"/>
                <a:ea typeface="微软雅黑"/>
                <a:sym typeface="Arial"/>
              </a:rPr>
              <a:t>Teaching design</a:t>
            </a:r>
            <a:endParaRPr sz="2400" b="0" kern="0">
              <a:solidFill>
                <a:srgbClr val="000000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8" name="chenying0907 95"/>
          <p:cNvSpPr/>
          <p:nvPr/>
        </p:nvSpPr>
        <p:spPr>
          <a:xfrm>
            <a:off x="6422095" y="4019108"/>
            <a:ext cx="2483052" cy="420628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6000" b="1">
                <a:solidFill>
                  <a:srgbClr val="FFFFFF"/>
                </a:solidFill>
                <a:latin typeface="YuppySC-Regular"/>
                <a:ea typeface="YuppySC-Regular"/>
                <a:cs typeface="YuppySC-Regular"/>
                <a:sym typeface="YuppySC-Regular"/>
              </a:defRPr>
            </a:lvl1pPr>
          </a:lstStyle>
          <a:p>
            <a:pPr algn="ctr" defTabSz="412750" hangingPunct="0"/>
            <a:r>
              <a:rPr lang="zh-CN" altLang="en-US" sz="2400" b="0" kern="0">
                <a:solidFill>
                  <a:srgbClr val="000000"/>
                </a:solidFill>
                <a:latin typeface="Arial"/>
                <a:ea typeface="微软雅黑"/>
                <a:sym typeface="Arial"/>
              </a:rPr>
              <a:t>Teaching process</a:t>
            </a:r>
            <a:endParaRPr sz="2400" b="0" kern="0">
              <a:solidFill>
                <a:srgbClr val="000000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9" name="chenying0907 96"/>
          <p:cNvSpPr/>
          <p:nvPr/>
        </p:nvSpPr>
        <p:spPr>
          <a:xfrm>
            <a:off x="8945354" y="4019108"/>
            <a:ext cx="2928687" cy="420628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6000" b="1">
                <a:solidFill>
                  <a:srgbClr val="FFFFFF"/>
                </a:solidFill>
                <a:latin typeface="YuppySC-Regular"/>
                <a:ea typeface="YuppySC-Regular"/>
                <a:cs typeface="YuppySC-Regular"/>
                <a:sym typeface="YuppySC-Regular"/>
              </a:defRPr>
            </a:lvl1pPr>
          </a:lstStyle>
          <a:p>
            <a:pPr algn="ctr" defTabSz="412750" hangingPunct="0"/>
            <a:r>
              <a:rPr lang="zh-CN" altLang="en-US" sz="2400" b="0" kern="0">
                <a:solidFill>
                  <a:srgbClr val="000000"/>
                </a:solidFill>
                <a:latin typeface="Arial"/>
                <a:ea typeface="微软雅黑"/>
                <a:sym typeface="Arial"/>
              </a:rPr>
              <a:t>Teaching Reflections</a:t>
            </a:r>
            <a:endParaRPr sz="2400" b="0" kern="0">
              <a:solidFill>
                <a:srgbClr val="000000"/>
              </a:solidFill>
              <a:latin typeface="Arial"/>
              <a:ea typeface="微软雅黑"/>
              <a:sym typeface="Arial"/>
            </a:endParaRPr>
          </a:p>
        </p:txBody>
      </p:sp>
      <p:grpSp>
        <p:nvGrpSpPr>
          <p:cNvPr id="10" name="Group 114"/>
          <p:cNvGrpSpPr/>
          <p:nvPr/>
        </p:nvGrpSpPr>
        <p:grpSpPr>
          <a:xfrm>
            <a:off x="1778789" y="2582300"/>
            <a:ext cx="785353" cy="1412417"/>
            <a:chOff x="0" y="0"/>
            <a:chExt cx="1570704" cy="2824831"/>
          </a:xfrm>
          <a:solidFill>
            <a:schemeClr val="tx1"/>
          </a:solidFill>
        </p:grpSpPr>
        <p:grpSp>
          <p:nvGrpSpPr>
            <p:cNvPr id="11" name="Group 112"/>
            <p:cNvGrpSpPr/>
            <p:nvPr/>
          </p:nvGrpSpPr>
          <p:grpSpPr>
            <a:xfrm>
              <a:off x="-1" y="-1"/>
              <a:ext cx="1570706" cy="1902324"/>
              <a:chOff x="0" y="0"/>
              <a:chExt cx="1570704" cy="1902322"/>
            </a:xfrm>
            <a:grpFill/>
          </p:grpSpPr>
          <p:sp>
            <p:nvSpPr>
              <p:cNvPr id="13" name="chenying0907 102"/>
              <p:cNvSpPr/>
              <p:nvPr/>
            </p:nvSpPr>
            <p:spPr>
              <a:xfrm>
                <a:off x="260172" y="272267"/>
                <a:ext cx="999446" cy="1630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06" extrusionOk="0">
                    <a:moveTo>
                      <a:pt x="7308" y="19188"/>
                    </a:moveTo>
                    <a:cubicBezTo>
                      <a:pt x="6983" y="19089"/>
                      <a:pt x="6659" y="18594"/>
                      <a:pt x="6659" y="18296"/>
                    </a:cubicBezTo>
                    <a:cubicBezTo>
                      <a:pt x="6659" y="17801"/>
                      <a:pt x="6496" y="17206"/>
                      <a:pt x="6496" y="16711"/>
                    </a:cubicBezTo>
                    <a:cubicBezTo>
                      <a:pt x="6496" y="16414"/>
                      <a:pt x="6496" y="16216"/>
                      <a:pt x="6659" y="16017"/>
                    </a:cubicBezTo>
                    <a:cubicBezTo>
                      <a:pt x="6821" y="15324"/>
                      <a:pt x="6334" y="14828"/>
                      <a:pt x="6171" y="14234"/>
                    </a:cubicBezTo>
                    <a:cubicBezTo>
                      <a:pt x="6009" y="13738"/>
                      <a:pt x="5684" y="13342"/>
                      <a:pt x="5197" y="13045"/>
                    </a:cubicBezTo>
                    <a:cubicBezTo>
                      <a:pt x="4547" y="12748"/>
                      <a:pt x="4060" y="12450"/>
                      <a:pt x="3573" y="12153"/>
                    </a:cubicBezTo>
                    <a:cubicBezTo>
                      <a:pt x="2923" y="11658"/>
                      <a:pt x="2111" y="11261"/>
                      <a:pt x="1624" y="10766"/>
                    </a:cubicBezTo>
                    <a:cubicBezTo>
                      <a:pt x="1137" y="10072"/>
                      <a:pt x="325" y="9379"/>
                      <a:pt x="162" y="8487"/>
                    </a:cubicBezTo>
                    <a:cubicBezTo>
                      <a:pt x="162" y="7893"/>
                      <a:pt x="0" y="7298"/>
                      <a:pt x="0" y="6704"/>
                    </a:cubicBezTo>
                    <a:cubicBezTo>
                      <a:pt x="0" y="6109"/>
                      <a:pt x="0" y="5416"/>
                      <a:pt x="162" y="4821"/>
                    </a:cubicBezTo>
                    <a:cubicBezTo>
                      <a:pt x="162" y="4524"/>
                      <a:pt x="325" y="4326"/>
                      <a:pt x="487" y="4127"/>
                    </a:cubicBezTo>
                    <a:cubicBezTo>
                      <a:pt x="650" y="3929"/>
                      <a:pt x="812" y="3731"/>
                      <a:pt x="974" y="3533"/>
                    </a:cubicBezTo>
                    <a:cubicBezTo>
                      <a:pt x="1299" y="3236"/>
                      <a:pt x="1624" y="3038"/>
                      <a:pt x="1786" y="2839"/>
                    </a:cubicBezTo>
                    <a:cubicBezTo>
                      <a:pt x="2111" y="2641"/>
                      <a:pt x="2598" y="2344"/>
                      <a:pt x="2761" y="2047"/>
                    </a:cubicBezTo>
                    <a:cubicBezTo>
                      <a:pt x="3411" y="1551"/>
                      <a:pt x="4223" y="1056"/>
                      <a:pt x="5197" y="858"/>
                    </a:cubicBezTo>
                    <a:cubicBezTo>
                      <a:pt x="5847" y="759"/>
                      <a:pt x="6496" y="560"/>
                      <a:pt x="7146" y="461"/>
                    </a:cubicBezTo>
                    <a:cubicBezTo>
                      <a:pt x="8283" y="362"/>
                      <a:pt x="9257" y="65"/>
                      <a:pt x="10232" y="65"/>
                    </a:cubicBezTo>
                    <a:cubicBezTo>
                      <a:pt x="11206" y="-34"/>
                      <a:pt x="12343" y="-34"/>
                      <a:pt x="13317" y="164"/>
                    </a:cubicBezTo>
                    <a:cubicBezTo>
                      <a:pt x="14779" y="362"/>
                      <a:pt x="16241" y="759"/>
                      <a:pt x="17540" y="1254"/>
                    </a:cubicBezTo>
                    <a:cubicBezTo>
                      <a:pt x="18189" y="1452"/>
                      <a:pt x="18514" y="1749"/>
                      <a:pt x="18839" y="2047"/>
                    </a:cubicBezTo>
                    <a:cubicBezTo>
                      <a:pt x="19002" y="2245"/>
                      <a:pt x="19326" y="2542"/>
                      <a:pt x="19651" y="2740"/>
                    </a:cubicBezTo>
                    <a:cubicBezTo>
                      <a:pt x="20463" y="3434"/>
                      <a:pt x="20950" y="4227"/>
                      <a:pt x="21275" y="5118"/>
                    </a:cubicBezTo>
                    <a:cubicBezTo>
                      <a:pt x="21438" y="5911"/>
                      <a:pt x="21600" y="6605"/>
                      <a:pt x="21600" y="7397"/>
                    </a:cubicBezTo>
                    <a:cubicBezTo>
                      <a:pt x="21438" y="8190"/>
                      <a:pt x="21600" y="8983"/>
                      <a:pt x="20950" y="9775"/>
                    </a:cubicBezTo>
                    <a:cubicBezTo>
                      <a:pt x="20626" y="10271"/>
                      <a:pt x="20138" y="10667"/>
                      <a:pt x="19489" y="11162"/>
                    </a:cubicBezTo>
                    <a:cubicBezTo>
                      <a:pt x="19002" y="11757"/>
                      <a:pt x="18027" y="12054"/>
                      <a:pt x="17702" y="12748"/>
                    </a:cubicBezTo>
                    <a:cubicBezTo>
                      <a:pt x="17702" y="12748"/>
                      <a:pt x="17540" y="12847"/>
                      <a:pt x="17540" y="12847"/>
                    </a:cubicBezTo>
                    <a:cubicBezTo>
                      <a:pt x="17215" y="12748"/>
                      <a:pt x="17215" y="12946"/>
                      <a:pt x="17053" y="13045"/>
                    </a:cubicBezTo>
                    <a:cubicBezTo>
                      <a:pt x="16890" y="13342"/>
                      <a:pt x="16565" y="13441"/>
                      <a:pt x="16403" y="13738"/>
                    </a:cubicBezTo>
                    <a:cubicBezTo>
                      <a:pt x="16241" y="14036"/>
                      <a:pt x="16078" y="14333"/>
                      <a:pt x="16078" y="14729"/>
                    </a:cubicBezTo>
                    <a:cubicBezTo>
                      <a:pt x="16078" y="15324"/>
                      <a:pt x="16241" y="16017"/>
                      <a:pt x="16241" y="16711"/>
                    </a:cubicBezTo>
                    <a:cubicBezTo>
                      <a:pt x="16241" y="17405"/>
                      <a:pt x="16241" y="18098"/>
                      <a:pt x="16241" y="18792"/>
                    </a:cubicBezTo>
                    <a:cubicBezTo>
                      <a:pt x="16241" y="18990"/>
                      <a:pt x="16078" y="19188"/>
                      <a:pt x="15916" y="19386"/>
                    </a:cubicBezTo>
                    <a:cubicBezTo>
                      <a:pt x="15104" y="20179"/>
                      <a:pt x="14129" y="20773"/>
                      <a:pt x="12992" y="21269"/>
                    </a:cubicBezTo>
                    <a:cubicBezTo>
                      <a:pt x="12343" y="21566"/>
                      <a:pt x="11693" y="21566"/>
                      <a:pt x="11044" y="21368"/>
                    </a:cubicBezTo>
                    <a:cubicBezTo>
                      <a:pt x="10232" y="21071"/>
                      <a:pt x="9582" y="20773"/>
                      <a:pt x="8932" y="20476"/>
                    </a:cubicBezTo>
                    <a:cubicBezTo>
                      <a:pt x="8608" y="20278"/>
                      <a:pt x="8283" y="19981"/>
                      <a:pt x="7958" y="19683"/>
                    </a:cubicBezTo>
                    <a:cubicBezTo>
                      <a:pt x="7795" y="19584"/>
                      <a:pt x="7633" y="19584"/>
                      <a:pt x="7471" y="19485"/>
                    </a:cubicBezTo>
                    <a:cubicBezTo>
                      <a:pt x="7146" y="19386"/>
                      <a:pt x="6983" y="19386"/>
                      <a:pt x="7308" y="19188"/>
                    </a:cubicBezTo>
                    <a:close/>
                    <a:moveTo>
                      <a:pt x="19814" y="3929"/>
                    </a:moveTo>
                    <a:cubicBezTo>
                      <a:pt x="19814" y="3929"/>
                      <a:pt x="19976" y="3830"/>
                      <a:pt x="19976" y="3830"/>
                    </a:cubicBezTo>
                    <a:cubicBezTo>
                      <a:pt x="19814" y="3731"/>
                      <a:pt x="19814" y="3533"/>
                      <a:pt x="19651" y="3434"/>
                    </a:cubicBezTo>
                    <a:cubicBezTo>
                      <a:pt x="19164" y="3038"/>
                      <a:pt x="18677" y="2641"/>
                      <a:pt x="18189" y="2245"/>
                    </a:cubicBezTo>
                    <a:cubicBezTo>
                      <a:pt x="17865" y="2047"/>
                      <a:pt x="17377" y="1849"/>
                      <a:pt x="17053" y="1650"/>
                    </a:cubicBezTo>
                    <a:cubicBezTo>
                      <a:pt x="16890" y="1551"/>
                      <a:pt x="16728" y="1452"/>
                      <a:pt x="16565" y="1452"/>
                    </a:cubicBezTo>
                    <a:cubicBezTo>
                      <a:pt x="16403" y="1353"/>
                      <a:pt x="16241" y="1155"/>
                      <a:pt x="16078" y="1155"/>
                    </a:cubicBezTo>
                    <a:cubicBezTo>
                      <a:pt x="15104" y="957"/>
                      <a:pt x="13967" y="560"/>
                      <a:pt x="12830" y="560"/>
                    </a:cubicBezTo>
                    <a:cubicBezTo>
                      <a:pt x="12180" y="660"/>
                      <a:pt x="11531" y="560"/>
                      <a:pt x="10881" y="560"/>
                    </a:cubicBezTo>
                    <a:cubicBezTo>
                      <a:pt x="10394" y="560"/>
                      <a:pt x="9907" y="660"/>
                      <a:pt x="9257" y="759"/>
                    </a:cubicBezTo>
                    <a:cubicBezTo>
                      <a:pt x="9257" y="759"/>
                      <a:pt x="9095" y="759"/>
                      <a:pt x="8932" y="759"/>
                    </a:cubicBezTo>
                    <a:cubicBezTo>
                      <a:pt x="8608" y="660"/>
                      <a:pt x="8283" y="660"/>
                      <a:pt x="7958" y="759"/>
                    </a:cubicBezTo>
                    <a:cubicBezTo>
                      <a:pt x="6821" y="1056"/>
                      <a:pt x="5684" y="1254"/>
                      <a:pt x="4710" y="1452"/>
                    </a:cubicBezTo>
                    <a:cubicBezTo>
                      <a:pt x="4547" y="1551"/>
                      <a:pt x="4223" y="1650"/>
                      <a:pt x="4223" y="1749"/>
                    </a:cubicBezTo>
                    <a:cubicBezTo>
                      <a:pt x="3735" y="2047"/>
                      <a:pt x="3248" y="2344"/>
                      <a:pt x="2923" y="2641"/>
                    </a:cubicBezTo>
                    <a:cubicBezTo>
                      <a:pt x="2761" y="2740"/>
                      <a:pt x="2436" y="2938"/>
                      <a:pt x="2274" y="3038"/>
                    </a:cubicBezTo>
                    <a:cubicBezTo>
                      <a:pt x="1624" y="3830"/>
                      <a:pt x="974" y="4623"/>
                      <a:pt x="650" y="5416"/>
                    </a:cubicBezTo>
                    <a:cubicBezTo>
                      <a:pt x="650" y="5812"/>
                      <a:pt x="650" y="6208"/>
                      <a:pt x="487" y="6605"/>
                    </a:cubicBezTo>
                    <a:cubicBezTo>
                      <a:pt x="487" y="6704"/>
                      <a:pt x="325" y="6803"/>
                      <a:pt x="325" y="6902"/>
                    </a:cubicBezTo>
                    <a:cubicBezTo>
                      <a:pt x="487" y="7298"/>
                      <a:pt x="487" y="7595"/>
                      <a:pt x="487" y="7893"/>
                    </a:cubicBezTo>
                    <a:cubicBezTo>
                      <a:pt x="974" y="9379"/>
                      <a:pt x="2274" y="10469"/>
                      <a:pt x="3735" y="11559"/>
                    </a:cubicBezTo>
                    <a:cubicBezTo>
                      <a:pt x="3735" y="11559"/>
                      <a:pt x="3735" y="11559"/>
                      <a:pt x="3898" y="11658"/>
                    </a:cubicBezTo>
                    <a:cubicBezTo>
                      <a:pt x="4710" y="12054"/>
                      <a:pt x="5522" y="12450"/>
                      <a:pt x="6334" y="12847"/>
                    </a:cubicBezTo>
                    <a:cubicBezTo>
                      <a:pt x="6496" y="12946"/>
                      <a:pt x="6659" y="13045"/>
                      <a:pt x="6659" y="13144"/>
                    </a:cubicBezTo>
                    <a:cubicBezTo>
                      <a:pt x="6821" y="13144"/>
                      <a:pt x="6659" y="13243"/>
                      <a:pt x="6659" y="13342"/>
                    </a:cubicBezTo>
                    <a:cubicBezTo>
                      <a:pt x="6983" y="13738"/>
                      <a:pt x="7308" y="14036"/>
                      <a:pt x="7471" y="14432"/>
                    </a:cubicBezTo>
                    <a:cubicBezTo>
                      <a:pt x="7633" y="14630"/>
                      <a:pt x="7795" y="14729"/>
                      <a:pt x="8120" y="14531"/>
                    </a:cubicBezTo>
                    <a:cubicBezTo>
                      <a:pt x="8283" y="14531"/>
                      <a:pt x="8283" y="14531"/>
                      <a:pt x="8445" y="14531"/>
                    </a:cubicBezTo>
                    <a:cubicBezTo>
                      <a:pt x="8445" y="14234"/>
                      <a:pt x="8283" y="13937"/>
                      <a:pt x="8283" y="13639"/>
                    </a:cubicBezTo>
                    <a:cubicBezTo>
                      <a:pt x="7958" y="12351"/>
                      <a:pt x="7795" y="11063"/>
                      <a:pt x="7633" y="9775"/>
                    </a:cubicBezTo>
                    <a:cubicBezTo>
                      <a:pt x="7471" y="8784"/>
                      <a:pt x="7633" y="7794"/>
                      <a:pt x="6983" y="6902"/>
                    </a:cubicBezTo>
                    <a:cubicBezTo>
                      <a:pt x="6983" y="6902"/>
                      <a:pt x="6983" y="6803"/>
                      <a:pt x="6983" y="6803"/>
                    </a:cubicBezTo>
                    <a:cubicBezTo>
                      <a:pt x="7146" y="6307"/>
                      <a:pt x="8120" y="5713"/>
                      <a:pt x="8932" y="6109"/>
                    </a:cubicBezTo>
                    <a:cubicBezTo>
                      <a:pt x="9420" y="6307"/>
                      <a:pt x="9744" y="6208"/>
                      <a:pt x="10069" y="6010"/>
                    </a:cubicBezTo>
                    <a:cubicBezTo>
                      <a:pt x="10556" y="5911"/>
                      <a:pt x="11044" y="5812"/>
                      <a:pt x="11531" y="6109"/>
                    </a:cubicBezTo>
                    <a:cubicBezTo>
                      <a:pt x="11856" y="6010"/>
                      <a:pt x="12018" y="5911"/>
                      <a:pt x="12180" y="5812"/>
                    </a:cubicBezTo>
                    <a:cubicBezTo>
                      <a:pt x="12668" y="5713"/>
                      <a:pt x="13317" y="5713"/>
                      <a:pt x="13642" y="5911"/>
                    </a:cubicBezTo>
                    <a:cubicBezTo>
                      <a:pt x="13805" y="6208"/>
                      <a:pt x="14129" y="6208"/>
                      <a:pt x="14454" y="6109"/>
                    </a:cubicBezTo>
                    <a:cubicBezTo>
                      <a:pt x="15104" y="5911"/>
                      <a:pt x="16078" y="6406"/>
                      <a:pt x="16078" y="6902"/>
                    </a:cubicBezTo>
                    <a:cubicBezTo>
                      <a:pt x="16078" y="7199"/>
                      <a:pt x="16078" y="7595"/>
                      <a:pt x="16078" y="7893"/>
                    </a:cubicBezTo>
                    <a:cubicBezTo>
                      <a:pt x="15916" y="8586"/>
                      <a:pt x="15753" y="9280"/>
                      <a:pt x="15591" y="9973"/>
                    </a:cubicBezTo>
                    <a:cubicBezTo>
                      <a:pt x="15429" y="10865"/>
                      <a:pt x="15104" y="11856"/>
                      <a:pt x="14941" y="12748"/>
                    </a:cubicBezTo>
                    <a:cubicBezTo>
                      <a:pt x="14779" y="13342"/>
                      <a:pt x="14617" y="13937"/>
                      <a:pt x="14454" y="14531"/>
                    </a:cubicBezTo>
                    <a:cubicBezTo>
                      <a:pt x="14617" y="14630"/>
                      <a:pt x="14941" y="14630"/>
                      <a:pt x="15104" y="14630"/>
                    </a:cubicBezTo>
                    <a:cubicBezTo>
                      <a:pt x="15104" y="14432"/>
                      <a:pt x="15266" y="14333"/>
                      <a:pt x="15266" y="14135"/>
                    </a:cubicBezTo>
                    <a:cubicBezTo>
                      <a:pt x="15591" y="13441"/>
                      <a:pt x="16403" y="12748"/>
                      <a:pt x="17215" y="12252"/>
                    </a:cubicBezTo>
                    <a:cubicBezTo>
                      <a:pt x="17377" y="12054"/>
                      <a:pt x="17702" y="12054"/>
                      <a:pt x="17865" y="11856"/>
                    </a:cubicBezTo>
                    <a:cubicBezTo>
                      <a:pt x="18352" y="11559"/>
                      <a:pt x="18677" y="11162"/>
                      <a:pt x="19164" y="10766"/>
                    </a:cubicBezTo>
                    <a:cubicBezTo>
                      <a:pt x="19976" y="10072"/>
                      <a:pt x="20463" y="9379"/>
                      <a:pt x="20626" y="8487"/>
                    </a:cubicBezTo>
                    <a:cubicBezTo>
                      <a:pt x="20788" y="8091"/>
                      <a:pt x="20950" y="7694"/>
                      <a:pt x="20950" y="7298"/>
                    </a:cubicBezTo>
                    <a:cubicBezTo>
                      <a:pt x="20950" y="7001"/>
                      <a:pt x="20950" y="6704"/>
                      <a:pt x="20788" y="6406"/>
                    </a:cubicBezTo>
                    <a:cubicBezTo>
                      <a:pt x="20626" y="5713"/>
                      <a:pt x="20463" y="5019"/>
                      <a:pt x="20301" y="4326"/>
                    </a:cubicBezTo>
                    <a:cubicBezTo>
                      <a:pt x="20138" y="4326"/>
                      <a:pt x="20138" y="4227"/>
                      <a:pt x="20138" y="4227"/>
                    </a:cubicBezTo>
                    <a:cubicBezTo>
                      <a:pt x="19651" y="4227"/>
                      <a:pt x="19651" y="3929"/>
                      <a:pt x="19489" y="3731"/>
                    </a:cubicBezTo>
                    <a:cubicBezTo>
                      <a:pt x="19651" y="3830"/>
                      <a:pt x="19814" y="3830"/>
                      <a:pt x="19814" y="3929"/>
                    </a:cubicBezTo>
                    <a:close/>
                    <a:moveTo>
                      <a:pt x="9907" y="6605"/>
                    </a:moveTo>
                    <a:cubicBezTo>
                      <a:pt x="10556" y="7298"/>
                      <a:pt x="10719" y="7496"/>
                      <a:pt x="10232" y="8091"/>
                    </a:cubicBezTo>
                    <a:cubicBezTo>
                      <a:pt x="10232" y="8190"/>
                      <a:pt x="10069" y="8388"/>
                      <a:pt x="9744" y="8388"/>
                    </a:cubicBezTo>
                    <a:cubicBezTo>
                      <a:pt x="9420" y="8289"/>
                      <a:pt x="9257" y="8190"/>
                      <a:pt x="9095" y="8091"/>
                    </a:cubicBezTo>
                    <a:cubicBezTo>
                      <a:pt x="8770" y="7694"/>
                      <a:pt x="8770" y="7298"/>
                      <a:pt x="8932" y="6902"/>
                    </a:cubicBezTo>
                    <a:cubicBezTo>
                      <a:pt x="8932" y="6704"/>
                      <a:pt x="8932" y="6605"/>
                      <a:pt x="8770" y="6605"/>
                    </a:cubicBezTo>
                    <a:cubicBezTo>
                      <a:pt x="8445" y="6505"/>
                      <a:pt x="8120" y="6505"/>
                      <a:pt x="7795" y="6605"/>
                    </a:cubicBezTo>
                    <a:cubicBezTo>
                      <a:pt x="7471" y="6704"/>
                      <a:pt x="7633" y="6902"/>
                      <a:pt x="7633" y="7100"/>
                    </a:cubicBezTo>
                    <a:cubicBezTo>
                      <a:pt x="7795" y="8091"/>
                      <a:pt x="8120" y="9181"/>
                      <a:pt x="8283" y="10271"/>
                    </a:cubicBezTo>
                    <a:cubicBezTo>
                      <a:pt x="8445" y="11162"/>
                      <a:pt x="8608" y="12153"/>
                      <a:pt x="8932" y="13045"/>
                    </a:cubicBezTo>
                    <a:cubicBezTo>
                      <a:pt x="9095" y="13540"/>
                      <a:pt x="9257" y="14036"/>
                      <a:pt x="9420" y="14630"/>
                    </a:cubicBezTo>
                    <a:cubicBezTo>
                      <a:pt x="9582" y="14630"/>
                      <a:pt x="9582" y="14630"/>
                      <a:pt x="9744" y="14630"/>
                    </a:cubicBezTo>
                    <a:cubicBezTo>
                      <a:pt x="10881" y="14630"/>
                      <a:pt x="12018" y="14630"/>
                      <a:pt x="13155" y="14630"/>
                    </a:cubicBezTo>
                    <a:cubicBezTo>
                      <a:pt x="13317" y="14630"/>
                      <a:pt x="13642" y="14531"/>
                      <a:pt x="13805" y="14531"/>
                    </a:cubicBezTo>
                    <a:cubicBezTo>
                      <a:pt x="13805" y="14234"/>
                      <a:pt x="13967" y="13937"/>
                      <a:pt x="13967" y="13738"/>
                    </a:cubicBezTo>
                    <a:cubicBezTo>
                      <a:pt x="14292" y="12946"/>
                      <a:pt x="14454" y="12153"/>
                      <a:pt x="14779" y="11360"/>
                    </a:cubicBezTo>
                    <a:cubicBezTo>
                      <a:pt x="14941" y="10865"/>
                      <a:pt x="14941" y="10271"/>
                      <a:pt x="15104" y="9676"/>
                    </a:cubicBezTo>
                    <a:cubicBezTo>
                      <a:pt x="15266" y="8784"/>
                      <a:pt x="15429" y="7893"/>
                      <a:pt x="15429" y="7001"/>
                    </a:cubicBezTo>
                    <a:cubicBezTo>
                      <a:pt x="15591" y="6605"/>
                      <a:pt x="14779" y="6307"/>
                      <a:pt x="14129" y="6505"/>
                    </a:cubicBezTo>
                    <a:cubicBezTo>
                      <a:pt x="14292" y="7001"/>
                      <a:pt x="14129" y="7397"/>
                      <a:pt x="13967" y="7794"/>
                    </a:cubicBezTo>
                    <a:cubicBezTo>
                      <a:pt x="13805" y="7893"/>
                      <a:pt x="13480" y="8091"/>
                      <a:pt x="13317" y="7992"/>
                    </a:cubicBezTo>
                    <a:cubicBezTo>
                      <a:pt x="13155" y="7992"/>
                      <a:pt x="12992" y="7794"/>
                      <a:pt x="12992" y="7694"/>
                    </a:cubicBezTo>
                    <a:cubicBezTo>
                      <a:pt x="12992" y="7397"/>
                      <a:pt x="12992" y="7001"/>
                      <a:pt x="13155" y="6803"/>
                    </a:cubicBezTo>
                    <a:cubicBezTo>
                      <a:pt x="13317" y="6605"/>
                      <a:pt x="13317" y="6406"/>
                      <a:pt x="13155" y="6406"/>
                    </a:cubicBezTo>
                    <a:cubicBezTo>
                      <a:pt x="12992" y="6307"/>
                      <a:pt x="12668" y="6307"/>
                      <a:pt x="12505" y="6307"/>
                    </a:cubicBezTo>
                    <a:cubicBezTo>
                      <a:pt x="12180" y="6307"/>
                      <a:pt x="12018" y="6505"/>
                      <a:pt x="11856" y="6505"/>
                    </a:cubicBezTo>
                    <a:cubicBezTo>
                      <a:pt x="12180" y="6902"/>
                      <a:pt x="12180" y="7397"/>
                      <a:pt x="12180" y="7694"/>
                    </a:cubicBezTo>
                    <a:cubicBezTo>
                      <a:pt x="12018" y="7893"/>
                      <a:pt x="11693" y="8190"/>
                      <a:pt x="11531" y="8091"/>
                    </a:cubicBezTo>
                    <a:cubicBezTo>
                      <a:pt x="11044" y="8091"/>
                      <a:pt x="11044" y="7893"/>
                      <a:pt x="11044" y="7694"/>
                    </a:cubicBezTo>
                    <a:cubicBezTo>
                      <a:pt x="11044" y="7397"/>
                      <a:pt x="11044" y="7100"/>
                      <a:pt x="11206" y="6803"/>
                    </a:cubicBezTo>
                    <a:cubicBezTo>
                      <a:pt x="11206" y="6704"/>
                      <a:pt x="11206" y="6605"/>
                      <a:pt x="11044" y="6505"/>
                    </a:cubicBezTo>
                    <a:cubicBezTo>
                      <a:pt x="10881" y="6307"/>
                      <a:pt x="10394" y="6307"/>
                      <a:pt x="9907" y="6605"/>
                    </a:cubicBezTo>
                    <a:close/>
                    <a:moveTo>
                      <a:pt x="8283" y="19485"/>
                    </a:moveTo>
                    <a:cubicBezTo>
                      <a:pt x="8283" y="19485"/>
                      <a:pt x="8283" y="19584"/>
                      <a:pt x="8283" y="19584"/>
                    </a:cubicBezTo>
                    <a:cubicBezTo>
                      <a:pt x="8608" y="19882"/>
                      <a:pt x="9095" y="20080"/>
                      <a:pt x="9420" y="20377"/>
                    </a:cubicBezTo>
                    <a:cubicBezTo>
                      <a:pt x="9907" y="20575"/>
                      <a:pt x="10394" y="20674"/>
                      <a:pt x="10719" y="20872"/>
                    </a:cubicBezTo>
                    <a:cubicBezTo>
                      <a:pt x="11531" y="21269"/>
                      <a:pt x="12180" y="21269"/>
                      <a:pt x="12992" y="20872"/>
                    </a:cubicBezTo>
                    <a:cubicBezTo>
                      <a:pt x="13805" y="20476"/>
                      <a:pt x="14617" y="20080"/>
                      <a:pt x="15266" y="19485"/>
                    </a:cubicBezTo>
                    <a:cubicBezTo>
                      <a:pt x="12830" y="19485"/>
                      <a:pt x="10556" y="19485"/>
                      <a:pt x="8283" y="19485"/>
                    </a:cubicBezTo>
                    <a:close/>
                    <a:moveTo>
                      <a:pt x="15266" y="15027"/>
                    </a:moveTo>
                    <a:cubicBezTo>
                      <a:pt x="12992" y="15027"/>
                      <a:pt x="10719" y="15027"/>
                      <a:pt x="8445" y="15027"/>
                    </a:cubicBezTo>
                    <a:cubicBezTo>
                      <a:pt x="8120" y="15522"/>
                      <a:pt x="8120" y="15621"/>
                      <a:pt x="8770" y="15621"/>
                    </a:cubicBezTo>
                    <a:cubicBezTo>
                      <a:pt x="9744" y="15621"/>
                      <a:pt x="10719" y="15621"/>
                      <a:pt x="11693" y="15621"/>
                    </a:cubicBezTo>
                    <a:cubicBezTo>
                      <a:pt x="12018" y="15621"/>
                      <a:pt x="12343" y="15621"/>
                      <a:pt x="12668" y="15621"/>
                    </a:cubicBezTo>
                    <a:cubicBezTo>
                      <a:pt x="12992" y="15621"/>
                      <a:pt x="13480" y="15522"/>
                      <a:pt x="13805" y="15522"/>
                    </a:cubicBezTo>
                    <a:cubicBezTo>
                      <a:pt x="14454" y="15522"/>
                      <a:pt x="14941" y="15522"/>
                      <a:pt x="15429" y="15522"/>
                    </a:cubicBezTo>
                    <a:cubicBezTo>
                      <a:pt x="15429" y="15324"/>
                      <a:pt x="15266" y="15225"/>
                      <a:pt x="15266" y="15027"/>
                    </a:cubicBezTo>
                    <a:close/>
                    <a:moveTo>
                      <a:pt x="15591" y="19089"/>
                    </a:moveTo>
                    <a:cubicBezTo>
                      <a:pt x="15591" y="18792"/>
                      <a:pt x="15591" y="18594"/>
                      <a:pt x="15591" y="18395"/>
                    </a:cubicBezTo>
                    <a:cubicBezTo>
                      <a:pt x="14617" y="18395"/>
                      <a:pt x="13642" y="18494"/>
                      <a:pt x="12668" y="18494"/>
                    </a:cubicBezTo>
                    <a:cubicBezTo>
                      <a:pt x="11368" y="18494"/>
                      <a:pt x="10069" y="18494"/>
                      <a:pt x="8770" y="18395"/>
                    </a:cubicBezTo>
                    <a:cubicBezTo>
                      <a:pt x="8283" y="18395"/>
                      <a:pt x="8120" y="18494"/>
                      <a:pt x="8283" y="18792"/>
                    </a:cubicBezTo>
                    <a:cubicBezTo>
                      <a:pt x="8445" y="18792"/>
                      <a:pt x="8608" y="18792"/>
                      <a:pt x="8770" y="18792"/>
                    </a:cubicBezTo>
                    <a:cubicBezTo>
                      <a:pt x="9095" y="18990"/>
                      <a:pt x="9420" y="18990"/>
                      <a:pt x="9907" y="18990"/>
                    </a:cubicBezTo>
                    <a:cubicBezTo>
                      <a:pt x="10394" y="18990"/>
                      <a:pt x="11044" y="18891"/>
                      <a:pt x="11693" y="18891"/>
                    </a:cubicBezTo>
                    <a:cubicBezTo>
                      <a:pt x="12992" y="18990"/>
                      <a:pt x="14292" y="19089"/>
                      <a:pt x="15591" y="19089"/>
                    </a:cubicBezTo>
                    <a:close/>
                    <a:moveTo>
                      <a:pt x="8445" y="17603"/>
                    </a:moveTo>
                    <a:cubicBezTo>
                      <a:pt x="8608" y="17999"/>
                      <a:pt x="8770" y="17999"/>
                      <a:pt x="9095" y="18098"/>
                    </a:cubicBezTo>
                    <a:cubicBezTo>
                      <a:pt x="9744" y="18098"/>
                      <a:pt x="10232" y="18098"/>
                      <a:pt x="10881" y="18098"/>
                    </a:cubicBezTo>
                    <a:cubicBezTo>
                      <a:pt x="12505" y="18098"/>
                      <a:pt x="13967" y="18098"/>
                      <a:pt x="15591" y="18098"/>
                    </a:cubicBezTo>
                    <a:cubicBezTo>
                      <a:pt x="15591" y="17900"/>
                      <a:pt x="15591" y="17702"/>
                      <a:pt x="15591" y="17603"/>
                    </a:cubicBezTo>
                    <a:cubicBezTo>
                      <a:pt x="13155" y="17603"/>
                      <a:pt x="10881" y="17603"/>
                      <a:pt x="8445" y="17603"/>
                    </a:cubicBezTo>
                    <a:close/>
                    <a:moveTo>
                      <a:pt x="8283" y="16116"/>
                    </a:moveTo>
                    <a:cubicBezTo>
                      <a:pt x="8283" y="16216"/>
                      <a:pt x="8283" y="16315"/>
                      <a:pt x="8445" y="16315"/>
                    </a:cubicBezTo>
                    <a:cubicBezTo>
                      <a:pt x="10719" y="16612"/>
                      <a:pt x="13155" y="16414"/>
                      <a:pt x="15429" y="16414"/>
                    </a:cubicBezTo>
                    <a:cubicBezTo>
                      <a:pt x="15429" y="16414"/>
                      <a:pt x="15429" y="16315"/>
                      <a:pt x="15429" y="16315"/>
                    </a:cubicBezTo>
                    <a:cubicBezTo>
                      <a:pt x="15429" y="16216"/>
                      <a:pt x="15429" y="16216"/>
                      <a:pt x="15429" y="16116"/>
                    </a:cubicBezTo>
                    <a:cubicBezTo>
                      <a:pt x="12992" y="15918"/>
                      <a:pt x="10719" y="16017"/>
                      <a:pt x="8283" y="16116"/>
                    </a:cubicBezTo>
                    <a:close/>
                    <a:moveTo>
                      <a:pt x="15591" y="16810"/>
                    </a:moveTo>
                    <a:cubicBezTo>
                      <a:pt x="14779" y="16810"/>
                      <a:pt x="14129" y="16909"/>
                      <a:pt x="13480" y="16909"/>
                    </a:cubicBezTo>
                    <a:cubicBezTo>
                      <a:pt x="12668" y="16909"/>
                      <a:pt x="11856" y="16810"/>
                      <a:pt x="11206" y="16810"/>
                    </a:cubicBezTo>
                    <a:cubicBezTo>
                      <a:pt x="10394" y="16711"/>
                      <a:pt x="9744" y="16612"/>
                      <a:pt x="9095" y="16612"/>
                    </a:cubicBezTo>
                    <a:cubicBezTo>
                      <a:pt x="8770" y="16612"/>
                      <a:pt x="8608" y="16810"/>
                      <a:pt x="8283" y="16909"/>
                    </a:cubicBezTo>
                    <a:cubicBezTo>
                      <a:pt x="8283" y="16909"/>
                      <a:pt x="8445" y="17107"/>
                      <a:pt x="8445" y="17107"/>
                    </a:cubicBezTo>
                    <a:cubicBezTo>
                      <a:pt x="8608" y="17107"/>
                      <a:pt x="8770" y="17107"/>
                      <a:pt x="8932" y="17107"/>
                    </a:cubicBezTo>
                    <a:cubicBezTo>
                      <a:pt x="10394" y="17107"/>
                      <a:pt x="11856" y="17107"/>
                      <a:pt x="13317" y="17206"/>
                    </a:cubicBezTo>
                    <a:cubicBezTo>
                      <a:pt x="13967" y="17206"/>
                      <a:pt x="14779" y="17206"/>
                      <a:pt x="15591" y="17206"/>
                    </a:cubicBezTo>
                    <a:cubicBezTo>
                      <a:pt x="15591" y="17008"/>
                      <a:pt x="15591" y="16909"/>
                      <a:pt x="15591" y="16810"/>
                    </a:cubicBezTo>
                    <a:close/>
                    <a:moveTo>
                      <a:pt x="9744" y="7992"/>
                    </a:moveTo>
                    <a:cubicBezTo>
                      <a:pt x="9744" y="7595"/>
                      <a:pt x="9907" y="7298"/>
                      <a:pt x="9420" y="7001"/>
                    </a:cubicBezTo>
                    <a:cubicBezTo>
                      <a:pt x="9420" y="7397"/>
                      <a:pt x="9257" y="7694"/>
                      <a:pt x="9744" y="7992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hangingPunct="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00" kern="0">
                  <a:solidFill>
                    <a:srgbClr val="000000"/>
                  </a:solidFill>
                  <a:latin typeface="Arial"/>
                  <a:ea typeface="微软雅黑"/>
                  <a:cs typeface="Calibri"/>
                  <a:sym typeface="Arial"/>
                </a:endParaRPr>
              </a:p>
            </p:txBody>
          </p:sp>
          <p:sp>
            <p:nvSpPr>
              <p:cNvPr id="14" name="chenying0907 103"/>
              <p:cNvSpPr/>
              <p:nvPr/>
            </p:nvSpPr>
            <p:spPr>
              <a:xfrm>
                <a:off x="1304037" y="362671"/>
                <a:ext cx="225273" cy="1449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00" extrusionOk="0">
                    <a:moveTo>
                      <a:pt x="21600" y="10200"/>
                    </a:moveTo>
                    <a:cubicBezTo>
                      <a:pt x="20880" y="11280"/>
                      <a:pt x="20160" y="13440"/>
                      <a:pt x="19440" y="13440"/>
                    </a:cubicBezTo>
                    <a:cubicBezTo>
                      <a:pt x="18000" y="14520"/>
                      <a:pt x="15840" y="15600"/>
                      <a:pt x="14400" y="15600"/>
                    </a:cubicBezTo>
                    <a:cubicBezTo>
                      <a:pt x="11520" y="17760"/>
                      <a:pt x="9360" y="18840"/>
                      <a:pt x="6480" y="19920"/>
                    </a:cubicBezTo>
                    <a:cubicBezTo>
                      <a:pt x="5040" y="21000"/>
                      <a:pt x="2880" y="21000"/>
                      <a:pt x="1440" y="21000"/>
                    </a:cubicBezTo>
                    <a:cubicBezTo>
                      <a:pt x="720" y="21000"/>
                      <a:pt x="0" y="19920"/>
                      <a:pt x="0" y="19920"/>
                    </a:cubicBezTo>
                    <a:cubicBezTo>
                      <a:pt x="0" y="18840"/>
                      <a:pt x="0" y="17760"/>
                      <a:pt x="720" y="17760"/>
                    </a:cubicBezTo>
                    <a:cubicBezTo>
                      <a:pt x="4320" y="14520"/>
                      <a:pt x="7920" y="11280"/>
                      <a:pt x="11520" y="4800"/>
                    </a:cubicBezTo>
                    <a:cubicBezTo>
                      <a:pt x="12240" y="2640"/>
                      <a:pt x="15120" y="1560"/>
                      <a:pt x="17280" y="480"/>
                    </a:cubicBezTo>
                    <a:cubicBezTo>
                      <a:pt x="17280" y="-600"/>
                      <a:pt x="18720" y="480"/>
                      <a:pt x="18720" y="480"/>
                    </a:cubicBezTo>
                    <a:cubicBezTo>
                      <a:pt x="19440" y="3720"/>
                      <a:pt x="20880" y="6960"/>
                      <a:pt x="21600" y="10200"/>
                    </a:cubicBezTo>
                    <a:close/>
                    <a:moveTo>
                      <a:pt x="7920" y="17760"/>
                    </a:moveTo>
                    <a:cubicBezTo>
                      <a:pt x="7200" y="16680"/>
                      <a:pt x="7200" y="16680"/>
                      <a:pt x="6480" y="15600"/>
                    </a:cubicBezTo>
                    <a:cubicBezTo>
                      <a:pt x="10800" y="14520"/>
                      <a:pt x="15120" y="12360"/>
                      <a:pt x="19440" y="10200"/>
                    </a:cubicBezTo>
                    <a:cubicBezTo>
                      <a:pt x="18720" y="9120"/>
                      <a:pt x="18720" y="6960"/>
                      <a:pt x="18000" y="5880"/>
                    </a:cubicBezTo>
                    <a:cubicBezTo>
                      <a:pt x="18000" y="3720"/>
                      <a:pt x="17280" y="2640"/>
                      <a:pt x="15840" y="3720"/>
                    </a:cubicBezTo>
                    <a:cubicBezTo>
                      <a:pt x="14400" y="5880"/>
                      <a:pt x="12960" y="6960"/>
                      <a:pt x="12240" y="8040"/>
                    </a:cubicBezTo>
                    <a:cubicBezTo>
                      <a:pt x="10080" y="11280"/>
                      <a:pt x="9360" y="14520"/>
                      <a:pt x="7920" y="1776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hangingPunct="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00" kern="0">
                  <a:solidFill>
                    <a:srgbClr val="000000"/>
                  </a:solidFill>
                  <a:latin typeface="Arial"/>
                  <a:ea typeface="微软雅黑"/>
                  <a:cs typeface="Calibri"/>
                  <a:sym typeface="Arial"/>
                </a:endParaRPr>
              </a:p>
            </p:txBody>
          </p:sp>
          <p:sp>
            <p:nvSpPr>
              <p:cNvPr id="15" name="chenying0907 104"/>
              <p:cNvSpPr/>
              <p:nvPr/>
            </p:nvSpPr>
            <p:spPr>
              <a:xfrm>
                <a:off x="1299575" y="1116781"/>
                <a:ext cx="178970" cy="204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0519" extrusionOk="0">
                    <a:moveTo>
                      <a:pt x="20475" y="13522"/>
                    </a:moveTo>
                    <a:cubicBezTo>
                      <a:pt x="20475" y="14267"/>
                      <a:pt x="20475" y="14267"/>
                      <a:pt x="20475" y="14267"/>
                    </a:cubicBezTo>
                    <a:cubicBezTo>
                      <a:pt x="17775" y="16501"/>
                      <a:pt x="15975" y="17991"/>
                      <a:pt x="14175" y="19480"/>
                    </a:cubicBezTo>
                    <a:cubicBezTo>
                      <a:pt x="11475" y="20970"/>
                      <a:pt x="11475" y="20970"/>
                      <a:pt x="9675" y="18736"/>
                    </a:cubicBezTo>
                    <a:cubicBezTo>
                      <a:pt x="8775" y="15756"/>
                      <a:pt x="6975" y="12777"/>
                      <a:pt x="5175" y="9798"/>
                    </a:cubicBezTo>
                    <a:cubicBezTo>
                      <a:pt x="4275" y="7563"/>
                      <a:pt x="2475" y="6073"/>
                      <a:pt x="675" y="3839"/>
                    </a:cubicBezTo>
                    <a:cubicBezTo>
                      <a:pt x="-225" y="3094"/>
                      <a:pt x="-225" y="2349"/>
                      <a:pt x="675" y="860"/>
                    </a:cubicBezTo>
                    <a:cubicBezTo>
                      <a:pt x="1575" y="115"/>
                      <a:pt x="2475" y="-630"/>
                      <a:pt x="3375" y="860"/>
                    </a:cubicBezTo>
                    <a:cubicBezTo>
                      <a:pt x="4275" y="4584"/>
                      <a:pt x="7875" y="6073"/>
                      <a:pt x="10575" y="7563"/>
                    </a:cubicBezTo>
                    <a:cubicBezTo>
                      <a:pt x="14175" y="9053"/>
                      <a:pt x="16875" y="10542"/>
                      <a:pt x="19575" y="12777"/>
                    </a:cubicBezTo>
                    <a:cubicBezTo>
                      <a:pt x="20475" y="12777"/>
                      <a:pt x="20475" y="12777"/>
                      <a:pt x="21375" y="12777"/>
                    </a:cubicBezTo>
                    <a:cubicBezTo>
                      <a:pt x="21375" y="13522"/>
                      <a:pt x="20475" y="13522"/>
                      <a:pt x="20475" y="13522"/>
                    </a:cubicBezTo>
                    <a:close/>
                    <a:moveTo>
                      <a:pt x="16875" y="13522"/>
                    </a:moveTo>
                    <a:cubicBezTo>
                      <a:pt x="14175" y="12032"/>
                      <a:pt x="11475" y="10542"/>
                      <a:pt x="8775" y="8308"/>
                    </a:cubicBezTo>
                    <a:cubicBezTo>
                      <a:pt x="7875" y="9053"/>
                      <a:pt x="7875" y="9053"/>
                      <a:pt x="7875" y="9053"/>
                    </a:cubicBezTo>
                    <a:cubicBezTo>
                      <a:pt x="9675" y="12032"/>
                      <a:pt x="10575" y="15011"/>
                      <a:pt x="12375" y="17991"/>
                    </a:cubicBezTo>
                    <a:cubicBezTo>
                      <a:pt x="14175" y="16501"/>
                      <a:pt x="15075" y="15011"/>
                      <a:pt x="16875" y="13522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hangingPunct="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00" kern="0">
                  <a:solidFill>
                    <a:srgbClr val="000000"/>
                  </a:solidFill>
                  <a:latin typeface="Arial"/>
                  <a:ea typeface="微软雅黑"/>
                  <a:cs typeface="Calibri"/>
                  <a:sym typeface="Arial"/>
                </a:endParaRPr>
              </a:p>
            </p:txBody>
          </p:sp>
          <p:sp>
            <p:nvSpPr>
              <p:cNvPr id="16" name="chenying0907 105"/>
              <p:cNvSpPr/>
              <p:nvPr/>
            </p:nvSpPr>
            <p:spPr>
              <a:xfrm>
                <a:off x="1370665" y="793209"/>
                <a:ext cx="200040" cy="1175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8" h="21057" extrusionOk="0">
                    <a:moveTo>
                      <a:pt x="800" y="0"/>
                    </a:moveTo>
                    <a:cubicBezTo>
                      <a:pt x="2400" y="1350"/>
                      <a:pt x="4800" y="1350"/>
                      <a:pt x="7200" y="1350"/>
                    </a:cubicBezTo>
                    <a:cubicBezTo>
                      <a:pt x="11200" y="1350"/>
                      <a:pt x="15200" y="1350"/>
                      <a:pt x="19200" y="1350"/>
                    </a:cubicBezTo>
                    <a:cubicBezTo>
                      <a:pt x="21600" y="1350"/>
                      <a:pt x="21600" y="2700"/>
                      <a:pt x="20800" y="6750"/>
                    </a:cubicBezTo>
                    <a:cubicBezTo>
                      <a:pt x="20000" y="9450"/>
                      <a:pt x="20000" y="13500"/>
                      <a:pt x="19200" y="17550"/>
                    </a:cubicBezTo>
                    <a:cubicBezTo>
                      <a:pt x="18400" y="21600"/>
                      <a:pt x="17600" y="21600"/>
                      <a:pt x="16000" y="20250"/>
                    </a:cubicBezTo>
                    <a:cubicBezTo>
                      <a:pt x="12000" y="16200"/>
                      <a:pt x="8800" y="12150"/>
                      <a:pt x="5600" y="8100"/>
                    </a:cubicBezTo>
                    <a:cubicBezTo>
                      <a:pt x="4000" y="8100"/>
                      <a:pt x="2400" y="8100"/>
                      <a:pt x="1600" y="6750"/>
                    </a:cubicBezTo>
                    <a:cubicBezTo>
                      <a:pt x="800" y="5400"/>
                      <a:pt x="0" y="4050"/>
                      <a:pt x="0" y="1350"/>
                    </a:cubicBezTo>
                    <a:cubicBezTo>
                      <a:pt x="0" y="1350"/>
                      <a:pt x="0" y="1350"/>
                      <a:pt x="800" y="0"/>
                    </a:cubicBezTo>
                    <a:close/>
                    <a:moveTo>
                      <a:pt x="17600" y="5400"/>
                    </a:moveTo>
                    <a:cubicBezTo>
                      <a:pt x="14400" y="5400"/>
                      <a:pt x="11200" y="5400"/>
                      <a:pt x="7200" y="5400"/>
                    </a:cubicBezTo>
                    <a:cubicBezTo>
                      <a:pt x="10400" y="9450"/>
                      <a:pt x="13600" y="12150"/>
                      <a:pt x="16800" y="16200"/>
                    </a:cubicBezTo>
                    <a:cubicBezTo>
                      <a:pt x="17600" y="12150"/>
                      <a:pt x="17600" y="9450"/>
                      <a:pt x="17600" y="54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hangingPunct="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00" kern="0">
                  <a:solidFill>
                    <a:srgbClr val="000000"/>
                  </a:solidFill>
                  <a:latin typeface="Arial"/>
                  <a:ea typeface="微软雅黑"/>
                  <a:cs typeface="Calibri"/>
                  <a:sym typeface="Arial"/>
                </a:endParaRPr>
              </a:p>
            </p:txBody>
          </p:sp>
          <p:sp>
            <p:nvSpPr>
              <p:cNvPr id="17" name="chenying0907 106"/>
              <p:cNvSpPr/>
              <p:nvPr/>
            </p:nvSpPr>
            <p:spPr>
              <a:xfrm>
                <a:off x="361144" y="25226"/>
                <a:ext cx="111610" cy="222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311" extrusionOk="0">
                    <a:moveTo>
                      <a:pt x="18226" y="21311"/>
                    </a:moveTo>
                    <a:cubicBezTo>
                      <a:pt x="9586" y="16991"/>
                      <a:pt x="11026" y="10511"/>
                      <a:pt x="2386" y="6911"/>
                    </a:cubicBezTo>
                    <a:cubicBezTo>
                      <a:pt x="946" y="6191"/>
                      <a:pt x="946" y="5471"/>
                      <a:pt x="946" y="4751"/>
                    </a:cubicBezTo>
                    <a:cubicBezTo>
                      <a:pt x="-494" y="4031"/>
                      <a:pt x="-494" y="3311"/>
                      <a:pt x="2386" y="2591"/>
                    </a:cubicBezTo>
                    <a:cubicBezTo>
                      <a:pt x="5266" y="1871"/>
                      <a:pt x="6706" y="1151"/>
                      <a:pt x="9586" y="431"/>
                    </a:cubicBezTo>
                    <a:cubicBezTo>
                      <a:pt x="12466" y="-289"/>
                      <a:pt x="13906" y="-289"/>
                      <a:pt x="13906" y="1871"/>
                    </a:cubicBezTo>
                    <a:cubicBezTo>
                      <a:pt x="16786" y="5471"/>
                      <a:pt x="18226" y="9791"/>
                      <a:pt x="19666" y="14111"/>
                    </a:cubicBezTo>
                    <a:cubicBezTo>
                      <a:pt x="19666" y="15551"/>
                      <a:pt x="21106" y="16271"/>
                      <a:pt x="21106" y="17711"/>
                    </a:cubicBezTo>
                    <a:cubicBezTo>
                      <a:pt x="21106" y="19871"/>
                      <a:pt x="21106" y="20591"/>
                      <a:pt x="18226" y="21311"/>
                    </a:cubicBezTo>
                    <a:close/>
                    <a:moveTo>
                      <a:pt x="3826" y="4751"/>
                    </a:moveTo>
                    <a:cubicBezTo>
                      <a:pt x="11026" y="7631"/>
                      <a:pt x="12466" y="12671"/>
                      <a:pt x="16786" y="16271"/>
                    </a:cubicBezTo>
                    <a:cubicBezTo>
                      <a:pt x="15346" y="11951"/>
                      <a:pt x="12466" y="7631"/>
                      <a:pt x="11026" y="2591"/>
                    </a:cubicBezTo>
                    <a:cubicBezTo>
                      <a:pt x="8146" y="3311"/>
                      <a:pt x="6706" y="4031"/>
                      <a:pt x="3826" y="4751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hangingPunct="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00" kern="0">
                  <a:solidFill>
                    <a:srgbClr val="000000"/>
                  </a:solidFill>
                  <a:latin typeface="Arial"/>
                  <a:ea typeface="微软雅黑"/>
                  <a:cs typeface="Calibri"/>
                  <a:sym typeface="Arial"/>
                </a:endParaRPr>
              </a:p>
            </p:txBody>
          </p:sp>
          <p:sp>
            <p:nvSpPr>
              <p:cNvPr id="18" name="chenying0907 107"/>
              <p:cNvSpPr/>
              <p:nvPr/>
            </p:nvSpPr>
            <p:spPr>
              <a:xfrm>
                <a:off x="771000" y="0"/>
                <a:ext cx="89383" cy="209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2" h="21600" extrusionOk="0">
                    <a:moveTo>
                      <a:pt x="3600" y="21600"/>
                    </a:moveTo>
                    <a:cubicBezTo>
                      <a:pt x="1800" y="20829"/>
                      <a:pt x="1800" y="20057"/>
                      <a:pt x="1800" y="19286"/>
                    </a:cubicBezTo>
                    <a:cubicBezTo>
                      <a:pt x="0" y="14657"/>
                      <a:pt x="0" y="10029"/>
                      <a:pt x="0" y="5400"/>
                    </a:cubicBezTo>
                    <a:cubicBezTo>
                      <a:pt x="0" y="3857"/>
                      <a:pt x="0" y="2314"/>
                      <a:pt x="1800" y="771"/>
                    </a:cubicBezTo>
                    <a:cubicBezTo>
                      <a:pt x="1800" y="771"/>
                      <a:pt x="3600" y="0"/>
                      <a:pt x="5400" y="0"/>
                    </a:cubicBezTo>
                    <a:cubicBezTo>
                      <a:pt x="9000" y="0"/>
                      <a:pt x="12600" y="771"/>
                      <a:pt x="18000" y="1543"/>
                    </a:cubicBezTo>
                    <a:cubicBezTo>
                      <a:pt x="21600" y="2314"/>
                      <a:pt x="21600" y="3086"/>
                      <a:pt x="19800" y="4629"/>
                    </a:cubicBezTo>
                    <a:cubicBezTo>
                      <a:pt x="16200" y="8486"/>
                      <a:pt x="12600" y="13114"/>
                      <a:pt x="9000" y="16971"/>
                    </a:cubicBezTo>
                    <a:cubicBezTo>
                      <a:pt x="9000" y="17743"/>
                      <a:pt x="7200" y="17743"/>
                      <a:pt x="7200" y="18514"/>
                    </a:cubicBezTo>
                    <a:cubicBezTo>
                      <a:pt x="10800" y="20057"/>
                      <a:pt x="5400" y="20829"/>
                      <a:pt x="3600" y="21600"/>
                    </a:cubicBezTo>
                    <a:close/>
                    <a:moveTo>
                      <a:pt x="5400" y="13886"/>
                    </a:moveTo>
                    <a:cubicBezTo>
                      <a:pt x="9000" y="10029"/>
                      <a:pt x="12600" y="6943"/>
                      <a:pt x="16200" y="3857"/>
                    </a:cubicBezTo>
                    <a:cubicBezTo>
                      <a:pt x="12600" y="3857"/>
                      <a:pt x="9000" y="3086"/>
                      <a:pt x="5400" y="3086"/>
                    </a:cubicBezTo>
                    <a:cubicBezTo>
                      <a:pt x="5400" y="4629"/>
                      <a:pt x="5400" y="6171"/>
                      <a:pt x="5400" y="7714"/>
                    </a:cubicBezTo>
                    <a:cubicBezTo>
                      <a:pt x="5400" y="9257"/>
                      <a:pt x="5400" y="11571"/>
                      <a:pt x="5400" y="13886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hangingPunct="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00" kern="0">
                  <a:solidFill>
                    <a:srgbClr val="000000"/>
                  </a:solidFill>
                  <a:latin typeface="Arial"/>
                  <a:ea typeface="微软雅黑"/>
                  <a:cs typeface="Calibri"/>
                  <a:sym typeface="Arial"/>
                </a:endParaRPr>
              </a:p>
            </p:txBody>
          </p:sp>
          <p:sp>
            <p:nvSpPr>
              <p:cNvPr id="19" name="chenying0907 108"/>
              <p:cNvSpPr/>
              <p:nvPr/>
            </p:nvSpPr>
            <p:spPr>
              <a:xfrm>
                <a:off x="195440" y="1243752"/>
                <a:ext cx="172612" cy="1631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5" h="21355" extrusionOk="0">
                    <a:moveTo>
                      <a:pt x="21365" y="982"/>
                    </a:moveTo>
                    <a:cubicBezTo>
                      <a:pt x="21365" y="1964"/>
                      <a:pt x="21365" y="1964"/>
                      <a:pt x="21365" y="1964"/>
                    </a:cubicBezTo>
                    <a:cubicBezTo>
                      <a:pt x="18548" y="3927"/>
                      <a:pt x="17608" y="7855"/>
                      <a:pt x="15730" y="9818"/>
                    </a:cubicBezTo>
                    <a:cubicBezTo>
                      <a:pt x="12913" y="13745"/>
                      <a:pt x="10095" y="17673"/>
                      <a:pt x="7278" y="20618"/>
                    </a:cubicBezTo>
                    <a:cubicBezTo>
                      <a:pt x="7278" y="21600"/>
                      <a:pt x="5400" y="21600"/>
                      <a:pt x="4461" y="20618"/>
                    </a:cubicBezTo>
                    <a:cubicBezTo>
                      <a:pt x="3522" y="19636"/>
                      <a:pt x="1643" y="17673"/>
                      <a:pt x="704" y="15709"/>
                    </a:cubicBezTo>
                    <a:cubicBezTo>
                      <a:pt x="-235" y="14727"/>
                      <a:pt x="-235" y="13745"/>
                      <a:pt x="704" y="11782"/>
                    </a:cubicBezTo>
                    <a:cubicBezTo>
                      <a:pt x="5400" y="8836"/>
                      <a:pt x="10095" y="4909"/>
                      <a:pt x="15730" y="1964"/>
                    </a:cubicBezTo>
                    <a:cubicBezTo>
                      <a:pt x="16669" y="982"/>
                      <a:pt x="17608" y="0"/>
                      <a:pt x="19487" y="0"/>
                    </a:cubicBezTo>
                    <a:cubicBezTo>
                      <a:pt x="19487" y="0"/>
                      <a:pt x="20426" y="982"/>
                      <a:pt x="21365" y="982"/>
                    </a:cubicBezTo>
                    <a:close/>
                    <a:moveTo>
                      <a:pt x="14791" y="6873"/>
                    </a:moveTo>
                    <a:cubicBezTo>
                      <a:pt x="14791" y="6873"/>
                      <a:pt x="13852" y="6873"/>
                      <a:pt x="13852" y="5891"/>
                    </a:cubicBezTo>
                    <a:cubicBezTo>
                      <a:pt x="10095" y="8836"/>
                      <a:pt x="6339" y="11782"/>
                      <a:pt x="2582" y="14727"/>
                    </a:cubicBezTo>
                    <a:cubicBezTo>
                      <a:pt x="4461" y="15709"/>
                      <a:pt x="5400" y="16691"/>
                      <a:pt x="6339" y="17673"/>
                    </a:cubicBezTo>
                    <a:cubicBezTo>
                      <a:pt x="9156" y="14727"/>
                      <a:pt x="11974" y="10800"/>
                      <a:pt x="14791" y="6873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hangingPunct="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00" kern="0">
                  <a:solidFill>
                    <a:srgbClr val="000000"/>
                  </a:solidFill>
                  <a:latin typeface="Arial"/>
                  <a:ea typeface="微软雅黑"/>
                  <a:cs typeface="Calibri"/>
                  <a:sym typeface="Arial"/>
                </a:endParaRPr>
              </a:p>
            </p:txBody>
          </p:sp>
          <p:sp>
            <p:nvSpPr>
              <p:cNvPr id="20" name="chenying0907 109"/>
              <p:cNvSpPr/>
              <p:nvPr/>
            </p:nvSpPr>
            <p:spPr>
              <a:xfrm>
                <a:off x="49237" y="394812"/>
                <a:ext cx="176036" cy="1382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5" h="20911" extrusionOk="0">
                    <a:moveTo>
                      <a:pt x="21025" y="20911"/>
                    </a:moveTo>
                    <a:cubicBezTo>
                      <a:pt x="18325" y="20911"/>
                      <a:pt x="16525" y="19774"/>
                      <a:pt x="13825" y="19774"/>
                    </a:cubicBezTo>
                    <a:cubicBezTo>
                      <a:pt x="10225" y="18637"/>
                      <a:pt x="6625" y="17500"/>
                      <a:pt x="3925" y="17500"/>
                    </a:cubicBezTo>
                    <a:cubicBezTo>
                      <a:pt x="325" y="16364"/>
                      <a:pt x="-575" y="15227"/>
                      <a:pt x="325" y="10679"/>
                    </a:cubicBezTo>
                    <a:cubicBezTo>
                      <a:pt x="325" y="7269"/>
                      <a:pt x="1225" y="4995"/>
                      <a:pt x="1225" y="2722"/>
                    </a:cubicBezTo>
                    <a:cubicBezTo>
                      <a:pt x="2125" y="-689"/>
                      <a:pt x="3025" y="-689"/>
                      <a:pt x="4825" y="1585"/>
                    </a:cubicBezTo>
                    <a:cubicBezTo>
                      <a:pt x="7525" y="3858"/>
                      <a:pt x="9325" y="8406"/>
                      <a:pt x="12025" y="10679"/>
                    </a:cubicBezTo>
                    <a:cubicBezTo>
                      <a:pt x="12925" y="12953"/>
                      <a:pt x="14725" y="14090"/>
                      <a:pt x="16525" y="15227"/>
                    </a:cubicBezTo>
                    <a:cubicBezTo>
                      <a:pt x="18325" y="16364"/>
                      <a:pt x="20125" y="18637"/>
                      <a:pt x="21025" y="19774"/>
                    </a:cubicBezTo>
                    <a:cubicBezTo>
                      <a:pt x="21025" y="19774"/>
                      <a:pt x="21025" y="20911"/>
                      <a:pt x="21025" y="20911"/>
                    </a:cubicBezTo>
                    <a:close/>
                    <a:moveTo>
                      <a:pt x="10225" y="14090"/>
                    </a:moveTo>
                    <a:cubicBezTo>
                      <a:pt x="10225" y="14090"/>
                      <a:pt x="10225" y="14090"/>
                      <a:pt x="11125" y="14090"/>
                    </a:cubicBezTo>
                    <a:cubicBezTo>
                      <a:pt x="8425" y="10679"/>
                      <a:pt x="5725" y="7269"/>
                      <a:pt x="3925" y="4995"/>
                    </a:cubicBezTo>
                    <a:cubicBezTo>
                      <a:pt x="3025" y="7269"/>
                      <a:pt x="3025" y="10679"/>
                      <a:pt x="2125" y="12953"/>
                    </a:cubicBezTo>
                    <a:cubicBezTo>
                      <a:pt x="4825" y="14090"/>
                      <a:pt x="7525" y="14090"/>
                      <a:pt x="10225" y="1409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hangingPunct="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00" kern="0">
                  <a:solidFill>
                    <a:srgbClr val="000000"/>
                  </a:solidFill>
                  <a:latin typeface="Arial"/>
                  <a:ea typeface="微软雅黑"/>
                  <a:cs typeface="Calibri"/>
                  <a:sym typeface="Arial"/>
                </a:endParaRPr>
              </a:p>
            </p:txBody>
          </p:sp>
          <p:sp>
            <p:nvSpPr>
              <p:cNvPr id="21" name="chenying0907 110"/>
              <p:cNvSpPr/>
              <p:nvPr/>
            </p:nvSpPr>
            <p:spPr>
              <a:xfrm>
                <a:off x="1105150" y="77512"/>
                <a:ext cx="134847" cy="1826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0" h="21076" extrusionOk="0">
                    <a:moveTo>
                      <a:pt x="505" y="21076"/>
                    </a:moveTo>
                    <a:cubicBezTo>
                      <a:pt x="505" y="20212"/>
                      <a:pt x="-632" y="19348"/>
                      <a:pt x="505" y="19348"/>
                    </a:cubicBezTo>
                    <a:cubicBezTo>
                      <a:pt x="1642" y="15892"/>
                      <a:pt x="2779" y="13300"/>
                      <a:pt x="3915" y="10708"/>
                    </a:cubicBezTo>
                    <a:cubicBezTo>
                      <a:pt x="6189" y="8116"/>
                      <a:pt x="7326" y="4660"/>
                      <a:pt x="9600" y="2068"/>
                    </a:cubicBezTo>
                    <a:cubicBezTo>
                      <a:pt x="10736" y="-524"/>
                      <a:pt x="11873" y="-524"/>
                      <a:pt x="14147" y="1204"/>
                    </a:cubicBezTo>
                    <a:cubicBezTo>
                      <a:pt x="15284" y="2068"/>
                      <a:pt x="17557" y="2932"/>
                      <a:pt x="18694" y="4660"/>
                    </a:cubicBezTo>
                    <a:cubicBezTo>
                      <a:pt x="20968" y="6388"/>
                      <a:pt x="20968" y="7252"/>
                      <a:pt x="18694" y="8116"/>
                    </a:cubicBezTo>
                    <a:cubicBezTo>
                      <a:pt x="14147" y="11572"/>
                      <a:pt x="9600" y="14164"/>
                      <a:pt x="6189" y="17620"/>
                    </a:cubicBezTo>
                    <a:cubicBezTo>
                      <a:pt x="5052" y="17620"/>
                      <a:pt x="3915" y="19348"/>
                      <a:pt x="3915" y="19348"/>
                    </a:cubicBezTo>
                    <a:cubicBezTo>
                      <a:pt x="2779" y="20212"/>
                      <a:pt x="1642" y="20212"/>
                      <a:pt x="505" y="21076"/>
                    </a:cubicBezTo>
                    <a:close/>
                    <a:moveTo>
                      <a:pt x="13010" y="2932"/>
                    </a:moveTo>
                    <a:cubicBezTo>
                      <a:pt x="10736" y="6388"/>
                      <a:pt x="8463" y="9844"/>
                      <a:pt x="6189" y="13300"/>
                    </a:cubicBezTo>
                    <a:cubicBezTo>
                      <a:pt x="10736" y="10708"/>
                      <a:pt x="13010" y="8116"/>
                      <a:pt x="16421" y="6388"/>
                    </a:cubicBezTo>
                    <a:cubicBezTo>
                      <a:pt x="15284" y="4660"/>
                      <a:pt x="14147" y="3796"/>
                      <a:pt x="13010" y="2932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hangingPunct="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00" kern="0">
                  <a:solidFill>
                    <a:srgbClr val="000000"/>
                  </a:solidFill>
                  <a:latin typeface="Arial"/>
                  <a:ea typeface="微软雅黑"/>
                  <a:cs typeface="Calibri"/>
                  <a:sym typeface="Arial"/>
                </a:endParaRPr>
              </a:p>
            </p:txBody>
          </p:sp>
          <p:sp>
            <p:nvSpPr>
              <p:cNvPr id="22" name="chenying0907 111"/>
              <p:cNvSpPr/>
              <p:nvPr/>
            </p:nvSpPr>
            <p:spPr>
              <a:xfrm>
                <a:off x="0" y="845427"/>
                <a:ext cx="187199" cy="812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752" extrusionOk="0">
                    <a:moveTo>
                      <a:pt x="0" y="15075"/>
                    </a:moveTo>
                    <a:cubicBezTo>
                      <a:pt x="0" y="11475"/>
                      <a:pt x="0" y="7875"/>
                      <a:pt x="0" y="6075"/>
                    </a:cubicBezTo>
                    <a:cubicBezTo>
                      <a:pt x="0" y="675"/>
                      <a:pt x="1728" y="-1125"/>
                      <a:pt x="3456" y="675"/>
                    </a:cubicBezTo>
                    <a:cubicBezTo>
                      <a:pt x="5184" y="675"/>
                      <a:pt x="6912" y="2475"/>
                      <a:pt x="7776" y="4275"/>
                    </a:cubicBezTo>
                    <a:cubicBezTo>
                      <a:pt x="11232" y="9675"/>
                      <a:pt x="13824" y="11475"/>
                      <a:pt x="18144" y="11475"/>
                    </a:cubicBezTo>
                    <a:cubicBezTo>
                      <a:pt x="19008" y="11475"/>
                      <a:pt x="19872" y="13275"/>
                      <a:pt x="20736" y="15075"/>
                    </a:cubicBezTo>
                    <a:cubicBezTo>
                      <a:pt x="21600" y="15075"/>
                      <a:pt x="21600" y="16875"/>
                      <a:pt x="21600" y="16875"/>
                    </a:cubicBezTo>
                    <a:cubicBezTo>
                      <a:pt x="21600" y="18675"/>
                      <a:pt x="20736" y="18675"/>
                      <a:pt x="20736" y="18675"/>
                    </a:cubicBezTo>
                    <a:cubicBezTo>
                      <a:pt x="19008" y="18675"/>
                      <a:pt x="18144" y="18675"/>
                      <a:pt x="16416" y="18675"/>
                    </a:cubicBezTo>
                    <a:cubicBezTo>
                      <a:pt x="12096" y="13275"/>
                      <a:pt x="7776" y="16875"/>
                      <a:pt x="3456" y="18675"/>
                    </a:cubicBezTo>
                    <a:cubicBezTo>
                      <a:pt x="864" y="20475"/>
                      <a:pt x="0" y="20475"/>
                      <a:pt x="0" y="15075"/>
                    </a:cubicBezTo>
                    <a:close/>
                    <a:moveTo>
                      <a:pt x="2592" y="4275"/>
                    </a:moveTo>
                    <a:cubicBezTo>
                      <a:pt x="2592" y="7875"/>
                      <a:pt x="2592" y="11475"/>
                      <a:pt x="2592" y="13275"/>
                    </a:cubicBezTo>
                    <a:cubicBezTo>
                      <a:pt x="4320" y="13275"/>
                      <a:pt x="6048" y="11475"/>
                      <a:pt x="7776" y="11475"/>
                    </a:cubicBezTo>
                    <a:cubicBezTo>
                      <a:pt x="7776" y="11475"/>
                      <a:pt x="7776" y="9675"/>
                      <a:pt x="7776" y="9675"/>
                    </a:cubicBezTo>
                    <a:cubicBezTo>
                      <a:pt x="6048" y="7875"/>
                      <a:pt x="4320" y="7875"/>
                      <a:pt x="2592" y="4275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hangingPunct="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00" kern="0">
                  <a:solidFill>
                    <a:srgbClr val="000000"/>
                  </a:solidFill>
                  <a:latin typeface="Arial"/>
                  <a:ea typeface="微软雅黑"/>
                  <a:cs typeface="Calibri"/>
                  <a:sym typeface="Arial"/>
                </a:endParaRPr>
              </a:p>
            </p:txBody>
          </p:sp>
        </p:grpSp>
        <p:sp>
          <p:nvSpPr>
            <p:cNvPr id="12" name="chenying0907 113"/>
            <p:cNvSpPr/>
            <p:nvPr/>
          </p:nvSpPr>
          <p:spPr>
            <a:xfrm>
              <a:off x="372134" y="1998396"/>
              <a:ext cx="826437" cy="826436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>
              <a:outerShdw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25400" tIns="25400" rIns="25400" bIns="25400" numCol="1" anchor="ctr">
              <a:noAutofit/>
            </a:bodyPr>
            <a:lstStyle>
              <a:lvl1pPr>
                <a:defRPr sz="4600">
                  <a:latin typeface="Sketch Block"/>
                  <a:ea typeface="Sketch Block"/>
                  <a:cs typeface="Sketch Block"/>
                  <a:sym typeface="Sketch Block"/>
                </a:defRPr>
              </a:lvl1pPr>
            </a:lstStyle>
            <a:p>
              <a:pPr algn="ctr" defTabSz="412750" hangingPunct="0"/>
              <a:r>
                <a:rPr sz="2300" kern="0" dirty="0">
                  <a:solidFill>
                    <a:srgbClr val="FFFFFF"/>
                  </a:solidFill>
                  <a:latin typeface="Arial"/>
                  <a:ea typeface="微软雅黑"/>
                  <a:sym typeface="Arial"/>
                </a:rPr>
                <a:t>1</a:t>
              </a:r>
            </a:p>
          </p:txBody>
        </p:sp>
      </p:grpSp>
      <p:grpSp>
        <p:nvGrpSpPr>
          <p:cNvPr id="23" name="Group 124"/>
          <p:cNvGrpSpPr/>
          <p:nvPr/>
        </p:nvGrpSpPr>
        <p:grpSpPr>
          <a:xfrm>
            <a:off x="4384396" y="2603821"/>
            <a:ext cx="1066293" cy="1390896"/>
            <a:chOff x="0" y="0"/>
            <a:chExt cx="2132583" cy="2781790"/>
          </a:xfrm>
          <a:solidFill>
            <a:schemeClr val="tx1"/>
          </a:solidFill>
        </p:grpSpPr>
        <p:grpSp>
          <p:nvGrpSpPr>
            <p:cNvPr id="24" name="Group 122"/>
            <p:cNvGrpSpPr/>
            <p:nvPr/>
          </p:nvGrpSpPr>
          <p:grpSpPr>
            <a:xfrm>
              <a:off x="0" y="-1"/>
              <a:ext cx="2132584" cy="1859282"/>
              <a:chOff x="0" y="0"/>
              <a:chExt cx="2132583" cy="1859280"/>
            </a:xfrm>
            <a:grpFill/>
          </p:grpSpPr>
          <p:sp>
            <p:nvSpPr>
              <p:cNvPr id="26" name="chenying0907 116"/>
              <p:cNvSpPr/>
              <p:nvPr/>
            </p:nvSpPr>
            <p:spPr>
              <a:xfrm>
                <a:off x="0" y="293398"/>
                <a:ext cx="954327" cy="1565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91" extrusionOk="0">
                    <a:moveTo>
                      <a:pt x="6044" y="11778"/>
                    </a:moveTo>
                    <a:cubicBezTo>
                      <a:pt x="5372" y="11778"/>
                      <a:pt x="4924" y="11846"/>
                      <a:pt x="4365" y="11914"/>
                    </a:cubicBezTo>
                    <a:cubicBezTo>
                      <a:pt x="2574" y="11982"/>
                      <a:pt x="2574" y="11914"/>
                      <a:pt x="2574" y="10963"/>
                    </a:cubicBezTo>
                    <a:cubicBezTo>
                      <a:pt x="2574" y="10623"/>
                      <a:pt x="2462" y="10351"/>
                      <a:pt x="2462" y="10080"/>
                    </a:cubicBezTo>
                    <a:cubicBezTo>
                      <a:pt x="2350" y="9740"/>
                      <a:pt x="2574" y="9604"/>
                      <a:pt x="3134" y="9536"/>
                    </a:cubicBezTo>
                    <a:cubicBezTo>
                      <a:pt x="3693" y="9536"/>
                      <a:pt x="4365" y="9536"/>
                      <a:pt x="4924" y="9536"/>
                    </a:cubicBezTo>
                    <a:cubicBezTo>
                      <a:pt x="5484" y="9604"/>
                      <a:pt x="5596" y="9468"/>
                      <a:pt x="5596" y="9197"/>
                    </a:cubicBezTo>
                    <a:cubicBezTo>
                      <a:pt x="5372" y="8382"/>
                      <a:pt x="5148" y="7634"/>
                      <a:pt x="4812" y="6819"/>
                    </a:cubicBezTo>
                    <a:cubicBezTo>
                      <a:pt x="4812" y="6616"/>
                      <a:pt x="4701" y="6480"/>
                      <a:pt x="5036" y="6276"/>
                    </a:cubicBezTo>
                    <a:cubicBezTo>
                      <a:pt x="5708" y="5936"/>
                      <a:pt x="6379" y="5597"/>
                      <a:pt x="7051" y="5257"/>
                    </a:cubicBezTo>
                    <a:cubicBezTo>
                      <a:pt x="7163" y="5189"/>
                      <a:pt x="7275" y="5121"/>
                      <a:pt x="7275" y="5121"/>
                    </a:cubicBezTo>
                    <a:cubicBezTo>
                      <a:pt x="7946" y="4442"/>
                      <a:pt x="8506" y="3831"/>
                      <a:pt x="9177" y="3151"/>
                    </a:cubicBezTo>
                    <a:cubicBezTo>
                      <a:pt x="9289" y="3016"/>
                      <a:pt x="9513" y="2880"/>
                      <a:pt x="9625" y="2744"/>
                    </a:cubicBezTo>
                    <a:cubicBezTo>
                      <a:pt x="8730" y="2200"/>
                      <a:pt x="8730" y="1589"/>
                      <a:pt x="9401" y="706"/>
                    </a:cubicBezTo>
                    <a:cubicBezTo>
                      <a:pt x="9625" y="570"/>
                      <a:pt x="9625" y="366"/>
                      <a:pt x="9737" y="231"/>
                    </a:cubicBezTo>
                    <a:cubicBezTo>
                      <a:pt x="9737" y="231"/>
                      <a:pt x="9849" y="299"/>
                      <a:pt x="9961" y="366"/>
                    </a:cubicBezTo>
                    <a:cubicBezTo>
                      <a:pt x="10744" y="-41"/>
                      <a:pt x="11527" y="-109"/>
                      <a:pt x="12423" y="163"/>
                    </a:cubicBezTo>
                    <a:cubicBezTo>
                      <a:pt x="12982" y="366"/>
                      <a:pt x="13318" y="706"/>
                      <a:pt x="13766" y="978"/>
                    </a:cubicBezTo>
                    <a:cubicBezTo>
                      <a:pt x="13766" y="978"/>
                      <a:pt x="13542" y="1182"/>
                      <a:pt x="13430" y="1182"/>
                    </a:cubicBezTo>
                    <a:cubicBezTo>
                      <a:pt x="13206" y="1182"/>
                      <a:pt x="12982" y="1114"/>
                      <a:pt x="12647" y="1114"/>
                    </a:cubicBezTo>
                    <a:cubicBezTo>
                      <a:pt x="12982" y="1589"/>
                      <a:pt x="13206" y="2065"/>
                      <a:pt x="12311" y="2404"/>
                    </a:cubicBezTo>
                    <a:cubicBezTo>
                      <a:pt x="11863" y="2608"/>
                      <a:pt x="11639" y="3083"/>
                      <a:pt x="10856" y="3016"/>
                    </a:cubicBezTo>
                    <a:cubicBezTo>
                      <a:pt x="10520" y="3423"/>
                      <a:pt x="10856" y="3627"/>
                      <a:pt x="11416" y="3899"/>
                    </a:cubicBezTo>
                    <a:cubicBezTo>
                      <a:pt x="12982" y="4849"/>
                      <a:pt x="14997" y="5053"/>
                      <a:pt x="17011" y="5189"/>
                    </a:cubicBezTo>
                    <a:cubicBezTo>
                      <a:pt x="17459" y="5189"/>
                      <a:pt x="18019" y="5325"/>
                      <a:pt x="18466" y="5325"/>
                    </a:cubicBezTo>
                    <a:cubicBezTo>
                      <a:pt x="18914" y="5393"/>
                      <a:pt x="19362" y="5529"/>
                      <a:pt x="19921" y="5393"/>
                    </a:cubicBezTo>
                    <a:cubicBezTo>
                      <a:pt x="20369" y="5325"/>
                      <a:pt x="20928" y="5529"/>
                      <a:pt x="21600" y="5597"/>
                    </a:cubicBezTo>
                    <a:cubicBezTo>
                      <a:pt x="21264" y="5733"/>
                      <a:pt x="21264" y="6072"/>
                      <a:pt x="20817" y="5800"/>
                    </a:cubicBezTo>
                    <a:cubicBezTo>
                      <a:pt x="20817" y="5800"/>
                      <a:pt x="20817" y="5800"/>
                      <a:pt x="20817" y="5800"/>
                    </a:cubicBezTo>
                    <a:cubicBezTo>
                      <a:pt x="19250" y="6140"/>
                      <a:pt x="17571" y="5868"/>
                      <a:pt x="16004" y="6140"/>
                    </a:cubicBezTo>
                    <a:cubicBezTo>
                      <a:pt x="15221" y="6276"/>
                      <a:pt x="14325" y="6276"/>
                      <a:pt x="13542" y="6004"/>
                    </a:cubicBezTo>
                    <a:cubicBezTo>
                      <a:pt x="12870" y="5800"/>
                      <a:pt x="12199" y="5936"/>
                      <a:pt x="11751" y="6208"/>
                    </a:cubicBezTo>
                    <a:cubicBezTo>
                      <a:pt x="11639" y="6276"/>
                      <a:pt x="11527" y="6412"/>
                      <a:pt x="11527" y="6480"/>
                    </a:cubicBezTo>
                    <a:cubicBezTo>
                      <a:pt x="11416" y="6955"/>
                      <a:pt x="11304" y="7431"/>
                      <a:pt x="11192" y="7906"/>
                    </a:cubicBezTo>
                    <a:cubicBezTo>
                      <a:pt x="11080" y="8178"/>
                      <a:pt x="11192" y="8382"/>
                      <a:pt x="11639" y="8449"/>
                    </a:cubicBezTo>
                    <a:cubicBezTo>
                      <a:pt x="12647" y="8721"/>
                      <a:pt x="13766" y="8993"/>
                      <a:pt x="14773" y="9265"/>
                    </a:cubicBezTo>
                    <a:cubicBezTo>
                      <a:pt x="15556" y="9468"/>
                      <a:pt x="16228" y="9740"/>
                      <a:pt x="17011" y="10012"/>
                    </a:cubicBezTo>
                    <a:cubicBezTo>
                      <a:pt x="17123" y="10012"/>
                      <a:pt x="17235" y="10216"/>
                      <a:pt x="17235" y="10351"/>
                    </a:cubicBezTo>
                    <a:cubicBezTo>
                      <a:pt x="17235" y="11302"/>
                      <a:pt x="17235" y="12321"/>
                      <a:pt x="17235" y="13272"/>
                    </a:cubicBezTo>
                    <a:cubicBezTo>
                      <a:pt x="17683" y="13408"/>
                      <a:pt x="18242" y="13544"/>
                      <a:pt x="18802" y="13748"/>
                    </a:cubicBezTo>
                    <a:cubicBezTo>
                      <a:pt x="18802" y="13748"/>
                      <a:pt x="18802" y="13883"/>
                      <a:pt x="18690" y="13951"/>
                    </a:cubicBezTo>
                    <a:cubicBezTo>
                      <a:pt x="19250" y="13951"/>
                      <a:pt x="19697" y="13951"/>
                      <a:pt x="20257" y="13951"/>
                    </a:cubicBezTo>
                    <a:cubicBezTo>
                      <a:pt x="20369" y="13951"/>
                      <a:pt x="20705" y="14087"/>
                      <a:pt x="20705" y="14223"/>
                    </a:cubicBezTo>
                    <a:cubicBezTo>
                      <a:pt x="20817" y="15174"/>
                      <a:pt x="20928" y="16125"/>
                      <a:pt x="20928" y="17144"/>
                    </a:cubicBezTo>
                    <a:cubicBezTo>
                      <a:pt x="20928" y="18231"/>
                      <a:pt x="20817" y="19385"/>
                      <a:pt x="20705" y="20472"/>
                    </a:cubicBezTo>
                    <a:cubicBezTo>
                      <a:pt x="20705" y="20744"/>
                      <a:pt x="20593" y="20880"/>
                      <a:pt x="20145" y="20948"/>
                    </a:cubicBezTo>
                    <a:cubicBezTo>
                      <a:pt x="19250" y="20948"/>
                      <a:pt x="18466" y="21016"/>
                      <a:pt x="17683" y="21016"/>
                    </a:cubicBezTo>
                    <a:cubicBezTo>
                      <a:pt x="16899" y="21083"/>
                      <a:pt x="16004" y="21083"/>
                      <a:pt x="15221" y="21083"/>
                    </a:cubicBezTo>
                    <a:cubicBezTo>
                      <a:pt x="14549" y="21151"/>
                      <a:pt x="13878" y="21151"/>
                      <a:pt x="13094" y="21151"/>
                    </a:cubicBezTo>
                    <a:cubicBezTo>
                      <a:pt x="12982" y="21151"/>
                      <a:pt x="12870" y="20948"/>
                      <a:pt x="12870" y="20812"/>
                    </a:cubicBezTo>
                    <a:cubicBezTo>
                      <a:pt x="12870" y="20065"/>
                      <a:pt x="12870" y="19249"/>
                      <a:pt x="12982" y="18434"/>
                    </a:cubicBezTo>
                    <a:cubicBezTo>
                      <a:pt x="12982" y="17891"/>
                      <a:pt x="13094" y="17280"/>
                      <a:pt x="13094" y="16668"/>
                    </a:cubicBezTo>
                    <a:cubicBezTo>
                      <a:pt x="13094" y="15989"/>
                      <a:pt x="12982" y="15310"/>
                      <a:pt x="12982" y="14631"/>
                    </a:cubicBezTo>
                    <a:cubicBezTo>
                      <a:pt x="12982" y="14155"/>
                      <a:pt x="13094" y="14087"/>
                      <a:pt x="13878" y="14223"/>
                    </a:cubicBezTo>
                    <a:cubicBezTo>
                      <a:pt x="14102" y="14291"/>
                      <a:pt x="14437" y="14291"/>
                      <a:pt x="14773" y="14291"/>
                    </a:cubicBezTo>
                    <a:cubicBezTo>
                      <a:pt x="14661" y="13680"/>
                      <a:pt x="14549" y="13136"/>
                      <a:pt x="14549" y="12593"/>
                    </a:cubicBezTo>
                    <a:cubicBezTo>
                      <a:pt x="14437" y="12117"/>
                      <a:pt x="14325" y="11574"/>
                      <a:pt x="14213" y="11031"/>
                    </a:cubicBezTo>
                    <a:cubicBezTo>
                      <a:pt x="12647" y="10691"/>
                      <a:pt x="10968" y="10351"/>
                      <a:pt x="9401" y="10012"/>
                    </a:cubicBezTo>
                    <a:cubicBezTo>
                      <a:pt x="9289" y="10623"/>
                      <a:pt x="9177" y="11166"/>
                      <a:pt x="8953" y="11642"/>
                    </a:cubicBezTo>
                    <a:cubicBezTo>
                      <a:pt x="8730" y="12389"/>
                      <a:pt x="8618" y="13204"/>
                      <a:pt x="8058" y="13883"/>
                    </a:cubicBezTo>
                    <a:cubicBezTo>
                      <a:pt x="7722" y="14359"/>
                      <a:pt x="7387" y="14902"/>
                      <a:pt x="7051" y="15446"/>
                    </a:cubicBezTo>
                    <a:cubicBezTo>
                      <a:pt x="6827" y="15853"/>
                      <a:pt x="6491" y="16261"/>
                      <a:pt x="7163" y="16668"/>
                    </a:cubicBezTo>
                    <a:cubicBezTo>
                      <a:pt x="7275" y="16736"/>
                      <a:pt x="7275" y="16872"/>
                      <a:pt x="7275" y="17008"/>
                    </a:cubicBezTo>
                    <a:cubicBezTo>
                      <a:pt x="7387" y="17144"/>
                      <a:pt x="7387" y="17348"/>
                      <a:pt x="7610" y="17416"/>
                    </a:cubicBezTo>
                    <a:cubicBezTo>
                      <a:pt x="8282" y="17619"/>
                      <a:pt x="8058" y="18027"/>
                      <a:pt x="8170" y="18299"/>
                    </a:cubicBezTo>
                    <a:cubicBezTo>
                      <a:pt x="8170" y="18570"/>
                      <a:pt x="8282" y="18774"/>
                      <a:pt x="8394" y="18978"/>
                    </a:cubicBezTo>
                    <a:cubicBezTo>
                      <a:pt x="8394" y="19182"/>
                      <a:pt x="8170" y="19317"/>
                      <a:pt x="8170" y="19521"/>
                    </a:cubicBezTo>
                    <a:cubicBezTo>
                      <a:pt x="8170" y="19929"/>
                      <a:pt x="8170" y="20404"/>
                      <a:pt x="8170" y="20812"/>
                    </a:cubicBezTo>
                    <a:cubicBezTo>
                      <a:pt x="8170" y="21151"/>
                      <a:pt x="7946" y="21287"/>
                      <a:pt x="7387" y="21219"/>
                    </a:cubicBezTo>
                    <a:cubicBezTo>
                      <a:pt x="7051" y="21151"/>
                      <a:pt x="6715" y="21219"/>
                      <a:pt x="6267" y="21219"/>
                    </a:cubicBezTo>
                    <a:cubicBezTo>
                      <a:pt x="5932" y="21219"/>
                      <a:pt x="5484" y="21151"/>
                      <a:pt x="5148" y="21219"/>
                    </a:cubicBezTo>
                    <a:cubicBezTo>
                      <a:pt x="4365" y="21219"/>
                      <a:pt x="3581" y="21355"/>
                      <a:pt x="2686" y="21423"/>
                    </a:cubicBezTo>
                    <a:cubicBezTo>
                      <a:pt x="2126" y="21423"/>
                      <a:pt x="1455" y="21491"/>
                      <a:pt x="783" y="21491"/>
                    </a:cubicBezTo>
                    <a:cubicBezTo>
                      <a:pt x="224" y="21491"/>
                      <a:pt x="0" y="21355"/>
                      <a:pt x="0" y="21016"/>
                    </a:cubicBezTo>
                    <a:cubicBezTo>
                      <a:pt x="112" y="20268"/>
                      <a:pt x="112" y="19521"/>
                      <a:pt x="112" y="18842"/>
                    </a:cubicBezTo>
                    <a:cubicBezTo>
                      <a:pt x="112" y="18570"/>
                      <a:pt x="112" y="18366"/>
                      <a:pt x="112" y="18163"/>
                    </a:cubicBezTo>
                    <a:cubicBezTo>
                      <a:pt x="224" y="17416"/>
                      <a:pt x="224" y="17483"/>
                      <a:pt x="1343" y="17416"/>
                    </a:cubicBezTo>
                    <a:cubicBezTo>
                      <a:pt x="2686" y="17416"/>
                      <a:pt x="4141" y="17348"/>
                      <a:pt x="5596" y="17280"/>
                    </a:cubicBezTo>
                    <a:cubicBezTo>
                      <a:pt x="5484" y="17076"/>
                      <a:pt x="5260" y="16872"/>
                      <a:pt x="5148" y="16668"/>
                    </a:cubicBezTo>
                    <a:cubicBezTo>
                      <a:pt x="4701" y="16193"/>
                      <a:pt x="4365" y="15717"/>
                      <a:pt x="4924" y="15242"/>
                    </a:cubicBezTo>
                    <a:cubicBezTo>
                      <a:pt x="5372" y="14766"/>
                      <a:pt x="5596" y="14223"/>
                      <a:pt x="5596" y="13680"/>
                    </a:cubicBezTo>
                    <a:cubicBezTo>
                      <a:pt x="5708" y="13272"/>
                      <a:pt x="5932" y="12865"/>
                      <a:pt x="6044" y="12389"/>
                    </a:cubicBezTo>
                    <a:cubicBezTo>
                      <a:pt x="6044" y="12185"/>
                      <a:pt x="6044" y="11982"/>
                      <a:pt x="6044" y="11778"/>
                    </a:cubicBezTo>
                    <a:close/>
                    <a:moveTo>
                      <a:pt x="16676" y="20268"/>
                    </a:moveTo>
                    <a:cubicBezTo>
                      <a:pt x="16676" y="20133"/>
                      <a:pt x="16564" y="20133"/>
                      <a:pt x="16564" y="20133"/>
                    </a:cubicBezTo>
                    <a:cubicBezTo>
                      <a:pt x="17347" y="19249"/>
                      <a:pt x="18131" y="18434"/>
                      <a:pt x="19026" y="17619"/>
                    </a:cubicBezTo>
                    <a:cubicBezTo>
                      <a:pt x="19026" y="17551"/>
                      <a:pt x="19250" y="17551"/>
                      <a:pt x="19362" y="17483"/>
                    </a:cubicBezTo>
                    <a:cubicBezTo>
                      <a:pt x="19362" y="17551"/>
                      <a:pt x="19474" y="17687"/>
                      <a:pt x="19474" y="17755"/>
                    </a:cubicBezTo>
                    <a:cubicBezTo>
                      <a:pt x="19362" y="18027"/>
                      <a:pt x="19138" y="18231"/>
                      <a:pt x="19026" y="18502"/>
                    </a:cubicBezTo>
                    <a:cubicBezTo>
                      <a:pt x="18690" y="19046"/>
                      <a:pt x="18354" y="19657"/>
                      <a:pt x="17907" y="20200"/>
                    </a:cubicBezTo>
                    <a:cubicBezTo>
                      <a:pt x="18019" y="20268"/>
                      <a:pt x="18131" y="20268"/>
                      <a:pt x="18131" y="20268"/>
                    </a:cubicBezTo>
                    <a:cubicBezTo>
                      <a:pt x="18690" y="19657"/>
                      <a:pt x="19697" y="19114"/>
                      <a:pt x="19809" y="18366"/>
                    </a:cubicBezTo>
                    <a:cubicBezTo>
                      <a:pt x="19921" y="17619"/>
                      <a:pt x="19809" y="16872"/>
                      <a:pt x="19809" y="16125"/>
                    </a:cubicBezTo>
                    <a:cubicBezTo>
                      <a:pt x="19809" y="16125"/>
                      <a:pt x="19697" y="16125"/>
                      <a:pt x="19697" y="16125"/>
                    </a:cubicBezTo>
                    <a:cubicBezTo>
                      <a:pt x="19362" y="16465"/>
                      <a:pt x="19026" y="16804"/>
                      <a:pt x="18690" y="17144"/>
                    </a:cubicBezTo>
                    <a:cubicBezTo>
                      <a:pt x="18578" y="17144"/>
                      <a:pt x="18578" y="17144"/>
                      <a:pt x="18466" y="17144"/>
                    </a:cubicBezTo>
                    <a:cubicBezTo>
                      <a:pt x="18466" y="17008"/>
                      <a:pt x="18466" y="16940"/>
                      <a:pt x="18354" y="16804"/>
                    </a:cubicBezTo>
                    <a:cubicBezTo>
                      <a:pt x="17123" y="18163"/>
                      <a:pt x="16004" y="19453"/>
                      <a:pt x="14773" y="20744"/>
                    </a:cubicBezTo>
                    <a:cubicBezTo>
                      <a:pt x="14885" y="20744"/>
                      <a:pt x="14997" y="20744"/>
                      <a:pt x="15109" y="20744"/>
                    </a:cubicBezTo>
                    <a:cubicBezTo>
                      <a:pt x="16228" y="20744"/>
                      <a:pt x="17347" y="20676"/>
                      <a:pt x="18466" y="20676"/>
                    </a:cubicBezTo>
                    <a:cubicBezTo>
                      <a:pt x="19809" y="20676"/>
                      <a:pt x="19809" y="20676"/>
                      <a:pt x="19809" y="19861"/>
                    </a:cubicBezTo>
                    <a:cubicBezTo>
                      <a:pt x="19809" y="19725"/>
                      <a:pt x="19809" y="19657"/>
                      <a:pt x="19809" y="19453"/>
                    </a:cubicBezTo>
                    <a:cubicBezTo>
                      <a:pt x="19362" y="19793"/>
                      <a:pt x="19026" y="20065"/>
                      <a:pt x="18690" y="20336"/>
                    </a:cubicBezTo>
                    <a:cubicBezTo>
                      <a:pt x="18578" y="20404"/>
                      <a:pt x="18354" y="20472"/>
                      <a:pt x="18242" y="20540"/>
                    </a:cubicBezTo>
                    <a:cubicBezTo>
                      <a:pt x="18019" y="20540"/>
                      <a:pt x="17795" y="20540"/>
                      <a:pt x="17683" y="20472"/>
                    </a:cubicBezTo>
                    <a:cubicBezTo>
                      <a:pt x="17571" y="20472"/>
                      <a:pt x="17571" y="20268"/>
                      <a:pt x="17571" y="20200"/>
                    </a:cubicBezTo>
                    <a:cubicBezTo>
                      <a:pt x="17683" y="19997"/>
                      <a:pt x="17795" y="19793"/>
                      <a:pt x="17907" y="19589"/>
                    </a:cubicBezTo>
                    <a:cubicBezTo>
                      <a:pt x="17459" y="19793"/>
                      <a:pt x="17123" y="20065"/>
                      <a:pt x="16676" y="20268"/>
                    </a:cubicBezTo>
                    <a:close/>
                    <a:moveTo>
                      <a:pt x="19250" y="14359"/>
                    </a:moveTo>
                    <a:cubicBezTo>
                      <a:pt x="19362" y="14699"/>
                      <a:pt x="19026" y="14902"/>
                      <a:pt x="18690" y="15106"/>
                    </a:cubicBezTo>
                    <a:cubicBezTo>
                      <a:pt x="18354" y="15242"/>
                      <a:pt x="18019" y="15310"/>
                      <a:pt x="17907" y="15514"/>
                    </a:cubicBezTo>
                    <a:cubicBezTo>
                      <a:pt x="17235" y="15989"/>
                      <a:pt x="16676" y="16533"/>
                      <a:pt x="16228" y="17076"/>
                    </a:cubicBezTo>
                    <a:cubicBezTo>
                      <a:pt x="15445" y="17891"/>
                      <a:pt x="14773" y="18706"/>
                      <a:pt x="13990" y="19453"/>
                    </a:cubicBezTo>
                    <a:cubicBezTo>
                      <a:pt x="13430" y="19861"/>
                      <a:pt x="13542" y="20268"/>
                      <a:pt x="13542" y="20744"/>
                    </a:cubicBezTo>
                    <a:cubicBezTo>
                      <a:pt x="14102" y="20744"/>
                      <a:pt x="14102" y="20744"/>
                      <a:pt x="14437" y="20404"/>
                    </a:cubicBezTo>
                    <a:cubicBezTo>
                      <a:pt x="15892" y="18910"/>
                      <a:pt x="17235" y="17348"/>
                      <a:pt x="18802" y="15853"/>
                    </a:cubicBezTo>
                    <a:cubicBezTo>
                      <a:pt x="19026" y="15582"/>
                      <a:pt x="19585" y="15310"/>
                      <a:pt x="19921" y="15038"/>
                    </a:cubicBezTo>
                    <a:cubicBezTo>
                      <a:pt x="20033" y="15038"/>
                      <a:pt x="20033" y="15038"/>
                      <a:pt x="20145" y="15038"/>
                    </a:cubicBezTo>
                    <a:cubicBezTo>
                      <a:pt x="20033" y="14834"/>
                      <a:pt x="20033" y="14563"/>
                      <a:pt x="20033" y="14291"/>
                    </a:cubicBezTo>
                    <a:cubicBezTo>
                      <a:pt x="19697" y="14291"/>
                      <a:pt x="19474" y="14359"/>
                      <a:pt x="19250" y="14359"/>
                    </a:cubicBezTo>
                    <a:close/>
                    <a:moveTo>
                      <a:pt x="7387" y="17823"/>
                    </a:moveTo>
                    <a:cubicBezTo>
                      <a:pt x="6939" y="17823"/>
                      <a:pt x="6491" y="17687"/>
                      <a:pt x="6044" y="18027"/>
                    </a:cubicBezTo>
                    <a:cubicBezTo>
                      <a:pt x="5932" y="18231"/>
                      <a:pt x="5708" y="18299"/>
                      <a:pt x="5372" y="18434"/>
                    </a:cubicBezTo>
                    <a:cubicBezTo>
                      <a:pt x="3917" y="18978"/>
                      <a:pt x="3022" y="19929"/>
                      <a:pt x="2015" y="20812"/>
                    </a:cubicBezTo>
                    <a:cubicBezTo>
                      <a:pt x="2015" y="20880"/>
                      <a:pt x="2015" y="20948"/>
                      <a:pt x="2015" y="21016"/>
                    </a:cubicBezTo>
                    <a:cubicBezTo>
                      <a:pt x="3246" y="21016"/>
                      <a:pt x="3246" y="21016"/>
                      <a:pt x="4029" y="20472"/>
                    </a:cubicBezTo>
                    <a:cubicBezTo>
                      <a:pt x="5148" y="19657"/>
                      <a:pt x="6267" y="18774"/>
                      <a:pt x="7387" y="17823"/>
                    </a:cubicBezTo>
                    <a:close/>
                    <a:moveTo>
                      <a:pt x="17235" y="14699"/>
                    </a:moveTo>
                    <a:cubicBezTo>
                      <a:pt x="17123" y="14699"/>
                      <a:pt x="17123" y="14699"/>
                      <a:pt x="17011" y="14631"/>
                    </a:cubicBezTo>
                    <a:cubicBezTo>
                      <a:pt x="16788" y="14902"/>
                      <a:pt x="16452" y="15242"/>
                      <a:pt x="16116" y="15514"/>
                    </a:cubicBezTo>
                    <a:cubicBezTo>
                      <a:pt x="15445" y="16125"/>
                      <a:pt x="14997" y="16872"/>
                      <a:pt x="14213" y="17483"/>
                    </a:cubicBezTo>
                    <a:cubicBezTo>
                      <a:pt x="13542" y="17959"/>
                      <a:pt x="13654" y="18434"/>
                      <a:pt x="13654" y="19046"/>
                    </a:cubicBezTo>
                    <a:cubicBezTo>
                      <a:pt x="15221" y="17416"/>
                      <a:pt x="16452" y="15785"/>
                      <a:pt x="18466" y="14495"/>
                    </a:cubicBezTo>
                    <a:cubicBezTo>
                      <a:pt x="18019" y="14427"/>
                      <a:pt x="17795" y="14495"/>
                      <a:pt x="17683" y="14699"/>
                    </a:cubicBezTo>
                    <a:cubicBezTo>
                      <a:pt x="17571" y="14970"/>
                      <a:pt x="17235" y="15174"/>
                      <a:pt x="17011" y="15446"/>
                    </a:cubicBezTo>
                    <a:cubicBezTo>
                      <a:pt x="16899" y="15446"/>
                      <a:pt x="16788" y="15378"/>
                      <a:pt x="16788" y="15378"/>
                    </a:cubicBezTo>
                    <a:cubicBezTo>
                      <a:pt x="16899" y="15174"/>
                      <a:pt x="17011" y="14902"/>
                      <a:pt x="17235" y="14699"/>
                    </a:cubicBezTo>
                    <a:close/>
                    <a:moveTo>
                      <a:pt x="783" y="21083"/>
                    </a:moveTo>
                    <a:cubicBezTo>
                      <a:pt x="1343" y="21083"/>
                      <a:pt x="1343" y="21083"/>
                      <a:pt x="1567" y="20812"/>
                    </a:cubicBezTo>
                    <a:cubicBezTo>
                      <a:pt x="2350" y="19725"/>
                      <a:pt x="3358" y="18774"/>
                      <a:pt x="4924" y="18095"/>
                    </a:cubicBezTo>
                    <a:cubicBezTo>
                      <a:pt x="5260" y="18027"/>
                      <a:pt x="5484" y="17891"/>
                      <a:pt x="5708" y="17755"/>
                    </a:cubicBezTo>
                    <a:cubicBezTo>
                      <a:pt x="4812" y="17687"/>
                      <a:pt x="4812" y="17687"/>
                      <a:pt x="4141" y="18027"/>
                    </a:cubicBezTo>
                    <a:cubicBezTo>
                      <a:pt x="4141" y="18027"/>
                      <a:pt x="4029" y="18027"/>
                      <a:pt x="4029" y="18095"/>
                    </a:cubicBezTo>
                    <a:cubicBezTo>
                      <a:pt x="3693" y="18163"/>
                      <a:pt x="3469" y="18231"/>
                      <a:pt x="3246" y="18366"/>
                    </a:cubicBezTo>
                    <a:cubicBezTo>
                      <a:pt x="2462" y="18978"/>
                      <a:pt x="1567" y="19521"/>
                      <a:pt x="783" y="20133"/>
                    </a:cubicBezTo>
                    <a:cubicBezTo>
                      <a:pt x="783" y="20133"/>
                      <a:pt x="672" y="20268"/>
                      <a:pt x="672" y="20336"/>
                    </a:cubicBezTo>
                    <a:cubicBezTo>
                      <a:pt x="672" y="20540"/>
                      <a:pt x="783" y="20812"/>
                      <a:pt x="783" y="21083"/>
                    </a:cubicBezTo>
                    <a:close/>
                    <a:moveTo>
                      <a:pt x="6267" y="9333"/>
                    </a:moveTo>
                    <a:cubicBezTo>
                      <a:pt x="7275" y="9061"/>
                      <a:pt x="7834" y="7566"/>
                      <a:pt x="7498" y="6683"/>
                    </a:cubicBezTo>
                    <a:cubicBezTo>
                      <a:pt x="6044" y="7023"/>
                      <a:pt x="6155" y="7634"/>
                      <a:pt x="6603" y="8382"/>
                    </a:cubicBezTo>
                    <a:cubicBezTo>
                      <a:pt x="6603" y="8449"/>
                      <a:pt x="6603" y="8517"/>
                      <a:pt x="6603" y="8585"/>
                    </a:cubicBezTo>
                    <a:cubicBezTo>
                      <a:pt x="6603" y="8653"/>
                      <a:pt x="6603" y="8721"/>
                      <a:pt x="6603" y="8789"/>
                    </a:cubicBezTo>
                    <a:cubicBezTo>
                      <a:pt x="6491" y="8925"/>
                      <a:pt x="6379" y="9129"/>
                      <a:pt x="6267" y="9333"/>
                    </a:cubicBezTo>
                    <a:close/>
                    <a:moveTo>
                      <a:pt x="4365" y="20880"/>
                    </a:moveTo>
                    <a:cubicBezTo>
                      <a:pt x="4701" y="20812"/>
                      <a:pt x="5148" y="20812"/>
                      <a:pt x="5372" y="20676"/>
                    </a:cubicBezTo>
                    <a:cubicBezTo>
                      <a:pt x="6044" y="20336"/>
                      <a:pt x="6491" y="19929"/>
                      <a:pt x="7051" y="19589"/>
                    </a:cubicBezTo>
                    <a:cubicBezTo>
                      <a:pt x="7610" y="19317"/>
                      <a:pt x="7610" y="18978"/>
                      <a:pt x="7387" y="18502"/>
                    </a:cubicBezTo>
                    <a:cubicBezTo>
                      <a:pt x="6379" y="19317"/>
                      <a:pt x="5372" y="20065"/>
                      <a:pt x="4365" y="20880"/>
                    </a:cubicBezTo>
                    <a:close/>
                    <a:moveTo>
                      <a:pt x="16228" y="14631"/>
                    </a:moveTo>
                    <a:cubicBezTo>
                      <a:pt x="15445" y="14699"/>
                      <a:pt x="15221" y="15174"/>
                      <a:pt x="14661" y="15514"/>
                    </a:cubicBezTo>
                    <a:cubicBezTo>
                      <a:pt x="13878" y="15921"/>
                      <a:pt x="13430" y="16465"/>
                      <a:pt x="13766" y="17144"/>
                    </a:cubicBezTo>
                    <a:cubicBezTo>
                      <a:pt x="13766" y="17144"/>
                      <a:pt x="13878" y="17212"/>
                      <a:pt x="13878" y="17212"/>
                    </a:cubicBezTo>
                    <a:cubicBezTo>
                      <a:pt x="14661" y="16329"/>
                      <a:pt x="15445" y="15514"/>
                      <a:pt x="16228" y="14631"/>
                    </a:cubicBezTo>
                    <a:close/>
                    <a:moveTo>
                      <a:pt x="783" y="19725"/>
                    </a:moveTo>
                    <a:cubicBezTo>
                      <a:pt x="1679" y="19046"/>
                      <a:pt x="2462" y="18434"/>
                      <a:pt x="3246" y="17755"/>
                    </a:cubicBezTo>
                    <a:cubicBezTo>
                      <a:pt x="2910" y="17823"/>
                      <a:pt x="2574" y="17891"/>
                      <a:pt x="2238" y="18027"/>
                    </a:cubicBezTo>
                    <a:cubicBezTo>
                      <a:pt x="1903" y="18231"/>
                      <a:pt x="1679" y="18502"/>
                      <a:pt x="1343" y="18638"/>
                    </a:cubicBezTo>
                    <a:cubicBezTo>
                      <a:pt x="672" y="18910"/>
                      <a:pt x="672" y="19249"/>
                      <a:pt x="783" y="19725"/>
                    </a:cubicBezTo>
                    <a:close/>
                    <a:moveTo>
                      <a:pt x="13766" y="14699"/>
                    </a:moveTo>
                    <a:cubicBezTo>
                      <a:pt x="13766" y="15038"/>
                      <a:pt x="13766" y="15378"/>
                      <a:pt x="13766" y="15785"/>
                    </a:cubicBezTo>
                    <a:cubicBezTo>
                      <a:pt x="14213" y="15378"/>
                      <a:pt x="14549" y="15038"/>
                      <a:pt x="14997" y="14699"/>
                    </a:cubicBezTo>
                    <a:cubicBezTo>
                      <a:pt x="14549" y="14699"/>
                      <a:pt x="14102" y="14699"/>
                      <a:pt x="13766" y="14699"/>
                    </a:cubicBezTo>
                    <a:close/>
                    <a:moveTo>
                      <a:pt x="6044" y="20608"/>
                    </a:moveTo>
                    <a:cubicBezTo>
                      <a:pt x="6044" y="20676"/>
                      <a:pt x="6044" y="20676"/>
                      <a:pt x="6155" y="20744"/>
                    </a:cubicBezTo>
                    <a:cubicBezTo>
                      <a:pt x="6379" y="20676"/>
                      <a:pt x="6603" y="20608"/>
                      <a:pt x="6827" y="20540"/>
                    </a:cubicBezTo>
                    <a:cubicBezTo>
                      <a:pt x="6939" y="20608"/>
                      <a:pt x="7163" y="20676"/>
                      <a:pt x="7387" y="20880"/>
                    </a:cubicBezTo>
                    <a:cubicBezTo>
                      <a:pt x="7387" y="20472"/>
                      <a:pt x="7387" y="20200"/>
                      <a:pt x="7387" y="19929"/>
                    </a:cubicBezTo>
                    <a:cubicBezTo>
                      <a:pt x="6939" y="20200"/>
                      <a:pt x="6491" y="20404"/>
                      <a:pt x="6044" y="20608"/>
                    </a:cubicBezTo>
                    <a:close/>
                    <a:moveTo>
                      <a:pt x="1791" y="17755"/>
                    </a:moveTo>
                    <a:cubicBezTo>
                      <a:pt x="1455" y="17755"/>
                      <a:pt x="1119" y="17755"/>
                      <a:pt x="895" y="17755"/>
                    </a:cubicBezTo>
                    <a:cubicBezTo>
                      <a:pt x="895" y="18027"/>
                      <a:pt x="783" y="18231"/>
                      <a:pt x="783" y="18570"/>
                    </a:cubicBezTo>
                    <a:cubicBezTo>
                      <a:pt x="1231" y="18231"/>
                      <a:pt x="1455" y="18027"/>
                      <a:pt x="1791" y="17755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hangingPunct="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00" kern="0">
                  <a:solidFill>
                    <a:srgbClr val="000000"/>
                  </a:solidFill>
                  <a:latin typeface="Arial"/>
                  <a:ea typeface="微软雅黑"/>
                  <a:cs typeface="Calibri"/>
                  <a:sym typeface="Arial"/>
                </a:endParaRPr>
              </a:p>
            </p:txBody>
          </p:sp>
          <p:sp>
            <p:nvSpPr>
              <p:cNvPr id="27" name="chenying0907 117"/>
              <p:cNvSpPr/>
              <p:nvPr/>
            </p:nvSpPr>
            <p:spPr>
              <a:xfrm>
                <a:off x="1693752" y="775199"/>
                <a:ext cx="369765" cy="1023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469" extrusionOk="0">
                    <a:moveTo>
                      <a:pt x="126" y="19523"/>
                    </a:moveTo>
                    <a:cubicBezTo>
                      <a:pt x="126" y="17446"/>
                      <a:pt x="-158" y="15369"/>
                      <a:pt x="126" y="13396"/>
                    </a:cubicBezTo>
                    <a:cubicBezTo>
                      <a:pt x="126" y="12358"/>
                      <a:pt x="410" y="11215"/>
                      <a:pt x="695" y="10177"/>
                    </a:cubicBezTo>
                    <a:cubicBezTo>
                      <a:pt x="695" y="9969"/>
                      <a:pt x="410" y="9762"/>
                      <a:pt x="126" y="9554"/>
                    </a:cubicBezTo>
                    <a:cubicBezTo>
                      <a:pt x="126" y="9346"/>
                      <a:pt x="126" y="9242"/>
                      <a:pt x="126" y="9138"/>
                    </a:cubicBezTo>
                    <a:cubicBezTo>
                      <a:pt x="410" y="8723"/>
                      <a:pt x="979" y="8308"/>
                      <a:pt x="979" y="7892"/>
                    </a:cubicBezTo>
                    <a:cubicBezTo>
                      <a:pt x="979" y="6542"/>
                      <a:pt x="695" y="5192"/>
                      <a:pt x="979" y="3842"/>
                    </a:cubicBezTo>
                    <a:cubicBezTo>
                      <a:pt x="979" y="3012"/>
                      <a:pt x="1263" y="2181"/>
                      <a:pt x="1263" y="1350"/>
                    </a:cubicBezTo>
                    <a:cubicBezTo>
                      <a:pt x="1263" y="1246"/>
                      <a:pt x="1263" y="1142"/>
                      <a:pt x="979" y="1038"/>
                    </a:cubicBezTo>
                    <a:cubicBezTo>
                      <a:pt x="126" y="727"/>
                      <a:pt x="410" y="312"/>
                      <a:pt x="1547" y="312"/>
                    </a:cubicBezTo>
                    <a:cubicBezTo>
                      <a:pt x="2684" y="208"/>
                      <a:pt x="4105" y="208"/>
                      <a:pt x="5242" y="104"/>
                    </a:cubicBezTo>
                    <a:cubicBezTo>
                      <a:pt x="7516" y="104"/>
                      <a:pt x="9789" y="104"/>
                      <a:pt x="12063" y="104"/>
                    </a:cubicBezTo>
                    <a:cubicBezTo>
                      <a:pt x="14053" y="104"/>
                      <a:pt x="16042" y="104"/>
                      <a:pt x="18031" y="104"/>
                    </a:cubicBezTo>
                    <a:cubicBezTo>
                      <a:pt x="18316" y="104"/>
                      <a:pt x="18884" y="0"/>
                      <a:pt x="19168" y="0"/>
                    </a:cubicBezTo>
                    <a:cubicBezTo>
                      <a:pt x="20021" y="0"/>
                      <a:pt x="20589" y="104"/>
                      <a:pt x="20589" y="415"/>
                    </a:cubicBezTo>
                    <a:cubicBezTo>
                      <a:pt x="20874" y="1558"/>
                      <a:pt x="20874" y="2804"/>
                      <a:pt x="20874" y="3946"/>
                    </a:cubicBezTo>
                    <a:cubicBezTo>
                      <a:pt x="20874" y="4985"/>
                      <a:pt x="20874" y="5919"/>
                      <a:pt x="20874" y="6854"/>
                    </a:cubicBezTo>
                    <a:cubicBezTo>
                      <a:pt x="21158" y="9346"/>
                      <a:pt x="21442" y="11735"/>
                      <a:pt x="20874" y="14227"/>
                    </a:cubicBezTo>
                    <a:cubicBezTo>
                      <a:pt x="20589" y="15265"/>
                      <a:pt x="20589" y="16408"/>
                      <a:pt x="20589" y="17550"/>
                    </a:cubicBezTo>
                    <a:cubicBezTo>
                      <a:pt x="20589" y="18485"/>
                      <a:pt x="20589" y="19523"/>
                      <a:pt x="20874" y="20458"/>
                    </a:cubicBezTo>
                    <a:cubicBezTo>
                      <a:pt x="20874" y="20769"/>
                      <a:pt x="20305" y="20977"/>
                      <a:pt x="19453" y="20977"/>
                    </a:cubicBezTo>
                    <a:cubicBezTo>
                      <a:pt x="15474" y="21392"/>
                      <a:pt x="11210" y="21288"/>
                      <a:pt x="6947" y="21081"/>
                    </a:cubicBezTo>
                    <a:cubicBezTo>
                      <a:pt x="5526" y="20977"/>
                      <a:pt x="4105" y="21288"/>
                      <a:pt x="2684" y="21392"/>
                    </a:cubicBezTo>
                    <a:cubicBezTo>
                      <a:pt x="695" y="21600"/>
                      <a:pt x="126" y="21392"/>
                      <a:pt x="126" y="20665"/>
                    </a:cubicBezTo>
                    <a:cubicBezTo>
                      <a:pt x="126" y="20250"/>
                      <a:pt x="126" y="19835"/>
                      <a:pt x="126" y="19523"/>
                    </a:cubicBezTo>
                    <a:close/>
                    <a:moveTo>
                      <a:pt x="2684" y="8100"/>
                    </a:moveTo>
                    <a:cubicBezTo>
                      <a:pt x="2968" y="7996"/>
                      <a:pt x="3253" y="7892"/>
                      <a:pt x="3537" y="7892"/>
                    </a:cubicBezTo>
                    <a:cubicBezTo>
                      <a:pt x="6947" y="6542"/>
                      <a:pt x="10358" y="5296"/>
                      <a:pt x="13768" y="3946"/>
                    </a:cubicBezTo>
                    <a:cubicBezTo>
                      <a:pt x="14621" y="3635"/>
                      <a:pt x="15758" y="3219"/>
                      <a:pt x="16895" y="2804"/>
                    </a:cubicBezTo>
                    <a:cubicBezTo>
                      <a:pt x="17179" y="2804"/>
                      <a:pt x="18031" y="2804"/>
                      <a:pt x="18316" y="2804"/>
                    </a:cubicBezTo>
                    <a:cubicBezTo>
                      <a:pt x="18316" y="3012"/>
                      <a:pt x="18316" y="3115"/>
                      <a:pt x="18031" y="3219"/>
                    </a:cubicBezTo>
                    <a:cubicBezTo>
                      <a:pt x="18031" y="3323"/>
                      <a:pt x="17747" y="3427"/>
                      <a:pt x="17463" y="3427"/>
                    </a:cubicBezTo>
                    <a:cubicBezTo>
                      <a:pt x="12916" y="5088"/>
                      <a:pt x="8653" y="6854"/>
                      <a:pt x="4105" y="8412"/>
                    </a:cubicBezTo>
                    <a:cubicBezTo>
                      <a:pt x="2400" y="9035"/>
                      <a:pt x="2400" y="9658"/>
                      <a:pt x="2400" y="10488"/>
                    </a:cubicBezTo>
                    <a:cubicBezTo>
                      <a:pt x="2968" y="10385"/>
                      <a:pt x="2968" y="10385"/>
                      <a:pt x="3253" y="10281"/>
                    </a:cubicBezTo>
                    <a:cubicBezTo>
                      <a:pt x="6379" y="8931"/>
                      <a:pt x="9789" y="7685"/>
                      <a:pt x="13200" y="6335"/>
                    </a:cubicBezTo>
                    <a:cubicBezTo>
                      <a:pt x="14337" y="5919"/>
                      <a:pt x="15474" y="5504"/>
                      <a:pt x="16895" y="5192"/>
                    </a:cubicBezTo>
                    <a:cubicBezTo>
                      <a:pt x="17179" y="5088"/>
                      <a:pt x="17747" y="5192"/>
                      <a:pt x="18031" y="5192"/>
                    </a:cubicBezTo>
                    <a:cubicBezTo>
                      <a:pt x="18031" y="5296"/>
                      <a:pt x="18031" y="5504"/>
                      <a:pt x="17747" y="5608"/>
                    </a:cubicBezTo>
                    <a:cubicBezTo>
                      <a:pt x="17747" y="5712"/>
                      <a:pt x="17179" y="5815"/>
                      <a:pt x="16895" y="5919"/>
                    </a:cubicBezTo>
                    <a:cubicBezTo>
                      <a:pt x="12347" y="7581"/>
                      <a:pt x="7800" y="9346"/>
                      <a:pt x="3253" y="11112"/>
                    </a:cubicBezTo>
                    <a:cubicBezTo>
                      <a:pt x="1263" y="11838"/>
                      <a:pt x="2116" y="12773"/>
                      <a:pt x="1547" y="13812"/>
                    </a:cubicBezTo>
                    <a:cubicBezTo>
                      <a:pt x="6947" y="11838"/>
                      <a:pt x="11779" y="9865"/>
                      <a:pt x="16610" y="7996"/>
                    </a:cubicBezTo>
                    <a:cubicBezTo>
                      <a:pt x="17179" y="7892"/>
                      <a:pt x="17747" y="7373"/>
                      <a:pt x="18600" y="7685"/>
                    </a:cubicBezTo>
                    <a:cubicBezTo>
                      <a:pt x="18884" y="7788"/>
                      <a:pt x="18316" y="8204"/>
                      <a:pt x="17747" y="8412"/>
                    </a:cubicBezTo>
                    <a:cubicBezTo>
                      <a:pt x="12916" y="10385"/>
                      <a:pt x="7800" y="12254"/>
                      <a:pt x="2684" y="14227"/>
                    </a:cubicBezTo>
                    <a:cubicBezTo>
                      <a:pt x="2116" y="14331"/>
                      <a:pt x="1547" y="14538"/>
                      <a:pt x="1547" y="14746"/>
                    </a:cubicBezTo>
                    <a:cubicBezTo>
                      <a:pt x="1547" y="15369"/>
                      <a:pt x="1547" y="15888"/>
                      <a:pt x="1547" y="16719"/>
                    </a:cubicBezTo>
                    <a:cubicBezTo>
                      <a:pt x="2684" y="16200"/>
                      <a:pt x="3537" y="15888"/>
                      <a:pt x="4389" y="15577"/>
                    </a:cubicBezTo>
                    <a:cubicBezTo>
                      <a:pt x="8084" y="14019"/>
                      <a:pt x="11779" y="12462"/>
                      <a:pt x="15474" y="10904"/>
                    </a:cubicBezTo>
                    <a:cubicBezTo>
                      <a:pt x="15758" y="10696"/>
                      <a:pt x="16326" y="10592"/>
                      <a:pt x="16610" y="10592"/>
                    </a:cubicBezTo>
                    <a:cubicBezTo>
                      <a:pt x="17179" y="10488"/>
                      <a:pt x="17463" y="10592"/>
                      <a:pt x="17747" y="10696"/>
                    </a:cubicBezTo>
                    <a:cubicBezTo>
                      <a:pt x="17747" y="10800"/>
                      <a:pt x="17747" y="10904"/>
                      <a:pt x="17463" y="11008"/>
                    </a:cubicBezTo>
                    <a:cubicBezTo>
                      <a:pt x="16895" y="11319"/>
                      <a:pt x="16042" y="11527"/>
                      <a:pt x="15189" y="11838"/>
                    </a:cubicBezTo>
                    <a:cubicBezTo>
                      <a:pt x="10926" y="13708"/>
                      <a:pt x="6379" y="15473"/>
                      <a:pt x="2116" y="17342"/>
                    </a:cubicBezTo>
                    <a:cubicBezTo>
                      <a:pt x="1831" y="17446"/>
                      <a:pt x="1547" y="17550"/>
                      <a:pt x="1547" y="17654"/>
                    </a:cubicBezTo>
                    <a:cubicBezTo>
                      <a:pt x="1547" y="18381"/>
                      <a:pt x="1831" y="19212"/>
                      <a:pt x="1831" y="19938"/>
                    </a:cubicBezTo>
                    <a:cubicBezTo>
                      <a:pt x="2684" y="19731"/>
                      <a:pt x="2968" y="19419"/>
                      <a:pt x="3537" y="19108"/>
                    </a:cubicBezTo>
                    <a:cubicBezTo>
                      <a:pt x="7231" y="17342"/>
                      <a:pt x="11210" y="15577"/>
                      <a:pt x="14905" y="13812"/>
                    </a:cubicBezTo>
                    <a:cubicBezTo>
                      <a:pt x="16042" y="13396"/>
                      <a:pt x="16895" y="12877"/>
                      <a:pt x="18316" y="12565"/>
                    </a:cubicBezTo>
                    <a:cubicBezTo>
                      <a:pt x="19168" y="12254"/>
                      <a:pt x="19453" y="11942"/>
                      <a:pt x="19453" y="11631"/>
                    </a:cubicBezTo>
                    <a:cubicBezTo>
                      <a:pt x="19453" y="10385"/>
                      <a:pt x="19453" y="9242"/>
                      <a:pt x="19168" y="8100"/>
                    </a:cubicBezTo>
                    <a:cubicBezTo>
                      <a:pt x="19168" y="7062"/>
                      <a:pt x="19168" y="6023"/>
                      <a:pt x="19168" y="4881"/>
                    </a:cubicBezTo>
                    <a:cubicBezTo>
                      <a:pt x="19168" y="3842"/>
                      <a:pt x="19168" y="2700"/>
                      <a:pt x="19168" y="1662"/>
                    </a:cubicBezTo>
                    <a:cubicBezTo>
                      <a:pt x="19168" y="1350"/>
                      <a:pt x="19168" y="1038"/>
                      <a:pt x="19168" y="727"/>
                    </a:cubicBezTo>
                    <a:cubicBezTo>
                      <a:pt x="18031" y="831"/>
                      <a:pt x="17179" y="831"/>
                      <a:pt x="16326" y="935"/>
                    </a:cubicBezTo>
                    <a:cubicBezTo>
                      <a:pt x="16610" y="935"/>
                      <a:pt x="16610" y="1038"/>
                      <a:pt x="16895" y="1038"/>
                    </a:cubicBezTo>
                    <a:cubicBezTo>
                      <a:pt x="16610" y="1246"/>
                      <a:pt x="16326" y="1454"/>
                      <a:pt x="16042" y="1558"/>
                    </a:cubicBezTo>
                    <a:cubicBezTo>
                      <a:pt x="12063" y="3115"/>
                      <a:pt x="8084" y="4673"/>
                      <a:pt x="3821" y="6023"/>
                    </a:cubicBezTo>
                    <a:cubicBezTo>
                      <a:pt x="2116" y="6646"/>
                      <a:pt x="2400" y="7269"/>
                      <a:pt x="2684" y="8100"/>
                    </a:cubicBezTo>
                    <a:close/>
                    <a:moveTo>
                      <a:pt x="1831" y="20769"/>
                    </a:moveTo>
                    <a:cubicBezTo>
                      <a:pt x="3537" y="20562"/>
                      <a:pt x="4958" y="20458"/>
                      <a:pt x="6663" y="20354"/>
                    </a:cubicBezTo>
                    <a:cubicBezTo>
                      <a:pt x="6663" y="20250"/>
                      <a:pt x="6947" y="20250"/>
                      <a:pt x="6947" y="20146"/>
                    </a:cubicBezTo>
                    <a:cubicBezTo>
                      <a:pt x="8937" y="19419"/>
                      <a:pt x="10926" y="18692"/>
                      <a:pt x="12631" y="17862"/>
                    </a:cubicBezTo>
                    <a:cubicBezTo>
                      <a:pt x="14337" y="17031"/>
                      <a:pt x="15758" y="15992"/>
                      <a:pt x="17747" y="15162"/>
                    </a:cubicBezTo>
                    <a:cubicBezTo>
                      <a:pt x="19453" y="14538"/>
                      <a:pt x="18884" y="13915"/>
                      <a:pt x="19168" y="13085"/>
                    </a:cubicBezTo>
                    <a:cubicBezTo>
                      <a:pt x="18316" y="13396"/>
                      <a:pt x="17747" y="13500"/>
                      <a:pt x="17179" y="13708"/>
                    </a:cubicBezTo>
                    <a:cubicBezTo>
                      <a:pt x="13768" y="15265"/>
                      <a:pt x="10358" y="16823"/>
                      <a:pt x="6947" y="18277"/>
                    </a:cubicBezTo>
                    <a:cubicBezTo>
                      <a:pt x="5242" y="19004"/>
                      <a:pt x="4389" y="20042"/>
                      <a:pt x="1831" y="20562"/>
                    </a:cubicBezTo>
                    <a:cubicBezTo>
                      <a:pt x="1831" y="20562"/>
                      <a:pt x="1831" y="20665"/>
                      <a:pt x="1831" y="20769"/>
                    </a:cubicBezTo>
                    <a:close/>
                    <a:moveTo>
                      <a:pt x="2400" y="5296"/>
                    </a:moveTo>
                    <a:cubicBezTo>
                      <a:pt x="6379" y="3946"/>
                      <a:pt x="10642" y="2388"/>
                      <a:pt x="14905" y="831"/>
                    </a:cubicBezTo>
                    <a:cubicBezTo>
                      <a:pt x="14053" y="935"/>
                      <a:pt x="12347" y="831"/>
                      <a:pt x="11210" y="1142"/>
                    </a:cubicBezTo>
                    <a:cubicBezTo>
                      <a:pt x="8937" y="1869"/>
                      <a:pt x="6663" y="2804"/>
                      <a:pt x="4105" y="3531"/>
                    </a:cubicBezTo>
                    <a:cubicBezTo>
                      <a:pt x="2400" y="4154"/>
                      <a:pt x="2400" y="4881"/>
                      <a:pt x="2400" y="5296"/>
                    </a:cubicBezTo>
                    <a:close/>
                    <a:moveTo>
                      <a:pt x="7800" y="20354"/>
                    </a:moveTo>
                    <a:cubicBezTo>
                      <a:pt x="9221" y="20458"/>
                      <a:pt x="10358" y="20562"/>
                      <a:pt x="11495" y="20562"/>
                    </a:cubicBezTo>
                    <a:cubicBezTo>
                      <a:pt x="11779" y="20562"/>
                      <a:pt x="12347" y="20458"/>
                      <a:pt x="12631" y="20458"/>
                    </a:cubicBezTo>
                    <a:cubicBezTo>
                      <a:pt x="14337" y="19627"/>
                      <a:pt x="16326" y="18796"/>
                      <a:pt x="18316" y="17965"/>
                    </a:cubicBezTo>
                    <a:cubicBezTo>
                      <a:pt x="18316" y="17862"/>
                      <a:pt x="18884" y="17654"/>
                      <a:pt x="18884" y="17550"/>
                    </a:cubicBezTo>
                    <a:cubicBezTo>
                      <a:pt x="18884" y="16927"/>
                      <a:pt x="18884" y="16304"/>
                      <a:pt x="18884" y="15473"/>
                    </a:cubicBezTo>
                    <a:cubicBezTo>
                      <a:pt x="15474" y="17342"/>
                      <a:pt x="12916" y="19212"/>
                      <a:pt x="7800" y="20354"/>
                    </a:cubicBezTo>
                    <a:close/>
                    <a:moveTo>
                      <a:pt x="18884" y="19835"/>
                    </a:moveTo>
                    <a:cubicBezTo>
                      <a:pt x="18316" y="19835"/>
                      <a:pt x="18031" y="19835"/>
                      <a:pt x="17179" y="19835"/>
                    </a:cubicBezTo>
                    <a:cubicBezTo>
                      <a:pt x="19168" y="19108"/>
                      <a:pt x="19168" y="19108"/>
                      <a:pt x="18600" y="18485"/>
                    </a:cubicBezTo>
                    <a:cubicBezTo>
                      <a:pt x="16895" y="19212"/>
                      <a:pt x="15189" y="19938"/>
                      <a:pt x="13200" y="20665"/>
                    </a:cubicBezTo>
                    <a:cubicBezTo>
                      <a:pt x="14905" y="20562"/>
                      <a:pt x="16326" y="20458"/>
                      <a:pt x="17747" y="20458"/>
                    </a:cubicBezTo>
                    <a:cubicBezTo>
                      <a:pt x="18884" y="20458"/>
                      <a:pt x="19168" y="20250"/>
                      <a:pt x="18884" y="19835"/>
                    </a:cubicBezTo>
                    <a:close/>
                    <a:moveTo>
                      <a:pt x="8368" y="935"/>
                    </a:moveTo>
                    <a:cubicBezTo>
                      <a:pt x="6379" y="727"/>
                      <a:pt x="2116" y="2285"/>
                      <a:pt x="2684" y="3219"/>
                    </a:cubicBezTo>
                    <a:cubicBezTo>
                      <a:pt x="4674" y="2492"/>
                      <a:pt x="6663" y="1662"/>
                      <a:pt x="8368" y="935"/>
                    </a:cubicBezTo>
                    <a:close/>
                    <a:moveTo>
                      <a:pt x="2400" y="1765"/>
                    </a:moveTo>
                    <a:cubicBezTo>
                      <a:pt x="3537" y="1350"/>
                      <a:pt x="4105" y="1142"/>
                      <a:pt x="4958" y="831"/>
                    </a:cubicBezTo>
                    <a:cubicBezTo>
                      <a:pt x="4105" y="831"/>
                      <a:pt x="3253" y="831"/>
                      <a:pt x="2400" y="831"/>
                    </a:cubicBezTo>
                    <a:cubicBezTo>
                      <a:pt x="2400" y="1142"/>
                      <a:pt x="2400" y="1350"/>
                      <a:pt x="2400" y="1765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hangingPunct="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00" kern="0">
                  <a:solidFill>
                    <a:srgbClr val="000000"/>
                  </a:solidFill>
                  <a:latin typeface="Arial"/>
                  <a:ea typeface="微软雅黑"/>
                  <a:cs typeface="Calibri"/>
                  <a:sym typeface="Arial"/>
                </a:endParaRPr>
              </a:p>
            </p:txBody>
          </p:sp>
          <p:sp>
            <p:nvSpPr>
              <p:cNvPr id="28" name="chenying0907 118"/>
              <p:cNvSpPr/>
              <p:nvPr/>
            </p:nvSpPr>
            <p:spPr>
              <a:xfrm>
                <a:off x="1117566" y="1006069"/>
                <a:ext cx="371281" cy="830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8" h="21434" extrusionOk="0">
                    <a:moveTo>
                      <a:pt x="576" y="16289"/>
                    </a:moveTo>
                    <a:cubicBezTo>
                      <a:pt x="576" y="13860"/>
                      <a:pt x="576" y="11432"/>
                      <a:pt x="576" y="9004"/>
                    </a:cubicBezTo>
                    <a:cubicBezTo>
                      <a:pt x="576" y="7981"/>
                      <a:pt x="288" y="7086"/>
                      <a:pt x="0" y="6192"/>
                    </a:cubicBezTo>
                    <a:cubicBezTo>
                      <a:pt x="0" y="4530"/>
                      <a:pt x="288" y="2996"/>
                      <a:pt x="288" y="1335"/>
                    </a:cubicBezTo>
                    <a:cubicBezTo>
                      <a:pt x="288" y="1335"/>
                      <a:pt x="288" y="1207"/>
                      <a:pt x="288" y="1207"/>
                    </a:cubicBezTo>
                    <a:cubicBezTo>
                      <a:pt x="288" y="824"/>
                      <a:pt x="288" y="312"/>
                      <a:pt x="576" y="57"/>
                    </a:cubicBezTo>
                    <a:cubicBezTo>
                      <a:pt x="864" y="-71"/>
                      <a:pt x="2016" y="57"/>
                      <a:pt x="2880" y="57"/>
                    </a:cubicBezTo>
                    <a:cubicBezTo>
                      <a:pt x="5184" y="185"/>
                      <a:pt x="7200" y="185"/>
                      <a:pt x="9216" y="185"/>
                    </a:cubicBezTo>
                    <a:cubicBezTo>
                      <a:pt x="11808" y="185"/>
                      <a:pt x="14400" y="57"/>
                      <a:pt x="16992" y="57"/>
                    </a:cubicBezTo>
                    <a:cubicBezTo>
                      <a:pt x="19296" y="-71"/>
                      <a:pt x="19584" y="185"/>
                      <a:pt x="19872" y="1335"/>
                    </a:cubicBezTo>
                    <a:cubicBezTo>
                      <a:pt x="20160" y="4658"/>
                      <a:pt x="20448" y="8109"/>
                      <a:pt x="20736" y="11560"/>
                    </a:cubicBezTo>
                    <a:cubicBezTo>
                      <a:pt x="20736" y="12199"/>
                      <a:pt x="20448" y="12966"/>
                      <a:pt x="20736" y="13733"/>
                    </a:cubicBezTo>
                    <a:cubicBezTo>
                      <a:pt x="20736" y="14244"/>
                      <a:pt x="19872" y="14883"/>
                      <a:pt x="21312" y="15394"/>
                    </a:cubicBezTo>
                    <a:cubicBezTo>
                      <a:pt x="21312" y="15394"/>
                      <a:pt x="21024" y="15650"/>
                      <a:pt x="21024" y="15778"/>
                    </a:cubicBezTo>
                    <a:cubicBezTo>
                      <a:pt x="20160" y="16417"/>
                      <a:pt x="19584" y="17056"/>
                      <a:pt x="21312" y="17567"/>
                    </a:cubicBezTo>
                    <a:cubicBezTo>
                      <a:pt x="21600" y="17695"/>
                      <a:pt x="21600" y="18078"/>
                      <a:pt x="21312" y="18206"/>
                    </a:cubicBezTo>
                    <a:cubicBezTo>
                      <a:pt x="21024" y="18973"/>
                      <a:pt x="20448" y="19612"/>
                      <a:pt x="20160" y="20379"/>
                    </a:cubicBezTo>
                    <a:cubicBezTo>
                      <a:pt x="19872" y="21018"/>
                      <a:pt x="19584" y="21273"/>
                      <a:pt x="17856" y="21273"/>
                    </a:cubicBezTo>
                    <a:cubicBezTo>
                      <a:pt x="12384" y="21401"/>
                      <a:pt x="7200" y="21401"/>
                      <a:pt x="1728" y="21401"/>
                    </a:cubicBezTo>
                    <a:cubicBezTo>
                      <a:pt x="576" y="21529"/>
                      <a:pt x="288" y="21273"/>
                      <a:pt x="288" y="20762"/>
                    </a:cubicBezTo>
                    <a:cubicBezTo>
                      <a:pt x="288" y="19228"/>
                      <a:pt x="288" y="17822"/>
                      <a:pt x="288" y="16289"/>
                    </a:cubicBezTo>
                    <a:cubicBezTo>
                      <a:pt x="288" y="16289"/>
                      <a:pt x="576" y="16289"/>
                      <a:pt x="576" y="16289"/>
                    </a:cubicBezTo>
                    <a:close/>
                    <a:moveTo>
                      <a:pt x="2016" y="20634"/>
                    </a:moveTo>
                    <a:cubicBezTo>
                      <a:pt x="4608" y="20762"/>
                      <a:pt x="6624" y="20507"/>
                      <a:pt x="8064" y="19356"/>
                    </a:cubicBezTo>
                    <a:cubicBezTo>
                      <a:pt x="10656" y="16928"/>
                      <a:pt x="14400" y="14755"/>
                      <a:pt x="18432" y="12710"/>
                    </a:cubicBezTo>
                    <a:cubicBezTo>
                      <a:pt x="18720" y="12710"/>
                      <a:pt x="19008" y="12582"/>
                      <a:pt x="19008" y="12454"/>
                    </a:cubicBezTo>
                    <a:cubicBezTo>
                      <a:pt x="18720" y="11176"/>
                      <a:pt x="18720" y="9770"/>
                      <a:pt x="18432" y="8365"/>
                    </a:cubicBezTo>
                    <a:cubicBezTo>
                      <a:pt x="17280" y="8876"/>
                      <a:pt x="17280" y="9898"/>
                      <a:pt x="14976" y="9898"/>
                    </a:cubicBezTo>
                    <a:cubicBezTo>
                      <a:pt x="11520" y="12071"/>
                      <a:pt x="7776" y="14372"/>
                      <a:pt x="2880" y="16289"/>
                    </a:cubicBezTo>
                    <a:cubicBezTo>
                      <a:pt x="2880" y="16033"/>
                      <a:pt x="3168" y="15778"/>
                      <a:pt x="3456" y="15522"/>
                    </a:cubicBezTo>
                    <a:cubicBezTo>
                      <a:pt x="4320" y="15011"/>
                      <a:pt x="5472" y="14499"/>
                      <a:pt x="6336" y="13988"/>
                    </a:cubicBezTo>
                    <a:cubicBezTo>
                      <a:pt x="9504" y="12071"/>
                      <a:pt x="12672" y="10154"/>
                      <a:pt x="15840" y="8237"/>
                    </a:cubicBezTo>
                    <a:cubicBezTo>
                      <a:pt x="16416" y="7853"/>
                      <a:pt x="16992" y="7342"/>
                      <a:pt x="17568" y="6959"/>
                    </a:cubicBezTo>
                    <a:cubicBezTo>
                      <a:pt x="17856" y="7086"/>
                      <a:pt x="18144" y="7214"/>
                      <a:pt x="18432" y="7342"/>
                    </a:cubicBezTo>
                    <a:cubicBezTo>
                      <a:pt x="18144" y="5936"/>
                      <a:pt x="18144" y="4530"/>
                      <a:pt x="17856" y="3124"/>
                    </a:cubicBezTo>
                    <a:cubicBezTo>
                      <a:pt x="17280" y="3252"/>
                      <a:pt x="16704" y="3380"/>
                      <a:pt x="16416" y="3508"/>
                    </a:cubicBezTo>
                    <a:cubicBezTo>
                      <a:pt x="11808" y="5680"/>
                      <a:pt x="7488" y="7853"/>
                      <a:pt x="2880" y="10026"/>
                    </a:cubicBezTo>
                    <a:cubicBezTo>
                      <a:pt x="2592" y="10282"/>
                      <a:pt x="2304" y="10793"/>
                      <a:pt x="2304" y="11049"/>
                    </a:cubicBezTo>
                    <a:cubicBezTo>
                      <a:pt x="2016" y="13349"/>
                      <a:pt x="2016" y="15778"/>
                      <a:pt x="2016" y="18078"/>
                    </a:cubicBezTo>
                    <a:cubicBezTo>
                      <a:pt x="1728" y="18845"/>
                      <a:pt x="2016" y="19740"/>
                      <a:pt x="2016" y="20634"/>
                    </a:cubicBezTo>
                    <a:close/>
                    <a:moveTo>
                      <a:pt x="14688" y="951"/>
                    </a:moveTo>
                    <a:cubicBezTo>
                      <a:pt x="14400" y="1335"/>
                      <a:pt x="14400" y="1718"/>
                      <a:pt x="14112" y="1846"/>
                    </a:cubicBezTo>
                    <a:cubicBezTo>
                      <a:pt x="13248" y="2357"/>
                      <a:pt x="12096" y="2613"/>
                      <a:pt x="11520" y="2996"/>
                    </a:cubicBezTo>
                    <a:cubicBezTo>
                      <a:pt x="8640" y="4402"/>
                      <a:pt x="6336" y="5680"/>
                      <a:pt x="3456" y="6959"/>
                    </a:cubicBezTo>
                    <a:cubicBezTo>
                      <a:pt x="2016" y="7725"/>
                      <a:pt x="1728" y="8492"/>
                      <a:pt x="2304" y="9515"/>
                    </a:cubicBezTo>
                    <a:cubicBezTo>
                      <a:pt x="2592" y="9387"/>
                      <a:pt x="2592" y="9387"/>
                      <a:pt x="2592" y="9387"/>
                    </a:cubicBezTo>
                    <a:cubicBezTo>
                      <a:pt x="7488" y="6959"/>
                      <a:pt x="12384" y="4530"/>
                      <a:pt x="16992" y="2102"/>
                    </a:cubicBezTo>
                    <a:cubicBezTo>
                      <a:pt x="17856" y="1718"/>
                      <a:pt x="18432" y="1335"/>
                      <a:pt x="17856" y="824"/>
                    </a:cubicBezTo>
                    <a:cubicBezTo>
                      <a:pt x="16704" y="824"/>
                      <a:pt x="15264" y="951"/>
                      <a:pt x="14688" y="951"/>
                    </a:cubicBezTo>
                    <a:close/>
                    <a:moveTo>
                      <a:pt x="18720" y="14116"/>
                    </a:moveTo>
                    <a:cubicBezTo>
                      <a:pt x="13248" y="15778"/>
                      <a:pt x="11520" y="18589"/>
                      <a:pt x="6912" y="20762"/>
                    </a:cubicBezTo>
                    <a:cubicBezTo>
                      <a:pt x="8928" y="20762"/>
                      <a:pt x="10368" y="20634"/>
                      <a:pt x="11520" y="20634"/>
                    </a:cubicBezTo>
                    <a:cubicBezTo>
                      <a:pt x="14976" y="18589"/>
                      <a:pt x="19584" y="16800"/>
                      <a:pt x="18720" y="14116"/>
                    </a:cubicBezTo>
                    <a:close/>
                    <a:moveTo>
                      <a:pt x="9216" y="1079"/>
                    </a:moveTo>
                    <a:cubicBezTo>
                      <a:pt x="9216" y="1079"/>
                      <a:pt x="8928" y="951"/>
                      <a:pt x="8928" y="951"/>
                    </a:cubicBezTo>
                    <a:cubicBezTo>
                      <a:pt x="5760" y="951"/>
                      <a:pt x="4320" y="2230"/>
                      <a:pt x="2304" y="3124"/>
                    </a:cubicBezTo>
                    <a:cubicBezTo>
                      <a:pt x="864" y="3636"/>
                      <a:pt x="1728" y="4275"/>
                      <a:pt x="1728" y="4914"/>
                    </a:cubicBezTo>
                    <a:cubicBezTo>
                      <a:pt x="4320" y="3636"/>
                      <a:pt x="6912" y="2357"/>
                      <a:pt x="9216" y="1079"/>
                    </a:cubicBezTo>
                    <a:close/>
                    <a:moveTo>
                      <a:pt x="13248" y="951"/>
                    </a:moveTo>
                    <a:cubicBezTo>
                      <a:pt x="12384" y="1079"/>
                      <a:pt x="11520" y="1079"/>
                      <a:pt x="10944" y="1335"/>
                    </a:cubicBezTo>
                    <a:cubicBezTo>
                      <a:pt x="8352" y="2613"/>
                      <a:pt x="5760" y="4019"/>
                      <a:pt x="2880" y="5425"/>
                    </a:cubicBezTo>
                    <a:cubicBezTo>
                      <a:pt x="2016" y="5936"/>
                      <a:pt x="1440" y="6320"/>
                      <a:pt x="2016" y="6959"/>
                    </a:cubicBezTo>
                    <a:cubicBezTo>
                      <a:pt x="5760" y="5041"/>
                      <a:pt x="9216" y="2996"/>
                      <a:pt x="13248" y="951"/>
                    </a:cubicBezTo>
                    <a:close/>
                    <a:moveTo>
                      <a:pt x="1728" y="2357"/>
                    </a:moveTo>
                    <a:cubicBezTo>
                      <a:pt x="2592" y="1846"/>
                      <a:pt x="3456" y="1463"/>
                      <a:pt x="4320" y="951"/>
                    </a:cubicBezTo>
                    <a:cubicBezTo>
                      <a:pt x="3456" y="951"/>
                      <a:pt x="2592" y="824"/>
                      <a:pt x="1728" y="824"/>
                    </a:cubicBezTo>
                    <a:cubicBezTo>
                      <a:pt x="1728" y="1335"/>
                      <a:pt x="1728" y="1846"/>
                      <a:pt x="1728" y="2357"/>
                    </a:cubicBezTo>
                    <a:close/>
                    <a:moveTo>
                      <a:pt x="13248" y="20634"/>
                    </a:moveTo>
                    <a:cubicBezTo>
                      <a:pt x="14976" y="20634"/>
                      <a:pt x="15264" y="20634"/>
                      <a:pt x="15840" y="19228"/>
                    </a:cubicBezTo>
                    <a:cubicBezTo>
                      <a:pt x="14976" y="19740"/>
                      <a:pt x="14112" y="20123"/>
                      <a:pt x="13248" y="20634"/>
                    </a:cubicBezTo>
                    <a:close/>
                    <a:moveTo>
                      <a:pt x="16704" y="19867"/>
                    </a:moveTo>
                    <a:cubicBezTo>
                      <a:pt x="17568" y="19484"/>
                      <a:pt x="19008" y="19101"/>
                      <a:pt x="18432" y="18206"/>
                    </a:cubicBezTo>
                    <a:cubicBezTo>
                      <a:pt x="17856" y="18845"/>
                      <a:pt x="17280" y="19356"/>
                      <a:pt x="16704" y="19867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hangingPunct="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00" kern="0">
                  <a:solidFill>
                    <a:srgbClr val="000000"/>
                  </a:solidFill>
                  <a:latin typeface="Arial"/>
                  <a:ea typeface="微软雅黑"/>
                  <a:cs typeface="Calibri"/>
                  <a:sym typeface="Arial"/>
                </a:endParaRPr>
              </a:p>
            </p:txBody>
          </p:sp>
          <p:sp>
            <p:nvSpPr>
              <p:cNvPr id="29" name="chenying0907 119"/>
              <p:cNvSpPr/>
              <p:nvPr/>
            </p:nvSpPr>
            <p:spPr>
              <a:xfrm>
                <a:off x="895727" y="-1"/>
                <a:ext cx="1236857" cy="923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1" extrusionOk="0">
                    <a:moveTo>
                      <a:pt x="0" y="21340"/>
                    </a:moveTo>
                    <a:cubicBezTo>
                      <a:pt x="432" y="20878"/>
                      <a:pt x="864" y="20531"/>
                      <a:pt x="1296" y="20185"/>
                    </a:cubicBezTo>
                    <a:cubicBezTo>
                      <a:pt x="2506" y="19261"/>
                      <a:pt x="3629" y="18337"/>
                      <a:pt x="4838" y="17413"/>
                    </a:cubicBezTo>
                    <a:cubicBezTo>
                      <a:pt x="5098" y="17182"/>
                      <a:pt x="5357" y="16951"/>
                      <a:pt x="5702" y="16720"/>
                    </a:cubicBezTo>
                    <a:cubicBezTo>
                      <a:pt x="6394" y="16027"/>
                      <a:pt x="7085" y="15449"/>
                      <a:pt x="7862" y="14756"/>
                    </a:cubicBezTo>
                    <a:cubicBezTo>
                      <a:pt x="8381" y="14294"/>
                      <a:pt x="8899" y="13716"/>
                      <a:pt x="9418" y="13254"/>
                    </a:cubicBezTo>
                    <a:cubicBezTo>
                      <a:pt x="10541" y="11984"/>
                      <a:pt x="11750" y="10713"/>
                      <a:pt x="12874" y="9443"/>
                    </a:cubicBezTo>
                    <a:cubicBezTo>
                      <a:pt x="13997" y="8288"/>
                      <a:pt x="15034" y="7017"/>
                      <a:pt x="16157" y="5746"/>
                    </a:cubicBezTo>
                    <a:cubicBezTo>
                      <a:pt x="15725" y="5169"/>
                      <a:pt x="15379" y="4360"/>
                      <a:pt x="14861" y="4014"/>
                    </a:cubicBezTo>
                    <a:cubicBezTo>
                      <a:pt x="14515" y="3783"/>
                      <a:pt x="14429" y="3436"/>
                      <a:pt x="14170" y="3090"/>
                    </a:cubicBezTo>
                    <a:cubicBezTo>
                      <a:pt x="14170" y="2974"/>
                      <a:pt x="14170" y="2859"/>
                      <a:pt x="14170" y="2743"/>
                    </a:cubicBezTo>
                    <a:cubicBezTo>
                      <a:pt x="15206" y="2397"/>
                      <a:pt x="16157" y="1935"/>
                      <a:pt x="17194" y="1588"/>
                    </a:cubicBezTo>
                    <a:cubicBezTo>
                      <a:pt x="18317" y="1242"/>
                      <a:pt x="19440" y="895"/>
                      <a:pt x="20563" y="433"/>
                    </a:cubicBezTo>
                    <a:cubicBezTo>
                      <a:pt x="20736" y="318"/>
                      <a:pt x="20995" y="202"/>
                      <a:pt x="21168" y="87"/>
                    </a:cubicBezTo>
                    <a:cubicBezTo>
                      <a:pt x="21254" y="-29"/>
                      <a:pt x="21514" y="-29"/>
                      <a:pt x="21514" y="87"/>
                    </a:cubicBezTo>
                    <a:cubicBezTo>
                      <a:pt x="21600" y="202"/>
                      <a:pt x="21600" y="549"/>
                      <a:pt x="21600" y="664"/>
                    </a:cubicBezTo>
                    <a:cubicBezTo>
                      <a:pt x="21427" y="1242"/>
                      <a:pt x="21254" y="1819"/>
                      <a:pt x="20995" y="2397"/>
                    </a:cubicBezTo>
                    <a:cubicBezTo>
                      <a:pt x="20218" y="4360"/>
                      <a:pt x="19699" y="6324"/>
                      <a:pt x="19181" y="8403"/>
                    </a:cubicBezTo>
                    <a:cubicBezTo>
                      <a:pt x="19094" y="8981"/>
                      <a:pt x="18835" y="9096"/>
                      <a:pt x="18490" y="8634"/>
                    </a:cubicBezTo>
                    <a:cubicBezTo>
                      <a:pt x="17971" y="8057"/>
                      <a:pt x="17539" y="7364"/>
                      <a:pt x="17021" y="6670"/>
                    </a:cubicBezTo>
                    <a:cubicBezTo>
                      <a:pt x="16848" y="6439"/>
                      <a:pt x="16675" y="6439"/>
                      <a:pt x="16416" y="6670"/>
                    </a:cubicBezTo>
                    <a:cubicBezTo>
                      <a:pt x="15898" y="7364"/>
                      <a:pt x="15379" y="7941"/>
                      <a:pt x="14774" y="8634"/>
                    </a:cubicBezTo>
                    <a:cubicBezTo>
                      <a:pt x="14083" y="9443"/>
                      <a:pt x="13392" y="10251"/>
                      <a:pt x="12614" y="11175"/>
                    </a:cubicBezTo>
                    <a:cubicBezTo>
                      <a:pt x="11837" y="11984"/>
                      <a:pt x="11146" y="12908"/>
                      <a:pt x="10368" y="13716"/>
                    </a:cubicBezTo>
                    <a:cubicBezTo>
                      <a:pt x="9072" y="14872"/>
                      <a:pt x="7690" y="16027"/>
                      <a:pt x="6394" y="17182"/>
                    </a:cubicBezTo>
                    <a:cubicBezTo>
                      <a:pt x="6221" y="17297"/>
                      <a:pt x="5962" y="17528"/>
                      <a:pt x="5702" y="17644"/>
                    </a:cubicBezTo>
                    <a:cubicBezTo>
                      <a:pt x="4320" y="18799"/>
                      <a:pt x="2938" y="19838"/>
                      <a:pt x="1555" y="20878"/>
                    </a:cubicBezTo>
                    <a:cubicBezTo>
                      <a:pt x="1123" y="21109"/>
                      <a:pt x="778" y="21340"/>
                      <a:pt x="346" y="21571"/>
                    </a:cubicBezTo>
                    <a:cubicBezTo>
                      <a:pt x="259" y="21571"/>
                      <a:pt x="173" y="21571"/>
                      <a:pt x="86" y="21571"/>
                    </a:cubicBezTo>
                    <a:cubicBezTo>
                      <a:pt x="0" y="21455"/>
                      <a:pt x="0" y="21340"/>
                      <a:pt x="0" y="21340"/>
                    </a:cubicBezTo>
                    <a:close/>
                    <a:moveTo>
                      <a:pt x="18662" y="7248"/>
                    </a:moveTo>
                    <a:cubicBezTo>
                      <a:pt x="19094" y="5631"/>
                      <a:pt x="19613" y="4014"/>
                      <a:pt x="20045" y="2512"/>
                    </a:cubicBezTo>
                    <a:cubicBezTo>
                      <a:pt x="19958" y="2397"/>
                      <a:pt x="19958" y="2397"/>
                      <a:pt x="19872" y="2397"/>
                    </a:cubicBezTo>
                    <a:cubicBezTo>
                      <a:pt x="19094" y="3436"/>
                      <a:pt x="18317" y="4476"/>
                      <a:pt x="17539" y="5515"/>
                    </a:cubicBezTo>
                    <a:cubicBezTo>
                      <a:pt x="17885" y="6093"/>
                      <a:pt x="18317" y="6670"/>
                      <a:pt x="18662" y="7248"/>
                    </a:cubicBezTo>
                    <a:close/>
                    <a:moveTo>
                      <a:pt x="19008" y="2281"/>
                    </a:moveTo>
                    <a:cubicBezTo>
                      <a:pt x="17885" y="2743"/>
                      <a:pt x="16762" y="3090"/>
                      <a:pt x="15811" y="3552"/>
                    </a:cubicBezTo>
                    <a:cubicBezTo>
                      <a:pt x="16070" y="3898"/>
                      <a:pt x="16243" y="4245"/>
                      <a:pt x="16502" y="4591"/>
                    </a:cubicBezTo>
                    <a:cubicBezTo>
                      <a:pt x="16762" y="4938"/>
                      <a:pt x="17021" y="5053"/>
                      <a:pt x="17280" y="4591"/>
                    </a:cubicBezTo>
                    <a:cubicBezTo>
                      <a:pt x="17885" y="3898"/>
                      <a:pt x="18403" y="3090"/>
                      <a:pt x="19008" y="2281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hangingPunct="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00" kern="0">
                  <a:solidFill>
                    <a:srgbClr val="000000"/>
                  </a:solidFill>
                  <a:latin typeface="Arial"/>
                  <a:ea typeface="微软雅黑"/>
                  <a:cs typeface="Calibri"/>
                  <a:sym typeface="Arial"/>
                </a:endParaRPr>
              </a:p>
            </p:txBody>
          </p:sp>
          <p:sp>
            <p:nvSpPr>
              <p:cNvPr id="30" name="chenying0907 120"/>
              <p:cNvSpPr/>
              <p:nvPr/>
            </p:nvSpPr>
            <p:spPr>
              <a:xfrm>
                <a:off x="1171979" y="1423974"/>
                <a:ext cx="263696" cy="357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300"/>
                    </a:moveTo>
                    <a:cubicBezTo>
                      <a:pt x="408" y="21000"/>
                      <a:pt x="408" y="20700"/>
                      <a:pt x="815" y="20400"/>
                    </a:cubicBezTo>
                    <a:cubicBezTo>
                      <a:pt x="6521" y="13800"/>
                      <a:pt x="11819" y="6900"/>
                      <a:pt x="18747" y="900"/>
                    </a:cubicBezTo>
                    <a:cubicBezTo>
                      <a:pt x="19155" y="600"/>
                      <a:pt x="19155" y="300"/>
                      <a:pt x="19562" y="300"/>
                    </a:cubicBezTo>
                    <a:cubicBezTo>
                      <a:pt x="19970" y="0"/>
                      <a:pt x="20785" y="0"/>
                      <a:pt x="21192" y="0"/>
                    </a:cubicBezTo>
                    <a:cubicBezTo>
                      <a:pt x="21192" y="300"/>
                      <a:pt x="21600" y="900"/>
                      <a:pt x="21600" y="900"/>
                    </a:cubicBezTo>
                    <a:cubicBezTo>
                      <a:pt x="20377" y="2100"/>
                      <a:pt x="19562" y="3300"/>
                      <a:pt x="18340" y="4500"/>
                    </a:cubicBezTo>
                    <a:cubicBezTo>
                      <a:pt x="16709" y="6000"/>
                      <a:pt x="15079" y="7200"/>
                      <a:pt x="13449" y="8700"/>
                    </a:cubicBezTo>
                    <a:cubicBezTo>
                      <a:pt x="9374" y="12600"/>
                      <a:pt x="5706" y="16800"/>
                      <a:pt x="2038" y="20700"/>
                    </a:cubicBezTo>
                    <a:cubicBezTo>
                      <a:pt x="1630" y="21000"/>
                      <a:pt x="1223" y="21300"/>
                      <a:pt x="408" y="21600"/>
                    </a:cubicBezTo>
                    <a:cubicBezTo>
                      <a:pt x="408" y="21600"/>
                      <a:pt x="408" y="21300"/>
                      <a:pt x="0" y="213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hangingPunct="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00" kern="0">
                  <a:solidFill>
                    <a:srgbClr val="000000"/>
                  </a:solidFill>
                  <a:latin typeface="Arial"/>
                  <a:ea typeface="微软雅黑"/>
                  <a:cs typeface="Calibri"/>
                  <a:sym typeface="Arial"/>
                </a:endParaRPr>
              </a:p>
            </p:txBody>
          </p:sp>
          <p:sp>
            <p:nvSpPr>
              <p:cNvPr id="31" name="chenying0907 121"/>
              <p:cNvSpPr/>
              <p:nvPr/>
            </p:nvSpPr>
            <p:spPr>
              <a:xfrm>
                <a:off x="1182443" y="1166557"/>
                <a:ext cx="246954" cy="311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257"/>
                    </a:moveTo>
                    <a:cubicBezTo>
                      <a:pt x="1296" y="19543"/>
                      <a:pt x="3024" y="17486"/>
                      <a:pt x="4752" y="15771"/>
                    </a:cubicBezTo>
                    <a:cubicBezTo>
                      <a:pt x="9504" y="10971"/>
                      <a:pt x="13824" y="6514"/>
                      <a:pt x="18144" y="1714"/>
                    </a:cubicBezTo>
                    <a:cubicBezTo>
                      <a:pt x="18576" y="1029"/>
                      <a:pt x="19008" y="686"/>
                      <a:pt x="19872" y="343"/>
                    </a:cubicBezTo>
                    <a:cubicBezTo>
                      <a:pt x="20304" y="0"/>
                      <a:pt x="20736" y="0"/>
                      <a:pt x="21168" y="0"/>
                    </a:cubicBezTo>
                    <a:cubicBezTo>
                      <a:pt x="21600" y="343"/>
                      <a:pt x="21600" y="1029"/>
                      <a:pt x="21600" y="1371"/>
                    </a:cubicBezTo>
                    <a:cubicBezTo>
                      <a:pt x="20736" y="2400"/>
                      <a:pt x="19872" y="3429"/>
                      <a:pt x="19008" y="4457"/>
                    </a:cubicBezTo>
                    <a:cubicBezTo>
                      <a:pt x="15552" y="7886"/>
                      <a:pt x="12096" y="11314"/>
                      <a:pt x="8640" y="14743"/>
                    </a:cubicBezTo>
                    <a:cubicBezTo>
                      <a:pt x="6480" y="16800"/>
                      <a:pt x="4320" y="18857"/>
                      <a:pt x="1728" y="20914"/>
                    </a:cubicBezTo>
                    <a:cubicBezTo>
                      <a:pt x="1296" y="21257"/>
                      <a:pt x="864" y="21600"/>
                      <a:pt x="432" y="21600"/>
                    </a:cubicBezTo>
                    <a:cubicBezTo>
                      <a:pt x="0" y="21600"/>
                      <a:pt x="0" y="21257"/>
                      <a:pt x="0" y="21257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hangingPunct="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00" kern="0">
                  <a:solidFill>
                    <a:srgbClr val="000000"/>
                  </a:solidFill>
                  <a:latin typeface="Arial"/>
                  <a:ea typeface="微软雅黑"/>
                  <a:cs typeface="Calibri"/>
                  <a:sym typeface="Arial"/>
                </a:endParaRPr>
              </a:p>
            </p:txBody>
          </p:sp>
        </p:grpSp>
        <p:sp>
          <p:nvSpPr>
            <p:cNvPr id="25" name="chenying0907 123"/>
            <p:cNvSpPr/>
            <p:nvPr/>
          </p:nvSpPr>
          <p:spPr>
            <a:xfrm>
              <a:off x="653074" y="1955354"/>
              <a:ext cx="826436" cy="826437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>
              <a:outerShdw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25400" tIns="25400" rIns="25400" bIns="25400" numCol="1" anchor="ctr">
              <a:noAutofit/>
            </a:bodyPr>
            <a:lstStyle>
              <a:lvl1pPr>
                <a:defRPr sz="4600">
                  <a:latin typeface="Sketch Block"/>
                  <a:ea typeface="Sketch Block"/>
                  <a:cs typeface="Sketch Block"/>
                  <a:sym typeface="Sketch Block"/>
                </a:defRPr>
              </a:lvl1pPr>
            </a:lstStyle>
            <a:p>
              <a:pPr algn="ctr" defTabSz="412750" hangingPunct="0"/>
              <a:r>
                <a:rPr sz="2300" kern="0" dirty="0">
                  <a:solidFill>
                    <a:srgbClr val="FFFFFF"/>
                  </a:solidFill>
                  <a:latin typeface="Arial"/>
                  <a:ea typeface="微软雅黑"/>
                  <a:sym typeface="Arial"/>
                </a:rPr>
                <a:t>2</a:t>
              </a:r>
            </a:p>
          </p:txBody>
        </p:sp>
      </p:grpSp>
      <p:grpSp>
        <p:nvGrpSpPr>
          <p:cNvPr id="32" name="Group 137"/>
          <p:cNvGrpSpPr/>
          <p:nvPr/>
        </p:nvGrpSpPr>
        <p:grpSpPr>
          <a:xfrm>
            <a:off x="6680455" y="2582300"/>
            <a:ext cx="1966329" cy="1412417"/>
            <a:chOff x="0" y="0"/>
            <a:chExt cx="3932656" cy="2824831"/>
          </a:xfrm>
          <a:solidFill>
            <a:schemeClr val="tx1"/>
          </a:solidFill>
        </p:grpSpPr>
        <p:grpSp>
          <p:nvGrpSpPr>
            <p:cNvPr id="33" name="Group 135"/>
            <p:cNvGrpSpPr/>
            <p:nvPr/>
          </p:nvGrpSpPr>
          <p:grpSpPr>
            <a:xfrm>
              <a:off x="-1" y="0"/>
              <a:ext cx="3932658" cy="1902323"/>
              <a:chOff x="0" y="0"/>
              <a:chExt cx="3932656" cy="1902322"/>
            </a:xfrm>
            <a:grpFill/>
          </p:grpSpPr>
          <p:sp>
            <p:nvSpPr>
              <p:cNvPr id="35" name="chenying0907 125"/>
              <p:cNvSpPr/>
              <p:nvPr/>
            </p:nvSpPr>
            <p:spPr>
              <a:xfrm>
                <a:off x="1528704" y="1838315"/>
                <a:ext cx="23817" cy="23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10800" y="21600"/>
                      <a:pt x="21600" y="21600"/>
                      <a:pt x="21600" y="2160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10800" y="0"/>
                      <a:pt x="10800" y="21600"/>
                      <a:pt x="0" y="21600"/>
                    </a:cubicBezTo>
                    <a:lnTo>
                      <a:pt x="10800" y="2160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hangingPunct="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00" kern="0">
                  <a:solidFill>
                    <a:srgbClr val="000000"/>
                  </a:solidFill>
                  <a:latin typeface="Arial"/>
                  <a:ea typeface="微软雅黑"/>
                  <a:cs typeface="Calibri"/>
                  <a:sym typeface="Arial"/>
                </a:endParaRPr>
              </a:p>
            </p:txBody>
          </p:sp>
          <p:sp>
            <p:nvSpPr>
              <p:cNvPr id="36" name="chenying0907 126"/>
              <p:cNvSpPr/>
              <p:nvPr/>
            </p:nvSpPr>
            <p:spPr>
              <a:xfrm>
                <a:off x="1295007" y="0"/>
                <a:ext cx="1336688" cy="19023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486" y="19840"/>
                    </a:moveTo>
                    <a:cubicBezTo>
                      <a:pt x="21486" y="19680"/>
                      <a:pt x="21600" y="19520"/>
                      <a:pt x="21486" y="19440"/>
                    </a:cubicBezTo>
                    <a:cubicBezTo>
                      <a:pt x="21486" y="19040"/>
                      <a:pt x="21486" y="18640"/>
                      <a:pt x="21486" y="18240"/>
                    </a:cubicBezTo>
                    <a:cubicBezTo>
                      <a:pt x="21486" y="17680"/>
                      <a:pt x="21373" y="17120"/>
                      <a:pt x="21373" y="16560"/>
                    </a:cubicBezTo>
                    <a:cubicBezTo>
                      <a:pt x="21373" y="16320"/>
                      <a:pt x="21259" y="16080"/>
                      <a:pt x="21259" y="15840"/>
                    </a:cubicBezTo>
                    <a:cubicBezTo>
                      <a:pt x="21259" y="15280"/>
                      <a:pt x="21145" y="14800"/>
                      <a:pt x="20918" y="14320"/>
                    </a:cubicBezTo>
                    <a:cubicBezTo>
                      <a:pt x="20804" y="14160"/>
                      <a:pt x="20691" y="14000"/>
                      <a:pt x="20691" y="13840"/>
                    </a:cubicBezTo>
                    <a:cubicBezTo>
                      <a:pt x="20691" y="13760"/>
                      <a:pt x="20691" y="13600"/>
                      <a:pt x="20577" y="13520"/>
                    </a:cubicBezTo>
                    <a:cubicBezTo>
                      <a:pt x="20349" y="13360"/>
                      <a:pt x="20122" y="13200"/>
                      <a:pt x="19895" y="13040"/>
                    </a:cubicBezTo>
                    <a:cubicBezTo>
                      <a:pt x="19895" y="13040"/>
                      <a:pt x="19781" y="12960"/>
                      <a:pt x="19781" y="12960"/>
                    </a:cubicBezTo>
                    <a:cubicBezTo>
                      <a:pt x="19326" y="12880"/>
                      <a:pt x="18872" y="12720"/>
                      <a:pt x="18417" y="12560"/>
                    </a:cubicBezTo>
                    <a:cubicBezTo>
                      <a:pt x="18189" y="12400"/>
                      <a:pt x="17962" y="12320"/>
                      <a:pt x="17735" y="12320"/>
                    </a:cubicBezTo>
                    <a:cubicBezTo>
                      <a:pt x="17394" y="12240"/>
                      <a:pt x="17053" y="12160"/>
                      <a:pt x="16825" y="12000"/>
                    </a:cubicBezTo>
                    <a:cubicBezTo>
                      <a:pt x="16712" y="11920"/>
                      <a:pt x="16598" y="11840"/>
                      <a:pt x="16371" y="11760"/>
                    </a:cubicBezTo>
                    <a:cubicBezTo>
                      <a:pt x="15688" y="11520"/>
                      <a:pt x="15006" y="11200"/>
                      <a:pt x="14552" y="10720"/>
                    </a:cubicBezTo>
                    <a:cubicBezTo>
                      <a:pt x="14438" y="10560"/>
                      <a:pt x="14211" y="10400"/>
                      <a:pt x="13983" y="10400"/>
                    </a:cubicBezTo>
                    <a:cubicBezTo>
                      <a:pt x="13869" y="10400"/>
                      <a:pt x="13869" y="10320"/>
                      <a:pt x="13869" y="10240"/>
                    </a:cubicBezTo>
                    <a:cubicBezTo>
                      <a:pt x="13869" y="9840"/>
                      <a:pt x="13983" y="9360"/>
                      <a:pt x="13983" y="8960"/>
                    </a:cubicBezTo>
                    <a:cubicBezTo>
                      <a:pt x="13983" y="8880"/>
                      <a:pt x="13983" y="8880"/>
                      <a:pt x="13983" y="8800"/>
                    </a:cubicBezTo>
                    <a:cubicBezTo>
                      <a:pt x="14211" y="8640"/>
                      <a:pt x="14324" y="8400"/>
                      <a:pt x="14438" y="8160"/>
                    </a:cubicBezTo>
                    <a:cubicBezTo>
                      <a:pt x="14438" y="8160"/>
                      <a:pt x="14438" y="8080"/>
                      <a:pt x="14438" y="8080"/>
                    </a:cubicBezTo>
                    <a:cubicBezTo>
                      <a:pt x="14779" y="8000"/>
                      <a:pt x="15006" y="7840"/>
                      <a:pt x="15234" y="7680"/>
                    </a:cubicBezTo>
                    <a:cubicBezTo>
                      <a:pt x="15461" y="7520"/>
                      <a:pt x="15688" y="7360"/>
                      <a:pt x="15688" y="7200"/>
                    </a:cubicBezTo>
                    <a:cubicBezTo>
                      <a:pt x="15802" y="6960"/>
                      <a:pt x="16029" y="6800"/>
                      <a:pt x="16143" y="6560"/>
                    </a:cubicBezTo>
                    <a:cubicBezTo>
                      <a:pt x="16371" y="6320"/>
                      <a:pt x="16371" y="6000"/>
                      <a:pt x="16257" y="5760"/>
                    </a:cubicBezTo>
                    <a:cubicBezTo>
                      <a:pt x="16143" y="5600"/>
                      <a:pt x="16029" y="5520"/>
                      <a:pt x="15916" y="5520"/>
                    </a:cubicBezTo>
                    <a:cubicBezTo>
                      <a:pt x="15688" y="5520"/>
                      <a:pt x="15461" y="5600"/>
                      <a:pt x="15347" y="5600"/>
                    </a:cubicBezTo>
                    <a:cubicBezTo>
                      <a:pt x="15120" y="5600"/>
                      <a:pt x="15234" y="5600"/>
                      <a:pt x="15234" y="5520"/>
                    </a:cubicBezTo>
                    <a:cubicBezTo>
                      <a:pt x="15461" y="5520"/>
                      <a:pt x="15461" y="5520"/>
                      <a:pt x="15575" y="5440"/>
                    </a:cubicBezTo>
                    <a:cubicBezTo>
                      <a:pt x="15688" y="5120"/>
                      <a:pt x="15916" y="4800"/>
                      <a:pt x="15916" y="4400"/>
                    </a:cubicBezTo>
                    <a:cubicBezTo>
                      <a:pt x="16029" y="3760"/>
                      <a:pt x="15916" y="3120"/>
                      <a:pt x="15916" y="2480"/>
                    </a:cubicBezTo>
                    <a:cubicBezTo>
                      <a:pt x="16029" y="2240"/>
                      <a:pt x="15916" y="2240"/>
                      <a:pt x="15575" y="2240"/>
                    </a:cubicBezTo>
                    <a:cubicBezTo>
                      <a:pt x="15688" y="2080"/>
                      <a:pt x="15802" y="2000"/>
                      <a:pt x="15802" y="1840"/>
                    </a:cubicBezTo>
                    <a:cubicBezTo>
                      <a:pt x="15916" y="1600"/>
                      <a:pt x="15916" y="1360"/>
                      <a:pt x="15916" y="1120"/>
                    </a:cubicBezTo>
                    <a:cubicBezTo>
                      <a:pt x="15916" y="880"/>
                      <a:pt x="15802" y="800"/>
                      <a:pt x="15461" y="880"/>
                    </a:cubicBezTo>
                    <a:cubicBezTo>
                      <a:pt x="15347" y="960"/>
                      <a:pt x="15234" y="1040"/>
                      <a:pt x="15006" y="1120"/>
                    </a:cubicBezTo>
                    <a:cubicBezTo>
                      <a:pt x="15120" y="880"/>
                      <a:pt x="15347" y="720"/>
                      <a:pt x="15347" y="560"/>
                    </a:cubicBezTo>
                    <a:cubicBezTo>
                      <a:pt x="15461" y="480"/>
                      <a:pt x="15461" y="480"/>
                      <a:pt x="15347" y="400"/>
                    </a:cubicBezTo>
                    <a:cubicBezTo>
                      <a:pt x="15347" y="400"/>
                      <a:pt x="15234" y="400"/>
                      <a:pt x="15120" y="400"/>
                    </a:cubicBezTo>
                    <a:cubicBezTo>
                      <a:pt x="14552" y="560"/>
                      <a:pt x="13869" y="560"/>
                      <a:pt x="13301" y="560"/>
                    </a:cubicBezTo>
                    <a:cubicBezTo>
                      <a:pt x="13415" y="560"/>
                      <a:pt x="13415" y="480"/>
                      <a:pt x="13528" y="480"/>
                    </a:cubicBezTo>
                    <a:cubicBezTo>
                      <a:pt x="13642" y="400"/>
                      <a:pt x="13642" y="400"/>
                      <a:pt x="13642" y="320"/>
                    </a:cubicBezTo>
                    <a:cubicBezTo>
                      <a:pt x="13642" y="320"/>
                      <a:pt x="13528" y="240"/>
                      <a:pt x="13528" y="240"/>
                    </a:cubicBezTo>
                    <a:cubicBezTo>
                      <a:pt x="13074" y="240"/>
                      <a:pt x="12619" y="160"/>
                      <a:pt x="12164" y="240"/>
                    </a:cubicBezTo>
                    <a:cubicBezTo>
                      <a:pt x="11937" y="240"/>
                      <a:pt x="11596" y="320"/>
                      <a:pt x="11255" y="240"/>
                    </a:cubicBezTo>
                    <a:cubicBezTo>
                      <a:pt x="11255" y="240"/>
                      <a:pt x="11255" y="240"/>
                      <a:pt x="11255" y="240"/>
                    </a:cubicBezTo>
                    <a:cubicBezTo>
                      <a:pt x="11368" y="160"/>
                      <a:pt x="11482" y="160"/>
                      <a:pt x="11482" y="80"/>
                    </a:cubicBezTo>
                    <a:cubicBezTo>
                      <a:pt x="11368" y="0"/>
                      <a:pt x="11255" y="0"/>
                      <a:pt x="11255" y="0"/>
                    </a:cubicBezTo>
                    <a:cubicBezTo>
                      <a:pt x="10459" y="0"/>
                      <a:pt x="9777" y="160"/>
                      <a:pt x="9095" y="400"/>
                    </a:cubicBezTo>
                    <a:cubicBezTo>
                      <a:pt x="8754" y="480"/>
                      <a:pt x="8299" y="560"/>
                      <a:pt x="8072" y="880"/>
                    </a:cubicBezTo>
                    <a:cubicBezTo>
                      <a:pt x="7958" y="960"/>
                      <a:pt x="7958" y="1120"/>
                      <a:pt x="7844" y="1200"/>
                    </a:cubicBezTo>
                    <a:cubicBezTo>
                      <a:pt x="7389" y="960"/>
                      <a:pt x="6707" y="960"/>
                      <a:pt x="6253" y="1200"/>
                    </a:cubicBezTo>
                    <a:cubicBezTo>
                      <a:pt x="6025" y="1360"/>
                      <a:pt x="5912" y="1520"/>
                      <a:pt x="5798" y="1760"/>
                    </a:cubicBezTo>
                    <a:cubicBezTo>
                      <a:pt x="5343" y="2320"/>
                      <a:pt x="5116" y="2960"/>
                      <a:pt x="4888" y="3600"/>
                    </a:cubicBezTo>
                    <a:cubicBezTo>
                      <a:pt x="4888" y="3680"/>
                      <a:pt x="4888" y="3760"/>
                      <a:pt x="5002" y="3760"/>
                    </a:cubicBezTo>
                    <a:cubicBezTo>
                      <a:pt x="5116" y="3760"/>
                      <a:pt x="5116" y="3760"/>
                      <a:pt x="5116" y="3840"/>
                    </a:cubicBezTo>
                    <a:cubicBezTo>
                      <a:pt x="5116" y="4320"/>
                      <a:pt x="5116" y="4800"/>
                      <a:pt x="5343" y="5280"/>
                    </a:cubicBezTo>
                    <a:cubicBezTo>
                      <a:pt x="5343" y="5360"/>
                      <a:pt x="5343" y="5440"/>
                      <a:pt x="5343" y="5520"/>
                    </a:cubicBezTo>
                    <a:cubicBezTo>
                      <a:pt x="5002" y="5520"/>
                      <a:pt x="4888" y="5520"/>
                      <a:pt x="4775" y="5760"/>
                    </a:cubicBezTo>
                    <a:cubicBezTo>
                      <a:pt x="4775" y="5840"/>
                      <a:pt x="4775" y="5920"/>
                      <a:pt x="4775" y="6080"/>
                    </a:cubicBezTo>
                    <a:cubicBezTo>
                      <a:pt x="5002" y="6480"/>
                      <a:pt x="5343" y="6800"/>
                      <a:pt x="5571" y="7200"/>
                    </a:cubicBezTo>
                    <a:cubicBezTo>
                      <a:pt x="5798" y="7440"/>
                      <a:pt x="6025" y="7600"/>
                      <a:pt x="6366" y="7680"/>
                    </a:cubicBezTo>
                    <a:cubicBezTo>
                      <a:pt x="6594" y="7680"/>
                      <a:pt x="6594" y="7600"/>
                      <a:pt x="6707" y="7600"/>
                    </a:cubicBezTo>
                    <a:cubicBezTo>
                      <a:pt x="6707" y="8080"/>
                      <a:pt x="6935" y="8480"/>
                      <a:pt x="7389" y="8880"/>
                    </a:cubicBezTo>
                    <a:cubicBezTo>
                      <a:pt x="7617" y="9040"/>
                      <a:pt x="7844" y="9200"/>
                      <a:pt x="7844" y="9440"/>
                    </a:cubicBezTo>
                    <a:cubicBezTo>
                      <a:pt x="7844" y="9760"/>
                      <a:pt x="7958" y="10080"/>
                      <a:pt x="7958" y="10400"/>
                    </a:cubicBezTo>
                    <a:cubicBezTo>
                      <a:pt x="7958" y="10480"/>
                      <a:pt x="7958" y="10480"/>
                      <a:pt x="7844" y="10480"/>
                    </a:cubicBezTo>
                    <a:cubicBezTo>
                      <a:pt x="7617" y="10560"/>
                      <a:pt x="7389" y="10560"/>
                      <a:pt x="7276" y="10640"/>
                    </a:cubicBezTo>
                    <a:cubicBezTo>
                      <a:pt x="7048" y="10800"/>
                      <a:pt x="6821" y="10960"/>
                      <a:pt x="6594" y="11120"/>
                    </a:cubicBezTo>
                    <a:cubicBezTo>
                      <a:pt x="6480" y="11360"/>
                      <a:pt x="6253" y="11520"/>
                      <a:pt x="6025" y="11600"/>
                    </a:cubicBezTo>
                    <a:cubicBezTo>
                      <a:pt x="5798" y="11760"/>
                      <a:pt x="5457" y="11840"/>
                      <a:pt x="5116" y="11920"/>
                    </a:cubicBezTo>
                    <a:cubicBezTo>
                      <a:pt x="4775" y="12080"/>
                      <a:pt x="4320" y="12240"/>
                      <a:pt x="3979" y="12400"/>
                    </a:cubicBezTo>
                    <a:cubicBezTo>
                      <a:pt x="3411" y="12560"/>
                      <a:pt x="2842" y="12800"/>
                      <a:pt x="2274" y="12880"/>
                    </a:cubicBezTo>
                    <a:cubicBezTo>
                      <a:pt x="2160" y="12960"/>
                      <a:pt x="1933" y="12960"/>
                      <a:pt x="1819" y="13040"/>
                    </a:cubicBezTo>
                    <a:cubicBezTo>
                      <a:pt x="1592" y="13200"/>
                      <a:pt x="1364" y="13440"/>
                      <a:pt x="1251" y="13680"/>
                    </a:cubicBezTo>
                    <a:cubicBezTo>
                      <a:pt x="909" y="14320"/>
                      <a:pt x="796" y="15120"/>
                      <a:pt x="568" y="15840"/>
                    </a:cubicBezTo>
                    <a:cubicBezTo>
                      <a:pt x="341" y="16480"/>
                      <a:pt x="455" y="17120"/>
                      <a:pt x="227" y="17760"/>
                    </a:cubicBezTo>
                    <a:cubicBezTo>
                      <a:pt x="227" y="18160"/>
                      <a:pt x="227" y="18480"/>
                      <a:pt x="227" y="18800"/>
                    </a:cubicBezTo>
                    <a:cubicBezTo>
                      <a:pt x="114" y="19440"/>
                      <a:pt x="114" y="20080"/>
                      <a:pt x="0" y="20720"/>
                    </a:cubicBezTo>
                    <a:cubicBezTo>
                      <a:pt x="0" y="20800"/>
                      <a:pt x="114" y="20880"/>
                      <a:pt x="227" y="20880"/>
                    </a:cubicBezTo>
                    <a:cubicBezTo>
                      <a:pt x="341" y="20880"/>
                      <a:pt x="341" y="20800"/>
                      <a:pt x="341" y="20720"/>
                    </a:cubicBezTo>
                    <a:cubicBezTo>
                      <a:pt x="341" y="20400"/>
                      <a:pt x="455" y="20000"/>
                      <a:pt x="341" y="19680"/>
                    </a:cubicBezTo>
                    <a:cubicBezTo>
                      <a:pt x="341" y="19200"/>
                      <a:pt x="455" y="18720"/>
                      <a:pt x="455" y="18240"/>
                    </a:cubicBezTo>
                    <a:cubicBezTo>
                      <a:pt x="568" y="17760"/>
                      <a:pt x="682" y="17200"/>
                      <a:pt x="682" y="16720"/>
                    </a:cubicBezTo>
                    <a:cubicBezTo>
                      <a:pt x="682" y="16400"/>
                      <a:pt x="796" y="16080"/>
                      <a:pt x="909" y="15760"/>
                    </a:cubicBezTo>
                    <a:cubicBezTo>
                      <a:pt x="1023" y="15360"/>
                      <a:pt x="1137" y="15040"/>
                      <a:pt x="1251" y="14640"/>
                    </a:cubicBezTo>
                    <a:cubicBezTo>
                      <a:pt x="1364" y="14080"/>
                      <a:pt x="1478" y="13600"/>
                      <a:pt x="1933" y="13200"/>
                    </a:cubicBezTo>
                    <a:cubicBezTo>
                      <a:pt x="2046" y="13040"/>
                      <a:pt x="2274" y="13040"/>
                      <a:pt x="2387" y="13200"/>
                    </a:cubicBezTo>
                    <a:cubicBezTo>
                      <a:pt x="2728" y="13520"/>
                      <a:pt x="3183" y="13840"/>
                      <a:pt x="3069" y="14400"/>
                    </a:cubicBezTo>
                    <a:cubicBezTo>
                      <a:pt x="3069" y="14880"/>
                      <a:pt x="3183" y="15440"/>
                      <a:pt x="3297" y="15920"/>
                    </a:cubicBezTo>
                    <a:cubicBezTo>
                      <a:pt x="3297" y="16560"/>
                      <a:pt x="3411" y="17200"/>
                      <a:pt x="3524" y="17840"/>
                    </a:cubicBezTo>
                    <a:cubicBezTo>
                      <a:pt x="3638" y="18080"/>
                      <a:pt x="3524" y="18320"/>
                      <a:pt x="3638" y="18560"/>
                    </a:cubicBezTo>
                    <a:cubicBezTo>
                      <a:pt x="3638" y="18960"/>
                      <a:pt x="3638" y="19360"/>
                      <a:pt x="3752" y="19680"/>
                    </a:cubicBezTo>
                    <a:cubicBezTo>
                      <a:pt x="3752" y="20080"/>
                      <a:pt x="3752" y="20560"/>
                      <a:pt x="3752" y="20960"/>
                    </a:cubicBezTo>
                    <a:cubicBezTo>
                      <a:pt x="3865" y="20960"/>
                      <a:pt x="3979" y="20960"/>
                      <a:pt x="4093" y="20880"/>
                    </a:cubicBezTo>
                    <a:cubicBezTo>
                      <a:pt x="4093" y="20880"/>
                      <a:pt x="3979" y="20800"/>
                      <a:pt x="3979" y="20800"/>
                    </a:cubicBezTo>
                    <a:cubicBezTo>
                      <a:pt x="4093" y="20640"/>
                      <a:pt x="4093" y="20480"/>
                      <a:pt x="4093" y="20240"/>
                    </a:cubicBezTo>
                    <a:cubicBezTo>
                      <a:pt x="4093" y="19600"/>
                      <a:pt x="3865" y="18960"/>
                      <a:pt x="3865" y="18240"/>
                    </a:cubicBezTo>
                    <a:cubicBezTo>
                      <a:pt x="3865" y="18080"/>
                      <a:pt x="3865" y="17920"/>
                      <a:pt x="3865" y="17760"/>
                    </a:cubicBezTo>
                    <a:cubicBezTo>
                      <a:pt x="3752" y="17520"/>
                      <a:pt x="3752" y="17200"/>
                      <a:pt x="3638" y="16960"/>
                    </a:cubicBezTo>
                    <a:cubicBezTo>
                      <a:pt x="3638" y="16320"/>
                      <a:pt x="3524" y="15680"/>
                      <a:pt x="3411" y="15040"/>
                    </a:cubicBezTo>
                    <a:cubicBezTo>
                      <a:pt x="3411" y="14880"/>
                      <a:pt x="3411" y="14640"/>
                      <a:pt x="3411" y="14400"/>
                    </a:cubicBezTo>
                    <a:cubicBezTo>
                      <a:pt x="3411" y="14080"/>
                      <a:pt x="3297" y="13840"/>
                      <a:pt x="3069" y="13520"/>
                    </a:cubicBezTo>
                    <a:cubicBezTo>
                      <a:pt x="2956" y="13440"/>
                      <a:pt x="2842" y="13280"/>
                      <a:pt x="2615" y="13120"/>
                    </a:cubicBezTo>
                    <a:cubicBezTo>
                      <a:pt x="2615" y="13040"/>
                      <a:pt x="2615" y="13040"/>
                      <a:pt x="2728" y="13040"/>
                    </a:cubicBezTo>
                    <a:cubicBezTo>
                      <a:pt x="2728" y="13040"/>
                      <a:pt x="2842" y="12960"/>
                      <a:pt x="2842" y="13040"/>
                    </a:cubicBezTo>
                    <a:cubicBezTo>
                      <a:pt x="2956" y="13040"/>
                      <a:pt x="3069" y="13040"/>
                      <a:pt x="3069" y="13040"/>
                    </a:cubicBezTo>
                    <a:cubicBezTo>
                      <a:pt x="3069" y="12960"/>
                      <a:pt x="3183" y="12960"/>
                      <a:pt x="3297" y="12880"/>
                    </a:cubicBezTo>
                    <a:cubicBezTo>
                      <a:pt x="3524" y="12800"/>
                      <a:pt x="3752" y="12640"/>
                      <a:pt x="4093" y="12560"/>
                    </a:cubicBezTo>
                    <a:cubicBezTo>
                      <a:pt x="4547" y="12480"/>
                      <a:pt x="5116" y="12320"/>
                      <a:pt x="5571" y="12000"/>
                    </a:cubicBezTo>
                    <a:cubicBezTo>
                      <a:pt x="5457" y="12160"/>
                      <a:pt x="5343" y="12320"/>
                      <a:pt x="5229" y="12480"/>
                    </a:cubicBezTo>
                    <a:cubicBezTo>
                      <a:pt x="5229" y="12640"/>
                      <a:pt x="5116" y="12720"/>
                      <a:pt x="5116" y="12800"/>
                    </a:cubicBezTo>
                    <a:cubicBezTo>
                      <a:pt x="5116" y="13200"/>
                      <a:pt x="5116" y="13520"/>
                      <a:pt x="5116" y="13840"/>
                    </a:cubicBezTo>
                    <a:cubicBezTo>
                      <a:pt x="5229" y="14400"/>
                      <a:pt x="5343" y="14960"/>
                      <a:pt x="5343" y="15520"/>
                    </a:cubicBezTo>
                    <a:cubicBezTo>
                      <a:pt x="5343" y="15680"/>
                      <a:pt x="5343" y="15840"/>
                      <a:pt x="5571" y="15840"/>
                    </a:cubicBezTo>
                    <a:cubicBezTo>
                      <a:pt x="6025" y="15840"/>
                      <a:pt x="6366" y="15920"/>
                      <a:pt x="6821" y="15920"/>
                    </a:cubicBezTo>
                    <a:cubicBezTo>
                      <a:pt x="7162" y="15920"/>
                      <a:pt x="7162" y="15840"/>
                      <a:pt x="7048" y="16160"/>
                    </a:cubicBezTo>
                    <a:cubicBezTo>
                      <a:pt x="7048" y="16160"/>
                      <a:pt x="7048" y="16240"/>
                      <a:pt x="7048" y="16240"/>
                    </a:cubicBezTo>
                    <a:cubicBezTo>
                      <a:pt x="7048" y="16560"/>
                      <a:pt x="7048" y="16880"/>
                      <a:pt x="6935" y="17200"/>
                    </a:cubicBezTo>
                    <a:cubicBezTo>
                      <a:pt x="6821" y="17280"/>
                      <a:pt x="6935" y="17360"/>
                      <a:pt x="6935" y="17440"/>
                    </a:cubicBezTo>
                    <a:cubicBezTo>
                      <a:pt x="7162" y="17600"/>
                      <a:pt x="7276" y="17760"/>
                      <a:pt x="7503" y="17920"/>
                    </a:cubicBezTo>
                    <a:cubicBezTo>
                      <a:pt x="7731" y="18080"/>
                      <a:pt x="8072" y="18320"/>
                      <a:pt x="8185" y="18560"/>
                    </a:cubicBezTo>
                    <a:cubicBezTo>
                      <a:pt x="8185" y="18560"/>
                      <a:pt x="8185" y="18640"/>
                      <a:pt x="8299" y="18640"/>
                    </a:cubicBezTo>
                    <a:cubicBezTo>
                      <a:pt x="8640" y="18880"/>
                      <a:pt x="8981" y="19120"/>
                      <a:pt x="9208" y="19520"/>
                    </a:cubicBezTo>
                    <a:cubicBezTo>
                      <a:pt x="9208" y="19600"/>
                      <a:pt x="9322" y="19680"/>
                      <a:pt x="9436" y="19760"/>
                    </a:cubicBezTo>
                    <a:cubicBezTo>
                      <a:pt x="9549" y="19760"/>
                      <a:pt x="9663" y="19840"/>
                      <a:pt x="9663" y="19920"/>
                    </a:cubicBezTo>
                    <a:cubicBezTo>
                      <a:pt x="10004" y="20240"/>
                      <a:pt x="10345" y="20560"/>
                      <a:pt x="10800" y="20880"/>
                    </a:cubicBezTo>
                    <a:cubicBezTo>
                      <a:pt x="10914" y="20960"/>
                      <a:pt x="11027" y="21120"/>
                      <a:pt x="11027" y="21280"/>
                    </a:cubicBezTo>
                    <a:cubicBezTo>
                      <a:pt x="11141" y="21360"/>
                      <a:pt x="11027" y="21440"/>
                      <a:pt x="11141" y="21440"/>
                    </a:cubicBezTo>
                    <a:cubicBezTo>
                      <a:pt x="11255" y="21440"/>
                      <a:pt x="11368" y="21360"/>
                      <a:pt x="11368" y="21280"/>
                    </a:cubicBezTo>
                    <a:cubicBezTo>
                      <a:pt x="11823" y="20880"/>
                      <a:pt x="12164" y="20480"/>
                      <a:pt x="12505" y="20080"/>
                    </a:cubicBezTo>
                    <a:cubicBezTo>
                      <a:pt x="13074" y="19520"/>
                      <a:pt x="13415" y="18880"/>
                      <a:pt x="13983" y="18400"/>
                    </a:cubicBezTo>
                    <a:cubicBezTo>
                      <a:pt x="14324" y="18160"/>
                      <a:pt x="14552" y="17840"/>
                      <a:pt x="14893" y="17600"/>
                    </a:cubicBezTo>
                    <a:cubicBezTo>
                      <a:pt x="15234" y="17440"/>
                      <a:pt x="15347" y="17200"/>
                      <a:pt x="15575" y="16960"/>
                    </a:cubicBezTo>
                    <a:cubicBezTo>
                      <a:pt x="15688" y="16880"/>
                      <a:pt x="15688" y="16720"/>
                      <a:pt x="15575" y="16640"/>
                    </a:cubicBezTo>
                    <a:cubicBezTo>
                      <a:pt x="15347" y="16480"/>
                      <a:pt x="15120" y="16240"/>
                      <a:pt x="14893" y="16080"/>
                    </a:cubicBezTo>
                    <a:cubicBezTo>
                      <a:pt x="15120" y="16000"/>
                      <a:pt x="15234" y="15920"/>
                      <a:pt x="15347" y="15920"/>
                    </a:cubicBezTo>
                    <a:cubicBezTo>
                      <a:pt x="15688" y="15760"/>
                      <a:pt x="15916" y="15680"/>
                      <a:pt x="16257" y="15680"/>
                    </a:cubicBezTo>
                    <a:cubicBezTo>
                      <a:pt x="16484" y="15680"/>
                      <a:pt x="16598" y="15600"/>
                      <a:pt x="16712" y="15520"/>
                    </a:cubicBezTo>
                    <a:cubicBezTo>
                      <a:pt x="16825" y="15520"/>
                      <a:pt x="16939" y="15440"/>
                      <a:pt x="16939" y="15360"/>
                    </a:cubicBezTo>
                    <a:cubicBezTo>
                      <a:pt x="16939" y="15200"/>
                      <a:pt x="16825" y="15040"/>
                      <a:pt x="16939" y="14880"/>
                    </a:cubicBezTo>
                    <a:cubicBezTo>
                      <a:pt x="16939" y="14720"/>
                      <a:pt x="16939" y="14640"/>
                      <a:pt x="16939" y="14560"/>
                    </a:cubicBezTo>
                    <a:cubicBezTo>
                      <a:pt x="16825" y="14240"/>
                      <a:pt x="16825" y="13920"/>
                      <a:pt x="16712" y="13680"/>
                    </a:cubicBezTo>
                    <a:cubicBezTo>
                      <a:pt x="16598" y="13440"/>
                      <a:pt x="16598" y="13200"/>
                      <a:pt x="16484" y="12960"/>
                    </a:cubicBezTo>
                    <a:cubicBezTo>
                      <a:pt x="16371" y="12640"/>
                      <a:pt x="16143" y="12240"/>
                      <a:pt x="16029" y="11840"/>
                    </a:cubicBezTo>
                    <a:cubicBezTo>
                      <a:pt x="16257" y="11920"/>
                      <a:pt x="16484" y="12080"/>
                      <a:pt x="16712" y="12160"/>
                    </a:cubicBezTo>
                    <a:cubicBezTo>
                      <a:pt x="16825" y="12240"/>
                      <a:pt x="17053" y="12320"/>
                      <a:pt x="17280" y="12400"/>
                    </a:cubicBezTo>
                    <a:cubicBezTo>
                      <a:pt x="17507" y="12480"/>
                      <a:pt x="17735" y="12480"/>
                      <a:pt x="17962" y="12640"/>
                    </a:cubicBezTo>
                    <a:cubicBezTo>
                      <a:pt x="18417" y="12800"/>
                      <a:pt x="18872" y="12960"/>
                      <a:pt x="19326" y="13120"/>
                    </a:cubicBezTo>
                    <a:cubicBezTo>
                      <a:pt x="19440" y="13120"/>
                      <a:pt x="19440" y="13120"/>
                      <a:pt x="19440" y="13200"/>
                    </a:cubicBezTo>
                    <a:cubicBezTo>
                      <a:pt x="19213" y="13440"/>
                      <a:pt x="18985" y="13680"/>
                      <a:pt x="18758" y="14000"/>
                    </a:cubicBezTo>
                    <a:cubicBezTo>
                      <a:pt x="18531" y="14240"/>
                      <a:pt x="18189" y="14560"/>
                      <a:pt x="18189" y="14960"/>
                    </a:cubicBezTo>
                    <a:cubicBezTo>
                      <a:pt x="18189" y="15280"/>
                      <a:pt x="18076" y="15680"/>
                      <a:pt x="18076" y="16000"/>
                    </a:cubicBezTo>
                    <a:cubicBezTo>
                      <a:pt x="17962" y="16720"/>
                      <a:pt x="17735" y="17440"/>
                      <a:pt x="17735" y="18080"/>
                    </a:cubicBezTo>
                    <a:cubicBezTo>
                      <a:pt x="17735" y="18400"/>
                      <a:pt x="17621" y="18720"/>
                      <a:pt x="17621" y="19040"/>
                    </a:cubicBezTo>
                    <a:cubicBezTo>
                      <a:pt x="17507" y="19760"/>
                      <a:pt x="17394" y="20400"/>
                      <a:pt x="17280" y="21120"/>
                    </a:cubicBezTo>
                    <a:cubicBezTo>
                      <a:pt x="17166" y="21280"/>
                      <a:pt x="17394" y="21440"/>
                      <a:pt x="17507" y="21440"/>
                    </a:cubicBezTo>
                    <a:cubicBezTo>
                      <a:pt x="17507" y="21520"/>
                      <a:pt x="17507" y="21520"/>
                      <a:pt x="17507" y="21520"/>
                    </a:cubicBezTo>
                    <a:cubicBezTo>
                      <a:pt x="17621" y="21520"/>
                      <a:pt x="17621" y="21520"/>
                      <a:pt x="17735" y="21520"/>
                    </a:cubicBezTo>
                    <a:cubicBezTo>
                      <a:pt x="17735" y="21280"/>
                      <a:pt x="17848" y="21120"/>
                      <a:pt x="17848" y="20880"/>
                    </a:cubicBezTo>
                    <a:cubicBezTo>
                      <a:pt x="17735" y="20240"/>
                      <a:pt x="17848" y="19520"/>
                      <a:pt x="17962" y="18880"/>
                    </a:cubicBezTo>
                    <a:cubicBezTo>
                      <a:pt x="18076" y="18480"/>
                      <a:pt x="18076" y="18080"/>
                      <a:pt x="18189" y="17600"/>
                    </a:cubicBezTo>
                    <a:cubicBezTo>
                      <a:pt x="18189" y="17440"/>
                      <a:pt x="18189" y="17200"/>
                      <a:pt x="18303" y="17040"/>
                    </a:cubicBezTo>
                    <a:cubicBezTo>
                      <a:pt x="18417" y="16480"/>
                      <a:pt x="18531" y="16000"/>
                      <a:pt x="18531" y="15440"/>
                    </a:cubicBezTo>
                    <a:cubicBezTo>
                      <a:pt x="18531" y="15280"/>
                      <a:pt x="18531" y="15040"/>
                      <a:pt x="18531" y="14880"/>
                    </a:cubicBezTo>
                    <a:cubicBezTo>
                      <a:pt x="18644" y="14560"/>
                      <a:pt x="18758" y="14320"/>
                      <a:pt x="18985" y="14080"/>
                    </a:cubicBezTo>
                    <a:cubicBezTo>
                      <a:pt x="19213" y="13840"/>
                      <a:pt x="19440" y="13520"/>
                      <a:pt x="19667" y="13280"/>
                    </a:cubicBezTo>
                    <a:cubicBezTo>
                      <a:pt x="19781" y="13360"/>
                      <a:pt x="19781" y="13520"/>
                      <a:pt x="20008" y="13600"/>
                    </a:cubicBezTo>
                    <a:cubicBezTo>
                      <a:pt x="20122" y="13680"/>
                      <a:pt x="20122" y="13760"/>
                      <a:pt x="20236" y="13840"/>
                    </a:cubicBezTo>
                    <a:cubicBezTo>
                      <a:pt x="20577" y="14320"/>
                      <a:pt x="20804" y="14800"/>
                      <a:pt x="20918" y="15280"/>
                    </a:cubicBezTo>
                    <a:cubicBezTo>
                      <a:pt x="20918" y="15920"/>
                      <a:pt x="21373" y="16560"/>
                      <a:pt x="21259" y="17200"/>
                    </a:cubicBezTo>
                    <a:cubicBezTo>
                      <a:pt x="21145" y="17680"/>
                      <a:pt x="21259" y="18080"/>
                      <a:pt x="21259" y="18560"/>
                    </a:cubicBezTo>
                    <a:cubicBezTo>
                      <a:pt x="21259" y="19520"/>
                      <a:pt x="21259" y="20400"/>
                      <a:pt x="21373" y="21360"/>
                    </a:cubicBezTo>
                    <a:cubicBezTo>
                      <a:pt x="21373" y="21440"/>
                      <a:pt x="21373" y="21520"/>
                      <a:pt x="21373" y="21600"/>
                    </a:cubicBezTo>
                    <a:cubicBezTo>
                      <a:pt x="21486" y="21600"/>
                      <a:pt x="21600" y="21600"/>
                      <a:pt x="21600" y="21520"/>
                    </a:cubicBezTo>
                    <a:cubicBezTo>
                      <a:pt x="21600" y="20960"/>
                      <a:pt x="21486" y="20400"/>
                      <a:pt x="21486" y="19840"/>
                    </a:cubicBezTo>
                    <a:close/>
                    <a:moveTo>
                      <a:pt x="13983" y="13200"/>
                    </a:moveTo>
                    <a:cubicBezTo>
                      <a:pt x="13983" y="13280"/>
                      <a:pt x="13983" y="13360"/>
                      <a:pt x="13869" y="13360"/>
                    </a:cubicBezTo>
                    <a:cubicBezTo>
                      <a:pt x="13756" y="13440"/>
                      <a:pt x="13756" y="13440"/>
                      <a:pt x="13756" y="13440"/>
                    </a:cubicBezTo>
                    <a:cubicBezTo>
                      <a:pt x="13415" y="13760"/>
                      <a:pt x="12960" y="13840"/>
                      <a:pt x="12619" y="14160"/>
                    </a:cubicBezTo>
                    <a:cubicBezTo>
                      <a:pt x="12619" y="14080"/>
                      <a:pt x="12619" y="13920"/>
                      <a:pt x="12392" y="13920"/>
                    </a:cubicBezTo>
                    <a:cubicBezTo>
                      <a:pt x="12505" y="13840"/>
                      <a:pt x="12392" y="13760"/>
                      <a:pt x="12392" y="13760"/>
                    </a:cubicBezTo>
                    <a:cubicBezTo>
                      <a:pt x="12278" y="13680"/>
                      <a:pt x="12164" y="13600"/>
                      <a:pt x="12051" y="13520"/>
                    </a:cubicBezTo>
                    <a:cubicBezTo>
                      <a:pt x="11937" y="13440"/>
                      <a:pt x="11823" y="13360"/>
                      <a:pt x="11596" y="13360"/>
                    </a:cubicBezTo>
                    <a:cubicBezTo>
                      <a:pt x="12505" y="12800"/>
                      <a:pt x="13074" y="12080"/>
                      <a:pt x="13869" y="11360"/>
                    </a:cubicBezTo>
                    <a:cubicBezTo>
                      <a:pt x="13983" y="11680"/>
                      <a:pt x="13983" y="11920"/>
                      <a:pt x="13983" y="12240"/>
                    </a:cubicBezTo>
                    <a:cubicBezTo>
                      <a:pt x="14097" y="12560"/>
                      <a:pt x="13983" y="12880"/>
                      <a:pt x="13983" y="13200"/>
                    </a:cubicBezTo>
                    <a:close/>
                    <a:moveTo>
                      <a:pt x="6594" y="6480"/>
                    </a:moveTo>
                    <a:cubicBezTo>
                      <a:pt x="6594" y="6400"/>
                      <a:pt x="6594" y="6400"/>
                      <a:pt x="6594" y="6400"/>
                    </a:cubicBezTo>
                    <a:cubicBezTo>
                      <a:pt x="6707" y="6320"/>
                      <a:pt x="6594" y="6320"/>
                      <a:pt x="6594" y="6240"/>
                    </a:cubicBezTo>
                    <a:cubicBezTo>
                      <a:pt x="6480" y="5920"/>
                      <a:pt x="6480" y="5680"/>
                      <a:pt x="6594" y="5440"/>
                    </a:cubicBezTo>
                    <a:cubicBezTo>
                      <a:pt x="6707" y="5360"/>
                      <a:pt x="6594" y="5280"/>
                      <a:pt x="6707" y="5200"/>
                    </a:cubicBezTo>
                    <a:cubicBezTo>
                      <a:pt x="6707" y="4880"/>
                      <a:pt x="6707" y="4560"/>
                      <a:pt x="7048" y="4320"/>
                    </a:cubicBezTo>
                    <a:cubicBezTo>
                      <a:pt x="7276" y="4160"/>
                      <a:pt x="7389" y="3920"/>
                      <a:pt x="7503" y="3760"/>
                    </a:cubicBezTo>
                    <a:cubicBezTo>
                      <a:pt x="7617" y="3600"/>
                      <a:pt x="7617" y="3520"/>
                      <a:pt x="7958" y="3600"/>
                    </a:cubicBezTo>
                    <a:cubicBezTo>
                      <a:pt x="8299" y="3680"/>
                      <a:pt x="8754" y="3680"/>
                      <a:pt x="9208" y="3680"/>
                    </a:cubicBezTo>
                    <a:cubicBezTo>
                      <a:pt x="9436" y="3680"/>
                      <a:pt x="9549" y="3680"/>
                      <a:pt x="9663" y="3680"/>
                    </a:cubicBezTo>
                    <a:cubicBezTo>
                      <a:pt x="10004" y="3760"/>
                      <a:pt x="10459" y="3680"/>
                      <a:pt x="10800" y="3680"/>
                    </a:cubicBezTo>
                    <a:cubicBezTo>
                      <a:pt x="11482" y="3600"/>
                      <a:pt x="12051" y="3600"/>
                      <a:pt x="12733" y="3520"/>
                    </a:cubicBezTo>
                    <a:cubicBezTo>
                      <a:pt x="12960" y="3520"/>
                      <a:pt x="13074" y="3520"/>
                      <a:pt x="13187" y="3680"/>
                    </a:cubicBezTo>
                    <a:cubicBezTo>
                      <a:pt x="13415" y="3920"/>
                      <a:pt x="13528" y="4080"/>
                      <a:pt x="13528" y="4320"/>
                    </a:cubicBezTo>
                    <a:cubicBezTo>
                      <a:pt x="13528" y="4480"/>
                      <a:pt x="13642" y="4560"/>
                      <a:pt x="13756" y="4640"/>
                    </a:cubicBezTo>
                    <a:cubicBezTo>
                      <a:pt x="13983" y="4800"/>
                      <a:pt x="14211" y="4880"/>
                      <a:pt x="14324" y="5120"/>
                    </a:cubicBezTo>
                    <a:cubicBezTo>
                      <a:pt x="14552" y="5440"/>
                      <a:pt x="14438" y="5760"/>
                      <a:pt x="14552" y="6160"/>
                    </a:cubicBezTo>
                    <a:cubicBezTo>
                      <a:pt x="14552" y="6160"/>
                      <a:pt x="14552" y="6240"/>
                      <a:pt x="14438" y="6320"/>
                    </a:cubicBezTo>
                    <a:cubicBezTo>
                      <a:pt x="14438" y="6400"/>
                      <a:pt x="14438" y="6480"/>
                      <a:pt x="14552" y="6480"/>
                    </a:cubicBezTo>
                    <a:cubicBezTo>
                      <a:pt x="14552" y="6480"/>
                      <a:pt x="14552" y="6480"/>
                      <a:pt x="14552" y="6480"/>
                    </a:cubicBezTo>
                    <a:cubicBezTo>
                      <a:pt x="14438" y="6560"/>
                      <a:pt x="14438" y="6640"/>
                      <a:pt x="14438" y="6720"/>
                    </a:cubicBezTo>
                    <a:cubicBezTo>
                      <a:pt x="14324" y="6960"/>
                      <a:pt x="14324" y="7280"/>
                      <a:pt x="14211" y="7600"/>
                    </a:cubicBezTo>
                    <a:cubicBezTo>
                      <a:pt x="14211" y="7920"/>
                      <a:pt x="14097" y="8240"/>
                      <a:pt x="13869" y="8560"/>
                    </a:cubicBezTo>
                    <a:cubicBezTo>
                      <a:pt x="13415" y="9280"/>
                      <a:pt x="12733" y="9840"/>
                      <a:pt x="12051" y="10400"/>
                    </a:cubicBezTo>
                    <a:cubicBezTo>
                      <a:pt x="11937" y="10560"/>
                      <a:pt x="11596" y="10640"/>
                      <a:pt x="11368" y="10640"/>
                    </a:cubicBezTo>
                    <a:cubicBezTo>
                      <a:pt x="11027" y="10560"/>
                      <a:pt x="10800" y="10560"/>
                      <a:pt x="10459" y="10480"/>
                    </a:cubicBezTo>
                    <a:cubicBezTo>
                      <a:pt x="9777" y="10320"/>
                      <a:pt x="9322" y="9920"/>
                      <a:pt x="8754" y="9600"/>
                    </a:cubicBezTo>
                    <a:cubicBezTo>
                      <a:pt x="8413" y="9360"/>
                      <a:pt x="8072" y="9120"/>
                      <a:pt x="7844" y="8880"/>
                    </a:cubicBezTo>
                    <a:cubicBezTo>
                      <a:pt x="7503" y="8560"/>
                      <a:pt x="7162" y="8240"/>
                      <a:pt x="7048" y="7840"/>
                    </a:cubicBezTo>
                    <a:cubicBezTo>
                      <a:pt x="6935" y="7440"/>
                      <a:pt x="6935" y="6960"/>
                      <a:pt x="6707" y="6560"/>
                    </a:cubicBezTo>
                    <a:cubicBezTo>
                      <a:pt x="6707" y="6560"/>
                      <a:pt x="6707" y="6480"/>
                      <a:pt x="6594" y="6480"/>
                    </a:cubicBezTo>
                    <a:close/>
                    <a:moveTo>
                      <a:pt x="15916" y="5920"/>
                    </a:moveTo>
                    <a:cubicBezTo>
                      <a:pt x="16029" y="6080"/>
                      <a:pt x="16029" y="6240"/>
                      <a:pt x="15916" y="6400"/>
                    </a:cubicBezTo>
                    <a:cubicBezTo>
                      <a:pt x="15688" y="6640"/>
                      <a:pt x="15461" y="6880"/>
                      <a:pt x="15347" y="7200"/>
                    </a:cubicBezTo>
                    <a:cubicBezTo>
                      <a:pt x="15234" y="7440"/>
                      <a:pt x="14893" y="7600"/>
                      <a:pt x="14665" y="7760"/>
                    </a:cubicBezTo>
                    <a:cubicBezTo>
                      <a:pt x="14665" y="7360"/>
                      <a:pt x="14665" y="6960"/>
                      <a:pt x="14893" y="6560"/>
                    </a:cubicBezTo>
                    <a:cubicBezTo>
                      <a:pt x="14893" y="6480"/>
                      <a:pt x="15006" y="6400"/>
                      <a:pt x="14893" y="6320"/>
                    </a:cubicBezTo>
                    <a:cubicBezTo>
                      <a:pt x="14893" y="6320"/>
                      <a:pt x="14893" y="6320"/>
                      <a:pt x="14893" y="6320"/>
                    </a:cubicBezTo>
                    <a:cubicBezTo>
                      <a:pt x="15006" y="6240"/>
                      <a:pt x="15120" y="6080"/>
                      <a:pt x="15234" y="5920"/>
                    </a:cubicBezTo>
                    <a:cubicBezTo>
                      <a:pt x="15234" y="5920"/>
                      <a:pt x="15234" y="5920"/>
                      <a:pt x="15234" y="5920"/>
                    </a:cubicBezTo>
                    <a:cubicBezTo>
                      <a:pt x="15347" y="5840"/>
                      <a:pt x="15575" y="5760"/>
                      <a:pt x="15688" y="5760"/>
                    </a:cubicBezTo>
                    <a:cubicBezTo>
                      <a:pt x="15916" y="5760"/>
                      <a:pt x="15916" y="5760"/>
                      <a:pt x="15916" y="5920"/>
                    </a:cubicBezTo>
                    <a:close/>
                    <a:moveTo>
                      <a:pt x="8185" y="11200"/>
                    </a:moveTo>
                    <a:cubicBezTo>
                      <a:pt x="8299" y="11200"/>
                      <a:pt x="8299" y="11120"/>
                      <a:pt x="8299" y="11040"/>
                    </a:cubicBezTo>
                    <a:cubicBezTo>
                      <a:pt x="8299" y="10560"/>
                      <a:pt x="8299" y="10080"/>
                      <a:pt x="8185" y="9520"/>
                    </a:cubicBezTo>
                    <a:cubicBezTo>
                      <a:pt x="8185" y="9520"/>
                      <a:pt x="8299" y="9600"/>
                      <a:pt x="8299" y="9600"/>
                    </a:cubicBezTo>
                    <a:cubicBezTo>
                      <a:pt x="8754" y="9920"/>
                      <a:pt x="9208" y="10240"/>
                      <a:pt x="9777" y="10480"/>
                    </a:cubicBezTo>
                    <a:cubicBezTo>
                      <a:pt x="10232" y="10720"/>
                      <a:pt x="10800" y="10880"/>
                      <a:pt x="11368" y="10800"/>
                    </a:cubicBezTo>
                    <a:cubicBezTo>
                      <a:pt x="11709" y="10720"/>
                      <a:pt x="11937" y="10720"/>
                      <a:pt x="12164" y="10640"/>
                    </a:cubicBezTo>
                    <a:cubicBezTo>
                      <a:pt x="12392" y="10400"/>
                      <a:pt x="12733" y="10240"/>
                      <a:pt x="12960" y="10000"/>
                    </a:cubicBezTo>
                    <a:cubicBezTo>
                      <a:pt x="13187" y="9760"/>
                      <a:pt x="13415" y="9520"/>
                      <a:pt x="13642" y="9360"/>
                    </a:cubicBezTo>
                    <a:cubicBezTo>
                      <a:pt x="13642" y="9440"/>
                      <a:pt x="13642" y="9600"/>
                      <a:pt x="13642" y="9680"/>
                    </a:cubicBezTo>
                    <a:cubicBezTo>
                      <a:pt x="13528" y="10000"/>
                      <a:pt x="13642" y="10400"/>
                      <a:pt x="13528" y="10800"/>
                    </a:cubicBezTo>
                    <a:cubicBezTo>
                      <a:pt x="13528" y="11120"/>
                      <a:pt x="13415" y="11360"/>
                      <a:pt x="13187" y="11600"/>
                    </a:cubicBezTo>
                    <a:cubicBezTo>
                      <a:pt x="12846" y="12080"/>
                      <a:pt x="12392" y="12480"/>
                      <a:pt x="11937" y="12800"/>
                    </a:cubicBezTo>
                    <a:cubicBezTo>
                      <a:pt x="11709" y="12960"/>
                      <a:pt x="11482" y="13120"/>
                      <a:pt x="11255" y="13280"/>
                    </a:cubicBezTo>
                    <a:cubicBezTo>
                      <a:pt x="11027" y="13120"/>
                      <a:pt x="10800" y="13040"/>
                      <a:pt x="10573" y="12960"/>
                    </a:cubicBezTo>
                    <a:cubicBezTo>
                      <a:pt x="10345" y="12880"/>
                      <a:pt x="10232" y="12800"/>
                      <a:pt x="10118" y="12640"/>
                    </a:cubicBezTo>
                    <a:cubicBezTo>
                      <a:pt x="9663" y="12400"/>
                      <a:pt x="9208" y="12080"/>
                      <a:pt x="8754" y="11840"/>
                    </a:cubicBezTo>
                    <a:cubicBezTo>
                      <a:pt x="8526" y="11680"/>
                      <a:pt x="8299" y="11520"/>
                      <a:pt x="8072" y="11280"/>
                    </a:cubicBezTo>
                    <a:cubicBezTo>
                      <a:pt x="8072" y="11280"/>
                      <a:pt x="8072" y="11200"/>
                      <a:pt x="8185" y="11200"/>
                    </a:cubicBezTo>
                    <a:close/>
                    <a:moveTo>
                      <a:pt x="9208" y="12320"/>
                    </a:moveTo>
                    <a:cubicBezTo>
                      <a:pt x="9436" y="12480"/>
                      <a:pt x="9777" y="12720"/>
                      <a:pt x="10004" y="12880"/>
                    </a:cubicBezTo>
                    <a:cubicBezTo>
                      <a:pt x="10232" y="13040"/>
                      <a:pt x="10459" y="13200"/>
                      <a:pt x="10800" y="13280"/>
                    </a:cubicBezTo>
                    <a:cubicBezTo>
                      <a:pt x="10914" y="13360"/>
                      <a:pt x="10914" y="13440"/>
                      <a:pt x="10800" y="13520"/>
                    </a:cubicBezTo>
                    <a:cubicBezTo>
                      <a:pt x="10686" y="13520"/>
                      <a:pt x="10573" y="13600"/>
                      <a:pt x="10459" y="13680"/>
                    </a:cubicBezTo>
                    <a:cubicBezTo>
                      <a:pt x="10459" y="13760"/>
                      <a:pt x="10345" y="13840"/>
                      <a:pt x="10345" y="13920"/>
                    </a:cubicBezTo>
                    <a:cubicBezTo>
                      <a:pt x="10232" y="14000"/>
                      <a:pt x="10118" y="14160"/>
                      <a:pt x="10118" y="14320"/>
                    </a:cubicBezTo>
                    <a:cubicBezTo>
                      <a:pt x="10004" y="14400"/>
                      <a:pt x="10004" y="14400"/>
                      <a:pt x="9891" y="14400"/>
                    </a:cubicBezTo>
                    <a:cubicBezTo>
                      <a:pt x="9663" y="14080"/>
                      <a:pt x="9208" y="13920"/>
                      <a:pt x="8754" y="13840"/>
                    </a:cubicBezTo>
                    <a:cubicBezTo>
                      <a:pt x="8299" y="13760"/>
                      <a:pt x="8072" y="13440"/>
                      <a:pt x="7958" y="13120"/>
                    </a:cubicBezTo>
                    <a:cubicBezTo>
                      <a:pt x="7844" y="12800"/>
                      <a:pt x="7844" y="12480"/>
                      <a:pt x="7731" y="12160"/>
                    </a:cubicBezTo>
                    <a:cubicBezTo>
                      <a:pt x="7731" y="11920"/>
                      <a:pt x="7844" y="11680"/>
                      <a:pt x="7958" y="11440"/>
                    </a:cubicBezTo>
                    <a:cubicBezTo>
                      <a:pt x="8185" y="11840"/>
                      <a:pt x="8754" y="12080"/>
                      <a:pt x="9208" y="12320"/>
                    </a:cubicBezTo>
                    <a:close/>
                    <a:moveTo>
                      <a:pt x="8413" y="14000"/>
                    </a:moveTo>
                    <a:cubicBezTo>
                      <a:pt x="8526" y="14000"/>
                      <a:pt x="8526" y="14000"/>
                      <a:pt x="8640" y="14000"/>
                    </a:cubicBezTo>
                    <a:cubicBezTo>
                      <a:pt x="8981" y="14080"/>
                      <a:pt x="9322" y="14240"/>
                      <a:pt x="9663" y="14480"/>
                    </a:cubicBezTo>
                    <a:cubicBezTo>
                      <a:pt x="10118" y="14800"/>
                      <a:pt x="10232" y="14720"/>
                      <a:pt x="10345" y="14320"/>
                    </a:cubicBezTo>
                    <a:cubicBezTo>
                      <a:pt x="10459" y="14240"/>
                      <a:pt x="10459" y="14160"/>
                      <a:pt x="10573" y="14160"/>
                    </a:cubicBezTo>
                    <a:cubicBezTo>
                      <a:pt x="10459" y="14320"/>
                      <a:pt x="10573" y="14400"/>
                      <a:pt x="10686" y="14480"/>
                    </a:cubicBezTo>
                    <a:cubicBezTo>
                      <a:pt x="10914" y="14640"/>
                      <a:pt x="10914" y="14800"/>
                      <a:pt x="10800" y="14960"/>
                    </a:cubicBezTo>
                    <a:cubicBezTo>
                      <a:pt x="10686" y="15680"/>
                      <a:pt x="10459" y="16320"/>
                      <a:pt x="10232" y="16960"/>
                    </a:cubicBezTo>
                    <a:cubicBezTo>
                      <a:pt x="10232" y="16960"/>
                      <a:pt x="10232" y="16960"/>
                      <a:pt x="10232" y="16960"/>
                    </a:cubicBezTo>
                    <a:cubicBezTo>
                      <a:pt x="10118" y="16960"/>
                      <a:pt x="10118" y="16880"/>
                      <a:pt x="10118" y="16880"/>
                    </a:cubicBezTo>
                    <a:cubicBezTo>
                      <a:pt x="9891" y="16480"/>
                      <a:pt x="9663" y="16160"/>
                      <a:pt x="9436" y="15760"/>
                    </a:cubicBezTo>
                    <a:cubicBezTo>
                      <a:pt x="9208" y="15200"/>
                      <a:pt x="8867" y="14720"/>
                      <a:pt x="8526" y="14240"/>
                    </a:cubicBezTo>
                    <a:cubicBezTo>
                      <a:pt x="8526" y="14160"/>
                      <a:pt x="8526" y="14160"/>
                      <a:pt x="8526" y="14160"/>
                    </a:cubicBezTo>
                    <a:cubicBezTo>
                      <a:pt x="8413" y="14080"/>
                      <a:pt x="8413" y="14080"/>
                      <a:pt x="8413" y="14000"/>
                    </a:cubicBezTo>
                    <a:close/>
                    <a:moveTo>
                      <a:pt x="12619" y="16640"/>
                    </a:moveTo>
                    <a:cubicBezTo>
                      <a:pt x="12505" y="16560"/>
                      <a:pt x="12505" y="16480"/>
                      <a:pt x="12505" y="16400"/>
                    </a:cubicBezTo>
                    <a:cubicBezTo>
                      <a:pt x="12505" y="16080"/>
                      <a:pt x="12278" y="15680"/>
                      <a:pt x="12278" y="15360"/>
                    </a:cubicBezTo>
                    <a:cubicBezTo>
                      <a:pt x="12278" y="15120"/>
                      <a:pt x="12278" y="14880"/>
                      <a:pt x="12051" y="14640"/>
                    </a:cubicBezTo>
                    <a:cubicBezTo>
                      <a:pt x="11937" y="14560"/>
                      <a:pt x="12051" y="14400"/>
                      <a:pt x="12164" y="14320"/>
                    </a:cubicBezTo>
                    <a:cubicBezTo>
                      <a:pt x="12164" y="14240"/>
                      <a:pt x="12278" y="14160"/>
                      <a:pt x="12278" y="14080"/>
                    </a:cubicBezTo>
                    <a:cubicBezTo>
                      <a:pt x="12392" y="14160"/>
                      <a:pt x="12392" y="14240"/>
                      <a:pt x="12392" y="14320"/>
                    </a:cubicBezTo>
                    <a:cubicBezTo>
                      <a:pt x="12505" y="14480"/>
                      <a:pt x="12619" y="14480"/>
                      <a:pt x="12733" y="14400"/>
                    </a:cubicBezTo>
                    <a:cubicBezTo>
                      <a:pt x="12846" y="14320"/>
                      <a:pt x="12960" y="14160"/>
                      <a:pt x="13074" y="14080"/>
                    </a:cubicBezTo>
                    <a:cubicBezTo>
                      <a:pt x="13415" y="13920"/>
                      <a:pt x="13642" y="13760"/>
                      <a:pt x="13983" y="13520"/>
                    </a:cubicBezTo>
                    <a:cubicBezTo>
                      <a:pt x="13983" y="13760"/>
                      <a:pt x="13983" y="13920"/>
                      <a:pt x="13869" y="14000"/>
                    </a:cubicBezTo>
                    <a:cubicBezTo>
                      <a:pt x="13642" y="14320"/>
                      <a:pt x="13642" y="14640"/>
                      <a:pt x="13528" y="14880"/>
                    </a:cubicBezTo>
                    <a:cubicBezTo>
                      <a:pt x="13415" y="15360"/>
                      <a:pt x="13187" y="15760"/>
                      <a:pt x="12846" y="16160"/>
                    </a:cubicBezTo>
                    <a:cubicBezTo>
                      <a:pt x="12846" y="16320"/>
                      <a:pt x="12733" y="16480"/>
                      <a:pt x="12619" y="16640"/>
                    </a:cubicBezTo>
                    <a:close/>
                    <a:moveTo>
                      <a:pt x="6253" y="6560"/>
                    </a:moveTo>
                    <a:cubicBezTo>
                      <a:pt x="6253" y="6560"/>
                      <a:pt x="6253" y="6560"/>
                      <a:pt x="6253" y="6640"/>
                    </a:cubicBezTo>
                    <a:cubicBezTo>
                      <a:pt x="6253" y="6640"/>
                      <a:pt x="6253" y="6640"/>
                      <a:pt x="6253" y="6640"/>
                    </a:cubicBezTo>
                    <a:cubicBezTo>
                      <a:pt x="6253" y="6640"/>
                      <a:pt x="6253" y="6720"/>
                      <a:pt x="6366" y="6720"/>
                    </a:cubicBezTo>
                    <a:cubicBezTo>
                      <a:pt x="6366" y="6800"/>
                      <a:pt x="6366" y="6800"/>
                      <a:pt x="6366" y="6800"/>
                    </a:cubicBezTo>
                    <a:cubicBezTo>
                      <a:pt x="6366" y="6800"/>
                      <a:pt x="6366" y="6800"/>
                      <a:pt x="6366" y="6800"/>
                    </a:cubicBezTo>
                    <a:cubicBezTo>
                      <a:pt x="6366" y="6800"/>
                      <a:pt x="6366" y="6880"/>
                      <a:pt x="6480" y="6880"/>
                    </a:cubicBezTo>
                    <a:cubicBezTo>
                      <a:pt x="6480" y="7120"/>
                      <a:pt x="6480" y="7280"/>
                      <a:pt x="6594" y="7520"/>
                    </a:cubicBezTo>
                    <a:cubicBezTo>
                      <a:pt x="6480" y="7440"/>
                      <a:pt x="6480" y="7440"/>
                      <a:pt x="6366" y="7440"/>
                    </a:cubicBezTo>
                    <a:cubicBezTo>
                      <a:pt x="6366" y="7440"/>
                      <a:pt x="6366" y="7440"/>
                      <a:pt x="6366" y="7440"/>
                    </a:cubicBezTo>
                    <a:cubicBezTo>
                      <a:pt x="6025" y="7280"/>
                      <a:pt x="5798" y="7120"/>
                      <a:pt x="5684" y="6880"/>
                    </a:cubicBezTo>
                    <a:cubicBezTo>
                      <a:pt x="5684" y="6720"/>
                      <a:pt x="5571" y="6640"/>
                      <a:pt x="5457" y="6480"/>
                    </a:cubicBezTo>
                    <a:cubicBezTo>
                      <a:pt x="5343" y="6320"/>
                      <a:pt x="5229" y="6160"/>
                      <a:pt x="5116" y="5920"/>
                    </a:cubicBezTo>
                    <a:cubicBezTo>
                      <a:pt x="5116" y="5760"/>
                      <a:pt x="5229" y="5680"/>
                      <a:pt x="5457" y="5760"/>
                    </a:cubicBezTo>
                    <a:cubicBezTo>
                      <a:pt x="5457" y="5760"/>
                      <a:pt x="5571" y="5760"/>
                      <a:pt x="5684" y="5840"/>
                    </a:cubicBezTo>
                    <a:cubicBezTo>
                      <a:pt x="5912" y="5920"/>
                      <a:pt x="6139" y="6080"/>
                      <a:pt x="6139" y="6320"/>
                    </a:cubicBezTo>
                    <a:cubicBezTo>
                      <a:pt x="6139" y="6400"/>
                      <a:pt x="6139" y="6480"/>
                      <a:pt x="6253" y="6560"/>
                    </a:cubicBezTo>
                    <a:cubicBezTo>
                      <a:pt x="6253" y="6560"/>
                      <a:pt x="6253" y="6560"/>
                      <a:pt x="6253" y="6560"/>
                    </a:cubicBezTo>
                    <a:cubicBezTo>
                      <a:pt x="6253" y="6560"/>
                      <a:pt x="6253" y="6560"/>
                      <a:pt x="6253" y="6560"/>
                    </a:cubicBezTo>
                    <a:close/>
                    <a:moveTo>
                      <a:pt x="11027" y="20720"/>
                    </a:moveTo>
                    <a:cubicBezTo>
                      <a:pt x="10800" y="20640"/>
                      <a:pt x="10686" y="20480"/>
                      <a:pt x="10573" y="20400"/>
                    </a:cubicBezTo>
                    <a:cubicBezTo>
                      <a:pt x="10118" y="20080"/>
                      <a:pt x="9777" y="19760"/>
                      <a:pt x="9436" y="19440"/>
                    </a:cubicBezTo>
                    <a:cubicBezTo>
                      <a:pt x="9208" y="19120"/>
                      <a:pt x="8754" y="18800"/>
                      <a:pt x="8526" y="18480"/>
                    </a:cubicBezTo>
                    <a:cubicBezTo>
                      <a:pt x="8185" y="18080"/>
                      <a:pt x="7617" y="17760"/>
                      <a:pt x="7276" y="17440"/>
                    </a:cubicBezTo>
                    <a:cubicBezTo>
                      <a:pt x="7162" y="17280"/>
                      <a:pt x="7162" y="17120"/>
                      <a:pt x="7276" y="17040"/>
                    </a:cubicBezTo>
                    <a:cubicBezTo>
                      <a:pt x="7389" y="16720"/>
                      <a:pt x="7276" y="16320"/>
                      <a:pt x="7389" y="16000"/>
                    </a:cubicBezTo>
                    <a:cubicBezTo>
                      <a:pt x="7389" y="15840"/>
                      <a:pt x="7276" y="15760"/>
                      <a:pt x="7048" y="15760"/>
                    </a:cubicBezTo>
                    <a:cubicBezTo>
                      <a:pt x="6594" y="15760"/>
                      <a:pt x="6253" y="15680"/>
                      <a:pt x="5912" y="15680"/>
                    </a:cubicBezTo>
                    <a:cubicBezTo>
                      <a:pt x="5684" y="15680"/>
                      <a:pt x="5571" y="15600"/>
                      <a:pt x="5571" y="15520"/>
                    </a:cubicBezTo>
                    <a:cubicBezTo>
                      <a:pt x="5684" y="14960"/>
                      <a:pt x="5571" y="14400"/>
                      <a:pt x="5457" y="13920"/>
                    </a:cubicBezTo>
                    <a:cubicBezTo>
                      <a:pt x="5457" y="13520"/>
                      <a:pt x="5343" y="13200"/>
                      <a:pt x="5343" y="12880"/>
                    </a:cubicBezTo>
                    <a:cubicBezTo>
                      <a:pt x="5343" y="12800"/>
                      <a:pt x="5343" y="12720"/>
                      <a:pt x="5457" y="12640"/>
                    </a:cubicBezTo>
                    <a:cubicBezTo>
                      <a:pt x="5798" y="12240"/>
                      <a:pt x="6139" y="11840"/>
                      <a:pt x="6594" y="11440"/>
                    </a:cubicBezTo>
                    <a:cubicBezTo>
                      <a:pt x="6707" y="11360"/>
                      <a:pt x="6821" y="11280"/>
                      <a:pt x="7048" y="11120"/>
                    </a:cubicBezTo>
                    <a:cubicBezTo>
                      <a:pt x="7276" y="10960"/>
                      <a:pt x="7617" y="10960"/>
                      <a:pt x="7958" y="10880"/>
                    </a:cubicBezTo>
                    <a:cubicBezTo>
                      <a:pt x="8072" y="10800"/>
                      <a:pt x="8072" y="10960"/>
                      <a:pt x="8072" y="10960"/>
                    </a:cubicBezTo>
                    <a:cubicBezTo>
                      <a:pt x="7958" y="11040"/>
                      <a:pt x="7958" y="11040"/>
                      <a:pt x="7844" y="11120"/>
                    </a:cubicBezTo>
                    <a:cubicBezTo>
                      <a:pt x="7617" y="11200"/>
                      <a:pt x="7617" y="11360"/>
                      <a:pt x="7503" y="11520"/>
                    </a:cubicBezTo>
                    <a:cubicBezTo>
                      <a:pt x="7389" y="12160"/>
                      <a:pt x="7503" y="12720"/>
                      <a:pt x="7731" y="13360"/>
                    </a:cubicBezTo>
                    <a:cubicBezTo>
                      <a:pt x="8072" y="14080"/>
                      <a:pt x="8526" y="14720"/>
                      <a:pt x="8981" y="15360"/>
                    </a:cubicBezTo>
                    <a:cubicBezTo>
                      <a:pt x="9208" y="15840"/>
                      <a:pt x="9549" y="16320"/>
                      <a:pt x="9777" y="16880"/>
                    </a:cubicBezTo>
                    <a:cubicBezTo>
                      <a:pt x="9777" y="16880"/>
                      <a:pt x="9777" y="16880"/>
                      <a:pt x="9777" y="16880"/>
                    </a:cubicBezTo>
                    <a:cubicBezTo>
                      <a:pt x="10232" y="17600"/>
                      <a:pt x="10459" y="18240"/>
                      <a:pt x="10686" y="18960"/>
                    </a:cubicBezTo>
                    <a:cubicBezTo>
                      <a:pt x="10800" y="19120"/>
                      <a:pt x="10800" y="19280"/>
                      <a:pt x="10800" y="19440"/>
                    </a:cubicBezTo>
                    <a:cubicBezTo>
                      <a:pt x="10914" y="19680"/>
                      <a:pt x="10914" y="19920"/>
                      <a:pt x="11027" y="20160"/>
                    </a:cubicBezTo>
                    <a:cubicBezTo>
                      <a:pt x="11027" y="20400"/>
                      <a:pt x="11141" y="20560"/>
                      <a:pt x="11027" y="20720"/>
                    </a:cubicBezTo>
                    <a:close/>
                    <a:moveTo>
                      <a:pt x="16029" y="12720"/>
                    </a:moveTo>
                    <a:cubicBezTo>
                      <a:pt x="16257" y="13280"/>
                      <a:pt x="16484" y="13840"/>
                      <a:pt x="16484" y="14400"/>
                    </a:cubicBezTo>
                    <a:cubicBezTo>
                      <a:pt x="16598" y="14560"/>
                      <a:pt x="16598" y="14800"/>
                      <a:pt x="16598" y="14960"/>
                    </a:cubicBezTo>
                    <a:cubicBezTo>
                      <a:pt x="16712" y="15120"/>
                      <a:pt x="16598" y="15200"/>
                      <a:pt x="16484" y="15280"/>
                    </a:cubicBezTo>
                    <a:cubicBezTo>
                      <a:pt x="16257" y="15440"/>
                      <a:pt x="16029" y="15440"/>
                      <a:pt x="15688" y="15520"/>
                    </a:cubicBezTo>
                    <a:cubicBezTo>
                      <a:pt x="15347" y="15600"/>
                      <a:pt x="14893" y="15680"/>
                      <a:pt x="14552" y="15840"/>
                    </a:cubicBezTo>
                    <a:cubicBezTo>
                      <a:pt x="14324" y="15840"/>
                      <a:pt x="14211" y="16000"/>
                      <a:pt x="14324" y="16080"/>
                    </a:cubicBezTo>
                    <a:cubicBezTo>
                      <a:pt x="14438" y="16160"/>
                      <a:pt x="14552" y="16240"/>
                      <a:pt x="14552" y="16320"/>
                    </a:cubicBezTo>
                    <a:cubicBezTo>
                      <a:pt x="14665" y="16320"/>
                      <a:pt x="14779" y="16400"/>
                      <a:pt x="14893" y="16480"/>
                    </a:cubicBezTo>
                    <a:cubicBezTo>
                      <a:pt x="15006" y="16560"/>
                      <a:pt x="15120" y="16640"/>
                      <a:pt x="15234" y="16800"/>
                    </a:cubicBezTo>
                    <a:cubicBezTo>
                      <a:pt x="15347" y="16960"/>
                      <a:pt x="15006" y="17040"/>
                      <a:pt x="14893" y="17120"/>
                    </a:cubicBezTo>
                    <a:cubicBezTo>
                      <a:pt x="14097" y="17680"/>
                      <a:pt x="13528" y="18480"/>
                      <a:pt x="12960" y="19200"/>
                    </a:cubicBezTo>
                    <a:cubicBezTo>
                      <a:pt x="12505" y="19680"/>
                      <a:pt x="11937" y="20160"/>
                      <a:pt x="11596" y="20720"/>
                    </a:cubicBezTo>
                    <a:cubicBezTo>
                      <a:pt x="11596" y="20800"/>
                      <a:pt x="11596" y="20800"/>
                      <a:pt x="11482" y="20880"/>
                    </a:cubicBezTo>
                    <a:cubicBezTo>
                      <a:pt x="11255" y="20400"/>
                      <a:pt x="11482" y="20000"/>
                      <a:pt x="11482" y="19600"/>
                    </a:cubicBezTo>
                    <a:cubicBezTo>
                      <a:pt x="11596" y="19280"/>
                      <a:pt x="11596" y="18960"/>
                      <a:pt x="11709" y="18640"/>
                    </a:cubicBezTo>
                    <a:cubicBezTo>
                      <a:pt x="11823" y="18320"/>
                      <a:pt x="12051" y="18000"/>
                      <a:pt x="12164" y="17760"/>
                    </a:cubicBezTo>
                    <a:cubicBezTo>
                      <a:pt x="12505" y="17360"/>
                      <a:pt x="12733" y="16960"/>
                      <a:pt x="12960" y="16560"/>
                    </a:cubicBezTo>
                    <a:cubicBezTo>
                      <a:pt x="13415" y="15840"/>
                      <a:pt x="13869" y="15200"/>
                      <a:pt x="13983" y="14480"/>
                    </a:cubicBezTo>
                    <a:cubicBezTo>
                      <a:pt x="13983" y="14400"/>
                      <a:pt x="13983" y="14320"/>
                      <a:pt x="13983" y="14320"/>
                    </a:cubicBezTo>
                    <a:cubicBezTo>
                      <a:pt x="14211" y="14080"/>
                      <a:pt x="14211" y="13840"/>
                      <a:pt x="14211" y="13520"/>
                    </a:cubicBezTo>
                    <a:cubicBezTo>
                      <a:pt x="14324" y="13200"/>
                      <a:pt x="14324" y="12800"/>
                      <a:pt x="14324" y="12480"/>
                    </a:cubicBezTo>
                    <a:cubicBezTo>
                      <a:pt x="14324" y="12000"/>
                      <a:pt x="14211" y="11520"/>
                      <a:pt x="13869" y="11040"/>
                    </a:cubicBezTo>
                    <a:cubicBezTo>
                      <a:pt x="13756" y="10880"/>
                      <a:pt x="13869" y="10720"/>
                      <a:pt x="13869" y="10560"/>
                    </a:cubicBezTo>
                    <a:cubicBezTo>
                      <a:pt x="13869" y="10720"/>
                      <a:pt x="13983" y="10720"/>
                      <a:pt x="14211" y="10800"/>
                    </a:cubicBezTo>
                    <a:cubicBezTo>
                      <a:pt x="14211" y="10800"/>
                      <a:pt x="14324" y="10800"/>
                      <a:pt x="14324" y="10800"/>
                    </a:cubicBezTo>
                    <a:cubicBezTo>
                      <a:pt x="14552" y="10960"/>
                      <a:pt x="15006" y="11200"/>
                      <a:pt x="15234" y="11440"/>
                    </a:cubicBezTo>
                    <a:cubicBezTo>
                      <a:pt x="15575" y="11840"/>
                      <a:pt x="15916" y="12240"/>
                      <a:pt x="16029" y="1272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hangingPunct="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00" kern="0">
                  <a:solidFill>
                    <a:srgbClr val="000000"/>
                  </a:solidFill>
                  <a:latin typeface="Arial"/>
                  <a:ea typeface="微软雅黑"/>
                  <a:cs typeface="Calibri"/>
                  <a:sym typeface="Arial"/>
                </a:endParaRPr>
              </a:p>
            </p:txBody>
          </p:sp>
          <p:sp>
            <p:nvSpPr>
              <p:cNvPr id="37" name="chenying0907 127"/>
              <p:cNvSpPr/>
              <p:nvPr/>
            </p:nvSpPr>
            <p:spPr>
              <a:xfrm>
                <a:off x="3319388" y="885331"/>
                <a:ext cx="613269" cy="9901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10" extrusionOk="0">
                    <a:moveTo>
                      <a:pt x="21600" y="19519"/>
                    </a:moveTo>
                    <a:cubicBezTo>
                      <a:pt x="21600" y="19059"/>
                      <a:pt x="21352" y="18753"/>
                      <a:pt x="21352" y="18293"/>
                    </a:cubicBezTo>
                    <a:cubicBezTo>
                      <a:pt x="21352" y="17680"/>
                      <a:pt x="21103" y="17221"/>
                      <a:pt x="21103" y="16761"/>
                    </a:cubicBezTo>
                    <a:cubicBezTo>
                      <a:pt x="21103" y="16301"/>
                      <a:pt x="21103" y="15995"/>
                      <a:pt x="20855" y="15689"/>
                    </a:cubicBezTo>
                    <a:cubicBezTo>
                      <a:pt x="20855" y="15076"/>
                      <a:pt x="20607" y="14616"/>
                      <a:pt x="20607" y="14004"/>
                    </a:cubicBezTo>
                    <a:cubicBezTo>
                      <a:pt x="20607" y="13850"/>
                      <a:pt x="20607" y="13850"/>
                      <a:pt x="20359" y="13850"/>
                    </a:cubicBezTo>
                    <a:cubicBezTo>
                      <a:pt x="20110" y="13850"/>
                      <a:pt x="19862" y="13697"/>
                      <a:pt x="19366" y="13697"/>
                    </a:cubicBezTo>
                    <a:cubicBezTo>
                      <a:pt x="19117" y="13544"/>
                      <a:pt x="18869" y="13391"/>
                      <a:pt x="18372" y="13391"/>
                    </a:cubicBezTo>
                    <a:cubicBezTo>
                      <a:pt x="17628" y="13238"/>
                      <a:pt x="17131" y="13084"/>
                      <a:pt x="16386" y="12778"/>
                    </a:cubicBezTo>
                    <a:cubicBezTo>
                      <a:pt x="16386" y="12778"/>
                      <a:pt x="16386" y="12778"/>
                      <a:pt x="16386" y="12778"/>
                    </a:cubicBezTo>
                    <a:cubicBezTo>
                      <a:pt x="16386" y="12319"/>
                      <a:pt x="16138" y="11859"/>
                      <a:pt x="16386" y="11399"/>
                    </a:cubicBezTo>
                    <a:cubicBezTo>
                      <a:pt x="16386" y="10940"/>
                      <a:pt x="16386" y="10480"/>
                      <a:pt x="16138" y="10021"/>
                    </a:cubicBezTo>
                    <a:cubicBezTo>
                      <a:pt x="16138" y="9714"/>
                      <a:pt x="16138" y="9255"/>
                      <a:pt x="16138" y="8948"/>
                    </a:cubicBezTo>
                    <a:cubicBezTo>
                      <a:pt x="16138" y="8642"/>
                      <a:pt x="16138" y="8336"/>
                      <a:pt x="16138" y="8182"/>
                    </a:cubicBezTo>
                    <a:cubicBezTo>
                      <a:pt x="16138" y="7416"/>
                      <a:pt x="16386" y="6804"/>
                      <a:pt x="16634" y="6191"/>
                    </a:cubicBezTo>
                    <a:cubicBezTo>
                      <a:pt x="16634" y="5884"/>
                      <a:pt x="16634" y="5578"/>
                      <a:pt x="16634" y="5272"/>
                    </a:cubicBezTo>
                    <a:cubicBezTo>
                      <a:pt x="16634" y="4812"/>
                      <a:pt x="16883" y="4199"/>
                      <a:pt x="16634" y="3740"/>
                    </a:cubicBezTo>
                    <a:cubicBezTo>
                      <a:pt x="16634" y="3280"/>
                      <a:pt x="16386" y="2821"/>
                      <a:pt x="16138" y="2514"/>
                    </a:cubicBezTo>
                    <a:cubicBezTo>
                      <a:pt x="15641" y="2208"/>
                      <a:pt x="15393" y="1748"/>
                      <a:pt x="14897" y="1595"/>
                    </a:cubicBezTo>
                    <a:cubicBezTo>
                      <a:pt x="14897" y="1595"/>
                      <a:pt x="14648" y="1595"/>
                      <a:pt x="14648" y="1442"/>
                    </a:cubicBezTo>
                    <a:cubicBezTo>
                      <a:pt x="14152" y="982"/>
                      <a:pt x="13407" y="676"/>
                      <a:pt x="12414" y="370"/>
                    </a:cubicBezTo>
                    <a:cubicBezTo>
                      <a:pt x="11917" y="216"/>
                      <a:pt x="11421" y="216"/>
                      <a:pt x="10676" y="216"/>
                    </a:cubicBezTo>
                    <a:cubicBezTo>
                      <a:pt x="9931" y="63"/>
                      <a:pt x="9186" y="-90"/>
                      <a:pt x="8441" y="63"/>
                    </a:cubicBezTo>
                    <a:cubicBezTo>
                      <a:pt x="7945" y="63"/>
                      <a:pt x="7697" y="216"/>
                      <a:pt x="7448" y="216"/>
                    </a:cubicBezTo>
                    <a:cubicBezTo>
                      <a:pt x="6703" y="370"/>
                      <a:pt x="6207" y="676"/>
                      <a:pt x="6207" y="1289"/>
                    </a:cubicBezTo>
                    <a:cubicBezTo>
                      <a:pt x="6207" y="1289"/>
                      <a:pt x="6207" y="1289"/>
                      <a:pt x="5959" y="1289"/>
                    </a:cubicBezTo>
                    <a:cubicBezTo>
                      <a:pt x="5462" y="1289"/>
                      <a:pt x="5214" y="1595"/>
                      <a:pt x="4966" y="1901"/>
                    </a:cubicBezTo>
                    <a:cubicBezTo>
                      <a:pt x="4469" y="2361"/>
                      <a:pt x="4469" y="2667"/>
                      <a:pt x="4469" y="3127"/>
                    </a:cubicBezTo>
                    <a:cubicBezTo>
                      <a:pt x="3972" y="4199"/>
                      <a:pt x="4221" y="5272"/>
                      <a:pt x="4221" y="6344"/>
                    </a:cubicBezTo>
                    <a:cubicBezTo>
                      <a:pt x="4221" y="6957"/>
                      <a:pt x="4469" y="7570"/>
                      <a:pt x="4469" y="8182"/>
                    </a:cubicBezTo>
                    <a:cubicBezTo>
                      <a:pt x="4469" y="8948"/>
                      <a:pt x="4469" y="9714"/>
                      <a:pt x="4469" y="10480"/>
                    </a:cubicBezTo>
                    <a:cubicBezTo>
                      <a:pt x="4717" y="10633"/>
                      <a:pt x="4717" y="10940"/>
                      <a:pt x="4717" y="11093"/>
                    </a:cubicBezTo>
                    <a:cubicBezTo>
                      <a:pt x="4717" y="11706"/>
                      <a:pt x="4966" y="12165"/>
                      <a:pt x="4966" y="12625"/>
                    </a:cubicBezTo>
                    <a:cubicBezTo>
                      <a:pt x="4966" y="12625"/>
                      <a:pt x="4966" y="12625"/>
                      <a:pt x="4966" y="12625"/>
                    </a:cubicBezTo>
                    <a:cubicBezTo>
                      <a:pt x="4717" y="12778"/>
                      <a:pt x="4469" y="12931"/>
                      <a:pt x="4221" y="12931"/>
                    </a:cubicBezTo>
                    <a:cubicBezTo>
                      <a:pt x="3972" y="13084"/>
                      <a:pt x="3724" y="13084"/>
                      <a:pt x="3476" y="13084"/>
                    </a:cubicBezTo>
                    <a:cubicBezTo>
                      <a:pt x="3228" y="13238"/>
                      <a:pt x="2979" y="13238"/>
                      <a:pt x="2731" y="13391"/>
                    </a:cubicBezTo>
                    <a:cubicBezTo>
                      <a:pt x="2234" y="13391"/>
                      <a:pt x="1986" y="13544"/>
                      <a:pt x="1490" y="13544"/>
                    </a:cubicBezTo>
                    <a:cubicBezTo>
                      <a:pt x="1241" y="13697"/>
                      <a:pt x="993" y="13697"/>
                      <a:pt x="993" y="13697"/>
                    </a:cubicBezTo>
                    <a:cubicBezTo>
                      <a:pt x="745" y="13850"/>
                      <a:pt x="745" y="14004"/>
                      <a:pt x="497" y="14310"/>
                    </a:cubicBezTo>
                    <a:cubicBezTo>
                      <a:pt x="248" y="14923"/>
                      <a:pt x="497" y="15689"/>
                      <a:pt x="0" y="16455"/>
                    </a:cubicBezTo>
                    <a:cubicBezTo>
                      <a:pt x="0" y="16455"/>
                      <a:pt x="0" y="16455"/>
                      <a:pt x="0" y="16455"/>
                    </a:cubicBezTo>
                    <a:cubicBezTo>
                      <a:pt x="0" y="16608"/>
                      <a:pt x="0" y="16914"/>
                      <a:pt x="0" y="17067"/>
                    </a:cubicBezTo>
                    <a:cubicBezTo>
                      <a:pt x="0" y="17527"/>
                      <a:pt x="0" y="17833"/>
                      <a:pt x="0" y="18293"/>
                    </a:cubicBezTo>
                    <a:cubicBezTo>
                      <a:pt x="0" y="18753"/>
                      <a:pt x="0" y="19212"/>
                      <a:pt x="0" y="19672"/>
                    </a:cubicBezTo>
                    <a:cubicBezTo>
                      <a:pt x="0" y="20284"/>
                      <a:pt x="0" y="20897"/>
                      <a:pt x="248" y="21357"/>
                    </a:cubicBezTo>
                    <a:cubicBezTo>
                      <a:pt x="248" y="21510"/>
                      <a:pt x="248" y="21510"/>
                      <a:pt x="248" y="21510"/>
                    </a:cubicBezTo>
                    <a:cubicBezTo>
                      <a:pt x="497" y="21510"/>
                      <a:pt x="497" y="21510"/>
                      <a:pt x="497" y="21510"/>
                    </a:cubicBezTo>
                    <a:cubicBezTo>
                      <a:pt x="497" y="21357"/>
                      <a:pt x="745" y="21357"/>
                      <a:pt x="497" y="21357"/>
                    </a:cubicBezTo>
                    <a:cubicBezTo>
                      <a:pt x="497" y="21204"/>
                      <a:pt x="497" y="21050"/>
                      <a:pt x="497" y="20744"/>
                    </a:cubicBezTo>
                    <a:cubicBezTo>
                      <a:pt x="497" y="19825"/>
                      <a:pt x="248" y="18753"/>
                      <a:pt x="248" y="17680"/>
                    </a:cubicBezTo>
                    <a:cubicBezTo>
                      <a:pt x="248" y="17374"/>
                      <a:pt x="248" y="17067"/>
                      <a:pt x="497" y="16761"/>
                    </a:cubicBezTo>
                    <a:cubicBezTo>
                      <a:pt x="497" y="16455"/>
                      <a:pt x="497" y="16301"/>
                      <a:pt x="497" y="15995"/>
                    </a:cubicBezTo>
                    <a:cubicBezTo>
                      <a:pt x="745" y="15842"/>
                      <a:pt x="745" y="15536"/>
                      <a:pt x="745" y="15382"/>
                    </a:cubicBezTo>
                    <a:cubicBezTo>
                      <a:pt x="745" y="15076"/>
                      <a:pt x="993" y="14923"/>
                      <a:pt x="745" y="14770"/>
                    </a:cubicBezTo>
                    <a:cubicBezTo>
                      <a:pt x="745" y="14616"/>
                      <a:pt x="993" y="14463"/>
                      <a:pt x="993" y="14310"/>
                    </a:cubicBezTo>
                    <a:cubicBezTo>
                      <a:pt x="993" y="14004"/>
                      <a:pt x="993" y="13850"/>
                      <a:pt x="1490" y="13850"/>
                    </a:cubicBezTo>
                    <a:cubicBezTo>
                      <a:pt x="2483" y="13697"/>
                      <a:pt x="3228" y="13544"/>
                      <a:pt x="3972" y="13238"/>
                    </a:cubicBezTo>
                    <a:cubicBezTo>
                      <a:pt x="4469" y="13238"/>
                      <a:pt x="4717" y="13084"/>
                      <a:pt x="4966" y="12931"/>
                    </a:cubicBezTo>
                    <a:cubicBezTo>
                      <a:pt x="5214" y="13084"/>
                      <a:pt x="5462" y="13391"/>
                      <a:pt x="5462" y="13544"/>
                    </a:cubicBezTo>
                    <a:cubicBezTo>
                      <a:pt x="5462" y="14004"/>
                      <a:pt x="5214" y="14310"/>
                      <a:pt x="5214" y="14616"/>
                    </a:cubicBezTo>
                    <a:cubicBezTo>
                      <a:pt x="5462" y="14923"/>
                      <a:pt x="5214" y="15229"/>
                      <a:pt x="5214" y="15536"/>
                    </a:cubicBezTo>
                    <a:cubicBezTo>
                      <a:pt x="5214" y="15689"/>
                      <a:pt x="5214" y="15689"/>
                      <a:pt x="5462" y="15689"/>
                    </a:cubicBezTo>
                    <a:cubicBezTo>
                      <a:pt x="5959" y="15842"/>
                      <a:pt x="6455" y="15995"/>
                      <a:pt x="7200" y="16148"/>
                    </a:cubicBezTo>
                    <a:cubicBezTo>
                      <a:pt x="6952" y="16301"/>
                      <a:pt x="6703" y="16455"/>
                      <a:pt x="6455" y="16455"/>
                    </a:cubicBezTo>
                    <a:cubicBezTo>
                      <a:pt x="5959" y="16608"/>
                      <a:pt x="5959" y="16608"/>
                      <a:pt x="6207" y="16761"/>
                    </a:cubicBezTo>
                    <a:cubicBezTo>
                      <a:pt x="6455" y="16914"/>
                      <a:pt x="6703" y="17067"/>
                      <a:pt x="6703" y="17221"/>
                    </a:cubicBezTo>
                    <a:cubicBezTo>
                      <a:pt x="7448" y="17680"/>
                      <a:pt x="7945" y="18140"/>
                      <a:pt x="8441" y="18599"/>
                    </a:cubicBezTo>
                    <a:cubicBezTo>
                      <a:pt x="9186" y="19059"/>
                      <a:pt x="9931" y="19672"/>
                      <a:pt x="10924" y="19978"/>
                    </a:cubicBezTo>
                    <a:cubicBezTo>
                      <a:pt x="11172" y="20131"/>
                      <a:pt x="11172" y="20131"/>
                      <a:pt x="11421" y="19978"/>
                    </a:cubicBezTo>
                    <a:cubicBezTo>
                      <a:pt x="11917" y="19825"/>
                      <a:pt x="11917" y="19672"/>
                      <a:pt x="12414" y="19519"/>
                    </a:cubicBezTo>
                    <a:cubicBezTo>
                      <a:pt x="12910" y="18906"/>
                      <a:pt x="13655" y="18446"/>
                      <a:pt x="14152" y="17833"/>
                    </a:cubicBezTo>
                    <a:cubicBezTo>
                      <a:pt x="14400" y="17527"/>
                      <a:pt x="14897" y="17221"/>
                      <a:pt x="15145" y="17067"/>
                    </a:cubicBezTo>
                    <a:cubicBezTo>
                      <a:pt x="15393" y="16914"/>
                      <a:pt x="15393" y="16761"/>
                      <a:pt x="15145" y="16608"/>
                    </a:cubicBezTo>
                    <a:cubicBezTo>
                      <a:pt x="14897" y="16455"/>
                      <a:pt x="14897" y="16301"/>
                      <a:pt x="14897" y="16301"/>
                    </a:cubicBezTo>
                    <a:cubicBezTo>
                      <a:pt x="14897" y="16148"/>
                      <a:pt x="15145" y="16148"/>
                      <a:pt x="15393" y="15995"/>
                    </a:cubicBezTo>
                    <a:cubicBezTo>
                      <a:pt x="15393" y="15995"/>
                      <a:pt x="15393" y="15995"/>
                      <a:pt x="15641" y="15995"/>
                    </a:cubicBezTo>
                    <a:cubicBezTo>
                      <a:pt x="15890" y="15842"/>
                      <a:pt x="16138" y="15689"/>
                      <a:pt x="15890" y="15536"/>
                    </a:cubicBezTo>
                    <a:cubicBezTo>
                      <a:pt x="15890" y="15382"/>
                      <a:pt x="15890" y="15229"/>
                      <a:pt x="15890" y="15076"/>
                    </a:cubicBezTo>
                    <a:cubicBezTo>
                      <a:pt x="15890" y="14616"/>
                      <a:pt x="15393" y="14157"/>
                      <a:pt x="15890" y="13697"/>
                    </a:cubicBezTo>
                    <a:cubicBezTo>
                      <a:pt x="16138" y="13544"/>
                      <a:pt x="16138" y="13391"/>
                      <a:pt x="16138" y="13084"/>
                    </a:cubicBezTo>
                    <a:cubicBezTo>
                      <a:pt x="16138" y="12931"/>
                      <a:pt x="16138" y="12931"/>
                      <a:pt x="16386" y="13084"/>
                    </a:cubicBezTo>
                    <a:cubicBezTo>
                      <a:pt x="16634" y="13238"/>
                      <a:pt x="17131" y="13238"/>
                      <a:pt x="17379" y="13391"/>
                    </a:cubicBezTo>
                    <a:cubicBezTo>
                      <a:pt x="17379" y="13544"/>
                      <a:pt x="17628" y="13544"/>
                      <a:pt x="17628" y="13544"/>
                    </a:cubicBezTo>
                    <a:cubicBezTo>
                      <a:pt x="18372" y="13697"/>
                      <a:pt x="19117" y="13850"/>
                      <a:pt x="19862" y="14004"/>
                    </a:cubicBezTo>
                    <a:cubicBezTo>
                      <a:pt x="20110" y="14004"/>
                      <a:pt x="20359" y="14157"/>
                      <a:pt x="20110" y="14463"/>
                    </a:cubicBezTo>
                    <a:cubicBezTo>
                      <a:pt x="20110" y="14616"/>
                      <a:pt x="20359" y="14770"/>
                      <a:pt x="20359" y="14923"/>
                    </a:cubicBezTo>
                    <a:cubicBezTo>
                      <a:pt x="20359" y="15076"/>
                      <a:pt x="20607" y="15382"/>
                      <a:pt x="20607" y="15536"/>
                    </a:cubicBezTo>
                    <a:cubicBezTo>
                      <a:pt x="20607" y="16148"/>
                      <a:pt x="20855" y="16761"/>
                      <a:pt x="20855" y="17527"/>
                    </a:cubicBezTo>
                    <a:cubicBezTo>
                      <a:pt x="21103" y="17987"/>
                      <a:pt x="21103" y="18599"/>
                      <a:pt x="21103" y="19212"/>
                    </a:cubicBezTo>
                    <a:cubicBezTo>
                      <a:pt x="21103" y="19672"/>
                      <a:pt x="21352" y="20131"/>
                      <a:pt x="21103" y="20591"/>
                    </a:cubicBezTo>
                    <a:cubicBezTo>
                      <a:pt x="21103" y="20744"/>
                      <a:pt x="21103" y="20897"/>
                      <a:pt x="21103" y="21050"/>
                    </a:cubicBezTo>
                    <a:cubicBezTo>
                      <a:pt x="21103" y="21204"/>
                      <a:pt x="21103" y="21204"/>
                      <a:pt x="21352" y="21357"/>
                    </a:cubicBezTo>
                    <a:cubicBezTo>
                      <a:pt x="21352" y="21357"/>
                      <a:pt x="21600" y="21204"/>
                      <a:pt x="21600" y="21204"/>
                    </a:cubicBezTo>
                    <a:cubicBezTo>
                      <a:pt x="21600" y="21050"/>
                      <a:pt x="21600" y="21050"/>
                      <a:pt x="21600" y="20897"/>
                    </a:cubicBezTo>
                    <a:cubicBezTo>
                      <a:pt x="21600" y="20438"/>
                      <a:pt x="21600" y="19978"/>
                      <a:pt x="21600" y="19519"/>
                    </a:cubicBezTo>
                    <a:close/>
                    <a:moveTo>
                      <a:pt x="5710" y="15382"/>
                    </a:moveTo>
                    <a:cubicBezTo>
                      <a:pt x="5710" y="15382"/>
                      <a:pt x="5462" y="15229"/>
                      <a:pt x="5462" y="15229"/>
                    </a:cubicBezTo>
                    <a:cubicBezTo>
                      <a:pt x="5710" y="14923"/>
                      <a:pt x="5710" y="14616"/>
                      <a:pt x="5710" y="14310"/>
                    </a:cubicBezTo>
                    <a:cubicBezTo>
                      <a:pt x="6207" y="14616"/>
                      <a:pt x="6455" y="15076"/>
                      <a:pt x="6952" y="15536"/>
                    </a:cubicBezTo>
                    <a:cubicBezTo>
                      <a:pt x="7200" y="15536"/>
                      <a:pt x="7200" y="15689"/>
                      <a:pt x="7448" y="15842"/>
                    </a:cubicBezTo>
                    <a:cubicBezTo>
                      <a:pt x="6703" y="15689"/>
                      <a:pt x="6207" y="15689"/>
                      <a:pt x="5710" y="15382"/>
                    </a:cubicBezTo>
                    <a:close/>
                    <a:moveTo>
                      <a:pt x="10676" y="19672"/>
                    </a:moveTo>
                    <a:cubicBezTo>
                      <a:pt x="10428" y="19672"/>
                      <a:pt x="10428" y="19672"/>
                      <a:pt x="10428" y="19519"/>
                    </a:cubicBezTo>
                    <a:cubicBezTo>
                      <a:pt x="10179" y="19365"/>
                      <a:pt x="9931" y="19212"/>
                      <a:pt x="9683" y="19059"/>
                    </a:cubicBezTo>
                    <a:cubicBezTo>
                      <a:pt x="8938" y="18599"/>
                      <a:pt x="8441" y="18140"/>
                      <a:pt x="7697" y="17680"/>
                    </a:cubicBezTo>
                    <a:cubicBezTo>
                      <a:pt x="7448" y="17374"/>
                      <a:pt x="7200" y="17067"/>
                      <a:pt x="6703" y="16761"/>
                    </a:cubicBezTo>
                    <a:cubicBezTo>
                      <a:pt x="6952" y="16761"/>
                      <a:pt x="7200" y="16608"/>
                      <a:pt x="7697" y="16455"/>
                    </a:cubicBezTo>
                    <a:cubicBezTo>
                      <a:pt x="7697" y="16301"/>
                      <a:pt x="7945" y="16301"/>
                      <a:pt x="7697" y="16148"/>
                    </a:cubicBezTo>
                    <a:cubicBezTo>
                      <a:pt x="7945" y="16148"/>
                      <a:pt x="7945" y="15995"/>
                      <a:pt x="7945" y="15842"/>
                    </a:cubicBezTo>
                    <a:cubicBezTo>
                      <a:pt x="7945" y="15689"/>
                      <a:pt x="7945" y="15689"/>
                      <a:pt x="8193" y="15536"/>
                    </a:cubicBezTo>
                    <a:cubicBezTo>
                      <a:pt x="8441" y="15842"/>
                      <a:pt x="8690" y="16301"/>
                      <a:pt x="8938" y="16608"/>
                    </a:cubicBezTo>
                    <a:cubicBezTo>
                      <a:pt x="9186" y="17067"/>
                      <a:pt x="9683" y="17680"/>
                      <a:pt x="9931" y="18140"/>
                    </a:cubicBezTo>
                    <a:cubicBezTo>
                      <a:pt x="10179" y="18599"/>
                      <a:pt x="10428" y="19059"/>
                      <a:pt x="10676" y="19519"/>
                    </a:cubicBezTo>
                    <a:cubicBezTo>
                      <a:pt x="10676" y="19519"/>
                      <a:pt x="10676" y="19519"/>
                      <a:pt x="10676" y="19672"/>
                    </a:cubicBezTo>
                    <a:close/>
                    <a:moveTo>
                      <a:pt x="5710" y="5272"/>
                    </a:moveTo>
                    <a:cubicBezTo>
                      <a:pt x="5710" y="4659"/>
                      <a:pt x="5959" y="4046"/>
                      <a:pt x="6207" y="3433"/>
                    </a:cubicBezTo>
                    <a:cubicBezTo>
                      <a:pt x="6207" y="3433"/>
                      <a:pt x="6207" y="3433"/>
                      <a:pt x="6207" y="3433"/>
                    </a:cubicBezTo>
                    <a:cubicBezTo>
                      <a:pt x="6703" y="3587"/>
                      <a:pt x="6952" y="3893"/>
                      <a:pt x="7200" y="4046"/>
                    </a:cubicBezTo>
                    <a:cubicBezTo>
                      <a:pt x="7448" y="4199"/>
                      <a:pt x="7697" y="4199"/>
                      <a:pt x="7945" y="4353"/>
                    </a:cubicBezTo>
                    <a:cubicBezTo>
                      <a:pt x="8690" y="4506"/>
                      <a:pt x="9434" y="4659"/>
                      <a:pt x="10428" y="4659"/>
                    </a:cubicBezTo>
                    <a:cubicBezTo>
                      <a:pt x="10676" y="4812"/>
                      <a:pt x="11172" y="4812"/>
                      <a:pt x="11669" y="4812"/>
                    </a:cubicBezTo>
                    <a:cubicBezTo>
                      <a:pt x="11669" y="4812"/>
                      <a:pt x="11669" y="4812"/>
                      <a:pt x="11917" y="4812"/>
                    </a:cubicBezTo>
                    <a:cubicBezTo>
                      <a:pt x="12166" y="4965"/>
                      <a:pt x="12166" y="4812"/>
                      <a:pt x="12166" y="4659"/>
                    </a:cubicBezTo>
                    <a:cubicBezTo>
                      <a:pt x="12662" y="4812"/>
                      <a:pt x="12910" y="4965"/>
                      <a:pt x="13407" y="5119"/>
                    </a:cubicBezTo>
                    <a:cubicBezTo>
                      <a:pt x="13407" y="5119"/>
                      <a:pt x="13407" y="5119"/>
                      <a:pt x="13407" y="5119"/>
                    </a:cubicBezTo>
                    <a:cubicBezTo>
                      <a:pt x="13655" y="5119"/>
                      <a:pt x="13655" y="5119"/>
                      <a:pt x="13655" y="5119"/>
                    </a:cubicBezTo>
                    <a:cubicBezTo>
                      <a:pt x="13903" y="5119"/>
                      <a:pt x="13903" y="4965"/>
                      <a:pt x="13903" y="4965"/>
                    </a:cubicBezTo>
                    <a:cubicBezTo>
                      <a:pt x="13655" y="4965"/>
                      <a:pt x="13655" y="4812"/>
                      <a:pt x="13655" y="4812"/>
                    </a:cubicBezTo>
                    <a:cubicBezTo>
                      <a:pt x="13903" y="4812"/>
                      <a:pt x="14152" y="4965"/>
                      <a:pt x="14400" y="5119"/>
                    </a:cubicBezTo>
                    <a:cubicBezTo>
                      <a:pt x="14400" y="5272"/>
                      <a:pt x="14400" y="5272"/>
                      <a:pt x="14648" y="5272"/>
                    </a:cubicBezTo>
                    <a:cubicBezTo>
                      <a:pt x="14897" y="5425"/>
                      <a:pt x="14897" y="5425"/>
                      <a:pt x="15145" y="5272"/>
                    </a:cubicBezTo>
                    <a:cubicBezTo>
                      <a:pt x="15393" y="5731"/>
                      <a:pt x="15393" y="6038"/>
                      <a:pt x="15145" y="6497"/>
                    </a:cubicBezTo>
                    <a:cubicBezTo>
                      <a:pt x="15145" y="7110"/>
                      <a:pt x="14897" y="7723"/>
                      <a:pt x="14648" y="8336"/>
                    </a:cubicBezTo>
                    <a:cubicBezTo>
                      <a:pt x="14400" y="8795"/>
                      <a:pt x="14152" y="9101"/>
                      <a:pt x="13655" y="9561"/>
                    </a:cubicBezTo>
                    <a:cubicBezTo>
                      <a:pt x="13407" y="9714"/>
                      <a:pt x="13159" y="10021"/>
                      <a:pt x="12910" y="10174"/>
                    </a:cubicBezTo>
                    <a:cubicBezTo>
                      <a:pt x="12414" y="10633"/>
                      <a:pt x="11669" y="10787"/>
                      <a:pt x="10924" y="10940"/>
                    </a:cubicBezTo>
                    <a:cubicBezTo>
                      <a:pt x="10924" y="10940"/>
                      <a:pt x="10676" y="10940"/>
                      <a:pt x="10428" y="10940"/>
                    </a:cubicBezTo>
                    <a:cubicBezTo>
                      <a:pt x="9931" y="10633"/>
                      <a:pt x="9434" y="10480"/>
                      <a:pt x="8938" y="10174"/>
                    </a:cubicBezTo>
                    <a:cubicBezTo>
                      <a:pt x="8193" y="10021"/>
                      <a:pt x="7945" y="9561"/>
                      <a:pt x="7448" y="9101"/>
                    </a:cubicBezTo>
                    <a:cubicBezTo>
                      <a:pt x="6952" y="8948"/>
                      <a:pt x="6703" y="8642"/>
                      <a:pt x="6455" y="8182"/>
                    </a:cubicBezTo>
                    <a:cubicBezTo>
                      <a:pt x="6207" y="7723"/>
                      <a:pt x="5959" y="7416"/>
                      <a:pt x="5959" y="6957"/>
                    </a:cubicBezTo>
                    <a:cubicBezTo>
                      <a:pt x="5710" y="6497"/>
                      <a:pt x="5710" y="6191"/>
                      <a:pt x="5462" y="5884"/>
                    </a:cubicBezTo>
                    <a:cubicBezTo>
                      <a:pt x="5462" y="5884"/>
                      <a:pt x="5462" y="5731"/>
                      <a:pt x="5462" y="5731"/>
                    </a:cubicBezTo>
                    <a:cubicBezTo>
                      <a:pt x="5959" y="5731"/>
                      <a:pt x="5710" y="5425"/>
                      <a:pt x="5710" y="5272"/>
                    </a:cubicBezTo>
                    <a:close/>
                    <a:moveTo>
                      <a:pt x="8441" y="10940"/>
                    </a:moveTo>
                    <a:cubicBezTo>
                      <a:pt x="8441" y="10787"/>
                      <a:pt x="8441" y="10633"/>
                      <a:pt x="8441" y="10327"/>
                    </a:cubicBezTo>
                    <a:cubicBezTo>
                      <a:pt x="8938" y="10480"/>
                      <a:pt x="9434" y="10787"/>
                      <a:pt x="9931" y="10940"/>
                    </a:cubicBezTo>
                    <a:cubicBezTo>
                      <a:pt x="10428" y="11093"/>
                      <a:pt x="10924" y="11246"/>
                      <a:pt x="11421" y="11093"/>
                    </a:cubicBezTo>
                    <a:cubicBezTo>
                      <a:pt x="11421" y="11093"/>
                      <a:pt x="11669" y="10940"/>
                      <a:pt x="11669" y="11093"/>
                    </a:cubicBezTo>
                    <a:cubicBezTo>
                      <a:pt x="11669" y="11093"/>
                      <a:pt x="11917" y="11093"/>
                      <a:pt x="11917" y="11093"/>
                    </a:cubicBezTo>
                    <a:cubicBezTo>
                      <a:pt x="12166" y="10940"/>
                      <a:pt x="12414" y="10787"/>
                      <a:pt x="12910" y="10633"/>
                    </a:cubicBezTo>
                    <a:cubicBezTo>
                      <a:pt x="12910" y="10787"/>
                      <a:pt x="12662" y="10940"/>
                      <a:pt x="12662" y="11093"/>
                    </a:cubicBezTo>
                    <a:cubicBezTo>
                      <a:pt x="12662" y="11399"/>
                      <a:pt x="12910" y="11859"/>
                      <a:pt x="12910" y="12165"/>
                    </a:cubicBezTo>
                    <a:cubicBezTo>
                      <a:pt x="12910" y="12625"/>
                      <a:pt x="12910" y="12931"/>
                      <a:pt x="12910" y="13391"/>
                    </a:cubicBezTo>
                    <a:cubicBezTo>
                      <a:pt x="13159" y="13697"/>
                      <a:pt x="12910" y="14157"/>
                      <a:pt x="13159" y="14616"/>
                    </a:cubicBezTo>
                    <a:cubicBezTo>
                      <a:pt x="13159" y="14770"/>
                      <a:pt x="13159" y="14770"/>
                      <a:pt x="12910" y="14770"/>
                    </a:cubicBezTo>
                    <a:cubicBezTo>
                      <a:pt x="12414" y="14923"/>
                      <a:pt x="11917" y="15076"/>
                      <a:pt x="11421" y="15076"/>
                    </a:cubicBezTo>
                    <a:cubicBezTo>
                      <a:pt x="10676" y="15076"/>
                      <a:pt x="10179" y="15229"/>
                      <a:pt x="9434" y="14923"/>
                    </a:cubicBezTo>
                    <a:cubicBezTo>
                      <a:pt x="9186" y="14923"/>
                      <a:pt x="8690" y="14770"/>
                      <a:pt x="8193" y="14770"/>
                    </a:cubicBezTo>
                    <a:cubicBezTo>
                      <a:pt x="8193" y="14770"/>
                      <a:pt x="8193" y="14616"/>
                      <a:pt x="8193" y="14616"/>
                    </a:cubicBezTo>
                    <a:cubicBezTo>
                      <a:pt x="7945" y="14310"/>
                      <a:pt x="8193" y="13850"/>
                      <a:pt x="8193" y="13544"/>
                    </a:cubicBezTo>
                    <a:cubicBezTo>
                      <a:pt x="8441" y="12778"/>
                      <a:pt x="8690" y="11859"/>
                      <a:pt x="8441" y="10940"/>
                    </a:cubicBezTo>
                    <a:close/>
                    <a:moveTo>
                      <a:pt x="11172" y="19519"/>
                    </a:moveTo>
                    <a:cubicBezTo>
                      <a:pt x="10924" y="19519"/>
                      <a:pt x="10924" y="19519"/>
                      <a:pt x="10924" y="19365"/>
                    </a:cubicBezTo>
                    <a:cubicBezTo>
                      <a:pt x="10676" y="18599"/>
                      <a:pt x="10179" y="17833"/>
                      <a:pt x="9683" y="17221"/>
                    </a:cubicBezTo>
                    <a:cubicBezTo>
                      <a:pt x="9186" y="16608"/>
                      <a:pt x="8938" y="15842"/>
                      <a:pt x="8441" y="15382"/>
                    </a:cubicBezTo>
                    <a:cubicBezTo>
                      <a:pt x="8193" y="15229"/>
                      <a:pt x="8193" y="15076"/>
                      <a:pt x="8193" y="14923"/>
                    </a:cubicBezTo>
                    <a:cubicBezTo>
                      <a:pt x="9683" y="15382"/>
                      <a:pt x="11421" y="15536"/>
                      <a:pt x="13159" y="15076"/>
                    </a:cubicBezTo>
                    <a:cubicBezTo>
                      <a:pt x="12414" y="16608"/>
                      <a:pt x="11917" y="17987"/>
                      <a:pt x="11172" y="19519"/>
                    </a:cubicBezTo>
                    <a:close/>
                    <a:moveTo>
                      <a:pt x="15641" y="15689"/>
                    </a:moveTo>
                    <a:cubicBezTo>
                      <a:pt x="15145" y="15842"/>
                      <a:pt x="14897" y="15995"/>
                      <a:pt x="14400" y="16148"/>
                    </a:cubicBezTo>
                    <a:cubicBezTo>
                      <a:pt x="14152" y="16148"/>
                      <a:pt x="14152" y="16301"/>
                      <a:pt x="14400" y="16455"/>
                    </a:cubicBezTo>
                    <a:cubicBezTo>
                      <a:pt x="14648" y="16455"/>
                      <a:pt x="14648" y="16608"/>
                      <a:pt x="14897" y="16761"/>
                    </a:cubicBezTo>
                    <a:cubicBezTo>
                      <a:pt x="14897" y="16761"/>
                      <a:pt x="14897" y="16914"/>
                      <a:pt x="14897" y="16914"/>
                    </a:cubicBezTo>
                    <a:cubicBezTo>
                      <a:pt x="14152" y="17374"/>
                      <a:pt x="13655" y="18140"/>
                      <a:pt x="12910" y="18599"/>
                    </a:cubicBezTo>
                    <a:cubicBezTo>
                      <a:pt x="12414" y="19059"/>
                      <a:pt x="11917" y="19365"/>
                      <a:pt x="11421" y="19825"/>
                    </a:cubicBezTo>
                    <a:cubicBezTo>
                      <a:pt x="11421" y="19825"/>
                      <a:pt x="11421" y="19825"/>
                      <a:pt x="11421" y="19825"/>
                    </a:cubicBezTo>
                    <a:cubicBezTo>
                      <a:pt x="11917" y="18599"/>
                      <a:pt x="12414" y="17374"/>
                      <a:pt x="12910" y="16148"/>
                    </a:cubicBezTo>
                    <a:cubicBezTo>
                      <a:pt x="12910" y="16148"/>
                      <a:pt x="12910" y="16148"/>
                      <a:pt x="13159" y="16148"/>
                    </a:cubicBezTo>
                    <a:cubicBezTo>
                      <a:pt x="13159" y="16301"/>
                      <a:pt x="13407" y="16301"/>
                      <a:pt x="13407" y="16301"/>
                    </a:cubicBezTo>
                    <a:cubicBezTo>
                      <a:pt x="13903" y="15995"/>
                      <a:pt x="14400" y="15842"/>
                      <a:pt x="14400" y="15536"/>
                    </a:cubicBezTo>
                    <a:cubicBezTo>
                      <a:pt x="14648" y="15229"/>
                      <a:pt x="15145" y="15076"/>
                      <a:pt x="15145" y="14770"/>
                    </a:cubicBezTo>
                    <a:cubicBezTo>
                      <a:pt x="15393" y="15076"/>
                      <a:pt x="15641" y="15382"/>
                      <a:pt x="15641" y="15536"/>
                    </a:cubicBezTo>
                    <a:cubicBezTo>
                      <a:pt x="15641" y="15689"/>
                      <a:pt x="15641" y="15689"/>
                      <a:pt x="15641" y="15689"/>
                    </a:cubicBezTo>
                    <a:close/>
                    <a:moveTo>
                      <a:pt x="16138" y="6344"/>
                    </a:moveTo>
                    <a:cubicBezTo>
                      <a:pt x="16138" y="6957"/>
                      <a:pt x="15890" y="7570"/>
                      <a:pt x="15890" y="8029"/>
                    </a:cubicBezTo>
                    <a:cubicBezTo>
                      <a:pt x="15890" y="8642"/>
                      <a:pt x="15890" y="9255"/>
                      <a:pt x="15890" y="9867"/>
                    </a:cubicBezTo>
                    <a:cubicBezTo>
                      <a:pt x="15890" y="10174"/>
                      <a:pt x="15890" y="10633"/>
                      <a:pt x="15890" y="10940"/>
                    </a:cubicBezTo>
                    <a:cubicBezTo>
                      <a:pt x="15890" y="11399"/>
                      <a:pt x="15890" y="11859"/>
                      <a:pt x="15890" y="12165"/>
                    </a:cubicBezTo>
                    <a:cubicBezTo>
                      <a:pt x="15890" y="12625"/>
                      <a:pt x="15890" y="12931"/>
                      <a:pt x="15641" y="13238"/>
                    </a:cubicBezTo>
                    <a:cubicBezTo>
                      <a:pt x="15641" y="13391"/>
                      <a:pt x="15641" y="13391"/>
                      <a:pt x="15641" y="13544"/>
                    </a:cubicBezTo>
                    <a:cubicBezTo>
                      <a:pt x="15393" y="13697"/>
                      <a:pt x="15393" y="14004"/>
                      <a:pt x="15145" y="14310"/>
                    </a:cubicBezTo>
                    <a:cubicBezTo>
                      <a:pt x="15145" y="14463"/>
                      <a:pt x="14897" y="14770"/>
                      <a:pt x="14648" y="14923"/>
                    </a:cubicBezTo>
                    <a:cubicBezTo>
                      <a:pt x="14400" y="15229"/>
                      <a:pt x="14152" y="15382"/>
                      <a:pt x="13903" y="15689"/>
                    </a:cubicBezTo>
                    <a:cubicBezTo>
                      <a:pt x="13903" y="15689"/>
                      <a:pt x="13903" y="15842"/>
                      <a:pt x="13655" y="15842"/>
                    </a:cubicBezTo>
                    <a:cubicBezTo>
                      <a:pt x="13655" y="15842"/>
                      <a:pt x="13655" y="15995"/>
                      <a:pt x="13407" y="15842"/>
                    </a:cubicBezTo>
                    <a:cubicBezTo>
                      <a:pt x="13407" y="15842"/>
                      <a:pt x="13407" y="15842"/>
                      <a:pt x="13407" y="15842"/>
                    </a:cubicBezTo>
                    <a:cubicBezTo>
                      <a:pt x="13407" y="15536"/>
                      <a:pt x="13407" y="15382"/>
                      <a:pt x="13407" y="15076"/>
                    </a:cubicBezTo>
                    <a:cubicBezTo>
                      <a:pt x="13407" y="15076"/>
                      <a:pt x="13407" y="15076"/>
                      <a:pt x="13407" y="15076"/>
                    </a:cubicBezTo>
                    <a:cubicBezTo>
                      <a:pt x="13407" y="15076"/>
                      <a:pt x="13407" y="14923"/>
                      <a:pt x="13407" y="14923"/>
                    </a:cubicBezTo>
                    <a:cubicBezTo>
                      <a:pt x="13407" y="14923"/>
                      <a:pt x="13407" y="14923"/>
                      <a:pt x="13407" y="14923"/>
                    </a:cubicBezTo>
                    <a:cubicBezTo>
                      <a:pt x="13407" y="14770"/>
                      <a:pt x="13407" y="14616"/>
                      <a:pt x="13407" y="14616"/>
                    </a:cubicBezTo>
                    <a:cubicBezTo>
                      <a:pt x="13407" y="14463"/>
                      <a:pt x="13407" y="14463"/>
                      <a:pt x="13407" y="14463"/>
                    </a:cubicBezTo>
                    <a:cubicBezTo>
                      <a:pt x="13407" y="14157"/>
                      <a:pt x="13407" y="14004"/>
                      <a:pt x="13407" y="13697"/>
                    </a:cubicBezTo>
                    <a:cubicBezTo>
                      <a:pt x="13159" y="12778"/>
                      <a:pt x="13407" y="12012"/>
                      <a:pt x="13159" y="11093"/>
                    </a:cubicBezTo>
                    <a:cubicBezTo>
                      <a:pt x="13159" y="10940"/>
                      <a:pt x="13159" y="10633"/>
                      <a:pt x="13407" y="10327"/>
                    </a:cubicBezTo>
                    <a:cubicBezTo>
                      <a:pt x="13407" y="10327"/>
                      <a:pt x="13407" y="10174"/>
                      <a:pt x="13407" y="10174"/>
                    </a:cubicBezTo>
                    <a:cubicBezTo>
                      <a:pt x="13903" y="10021"/>
                      <a:pt x="14152" y="9714"/>
                      <a:pt x="14400" y="9408"/>
                    </a:cubicBezTo>
                    <a:cubicBezTo>
                      <a:pt x="14897" y="8948"/>
                      <a:pt x="15145" y="8489"/>
                      <a:pt x="15145" y="8029"/>
                    </a:cubicBezTo>
                    <a:cubicBezTo>
                      <a:pt x="15393" y="7723"/>
                      <a:pt x="15393" y="7263"/>
                      <a:pt x="15641" y="6957"/>
                    </a:cubicBezTo>
                    <a:cubicBezTo>
                      <a:pt x="15641" y="6957"/>
                      <a:pt x="15641" y="6804"/>
                      <a:pt x="15641" y="6650"/>
                    </a:cubicBezTo>
                    <a:cubicBezTo>
                      <a:pt x="15641" y="6344"/>
                      <a:pt x="15641" y="6038"/>
                      <a:pt x="15641" y="5884"/>
                    </a:cubicBezTo>
                    <a:cubicBezTo>
                      <a:pt x="15641" y="5731"/>
                      <a:pt x="15890" y="5425"/>
                      <a:pt x="15890" y="5272"/>
                    </a:cubicBezTo>
                    <a:cubicBezTo>
                      <a:pt x="15890" y="5119"/>
                      <a:pt x="15641" y="4965"/>
                      <a:pt x="15393" y="5119"/>
                    </a:cubicBezTo>
                    <a:cubicBezTo>
                      <a:pt x="15393" y="5119"/>
                      <a:pt x="15393" y="4965"/>
                      <a:pt x="15145" y="4965"/>
                    </a:cubicBezTo>
                    <a:cubicBezTo>
                      <a:pt x="15145" y="4965"/>
                      <a:pt x="15145" y="4812"/>
                      <a:pt x="15145" y="4812"/>
                    </a:cubicBezTo>
                    <a:cubicBezTo>
                      <a:pt x="14897" y="4812"/>
                      <a:pt x="14897" y="4659"/>
                      <a:pt x="14648" y="4812"/>
                    </a:cubicBezTo>
                    <a:cubicBezTo>
                      <a:pt x="14648" y="4812"/>
                      <a:pt x="14648" y="4812"/>
                      <a:pt x="14648" y="4965"/>
                    </a:cubicBezTo>
                    <a:cubicBezTo>
                      <a:pt x="14152" y="4659"/>
                      <a:pt x="13903" y="4506"/>
                      <a:pt x="13655" y="4506"/>
                    </a:cubicBezTo>
                    <a:cubicBezTo>
                      <a:pt x="13655" y="4353"/>
                      <a:pt x="13407" y="4353"/>
                      <a:pt x="13407" y="4353"/>
                    </a:cubicBezTo>
                    <a:cubicBezTo>
                      <a:pt x="13159" y="4353"/>
                      <a:pt x="13159" y="4353"/>
                      <a:pt x="12910" y="4353"/>
                    </a:cubicBezTo>
                    <a:cubicBezTo>
                      <a:pt x="12910" y="4506"/>
                      <a:pt x="12910" y="4506"/>
                      <a:pt x="13159" y="4659"/>
                    </a:cubicBezTo>
                    <a:cubicBezTo>
                      <a:pt x="13159" y="4659"/>
                      <a:pt x="13159" y="4659"/>
                      <a:pt x="13159" y="4659"/>
                    </a:cubicBezTo>
                    <a:cubicBezTo>
                      <a:pt x="12662" y="4506"/>
                      <a:pt x="11917" y="4199"/>
                      <a:pt x="11421" y="4199"/>
                    </a:cubicBezTo>
                    <a:cubicBezTo>
                      <a:pt x="11172" y="4046"/>
                      <a:pt x="11172" y="4046"/>
                      <a:pt x="10924" y="4199"/>
                    </a:cubicBezTo>
                    <a:cubicBezTo>
                      <a:pt x="10924" y="4199"/>
                      <a:pt x="10924" y="4353"/>
                      <a:pt x="11172" y="4353"/>
                    </a:cubicBezTo>
                    <a:cubicBezTo>
                      <a:pt x="11172" y="4506"/>
                      <a:pt x="11172" y="4506"/>
                      <a:pt x="11421" y="4506"/>
                    </a:cubicBezTo>
                    <a:cubicBezTo>
                      <a:pt x="11172" y="4659"/>
                      <a:pt x="10676" y="4506"/>
                      <a:pt x="10428" y="4506"/>
                    </a:cubicBezTo>
                    <a:cubicBezTo>
                      <a:pt x="9683" y="4353"/>
                      <a:pt x="8938" y="4199"/>
                      <a:pt x="8193" y="4046"/>
                    </a:cubicBezTo>
                    <a:cubicBezTo>
                      <a:pt x="7200" y="3893"/>
                      <a:pt x="6703" y="3433"/>
                      <a:pt x="6455" y="3127"/>
                    </a:cubicBezTo>
                    <a:cubicBezTo>
                      <a:pt x="6455" y="2974"/>
                      <a:pt x="6455" y="2974"/>
                      <a:pt x="6207" y="2974"/>
                    </a:cubicBezTo>
                    <a:cubicBezTo>
                      <a:pt x="6207" y="2974"/>
                      <a:pt x="6207" y="2821"/>
                      <a:pt x="6207" y="2821"/>
                    </a:cubicBezTo>
                    <a:cubicBezTo>
                      <a:pt x="5959" y="2974"/>
                      <a:pt x="5959" y="2974"/>
                      <a:pt x="5959" y="2974"/>
                    </a:cubicBezTo>
                    <a:cubicBezTo>
                      <a:pt x="6207" y="3127"/>
                      <a:pt x="5959" y="3280"/>
                      <a:pt x="5959" y="3433"/>
                    </a:cubicBezTo>
                    <a:cubicBezTo>
                      <a:pt x="5710" y="3893"/>
                      <a:pt x="5462" y="4506"/>
                      <a:pt x="5462" y="4965"/>
                    </a:cubicBezTo>
                    <a:cubicBezTo>
                      <a:pt x="5462" y="5119"/>
                      <a:pt x="5462" y="5272"/>
                      <a:pt x="5462" y="5272"/>
                    </a:cubicBezTo>
                    <a:cubicBezTo>
                      <a:pt x="5214" y="4965"/>
                      <a:pt x="5214" y="4812"/>
                      <a:pt x="5214" y="4506"/>
                    </a:cubicBezTo>
                    <a:cubicBezTo>
                      <a:pt x="5214" y="4353"/>
                      <a:pt x="4966" y="4199"/>
                      <a:pt x="4966" y="4046"/>
                    </a:cubicBezTo>
                    <a:cubicBezTo>
                      <a:pt x="4966" y="4046"/>
                      <a:pt x="4966" y="4046"/>
                      <a:pt x="4966" y="4046"/>
                    </a:cubicBezTo>
                    <a:cubicBezTo>
                      <a:pt x="4717" y="4046"/>
                      <a:pt x="4717" y="4046"/>
                      <a:pt x="4717" y="4199"/>
                    </a:cubicBezTo>
                    <a:cubicBezTo>
                      <a:pt x="4717" y="4353"/>
                      <a:pt x="4717" y="4659"/>
                      <a:pt x="4966" y="4965"/>
                    </a:cubicBezTo>
                    <a:cubicBezTo>
                      <a:pt x="4966" y="5425"/>
                      <a:pt x="4966" y="5884"/>
                      <a:pt x="5214" y="6344"/>
                    </a:cubicBezTo>
                    <a:cubicBezTo>
                      <a:pt x="5462" y="6650"/>
                      <a:pt x="5462" y="6804"/>
                      <a:pt x="5462" y="7110"/>
                    </a:cubicBezTo>
                    <a:cubicBezTo>
                      <a:pt x="5710" y="7416"/>
                      <a:pt x="5959" y="7876"/>
                      <a:pt x="6207" y="8336"/>
                    </a:cubicBezTo>
                    <a:cubicBezTo>
                      <a:pt x="6207" y="8642"/>
                      <a:pt x="6703" y="8948"/>
                      <a:pt x="6952" y="9101"/>
                    </a:cubicBezTo>
                    <a:cubicBezTo>
                      <a:pt x="7200" y="9408"/>
                      <a:pt x="7697" y="9714"/>
                      <a:pt x="7945" y="10021"/>
                    </a:cubicBezTo>
                    <a:cubicBezTo>
                      <a:pt x="8193" y="10174"/>
                      <a:pt x="8193" y="10327"/>
                      <a:pt x="8193" y="10480"/>
                    </a:cubicBezTo>
                    <a:cubicBezTo>
                      <a:pt x="8193" y="11246"/>
                      <a:pt x="8193" y="12012"/>
                      <a:pt x="7945" y="12625"/>
                    </a:cubicBezTo>
                    <a:cubicBezTo>
                      <a:pt x="7945" y="13238"/>
                      <a:pt x="7945" y="13697"/>
                      <a:pt x="7697" y="14157"/>
                    </a:cubicBezTo>
                    <a:cubicBezTo>
                      <a:pt x="7697" y="14310"/>
                      <a:pt x="7697" y="14310"/>
                      <a:pt x="7697" y="14463"/>
                    </a:cubicBezTo>
                    <a:cubicBezTo>
                      <a:pt x="7697" y="14923"/>
                      <a:pt x="7697" y="15229"/>
                      <a:pt x="7697" y="15842"/>
                    </a:cubicBezTo>
                    <a:cubicBezTo>
                      <a:pt x="7200" y="15229"/>
                      <a:pt x="6703" y="14770"/>
                      <a:pt x="6207" y="14310"/>
                    </a:cubicBezTo>
                    <a:cubicBezTo>
                      <a:pt x="6207" y="14004"/>
                      <a:pt x="5959" y="13544"/>
                      <a:pt x="5710" y="13391"/>
                    </a:cubicBezTo>
                    <a:cubicBezTo>
                      <a:pt x="5710" y="13238"/>
                      <a:pt x="5462" y="13084"/>
                      <a:pt x="5462" y="12931"/>
                    </a:cubicBezTo>
                    <a:cubicBezTo>
                      <a:pt x="5214" y="12472"/>
                      <a:pt x="5214" y="12012"/>
                      <a:pt x="5214" y="11706"/>
                    </a:cubicBezTo>
                    <a:cubicBezTo>
                      <a:pt x="4966" y="10480"/>
                      <a:pt x="4966" y="9255"/>
                      <a:pt x="4717" y="8182"/>
                    </a:cubicBezTo>
                    <a:cubicBezTo>
                      <a:pt x="4717" y="7416"/>
                      <a:pt x="4717" y="6650"/>
                      <a:pt x="4717" y="5884"/>
                    </a:cubicBezTo>
                    <a:cubicBezTo>
                      <a:pt x="4469" y="5272"/>
                      <a:pt x="4469" y="4506"/>
                      <a:pt x="4469" y="3740"/>
                    </a:cubicBezTo>
                    <a:cubicBezTo>
                      <a:pt x="4469" y="3433"/>
                      <a:pt x="4717" y="2974"/>
                      <a:pt x="4966" y="2667"/>
                    </a:cubicBezTo>
                    <a:cubicBezTo>
                      <a:pt x="4966" y="2361"/>
                      <a:pt x="5214" y="2055"/>
                      <a:pt x="5710" y="1748"/>
                    </a:cubicBezTo>
                    <a:cubicBezTo>
                      <a:pt x="5710" y="1748"/>
                      <a:pt x="5710" y="1595"/>
                      <a:pt x="5710" y="1595"/>
                    </a:cubicBezTo>
                    <a:cubicBezTo>
                      <a:pt x="5959" y="1442"/>
                      <a:pt x="6207" y="1442"/>
                      <a:pt x="6207" y="1289"/>
                    </a:cubicBezTo>
                    <a:cubicBezTo>
                      <a:pt x="6455" y="1136"/>
                      <a:pt x="6455" y="1136"/>
                      <a:pt x="6703" y="982"/>
                    </a:cubicBezTo>
                    <a:cubicBezTo>
                      <a:pt x="6952" y="676"/>
                      <a:pt x="7697" y="370"/>
                      <a:pt x="8441" y="370"/>
                    </a:cubicBezTo>
                    <a:cubicBezTo>
                      <a:pt x="9186" y="370"/>
                      <a:pt x="9931" y="216"/>
                      <a:pt x="10676" y="370"/>
                    </a:cubicBezTo>
                    <a:cubicBezTo>
                      <a:pt x="10924" y="523"/>
                      <a:pt x="11172" y="523"/>
                      <a:pt x="11421" y="523"/>
                    </a:cubicBezTo>
                    <a:cubicBezTo>
                      <a:pt x="12414" y="676"/>
                      <a:pt x="13159" y="982"/>
                      <a:pt x="13903" y="1289"/>
                    </a:cubicBezTo>
                    <a:cubicBezTo>
                      <a:pt x="14152" y="1442"/>
                      <a:pt x="14648" y="1748"/>
                      <a:pt x="14897" y="1901"/>
                    </a:cubicBezTo>
                    <a:cubicBezTo>
                      <a:pt x="15641" y="2514"/>
                      <a:pt x="16386" y="3127"/>
                      <a:pt x="16386" y="3893"/>
                    </a:cubicBezTo>
                    <a:cubicBezTo>
                      <a:pt x="16386" y="4506"/>
                      <a:pt x="16386" y="4965"/>
                      <a:pt x="16386" y="5425"/>
                    </a:cubicBezTo>
                    <a:cubicBezTo>
                      <a:pt x="16386" y="5731"/>
                      <a:pt x="16138" y="6038"/>
                      <a:pt x="16138" y="6344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hangingPunct="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00" kern="0">
                  <a:solidFill>
                    <a:srgbClr val="000000"/>
                  </a:solidFill>
                  <a:latin typeface="Arial"/>
                  <a:ea typeface="微软雅黑"/>
                  <a:cs typeface="Calibri"/>
                  <a:sym typeface="Arial"/>
                </a:endParaRPr>
              </a:p>
            </p:txBody>
          </p:sp>
          <p:sp>
            <p:nvSpPr>
              <p:cNvPr id="38" name="chenying0907 128"/>
              <p:cNvSpPr/>
              <p:nvPr/>
            </p:nvSpPr>
            <p:spPr>
              <a:xfrm>
                <a:off x="3405721" y="1565917"/>
                <a:ext cx="56565" cy="288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9493"/>
                    </a:moveTo>
                    <a:cubicBezTo>
                      <a:pt x="18900" y="18439"/>
                      <a:pt x="16200" y="16859"/>
                      <a:pt x="13500" y="15805"/>
                    </a:cubicBezTo>
                    <a:cubicBezTo>
                      <a:pt x="8100" y="13698"/>
                      <a:pt x="5400" y="12117"/>
                      <a:pt x="5400" y="9483"/>
                    </a:cubicBezTo>
                    <a:cubicBezTo>
                      <a:pt x="5400" y="6322"/>
                      <a:pt x="5400" y="3161"/>
                      <a:pt x="2700" y="0"/>
                    </a:cubicBezTo>
                    <a:cubicBezTo>
                      <a:pt x="2700" y="527"/>
                      <a:pt x="0" y="1054"/>
                      <a:pt x="0" y="1580"/>
                    </a:cubicBezTo>
                    <a:cubicBezTo>
                      <a:pt x="0" y="2634"/>
                      <a:pt x="2700" y="4215"/>
                      <a:pt x="2700" y="5268"/>
                    </a:cubicBezTo>
                    <a:cubicBezTo>
                      <a:pt x="0" y="7376"/>
                      <a:pt x="0" y="9483"/>
                      <a:pt x="0" y="11063"/>
                    </a:cubicBezTo>
                    <a:cubicBezTo>
                      <a:pt x="0" y="12644"/>
                      <a:pt x="2700" y="13698"/>
                      <a:pt x="5400" y="14751"/>
                    </a:cubicBezTo>
                    <a:cubicBezTo>
                      <a:pt x="8100" y="15805"/>
                      <a:pt x="10800" y="16859"/>
                      <a:pt x="13500" y="17912"/>
                    </a:cubicBezTo>
                    <a:cubicBezTo>
                      <a:pt x="16200" y="18966"/>
                      <a:pt x="16200" y="20020"/>
                      <a:pt x="18900" y="21073"/>
                    </a:cubicBezTo>
                    <a:cubicBezTo>
                      <a:pt x="18900" y="21600"/>
                      <a:pt x="18900" y="21600"/>
                      <a:pt x="18900" y="21600"/>
                    </a:cubicBezTo>
                    <a:cubicBezTo>
                      <a:pt x="21600" y="21600"/>
                      <a:pt x="21600" y="21073"/>
                      <a:pt x="21600" y="21073"/>
                    </a:cubicBezTo>
                    <a:cubicBezTo>
                      <a:pt x="21600" y="20546"/>
                      <a:pt x="21600" y="20020"/>
                      <a:pt x="21600" y="19493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hangingPunct="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00" kern="0">
                  <a:solidFill>
                    <a:srgbClr val="000000"/>
                  </a:solidFill>
                  <a:latin typeface="Arial"/>
                  <a:ea typeface="微软雅黑"/>
                  <a:cs typeface="Calibri"/>
                  <a:sym typeface="Arial"/>
                </a:endParaRPr>
              </a:p>
            </p:txBody>
          </p:sp>
          <p:sp>
            <p:nvSpPr>
              <p:cNvPr id="39" name="chenying0907 129"/>
              <p:cNvSpPr/>
              <p:nvPr/>
            </p:nvSpPr>
            <p:spPr>
              <a:xfrm>
                <a:off x="2601924" y="617547"/>
                <a:ext cx="747235" cy="1249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26" extrusionOk="0">
                    <a:moveTo>
                      <a:pt x="16098" y="12546"/>
                    </a:moveTo>
                    <a:cubicBezTo>
                      <a:pt x="16302" y="12546"/>
                      <a:pt x="16302" y="12668"/>
                      <a:pt x="16302" y="12546"/>
                    </a:cubicBezTo>
                    <a:cubicBezTo>
                      <a:pt x="16506" y="12546"/>
                      <a:pt x="16709" y="12668"/>
                      <a:pt x="16709" y="12668"/>
                    </a:cubicBezTo>
                    <a:cubicBezTo>
                      <a:pt x="17321" y="12789"/>
                      <a:pt x="17932" y="12910"/>
                      <a:pt x="18747" y="13032"/>
                    </a:cubicBezTo>
                    <a:cubicBezTo>
                      <a:pt x="18951" y="13032"/>
                      <a:pt x="19155" y="13032"/>
                      <a:pt x="19358" y="13032"/>
                    </a:cubicBezTo>
                    <a:cubicBezTo>
                      <a:pt x="19970" y="13153"/>
                      <a:pt x="20377" y="13153"/>
                      <a:pt x="20581" y="13517"/>
                    </a:cubicBezTo>
                    <a:cubicBezTo>
                      <a:pt x="20989" y="13881"/>
                      <a:pt x="21192" y="14245"/>
                      <a:pt x="21192" y="14730"/>
                    </a:cubicBezTo>
                    <a:cubicBezTo>
                      <a:pt x="21192" y="14973"/>
                      <a:pt x="21192" y="15216"/>
                      <a:pt x="21192" y="15459"/>
                    </a:cubicBezTo>
                    <a:cubicBezTo>
                      <a:pt x="21192" y="15580"/>
                      <a:pt x="21192" y="15701"/>
                      <a:pt x="21192" y="15823"/>
                    </a:cubicBezTo>
                    <a:cubicBezTo>
                      <a:pt x="21192" y="16187"/>
                      <a:pt x="21192" y="16551"/>
                      <a:pt x="21192" y="16793"/>
                    </a:cubicBezTo>
                    <a:cubicBezTo>
                      <a:pt x="21192" y="17522"/>
                      <a:pt x="21192" y="18250"/>
                      <a:pt x="21192" y="19099"/>
                    </a:cubicBezTo>
                    <a:cubicBezTo>
                      <a:pt x="20989" y="19463"/>
                      <a:pt x="21192" y="19948"/>
                      <a:pt x="21192" y="20434"/>
                    </a:cubicBezTo>
                    <a:cubicBezTo>
                      <a:pt x="21192" y="20798"/>
                      <a:pt x="21192" y="21162"/>
                      <a:pt x="21192" y="21526"/>
                    </a:cubicBezTo>
                    <a:cubicBezTo>
                      <a:pt x="21396" y="21526"/>
                      <a:pt x="21396" y="21526"/>
                      <a:pt x="21600" y="21526"/>
                    </a:cubicBezTo>
                    <a:cubicBezTo>
                      <a:pt x="21600" y="21405"/>
                      <a:pt x="21600" y="21162"/>
                      <a:pt x="21600" y="21041"/>
                    </a:cubicBezTo>
                    <a:cubicBezTo>
                      <a:pt x="21396" y="20191"/>
                      <a:pt x="21396" y="19463"/>
                      <a:pt x="21396" y="18735"/>
                    </a:cubicBezTo>
                    <a:cubicBezTo>
                      <a:pt x="21396" y="18614"/>
                      <a:pt x="21600" y="18492"/>
                      <a:pt x="21600" y="18371"/>
                    </a:cubicBezTo>
                    <a:cubicBezTo>
                      <a:pt x="21600" y="18007"/>
                      <a:pt x="21600" y="17643"/>
                      <a:pt x="21600" y="17157"/>
                    </a:cubicBezTo>
                    <a:cubicBezTo>
                      <a:pt x="21600" y="16308"/>
                      <a:pt x="21600" y="15459"/>
                      <a:pt x="21600" y="14609"/>
                    </a:cubicBezTo>
                    <a:cubicBezTo>
                      <a:pt x="21600" y="14366"/>
                      <a:pt x="21600" y="14124"/>
                      <a:pt x="21396" y="13881"/>
                    </a:cubicBezTo>
                    <a:cubicBezTo>
                      <a:pt x="21192" y="13881"/>
                      <a:pt x="21192" y="13881"/>
                      <a:pt x="21192" y="13760"/>
                    </a:cubicBezTo>
                    <a:cubicBezTo>
                      <a:pt x="21396" y="13760"/>
                      <a:pt x="21396" y="13638"/>
                      <a:pt x="21192" y="13517"/>
                    </a:cubicBezTo>
                    <a:cubicBezTo>
                      <a:pt x="20989" y="13396"/>
                      <a:pt x="20785" y="13274"/>
                      <a:pt x="20785" y="13153"/>
                    </a:cubicBezTo>
                    <a:cubicBezTo>
                      <a:pt x="20581" y="13032"/>
                      <a:pt x="20377" y="13032"/>
                      <a:pt x="19970" y="12910"/>
                    </a:cubicBezTo>
                    <a:cubicBezTo>
                      <a:pt x="19766" y="12910"/>
                      <a:pt x="19358" y="12910"/>
                      <a:pt x="18951" y="12789"/>
                    </a:cubicBezTo>
                    <a:cubicBezTo>
                      <a:pt x="18340" y="12668"/>
                      <a:pt x="17525" y="12546"/>
                      <a:pt x="16709" y="12425"/>
                    </a:cubicBezTo>
                    <a:cubicBezTo>
                      <a:pt x="16709" y="12425"/>
                      <a:pt x="16506" y="12425"/>
                      <a:pt x="16506" y="12304"/>
                    </a:cubicBezTo>
                    <a:cubicBezTo>
                      <a:pt x="16302" y="12304"/>
                      <a:pt x="15894" y="12182"/>
                      <a:pt x="15691" y="12182"/>
                    </a:cubicBezTo>
                    <a:cubicBezTo>
                      <a:pt x="15487" y="12182"/>
                      <a:pt x="15283" y="12182"/>
                      <a:pt x="15079" y="12061"/>
                    </a:cubicBezTo>
                    <a:cubicBezTo>
                      <a:pt x="15079" y="11939"/>
                      <a:pt x="15079" y="11939"/>
                      <a:pt x="15079" y="11939"/>
                    </a:cubicBezTo>
                    <a:cubicBezTo>
                      <a:pt x="14875" y="12061"/>
                      <a:pt x="14672" y="11939"/>
                      <a:pt x="14672" y="11939"/>
                    </a:cubicBezTo>
                    <a:cubicBezTo>
                      <a:pt x="14468" y="11818"/>
                      <a:pt x="14468" y="11818"/>
                      <a:pt x="14264" y="11697"/>
                    </a:cubicBezTo>
                    <a:cubicBezTo>
                      <a:pt x="14264" y="11575"/>
                      <a:pt x="14060" y="11333"/>
                      <a:pt x="14060" y="11090"/>
                    </a:cubicBezTo>
                    <a:cubicBezTo>
                      <a:pt x="14060" y="10483"/>
                      <a:pt x="14264" y="9877"/>
                      <a:pt x="14672" y="9148"/>
                    </a:cubicBezTo>
                    <a:cubicBezTo>
                      <a:pt x="14875" y="8784"/>
                      <a:pt x="15283" y="8542"/>
                      <a:pt x="15487" y="8056"/>
                    </a:cubicBezTo>
                    <a:cubicBezTo>
                      <a:pt x="15487" y="8056"/>
                      <a:pt x="15487" y="8056"/>
                      <a:pt x="15487" y="8056"/>
                    </a:cubicBezTo>
                    <a:cubicBezTo>
                      <a:pt x="15691" y="7935"/>
                      <a:pt x="16098" y="7935"/>
                      <a:pt x="16098" y="7692"/>
                    </a:cubicBezTo>
                    <a:cubicBezTo>
                      <a:pt x="16098" y="7814"/>
                      <a:pt x="16302" y="7814"/>
                      <a:pt x="16302" y="7692"/>
                    </a:cubicBezTo>
                    <a:cubicBezTo>
                      <a:pt x="16302" y="7692"/>
                      <a:pt x="16302" y="7692"/>
                      <a:pt x="16302" y="7692"/>
                    </a:cubicBezTo>
                    <a:cubicBezTo>
                      <a:pt x="16302" y="7571"/>
                      <a:pt x="16302" y="7450"/>
                      <a:pt x="16506" y="7328"/>
                    </a:cubicBezTo>
                    <a:cubicBezTo>
                      <a:pt x="16913" y="7086"/>
                      <a:pt x="17117" y="6722"/>
                      <a:pt x="17321" y="6479"/>
                    </a:cubicBezTo>
                    <a:cubicBezTo>
                      <a:pt x="17321" y="6236"/>
                      <a:pt x="17321" y="6115"/>
                      <a:pt x="17117" y="5993"/>
                    </a:cubicBezTo>
                    <a:cubicBezTo>
                      <a:pt x="16913" y="5993"/>
                      <a:pt x="16913" y="5872"/>
                      <a:pt x="16913" y="5872"/>
                    </a:cubicBezTo>
                    <a:cubicBezTo>
                      <a:pt x="16913" y="5629"/>
                      <a:pt x="16913" y="5387"/>
                      <a:pt x="16913" y="5144"/>
                    </a:cubicBezTo>
                    <a:cubicBezTo>
                      <a:pt x="16913" y="4901"/>
                      <a:pt x="16913" y="4780"/>
                      <a:pt x="16913" y="4659"/>
                    </a:cubicBezTo>
                    <a:cubicBezTo>
                      <a:pt x="16913" y="4295"/>
                      <a:pt x="16913" y="3930"/>
                      <a:pt x="16506" y="3566"/>
                    </a:cubicBezTo>
                    <a:cubicBezTo>
                      <a:pt x="16506" y="3445"/>
                      <a:pt x="16506" y="3445"/>
                      <a:pt x="16709" y="3445"/>
                    </a:cubicBezTo>
                    <a:cubicBezTo>
                      <a:pt x="16913" y="3445"/>
                      <a:pt x="17117" y="3445"/>
                      <a:pt x="17321" y="3445"/>
                    </a:cubicBezTo>
                    <a:cubicBezTo>
                      <a:pt x="17525" y="3445"/>
                      <a:pt x="17525" y="3445"/>
                      <a:pt x="17728" y="3324"/>
                    </a:cubicBezTo>
                    <a:cubicBezTo>
                      <a:pt x="17728" y="3202"/>
                      <a:pt x="17525" y="3081"/>
                      <a:pt x="17525" y="3081"/>
                    </a:cubicBezTo>
                    <a:cubicBezTo>
                      <a:pt x="17321" y="2960"/>
                      <a:pt x="16913" y="2838"/>
                      <a:pt x="16709" y="2717"/>
                    </a:cubicBezTo>
                    <a:cubicBezTo>
                      <a:pt x="16506" y="2596"/>
                      <a:pt x="16302" y="2596"/>
                      <a:pt x="15894" y="2474"/>
                    </a:cubicBezTo>
                    <a:cubicBezTo>
                      <a:pt x="16098" y="2474"/>
                      <a:pt x="16098" y="2474"/>
                      <a:pt x="16302" y="2353"/>
                    </a:cubicBezTo>
                    <a:cubicBezTo>
                      <a:pt x="16506" y="2353"/>
                      <a:pt x="16913" y="2232"/>
                      <a:pt x="17117" y="1989"/>
                    </a:cubicBezTo>
                    <a:cubicBezTo>
                      <a:pt x="17321" y="1989"/>
                      <a:pt x="17321" y="1868"/>
                      <a:pt x="17321" y="1868"/>
                    </a:cubicBezTo>
                    <a:cubicBezTo>
                      <a:pt x="17321" y="1746"/>
                      <a:pt x="17117" y="1746"/>
                      <a:pt x="17117" y="1746"/>
                    </a:cubicBezTo>
                    <a:cubicBezTo>
                      <a:pt x="16506" y="1746"/>
                      <a:pt x="15894" y="1746"/>
                      <a:pt x="15487" y="1504"/>
                    </a:cubicBezTo>
                    <a:cubicBezTo>
                      <a:pt x="14875" y="1261"/>
                      <a:pt x="14264" y="1139"/>
                      <a:pt x="13653" y="775"/>
                    </a:cubicBezTo>
                    <a:cubicBezTo>
                      <a:pt x="13042" y="533"/>
                      <a:pt x="12634" y="411"/>
                      <a:pt x="12023" y="290"/>
                    </a:cubicBezTo>
                    <a:cubicBezTo>
                      <a:pt x="11411" y="47"/>
                      <a:pt x="10596" y="-74"/>
                      <a:pt x="9781" y="47"/>
                    </a:cubicBezTo>
                    <a:cubicBezTo>
                      <a:pt x="9374" y="47"/>
                      <a:pt x="8762" y="169"/>
                      <a:pt x="8151" y="290"/>
                    </a:cubicBezTo>
                    <a:cubicBezTo>
                      <a:pt x="7336" y="775"/>
                      <a:pt x="6725" y="1261"/>
                      <a:pt x="6725" y="1868"/>
                    </a:cubicBezTo>
                    <a:cubicBezTo>
                      <a:pt x="6725" y="2110"/>
                      <a:pt x="6521" y="2353"/>
                      <a:pt x="6317" y="2474"/>
                    </a:cubicBezTo>
                    <a:cubicBezTo>
                      <a:pt x="5909" y="2717"/>
                      <a:pt x="5706" y="2960"/>
                      <a:pt x="5706" y="3202"/>
                    </a:cubicBezTo>
                    <a:cubicBezTo>
                      <a:pt x="5502" y="3445"/>
                      <a:pt x="5298" y="3809"/>
                      <a:pt x="5298" y="4173"/>
                    </a:cubicBezTo>
                    <a:cubicBezTo>
                      <a:pt x="5298" y="4537"/>
                      <a:pt x="5298" y="5023"/>
                      <a:pt x="5298" y="5387"/>
                    </a:cubicBezTo>
                    <a:cubicBezTo>
                      <a:pt x="5502" y="5508"/>
                      <a:pt x="5502" y="5629"/>
                      <a:pt x="5502" y="5751"/>
                    </a:cubicBezTo>
                    <a:cubicBezTo>
                      <a:pt x="5502" y="5751"/>
                      <a:pt x="5502" y="5751"/>
                      <a:pt x="5502" y="5872"/>
                    </a:cubicBezTo>
                    <a:cubicBezTo>
                      <a:pt x="5094" y="5993"/>
                      <a:pt x="5094" y="6115"/>
                      <a:pt x="5298" y="6357"/>
                    </a:cubicBezTo>
                    <a:cubicBezTo>
                      <a:pt x="5298" y="6479"/>
                      <a:pt x="5502" y="6600"/>
                      <a:pt x="5502" y="6843"/>
                    </a:cubicBezTo>
                    <a:cubicBezTo>
                      <a:pt x="5706" y="6964"/>
                      <a:pt x="5706" y="7086"/>
                      <a:pt x="5909" y="7207"/>
                    </a:cubicBezTo>
                    <a:cubicBezTo>
                      <a:pt x="6113" y="7450"/>
                      <a:pt x="6317" y="7692"/>
                      <a:pt x="6725" y="7814"/>
                    </a:cubicBezTo>
                    <a:cubicBezTo>
                      <a:pt x="6928" y="7814"/>
                      <a:pt x="6928" y="7935"/>
                      <a:pt x="6928" y="8056"/>
                    </a:cubicBezTo>
                    <a:cubicBezTo>
                      <a:pt x="7132" y="8542"/>
                      <a:pt x="7540" y="8906"/>
                      <a:pt x="8151" y="9270"/>
                    </a:cubicBezTo>
                    <a:cubicBezTo>
                      <a:pt x="8355" y="9391"/>
                      <a:pt x="8558" y="9513"/>
                      <a:pt x="8558" y="9755"/>
                    </a:cubicBezTo>
                    <a:cubicBezTo>
                      <a:pt x="8762" y="10362"/>
                      <a:pt x="8762" y="10969"/>
                      <a:pt x="8558" y="11454"/>
                    </a:cubicBezTo>
                    <a:cubicBezTo>
                      <a:pt x="8558" y="11575"/>
                      <a:pt x="8558" y="11575"/>
                      <a:pt x="8558" y="11575"/>
                    </a:cubicBezTo>
                    <a:cubicBezTo>
                      <a:pt x="8151" y="11818"/>
                      <a:pt x="7947" y="11939"/>
                      <a:pt x="7336" y="11939"/>
                    </a:cubicBezTo>
                    <a:cubicBezTo>
                      <a:pt x="7132" y="11939"/>
                      <a:pt x="6725" y="11939"/>
                      <a:pt x="6521" y="12182"/>
                    </a:cubicBezTo>
                    <a:cubicBezTo>
                      <a:pt x="6521" y="12182"/>
                      <a:pt x="6521" y="12182"/>
                      <a:pt x="6521" y="12182"/>
                    </a:cubicBezTo>
                    <a:cubicBezTo>
                      <a:pt x="5909" y="12304"/>
                      <a:pt x="5502" y="12425"/>
                      <a:pt x="4891" y="12546"/>
                    </a:cubicBezTo>
                    <a:cubicBezTo>
                      <a:pt x="4483" y="12546"/>
                      <a:pt x="4279" y="12668"/>
                      <a:pt x="3872" y="12668"/>
                    </a:cubicBezTo>
                    <a:cubicBezTo>
                      <a:pt x="3260" y="12546"/>
                      <a:pt x="2853" y="12668"/>
                      <a:pt x="2445" y="12789"/>
                    </a:cubicBezTo>
                    <a:cubicBezTo>
                      <a:pt x="2038" y="13032"/>
                      <a:pt x="1426" y="13153"/>
                      <a:pt x="1019" y="13517"/>
                    </a:cubicBezTo>
                    <a:cubicBezTo>
                      <a:pt x="1019" y="13517"/>
                      <a:pt x="815" y="13517"/>
                      <a:pt x="1019" y="13517"/>
                    </a:cubicBezTo>
                    <a:cubicBezTo>
                      <a:pt x="1019" y="13638"/>
                      <a:pt x="1019" y="13760"/>
                      <a:pt x="815" y="13881"/>
                    </a:cubicBezTo>
                    <a:cubicBezTo>
                      <a:pt x="815" y="14245"/>
                      <a:pt x="611" y="14730"/>
                      <a:pt x="611" y="15216"/>
                    </a:cubicBezTo>
                    <a:cubicBezTo>
                      <a:pt x="611" y="15580"/>
                      <a:pt x="611" y="15944"/>
                      <a:pt x="611" y="16187"/>
                    </a:cubicBezTo>
                    <a:cubicBezTo>
                      <a:pt x="611" y="16551"/>
                      <a:pt x="408" y="16915"/>
                      <a:pt x="611" y="17279"/>
                    </a:cubicBezTo>
                    <a:cubicBezTo>
                      <a:pt x="611" y="17522"/>
                      <a:pt x="408" y="17886"/>
                      <a:pt x="408" y="18250"/>
                    </a:cubicBezTo>
                    <a:cubicBezTo>
                      <a:pt x="408" y="18492"/>
                      <a:pt x="408" y="18856"/>
                      <a:pt x="408" y="19099"/>
                    </a:cubicBezTo>
                    <a:cubicBezTo>
                      <a:pt x="204" y="19706"/>
                      <a:pt x="204" y="20191"/>
                      <a:pt x="0" y="20798"/>
                    </a:cubicBezTo>
                    <a:cubicBezTo>
                      <a:pt x="0" y="20919"/>
                      <a:pt x="0" y="20919"/>
                      <a:pt x="204" y="20919"/>
                    </a:cubicBezTo>
                    <a:cubicBezTo>
                      <a:pt x="408" y="20919"/>
                      <a:pt x="408" y="20798"/>
                      <a:pt x="408" y="20798"/>
                    </a:cubicBezTo>
                    <a:cubicBezTo>
                      <a:pt x="408" y="20677"/>
                      <a:pt x="408" y="20677"/>
                      <a:pt x="408" y="20555"/>
                    </a:cubicBezTo>
                    <a:cubicBezTo>
                      <a:pt x="611" y="20070"/>
                      <a:pt x="611" y="19584"/>
                      <a:pt x="611" y="19099"/>
                    </a:cubicBezTo>
                    <a:cubicBezTo>
                      <a:pt x="815" y="18614"/>
                      <a:pt x="815" y="18128"/>
                      <a:pt x="815" y="17764"/>
                    </a:cubicBezTo>
                    <a:cubicBezTo>
                      <a:pt x="815" y="17036"/>
                      <a:pt x="1019" y="16429"/>
                      <a:pt x="1019" y="15701"/>
                    </a:cubicBezTo>
                    <a:cubicBezTo>
                      <a:pt x="1223" y="15216"/>
                      <a:pt x="1019" y="14730"/>
                      <a:pt x="1223" y="14245"/>
                    </a:cubicBezTo>
                    <a:cubicBezTo>
                      <a:pt x="1223" y="14124"/>
                      <a:pt x="1223" y="14002"/>
                      <a:pt x="1223" y="13760"/>
                    </a:cubicBezTo>
                    <a:cubicBezTo>
                      <a:pt x="1426" y="13517"/>
                      <a:pt x="1630" y="13517"/>
                      <a:pt x="1834" y="13396"/>
                    </a:cubicBezTo>
                    <a:cubicBezTo>
                      <a:pt x="2242" y="13274"/>
                      <a:pt x="2649" y="13153"/>
                      <a:pt x="2853" y="12910"/>
                    </a:cubicBezTo>
                    <a:cubicBezTo>
                      <a:pt x="3260" y="12789"/>
                      <a:pt x="3464" y="12789"/>
                      <a:pt x="3872" y="12789"/>
                    </a:cubicBezTo>
                    <a:cubicBezTo>
                      <a:pt x="4279" y="12789"/>
                      <a:pt x="4687" y="12789"/>
                      <a:pt x="5094" y="12668"/>
                    </a:cubicBezTo>
                    <a:cubicBezTo>
                      <a:pt x="5706" y="12546"/>
                      <a:pt x="6113" y="12425"/>
                      <a:pt x="6521" y="12304"/>
                    </a:cubicBezTo>
                    <a:cubicBezTo>
                      <a:pt x="6521" y="12304"/>
                      <a:pt x="6725" y="12304"/>
                      <a:pt x="6725" y="12304"/>
                    </a:cubicBezTo>
                    <a:cubicBezTo>
                      <a:pt x="6725" y="12546"/>
                      <a:pt x="7132" y="12668"/>
                      <a:pt x="7336" y="12910"/>
                    </a:cubicBezTo>
                    <a:cubicBezTo>
                      <a:pt x="7540" y="13153"/>
                      <a:pt x="7947" y="13274"/>
                      <a:pt x="8355" y="13517"/>
                    </a:cubicBezTo>
                    <a:cubicBezTo>
                      <a:pt x="9170" y="13760"/>
                      <a:pt x="10189" y="14002"/>
                      <a:pt x="11208" y="14002"/>
                    </a:cubicBezTo>
                    <a:cubicBezTo>
                      <a:pt x="11615" y="14002"/>
                      <a:pt x="12226" y="14124"/>
                      <a:pt x="12634" y="14002"/>
                    </a:cubicBezTo>
                    <a:cubicBezTo>
                      <a:pt x="13449" y="13881"/>
                      <a:pt x="14060" y="13760"/>
                      <a:pt x="14672" y="13638"/>
                    </a:cubicBezTo>
                    <a:cubicBezTo>
                      <a:pt x="15079" y="13396"/>
                      <a:pt x="15487" y="13153"/>
                      <a:pt x="15691" y="12910"/>
                    </a:cubicBezTo>
                    <a:cubicBezTo>
                      <a:pt x="15894" y="12789"/>
                      <a:pt x="16098" y="12668"/>
                      <a:pt x="16098" y="12546"/>
                    </a:cubicBezTo>
                    <a:close/>
                    <a:moveTo>
                      <a:pt x="16709" y="5993"/>
                    </a:moveTo>
                    <a:cubicBezTo>
                      <a:pt x="16913" y="6236"/>
                      <a:pt x="16913" y="6357"/>
                      <a:pt x="16913" y="6600"/>
                    </a:cubicBezTo>
                    <a:cubicBezTo>
                      <a:pt x="16709" y="6964"/>
                      <a:pt x="16302" y="7207"/>
                      <a:pt x="16098" y="7450"/>
                    </a:cubicBezTo>
                    <a:cubicBezTo>
                      <a:pt x="15894" y="7571"/>
                      <a:pt x="15894" y="7692"/>
                      <a:pt x="15487" y="7814"/>
                    </a:cubicBezTo>
                    <a:cubicBezTo>
                      <a:pt x="15487" y="7692"/>
                      <a:pt x="15487" y="7571"/>
                      <a:pt x="15691" y="7450"/>
                    </a:cubicBezTo>
                    <a:cubicBezTo>
                      <a:pt x="15691" y="7207"/>
                      <a:pt x="15691" y="6964"/>
                      <a:pt x="15691" y="6843"/>
                    </a:cubicBezTo>
                    <a:cubicBezTo>
                      <a:pt x="15894" y="6479"/>
                      <a:pt x="16098" y="6236"/>
                      <a:pt x="16302" y="5993"/>
                    </a:cubicBezTo>
                    <a:cubicBezTo>
                      <a:pt x="16506" y="5993"/>
                      <a:pt x="16506" y="5993"/>
                      <a:pt x="16709" y="5993"/>
                    </a:cubicBezTo>
                    <a:close/>
                    <a:moveTo>
                      <a:pt x="5502" y="4780"/>
                    </a:moveTo>
                    <a:cubicBezTo>
                      <a:pt x="5706" y="4173"/>
                      <a:pt x="5706" y="3566"/>
                      <a:pt x="6113" y="2960"/>
                    </a:cubicBezTo>
                    <a:cubicBezTo>
                      <a:pt x="6113" y="2838"/>
                      <a:pt x="6113" y="2838"/>
                      <a:pt x="6317" y="2838"/>
                    </a:cubicBezTo>
                    <a:cubicBezTo>
                      <a:pt x="6725" y="2596"/>
                      <a:pt x="6928" y="2353"/>
                      <a:pt x="6928" y="1989"/>
                    </a:cubicBezTo>
                    <a:cubicBezTo>
                      <a:pt x="6928" y="1868"/>
                      <a:pt x="7132" y="1625"/>
                      <a:pt x="7132" y="1504"/>
                    </a:cubicBezTo>
                    <a:cubicBezTo>
                      <a:pt x="7336" y="1139"/>
                      <a:pt x="7540" y="897"/>
                      <a:pt x="8151" y="654"/>
                    </a:cubicBezTo>
                    <a:cubicBezTo>
                      <a:pt x="8151" y="533"/>
                      <a:pt x="8355" y="533"/>
                      <a:pt x="8558" y="411"/>
                    </a:cubicBezTo>
                    <a:cubicBezTo>
                      <a:pt x="8966" y="290"/>
                      <a:pt x="9374" y="290"/>
                      <a:pt x="9781" y="169"/>
                    </a:cubicBezTo>
                    <a:cubicBezTo>
                      <a:pt x="10392" y="169"/>
                      <a:pt x="11208" y="290"/>
                      <a:pt x="11819" y="411"/>
                    </a:cubicBezTo>
                    <a:cubicBezTo>
                      <a:pt x="12838" y="654"/>
                      <a:pt x="13449" y="1018"/>
                      <a:pt x="14264" y="1382"/>
                    </a:cubicBezTo>
                    <a:cubicBezTo>
                      <a:pt x="15079" y="1746"/>
                      <a:pt x="16098" y="1989"/>
                      <a:pt x="16709" y="1989"/>
                    </a:cubicBezTo>
                    <a:cubicBezTo>
                      <a:pt x="16506" y="2110"/>
                      <a:pt x="16098" y="2232"/>
                      <a:pt x="15691" y="2232"/>
                    </a:cubicBezTo>
                    <a:cubicBezTo>
                      <a:pt x="15487" y="2232"/>
                      <a:pt x="15487" y="2353"/>
                      <a:pt x="15283" y="2353"/>
                    </a:cubicBezTo>
                    <a:cubicBezTo>
                      <a:pt x="15283" y="2474"/>
                      <a:pt x="15487" y="2474"/>
                      <a:pt x="15487" y="2474"/>
                    </a:cubicBezTo>
                    <a:cubicBezTo>
                      <a:pt x="15691" y="2596"/>
                      <a:pt x="15894" y="2717"/>
                      <a:pt x="16098" y="2717"/>
                    </a:cubicBezTo>
                    <a:cubicBezTo>
                      <a:pt x="16506" y="2838"/>
                      <a:pt x="16913" y="3081"/>
                      <a:pt x="17321" y="3202"/>
                    </a:cubicBezTo>
                    <a:cubicBezTo>
                      <a:pt x="16913" y="3202"/>
                      <a:pt x="16506" y="3324"/>
                      <a:pt x="16302" y="3324"/>
                    </a:cubicBezTo>
                    <a:cubicBezTo>
                      <a:pt x="16098" y="3324"/>
                      <a:pt x="16098" y="3324"/>
                      <a:pt x="15894" y="3324"/>
                    </a:cubicBezTo>
                    <a:cubicBezTo>
                      <a:pt x="15894" y="3445"/>
                      <a:pt x="16098" y="3445"/>
                      <a:pt x="16098" y="3445"/>
                    </a:cubicBezTo>
                    <a:cubicBezTo>
                      <a:pt x="16506" y="3809"/>
                      <a:pt x="16506" y="4052"/>
                      <a:pt x="16506" y="4416"/>
                    </a:cubicBezTo>
                    <a:cubicBezTo>
                      <a:pt x="16506" y="4659"/>
                      <a:pt x="16506" y="4901"/>
                      <a:pt x="16506" y="5144"/>
                    </a:cubicBezTo>
                    <a:cubicBezTo>
                      <a:pt x="16709" y="5387"/>
                      <a:pt x="16506" y="5629"/>
                      <a:pt x="16302" y="5751"/>
                    </a:cubicBezTo>
                    <a:cubicBezTo>
                      <a:pt x="16098" y="5872"/>
                      <a:pt x="15894" y="5872"/>
                      <a:pt x="15894" y="5993"/>
                    </a:cubicBezTo>
                    <a:cubicBezTo>
                      <a:pt x="15691" y="5872"/>
                      <a:pt x="15691" y="5629"/>
                      <a:pt x="15691" y="5387"/>
                    </a:cubicBezTo>
                    <a:cubicBezTo>
                      <a:pt x="15691" y="5265"/>
                      <a:pt x="15691" y="5144"/>
                      <a:pt x="15487" y="5023"/>
                    </a:cubicBezTo>
                    <a:cubicBezTo>
                      <a:pt x="15487" y="5023"/>
                      <a:pt x="15487" y="5023"/>
                      <a:pt x="15283" y="5023"/>
                    </a:cubicBezTo>
                    <a:cubicBezTo>
                      <a:pt x="15283" y="5023"/>
                      <a:pt x="15283" y="5023"/>
                      <a:pt x="15283" y="5144"/>
                    </a:cubicBezTo>
                    <a:cubicBezTo>
                      <a:pt x="15283" y="5387"/>
                      <a:pt x="15283" y="5629"/>
                      <a:pt x="15283" y="5993"/>
                    </a:cubicBezTo>
                    <a:cubicBezTo>
                      <a:pt x="15079" y="5629"/>
                      <a:pt x="15079" y="5387"/>
                      <a:pt x="14875" y="5144"/>
                    </a:cubicBezTo>
                    <a:cubicBezTo>
                      <a:pt x="14672" y="5023"/>
                      <a:pt x="14672" y="4901"/>
                      <a:pt x="14468" y="4780"/>
                    </a:cubicBezTo>
                    <a:cubicBezTo>
                      <a:pt x="14468" y="4780"/>
                      <a:pt x="14468" y="4659"/>
                      <a:pt x="14264" y="4780"/>
                    </a:cubicBezTo>
                    <a:cubicBezTo>
                      <a:pt x="14264" y="4780"/>
                      <a:pt x="14264" y="4901"/>
                      <a:pt x="14264" y="4901"/>
                    </a:cubicBezTo>
                    <a:cubicBezTo>
                      <a:pt x="14468" y="5144"/>
                      <a:pt x="14264" y="5508"/>
                      <a:pt x="14264" y="5751"/>
                    </a:cubicBezTo>
                    <a:cubicBezTo>
                      <a:pt x="14060" y="5508"/>
                      <a:pt x="13857" y="5144"/>
                      <a:pt x="13653" y="4901"/>
                    </a:cubicBezTo>
                    <a:cubicBezTo>
                      <a:pt x="13449" y="4780"/>
                      <a:pt x="13449" y="4659"/>
                      <a:pt x="13245" y="4659"/>
                    </a:cubicBezTo>
                    <a:cubicBezTo>
                      <a:pt x="13245" y="4537"/>
                      <a:pt x="13245" y="4537"/>
                      <a:pt x="13042" y="4537"/>
                    </a:cubicBezTo>
                    <a:cubicBezTo>
                      <a:pt x="13042" y="4659"/>
                      <a:pt x="13042" y="4659"/>
                      <a:pt x="13042" y="4659"/>
                    </a:cubicBezTo>
                    <a:cubicBezTo>
                      <a:pt x="13042" y="4901"/>
                      <a:pt x="13245" y="5023"/>
                      <a:pt x="13245" y="5265"/>
                    </a:cubicBezTo>
                    <a:cubicBezTo>
                      <a:pt x="13245" y="5387"/>
                      <a:pt x="13245" y="5508"/>
                      <a:pt x="13245" y="5751"/>
                    </a:cubicBezTo>
                    <a:cubicBezTo>
                      <a:pt x="13042" y="5629"/>
                      <a:pt x="13042" y="5508"/>
                      <a:pt x="12838" y="5387"/>
                    </a:cubicBezTo>
                    <a:cubicBezTo>
                      <a:pt x="12634" y="5144"/>
                      <a:pt x="12226" y="4901"/>
                      <a:pt x="11819" y="4780"/>
                    </a:cubicBezTo>
                    <a:cubicBezTo>
                      <a:pt x="11819" y="4780"/>
                      <a:pt x="11615" y="4780"/>
                      <a:pt x="11615" y="4780"/>
                    </a:cubicBezTo>
                    <a:cubicBezTo>
                      <a:pt x="11615" y="4780"/>
                      <a:pt x="11411" y="4659"/>
                      <a:pt x="11411" y="4780"/>
                    </a:cubicBezTo>
                    <a:cubicBezTo>
                      <a:pt x="11411" y="4780"/>
                      <a:pt x="11411" y="4901"/>
                      <a:pt x="11411" y="4901"/>
                    </a:cubicBezTo>
                    <a:cubicBezTo>
                      <a:pt x="11615" y="5023"/>
                      <a:pt x="11615" y="5265"/>
                      <a:pt x="11819" y="5387"/>
                    </a:cubicBezTo>
                    <a:cubicBezTo>
                      <a:pt x="11819" y="5508"/>
                      <a:pt x="11819" y="5508"/>
                      <a:pt x="11819" y="5508"/>
                    </a:cubicBezTo>
                    <a:cubicBezTo>
                      <a:pt x="11615" y="5387"/>
                      <a:pt x="11208" y="5144"/>
                      <a:pt x="11004" y="5023"/>
                    </a:cubicBezTo>
                    <a:cubicBezTo>
                      <a:pt x="10392" y="4659"/>
                      <a:pt x="9577" y="4537"/>
                      <a:pt x="8762" y="4295"/>
                    </a:cubicBezTo>
                    <a:cubicBezTo>
                      <a:pt x="8355" y="4052"/>
                      <a:pt x="7743" y="4052"/>
                      <a:pt x="7336" y="3809"/>
                    </a:cubicBezTo>
                    <a:cubicBezTo>
                      <a:pt x="7132" y="3566"/>
                      <a:pt x="6725" y="3445"/>
                      <a:pt x="6725" y="3202"/>
                    </a:cubicBezTo>
                    <a:cubicBezTo>
                      <a:pt x="6725" y="3081"/>
                      <a:pt x="6521" y="3081"/>
                      <a:pt x="6521" y="3081"/>
                    </a:cubicBezTo>
                    <a:cubicBezTo>
                      <a:pt x="6521" y="3081"/>
                      <a:pt x="6521" y="3081"/>
                      <a:pt x="6521" y="3202"/>
                    </a:cubicBezTo>
                    <a:cubicBezTo>
                      <a:pt x="6521" y="3324"/>
                      <a:pt x="6521" y="3566"/>
                      <a:pt x="6725" y="3688"/>
                    </a:cubicBezTo>
                    <a:cubicBezTo>
                      <a:pt x="6928" y="3688"/>
                      <a:pt x="6928" y="3809"/>
                      <a:pt x="6928" y="3930"/>
                    </a:cubicBezTo>
                    <a:cubicBezTo>
                      <a:pt x="6725" y="4295"/>
                      <a:pt x="6725" y="4537"/>
                      <a:pt x="6725" y="4901"/>
                    </a:cubicBezTo>
                    <a:cubicBezTo>
                      <a:pt x="6725" y="4901"/>
                      <a:pt x="6725" y="4901"/>
                      <a:pt x="6725" y="4901"/>
                    </a:cubicBezTo>
                    <a:cubicBezTo>
                      <a:pt x="6521" y="4780"/>
                      <a:pt x="6317" y="4659"/>
                      <a:pt x="6113" y="4416"/>
                    </a:cubicBezTo>
                    <a:cubicBezTo>
                      <a:pt x="6113" y="4416"/>
                      <a:pt x="6113" y="4416"/>
                      <a:pt x="6113" y="4416"/>
                    </a:cubicBezTo>
                    <a:cubicBezTo>
                      <a:pt x="6113" y="4416"/>
                      <a:pt x="5909" y="4416"/>
                      <a:pt x="5909" y="4537"/>
                    </a:cubicBezTo>
                    <a:cubicBezTo>
                      <a:pt x="6113" y="4659"/>
                      <a:pt x="6113" y="4780"/>
                      <a:pt x="6113" y="5023"/>
                    </a:cubicBezTo>
                    <a:cubicBezTo>
                      <a:pt x="6113" y="5265"/>
                      <a:pt x="6113" y="5508"/>
                      <a:pt x="6317" y="5872"/>
                    </a:cubicBezTo>
                    <a:cubicBezTo>
                      <a:pt x="6113" y="5872"/>
                      <a:pt x="6113" y="5872"/>
                      <a:pt x="5909" y="5751"/>
                    </a:cubicBezTo>
                    <a:cubicBezTo>
                      <a:pt x="5909" y="5751"/>
                      <a:pt x="5909" y="5751"/>
                      <a:pt x="5909" y="5751"/>
                    </a:cubicBezTo>
                    <a:cubicBezTo>
                      <a:pt x="5706" y="5387"/>
                      <a:pt x="5502" y="5144"/>
                      <a:pt x="5502" y="4780"/>
                    </a:cubicBezTo>
                    <a:close/>
                    <a:moveTo>
                      <a:pt x="6113" y="7207"/>
                    </a:moveTo>
                    <a:cubicBezTo>
                      <a:pt x="6113" y="7086"/>
                      <a:pt x="6113" y="6964"/>
                      <a:pt x="5909" y="6722"/>
                    </a:cubicBezTo>
                    <a:cubicBezTo>
                      <a:pt x="5706" y="6600"/>
                      <a:pt x="5706" y="6479"/>
                      <a:pt x="5502" y="6236"/>
                    </a:cubicBezTo>
                    <a:cubicBezTo>
                      <a:pt x="5502" y="6236"/>
                      <a:pt x="5502" y="6115"/>
                      <a:pt x="5502" y="6115"/>
                    </a:cubicBezTo>
                    <a:cubicBezTo>
                      <a:pt x="5909" y="5993"/>
                      <a:pt x="6113" y="5993"/>
                      <a:pt x="6317" y="6115"/>
                    </a:cubicBezTo>
                    <a:cubicBezTo>
                      <a:pt x="6317" y="6115"/>
                      <a:pt x="6521" y="6236"/>
                      <a:pt x="6521" y="6357"/>
                    </a:cubicBezTo>
                    <a:cubicBezTo>
                      <a:pt x="6521" y="6843"/>
                      <a:pt x="6725" y="7207"/>
                      <a:pt x="6928" y="7692"/>
                    </a:cubicBezTo>
                    <a:cubicBezTo>
                      <a:pt x="6521" y="7571"/>
                      <a:pt x="6317" y="7328"/>
                      <a:pt x="6113" y="7207"/>
                    </a:cubicBezTo>
                    <a:close/>
                    <a:moveTo>
                      <a:pt x="7540" y="8178"/>
                    </a:moveTo>
                    <a:cubicBezTo>
                      <a:pt x="7336" y="7814"/>
                      <a:pt x="7132" y="7450"/>
                      <a:pt x="7132" y="7086"/>
                    </a:cubicBezTo>
                    <a:cubicBezTo>
                      <a:pt x="6928" y="6843"/>
                      <a:pt x="6928" y="6722"/>
                      <a:pt x="6928" y="6479"/>
                    </a:cubicBezTo>
                    <a:cubicBezTo>
                      <a:pt x="6725" y="6357"/>
                      <a:pt x="6928" y="6236"/>
                      <a:pt x="6928" y="6115"/>
                    </a:cubicBezTo>
                    <a:cubicBezTo>
                      <a:pt x="6725" y="5872"/>
                      <a:pt x="6725" y="5629"/>
                      <a:pt x="6521" y="5387"/>
                    </a:cubicBezTo>
                    <a:cubicBezTo>
                      <a:pt x="6725" y="5387"/>
                      <a:pt x="6725" y="5387"/>
                      <a:pt x="6725" y="5387"/>
                    </a:cubicBezTo>
                    <a:cubicBezTo>
                      <a:pt x="6725" y="5508"/>
                      <a:pt x="6725" y="5508"/>
                      <a:pt x="6928" y="5629"/>
                    </a:cubicBezTo>
                    <a:cubicBezTo>
                      <a:pt x="6928" y="5629"/>
                      <a:pt x="6928" y="5751"/>
                      <a:pt x="7132" y="5629"/>
                    </a:cubicBezTo>
                    <a:cubicBezTo>
                      <a:pt x="7132" y="5629"/>
                      <a:pt x="7132" y="5629"/>
                      <a:pt x="7132" y="5508"/>
                    </a:cubicBezTo>
                    <a:cubicBezTo>
                      <a:pt x="7132" y="5387"/>
                      <a:pt x="7132" y="5265"/>
                      <a:pt x="7132" y="5144"/>
                    </a:cubicBezTo>
                    <a:cubicBezTo>
                      <a:pt x="7132" y="4780"/>
                      <a:pt x="7132" y="4295"/>
                      <a:pt x="7132" y="3930"/>
                    </a:cubicBezTo>
                    <a:cubicBezTo>
                      <a:pt x="7947" y="4295"/>
                      <a:pt x="8966" y="4537"/>
                      <a:pt x="9985" y="4780"/>
                    </a:cubicBezTo>
                    <a:cubicBezTo>
                      <a:pt x="10800" y="5144"/>
                      <a:pt x="11411" y="5508"/>
                      <a:pt x="11819" y="5993"/>
                    </a:cubicBezTo>
                    <a:cubicBezTo>
                      <a:pt x="11819" y="6115"/>
                      <a:pt x="11819" y="6236"/>
                      <a:pt x="12023" y="6236"/>
                    </a:cubicBezTo>
                    <a:cubicBezTo>
                      <a:pt x="12226" y="6115"/>
                      <a:pt x="12226" y="6115"/>
                      <a:pt x="12226" y="5993"/>
                    </a:cubicBezTo>
                    <a:cubicBezTo>
                      <a:pt x="12226" y="5751"/>
                      <a:pt x="12023" y="5387"/>
                      <a:pt x="12023" y="5144"/>
                    </a:cubicBezTo>
                    <a:cubicBezTo>
                      <a:pt x="12226" y="5144"/>
                      <a:pt x="12430" y="5265"/>
                      <a:pt x="12430" y="5387"/>
                    </a:cubicBezTo>
                    <a:cubicBezTo>
                      <a:pt x="12838" y="5629"/>
                      <a:pt x="13042" y="5993"/>
                      <a:pt x="13245" y="6236"/>
                    </a:cubicBezTo>
                    <a:cubicBezTo>
                      <a:pt x="13245" y="6357"/>
                      <a:pt x="13245" y="6357"/>
                      <a:pt x="13449" y="6357"/>
                    </a:cubicBezTo>
                    <a:cubicBezTo>
                      <a:pt x="13653" y="6357"/>
                      <a:pt x="13653" y="6357"/>
                      <a:pt x="13653" y="6236"/>
                    </a:cubicBezTo>
                    <a:cubicBezTo>
                      <a:pt x="13653" y="5872"/>
                      <a:pt x="13653" y="5508"/>
                      <a:pt x="13449" y="5265"/>
                    </a:cubicBezTo>
                    <a:cubicBezTo>
                      <a:pt x="13857" y="5508"/>
                      <a:pt x="14060" y="5872"/>
                      <a:pt x="14060" y="6236"/>
                    </a:cubicBezTo>
                    <a:cubicBezTo>
                      <a:pt x="14060" y="6357"/>
                      <a:pt x="14264" y="6357"/>
                      <a:pt x="14264" y="6357"/>
                    </a:cubicBezTo>
                    <a:cubicBezTo>
                      <a:pt x="14468" y="6357"/>
                      <a:pt x="14468" y="6357"/>
                      <a:pt x="14468" y="6236"/>
                    </a:cubicBezTo>
                    <a:cubicBezTo>
                      <a:pt x="14468" y="6115"/>
                      <a:pt x="14672" y="5872"/>
                      <a:pt x="14672" y="5629"/>
                    </a:cubicBezTo>
                    <a:cubicBezTo>
                      <a:pt x="14672" y="5629"/>
                      <a:pt x="14672" y="5629"/>
                      <a:pt x="14672" y="5629"/>
                    </a:cubicBezTo>
                    <a:cubicBezTo>
                      <a:pt x="14875" y="5872"/>
                      <a:pt x="14875" y="6236"/>
                      <a:pt x="15079" y="6600"/>
                    </a:cubicBezTo>
                    <a:cubicBezTo>
                      <a:pt x="15079" y="6843"/>
                      <a:pt x="15079" y="6843"/>
                      <a:pt x="15283" y="6722"/>
                    </a:cubicBezTo>
                    <a:cubicBezTo>
                      <a:pt x="15283" y="7086"/>
                      <a:pt x="15283" y="7328"/>
                      <a:pt x="15079" y="7692"/>
                    </a:cubicBezTo>
                    <a:cubicBezTo>
                      <a:pt x="15079" y="8056"/>
                      <a:pt x="14875" y="8420"/>
                      <a:pt x="14468" y="8784"/>
                    </a:cubicBezTo>
                    <a:cubicBezTo>
                      <a:pt x="14468" y="9027"/>
                      <a:pt x="14060" y="9270"/>
                      <a:pt x="13857" y="9513"/>
                    </a:cubicBezTo>
                    <a:cubicBezTo>
                      <a:pt x="13449" y="9877"/>
                      <a:pt x="13042" y="10119"/>
                      <a:pt x="12838" y="10362"/>
                    </a:cubicBezTo>
                    <a:cubicBezTo>
                      <a:pt x="12634" y="10483"/>
                      <a:pt x="12430" y="10483"/>
                      <a:pt x="12226" y="10605"/>
                    </a:cubicBezTo>
                    <a:cubicBezTo>
                      <a:pt x="12023" y="10605"/>
                      <a:pt x="12023" y="10726"/>
                      <a:pt x="11819" y="10605"/>
                    </a:cubicBezTo>
                    <a:cubicBezTo>
                      <a:pt x="11208" y="10605"/>
                      <a:pt x="10800" y="10483"/>
                      <a:pt x="10392" y="10241"/>
                    </a:cubicBezTo>
                    <a:cubicBezTo>
                      <a:pt x="9781" y="9998"/>
                      <a:pt x="9374" y="9755"/>
                      <a:pt x="8762" y="9391"/>
                    </a:cubicBezTo>
                    <a:cubicBezTo>
                      <a:pt x="8355" y="9027"/>
                      <a:pt x="7743" y="8663"/>
                      <a:pt x="7540" y="8178"/>
                    </a:cubicBezTo>
                    <a:close/>
                    <a:moveTo>
                      <a:pt x="8151" y="12061"/>
                    </a:moveTo>
                    <a:cubicBezTo>
                      <a:pt x="8558" y="11939"/>
                      <a:pt x="8762" y="11818"/>
                      <a:pt x="8966" y="11575"/>
                    </a:cubicBezTo>
                    <a:cubicBezTo>
                      <a:pt x="8966" y="11575"/>
                      <a:pt x="8966" y="11454"/>
                      <a:pt x="8966" y="11454"/>
                    </a:cubicBezTo>
                    <a:cubicBezTo>
                      <a:pt x="8966" y="11090"/>
                      <a:pt x="8966" y="10726"/>
                      <a:pt x="8966" y="10362"/>
                    </a:cubicBezTo>
                    <a:cubicBezTo>
                      <a:pt x="8966" y="10241"/>
                      <a:pt x="8966" y="10241"/>
                      <a:pt x="8966" y="10119"/>
                    </a:cubicBezTo>
                    <a:cubicBezTo>
                      <a:pt x="8966" y="9998"/>
                      <a:pt x="8966" y="9877"/>
                      <a:pt x="8966" y="9877"/>
                    </a:cubicBezTo>
                    <a:cubicBezTo>
                      <a:pt x="8966" y="9755"/>
                      <a:pt x="8966" y="9755"/>
                      <a:pt x="8966" y="9877"/>
                    </a:cubicBezTo>
                    <a:cubicBezTo>
                      <a:pt x="9374" y="10119"/>
                      <a:pt x="9985" y="10362"/>
                      <a:pt x="10392" y="10605"/>
                    </a:cubicBezTo>
                    <a:cubicBezTo>
                      <a:pt x="10800" y="10726"/>
                      <a:pt x="11208" y="10847"/>
                      <a:pt x="11819" y="10847"/>
                    </a:cubicBezTo>
                    <a:cubicBezTo>
                      <a:pt x="12430" y="10969"/>
                      <a:pt x="12838" y="10605"/>
                      <a:pt x="13042" y="10362"/>
                    </a:cubicBezTo>
                    <a:cubicBezTo>
                      <a:pt x="13449" y="10241"/>
                      <a:pt x="13449" y="9998"/>
                      <a:pt x="13857" y="9877"/>
                    </a:cubicBezTo>
                    <a:cubicBezTo>
                      <a:pt x="13857" y="9877"/>
                      <a:pt x="13857" y="9998"/>
                      <a:pt x="13857" y="9998"/>
                    </a:cubicBezTo>
                    <a:cubicBezTo>
                      <a:pt x="13653" y="10362"/>
                      <a:pt x="13653" y="10847"/>
                      <a:pt x="13653" y="11211"/>
                    </a:cubicBezTo>
                    <a:cubicBezTo>
                      <a:pt x="13653" y="11575"/>
                      <a:pt x="14060" y="11939"/>
                      <a:pt x="14264" y="12182"/>
                    </a:cubicBezTo>
                    <a:cubicBezTo>
                      <a:pt x="14468" y="12304"/>
                      <a:pt x="14468" y="12304"/>
                      <a:pt x="14672" y="12182"/>
                    </a:cubicBezTo>
                    <a:cubicBezTo>
                      <a:pt x="14875" y="12304"/>
                      <a:pt x="14875" y="12546"/>
                      <a:pt x="14672" y="12668"/>
                    </a:cubicBezTo>
                    <a:cubicBezTo>
                      <a:pt x="14264" y="12910"/>
                      <a:pt x="13857" y="12910"/>
                      <a:pt x="13245" y="13032"/>
                    </a:cubicBezTo>
                    <a:cubicBezTo>
                      <a:pt x="12023" y="13153"/>
                      <a:pt x="10800" y="13032"/>
                      <a:pt x="9577" y="12910"/>
                    </a:cubicBezTo>
                    <a:cubicBezTo>
                      <a:pt x="9374" y="12910"/>
                      <a:pt x="9374" y="12910"/>
                      <a:pt x="9374" y="12910"/>
                    </a:cubicBezTo>
                    <a:cubicBezTo>
                      <a:pt x="8966" y="12668"/>
                      <a:pt x="8558" y="12546"/>
                      <a:pt x="8151" y="12425"/>
                    </a:cubicBezTo>
                    <a:cubicBezTo>
                      <a:pt x="8151" y="12425"/>
                      <a:pt x="7947" y="12304"/>
                      <a:pt x="7947" y="12304"/>
                    </a:cubicBezTo>
                    <a:cubicBezTo>
                      <a:pt x="7743" y="12182"/>
                      <a:pt x="7743" y="12182"/>
                      <a:pt x="8151" y="12061"/>
                    </a:cubicBezTo>
                    <a:close/>
                    <a:moveTo>
                      <a:pt x="14875" y="13274"/>
                    </a:moveTo>
                    <a:cubicBezTo>
                      <a:pt x="14672" y="13396"/>
                      <a:pt x="14264" y="13517"/>
                      <a:pt x="14060" y="13517"/>
                    </a:cubicBezTo>
                    <a:cubicBezTo>
                      <a:pt x="13653" y="13638"/>
                      <a:pt x="13245" y="13760"/>
                      <a:pt x="12838" y="13760"/>
                    </a:cubicBezTo>
                    <a:cubicBezTo>
                      <a:pt x="12430" y="13760"/>
                      <a:pt x="12226" y="13881"/>
                      <a:pt x="12023" y="13881"/>
                    </a:cubicBezTo>
                    <a:cubicBezTo>
                      <a:pt x="10800" y="13881"/>
                      <a:pt x="9577" y="13638"/>
                      <a:pt x="8558" y="13274"/>
                    </a:cubicBezTo>
                    <a:cubicBezTo>
                      <a:pt x="8151" y="13153"/>
                      <a:pt x="7743" y="13032"/>
                      <a:pt x="7540" y="12789"/>
                    </a:cubicBezTo>
                    <a:cubicBezTo>
                      <a:pt x="7336" y="12546"/>
                      <a:pt x="7132" y="12425"/>
                      <a:pt x="6928" y="12304"/>
                    </a:cubicBezTo>
                    <a:cubicBezTo>
                      <a:pt x="6928" y="12182"/>
                      <a:pt x="6928" y="12182"/>
                      <a:pt x="7132" y="12182"/>
                    </a:cubicBezTo>
                    <a:cubicBezTo>
                      <a:pt x="7336" y="12182"/>
                      <a:pt x="7540" y="12061"/>
                      <a:pt x="7540" y="12182"/>
                    </a:cubicBezTo>
                    <a:cubicBezTo>
                      <a:pt x="7540" y="12425"/>
                      <a:pt x="7743" y="12546"/>
                      <a:pt x="8151" y="12668"/>
                    </a:cubicBezTo>
                    <a:cubicBezTo>
                      <a:pt x="8762" y="12910"/>
                      <a:pt x="9577" y="13153"/>
                      <a:pt x="10392" y="13153"/>
                    </a:cubicBezTo>
                    <a:cubicBezTo>
                      <a:pt x="11004" y="13274"/>
                      <a:pt x="11819" y="13274"/>
                      <a:pt x="12430" y="13274"/>
                    </a:cubicBezTo>
                    <a:cubicBezTo>
                      <a:pt x="13042" y="13274"/>
                      <a:pt x="13653" y="13153"/>
                      <a:pt x="14264" y="13032"/>
                    </a:cubicBezTo>
                    <a:cubicBezTo>
                      <a:pt x="14672" y="12910"/>
                      <a:pt x="15079" y="12789"/>
                      <a:pt x="15079" y="12425"/>
                    </a:cubicBezTo>
                    <a:cubicBezTo>
                      <a:pt x="15283" y="12304"/>
                      <a:pt x="15283" y="12304"/>
                      <a:pt x="15487" y="12304"/>
                    </a:cubicBezTo>
                    <a:cubicBezTo>
                      <a:pt x="15894" y="12425"/>
                      <a:pt x="15894" y="12304"/>
                      <a:pt x="15691" y="12546"/>
                    </a:cubicBezTo>
                    <a:cubicBezTo>
                      <a:pt x="15487" y="12789"/>
                      <a:pt x="15283" y="13032"/>
                      <a:pt x="14875" y="13274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hangingPunct="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00" kern="0">
                  <a:solidFill>
                    <a:srgbClr val="000000"/>
                  </a:solidFill>
                  <a:latin typeface="Arial"/>
                  <a:ea typeface="微软雅黑"/>
                  <a:cs typeface="Calibri"/>
                  <a:sym typeface="Arial"/>
                </a:endParaRPr>
              </a:p>
            </p:txBody>
          </p:sp>
          <p:sp>
            <p:nvSpPr>
              <p:cNvPr id="40" name="chenying0907 130"/>
              <p:cNvSpPr/>
              <p:nvPr/>
            </p:nvSpPr>
            <p:spPr>
              <a:xfrm>
                <a:off x="3215192" y="1467675"/>
                <a:ext cx="35725" cy="39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21600"/>
                      <a:pt x="4320" y="21600"/>
                      <a:pt x="8640" y="21600"/>
                    </a:cubicBezTo>
                    <a:cubicBezTo>
                      <a:pt x="8640" y="21600"/>
                      <a:pt x="8640" y="21600"/>
                      <a:pt x="8640" y="21600"/>
                    </a:cubicBezTo>
                    <a:cubicBezTo>
                      <a:pt x="8640" y="20463"/>
                      <a:pt x="12960" y="19326"/>
                      <a:pt x="12960" y="18568"/>
                    </a:cubicBezTo>
                    <a:cubicBezTo>
                      <a:pt x="12960" y="16674"/>
                      <a:pt x="8640" y="14779"/>
                      <a:pt x="8640" y="12884"/>
                    </a:cubicBezTo>
                    <a:cubicBezTo>
                      <a:pt x="8640" y="10611"/>
                      <a:pt x="8640" y="8337"/>
                      <a:pt x="12960" y="6063"/>
                    </a:cubicBezTo>
                    <a:cubicBezTo>
                      <a:pt x="17280" y="4547"/>
                      <a:pt x="17280" y="3032"/>
                      <a:pt x="21600" y="1516"/>
                    </a:cubicBezTo>
                    <a:cubicBezTo>
                      <a:pt x="21600" y="1137"/>
                      <a:pt x="21600" y="758"/>
                      <a:pt x="21600" y="379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0"/>
                      <a:pt x="21600" y="0"/>
                      <a:pt x="17280" y="0"/>
                    </a:cubicBezTo>
                    <a:cubicBezTo>
                      <a:pt x="17280" y="379"/>
                      <a:pt x="17280" y="758"/>
                      <a:pt x="12960" y="1137"/>
                    </a:cubicBezTo>
                    <a:cubicBezTo>
                      <a:pt x="12960" y="2653"/>
                      <a:pt x="8640" y="3789"/>
                      <a:pt x="8640" y="4926"/>
                    </a:cubicBezTo>
                    <a:cubicBezTo>
                      <a:pt x="4320" y="6821"/>
                      <a:pt x="0" y="8716"/>
                      <a:pt x="4320" y="10232"/>
                    </a:cubicBezTo>
                    <a:cubicBezTo>
                      <a:pt x="0" y="11747"/>
                      <a:pt x="4320" y="13263"/>
                      <a:pt x="4320" y="14779"/>
                    </a:cubicBezTo>
                    <a:cubicBezTo>
                      <a:pt x="4320" y="16674"/>
                      <a:pt x="4320" y="18568"/>
                      <a:pt x="0" y="20842"/>
                    </a:cubicBezTo>
                    <a:cubicBezTo>
                      <a:pt x="0" y="20842"/>
                      <a:pt x="0" y="21221"/>
                      <a:pt x="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hangingPunct="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00" kern="0">
                  <a:solidFill>
                    <a:srgbClr val="000000"/>
                  </a:solidFill>
                  <a:latin typeface="Arial"/>
                  <a:ea typeface="微软雅黑"/>
                  <a:cs typeface="Calibri"/>
                  <a:sym typeface="Arial"/>
                </a:endParaRPr>
              </a:p>
            </p:txBody>
          </p:sp>
          <p:sp>
            <p:nvSpPr>
              <p:cNvPr id="41" name="chenying0907 131"/>
              <p:cNvSpPr/>
              <p:nvPr/>
            </p:nvSpPr>
            <p:spPr>
              <a:xfrm>
                <a:off x="2709097" y="1467675"/>
                <a:ext cx="41679" cy="378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000" y="15600"/>
                    </a:moveTo>
                    <a:cubicBezTo>
                      <a:pt x="18000" y="13600"/>
                      <a:pt x="18000" y="11600"/>
                      <a:pt x="18000" y="9600"/>
                    </a:cubicBezTo>
                    <a:cubicBezTo>
                      <a:pt x="14400" y="7200"/>
                      <a:pt x="10800" y="4800"/>
                      <a:pt x="10800" y="2400"/>
                    </a:cubicBezTo>
                    <a:cubicBezTo>
                      <a:pt x="7200" y="1600"/>
                      <a:pt x="3600" y="800"/>
                      <a:pt x="3600" y="0"/>
                    </a:cubicBezTo>
                    <a:cubicBezTo>
                      <a:pt x="3600" y="0"/>
                      <a:pt x="3600" y="0"/>
                      <a:pt x="3600" y="0"/>
                    </a:cubicBezTo>
                    <a:cubicBezTo>
                      <a:pt x="3600" y="0"/>
                      <a:pt x="3600" y="0"/>
                      <a:pt x="0" y="0"/>
                    </a:cubicBezTo>
                    <a:cubicBezTo>
                      <a:pt x="0" y="400"/>
                      <a:pt x="0" y="800"/>
                      <a:pt x="0" y="800"/>
                    </a:cubicBezTo>
                    <a:cubicBezTo>
                      <a:pt x="3600" y="1600"/>
                      <a:pt x="3600" y="2400"/>
                      <a:pt x="3600" y="2800"/>
                    </a:cubicBezTo>
                    <a:cubicBezTo>
                      <a:pt x="7200" y="4400"/>
                      <a:pt x="7200" y="6000"/>
                      <a:pt x="10800" y="7600"/>
                    </a:cubicBezTo>
                    <a:cubicBezTo>
                      <a:pt x="10800" y="8400"/>
                      <a:pt x="10800" y="8800"/>
                      <a:pt x="10800" y="9600"/>
                    </a:cubicBezTo>
                    <a:cubicBezTo>
                      <a:pt x="10800" y="10400"/>
                      <a:pt x="10800" y="11200"/>
                      <a:pt x="10800" y="12000"/>
                    </a:cubicBezTo>
                    <a:cubicBezTo>
                      <a:pt x="10800" y="14400"/>
                      <a:pt x="14400" y="16400"/>
                      <a:pt x="14400" y="18800"/>
                    </a:cubicBezTo>
                    <a:cubicBezTo>
                      <a:pt x="14400" y="19600"/>
                      <a:pt x="14400" y="20400"/>
                      <a:pt x="14400" y="21200"/>
                    </a:cubicBezTo>
                    <a:cubicBezTo>
                      <a:pt x="14400" y="21200"/>
                      <a:pt x="14400" y="21600"/>
                      <a:pt x="18000" y="21600"/>
                    </a:cubicBezTo>
                    <a:cubicBezTo>
                      <a:pt x="21600" y="21600"/>
                      <a:pt x="21600" y="21200"/>
                      <a:pt x="21600" y="21200"/>
                    </a:cubicBezTo>
                    <a:cubicBezTo>
                      <a:pt x="18000" y="19200"/>
                      <a:pt x="21600" y="17200"/>
                      <a:pt x="18000" y="15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hangingPunct="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00" kern="0">
                  <a:solidFill>
                    <a:srgbClr val="000000"/>
                  </a:solidFill>
                  <a:latin typeface="Arial"/>
                  <a:ea typeface="微软雅黑"/>
                  <a:cs typeface="Calibri"/>
                  <a:sym typeface="Arial"/>
                </a:endParaRPr>
              </a:p>
            </p:txBody>
          </p:sp>
          <p:sp>
            <p:nvSpPr>
              <p:cNvPr id="42" name="chenying0907 132"/>
              <p:cNvSpPr/>
              <p:nvPr/>
            </p:nvSpPr>
            <p:spPr>
              <a:xfrm>
                <a:off x="0" y="866315"/>
                <a:ext cx="549834" cy="9943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extrusionOk="0">
                    <a:moveTo>
                      <a:pt x="21327" y="17157"/>
                    </a:moveTo>
                    <a:cubicBezTo>
                      <a:pt x="21327" y="16698"/>
                      <a:pt x="21327" y="16238"/>
                      <a:pt x="21327" y="15779"/>
                    </a:cubicBezTo>
                    <a:cubicBezTo>
                      <a:pt x="21327" y="15319"/>
                      <a:pt x="21053" y="14860"/>
                      <a:pt x="21053" y="14400"/>
                    </a:cubicBezTo>
                    <a:cubicBezTo>
                      <a:pt x="21053" y="13940"/>
                      <a:pt x="20780" y="13481"/>
                      <a:pt x="20780" y="13174"/>
                    </a:cubicBezTo>
                    <a:cubicBezTo>
                      <a:pt x="20780" y="13021"/>
                      <a:pt x="20780" y="13021"/>
                      <a:pt x="20506" y="13021"/>
                    </a:cubicBezTo>
                    <a:cubicBezTo>
                      <a:pt x="20233" y="13021"/>
                      <a:pt x="19686" y="12868"/>
                      <a:pt x="19139" y="12868"/>
                    </a:cubicBezTo>
                    <a:cubicBezTo>
                      <a:pt x="18319" y="12715"/>
                      <a:pt x="17499" y="12409"/>
                      <a:pt x="16678" y="12255"/>
                    </a:cubicBezTo>
                    <a:cubicBezTo>
                      <a:pt x="15858" y="12102"/>
                      <a:pt x="15585" y="11796"/>
                      <a:pt x="15038" y="11643"/>
                    </a:cubicBezTo>
                    <a:cubicBezTo>
                      <a:pt x="15038" y="11643"/>
                      <a:pt x="14765" y="11489"/>
                      <a:pt x="14765" y="11489"/>
                    </a:cubicBezTo>
                    <a:cubicBezTo>
                      <a:pt x="14491" y="11336"/>
                      <a:pt x="14218" y="11030"/>
                      <a:pt x="13944" y="10877"/>
                    </a:cubicBezTo>
                    <a:cubicBezTo>
                      <a:pt x="13671" y="10723"/>
                      <a:pt x="13397" y="10570"/>
                      <a:pt x="13124" y="10570"/>
                    </a:cubicBezTo>
                    <a:cubicBezTo>
                      <a:pt x="12851" y="10570"/>
                      <a:pt x="12851" y="10570"/>
                      <a:pt x="12851" y="10417"/>
                    </a:cubicBezTo>
                    <a:cubicBezTo>
                      <a:pt x="12851" y="10264"/>
                      <a:pt x="12851" y="10111"/>
                      <a:pt x="12851" y="9957"/>
                    </a:cubicBezTo>
                    <a:cubicBezTo>
                      <a:pt x="12851" y="9804"/>
                      <a:pt x="13124" y="9804"/>
                      <a:pt x="13124" y="9804"/>
                    </a:cubicBezTo>
                    <a:cubicBezTo>
                      <a:pt x="13671" y="9804"/>
                      <a:pt x="14218" y="9804"/>
                      <a:pt x="14765" y="9804"/>
                    </a:cubicBezTo>
                    <a:cubicBezTo>
                      <a:pt x="15038" y="9804"/>
                      <a:pt x="15585" y="9804"/>
                      <a:pt x="16132" y="9651"/>
                    </a:cubicBezTo>
                    <a:cubicBezTo>
                      <a:pt x="16405" y="9651"/>
                      <a:pt x="16405" y="9498"/>
                      <a:pt x="16132" y="9345"/>
                    </a:cubicBezTo>
                    <a:cubicBezTo>
                      <a:pt x="16132" y="9345"/>
                      <a:pt x="16132" y="9191"/>
                      <a:pt x="15858" y="9191"/>
                    </a:cubicBezTo>
                    <a:cubicBezTo>
                      <a:pt x="15858" y="9038"/>
                      <a:pt x="15858" y="8885"/>
                      <a:pt x="16132" y="8885"/>
                    </a:cubicBezTo>
                    <a:cubicBezTo>
                      <a:pt x="16132" y="8885"/>
                      <a:pt x="16132" y="8885"/>
                      <a:pt x="16405" y="8885"/>
                    </a:cubicBezTo>
                    <a:cubicBezTo>
                      <a:pt x="16952" y="8885"/>
                      <a:pt x="17225" y="8579"/>
                      <a:pt x="17499" y="8426"/>
                    </a:cubicBezTo>
                    <a:cubicBezTo>
                      <a:pt x="17772" y="8426"/>
                      <a:pt x="17772" y="8272"/>
                      <a:pt x="17772" y="8119"/>
                    </a:cubicBezTo>
                    <a:cubicBezTo>
                      <a:pt x="17772" y="7966"/>
                      <a:pt x="17772" y="7660"/>
                      <a:pt x="17499" y="7506"/>
                    </a:cubicBezTo>
                    <a:cubicBezTo>
                      <a:pt x="16952" y="7047"/>
                      <a:pt x="16952" y="6740"/>
                      <a:pt x="17499" y="6281"/>
                    </a:cubicBezTo>
                    <a:cubicBezTo>
                      <a:pt x="17772" y="6128"/>
                      <a:pt x="17772" y="5821"/>
                      <a:pt x="18046" y="5668"/>
                    </a:cubicBezTo>
                    <a:cubicBezTo>
                      <a:pt x="18046" y="5515"/>
                      <a:pt x="18046" y="5515"/>
                      <a:pt x="18046" y="5362"/>
                    </a:cubicBezTo>
                    <a:cubicBezTo>
                      <a:pt x="18046" y="5055"/>
                      <a:pt x="17772" y="4749"/>
                      <a:pt x="17225" y="4596"/>
                    </a:cubicBezTo>
                    <a:cubicBezTo>
                      <a:pt x="17225" y="4596"/>
                      <a:pt x="17225" y="4443"/>
                      <a:pt x="17225" y="4443"/>
                    </a:cubicBezTo>
                    <a:cubicBezTo>
                      <a:pt x="16952" y="4136"/>
                      <a:pt x="16678" y="3983"/>
                      <a:pt x="16678" y="3677"/>
                    </a:cubicBezTo>
                    <a:cubicBezTo>
                      <a:pt x="16405" y="3217"/>
                      <a:pt x="16405" y="2911"/>
                      <a:pt x="16132" y="2604"/>
                    </a:cubicBezTo>
                    <a:cubicBezTo>
                      <a:pt x="15858" y="2145"/>
                      <a:pt x="15311" y="1685"/>
                      <a:pt x="14765" y="1379"/>
                    </a:cubicBezTo>
                    <a:cubicBezTo>
                      <a:pt x="14491" y="1072"/>
                      <a:pt x="14218" y="766"/>
                      <a:pt x="13671" y="613"/>
                    </a:cubicBezTo>
                    <a:cubicBezTo>
                      <a:pt x="13124" y="460"/>
                      <a:pt x="12851" y="306"/>
                      <a:pt x="12304" y="306"/>
                    </a:cubicBezTo>
                    <a:cubicBezTo>
                      <a:pt x="11757" y="153"/>
                      <a:pt x="11210" y="0"/>
                      <a:pt x="10663" y="0"/>
                    </a:cubicBezTo>
                    <a:cubicBezTo>
                      <a:pt x="10116" y="0"/>
                      <a:pt x="9843" y="0"/>
                      <a:pt x="9296" y="153"/>
                    </a:cubicBezTo>
                    <a:cubicBezTo>
                      <a:pt x="8749" y="153"/>
                      <a:pt x="8476" y="153"/>
                      <a:pt x="7929" y="306"/>
                    </a:cubicBezTo>
                    <a:cubicBezTo>
                      <a:pt x="7382" y="460"/>
                      <a:pt x="7109" y="613"/>
                      <a:pt x="6562" y="766"/>
                    </a:cubicBezTo>
                    <a:cubicBezTo>
                      <a:pt x="6289" y="766"/>
                      <a:pt x="6015" y="919"/>
                      <a:pt x="6289" y="1072"/>
                    </a:cubicBezTo>
                    <a:cubicBezTo>
                      <a:pt x="6289" y="1072"/>
                      <a:pt x="6289" y="1072"/>
                      <a:pt x="6289" y="1072"/>
                    </a:cubicBezTo>
                    <a:cubicBezTo>
                      <a:pt x="6289" y="1072"/>
                      <a:pt x="6289" y="1072"/>
                      <a:pt x="6289" y="1072"/>
                    </a:cubicBezTo>
                    <a:cubicBezTo>
                      <a:pt x="6289" y="1072"/>
                      <a:pt x="6289" y="1072"/>
                      <a:pt x="6289" y="1072"/>
                    </a:cubicBezTo>
                    <a:cubicBezTo>
                      <a:pt x="6289" y="1072"/>
                      <a:pt x="6289" y="1072"/>
                      <a:pt x="6289" y="1072"/>
                    </a:cubicBezTo>
                    <a:cubicBezTo>
                      <a:pt x="6289" y="1072"/>
                      <a:pt x="6289" y="1072"/>
                      <a:pt x="6289" y="1072"/>
                    </a:cubicBezTo>
                    <a:cubicBezTo>
                      <a:pt x="6289" y="919"/>
                      <a:pt x="6289" y="919"/>
                      <a:pt x="6562" y="919"/>
                    </a:cubicBezTo>
                    <a:cubicBezTo>
                      <a:pt x="6835" y="766"/>
                      <a:pt x="7382" y="613"/>
                      <a:pt x="7929" y="460"/>
                    </a:cubicBezTo>
                    <a:cubicBezTo>
                      <a:pt x="8476" y="306"/>
                      <a:pt x="9023" y="306"/>
                      <a:pt x="9570" y="306"/>
                    </a:cubicBezTo>
                    <a:cubicBezTo>
                      <a:pt x="10663" y="153"/>
                      <a:pt x="11484" y="306"/>
                      <a:pt x="12304" y="460"/>
                    </a:cubicBezTo>
                    <a:cubicBezTo>
                      <a:pt x="12851" y="613"/>
                      <a:pt x="13397" y="766"/>
                      <a:pt x="13671" y="919"/>
                    </a:cubicBezTo>
                    <a:cubicBezTo>
                      <a:pt x="14218" y="1226"/>
                      <a:pt x="14765" y="1532"/>
                      <a:pt x="15038" y="1838"/>
                    </a:cubicBezTo>
                    <a:cubicBezTo>
                      <a:pt x="15311" y="2145"/>
                      <a:pt x="15585" y="2298"/>
                      <a:pt x="15858" y="2604"/>
                    </a:cubicBezTo>
                    <a:cubicBezTo>
                      <a:pt x="15858" y="2911"/>
                      <a:pt x="16132" y="3217"/>
                      <a:pt x="16132" y="3523"/>
                    </a:cubicBezTo>
                    <a:cubicBezTo>
                      <a:pt x="16132" y="3677"/>
                      <a:pt x="16405" y="3830"/>
                      <a:pt x="16405" y="4136"/>
                    </a:cubicBezTo>
                    <a:cubicBezTo>
                      <a:pt x="16678" y="4443"/>
                      <a:pt x="16678" y="4596"/>
                      <a:pt x="17225" y="4902"/>
                    </a:cubicBezTo>
                    <a:cubicBezTo>
                      <a:pt x="17499" y="5055"/>
                      <a:pt x="17772" y="5209"/>
                      <a:pt x="17499" y="5515"/>
                    </a:cubicBezTo>
                    <a:cubicBezTo>
                      <a:pt x="17499" y="5821"/>
                      <a:pt x="17225" y="5974"/>
                      <a:pt x="16952" y="6281"/>
                    </a:cubicBezTo>
                    <a:cubicBezTo>
                      <a:pt x="16405" y="6587"/>
                      <a:pt x="16405" y="7200"/>
                      <a:pt x="16952" y="7506"/>
                    </a:cubicBezTo>
                    <a:cubicBezTo>
                      <a:pt x="17225" y="7660"/>
                      <a:pt x="17225" y="7813"/>
                      <a:pt x="17225" y="7813"/>
                    </a:cubicBezTo>
                    <a:cubicBezTo>
                      <a:pt x="17772" y="8272"/>
                      <a:pt x="16952" y="8579"/>
                      <a:pt x="16405" y="8579"/>
                    </a:cubicBezTo>
                    <a:cubicBezTo>
                      <a:pt x="16132" y="8732"/>
                      <a:pt x="15858" y="8732"/>
                      <a:pt x="15585" y="8885"/>
                    </a:cubicBezTo>
                    <a:cubicBezTo>
                      <a:pt x="15311" y="8885"/>
                      <a:pt x="15311" y="9038"/>
                      <a:pt x="15585" y="9191"/>
                    </a:cubicBezTo>
                    <a:cubicBezTo>
                      <a:pt x="15585" y="9345"/>
                      <a:pt x="15585" y="9345"/>
                      <a:pt x="15858" y="9498"/>
                    </a:cubicBezTo>
                    <a:cubicBezTo>
                      <a:pt x="15858" y="9498"/>
                      <a:pt x="15858" y="9498"/>
                      <a:pt x="15585" y="9498"/>
                    </a:cubicBezTo>
                    <a:cubicBezTo>
                      <a:pt x="15311" y="9498"/>
                      <a:pt x="14765" y="9651"/>
                      <a:pt x="14491" y="9651"/>
                    </a:cubicBezTo>
                    <a:cubicBezTo>
                      <a:pt x="14218" y="9651"/>
                      <a:pt x="13944" y="9498"/>
                      <a:pt x="13944" y="9345"/>
                    </a:cubicBezTo>
                    <a:cubicBezTo>
                      <a:pt x="13944" y="9191"/>
                      <a:pt x="14218" y="9191"/>
                      <a:pt x="14218" y="9038"/>
                    </a:cubicBezTo>
                    <a:cubicBezTo>
                      <a:pt x="14765" y="9038"/>
                      <a:pt x="14765" y="8885"/>
                      <a:pt x="14765" y="8579"/>
                    </a:cubicBezTo>
                    <a:cubicBezTo>
                      <a:pt x="14765" y="8579"/>
                      <a:pt x="14765" y="8426"/>
                      <a:pt x="14491" y="8426"/>
                    </a:cubicBezTo>
                    <a:cubicBezTo>
                      <a:pt x="14491" y="8272"/>
                      <a:pt x="14491" y="8272"/>
                      <a:pt x="14491" y="8119"/>
                    </a:cubicBezTo>
                    <a:cubicBezTo>
                      <a:pt x="14491" y="7966"/>
                      <a:pt x="14765" y="7813"/>
                      <a:pt x="14765" y="7660"/>
                    </a:cubicBezTo>
                    <a:cubicBezTo>
                      <a:pt x="15038" y="7353"/>
                      <a:pt x="15038" y="7047"/>
                      <a:pt x="14765" y="6587"/>
                    </a:cubicBezTo>
                    <a:cubicBezTo>
                      <a:pt x="14491" y="6434"/>
                      <a:pt x="14491" y="6128"/>
                      <a:pt x="14765" y="5974"/>
                    </a:cubicBezTo>
                    <a:cubicBezTo>
                      <a:pt x="15311" y="5821"/>
                      <a:pt x="15038" y="5668"/>
                      <a:pt x="15038" y="5515"/>
                    </a:cubicBezTo>
                    <a:cubicBezTo>
                      <a:pt x="14765" y="5362"/>
                      <a:pt x="15038" y="5209"/>
                      <a:pt x="14765" y="5209"/>
                    </a:cubicBezTo>
                    <a:cubicBezTo>
                      <a:pt x="14491" y="5209"/>
                      <a:pt x="14491" y="5055"/>
                      <a:pt x="14491" y="5055"/>
                    </a:cubicBezTo>
                    <a:cubicBezTo>
                      <a:pt x="13944" y="4902"/>
                      <a:pt x="13671" y="4902"/>
                      <a:pt x="13397" y="5055"/>
                    </a:cubicBezTo>
                    <a:cubicBezTo>
                      <a:pt x="13397" y="5209"/>
                      <a:pt x="13124" y="5209"/>
                      <a:pt x="12851" y="5209"/>
                    </a:cubicBezTo>
                    <a:cubicBezTo>
                      <a:pt x="12851" y="5209"/>
                      <a:pt x="12577" y="5055"/>
                      <a:pt x="12577" y="5055"/>
                    </a:cubicBezTo>
                    <a:cubicBezTo>
                      <a:pt x="12304" y="4902"/>
                      <a:pt x="11757" y="4902"/>
                      <a:pt x="11484" y="4902"/>
                    </a:cubicBezTo>
                    <a:cubicBezTo>
                      <a:pt x="11210" y="4902"/>
                      <a:pt x="10937" y="5055"/>
                      <a:pt x="10663" y="5055"/>
                    </a:cubicBezTo>
                    <a:cubicBezTo>
                      <a:pt x="10390" y="5209"/>
                      <a:pt x="10116" y="5209"/>
                      <a:pt x="10116" y="4902"/>
                    </a:cubicBezTo>
                    <a:cubicBezTo>
                      <a:pt x="10116" y="4902"/>
                      <a:pt x="10116" y="4902"/>
                      <a:pt x="10116" y="4902"/>
                    </a:cubicBezTo>
                    <a:cubicBezTo>
                      <a:pt x="10116" y="4596"/>
                      <a:pt x="9843" y="4443"/>
                      <a:pt x="9296" y="4443"/>
                    </a:cubicBezTo>
                    <a:cubicBezTo>
                      <a:pt x="9023" y="4443"/>
                      <a:pt x="8749" y="4596"/>
                      <a:pt x="8476" y="4596"/>
                    </a:cubicBezTo>
                    <a:cubicBezTo>
                      <a:pt x="8203" y="4596"/>
                      <a:pt x="7656" y="4443"/>
                      <a:pt x="7382" y="4289"/>
                    </a:cubicBezTo>
                    <a:cubicBezTo>
                      <a:pt x="6562" y="4136"/>
                      <a:pt x="6289" y="3677"/>
                      <a:pt x="6289" y="3217"/>
                    </a:cubicBezTo>
                    <a:cubicBezTo>
                      <a:pt x="6289" y="2757"/>
                      <a:pt x="6289" y="2451"/>
                      <a:pt x="6015" y="2145"/>
                    </a:cubicBezTo>
                    <a:cubicBezTo>
                      <a:pt x="6015" y="1991"/>
                      <a:pt x="6015" y="1991"/>
                      <a:pt x="6015" y="1991"/>
                    </a:cubicBezTo>
                    <a:cubicBezTo>
                      <a:pt x="5742" y="1991"/>
                      <a:pt x="5742" y="1991"/>
                      <a:pt x="5742" y="2145"/>
                    </a:cubicBezTo>
                    <a:cubicBezTo>
                      <a:pt x="5742" y="2145"/>
                      <a:pt x="5468" y="2298"/>
                      <a:pt x="5468" y="2451"/>
                    </a:cubicBezTo>
                    <a:cubicBezTo>
                      <a:pt x="5468" y="2757"/>
                      <a:pt x="5468" y="3064"/>
                      <a:pt x="5742" y="3523"/>
                    </a:cubicBezTo>
                    <a:cubicBezTo>
                      <a:pt x="5742" y="3523"/>
                      <a:pt x="5742" y="3523"/>
                      <a:pt x="5742" y="3523"/>
                    </a:cubicBezTo>
                    <a:cubicBezTo>
                      <a:pt x="5742" y="3983"/>
                      <a:pt x="5468" y="4289"/>
                      <a:pt x="5195" y="4596"/>
                    </a:cubicBezTo>
                    <a:cubicBezTo>
                      <a:pt x="5195" y="4596"/>
                      <a:pt x="5195" y="4596"/>
                      <a:pt x="5195" y="4596"/>
                    </a:cubicBezTo>
                    <a:cubicBezTo>
                      <a:pt x="4922" y="4749"/>
                      <a:pt x="4648" y="4749"/>
                      <a:pt x="4648" y="4902"/>
                    </a:cubicBezTo>
                    <a:cubicBezTo>
                      <a:pt x="4922" y="5055"/>
                      <a:pt x="4648" y="5209"/>
                      <a:pt x="4648" y="5362"/>
                    </a:cubicBezTo>
                    <a:cubicBezTo>
                      <a:pt x="4648" y="5821"/>
                      <a:pt x="4922" y="5974"/>
                      <a:pt x="5468" y="6128"/>
                    </a:cubicBezTo>
                    <a:cubicBezTo>
                      <a:pt x="5468" y="6281"/>
                      <a:pt x="5742" y="6281"/>
                      <a:pt x="5742" y="6434"/>
                    </a:cubicBezTo>
                    <a:cubicBezTo>
                      <a:pt x="5742" y="6587"/>
                      <a:pt x="5742" y="6740"/>
                      <a:pt x="5468" y="6894"/>
                    </a:cubicBezTo>
                    <a:cubicBezTo>
                      <a:pt x="5468" y="6894"/>
                      <a:pt x="5195" y="6894"/>
                      <a:pt x="5195" y="6894"/>
                    </a:cubicBezTo>
                    <a:cubicBezTo>
                      <a:pt x="5468" y="7047"/>
                      <a:pt x="5195" y="7200"/>
                      <a:pt x="5195" y="7200"/>
                    </a:cubicBezTo>
                    <a:cubicBezTo>
                      <a:pt x="5195" y="7506"/>
                      <a:pt x="5195" y="7660"/>
                      <a:pt x="5468" y="7813"/>
                    </a:cubicBezTo>
                    <a:cubicBezTo>
                      <a:pt x="6015" y="7966"/>
                      <a:pt x="6289" y="8119"/>
                      <a:pt x="6562" y="8426"/>
                    </a:cubicBezTo>
                    <a:cubicBezTo>
                      <a:pt x="6835" y="8579"/>
                      <a:pt x="6835" y="8579"/>
                      <a:pt x="6289" y="8885"/>
                    </a:cubicBezTo>
                    <a:cubicBezTo>
                      <a:pt x="6015" y="9038"/>
                      <a:pt x="6015" y="9191"/>
                      <a:pt x="6289" y="9345"/>
                    </a:cubicBezTo>
                    <a:cubicBezTo>
                      <a:pt x="6289" y="9345"/>
                      <a:pt x="6289" y="9498"/>
                      <a:pt x="6289" y="9498"/>
                    </a:cubicBezTo>
                    <a:cubicBezTo>
                      <a:pt x="6015" y="9498"/>
                      <a:pt x="5742" y="9498"/>
                      <a:pt x="5468" y="9498"/>
                    </a:cubicBezTo>
                    <a:cubicBezTo>
                      <a:pt x="5195" y="9498"/>
                      <a:pt x="4922" y="9498"/>
                      <a:pt x="4648" y="9345"/>
                    </a:cubicBezTo>
                    <a:cubicBezTo>
                      <a:pt x="4375" y="9345"/>
                      <a:pt x="4101" y="9191"/>
                      <a:pt x="3828" y="9038"/>
                    </a:cubicBezTo>
                    <a:cubicBezTo>
                      <a:pt x="3281" y="8885"/>
                      <a:pt x="3281" y="8579"/>
                      <a:pt x="3828" y="8272"/>
                    </a:cubicBezTo>
                    <a:cubicBezTo>
                      <a:pt x="4101" y="8119"/>
                      <a:pt x="4101" y="7813"/>
                      <a:pt x="3828" y="7506"/>
                    </a:cubicBezTo>
                    <a:cubicBezTo>
                      <a:pt x="3554" y="7353"/>
                      <a:pt x="3554" y="7353"/>
                      <a:pt x="3281" y="7200"/>
                    </a:cubicBezTo>
                    <a:cubicBezTo>
                      <a:pt x="3008" y="7200"/>
                      <a:pt x="3008" y="7047"/>
                      <a:pt x="3008" y="6740"/>
                    </a:cubicBezTo>
                    <a:cubicBezTo>
                      <a:pt x="3008" y="6587"/>
                      <a:pt x="3281" y="6281"/>
                      <a:pt x="3554" y="6128"/>
                    </a:cubicBezTo>
                    <a:cubicBezTo>
                      <a:pt x="3828" y="5821"/>
                      <a:pt x="4101" y="5515"/>
                      <a:pt x="4101" y="5209"/>
                    </a:cubicBezTo>
                    <a:cubicBezTo>
                      <a:pt x="4101" y="4902"/>
                      <a:pt x="3828" y="4596"/>
                      <a:pt x="3828" y="4289"/>
                    </a:cubicBezTo>
                    <a:cubicBezTo>
                      <a:pt x="3828" y="3983"/>
                      <a:pt x="3828" y="3677"/>
                      <a:pt x="3828" y="3370"/>
                    </a:cubicBezTo>
                    <a:cubicBezTo>
                      <a:pt x="4101" y="2911"/>
                      <a:pt x="4101" y="2604"/>
                      <a:pt x="4375" y="2145"/>
                    </a:cubicBezTo>
                    <a:cubicBezTo>
                      <a:pt x="4375" y="1685"/>
                      <a:pt x="4922" y="1379"/>
                      <a:pt x="5742" y="1226"/>
                    </a:cubicBezTo>
                    <a:cubicBezTo>
                      <a:pt x="5742" y="1072"/>
                      <a:pt x="5742" y="1072"/>
                      <a:pt x="5742" y="1072"/>
                    </a:cubicBezTo>
                    <a:cubicBezTo>
                      <a:pt x="5195" y="1072"/>
                      <a:pt x="5195" y="1226"/>
                      <a:pt x="4922" y="1226"/>
                    </a:cubicBezTo>
                    <a:cubicBezTo>
                      <a:pt x="4648" y="1379"/>
                      <a:pt x="4375" y="1532"/>
                      <a:pt x="4101" y="1685"/>
                    </a:cubicBezTo>
                    <a:cubicBezTo>
                      <a:pt x="3828" y="2298"/>
                      <a:pt x="3554" y="3064"/>
                      <a:pt x="3554" y="3677"/>
                    </a:cubicBezTo>
                    <a:cubicBezTo>
                      <a:pt x="3554" y="4136"/>
                      <a:pt x="3554" y="4749"/>
                      <a:pt x="3554" y="5209"/>
                    </a:cubicBezTo>
                    <a:cubicBezTo>
                      <a:pt x="3554" y="5362"/>
                      <a:pt x="3554" y="5362"/>
                      <a:pt x="3554" y="5515"/>
                    </a:cubicBezTo>
                    <a:cubicBezTo>
                      <a:pt x="3281" y="5821"/>
                      <a:pt x="3008" y="5974"/>
                      <a:pt x="2734" y="6281"/>
                    </a:cubicBezTo>
                    <a:cubicBezTo>
                      <a:pt x="2734" y="6587"/>
                      <a:pt x="2461" y="6894"/>
                      <a:pt x="2734" y="7200"/>
                    </a:cubicBezTo>
                    <a:cubicBezTo>
                      <a:pt x="3008" y="7353"/>
                      <a:pt x="3008" y="7506"/>
                      <a:pt x="3281" y="7506"/>
                    </a:cubicBezTo>
                    <a:cubicBezTo>
                      <a:pt x="3554" y="7813"/>
                      <a:pt x="3828" y="7966"/>
                      <a:pt x="3281" y="8272"/>
                    </a:cubicBezTo>
                    <a:cubicBezTo>
                      <a:pt x="2734" y="8579"/>
                      <a:pt x="3008" y="8885"/>
                      <a:pt x="3554" y="9191"/>
                    </a:cubicBezTo>
                    <a:cubicBezTo>
                      <a:pt x="3828" y="9345"/>
                      <a:pt x="3828" y="9345"/>
                      <a:pt x="4101" y="9498"/>
                    </a:cubicBezTo>
                    <a:cubicBezTo>
                      <a:pt x="3828" y="9498"/>
                      <a:pt x="3828" y="9498"/>
                      <a:pt x="3828" y="9651"/>
                    </a:cubicBezTo>
                    <a:cubicBezTo>
                      <a:pt x="3828" y="9651"/>
                      <a:pt x="4101" y="9651"/>
                      <a:pt x="4101" y="9651"/>
                    </a:cubicBezTo>
                    <a:cubicBezTo>
                      <a:pt x="5195" y="9804"/>
                      <a:pt x="6015" y="9651"/>
                      <a:pt x="7109" y="9651"/>
                    </a:cubicBezTo>
                    <a:cubicBezTo>
                      <a:pt x="7109" y="9651"/>
                      <a:pt x="7109" y="9651"/>
                      <a:pt x="7109" y="9651"/>
                    </a:cubicBezTo>
                    <a:cubicBezTo>
                      <a:pt x="7656" y="9651"/>
                      <a:pt x="7929" y="9651"/>
                      <a:pt x="7929" y="9957"/>
                    </a:cubicBezTo>
                    <a:cubicBezTo>
                      <a:pt x="7929" y="9957"/>
                      <a:pt x="7929" y="10111"/>
                      <a:pt x="7929" y="10111"/>
                    </a:cubicBezTo>
                    <a:cubicBezTo>
                      <a:pt x="7929" y="10264"/>
                      <a:pt x="7929" y="10417"/>
                      <a:pt x="7929" y="10570"/>
                    </a:cubicBezTo>
                    <a:cubicBezTo>
                      <a:pt x="7382" y="10570"/>
                      <a:pt x="7109" y="10570"/>
                      <a:pt x="6835" y="10877"/>
                    </a:cubicBezTo>
                    <a:cubicBezTo>
                      <a:pt x="6835" y="11030"/>
                      <a:pt x="6562" y="11183"/>
                      <a:pt x="6562" y="11183"/>
                    </a:cubicBezTo>
                    <a:cubicBezTo>
                      <a:pt x="6289" y="11336"/>
                      <a:pt x="6015" y="11489"/>
                      <a:pt x="6015" y="11643"/>
                    </a:cubicBezTo>
                    <a:cubicBezTo>
                      <a:pt x="5742" y="11949"/>
                      <a:pt x="5468" y="11949"/>
                      <a:pt x="4922" y="12102"/>
                    </a:cubicBezTo>
                    <a:cubicBezTo>
                      <a:pt x="4922" y="12102"/>
                      <a:pt x="4648" y="12102"/>
                      <a:pt x="4375" y="12102"/>
                    </a:cubicBezTo>
                    <a:cubicBezTo>
                      <a:pt x="4375" y="12102"/>
                      <a:pt x="4101" y="12102"/>
                      <a:pt x="4101" y="12255"/>
                    </a:cubicBezTo>
                    <a:cubicBezTo>
                      <a:pt x="4101" y="12255"/>
                      <a:pt x="3828" y="12409"/>
                      <a:pt x="3554" y="12409"/>
                    </a:cubicBezTo>
                    <a:cubicBezTo>
                      <a:pt x="3281" y="12562"/>
                      <a:pt x="2734" y="12562"/>
                      <a:pt x="2461" y="12715"/>
                    </a:cubicBezTo>
                    <a:cubicBezTo>
                      <a:pt x="2461" y="12715"/>
                      <a:pt x="2461" y="12715"/>
                      <a:pt x="2461" y="12715"/>
                    </a:cubicBezTo>
                    <a:cubicBezTo>
                      <a:pt x="1914" y="12715"/>
                      <a:pt x="1367" y="12868"/>
                      <a:pt x="1094" y="13021"/>
                    </a:cubicBezTo>
                    <a:cubicBezTo>
                      <a:pt x="820" y="13174"/>
                      <a:pt x="547" y="13174"/>
                      <a:pt x="547" y="13328"/>
                    </a:cubicBezTo>
                    <a:cubicBezTo>
                      <a:pt x="273" y="13634"/>
                      <a:pt x="273" y="13787"/>
                      <a:pt x="273" y="14094"/>
                    </a:cubicBezTo>
                    <a:cubicBezTo>
                      <a:pt x="273" y="14247"/>
                      <a:pt x="273" y="14400"/>
                      <a:pt x="273" y="14553"/>
                    </a:cubicBezTo>
                    <a:cubicBezTo>
                      <a:pt x="273" y="14860"/>
                      <a:pt x="273" y="15319"/>
                      <a:pt x="0" y="15626"/>
                    </a:cubicBezTo>
                    <a:cubicBezTo>
                      <a:pt x="0" y="16085"/>
                      <a:pt x="0" y="16545"/>
                      <a:pt x="0" y="17004"/>
                    </a:cubicBezTo>
                    <a:cubicBezTo>
                      <a:pt x="0" y="17617"/>
                      <a:pt x="0" y="18230"/>
                      <a:pt x="0" y="18689"/>
                    </a:cubicBezTo>
                    <a:cubicBezTo>
                      <a:pt x="0" y="19149"/>
                      <a:pt x="0" y="19609"/>
                      <a:pt x="273" y="20068"/>
                    </a:cubicBezTo>
                    <a:cubicBezTo>
                      <a:pt x="273" y="20374"/>
                      <a:pt x="273" y="20528"/>
                      <a:pt x="273" y="20834"/>
                    </a:cubicBezTo>
                    <a:cubicBezTo>
                      <a:pt x="273" y="20987"/>
                      <a:pt x="273" y="21140"/>
                      <a:pt x="273" y="21447"/>
                    </a:cubicBezTo>
                    <a:cubicBezTo>
                      <a:pt x="547" y="21447"/>
                      <a:pt x="547" y="21447"/>
                      <a:pt x="547" y="21447"/>
                    </a:cubicBezTo>
                    <a:cubicBezTo>
                      <a:pt x="547" y="21140"/>
                      <a:pt x="820" y="20834"/>
                      <a:pt x="547" y="20681"/>
                    </a:cubicBezTo>
                    <a:cubicBezTo>
                      <a:pt x="547" y="20221"/>
                      <a:pt x="547" y="19915"/>
                      <a:pt x="547" y="19455"/>
                    </a:cubicBezTo>
                    <a:cubicBezTo>
                      <a:pt x="547" y="18996"/>
                      <a:pt x="273" y="18536"/>
                      <a:pt x="273" y="17923"/>
                    </a:cubicBezTo>
                    <a:cubicBezTo>
                      <a:pt x="273" y="17311"/>
                      <a:pt x="273" y="16698"/>
                      <a:pt x="273" y="15932"/>
                    </a:cubicBezTo>
                    <a:cubicBezTo>
                      <a:pt x="547" y="15626"/>
                      <a:pt x="547" y="15319"/>
                      <a:pt x="547" y="15013"/>
                    </a:cubicBezTo>
                    <a:cubicBezTo>
                      <a:pt x="547" y="14400"/>
                      <a:pt x="547" y="13940"/>
                      <a:pt x="1094" y="13481"/>
                    </a:cubicBezTo>
                    <a:cubicBezTo>
                      <a:pt x="1094" y="13481"/>
                      <a:pt x="1094" y="13328"/>
                      <a:pt x="1094" y="13328"/>
                    </a:cubicBezTo>
                    <a:cubicBezTo>
                      <a:pt x="1094" y="13174"/>
                      <a:pt x="1367" y="13174"/>
                      <a:pt x="1367" y="13174"/>
                    </a:cubicBezTo>
                    <a:cubicBezTo>
                      <a:pt x="1641" y="13021"/>
                      <a:pt x="1914" y="13021"/>
                      <a:pt x="2461" y="12868"/>
                    </a:cubicBezTo>
                    <a:cubicBezTo>
                      <a:pt x="2734" y="12868"/>
                      <a:pt x="3281" y="12715"/>
                      <a:pt x="3828" y="12562"/>
                    </a:cubicBezTo>
                    <a:cubicBezTo>
                      <a:pt x="3828" y="12562"/>
                      <a:pt x="3828" y="12562"/>
                      <a:pt x="3828" y="12562"/>
                    </a:cubicBezTo>
                    <a:cubicBezTo>
                      <a:pt x="3828" y="12715"/>
                      <a:pt x="4101" y="12715"/>
                      <a:pt x="4101" y="12715"/>
                    </a:cubicBezTo>
                    <a:cubicBezTo>
                      <a:pt x="4375" y="12562"/>
                      <a:pt x="4922" y="12409"/>
                      <a:pt x="5195" y="12409"/>
                    </a:cubicBezTo>
                    <a:cubicBezTo>
                      <a:pt x="5468" y="12409"/>
                      <a:pt x="5468" y="12409"/>
                      <a:pt x="5468" y="12409"/>
                    </a:cubicBezTo>
                    <a:cubicBezTo>
                      <a:pt x="5742" y="12562"/>
                      <a:pt x="6015" y="12868"/>
                      <a:pt x="6289" y="13021"/>
                    </a:cubicBezTo>
                    <a:cubicBezTo>
                      <a:pt x="6562" y="13174"/>
                      <a:pt x="7109" y="13481"/>
                      <a:pt x="7382" y="13787"/>
                    </a:cubicBezTo>
                    <a:cubicBezTo>
                      <a:pt x="7656" y="13940"/>
                      <a:pt x="7656" y="13940"/>
                      <a:pt x="7929" y="13787"/>
                    </a:cubicBezTo>
                    <a:cubicBezTo>
                      <a:pt x="8203" y="13787"/>
                      <a:pt x="8476" y="13634"/>
                      <a:pt x="9023" y="13634"/>
                    </a:cubicBezTo>
                    <a:cubicBezTo>
                      <a:pt x="8749" y="13787"/>
                      <a:pt x="8749" y="13940"/>
                      <a:pt x="8476" y="13940"/>
                    </a:cubicBezTo>
                    <a:cubicBezTo>
                      <a:pt x="8476" y="14247"/>
                      <a:pt x="8476" y="14247"/>
                      <a:pt x="8749" y="14400"/>
                    </a:cubicBezTo>
                    <a:cubicBezTo>
                      <a:pt x="9023" y="14400"/>
                      <a:pt x="9296" y="14553"/>
                      <a:pt x="9570" y="14706"/>
                    </a:cubicBezTo>
                    <a:cubicBezTo>
                      <a:pt x="9843" y="15166"/>
                      <a:pt x="10390" y="15472"/>
                      <a:pt x="10663" y="15932"/>
                    </a:cubicBezTo>
                    <a:cubicBezTo>
                      <a:pt x="10663" y="15932"/>
                      <a:pt x="10663" y="16085"/>
                      <a:pt x="10663" y="15932"/>
                    </a:cubicBezTo>
                    <a:cubicBezTo>
                      <a:pt x="10663" y="15932"/>
                      <a:pt x="10937" y="15932"/>
                      <a:pt x="11210" y="15779"/>
                    </a:cubicBezTo>
                    <a:cubicBezTo>
                      <a:pt x="11210" y="15626"/>
                      <a:pt x="11484" y="15472"/>
                      <a:pt x="11757" y="15319"/>
                    </a:cubicBezTo>
                    <a:cubicBezTo>
                      <a:pt x="12030" y="15013"/>
                      <a:pt x="12577" y="14860"/>
                      <a:pt x="12577" y="14553"/>
                    </a:cubicBezTo>
                    <a:cubicBezTo>
                      <a:pt x="12577" y="14553"/>
                      <a:pt x="12577" y="14400"/>
                      <a:pt x="12851" y="14400"/>
                    </a:cubicBezTo>
                    <a:cubicBezTo>
                      <a:pt x="13124" y="14247"/>
                      <a:pt x="12851" y="14247"/>
                      <a:pt x="12851" y="14094"/>
                    </a:cubicBezTo>
                    <a:cubicBezTo>
                      <a:pt x="12577" y="13940"/>
                      <a:pt x="12577" y="13940"/>
                      <a:pt x="12304" y="13787"/>
                    </a:cubicBezTo>
                    <a:cubicBezTo>
                      <a:pt x="12851" y="13787"/>
                      <a:pt x="13124" y="13787"/>
                      <a:pt x="13671" y="13940"/>
                    </a:cubicBezTo>
                    <a:cubicBezTo>
                      <a:pt x="13671" y="13940"/>
                      <a:pt x="13944" y="13940"/>
                      <a:pt x="13944" y="13787"/>
                    </a:cubicBezTo>
                    <a:cubicBezTo>
                      <a:pt x="14218" y="13634"/>
                      <a:pt x="14218" y="13328"/>
                      <a:pt x="14491" y="13174"/>
                    </a:cubicBezTo>
                    <a:cubicBezTo>
                      <a:pt x="14491" y="13021"/>
                      <a:pt x="14491" y="12868"/>
                      <a:pt x="14765" y="12868"/>
                    </a:cubicBezTo>
                    <a:cubicBezTo>
                      <a:pt x="15038" y="12715"/>
                      <a:pt x="15038" y="12562"/>
                      <a:pt x="15311" y="12409"/>
                    </a:cubicBezTo>
                    <a:cubicBezTo>
                      <a:pt x="15585" y="12255"/>
                      <a:pt x="15585" y="12102"/>
                      <a:pt x="15858" y="12409"/>
                    </a:cubicBezTo>
                    <a:cubicBezTo>
                      <a:pt x="15858" y="12409"/>
                      <a:pt x="15858" y="12409"/>
                      <a:pt x="16132" y="12409"/>
                    </a:cubicBezTo>
                    <a:cubicBezTo>
                      <a:pt x="16405" y="12409"/>
                      <a:pt x="16952" y="12562"/>
                      <a:pt x="17225" y="12562"/>
                    </a:cubicBezTo>
                    <a:cubicBezTo>
                      <a:pt x="17499" y="12562"/>
                      <a:pt x="17499" y="12562"/>
                      <a:pt x="17499" y="12562"/>
                    </a:cubicBezTo>
                    <a:cubicBezTo>
                      <a:pt x="18046" y="12868"/>
                      <a:pt x="18592" y="12868"/>
                      <a:pt x="19139" y="13021"/>
                    </a:cubicBezTo>
                    <a:cubicBezTo>
                      <a:pt x="19413" y="13021"/>
                      <a:pt x="19686" y="13021"/>
                      <a:pt x="19959" y="13174"/>
                    </a:cubicBezTo>
                    <a:cubicBezTo>
                      <a:pt x="20233" y="13328"/>
                      <a:pt x="20233" y="13481"/>
                      <a:pt x="20233" y="13634"/>
                    </a:cubicBezTo>
                    <a:cubicBezTo>
                      <a:pt x="20233" y="13634"/>
                      <a:pt x="20233" y="13634"/>
                      <a:pt x="20233" y="13634"/>
                    </a:cubicBezTo>
                    <a:cubicBezTo>
                      <a:pt x="20506" y="13940"/>
                      <a:pt x="20506" y="14400"/>
                      <a:pt x="20780" y="14706"/>
                    </a:cubicBezTo>
                    <a:cubicBezTo>
                      <a:pt x="20780" y="15166"/>
                      <a:pt x="21053" y="15779"/>
                      <a:pt x="20780" y="16238"/>
                    </a:cubicBezTo>
                    <a:cubicBezTo>
                      <a:pt x="20780" y="16698"/>
                      <a:pt x="21053" y="17004"/>
                      <a:pt x="20780" y="17311"/>
                    </a:cubicBezTo>
                    <a:cubicBezTo>
                      <a:pt x="20780" y="17617"/>
                      <a:pt x="20780" y="17770"/>
                      <a:pt x="20780" y="18077"/>
                    </a:cubicBezTo>
                    <a:cubicBezTo>
                      <a:pt x="21053" y="18536"/>
                      <a:pt x="21053" y="19149"/>
                      <a:pt x="21053" y="19609"/>
                    </a:cubicBezTo>
                    <a:cubicBezTo>
                      <a:pt x="20780" y="19915"/>
                      <a:pt x="20780" y="20221"/>
                      <a:pt x="20780" y="20528"/>
                    </a:cubicBezTo>
                    <a:cubicBezTo>
                      <a:pt x="20780" y="20834"/>
                      <a:pt x="20780" y="21294"/>
                      <a:pt x="20780" y="21600"/>
                    </a:cubicBezTo>
                    <a:cubicBezTo>
                      <a:pt x="20780" y="21600"/>
                      <a:pt x="21053" y="21600"/>
                      <a:pt x="21053" y="21600"/>
                    </a:cubicBezTo>
                    <a:cubicBezTo>
                      <a:pt x="21053" y="21447"/>
                      <a:pt x="21053" y="21294"/>
                      <a:pt x="21327" y="21140"/>
                    </a:cubicBezTo>
                    <a:cubicBezTo>
                      <a:pt x="21327" y="20068"/>
                      <a:pt x="21327" y="19149"/>
                      <a:pt x="21327" y="18230"/>
                    </a:cubicBezTo>
                    <a:cubicBezTo>
                      <a:pt x="21327" y="18077"/>
                      <a:pt x="21327" y="18077"/>
                      <a:pt x="21327" y="18077"/>
                    </a:cubicBezTo>
                    <a:cubicBezTo>
                      <a:pt x="21327" y="17770"/>
                      <a:pt x="21327" y="17617"/>
                      <a:pt x="21327" y="17464"/>
                    </a:cubicBezTo>
                    <a:cubicBezTo>
                      <a:pt x="21327" y="17311"/>
                      <a:pt x="21600" y="17157"/>
                      <a:pt x="21327" y="17157"/>
                    </a:cubicBezTo>
                    <a:close/>
                    <a:moveTo>
                      <a:pt x="7382" y="8579"/>
                    </a:moveTo>
                    <a:cubicBezTo>
                      <a:pt x="6835" y="8119"/>
                      <a:pt x="6562" y="7660"/>
                      <a:pt x="6289" y="7200"/>
                    </a:cubicBezTo>
                    <a:cubicBezTo>
                      <a:pt x="6015" y="7200"/>
                      <a:pt x="6015" y="7047"/>
                      <a:pt x="6015" y="7047"/>
                    </a:cubicBezTo>
                    <a:cubicBezTo>
                      <a:pt x="6289" y="6587"/>
                      <a:pt x="6289" y="6281"/>
                      <a:pt x="5742" y="5974"/>
                    </a:cubicBezTo>
                    <a:cubicBezTo>
                      <a:pt x="5468" y="5668"/>
                      <a:pt x="5468" y="5515"/>
                      <a:pt x="5468" y="5209"/>
                    </a:cubicBezTo>
                    <a:cubicBezTo>
                      <a:pt x="5468" y="4749"/>
                      <a:pt x="6015" y="4443"/>
                      <a:pt x="6015" y="3983"/>
                    </a:cubicBezTo>
                    <a:cubicBezTo>
                      <a:pt x="6562" y="4443"/>
                      <a:pt x="7382" y="4749"/>
                      <a:pt x="8476" y="4749"/>
                    </a:cubicBezTo>
                    <a:cubicBezTo>
                      <a:pt x="8749" y="4749"/>
                      <a:pt x="9023" y="4749"/>
                      <a:pt x="9023" y="4749"/>
                    </a:cubicBezTo>
                    <a:cubicBezTo>
                      <a:pt x="9570" y="4749"/>
                      <a:pt x="9570" y="4749"/>
                      <a:pt x="9843" y="5055"/>
                    </a:cubicBezTo>
                    <a:cubicBezTo>
                      <a:pt x="9843" y="5362"/>
                      <a:pt x="10390" y="5515"/>
                      <a:pt x="10937" y="5209"/>
                    </a:cubicBezTo>
                    <a:cubicBezTo>
                      <a:pt x="11210" y="5209"/>
                      <a:pt x="11210" y="5055"/>
                      <a:pt x="11484" y="5055"/>
                    </a:cubicBezTo>
                    <a:cubicBezTo>
                      <a:pt x="11757" y="5055"/>
                      <a:pt x="12030" y="5209"/>
                      <a:pt x="12304" y="5209"/>
                    </a:cubicBezTo>
                    <a:cubicBezTo>
                      <a:pt x="12577" y="5362"/>
                      <a:pt x="12577" y="5362"/>
                      <a:pt x="12851" y="5362"/>
                    </a:cubicBezTo>
                    <a:cubicBezTo>
                      <a:pt x="13124" y="5515"/>
                      <a:pt x="13397" y="5362"/>
                      <a:pt x="13671" y="5209"/>
                    </a:cubicBezTo>
                    <a:cubicBezTo>
                      <a:pt x="13944" y="5055"/>
                      <a:pt x="13944" y="5055"/>
                      <a:pt x="14218" y="5209"/>
                    </a:cubicBezTo>
                    <a:cubicBezTo>
                      <a:pt x="14218" y="5362"/>
                      <a:pt x="14491" y="5515"/>
                      <a:pt x="14491" y="5668"/>
                    </a:cubicBezTo>
                    <a:cubicBezTo>
                      <a:pt x="14491" y="5821"/>
                      <a:pt x="14491" y="5974"/>
                      <a:pt x="14218" y="6128"/>
                    </a:cubicBezTo>
                    <a:cubicBezTo>
                      <a:pt x="14218" y="6281"/>
                      <a:pt x="14218" y="6434"/>
                      <a:pt x="14218" y="6434"/>
                    </a:cubicBezTo>
                    <a:cubicBezTo>
                      <a:pt x="14491" y="6740"/>
                      <a:pt x="14491" y="6894"/>
                      <a:pt x="14218" y="7200"/>
                    </a:cubicBezTo>
                    <a:cubicBezTo>
                      <a:pt x="14218" y="7813"/>
                      <a:pt x="13671" y="8272"/>
                      <a:pt x="13124" y="8732"/>
                    </a:cubicBezTo>
                    <a:cubicBezTo>
                      <a:pt x="13124" y="8885"/>
                      <a:pt x="12851" y="8885"/>
                      <a:pt x="13124" y="9038"/>
                    </a:cubicBezTo>
                    <a:cubicBezTo>
                      <a:pt x="13124" y="9038"/>
                      <a:pt x="13124" y="9191"/>
                      <a:pt x="12851" y="9191"/>
                    </a:cubicBezTo>
                    <a:cubicBezTo>
                      <a:pt x="12577" y="9191"/>
                      <a:pt x="12577" y="9498"/>
                      <a:pt x="12577" y="9651"/>
                    </a:cubicBezTo>
                    <a:cubicBezTo>
                      <a:pt x="12030" y="9957"/>
                      <a:pt x="11757" y="10111"/>
                      <a:pt x="11210" y="10264"/>
                    </a:cubicBezTo>
                    <a:cubicBezTo>
                      <a:pt x="10937" y="10264"/>
                      <a:pt x="10937" y="10264"/>
                      <a:pt x="10937" y="10264"/>
                    </a:cubicBezTo>
                    <a:cubicBezTo>
                      <a:pt x="10116" y="10111"/>
                      <a:pt x="9296" y="9957"/>
                      <a:pt x="8749" y="9651"/>
                    </a:cubicBezTo>
                    <a:cubicBezTo>
                      <a:pt x="8203" y="9345"/>
                      <a:pt x="7656" y="8885"/>
                      <a:pt x="7382" y="8579"/>
                    </a:cubicBezTo>
                    <a:close/>
                    <a:moveTo>
                      <a:pt x="10663" y="15319"/>
                    </a:moveTo>
                    <a:cubicBezTo>
                      <a:pt x="10663" y="15319"/>
                      <a:pt x="10663" y="15319"/>
                      <a:pt x="10663" y="15472"/>
                    </a:cubicBezTo>
                    <a:cubicBezTo>
                      <a:pt x="10390" y="15166"/>
                      <a:pt x="10116" y="15013"/>
                      <a:pt x="9843" y="14706"/>
                    </a:cubicBezTo>
                    <a:cubicBezTo>
                      <a:pt x="9843" y="14553"/>
                      <a:pt x="9843" y="14553"/>
                      <a:pt x="9843" y="14400"/>
                    </a:cubicBezTo>
                    <a:cubicBezTo>
                      <a:pt x="9570" y="14400"/>
                      <a:pt x="9570" y="14247"/>
                      <a:pt x="9296" y="14247"/>
                    </a:cubicBezTo>
                    <a:cubicBezTo>
                      <a:pt x="9296" y="14400"/>
                      <a:pt x="9023" y="14247"/>
                      <a:pt x="9023" y="14247"/>
                    </a:cubicBezTo>
                    <a:cubicBezTo>
                      <a:pt x="8749" y="14094"/>
                      <a:pt x="9023" y="14094"/>
                      <a:pt x="9023" y="14094"/>
                    </a:cubicBezTo>
                    <a:cubicBezTo>
                      <a:pt x="9023" y="13940"/>
                      <a:pt x="9296" y="13787"/>
                      <a:pt x="9296" y="13787"/>
                    </a:cubicBezTo>
                    <a:cubicBezTo>
                      <a:pt x="9570" y="13634"/>
                      <a:pt x="9570" y="13634"/>
                      <a:pt x="9296" y="13481"/>
                    </a:cubicBezTo>
                    <a:cubicBezTo>
                      <a:pt x="8749" y="13481"/>
                      <a:pt x="8203" y="13481"/>
                      <a:pt x="7929" y="13634"/>
                    </a:cubicBezTo>
                    <a:cubicBezTo>
                      <a:pt x="7656" y="13634"/>
                      <a:pt x="7656" y="13634"/>
                      <a:pt x="7656" y="13634"/>
                    </a:cubicBezTo>
                    <a:cubicBezTo>
                      <a:pt x="7382" y="13174"/>
                      <a:pt x="6562" y="12868"/>
                      <a:pt x="6289" y="12562"/>
                    </a:cubicBezTo>
                    <a:cubicBezTo>
                      <a:pt x="6015" y="12562"/>
                      <a:pt x="6015" y="12409"/>
                      <a:pt x="5742" y="12255"/>
                    </a:cubicBezTo>
                    <a:cubicBezTo>
                      <a:pt x="5742" y="12255"/>
                      <a:pt x="5742" y="12102"/>
                      <a:pt x="5742" y="12102"/>
                    </a:cubicBezTo>
                    <a:cubicBezTo>
                      <a:pt x="6289" y="11949"/>
                      <a:pt x="6562" y="11643"/>
                      <a:pt x="6835" y="11336"/>
                    </a:cubicBezTo>
                    <a:cubicBezTo>
                      <a:pt x="7109" y="11183"/>
                      <a:pt x="7382" y="11030"/>
                      <a:pt x="7382" y="10877"/>
                    </a:cubicBezTo>
                    <a:cubicBezTo>
                      <a:pt x="7382" y="10723"/>
                      <a:pt x="7656" y="10723"/>
                      <a:pt x="7656" y="10723"/>
                    </a:cubicBezTo>
                    <a:cubicBezTo>
                      <a:pt x="7382" y="10877"/>
                      <a:pt x="7382" y="11183"/>
                      <a:pt x="7656" y="11336"/>
                    </a:cubicBezTo>
                    <a:cubicBezTo>
                      <a:pt x="7656" y="11489"/>
                      <a:pt x="7656" y="11489"/>
                      <a:pt x="7656" y="11643"/>
                    </a:cubicBezTo>
                    <a:cubicBezTo>
                      <a:pt x="7656" y="11643"/>
                      <a:pt x="7656" y="11796"/>
                      <a:pt x="7656" y="11949"/>
                    </a:cubicBezTo>
                    <a:cubicBezTo>
                      <a:pt x="7382" y="12255"/>
                      <a:pt x="7656" y="12409"/>
                      <a:pt x="8203" y="12562"/>
                    </a:cubicBezTo>
                    <a:cubicBezTo>
                      <a:pt x="8749" y="12868"/>
                      <a:pt x="9296" y="13174"/>
                      <a:pt x="9843" y="13328"/>
                    </a:cubicBezTo>
                    <a:cubicBezTo>
                      <a:pt x="9843" y="13481"/>
                      <a:pt x="9843" y="13481"/>
                      <a:pt x="9843" y="13481"/>
                    </a:cubicBezTo>
                    <a:cubicBezTo>
                      <a:pt x="9843" y="13634"/>
                      <a:pt x="10116" y="13634"/>
                      <a:pt x="10116" y="13634"/>
                    </a:cubicBezTo>
                    <a:cubicBezTo>
                      <a:pt x="10116" y="13634"/>
                      <a:pt x="10390" y="13634"/>
                      <a:pt x="10390" y="13787"/>
                    </a:cubicBezTo>
                    <a:cubicBezTo>
                      <a:pt x="10390" y="14094"/>
                      <a:pt x="10390" y="14400"/>
                      <a:pt x="10663" y="14706"/>
                    </a:cubicBezTo>
                    <a:cubicBezTo>
                      <a:pt x="10937" y="14860"/>
                      <a:pt x="10663" y="15013"/>
                      <a:pt x="10663" y="15319"/>
                    </a:cubicBezTo>
                    <a:close/>
                    <a:moveTo>
                      <a:pt x="10937" y="14247"/>
                    </a:moveTo>
                    <a:cubicBezTo>
                      <a:pt x="10937" y="14094"/>
                      <a:pt x="10663" y="14094"/>
                      <a:pt x="10663" y="13940"/>
                    </a:cubicBezTo>
                    <a:cubicBezTo>
                      <a:pt x="10663" y="13481"/>
                      <a:pt x="10116" y="13174"/>
                      <a:pt x="9570" y="13021"/>
                    </a:cubicBezTo>
                    <a:cubicBezTo>
                      <a:pt x="9023" y="12715"/>
                      <a:pt x="8749" y="12562"/>
                      <a:pt x="8203" y="12409"/>
                    </a:cubicBezTo>
                    <a:cubicBezTo>
                      <a:pt x="7929" y="12255"/>
                      <a:pt x="7929" y="11949"/>
                      <a:pt x="7929" y="11796"/>
                    </a:cubicBezTo>
                    <a:cubicBezTo>
                      <a:pt x="7929" y="11643"/>
                      <a:pt x="7929" y="11489"/>
                      <a:pt x="7929" y="11336"/>
                    </a:cubicBezTo>
                    <a:cubicBezTo>
                      <a:pt x="8203" y="11183"/>
                      <a:pt x="8476" y="10877"/>
                      <a:pt x="8476" y="10570"/>
                    </a:cubicBezTo>
                    <a:cubicBezTo>
                      <a:pt x="8203" y="10264"/>
                      <a:pt x="8476" y="9957"/>
                      <a:pt x="8203" y="9651"/>
                    </a:cubicBezTo>
                    <a:cubicBezTo>
                      <a:pt x="8476" y="9804"/>
                      <a:pt x="8749" y="9957"/>
                      <a:pt x="9296" y="10111"/>
                    </a:cubicBezTo>
                    <a:cubicBezTo>
                      <a:pt x="9570" y="10264"/>
                      <a:pt x="10390" y="10417"/>
                      <a:pt x="10937" y="10417"/>
                    </a:cubicBezTo>
                    <a:cubicBezTo>
                      <a:pt x="11484" y="10417"/>
                      <a:pt x="12030" y="10264"/>
                      <a:pt x="12304" y="9957"/>
                    </a:cubicBezTo>
                    <a:cubicBezTo>
                      <a:pt x="12577" y="9957"/>
                      <a:pt x="12577" y="9957"/>
                      <a:pt x="12577" y="9957"/>
                    </a:cubicBezTo>
                    <a:cubicBezTo>
                      <a:pt x="12304" y="10264"/>
                      <a:pt x="12577" y="10570"/>
                      <a:pt x="12577" y="10877"/>
                    </a:cubicBezTo>
                    <a:cubicBezTo>
                      <a:pt x="12304" y="10877"/>
                      <a:pt x="12577" y="11030"/>
                      <a:pt x="12577" y="11030"/>
                    </a:cubicBezTo>
                    <a:cubicBezTo>
                      <a:pt x="12851" y="11183"/>
                      <a:pt x="12851" y="11336"/>
                      <a:pt x="13124" y="11489"/>
                    </a:cubicBezTo>
                    <a:cubicBezTo>
                      <a:pt x="13124" y="11489"/>
                      <a:pt x="13124" y="11643"/>
                      <a:pt x="13124" y="11643"/>
                    </a:cubicBezTo>
                    <a:cubicBezTo>
                      <a:pt x="12851" y="11949"/>
                      <a:pt x="12577" y="12255"/>
                      <a:pt x="12304" y="12409"/>
                    </a:cubicBezTo>
                    <a:cubicBezTo>
                      <a:pt x="12304" y="12562"/>
                      <a:pt x="12030" y="12715"/>
                      <a:pt x="11757" y="12868"/>
                    </a:cubicBezTo>
                    <a:cubicBezTo>
                      <a:pt x="11484" y="13021"/>
                      <a:pt x="11210" y="13174"/>
                      <a:pt x="10937" y="13481"/>
                    </a:cubicBezTo>
                    <a:cubicBezTo>
                      <a:pt x="10937" y="13481"/>
                      <a:pt x="10937" y="13634"/>
                      <a:pt x="10937" y="13787"/>
                    </a:cubicBezTo>
                    <a:cubicBezTo>
                      <a:pt x="10937" y="13940"/>
                      <a:pt x="10937" y="14094"/>
                      <a:pt x="10937" y="14247"/>
                    </a:cubicBezTo>
                    <a:close/>
                    <a:moveTo>
                      <a:pt x="14218" y="13021"/>
                    </a:moveTo>
                    <a:cubicBezTo>
                      <a:pt x="14218" y="13328"/>
                      <a:pt x="13671" y="13481"/>
                      <a:pt x="13671" y="13634"/>
                    </a:cubicBezTo>
                    <a:cubicBezTo>
                      <a:pt x="13671" y="13787"/>
                      <a:pt x="13671" y="13634"/>
                      <a:pt x="13671" y="13634"/>
                    </a:cubicBezTo>
                    <a:cubicBezTo>
                      <a:pt x="13124" y="13634"/>
                      <a:pt x="12577" y="13634"/>
                      <a:pt x="12030" y="13634"/>
                    </a:cubicBezTo>
                    <a:cubicBezTo>
                      <a:pt x="12030" y="13634"/>
                      <a:pt x="11757" y="13634"/>
                      <a:pt x="11757" y="13787"/>
                    </a:cubicBezTo>
                    <a:cubicBezTo>
                      <a:pt x="11757" y="13787"/>
                      <a:pt x="11757" y="13787"/>
                      <a:pt x="12030" y="13787"/>
                    </a:cubicBezTo>
                    <a:cubicBezTo>
                      <a:pt x="12030" y="13940"/>
                      <a:pt x="12030" y="13940"/>
                      <a:pt x="12304" y="14094"/>
                    </a:cubicBezTo>
                    <a:cubicBezTo>
                      <a:pt x="12577" y="14094"/>
                      <a:pt x="12577" y="14094"/>
                      <a:pt x="12304" y="14247"/>
                    </a:cubicBezTo>
                    <a:cubicBezTo>
                      <a:pt x="12304" y="14553"/>
                      <a:pt x="12030" y="14706"/>
                      <a:pt x="11757" y="15013"/>
                    </a:cubicBezTo>
                    <a:cubicBezTo>
                      <a:pt x="11484" y="15166"/>
                      <a:pt x="11210" y="15319"/>
                      <a:pt x="10937" y="15472"/>
                    </a:cubicBezTo>
                    <a:cubicBezTo>
                      <a:pt x="10937" y="15166"/>
                      <a:pt x="11210" y="14706"/>
                      <a:pt x="11210" y="14247"/>
                    </a:cubicBezTo>
                    <a:cubicBezTo>
                      <a:pt x="11210" y="14094"/>
                      <a:pt x="11210" y="13940"/>
                      <a:pt x="11210" y="13787"/>
                    </a:cubicBezTo>
                    <a:cubicBezTo>
                      <a:pt x="11484" y="13481"/>
                      <a:pt x="11484" y="13328"/>
                      <a:pt x="12030" y="13174"/>
                    </a:cubicBezTo>
                    <a:cubicBezTo>
                      <a:pt x="12304" y="12868"/>
                      <a:pt x="12577" y="12715"/>
                      <a:pt x="12851" y="12409"/>
                    </a:cubicBezTo>
                    <a:cubicBezTo>
                      <a:pt x="12851" y="12255"/>
                      <a:pt x="13124" y="11949"/>
                      <a:pt x="13397" y="11796"/>
                    </a:cubicBezTo>
                    <a:cubicBezTo>
                      <a:pt x="13397" y="11643"/>
                      <a:pt x="13671" y="11489"/>
                      <a:pt x="13397" y="11183"/>
                    </a:cubicBezTo>
                    <a:cubicBezTo>
                      <a:pt x="13397" y="11183"/>
                      <a:pt x="13124" y="11030"/>
                      <a:pt x="13124" y="10877"/>
                    </a:cubicBezTo>
                    <a:cubicBezTo>
                      <a:pt x="13124" y="10877"/>
                      <a:pt x="13124" y="10877"/>
                      <a:pt x="13124" y="10877"/>
                    </a:cubicBezTo>
                    <a:cubicBezTo>
                      <a:pt x="13397" y="10877"/>
                      <a:pt x="13671" y="10877"/>
                      <a:pt x="13671" y="11030"/>
                    </a:cubicBezTo>
                    <a:cubicBezTo>
                      <a:pt x="13944" y="11183"/>
                      <a:pt x="14218" y="11336"/>
                      <a:pt x="14491" y="11643"/>
                    </a:cubicBezTo>
                    <a:cubicBezTo>
                      <a:pt x="14491" y="11796"/>
                      <a:pt x="14765" y="11949"/>
                      <a:pt x="15311" y="12102"/>
                    </a:cubicBezTo>
                    <a:cubicBezTo>
                      <a:pt x="14765" y="12409"/>
                      <a:pt x="14491" y="12715"/>
                      <a:pt x="14218" y="13021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hangingPunct="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00" kern="0">
                  <a:solidFill>
                    <a:srgbClr val="000000"/>
                  </a:solidFill>
                  <a:latin typeface="Arial"/>
                  <a:ea typeface="微软雅黑"/>
                  <a:cs typeface="Calibri"/>
                  <a:sym typeface="Arial"/>
                </a:endParaRPr>
              </a:p>
            </p:txBody>
          </p:sp>
          <p:sp>
            <p:nvSpPr>
              <p:cNvPr id="43" name="chenying0907 133"/>
              <p:cNvSpPr/>
              <p:nvPr/>
            </p:nvSpPr>
            <p:spPr>
              <a:xfrm>
                <a:off x="413807" y="1519232"/>
                <a:ext cx="50610" cy="356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65" extrusionOk="0">
                    <a:moveTo>
                      <a:pt x="18514" y="4000"/>
                    </a:moveTo>
                    <a:cubicBezTo>
                      <a:pt x="18514" y="3153"/>
                      <a:pt x="18514" y="2306"/>
                      <a:pt x="18514" y="1459"/>
                    </a:cubicBezTo>
                    <a:cubicBezTo>
                      <a:pt x="18514" y="1036"/>
                      <a:pt x="18514" y="612"/>
                      <a:pt x="18514" y="189"/>
                    </a:cubicBezTo>
                    <a:cubicBezTo>
                      <a:pt x="18514" y="189"/>
                      <a:pt x="18514" y="-235"/>
                      <a:pt x="15429" y="189"/>
                    </a:cubicBezTo>
                    <a:cubicBezTo>
                      <a:pt x="15429" y="189"/>
                      <a:pt x="15429" y="189"/>
                      <a:pt x="15429" y="189"/>
                    </a:cubicBezTo>
                    <a:cubicBezTo>
                      <a:pt x="12343" y="1036"/>
                      <a:pt x="12343" y="1883"/>
                      <a:pt x="12343" y="2306"/>
                    </a:cubicBezTo>
                    <a:cubicBezTo>
                      <a:pt x="12343" y="3153"/>
                      <a:pt x="12343" y="4000"/>
                      <a:pt x="12343" y="4847"/>
                    </a:cubicBezTo>
                    <a:cubicBezTo>
                      <a:pt x="12343" y="6118"/>
                      <a:pt x="15429" y="6965"/>
                      <a:pt x="15429" y="8236"/>
                    </a:cubicBezTo>
                    <a:cubicBezTo>
                      <a:pt x="15429" y="8236"/>
                      <a:pt x="18514" y="8659"/>
                      <a:pt x="15429" y="8659"/>
                    </a:cubicBezTo>
                    <a:cubicBezTo>
                      <a:pt x="15429" y="9083"/>
                      <a:pt x="15429" y="9506"/>
                      <a:pt x="12343" y="9930"/>
                    </a:cubicBezTo>
                    <a:cubicBezTo>
                      <a:pt x="9257" y="10777"/>
                      <a:pt x="6171" y="11624"/>
                      <a:pt x="6171" y="12471"/>
                    </a:cubicBezTo>
                    <a:cubicBezTo>
                      <a:pt x="0" y="14589"/>
                      <a:pt x="3086" y="16706"/>
                      <a:pt x="0" y="18824"/>
                    </a:cubicBezTo>
                    <a:cubicBezTo>
                      <a:pt x="0" y="19671"/>
                      <a:pt x="0" y="20094"/>
                      <a:pt x="0" y="20941"/>
                    </a:cubicBezTo>
                    <a:cubicBezTo>
                      <a:pt x="0" y="21365"/>
                      <a:pt x="0" y="21365"/>
                      <a:pt x="3086" y="21365"/>
                    </a:cubicBezTo>
                    <a:cubicBezTo>
                      <a:pt x="3086" y="21365"/>
                      <a:pt x="3086" y="21365"/>
                      <a:pt x="3086" y="20941"/>
                    </a:cubicBezTo>
                    <a:cubicBezTo>
                      <a:pt x="3086" y="19247"/>
                      <a:pt x="3086" y="17130"/>
                      <a:pt x="6171" y="15436"/>
                    </a:cubicBezTo>
                    <a:cubicBezTo>
                      <a:pt x="6171" y="13741"/>
                      <a:pt x="6171" y="11624"/>
                      <a:pt x="18514" y="10353"/>
                    </a:cubicBezTo>
                    <a:cubicBezTo>
                      <a:pt x="18514" y="9930"/>
                      <a:pt x="21600" y="9506"/>
                      <a:pt x="21600" y="8659"/>
                    </a:cubicBezTo>
                    <a:cubicBezTo>
                      <a:pt x="21600" y="8236"/>
                      <a:pt x="18514" y="7389"/>
                      <a:pt x="18514" y="6965"/>
                    </a:cubicBezTo>
                    <a:cubicBezTo>
                      <a:pt x="18514" y="6118"/>
                      <a:pt x="18514" y="4847"/>
                      <a:pt x="18514" y="40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hangingPunct="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00" kern="0">
                  <a:solidFill>
                    <a:srgbClr val="000000"/>
                  </a:solidFill>
                  <a:latin typeface="Arial"/>
                  <a:ea typeface="微软雅黑"/>
                  <a:cs typeface="Calibri"/>
                  <a:sym typeface="Arial"/>
                </a:endParaRPr>
              </a:p>
            </p:txBody>
          </p:sp>
          <p:sp>
            <p:nvSpPr>
              <p:cNvPr id="44" name="chenying0907 134"/>
              <p:cNvSpPr/>
              <p:nvPr/>
            </p:nvSpPr>
            <p:spPr>
              <a:xfrm>
                <a:off x="532888" y="655755"/>
                <a:ext cx="815707" cy="1219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81" extrusionOk="0">
                    <a:moveTo>
                      <a:pt x="21414" y="13909"/>
                    </a:moveTo>
                    <a:cubicBezTo>
                      <a:pt x="21414" y="14033"/>
                      <a:pt x="21414" y="14033"/>
                      <a:pt x="21414" y="14033"/>
                    </a:cubicBezTo>
                    <a:cubicBezTo>
                      <a:pt x="21414" y="13909"/>
                      <a:pt x="21600" y="13784"/>
                      <a:pt x="21600" y="13660"/>
                    </a:cubicBezTo>
                    <a:cubicBezTo>
                      <a:pt x="21228" y="13412"/>
                      <a:pt x="20855" y="13412"/>
                      <a:pt x="20483" y="13288"/>
                    </a:cubicBezTo>
                    <a:cubicBezTo>
                      <a:pt x="20110" y="13288"/>
                      <a:pt x="19738" y="13288"/>
                      <a:pt x="19552" y="13164"/>
                    </a:cubicBezTo>
                    <a:cubicBezTo>
                      <a:pt x="18993" y="13040"/>
                      <a:pt x="18434" y="12915"/>
                      <a:pt x="17876" y="12791"/>
                    </a:cubicBezTo>
                    <a:cubicBezTo>
                      <a:pt x="17317" y="12791"/>
                      <a:pt x="16945" y="12667"/>
                      <a:pt x="16386" y="12419"/>
                    </a:cubicBezTo>
                    <a:cubicBezTo>
                      <a:pt x="15828" y="12295"/>
                      <a:pt x="15455" y="11922"/>
                      <a:pt x="15269" y="11550"/>
                    </a:cubicBezTo>
                    <a:cubicBezTo>
                      <a:pt x="15083" y="11302"/>
                      <a:pt x="15083" y="11302"/>
                      <a:pt x="14710" y="11302"/>
                    </a:cubicBezTo>
                    <a:cubicBezTo>
                      <a:pt x="14710" y="11302"/>
                      <a:pt x="14524" y="11302"/>
                      <a:pt x="14524" y="11302"/>
                    </a:cubicBezTo>
                    <a:cubicBezTo>
                      <a:pt x="14524" y="11178"/>
                      <a:pt x="14524" y="11053"/>
                      <a:pt x="14524" y="11053"/>
                    </a:cubicBezTo>
                    <a:cubicBezTo>
                      <a:pt x="14524" y="10805"/>
                      <a:pt x="14524" y="10557"/>
                      <a:pt x="14524" y="10433"/>
                    </a:cubicBezTo>
                    <a:cubicBezTo>
                      <a:pt x="14524" y="10060"/>
                      <a:pt x="14524" y="9688"/>
                      <a:pt x="14897" y="9440"/>
                    </a:cubicBezTo>
                    <a:cubicBezTo>
                      <a:pt x="15083" y="9067"/>
                      <a:pt x="15269" y="8571"/>
                      <a:pt x="15455" y="8198"/>
                    </a:cubicBezTo>
                    <a:cubicBezTo>
                      <a:pt x="15455" y="8198"/>
                      <a:pt x="15641" y="8198"/>
                      <a:pt x="15641" y="8198"/>
                    </a:cubicBezTo>
                    <a:cubicBezTo>
                      <a:pt x="15828" y="8074"/>
                      <a:pt x="16200" y="8074"/>
                      <a:pt x="16386" y="7826"/>
                    </a:cubicBezTo>
                    <a:cubicBezTo>
                      <a:pt x="16386" y="7702"/>
                      <a:pt x="16572" y="7453"/>
                      <a:pt x="16572" y="7329"/>
                    </a:cubicBezTo>
                    <a:cubicBezTo>
                      <a:pt x="16759" y="7081"/>
                      <a:pt x="16945" y="6709"/>
                      <a:pt x="17131" y="6460"/>
                    </a:cubicBezTo>
                    <a:cubicBezTo>
                      <a:pt x="17131" y="6460"/>
                      <a:pt x="17131" y="6336"/>
                      <a:pt x="17317" y="6460"/>
                    </a:cubicBezTo>
                    <a:cubicBezTo>
                      <a:pt x="17317" y="6460"/>
                      <a:pt x="17503" y="6336"/>
                      <a:pt x="17503" y="6336"/>
                    </a:cubicBezTo>
                    <a:cubicBezTo>
                      <a:pt x="17690" y="6212"/>
                      <a:pt x="17690" y="5964"/>
                      <a:pt x="17503" y="5840"/>
                    </a:cubicBezTo>
                    <a:cubicBezTo>
                      <a:pt x="17503" y="5591"/>
                      <a:pt x="17503" y="5467"/>
                      <a:pt x="17690" y="5467"/>
                    </a:cubicBezTo>
                    <a:cubicBezTo>
                      <a:pt x="18062" y="5343"/>
                      <a:pt x="18062" y="5219"/>
                      <a:pt x="18062" y="5095"/>
                    </a:cubicBezTo>
                    <a:cubicBezTo>
                      <a:pt x="18248" y="4847"/>
                      <a:pt x="18248" y="4722"/>
                      <a:pt x="18248" y="4474"/>
                    </a:cubicBezTo>
                    <a:cubicBezTo>
                      <a:pt x="18248" y="4350"/>
                      <a:pt x="18062" y="4102"/>
                      <a:pt x="17876" y="3978"/>
                    </a:cubicBezTo>
                    <a:cubicBezTo>
                      <a:pt x="17690" y="3853"/>
                      <a:pt x="17690" y="3605"/>
                      <a:pt x="17876" y="3481"/>
                    </a:cubicBezTo>
                    <a:cubicBezTo>
                      <a:pt x="18062" y="3357"/>
                      <a:pt x="18062" y="3233"/>
                      <a:pt x="18062" y="3109"/>
                    </a:cubicBezTo>
                    <a:cubicBezTo>
                      <a:pt x="18248" y="2860"/>
                      <a:pt x="18062" y="2612"/>
                      <a:pt x="17690" y="2364"/>
                    </a:cubicBezTo>
                    <a:cubicBezTo>
                      <a:pt x="17503" y="2240"/>
                      <a:pt x="17317" y="2240"/>
                      <a:pt x="17131" y="2240"/>
                    </a:cubicBezTo>
                    <a:cubicBezTo>
                      <a:pt x="16759" y="2364"/>
                      <a:pt x="16572" y="2240"/>
                      <a:pt x="16200" y="2115"/>
                    </a:cubicBezTo>
                    <a:cubicBezTo>
                      <a:pt x="16014" y="1991"/>
                      <a:pt x="15828" y="1867"/>
                      <a:pt x="15641" y="1619"/>
                    </a:cubicBezTo>
                    <a:cubicBezTo>
                      <a:pt x="15455" y="1371"/>
                      <a:pt x="15269" y="1122"/>
                      <a:pt x="15083" y="998"/>
                    </a:cubicBezTo>
                    <a:cubicBezTo>
                      <a:pt x="14897" y="750"/>
                      <a:pt x="14524" y="626"/>
                      <a:pt x="14152" y="502"/>
                    </a:cubicBezTo>
                    <a:cubicBezTo>
                      <a:pt x="13966" y="378"/>
                      <a:pt x="13407" y="253"/>
                      <a:pt x="13034" y="129"/>
                    </a:cubicBezTo>
                    <a:cubicBezTo>
                      <a:pt x="12103" y="-119"/>
                      <a:pt x="11172" y="5"/>
                      <a:pt x="10241" y="378"/>
                    </a:cubicBezTo>
                    <a:cubicBezTo>
                      <a:pt x="9683" y="502"/>
                      <a:pt x="9310" y="874"/>
                      <a:pt x="8938" y="1247"/>
                    </a:cubicBezTo>
                    <a:cubicBezTo>
                      <a:pt x="8938" y="1371"/>
                      <a:pt x="8752" y="1371"/>
                      <a:pt x="8752" y="1247"/>
                    </a:cubicBezTo>
                    <a:cubicBezTo>
                      <a:pt x="8379" y="1122"/>
                      <a:pt x="8193" y="1122"/>
                      <a:pt x="7821" y="998"/>
                    </a:cubicBezTo>
                    <a:cubicBezTo>
                      <a:pt x="7448" y="874"/>
                      <a:pt x="7262" y="874"/>
                      <a:pt x="6890" y="874"/>
                    </a:cubicBezTo>
                    <a:cubicBezTo>
                      <a:pt x="5959" y="998"/>
                      <a:pt x="5400" y="1495"/>
                      <a:pt x="5028" y="2115"/>
                    </a:cubicBezTo>
                    <a:cubicBezTo>
                      <a:pt x="4841" y="2488"/>
                      <a:pt x="5028" y="2736"/>
                      <a:pt x="5028" y="3109"/>
                    </a:cubicBezTo>
                    <a:cubicBezTo>
                      <a:pt x="5028" y="3357"/>
                      <a:pt x="5028" y="3481"/>
                      <a:pt x="4841" y="3605"/>
                    </a:cubicBezTo>
                    <a:cubicBezTo>
                      <a:pt x="4655" y="3729"/>
                      <a:pt x="4469" y="3853"/>
                      <a:pt x="4469" y="3978"/>
                    </a:cubicBezTo>
                    <a:cubicBezTo>
                      <a:pt x="4097" y="4226"/>
                      <a:pt x="4283" y="4722"/>
                      <a:pt x="4655" y="4971"/>
                    </a:cubicBezTo>
                    <a:cubicBezTo>
                      <a:pt x="4655" y="4971"/>
                      <a:pt x="4655" y="5095"/>
                      <a:pt x="4655" y="5219"/>
                    </a:cubicBezTo>
                    <a:cubicBezTo>
                      <a:pt x="4655" y="5467"/>
                      <a:pt x="4469" y="5591"/>
                      <a:pt x="4469" y="5840"/>
                    </a:cubicBezTo>
                    <a:cubicBezTo>
                      <a:pt x="4283" y="6212"/>
                      <a:pt x="4469" y="6460"/>
                      <a:pt x="4841" y="6709"/>
                    </a:cubicBezTo>
                    <a:cubicBezTo>
                      <a:pt x="5028" y="6709"/>
                      <a:pt x="5028" y="6709"/>
                      <a:pt x="5214" y="6833"/>
                    </a:cubicBezTo>
                    <a:cubicBezTo>
                      <a:pt x="5214" y="6833"/>
                      <a:pt x="5214" y="6833"/>
                      <a:pt x="5400" y="6709"/>
                    </a:cubicBezTo>
                    <a:cubicBezTo>
                      <a:pt x="5400" y="6709"/>
                      <a:pt x="5214" y="6709"/>
                      <a:pt x="5214" y="6709"/>
                    </a:cubicBezTo>
                    <a:cubicBezTo>
                      <a:pt x="5214" y="6584"/>
                      <a:pt x="5028" y="6584"/>
                      <a:pt x="5028" y="6460"/>
                    </a:cubicBezTo>
                    <a:cubicBezTo>
                      <a:pt x="4841" y="6336"/>
                      <a:pt x="4655" y="6212"/>
                      <a:pt x="4655" y="5964"/>
                    </a:cubicBezTo>
                    <a:cubicBezTo>
                      <a:pt x="4655" y="5840"/>
                      <a:pt x="4841" y="5591"/>
                      <a:pt x="4841" y="5467"/>
                    </a:cubicBezTo>
                    <a:cubicBezTo>
                      <a:pt x="5028" y="5219"/>
                      <a:pt x="5028" y="4971"/>
                      <a:pt x="4841" y="4722"/>
                    </a:cubicBezTo>
                    <a:cubicBezTo>
                      <a:pt x="4469" y="4598"/>
                      <a:pt x="4469" y="4350"/>
                      <a:pt x="4655" y="4226"/>
                    </a:cubicBezTo>
                    <a:cubicBezTo>
                      <a:pt x="4655" y="3978"/>
                      <a:pt x="5028" y="3853"/>
                      <a:pt x="5214" y="3729"/>
                    </a:cubicBezTo>
                    <a:cubicBezTo>
                      <a:pt x="5400" y="3481"/>
                      <a:pt x="5400" y="3357"/>
                      <a:pt x="5400" y="3109"/>
                    </a:cubicBezTo>
                    <a:cubicBezTo>
                      <a:pt x="5214" y="2736"/>
                      <a:pt x="5214" y="2488"/>
                      <a:pt x="5400" y="2115"/>
                    </a:cubicBezTo>
                    <a:cubicBezTo>
                      <a:pt x="5586" y="1743"/>
                      <a:pt x="5959" y="1495"/>
                      <a:pt x="6517" y="1247"/>
                    </a:cubicBezTo>
                    <a:cubicBezTo>
                      <a:pt x="6890" y="998"/>
                      <a:pt x="7448" y="998"/>
                      <a:pt x="7821" y="1247"/>
                    </a:cubicBezTo>
                    <a:cubicBezTo>
                      <a:pt x="8007" y="1247"/>
                      <a:pt x="8193" y="1247"/>
                      <a:pt x="8193" y="1371"/>
                    </a:cubicBezTo>
                    <a:cubicBezTo>
                      <a:pt x="8379" y="1371"/>
                      <a:pt x="8566" y="1371"/>
                      <a:pt x="8752" y="1495"/>
                    </a:cubicBezTo>
                    <a:cubicBezTo>
                      <a:pt x="8752" y="1619"/>
                      <a:pt x="8938" y="1619"/>
                      <a:pt x="8938" y="1495"/>
                    </a:cubicBezTo>
                    <a:cubicBezTo>
                      <a:pt x="9310" y="1247"/>
                      <a:pt x="9497" y="998"/>
                      <a:pt x="9869" y="874"/>
                    </a:cubicBezTo>
                    <a:cubicBezTo>
                      <a:pt x="10428" y="378"/>
                      <a:pt x="11172" y="253"/>
                      <a:pt x="11917" y="129"/>
                    </a:cubicBezTo>
                    <a:cubicBezTo>
                      <a:pt x="12476" y="129"/>
                      <a:pt x="12848" y="253"/>
                      <a:pt x="13221" y="378"/>
                    </a:cubicBezTo>
                    <a:cubicBezTo>
                      <a:pt x="14152" y="626"/>
                      <a:pt x="14897" y="1122"/>
                      <a:pt x="15269" y="1619"/>
                    </a:cubicBezTo>
                    <a:cubicBezTo>
                      <a:pt x="15455" y="1867"/>
                      <a:pt x="15641" y="1991"/>
                      <a:pt x="15828" y="2240"/>
                    </a:cubicBezTo>
                    <a:cubicBezTo>
                      <a:pt x="16200" y="2364"/>
                      <a:pt x="16572" y="2612"/>
                      <a:pt x="16945" y="2488"/>
                    </a:cubicBezTo>
                    <a:cubicBezTo>
                      <a:pt x="17317" y="2488"/>
                      <a:pt x="17503" y="2488"/>
                      <a:pt x="17690" y="2612"/>
                    </a:cubicBezTo>
                    <a:cubicBezTo>
                      <a:pt x="17876" y="2860"/>
                      <a:pt x="17876" y="3233"/>
                      <a:pt x="17690" y="3357"/>
                    </a:cubicBezTo>
                    <a:cubicBezTo>
                      <a:pt x="17317" y="3605"/>
                      <a:pt x="17317" y="3978"/>
                      <a:pt x="17690" y="4102"/>
                    </a:cubicBezTo>
                    <a:cubicBezTo>
                      <a:pt x="17690" y="4226"/>
                      <a:pt x="17876" y="4226"/>
                      <a:pt x="17876" y="4350"/>
                    </a:cubicBezTo>
                    <a:cubicBezTo>
                      <a:pt x="17876" y="4474"/>
                      <a:pt x="17876" y="4598"/>
                      <a:pt x="17876" y="4722"/>
                    </a:cubicBezTo>
                    <a:cubicBezTo>
                      <a:pt x="17876" y="4971"/>
                      <a:pt x="17876" y="5095"/>
                      <a:pt x="17503" y="5343"/>
                    </a:cubicBezTo>
                    <a:cubicBezTo>
                      <a:pt x="17317" y="5467"/>
                      <a:pt x="17131" y="5715"/>
                      <a:pt x="17317" y="5840"/>
                    </a:cubicBezTo>
                    <a:cubicBezTo>
                      <a:pt x="17317" y="5964"/>
                      <a:pt x="17317" y="5964"/>
                      <a:pt x="17317" y="6088"/>
                    </a:cubicBezTo>
                    <a:cubicBezTo>
                      <a:pt x="17317" y="6088"/>
                      <a:pt x="17317" y="6088"/>
                      <a:pt x="17317" y="6212"/>
                    </a:cubicBezTo>
                    <a:cubicBezTo>
                      <a:pt x="17131" y="6212"/>
                      <a:pt x="17131" y="6212"/>
                      <a:pt x="17131" y="6088"/>
                    </a:cubicBezTo>
                    <a:cubicBezTo>
                      <a:pt x="16945" y="6088"/>
                      <a:pt x="16945" y="5964"/>
                      <a:pt x="16759" y="5964"/>
                    </a:cubicBezTo>
                    <a:cubicBezTo>
                      <a:pt x="16572" y="5840"/>
                      <a:pt x="16572" y="5840"/>
                      <a:pt x="16386" y="5964"/>
                    </a:cubicBezTo>
                    <a:cubicBezTo>
                      <a:pt x="16200" y="6088"/>
                      <a:pt x="16014" y="6088"/>
                      <a:pt x="15828" y="6212"/>
                    </a:cubicBezTo>
                    <a:cubicBezTo>
                      <a:pt x="15828" y="6212"/>
                      <a:pt x="15828" y="6212"/>
                      <a:pt x="15828" y="6212"/>
                    </a:cubicBezTo>
                    <a:cubicBezTo>
                      <a:pt x="15828" y="6088"/>
                      <a:pt x="15828" y="6088"/>
                      <a:pt x="15828" y="5964"/>
                    </a:cubicBezTo>
                    <a:cubicBezTo>
                      <a:pt x="15641" y="5964"/>
                      <a:pt x="15641" y="5964"/>
                      <a:pt x="15455" y="5964"/>
                    </a:cubicBezTo>
                    <a:cubicBezTo>
                      <a:pt x="15269" y="5840"/>
                      <a:pt x="15269" y="5715"/>
                      <a:pt x="15455" y="5591"/>
                    </a:cubicBezTo>
                    <a:cubicBezTo>
                      <a:pt x="15455" y="5467"/>
                      <a:pt x="15641" y="5343"/>
                      <a:pt x="15641" y="5343"/>
                    </a:cubicBezTo>
                    <a:cubicBezTo>
                      <a:pt x="16014" y="4971"/>
                      <a:pt x="15828" y="4722"/>
                      <a:pt x="15269" y="4598"/>
                    </a:cubicBezTo>
                    <a:cubicBezTo>
                      <a:pt x="15083" y="4598"/>
                      <a:pt x="15083" y="4598"/>
                      <a:pt x="14897" y="4722"/>
                    </a:cubicBezTo>
                    <a:cubicBezTo>
                      <a:pt x="14897" y="4847"/>
                      <a:pt x="14897" y="4847"/>
                      <a:pt x="14710" y="4971"/>
                    </a:cubicBezTo>
                    <a:cubicBezTo>
                      <a:pt x="14710" y="4971"/>
                      <a:pt x="14710" y="5095"/>
                      <a:pt x="14710" y="4971"/>
                    </a:cubicBezTo>
                    <a:cubicBezTo>
                      <a:pt x="14524" y="4971"/>
                      <a:pt x="14524" y="4971"/>
                      <a:pt x="14524" y="4971"/>
                    </a:cubicBezTo>
                    <a:cubicBezTo>
                      <a:pt x="14710" y="4847"/>
                      <a:pt x="14524" y="4722"/>
                      <a:pt x="14524" y="4722"/>
                    </a:cubicBezTo>
                    <a:cubicBezTo>
                      <a:pt x="13966" y="4474"/>
                      <a:pt x="13779" y="4598"/>
                      <a:pt x="13593" y="4847"/>
                    </a:cubicBezTo>
                    <a:cubicBezTo>
                      <a:pt x="13407" y="5095"/>
                      <a:pt x="13407" y="5095"/>
                      <a:pt x="13034" y="5095"/>
                    </a:cubicBezTo>
                    <a:cubicBezTo>
                      <a:pt x="12848" y="5095"/>
                      <a:pt x="12662" y="4971"/>
                      <a:pt x="12662" y="4847"/>
                    </a:cubicBezTo>
                    <a:cubicBezTo>
                      <a:pt x="12662" y="4722"/>
                      <a:pt x="12662" y="4474"/>
                      <a:pt x="12476" y="4350"/>
                    </a:cubicBezTo>
                    <a:cubicBezTo>
                      <a:pt x="12103" y="4226"/>
                      <a:pt x="11731" y="4350"/>
                      <a:pt x="11545" y="4598"/>
                    </a:cubicBezTo>
                    <a:cubicBezTo>
                      <a:pt x="11359" y="4598"/>
                      <a:pt x="11359" y="4847"/>
                      <a:pt x="10986" y="4722"/>
                    </a:cubicBezTo>
                    <a:cubicBezTo>
                      <a:pt x="10614" y="4598"/>
                      <a:pt x="10614" y="4598"/>
                      <a:pt x="10614" y="4350"/>
                    </a:cubicBezTo>
                    <a:cubicBezTo>
                      <a:pt x="10614" y="3978"/>
                      <a:pt x="10241" y="3853"/>
                      <a:pt x="9683" y="3853"/>
                    </a:cubicBezTo>
                    <a:cubicBezTo>
                      <a:pt x="9497" y="3978"/>
                      <a:pt x="9310" y="3978"/>
                      <a:pt x="9124" y="3978"/>
                    </a:cubicBezTo>
                    <a:cubicBezTo>
                      <a:pt x="8938" y="4102"/>
                      <a:pt x="8566" y="3978"/>
                      <a:pt x="8566" y="3729"/>
                    </a:cubicBezTo>
                    <a:cubicBezTo>
                      <a:pt x="8566" y="3729"/>
                      <a:pt x="8566" y="3605"/>
                      <a:pt x="8752" y="3481"/>
                    </a:cubicBezTo>
                    <a:cubicBezTo>
                      <a:pt x="8752" y="3357"/>
                      <a:pt x="8752" y="3357"/>
                      <a:pt x="8752" y="3233"/>
                    </a:cubicBezTo>
                    <a:cubicBezTo>
                      <a:pt x="8752" y="3233"/>
                      <a:pt x="8752" y="3109"/>
                      <a:pt x="8566" y="3109"/>
                    </a:cubicBezTo>
                    <a:cubicBezTo>
                      <a:pt x="8566" y="3109"/>
                      <a:pt x="8566" y="3233"/>
                      <a:pt x="8379" y="3233"/>
                    </a:cubicBezTo>
                    <a:cubicBezTo>
                      <a:pt x="8379" y="3233"/>
                      <a:pt x="8379" y="3357"/>
                      <a:pt x="8379" y="3357"/>
                    </a:cubicBezTo>
                    <a:cubicBezTo>
                      <a:pt x="8193" y="3729"/>
                      <a:pt x="7634" y="3853"/>
                      <a:pt x="7262" y="3978"/>
                    </a:cubicBezTo>
                    <a:cubicBezTo>
                      <a:pt x="7076" y="4102"/>
                      <a:pt x="6890" y="4226"/>
                      <a:pt x="6890" y="4474"/>
                    </a:cubicBezTo>
                    <a:cubicBezTo>
                      <a:pt x="6890" y="4598"/>
                      <a:pt x="7076" y="4847"/>
                      <a:pt x="7262" y="4971"/>
                    </a:cubicBezTo>
                    <a:cubicBezTo>
                      <a:pt x="7262" y="4971"/>
                      <a:pt x="7448" y="5095"/>
                      <a:pt x="7262" y="5219"/>
                    </a:cubicBezTo>
                    <a:cubicBezTo>
                      <a:pt x="7076" y="5343"/>
                      <a:pt x="6890" y="5343"/>
                      <a:pt x="6890" y="5219"/>
                    </a:cubicBezTo>
                    <a:cubicBezTo>
                      <a:pt x="6703" y="5219"/>
                      <a:pt x="6517" y="5219"/>
                      <a:pt x="6517" y="5219"/>
                    </a:cubicBezTo>
                    <a:cubicBezTo>
                      <a:pt x="6331" y="5219"/>
                      <a:pt x="6331" y="5219"/>
                      <a:pt x="6331" y="5219"/>
                    </a:cubicBezTo>
                    <a:cubicBezTo>
                      <a:pt x="6145" y="5467"/>
                      <a:pt x="6331" y="5715"/>
                      <a:pt x="6517" y="5840"/>
                    </a:cubicBezTo>
                    <a:cubicBezTo>
                      <a:pt x="6703" y="5840"/>
                      <a:pt x="6890" y="6336"/>
                      <a:pt x="6703" y="6460"/>
                    </a:cubicBezTo>
                    <a:cubicBezTo>
                      <a:pt x="6703" y="6460"/>
                      <a:pt x="6703" y="6460"/>
                      <a:pt x="6703" y="6584"/>
                    </a:cubicBezTo>
                    <a:cubicBezTo>
                      <a:pt x="6703" y="6584"/>
                      <a:pt x="6703" y="6460"/>
                      <a:pt x="6703" y="6460"/>
                    </a:cubicBezTo>
                    <a:cubicBezTo>
                      <a:pt x="6517" y="6336"/>
                      <a:pt x="6517" y="6336"/>
                      <a:pt x="6331" y="6212"/>
                    </a:cubicBezTo>
                    <a:cubicBezTo>
                      <a:pt x="6145" y="6088"/>
                      <a:pt x="6145" y="5964"/>
                      <a:pt x="5772" y="6088"/>
                    </a:cubicBezTo>
                    <a:cubicBezTo>
                      <a:pt x="5586" y="6088"/>
                      <a:pt x="5400" y="6212"/>
                      <a:pt x="5214" y="6460"/>
                    </a:cubicBezTo>
                    <a:cubicBezTo>
                      <a:pt x="5400" y="6709"/>
                      <a:pt x="5586" y="6957"/>
                      <a:pt x="5772" y="7205"/>
                    </a:cubicBezTo>
                    <a:cubicBezTo>
                      <a:pt x="5772" y="7453"/>
                      <a:pt x="5959" y="7578"/>
                      <a:pt x="5959" y="7826"/>
                    </a:cubicBezTo>
                    <a:cubicBezTo>
                      <a:pt x="5959" y="7950"/>
                      <a:pt x="6331" y="8074"/>
                      <a:pt x="6517" y="8074"/>
                    </a:cubicBezTo>
                    <a:cubicBezTo>
                      <a:pt x="6517" y="8074"/>
                      <a:pt x="6703" y="8074"/>
                      <a:pt x="6703" y="8074"/>
                    </a:cubicBezTo>
                    <a:cubicBezTo>
                      <a:pt x="6890" y="7950"/>
                      <a:pt x="7076" y="7950"/>
                      <a:pt x="7076" y="8074"/>
                    </a:cubicBezTo>
                    <a:cubicBezTo>
                      <a:pt x="7076" y="8198"/>
                      <a:pt x="7262" y="8322"/>
                      <a:pt x="7262" y="8322"/>
                    </a:cubicBezTo>
                    <a:cubicBezTo>
                      <a:pt x="7262" y="8695"/>
                      <a:pt x="7448" y="9067"/>
                      <a:pt x="7821" y="9440"/>
                    </a:cubicBezTo>
                    <a:cubicBezTo>
                      <a:pt x="8007" y="9564"/>
                      <a:pt x="8193" y="9812"/>
                      <a:pt x="8566" y="10060"/>
                    </a:cubicBezTo>
                    <a:cubicBezTo>
                      <a:pt x="8566" y="10060"/>
                      <a:pt x="8566" y="10060"/>
                      <a:pt x="8566" y="10060"/>
                    </a:cubicBezTo>
                    <a:cubicBezTo>
                      <a:pt x="8566" y="10433"/>
                      <a:pt x="8752" y="10681"/>
                      <a:pt x="8566" y="11053"/>
                    </a:cubicBezTo>
                    <a:cubicBezTo>
                      <a:pt x="8566" y="11178"/>
                      <a:pt x="8566" y="11302"/>
                      <a:pt x="8379" y="11302"/>
                    </a:cubicBezTo>
                    <a:cubicBezTo>
                      <a:pt x="8007" y="11302"/>
                      <a:pt x="7821" y="11426"/>
                      <a:pt x="7634" y="11674"/>
                    </a:cubicBezTo>
                    <a:cubicBezTo>
                      <a:pt x="7448" y="11798"/>
                      <a:pt x="7448" y="11922"/>
                      <a:pt x="7448" y="12047"/>
                    </a:cubicBezTo>
                    <a:cubicBezTo>
                      <a:pt x="7448" y="12047"/>
                      <a:pt x="7262" y="12047"/>
                      <a:pt x="7262" y="12171"/>
                    </a:cubicBezTo>
                    <a:cubicBezTo>
                      <a:pt x="7076" y="12295"/>
                      <a:pt x="6890" y="12419"/>
                      <a:pt x="6703" y="12543"/>
                    </a:cubicBezTo>
                    <a:cubicBezTo>
                      <a:pt x="6703" y="12667"/>
                      <a:pt x="6331" y="12667"/>
                      <a:pt x="6331" y="12791"/>
                    </a:cubicBezTo>
                    <a:cubicBezTo>
                      <a:pt x="6145" y="12915"/>
                      <a:pt x="5959" y="12915"/>
                      <a:pt x="5772" y="13040"/>
                    </a:cubicBezTo>
                    <a:cubicBezTo>
                      <a:pt x="5400" y="13040"/>
                      <a:pt x="4841" y="13164"/>
                      <a:pt x="4469" y="13288"/>
                    </a:cubicBezTo>
                    <a:cubicBezTo>
                      <a:pt x="3724" y="13412"/>
                      <a:pt x="3166" y="13536"/>
                      <a:pt x="2421" y="13660"/>
                    </a:cubicBezTo>
                    <a:cubicBezTo>
                      <a:pt x="2048" y="13784"/>
                      <a:pt x="1676" y="14033"/>
                      <a:pt x="1490" y="14281"/>
                    </a:cubicBezTo>
                    <a:cubicBezTo>
                      <a:pt x="1303" y="14529"/>
                      <a:pt x="1303" y="14778"/>
                      <a:pt x="1117" y="15026"/>
                    </a:cubicBezTo>
                    <a:cubicBezTo>
                      <a:pt x="931" y="15647"/>
                      <a:pt x="745" y="16391"/>
                      <a:pt x="745" y="17012"/>
                    </a:cubicBezTo>
                    <a:cubicBezTo>
                      <a:pt x="559" y="17384"/>
                      <a:pt x="559" y="17881"/>
                      <a:pt x="559" y="18378"/>
                    </a:cubicBezTo>
                    <a:cubicBezTo>
                      <a:pt x="372" y="18874"/>
                      <a:pt x="372" y="19371"/>
                      <a:pt x="372" y="19867"/>
                    </a:cubicBezTo>
                    <a:cubicBezTo>
                      <a:pt x="186" y="19991"/>
                      <a:pt x="186" y="20240"/>
                      <a:pt x="0" y="20488"/>
                    </a:cubicBezTo>
                    <a:cubicBezTo>
                      <a:pt x="0" y="20488"/>
                      <a:pt x="0" y="20612"/>
                      <a:pt x="186" y="20612"/>
                    </a:cubicBezTo>
                    <a:cubicBezTo>
                      <a:pt x="372" y="20612"/>
                      <a:pt x="372" y="20612"/>
                      <a:pt x="372" y="20488"/>
                    </a:cubicBezTo>
                    <a:cubicBezTo>
                      <a:pt x="372" y="20240"/>
                      <a:pt x="559" y="20115"/>
                      <a:pt x="559" y="19867"/>
                    </a:cubicBezTo>
                    <a:cubicBezTo>
                      <a:pt x="745" y="19495"/>
                      <a:pt x="745" y="18998"/>
                      <a:pt x="745" y="18626"/>
                    </a:cubicBezTo>
                    <a:cubicBezTo>
                      <a:pt x="745" y="17881"/>
                      <a:pt x="931" y="17260"/>
                      <a:pt x="1117" y="16515"/>
                    </a:cubicBezTo>
                    <a:cubicBezTo>
                      <a:pt x="1117" y="15895"/>
                      <a:pt x="1303" y="15274"/>
                      <a:pt x="1676" y="14653"/>
                    </a:cubicBezTo>
                    <a:cubicBezTo>
                      <a:pt x="1676" y="14405"/>
                      <a:pt x="1862" y="14157"/>
                      <a:pt x="2048" y="14033"/>
                    </a:cubicBezTo>
                    <a:cubicBezTo>
                      <a:pt x="2234" y="14157"/>
                      <a:pt x="2234" y="14281"/>
                      <a:pt x="2234" y="14405"/>
                    </a:cubicBezTo>
                    <a:cubicBezTo>
                      <a:pt x="2421" y="14405"/>
                      <a:pt x="2607" y="14529"/>
                      <a:pt x="2607" y="14653"/>
                    </a:cubicBezTo>
                    <a:cubicBezTo>
                      <a:pt x="2793" y="15026"/>
                      <a:pt x="2979" y="15398"/>
                      <a:pt x="2979" y="15771"/>
                    </a:cubicBezTo>
                    <a:cubicBezTo>
                      <a:pt x="2979" y="15895"/>
                      <a:pt x="2979" y="15895"/>
                      <a:pt x="2979" y="15895"/>
                    </a:cubicBezTo>
                    <a:cubicBezTo>
                      <a:pt x="3166" y="16019"/>
                      <a:pt x="3166" y="16143"/>
                      <a:pt x="3166" y="16267"/>
                    </a:cubicBezTo>
                    <a:cubicBezTo>
                      <a:pt x="3166" y="16515"/>
                      <a:pt x="3166" y="16640"/>
                      <a:pt x="3166" y="16888"/>
                    </a:cubicBezTo>
                    <a:cubicBezTo>
                      <a:pt x="3352" y="17633"/>
                      <a:pt x="3352" y="18502"/>
                      <a:pt x="3352" y="19247"/>
                    </a:cubicBezTo>
                    <a:cubicBezTo>
                      <a:pt x="3538" y="19371"/>
                      <a:pt x="3352" y="19619"/>
                      <a:pt x="3538" y="19743"/>
                    </a:cubicBezTo>
                    <a:cubicBezTo>
                      <a:pt x="3538" y="20115"/>
                      <a:pt x="3538" y="20364"/>
                      <a:pt x="3352" y="20612"/>
                    </a:cubicBezTo>
                    <a:cubicBezTo>
                      <a:pt x="3352" y="20736"/>
                      <a:pt x="3352" y="20860"/>
                      <a:pt x="3538" y="20860"/>
                    </a:cubicBezTo>
                    <a:cubicBezTo>
                      <a:pt x="3724" y="20860"/>
                      <a:pt x="3724" y="20736"/>
                      <a:pt x="3724" y="20612"/>
                    </a:cubicBezTo>
                    <a:cubicBezTo>
                      <a:pt x="3724" y="20488"/>
                      <a:pt x="3724" y="20364"/>
                      <a:pt x="3724" y="20240"/>
                    </a:cubicBezTo>
                    <a:cubicBezTo>
                      <a:pt x="3724" y="19743"/>
                      <a:pt x="3724" y="19247"/>
                      <a:pt x="3724" y="18750"/>
                    </a:cubicBezTo>
                    <a:cubicBezTo>
                      <a:pt x="3724" y="18750"/>
                      <a:pt x="3724" y="18750"/>
                      <a:pt x="3724" y="18626"/>
                    </a:cubicBezTo>
                    <a:cubicBezTo>
                      <a:pt x="3538" y="18129"/>
                      <a:pt x="3724" y="17509"/>
                      <a:pt x="3538" y="17012"/>
                    </a:cubicBezTo>
                    <a:cubicBezTo>
                      <a:pt x="3352" y="16391"/>
                      <a:pt x="3352" y="15771"/>
                      <a:pt x="3352" y="15150"/>
                    </a:cubicBezTo>
                    <a:cubicBezTo>
                      <a:pt x="3352" y="15150"/>
                      <a:pt x="3352" y="15026"/>
                      <a:pt x="3166" y="15026"/>
                    </a:cubicBezTo>
                    <a:cubicBezTo>
                      <a:pt x="3166" y="15026"/>
                      <a:pt x="3166" y="15026"/>
                      <a:pt x="2979" y="14902"/>
                    </a:cubicBezTo>
                    <a:cubicBezTo>
                      <a:pt x="2979" y="14653"/>
                      <a:pt x="2979" y="14529"/>
                      <a:pt x="2793" y="14281"/>
                    </a:cubicBezTo>
                    <a:cubicBezTo>
                      <a:pt x="2607" y="14157"/>
                      <a:pt x="2421" y="14157"/>
                      <a:pt x="2234" y="13909"/>
                    </a:cubicBezTo>
                    <a:cubicBezTo>
                      <a:pt x="2421" y="13909"/>
                      <a:pt x="2607" y="13909"/>
                      <a:pt x="2793" y="13909"/>
                    </a:cubicBezTo>
                    <a:cubicBezTo>
                      <a:pt x="2793" y="13909"/>
                      <a:pt x="2793" y="13909"/>
                      <a:pt x="2979" y="13909"/>
                    </a:cubicBezTo>
                    <a:cubicBezTo>
                      <a:pt x="2979" y="13909"/>
                      <a:pt x="3166" y="13909"/>
                      <a:pt x="3166" y="13784"/>
                    </a:cubicBezTo>
                    <a:cubicBezTo>
                      <a:pt x="3352" y="13784"/>
                      <a:pt x="3538" y="13660"/>
                      <a:pt x="3724" y="13660"/>
                    </a:cubicBezTo>
                    <a:cubicBezTo>
                      <a:pt x="3910" y="13660"/>
                      <a:pt x="4283" y="13536"/>
                      <a:pt x="4469" y="13536"/>
                    </a:cubicBezTo>
                    <a:cubicBezTo>
                      <a:pt x="5214" y="13288"/>
                      <a:pt x="6145" y="13164"/>
                      <a:pt x="6703" y="12915"/>
                    </a:cubicBezTo>
                    <a:cubicBezTo>
                      <a:pt x="6890" y="12915"/>
                      <a:pt x="6890" y="12915"/>
                      <a:pt x="6890" y="13040"/>
                    </a:cubicBezTo>
                    <a:cubicBezTo>
                      <a:pt x="7076" y="13288"/>
                      <a:pt x="7448" y="13536"/>
                      <a:pt x="7821" y="13784"/>
                    </a:cubicBezTo>
                    <a:cubicBezTo>
                      <a:pt x="8193" y="14033"/>
                      <a:pt x="8566" y="14281"/>
                      <a:pt x="8752" y="14529"/>
                    </a:cubicBezTo>
                    <a:cubicBezTo>
                      <a:pt x="8938" y="14653"/>
                      <a:pt x="9124" y="14778"/>
                      <a:pt x="9497" y="14902"/>
                    </a:cubicBezTo>
                    <a:cubicBezTo>
                      <a:pt x="9683" y="14902"/>
                      <a:pt x="9869" y="14902"/>
                      <a:pt x="9869" y="14778"/>
                    </a:cubicBezTo>
                    <a:cubicBezTo>
                      <a:pt x="9869" y="14529"/>
                      <a:pt x="10055" y="14405"/>
                      <a:pt x="10241" y="14157"/>
                    </a:cubicBezTo>
                    <a:cubicBezTo>
                      <a:pt x="10428" y="14281"/>
                      <a:pt x="10614" y="14405"/>
                      <a:pt x="10800" y="14529"/>
                    </a:cubicBezTo>
                    <a:cubicBezTo>
                      <a:pt x="10800" y="14529"/>
                      <a:pt x="10986" y="14653"/>
                      <a:pt x="10800" y="14778"/>
                    </a:cubicBezTo>
                    <a:cubicBezTo>
                      <a:pt x="10800" y="14902"/>
                      <a:pt x="10800" y="15026"/>
                      <a:pt x="10800" y="15274"/>
                    </a:cubicBezTo>
                    <a:cubicBezTo>
                      <a:pt x="10800" y="15522"/>
                      <a:pt x="10428" y="15895"/>
                      <a:pt x="10428" y="16143"/>
                    </a:cubicBezTo>
                    <a:cubicBezTo>
                      <a:pt x="10241" y="17136"/>
                      <a:pt x="9869" y="18005"/>
                      <a:pt x="9683" y="18874"/>
                    </a:cubicBezTo>
                    <a:cubicBezTo>
                      <a:pt x="9497" y="19495"/>
                      <a:pt x="9497" y="19991"/>
                      <a:pt x="9310" y="20612"/>
                    </a:cubicBezTo>
                    <a:cubicBezTo>
                      <a:pt x="9310" y="20736"/>
                      <a:pt x="9310" y="20860"/>
                      <a:pt x="9310" y="20984"/>
                    </a:cubicBezTo>
                    <a:cubicBezTo>
                      <a:pt x="9310" y="20984"/>
                      <a:pt x="9310" y="20984"/>
                      <a:pt x="9310" y="20984"/>
                    </a:cubicBezTo>
                    <a:cubicBezTo>
                      <a:pt x="9497" y="21109"/>
                      <a:pt x="9497" y="20984"/>
                      <a:pt x="9497" y="20984"/>
                    </a:cubicBezTo>
                    <a:cubicBezTo>
                      <a:pt x="9497" y="20860"/>
                      <a:pt x="9683" y="20612"/>
                      <a:pt x="9683" y="20488"/>
                    </a:cubicBezTo>
                    <a:cubicBezTo>
                      <a:pt x="9869" y="19991"/>
                      <a:pt x="9869" y="19371"/>
                      <a:pt x="10055" y="18874"/>
                    </a:cubicBezTo>
                    <a:cubicBezTo>
                      <a:pt x="10241" y="18253"/>
                      <a:pt x="10428" y="17509"/>
                      <a:pt x="10614" y="16764"/>
                    </a:cubicBezTo>
                    <a:cubicBezTo>
                      <a:pt x="10800" y="16515"/>
                      <a:pt x="10800" y="16143"/>
                      <a:pt x="10986" y="15771"/>
                    </a:cubicBezTo>
                    <a:cubicBezTo>
                      <a:pt x="10986" y="15522"/>
                      <a:pt x="11172" y="15150"/>
                      <a:pt x="11172" y="14902"/>
                    </a:cubicBezTo>
                    <a:cubicBezTo>
                      <a:pt x="11545" y="15026"/>
                      <a:pt x="11545" y="15150"/>
                      <a:pt x="12290" y="14778"/>
                    </a:cubicBezTo>
                    <a:cubicBezTo>
                      <a:pt x="12290" y="14902"/>
                      <a:pt x="12290" y="15150"/>
                      <a:pt x="12290" y="15274"/>
                    </a:cubicBezTo>
                    <a:cubicBezTo>
                      <a:pt x="12476" y="16019"/>
                      <a:pt x="12662" y="16764"/>
                      <a:pt x="12848" y="17509"/>
                    </a:cubicBezTo>
                    <a:cubicBezTo>
                      <a:pt x="13034" y="18005"/>
                      <a:pt x="13221" y="18502"/>
                      <a:pt x="13407" y="18874"/>
                    </a:cubicBezTo>
                    <a:cubicBezTo>
                      <a:pt x="13593" y="19495"/>
                      <a:pt x="13407" y="19991"/>
                      <a:pt x="13593" y="20488"/>
                    </a:cubicBezTo>
                    <a:cubicBezTo>
                      <a:pt x="13779" y="20736"/>
                      <a:pt x="13779" y="20984"/>
                      <a:pt x="13966" y="21109"/>
                    </a:cubicBezTo>
                    <a:cubicBezTo>
                      <a:pt x="13966" y="21233"/>
                      <a:pt x="14152" y="21233"/>
                      <a:pt x="14152" y="21233"/>
                    </a:cubicBezTo>
                    <a:cubicBezTo>
                      <a:pt x="14152" y="21233"/>
                      <a:pt x="14338" y="21109"/>
                      <a:pt x="14338" y="21109"/>
                    </a:cubicBezTo>
                    <a:cubicBezTo>
                      <a:pt x="14152" y="20860"/>
                      <a:pt x="14152" y="20736"/>
                      <a:pt x="14152" y="20488"/>
                    </a:cubicBezTo>
                    <a:cubicBezTo>
                      <a:pt x="14152" y="20240"/>
                      <a:pt x="13966" y="19991"/>
                      <a:pt x="13966" y="19619"/>
                    </a:cubicBezTo>
                    <a:cubicBezTo>
                      <a:pt x="13779" y="19122"/>
                      <a:pt x="13593" y="18502"/>
                      <a:pt x="13407" y="18005"/>
                    </a:cubicBezTo>
                    <a:cubicBezTo>
                      <a:pt x="13221" y="17509"/>
                      <a:pt x="13034" y="16888"/>
                      <a:pt x="13034" y="16391"/>
                    </a:cubicBezTo>
                    <a:cubicBezTo>
                      <a:pt x="13034" y="16143"/>
                      <a:pt x="12848" y="15895"/>
                      <a:pt x="12848" y="15647"/>
                    </a:cubicBezTo>
                    <a:cubicBezTo>
                      <a:pt x="12662" y="15274"/>
                      <a:pt x="12662" y="14902"/>
                      <a:pt x="12476" y="14529"/>
                    </a:cubicBezTo>
                    <a:cubicBezTo>
                      <a:pt x="12476" y="14529"/>
                      <a:pt x="12476" y="14529"/>
                      <a:pt x="12476" y="14529"/>
                    </a:cubicBezTo>
                    <a:cubicBezTo>
                      <a:pt x="12662" y="14405"/>
                      <a:pt x="12848" y="14281"/>
                      <a:pt x="12848" y="14157"/>
                    </a:cubicBezTo>
                    <a:cubicBezTo>
                      <a:pt x="13221" y="14281"/>
                      <a:pt x="13221" y="14405"/>
                      <a:pt x="13221" y="14653"/>
                    </a:cubicBezTo>
                    <a:cubicBezTo>
                      <a:pt x="13221" y="14778"/>
                      <a:pt x="13407" y="14778"/>
                      <a:pt x="13593" y="14902"/>
                    </a:cubicBezTo>
                    <a:cubicBezTo>
                      <a:pt x="13779" y="14902"/>
                      <a:pt x="13779" y="14778"/>
                      <a:pt x="13966" y="14653"/>
                    </a:cubicBezTo>
                    <a:cubicBezTo>
                      <a:pt x="13966" y="14529"/>
                      <a:pt x="14152" y="14405"/>
                      <a:pt x="14338" y="14281"/>
                    </a:cubicBezTo>
                    <a:cubicBezTo>
                      <a:pt x="14897" y="13784"/>
                      <a:pt x="15455" y="13412"/>
                      <a:pt x="16014" y="12915"/>
                    </a:cubicBezTo>
                    <a:cubicBezTo>
                      <a:pt x="16200" y="12791"/>
                      <a:pt x="16200" y="12667"/>
                      <a:pt x="16572" y="12791"/>
                    </a:cubicBezTo>
                    <a:cubicBezTo>
                      <a:pt x="16572" y="12791"/>
                      <a:pt x="16759" y="12791"/>
                      <a:pt x="16759" y="12791"/>
                    </a:cubicBezTo>
                    <a:cubicBezTo>
                      <a:pt x="17317" y="12915"/>
                      <a:pt x="18062" y="13040"/>
                      <a:pt x="18621" y="13164"/>
                    </a:cubicBezTo>
                    <a:cubicBezTo>
                      <a:pt x="19179" y="13288"/>
                      <a:pt x="19552" y="13412"/>
                      <a:pt x="20110" y="13536"/>
                    </a:cubicBezTo>
                    <a:cubicBezTo>
                      <a:pt x="20483" y="13536"/>
                      <a:pt x="20669" y="13536"/>
                      <a:pt x="21041" y="13660"/>
                    </a:cubicBezTo>
                    <a:cubicBezTo>
                      <a:pt x="20669" y="13909"/>
                      <a:pt x="20483" y="14157"/>
                      <a:pt x="20297" y="14405"/>
                    </a:cubicBezTo>
                    <a:cubicBezTo>
                      <a:pt x="20110" y="14653"/>
                      <a:pt x="19924" y="15026"/>
                      <a:pt x="19924" y="15274"/>
                    </a:cubicBezTo>
                    <a:cubicBezTo>
                      <a:pt x="19738" y="15398"/>
                      <a:pt x="19552" y="15522"/>
                      <a:pt x="19552" y="15647"/>
                    </a:cubicBezTo>
                    <a:cubicBezTo>
                      <a:pt x="19552" y="15771"/>
                      <a:pt x="19552" y="16019"/>
                      <a:pt x="19552" y="16143"/>
                    </a:cubicBezTo>
                    <a:cubicBezTo>
                      <a:pt x="19366" y="16640"/>
                      <a:pt x="19366" y="17136"/>
                      <a:pt x="19179" y="17633"/>
                    </a:cubicBezTo>
                    <a:cubicBezTo>
                      <a:pt x="19179" y="18129"/>
                      <a:pt x="19366" y="18626"/>
                      <a:pt x="19366" y="19247"/>
                    </a:cubicBezTo>
                    <a:cubicBezTo>
                      <a:pt x="19366" y="19495"/>
                      <a:pt x="19366" y="19867"/>
                      <a:pt x="19366" y="20115"/>
                    </a:cubicBezTo>
                    <a:cubicBezTo>
                      <a:pt x="19366" y="20612"/>
                      <a:pt x="19366" y="21109"/>
                      <a:pt x="19552" y="21481"/>
                    </a:cubicBezTo>
                    <a:cubicBezTo>
                      <a:pt x="19552" y="21481"/>
                      <a:pt x="19552" y="21481"/>
                      <a:pt x="19738" y="21481"/>
                    </a:cubicBezTo>
                    <a:cubicBezTo>
                      <a:pt x="19738" y="21481"/>
                      <a:pt x="19738" y="21481"/>
                      <a:pt x="19738" y="21481"/>
                    </a:cubicBezTo>
                    <a:cubicBezTo>
                      <a:pt x="19738" y="21481"/>
                      <a:pt x="19738" y="21481"/>
                      <a:pt x="19738" y="21481"/>
                    </a:cubicBezTo>
                    <a:cubicBezTo>
                      <a:pt x="19738" y="21233"/>
                      <a:pt x="19738" y="20984"/>
                      <a:pt x="19738" y="20736"/>
                    </a:cubicBezTo>
                    <a:cubicBezTo>
                      <a:pt x="19552" y="19867"/>
                      <a:pt x="19552" y="18998"/>
                      <a:pt x="19552" y="18005"/>
                    </a:cubicBezTo>
                    <a:cubicBezTo>
                      <a:pt x="19552" y="17633"/>
                      <a:pt x="19552" y="17136"/>
                      <a:pt x="19738" y="16764"/>
                    </a:cubicBezTo>
                    <a:cubicBezTo>
                      <a:pt x="19738" y="16391"/>
                      <a:pt x="19738" y="16019"/>
                      <a:pt x="19924" y="15647"/>
                    </a:cubicBezTo>
                    <a:cubicBezTo>
                      <a:pt x="20110" y="15522"/>
                      <a:pt x="20110" y="15398"/>
                      <a:pt x="20297" y="15150"/>
                    </a:cubicBezTo>
                    <a:cubicBezTo>
                      <a:pt x="20483" y="14778"/>
                      <a:pt x="20669" y="14281"/>
                      <a:pt x="21041" y="13909"/>
                    </a:cubicBezTo>
                    <a:cubicBezTo>
                      <a:pt x="21041" y="13909"/>
                      <a:pt x="21041" y="13784"/>
                      <a:pt x="21228" y="13784"/>
                    </a:cubicBezTo>
                    <a:cubicBezTo>
                      <a:pt x="21228" y="13909"/>
                      <a:pt x="21414" y="13909"/>
                      <a:pt x="21414" y="13909"/>
                    </a:cubicBezTo>
                    <a:close/>
                    <a:moveTo>
                      <a:pt x="15641" y="7329"/>
                    </a:moveTo>
                    <a:cubicBezTo>
                      <a:pt x="15641" y="7081"/>
                      <a:pt x="15828" y="6957"/>
                      <a:pt x="16200" y="6833"/>
                    </a:cubicBezTo>
                    <a:cubicBezTo>
                      <a:pt x="16200" y="6833"/>
                      <a:pt x="16386" y="6833"/>
                      <a:pt x="16386" y="6709"/>
                    </a:cubicBezTo>
                    <a:cubicBezTo>
                      <a:pt x="16386" y="6709"/>
                      <a:pt x="16386" y="6709"/>
                      <a:pt x="16200" y="6584"/>
                    </a:cubicBezTo>
                    <a:cubicBezTo>
                      <a:pt x="16200" y="6584"/>
                      <a:pt x="16014" y="6584"/>
                      <a:pt x="16014" y="6709"/>
                    </a:cubicBezTo>
                    <a:cubicBezTo>
                      <a:pt x="15828" y="6709"/>
                      <a:pt x="15828" y="6709"/>
                      <a:pt x="15641" y="6833"/>
                    </a:cubicBezTo>
                    <a:cubicBezTo>
                      <a:pt x="15641" y="6709"/>
                      <a:pt x="15641" y="6584"/>
                      <a:pt x="15828" y="6584"/>
                    </a:cubicBezTo>
                    <a:cubicBezTo>
                      <a:pt x="16014" y="6460"/>
                      <a:pt x="16200" y="6336"/>
                      <a:pt x="16386" y="6212"/>
                    </a:cubicBezTo>
                    <a:cubicBezTo>
                      <a:pt x="16572" y="6088"/>
                      <a:pt x="16572" y="6088"/>
                      <a:pt x="16759" y="6212"/>
                    </a:cubicBezTo>
                    <a:cubicBezTo>
                      <a:pt x="16759" y="6212"/>
                      <a:pt x="16945" y="6212"/>
                      <a:pt x="16945" y="6460"/>
                    </a:cubicBezTo>
                    <a:cubicBezTo>
                      <a:pt x="16572" y="6833"/>
                      <a:pt x="16386" y="7329"/>
                      <a:pt x="16014" y="7702"/>
                    </a:cubicBezTo>
                    <a:cubicBezTo>
                      <a:pt x="16014" y="7826"/>
                      <a:pt x="15828" y="7950"/>
                      <a:pt x="15641" y="7950"/>
                    </a:cubicBezTo>
                    <a:cubicBezTo>
                      <a:pt x="15641" y="7950"/>
                      <a:pt x="15455" y="7950"/>
                      <a:pt x="15455" y="8074"/>
                    </a:cubicBezTo>
                    <a:cubicBezTo>
                      <a:pt x="15455" y="7826"/>
                      <a:pt x="15455" y="7578"/>
                      <a:pt x="15641" y="7453"/>
                    </a:cubicBezTo>
                    <a:cubicBezTo>
                      <a:pt x="15641" y="7453"/>
                      <a:pt x="15641" y="7329"/>
                      <a:pt x="15641" y="7329"/>
                    </a:cubicBezTo>
                    <a:close/>
                    <a:moveTo>
                      <a:pt x="6890" y="7950"/>
                    </a:moveTo>
                    <a:cubicBezTo>
                      <a:pt x="6703" y="7950"/>
                      <a:pt x="6517" y="7950"/>
                      <a:pt x="6517" y="7826"/>
                    </a:cubicBezTo>
                    <a:cubicBezTo>
                      <a:pt x="6145" y="7702"/>
                      <a:pt x="6145" y="7453"/>
                      <a:pt x="6145" y="7329"/>
                    </a:cubicBezTo>
                    <a:cubicBezTo>
                      <a:pt x="5959" y="7081"/>
                      <a:pt x="5772" y="6833"/>
                      <a:pt x="5586" y="6460"/>
                    </a:cubicBezTo>
                    <a:cubicBezTo>
                      <a:pt x="5586" y="6460"/>
                      <a:pt x="5772" y="6212"/>
                      <a:pt x="5959" y="6212"/>
                    </a:cubicBezTo>
                    <a:cubicBezTo>
                      <a:pt x="5959" y="6212"/>
                      <a:pt x="5959" y="6212"/>
                      <a:pt x="5959" y="6212"/>
                    </a:cubicBezTo>
                    <a:cubicBezTo>
                      <a:pt x="6145" y="6460"/>
                      <a:pt x="6331" y="6460"/>
                      <a:pt x="6331" y="6709"/>
                    </a:cubicBezTo>
                    <a:cubicBezTo>
                      <a:pt x="6145" y="6709"/>
                      <a:pt x="6145" y="6709"/>
                      <a:pt x="6145" y="6584"/>
                    </a:cubicBezTo>
                    <a:cubicBezTo>
                      <a:pt x="5959" y="6584"/>
                      <a:pt x="5959" y="6584"/>
                      <a:pt x="5959" y="6709"/>
                    </a:cubicBezTo>
                    <a:cubicBezTo>
                      <a:pt x="5772" y="6833"/>
                      <a:pt x="5959" y="6833"/>
                      <a:pt x="5959" y="6833"/>
                    </a:cubicBezTo>
                    <a:cubicBezTo>
                      <a:pt x="6331" y="6833"/>
                      <a:pt x="6331" y="6957"/>
                      <a:pt x="6517" y="7081"/>
                    </a:cubicBezTo>
                    <a:cubicBezTo>
                      <a:pt x="6703" y="7081"/>
                      <a:pt x="6703" y="7205"/>
                      <a:pt x="6703" y="7329"/>
                    </a:cubicBezTo>
                    <a:cubicBezTo>
                      <a:pt x="6703" y="7453"/>
                      <a:pt x="6890" y="7578"/>
                      <a:pt x="6890" y="7702"/>
                    </a:cubicBezTo>
                    <a:cubicBezTo>
                      <a:pt x="6890" y="7826"/>
                      <a:pt x="6890" y="7950"/>
                      <a:pt x="6890" y="7950"/>
                    </a:cubicBezTo>
                    <a:close/>
                    <a:moveTo>
                      <a:pt x="8007" y="9067"/>
                    </a:moveTo>
                    <a:cubicBezTo>
                      <a:pt x="7634" y="8695"/>
                      <a:pt x="7448" y="8322"/>
                      <a:pt x="7262" y="7950"/>
                    </a:cubicBezTo>
                    <a:cubicBezTo>
                      <a:pt x="7262" y="7702"/>
                      <a:pt x="7076" y="7329"/>
                      <a:pt x="7076" y="7081"/>
                    </a:cubicBezTo>
                    <a:cubicBezTo>
                      <a:pt x="6890" y="6833"/>
                      <a:pt x="6890" y="6709"/>
                      <a:pt x="7076" y="6460"/>
                    </a:cubicBezTo>
                    <a:cubicBezTo>
                      <a:pt x="7076" y="6212"/>
                      <a:pt x="7076" y="6088"/>
                      <a:pt x="6890" y="5840"/>
                    </a:cubicBezTo>
                    <a:cubicBezTo>
                      <a:pt x="6703" y="5715"/>
                      <a:pt x="6703" y="5591"/>
                      <a:pt x="6703" y="5467"/>
                    </a:cubicBezTo>
                    <a:cubicBezTo>
                      <a:pt x="6890" y="5591"/>
                      <a:pt x="7076" y="5591"/>
                      <a:pt x="7448" y="5467"/>
                    </a:cubicBezTo>
                    <a:cubicBezTo>
                      <a:pt x="7634" y="5219"/>
                      <a:pt x="7634" y="5095"/>
                      <a:pt x="7448" y="4847"/>
                    </a:cubicBezTo>
                    <a:cubicBezTo>
                      <a:pt x="7448" y="4722"/>
                      <a:pt x="7262" y="4598"/>
                      <a:pt x="7262" y="4474"/>
                    </a:cubicBezTo>
                    <a:cubicBezTo>
                      <a:pt x="7262" y="4350"/>
                      <a:pt x="7262" y="4226"/>
                      <a:pt x="7448" y="4226"/>
                    </a:cubicBezTo>
                    <a:cubicBezTo>
                      <a:pt x="7821" y="4102"/>
                      <a:pt x="8007" y="3978"/>
                      <a:pt x="8193" y="3853"/>
                    </a:cubicBezTo>
                    <a:cubicBezTo>
                      <a:pt x="8193" y="3853"/>
                      <a:pt x="8379" y="3853"/>
                      <a:pt x="8379" y="3853"/>
                    </a:cubicBezTo>
                    <a:cubicBezTo>
                      <a:pt x="8379" y="4226"/>
                      <a:pt x="8938" y="4350"/>
                      <a:pt x="9310" y="4226"/>
                    </a:cubicBezTo>
                    <a:cubicBezTo>
                      <a:pt x="9497" y="4102"/>
                      <a:pt x="9683" y="4102"/>
                      <a:pt x="9683" y="4102"/>
                    </a:cubicBezTo>
                    <a:cubicBezTo>
                      <a:pt x="10055" y="3978"/>
                      <a:pt x="10241" y="4102"/>
                      <a:pt x="10241" y="4350"/>
                    </a:cubicBezTo>
                    <a:cubicBezTo>
                      <a:pt x="10241" y="4350"/>
                      <a:pt x="10241" y="4474"/>
                      <a:pt x="10241" y="4598"/>
                    </a:cubicBezTo>
                    <a:cubicBezTo>
                      <a:pt x="10241" y="4598"/>
                      <a:pt x="10241" y="4722"/>
                      <a:pt x="10428" y="4722"/>
                    </a:cubicBezTo>
                    <a:cubicBezTo>
                      <a:pt x="10986" y="4971"/>
                      <a:pt x="11359" y="5095"/>
                      <a:pt x="11731" y="4598"/>
                    </a:cubicBezTo>
                    <a:cubicBezTo>
                      <a:pt x="11917" y="4598"/>
                      <a:pt x="11917" y="4474"/>
                      <a:pt x="12103" y="4474"/>
                    </a:cubicBezTo>
                    <a:cubicBezTo>
                      <a:pt x="12290" y="4474"/>
                      <a:pt x="12476" y="4598"/>
                      <a:pt x="12476" y="4722"/>
                    </a:cubicBezTo>
                    <a:cubicBezTo>
                      <a:pt x="12476" y="4847"/>
                      <a:pt x="12476" y="4971"/>
                      <a:pt x="12476" y="5095"/>
                    </a:cubicBezTo>
                    <a:cubicBezTo>
                      <a:pt x="13034" y="5343"/>
                      <a:pt x="13593" y="5343"/>
                      <a:pt x="13779" y="4971"/>
                    </a:cubicBezTo>
                    <a:cubicBezTo>
                      <a:pt x="13779" y="4847"/>
                      <a:pt x="13966" y="4722"/>
                      <a:pt x="14152" y="4847"/>
                    </a:cubicBezTo>
                    <a:cubicBezTo>
                      <a:pt x="14152" y="4847"/>
                      <a:pt x="14338" y="4847"/>
                      <a:pt x="14338" y="4971"/>
                    </a:cubicBezTo>
                    <a:cubicBezTo>
                      <a:pt x="14338" y="5095"/>
                      <a:pt x="14338" y="5219"/>
                      <a:pt x="14524" y="5219"/>
                    </a:cubicBezTo>
                    <a:cubicBezTo>
                      <a:pt x="14710" y="5219"/>
                      <a:pt x="14897" y="5219"/>
                      <a:pt x="15083" y="5095"/>
                    </a:cubicBezTo>
                    <a:cubicBezTo>
                      <a:pt x="15083" y="5095"/>
                      <a:pt x="15083" y="5095"/>
                      <a:pt x="15083" y="4971"/>
                    </a:cubicBezTo>
                    <a:cubicBezTo>
                      <a:pt x="15269" y="4971"/>
                      <a:pt x="15083" y="4847"/>
                      <a:pt x="15269" y="4847"/>
                    </a:cubicBezTo>
                    <a:cubicBezTo>
                      <a:pt x="15455" y="4971"/>
                      <a:pt x="15641" y="5095"/>
                      <a:pt x="15455" y="5219"/>
                    </a:cubicBezTo>
                    <a:cubicBezTo>
                      <a:pt x="15455" y="5219"/>
                      <a:pt x="15455" y="5343"/>
                      <a:pt x="15269" y="5343"/>
                    </a:cubicBezTo>
                    <a:cubicBezTo>
                      <a:pt x="15083" y="5591"/>
                      <a:pt x="14897" y="5715"/>
                      <a:pt x="15269" y="5964"/>
                    </a:cubicBezTo>
                    <a:cubicBezTo>
                      <a:pt x="15269" y="6088"/>
                      <a:pt x="15269" y="6088"/>
                      <a:pt x="15269" y="6088"/>
                    </a:cubicBezTo>
                    <a:cubicBezTo>
                      <a:pt x="15641" y="6212"/>
                      <a:pt x="15455" y="6336"/>
                      <a:pt x="15455" y="6460"/>
                    </a:cubicBezTo>
                    <a:cubicBezTo>
                      <a:pt x="15455" y="6584"/>
                      <a:pt x="15455" y="6709"/>
                      <a:pt x="15269" y="6833"/>
                    </a:cubicBezTo>
                    <a:cubicBezTo>
                      <a:pt x="15269" y="7081"/>
                      <a:pt x="15269" y="7453"/>
                      <a:pt x="15269" y="7702"/>
                    </a:cubicBezTo>
                    <a:cubicBezTo>
                      <a:pt x="15269" y="7826"/>
                      <a:pt x="15083" y="7950"/>
                      <a:pt x="15083" y="7950"/>
                    </a:cubicBezTo>
                    <a:cubicBezTo>
                      <a:pt x="15269" y="8447"/>
                      <a:pt x="15083" y="8819"/>
                      <a:pt x="14710" y="9191"/>
                    </a:cubicBezTo>
                    <a:cubicBezTo>
                      <a:pt x="14524" y="9440"/>
                      <a:pt x="14152" y="9688"/>
                      <a:pt x="13966" y="9936"/>
                    </a:cubicBezTo>
                    <a:cubicBezTo>
                      <a:pt x="13593" y="10309"/>
                      <a:pt x="13221" y="10557"/>
                      <a:pt x="12848" y="10805"/>
                    </a:cubicBezTo>
                    <a:cubicBezTo>
                      <a:pt x="12662" y="11053"/>
                      <a:pt x="12290" y="11178"/>
                      <a:pt x="11731" y="11178"/>
                    </a:cubicBezTo>
                    <a:cubicBezTo>
                      <a:pt x="11359" y="11178"/>
                      <a:pt x="10986" y="11053"/>
                      <a:pt x="10614" y="10929"/>
                    </a:cubicBezTo>
                    <a:cubicBezTo>
                      <a:pt x="10241" y="10805"/>
                      <a:pt x="9869" y="10557"/>
                      <a:pt x="9497" y="10309"/>
                    </a:cubicBezTo>
                    <a:cubicBezTo>
                      <a:pt x="8938" y="9936"/>
                      <a:pt x="8379" y="9564"/>
                      <a:pt x="8007" y="9067"/>
                    </a:cubicBezTo>
                    <a:close/>
                    <a:moveTo>
                      <a:pt x="8938" y="10805"/>
                    </a:moveTo>
                    <a:cubicBezTo>
                      <a:pt x="8938" y="10805"/>
                      <a:pt x="8938" y="10681"/>
                      <a:pt x="8938" y="10681"/>
                    </a:cubicBezTo>
                    <a:cubicBezTo>
                      <a:pt x="8938" y="10557"/>
                      <a:pt x="9124" y="10433"/>
                      <a:pt x="9124" y="10433"/>
                    </a:cubicBezTo>
                    <a:cubicBezTo>
                      <a:pt x="9497" y="10557"/>
                      <a:pt x="9683" y="10557"/>
                      <a:pt x="9869" y="10681"/>
                    </a:cubicBezTo>
                    <a:cubicBezTo>
                      <a:pt x="10241" y="11053"/>
                      <a:pt x="10800" y="11302"/>
                      <a:pt x="11359" y="11426"/>
                    </a:cubicBezTo>
                    <a:cubicBezTo>
                      <a:pt x="11545" y="11426"/>
                      <a:pt x="11731" y="11426"/>
                      <a:pt x="12103" y="11426"/>
                    </a:cubicBezTo>
                    <a:cubicBezTo>
                      <a:pt x="12476" y="11302"/>
                      <a:pt x="12848" y="11178"/>
                      <a:pt x="13221" y="10929"/>
                    </a:cubicBezTo>
                    <a:cubicBezTo>
                      <a:pt x="13407" y="10681"/>
                      <a:pt x="13593" y="10557"/>
                      <a:pt x="13779" y="10433"/>
                    </a:cubicBezTo>
                    <a:cubicBezTo>
                      <a:pt x="13779" y="10433"/>
                      <a:pt x="13966" y="10433"/>
                      <a:pt x="13966" y="10433"/>
                    </a:cubicBezTo>
                    <a:cubicBezTo>
                      <a:pt x="14152" y="10433"/>
                      <a:pt x="13966" y="10433"/>
                      <a:pt x="13966" y="10557"/>
                    </a:cubicBezTo>
                    <a:cubicBezTo>
                      <a:pt x="13966" y="10929"/>
                      <a:pt x="14152" y="11178"/>
                      <a:pt x="14152" y="11550"/>
                    </a:cubicBezTo>
                    <a:cubicBezTo>
                      <a:pt x="14152" y="11674"/>
                      <a:pt x="14152" y="11922"/>
                      <a:pt x="13966" y="12047"/>
                    </a:cubicBezTo>
                    <a:cubicBezTo>
                      <a:pt x="13593" y="12171"/>
                      <a:pt x="13407" y="12419"/>
                      <a:pt x="13221" y="12543"/>
                    </a:cubicBezTo>
                    <a:cubicBezTo>
                      <a:pt x="12848" y="12667"/>
                      <a:pt x="12848" y="12791"/>
                      <a:pt x="12662" y="13040"/>
                    </a:cubicBezTo>
                    <a:cubicBezTo>
                      <a:pt x="12290" y="13288"/>
                      <a:pt x="11545" y="13412"/>
                      <a:pt x="11172" y="13040"/>
                    </a:cubicBezTo>
                    <a:cubicBezTo>
                      <a:pt x="11172" y="12915"/>
                      <a:pt x="10800" y="12791"/>
                      <a:pt x="10614" y="12791"/>
                    </a:cubicBezTo>
                    <a:cubicBezTo>
                      <a:pt x="10614" y="12667"/>
                      <a:pt x="10241" y="12667"/>
                      <a:pt x="10055" y="12543"/>
                    </a:cubicBezTo>
                    <a:cubicBezTo>
                      <a:pt x="9683" y="12419"/>
                      <a:pt x="9497" y="12295"/>
                      <a:pt x="9310" y="12047"/>
                    </a:cubicBezTo>
                    <a:cubicBezTo>
                      <a:pt x="9124" y="11798"/>
                      <a:pt x="8938" y="11550"/>
                      <a:pt x="9124" y="11302"/>
                    </a:cubicBezTo>
                    <a:cubicBezTo>
                      <a:pt x="9124" y="11178"/>
                      <a:pt x="8938" y="10929"/>
                      <a:pt x="8938" y="10805"/>
                    </a:cubicBezTo>
                    <a:close/>
                    <a:moveTo>
                      <a:pt x="10241" y="13909"/>
                    </a:moveTo>
                    <a:cubicBezTo>
                      <a:pt x="10055" y="14033"/>
                      <a:pt x="10055" y="14157"/>
                      <a:pt x="9869" y="14281"/>
                    </a:cubicBezTo>
                    <a:cubicBezTo>
                      <a:pt x="9683" y="14405"/>
                      <a:pt x="9497" y="14529"/>
                      <a:pt x="9497" y="14778"/>
                    </a:cubicBezTo>
                    <a:cubicBezTo>
                      <a:pt x="9310" y="14653"/>
                      <a:pt x="9124" y="14529"/>
                      <a:pt x="9124" y="14405"/>
                    </a:cubicBezTo>
                    <a:cubicBezTo>
                      <a:pt x="8752" y="14157"/>
                      <a:pt x="8379" y="13909"/>
                      <a:pt x="8007" y="13660"/>
                    </a:cubicBezTo>
                    <a:cubicBezTo>
                      <a:pt x="7634" y="13412"/>
                      <a:pt x="7262" y="13164"/>
                      <a:pt x="7262" y="12791"/>
                    </a:cubicBezTo>
                    <a:cubicBezTo>
                      <a:pt x="7076" y="12667"/>
                      <a:pt x="7076" y="12543"/>
                      <a:pt x="7262" y="12419"/>
                    </a:cubicBezTo>
                    <a:cubicBezTo>
                      <a:pt x="7634" y="12295"/>
                      <a:pt x="7821" y="12047"/>
                      <a:pt x="7821" y="11798"/>
                    </a:cubicBezTo>
                    <a:cubicBezTo>
                      <a:pt x="8007" y="11674"/>
                      <a:pt x="8193" y="11550"/>
                      <a:pt x="8566" y="11550"/>
                    </a:cubicBezTo>
                    <a:cubicBezTo>
                      <a:pt x="8566" y="11674"/>
                      <a:pt x="8566" y="11674"/>
                      <a:pt x="8566" y="11798"/>
                    </a:cubicBezTo>
                    <a:cubicBezTo>
                      <a:pt x="8752" y="11922"/>
                      <a:pt x="8752" y="12047"/>
                      <a:pt x="8938" y="12047"/>
                    </a:cubicBezTo>
                    <a:cubicBezTo>
                      <a:pt x="9124" y="12295"/>
                      <a:pt x="9497" y="12419"/>
                      <a:pt x="9683" y="12543"/>
                    </a:cubicBezTo>
                    <a:cubicBezTo>
                      <a:pt x="9683" y="12667"/>
                      <a:pt x="9869" y="12667"/>
                      <a:pt x="9869" y="12667"/>
                    </a:cubicBezTo>
                    <a:cubicBezTo>
                      <a:pt x="10241" y="12791"/>
                      <a:pt x="10614" y="12915"/>
                      <a:pt x="10800" y="13040"/>
                    </a:cubicBezTo>
                    <a:cubicBezTo>
                      <a:pt x="10800" y="13040"/>
                      <a:pt x="10986" y="13040"/>
                      <a:pt x="10986" y="13164"/>
                    </a:cubicBezTo>
                    <a:cubicBezTo>
                      <a:pt x="10986" y="13164"/>
                      <a:pt x="10800" y="13536"/>
                      <a:pt x="10614" y="13536"/>
                    </a:cubicBezTo>
                    <a:cubicBezTo>
                      <a:pt x="10428" y="13660"/>
                      <a:pt x="10241" y="13784"/>
                      <a:pt x="10241" y="13909"/>
                    </a:cubicBezTo>
                    <a:close/>
                    <a:moveTo>
                      <a:pt x="12662" y="14157"/>
                    </a:moveTo>
                    <a:cubicBezTo>
                      <a:pt x="12290" y="14281"/>
                      <a:pt x="12103" y="14529"/>
                      <a:pt x="11917" y="14653"/>
                    </a:cubicBezTo>
                    <a:cubicBezTo>
                      <a:pt x="11731" y="14778"/>
                      <a:pt x="11731" y="14778"/>
                      <a:pt x="11359" y="14778"/>
                    </a:cubicBezTo>
                    <a:cubicBezTo>
                      <a:pt x="11172" y="14529"/>
                      <a:pt x="10986" y="14281"/>
                      <a:pt x="10614" y="14157"/>
                    </a:cubicBezTo>
                    <a:cubicBezTo>
                      <a:pt x="10428" y="14033"/>
                      <a:pt x="10428" y="13909"/>
                      <a:pt x="10614" y="13784"/>
                    </a:cubicBezTo>
                    <a:cubicBezTo>
                      <a:pt x="10800" y="13660"/>
                      <a:pt x="11172" y="13660"/>
                      <a:pt x="11172" y="13536"/>
                    </a:cubicBezTo>
                    <a:cubicBezTo>
                      <a:pt x="11172" y="13412"/>
                      <a:pt x="11172" y="13536"/>
                      <a:pt x="11172" y="13536"/>
                    </a:cubicBezTo>
                    <a:cubicBezTo>
                      <a:pt x="11731" y="13536"/>
                      <a:pt x="12103" y="13536"/>
                      <a:pt x="12476" y="13536"/>
                    </a:cubicBezTo>
                    <a:cubicBezTo>
                      <a:pt x="12476" y="13536"/>
                      <a:pt x="12476" y="13536"/>
                      <a:pt x="12476" y="13536"/>
                    </a:cubicBezTo>
                    <a:cubicBezTo>
                      <a:pt x="12476" y="13660"/>
                      <a:pt x="12662" y="13660"/>
                      <a:pt x="12662" y="13784"/>
                    </a:cubicBezTo>
                    <a:cubicBezTo>
                      <a:pt x="12662" y="13909"/>
                      <a:pt x="12848" y="13909"/>
                      <a:pt x="12848" y="14033"/>
                    </a:cubicBezTo>
                    <a:cubicBezTo>
                      <a:pt x="12848" y="14033"/>
                      <a:pt x="12662" y="14157"/>
                      <a:pt x="12662" y="14157"/>
                    </a:cubicBezTo>
                    <a:close/>
                    <a:moveTo>
                      <a:pt x="15641" y="12915"/>
                    </a:moveTo>
                    <a:cubicBezTo>
                      <a:pt x="15269" y="13164"/>
                      <a:pt x="14897" y="13536"/>
                      <a:pt x="14524" y="13909"/>
                    </a:cubicBezTo>
                    <a:cubicBezTo>
                      <a:pt x="14152" y="14157"/>
                      <a:pt x="13779" y="14405"/>
                      <a:pt x="13593" y="14653"/>
                    </a:cubicBezTo>
                    <a:cubicBezTo>
                      <a:pt x="13593" y="14281"/>
                      <a:pt x="13034" y="14033"/>
                      <a:pt x="13034" y="13660"/>
                    </a:cubicBezTo>
                    <a:cubicBezTo>
                      <a:pt x="12848" y="13536"/>
                      <a:pt x="12662" y="13288"/>
                      <a:pt x="12848" y="13040"/>
                    </a:cubicBezTo>
                    <a:cubicBezTo>
                      <a:pt x="12848" y="13040"/>
                      <a:pt x="12848" y="13040"/>
                      <a:pt x="13034" y="12915"/>
                    </a:cubicBezTo>
                    <a:cubicBezTo>
                      <a:pt x="13221" y="12667"/>
                      <a:pt x="13593" y="12543"/>
                      <a:pt x="13966" y="12171"/>
                    </a:cubicBezTo>
                    <a:cubicBezTo>
                      <a:pt x="14152" y="12047"/>
                      <a:pt x="14338" y="11922"/>
                      <a:pt x="14338" y="11922"/>
                    </a:cubicBezTo>
                    <a:cubicBezTo>
                      <a:pt x="14524" y="11798"/>
                      <a:pt x="14524" y="11798"/>
                      <a:pt x="14524" y="11674"/>
                    </a:cubicBezTo>
                    <a:cubicBezTo>
                      <a:pt x="14710" y="11550"/>
                      <a:pt x="14710" y="11550"/>
                      <a:pt x="14897" y="11550"/>
                    </a:cubicBezTo>
                    <a:cubicBezTo>
                      <a:pt x="15083" y="11426"/>
                      <a:pt x="14897" y="11550"/>
                      <a:pt x="15083" y="11674"/>
                    </a:cubicBezTo>
                    <a:cubicBezTo>
                      <a:pt x="15269" y="11922"/>
                      <a:pt x="15455" y="12171"/>
                      <a:pt x="15641" y="12543"/>
                    </a:cubicBezTo>
                    <a:cubicBezTo>
                      <a:pt x="15828" y="12667"/>
                      <a:pt x="15828" y="12791"/>
                      <a:pt x="15641" y="12915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hangingPunct="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00" kern="0">
                  <a:solidFill>
                    <a:srgbClr val="000000"/>
                  </a:solidFill>
                  <a:latin typeface="Arial"/>
                  <a:ea typeface="微软雅黑"/>
                  <a:cs typeface="Calibri"/>
                  <a:sym typeface="Arial"/>
                </a:endParaRPr>
              </a:p>
            </p:txBody>
          </p:sp>
        </p:grpSp>
        <p:sp>
          <p:nvSpPr>
            <p:cNvPr id="34" name="chenying0907 136"/>
            <p:cNvSpPr/>
            <p:nvPr/>
          </p:nvSpPr>
          <p:spPr>
            <a:xfrm>
              <a:off x="1553109" y="1998396"/>
              <a:ext cx="826437" cy="826436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>
              <a:outerShdw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25400" tIns="25400" rIns="25400" bIns="25400" numCol="1" anchor="ctr">
              <a:noAutofit/>
            </a:bodyPr>
            <a:lstStyle>
              <a:lvl1pPr>
                <a:defRPr sz="4600">
                  <a:latin typeface="Sketch Block"/>
                  <a:ea typeface="Sketch Block"/>
                  <a:cs typeface="Sketch Block"/>
                  <a:sym typeface="Sketch Block"/>
                </a:defRPr>
              </a:lvl1pPr>
            </a:lstStyle>
            <a:p>
              <a:pPr algn="ctr" defTabSz="412750" hangingPunct="0"/>
              <a:r>
                <a:rPr sz="2300" kern="0" dirty="0">
                  <a:solidFill>
                    <a:srgbClr val="FFFFFF"/>
                  </a:solidFill>
                  <a:latin typeface="Arial"/>
                  <a:ea typeface="微软雅黑"/>
                  <a:sym typeface="Arial"/>
                </a:rPr>
                <a:t>3</a:t>
              </a:r>
            </a:p>
          </p:txBody>
        </p:sp>
      </p:grpSp>
      <p:grpSp>
        <p:nvGrpSpPr>
          <p:cNvPr id="45" name="Group 140"/>
          <p:cNvGrpSpPr/>
          <p:nvPr/>
        </p:nvGrpSpPr>
        <p:grpSpPr>
          <a:xfrm>
            <a:off x="9876550" y="2825651"/>
            <a:ext cx="1027603" cy="1169066"/>
            <a:chOff x="0" y="0"/>
            <a:chExt cx="2055204" cy="2338129"/>
          </a:xfrm>
          <a:solidFill>
            <a:schemeClr val="tx1"/>
          </a:solidFill>
        </p:grpSpPr>
        <p:sp>
          <p:nvSpPr>
            <p:cNvPr id="46" name="chenying0907 138"/>
            <p:cNvSpPr/>
            <p:nvPr/>
          </p:nvSpPr>
          <p:spPr>
            <a:xfrm>
              <a:off x="0" y="-1"/>
              <a:ext cx="2055205" cy="1136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3" h="21319" extrusionOk="0">
                  <a:moveTo>
                    <a:pt x="20263" y="3115"/>
                  </a:moveTo>
                  <a:cubicBezTo>
                    <a:pt x="20667" y="3115"/>
                    <a:pt x="20969" y="2389"/>
                    <a:pt x="21272" y="2934"/>
                  </a:cubicBezTo>
                  <a:cubicBezTo>
                    <a:pt x="21575" y="3478"/>
                    <a:pt x="21272" y="4204"/>
                    <a:pt x="21171" y="4749"/>
                  </a:cubicBezTo>
                  <a:cubicBezTo>
                    <a:pt x="20768" y="6927"/>
                    <a:pt x="20263" y="8742"/>
                    <a:pt x="19657" y="10739"/>
                  </a:cubicBezTo>
                  <a:cubicBezTo>
                    <a:pt x="18850" y="13461"/>
                    <a:pt x="18244" y="16366"/>
                    <a:pt x="17235" y="19088"/>
                  </a:cubicBezTo>
                  <a:cubicBezTo>
                    <a:pt x="16932" y="20177"/>
                    <a:pt x="16528" y="20903"/>
                    <a:pt x="15721" y="20903"/>
                  </a:cubicBezTo>
                  <a:cubicBezTo>
                    <a:pt x="14812" y="20722"/>
                    <a:pt x="14005" y="21266"/>
                    <a:pt x="13096" y="21266"/>
                  </a:cubicBezTo>
                  <a:cubicBezTo>
                    <a:pt x="12087" y="21085"/>
                    <a:pt x="10977" y="21448"/>
                    <a:pt x="9968" y="21266"/>
                  </a:cubicBezTo>
                  <a:cubicBezTo>
                    <a:pt x="9059" y="21085"/>
                    <a:pt x="8151" y="21448"/>
                    <a:pt x="7343" y="21266"/>
                  </a:cubicBezTo>
                  <a:cubicBezTo>
                    <a:pt x="6738" y="21085"/>
                    <a:pt x="6233" y="21085"/>
                    <a:pt x="5627" y="20903"/>
                  </a:cubicBezTo>
                  <a:cubicBezTo>
                    <a:pt x="5224" y="20903"/>
                    <a:pt x="5022" y="20540"/>
                    <a:pt x="4820" y="19814"/>
                  </a:cubicBezTo>
                  <a:cubicBezTo>
                    <a:pt x="4517" y="18362"/>
                    <a:pt x="4113" y="16729"/>
                    <a:pt x="3407" y="15640"/>
                  </a:cubicBezTo>
                  <a:cubicBezTo>
                    <a:pt x="3306" y="15458"/>
                    <a:pt x="3205" y="15095"/>
                    <a:pt x="3104" y="14914"/>
                  </a:cubicBezTo>
                  <a:cubicBezTo>
                    <a:pt x="2599" y="11828"/>
                    <a:pt x="1388" y="9468"/>
                    <a:pt x="782" y="6382"/>
                  </a:cubicBezTo>
                  <a:cubicBezTo>
                    <a:pt x="480" y="5293"/>
                    <a:pt x="177" y="4023"/>
                    <a:pt x="76" y="2752"/>
                  </a:cubicBezTo>
                  <a:cubicBezTo>
                    <a:pt x="-25" y="2389"/>
                    <a:pt x="-25" y="2208"/>
                    <a:pt x="76" y="1845"/>
                  </a:cubicBezTo>
                  <a:cubicBezTo>
                    <a:pt x="278" y="1663"/>
                    <a:pt x="379" y="1845"/>
                    <a:pt x="480" y="2026"/>
                  </a:cubicBezTo>
                  <a:cubicBezTo>
                    <a:pt x="581" y="2208"/>
                    <a:pt x="682" y="2389"/>
                    <a:pt x="782" y="2208"/>
                  </a:cubicBezTo>
                  <a:cubicBezTo>
                    <a:pt x="1287" y="1845"/>
                    <a:pt x="1893" y="2026"/>
                    <a:pt x="2397" y="1845"/>
                  </a:cubicBezTo>
                  <a:cubicBezTo>
                    <a:pt x="2196" y="1119"/>
                    <a:pt x="2397" y="574"/>
                    <a:pt x="2801" y="574"/>
                  </a:cubicBezTo>
                  <a:cubicBezTo>
                    <a:pt x="3003" y="574"/>
                    <a:pt x="3104" y="393"/>
                    <a:pt x="3306" y="393"/>
                  </a:cubicBezTo>
                  <a:cubicBezTo>
                    <a:pt x="5224" y="574"/>
                    <a:pt x="7141" y="-152"/>
                    <a:pt x="9160" y="30"/>
                  </a:cubicBezTo>
                  <a:cubicBezTo>
                    <a:pt x="10472" y="211"/>
                    <a:pt x="11885" y="393"/>
                    <a:pt x="13298" y="393"/>
                  </a:cubicBezTo>
                  <a:cubicBezTo>
                    <a:pt x="13702" y="393"/>
                    <a:pt x="14207" y="393"/>
                    <a:pt x="14611" y="211"/>
                  </a:cubicBezTo>
                  <a:cubicBezTo>
                    <a:pt x="14913" y="30"/>
                    <a:pt x="15317" y="30"/>
                    <a:pt x="15519" y="756"/>
                  </a:cubicBezTo>
                  <a:cubicBezTo>
                    <a:pt x="15620" y="1300"/>
                    <a:pt x="15923" y="1119"/>
                    <a:pt x="16125" y="1119"/>
                  </a:cubicBezTo>
                  <a:cubicBezTo>
                    <a:pt x="16528" y="937"/>
                    <a:pt x="16932" y="1119"/>
                    <a:pt x="17336" y="1119"/>
                  </a:cubicBezTo>
                  <a:cubicBezTo>
                    <a:pt x="17639" y="1119"/>
                    <a:pt x="17739" y="1119"/>
                    <a:pt x="17840" y="574"/>
                  </a:cubicBezTo>
                  <a:cubicBezTo>
                    <a:pt x="18042" y="211"/>
                    <a:pt x="18446" y="393"/>
                    <a:pt x="18547" y="937"/>
                  </a:cubicBezTo>
                  <a:cubicBezTo>
                    <a:pt x="18547" y="1300"/>
                    <a:pt x="18244" y="2208"/>
                    <a:pt x="18850" y="2208"/>
                  </a:cubicBezTo>
                  <a:cubicBezTo>
                    <a:pt x="19153" y="2208"/>
                    <a:pt x="19455" y="2389"/>
                    <a:pt x="19859" y="2208"/>
                  </a:cubicBezTo>
                  <a:cubicBezTo>
                    <a:pt x="20263" y="1845"/>
                    <a:pt x="20465" y="2208"/>
                    <a:pt x="20263" y="3297"/>
                  </a:cubicBezTo>
                  <a:cubicBezTo>
                    <a:pt x="19354" y="7109"/>
                    <a:pt x="18446" y="11102"/>
                    <a:pt x="17538" y="15095"/>
                  </a:cubicBezTo>
                  <a:cubicBezTo>
                    <a:pt x="17840" y="14914"/>
                    <a:pt x="17941" y="14551"/>
                    <a:pt x="18042" y="14187"/>
                  </a:cubicBezTo>
                  <a:cubicBezTo>
                    <a:pt x="18446" y="11102"/>
                    <a:pt x="19556" y="8742"/>
                    <a:pt x="20162" y="5838"/>
                  </a:cubicBezTo>
                  <a:cubicBezTo>
                    <a:pt x="20364" y="4930"/>
                    <a:pt x="20667" y="4204"/>
                    <a:pt x="20263" y="3115"/>
                  </a:cubicBezTo>
                  <a:close/>
                  <a:moveTo>
                    <a:pt x="883" y="3297"/>
                  </a:moveTo>
                  <a:cubicBezTo>
                    <a:pt x="1085" y="4204"/>
                    <a:pt x="1287" y="5112"/>
                    <a:pt x="1489" y="5838"/>
                  </a:cubicBezTo>
                  <a:cubicBezTo>
                    <a:pt x="1792" y="8198"/>
                    <a:pt x="2801" y="10013"/>
                    <a:pt x="3306" y="12191"/>
                  </a:cubicBezTo>
                  <a:cubicBezTo>
                    <a:pt x="3508" y="12917"/>
                    <a:pt x="3609" y="13643"/>
                    <a:pt x="3811" y="14187"/>
                  </a:cubicBezTo>
                  <a:cubicBezTo>
                    <a:pt x="4416" y="15640"/>
                    <a:pt x="4820" y="17273"/>
                    <a:pt x="6132" y="16729"/>
                  </a:cubicBezTo>
                  <a:cubicBezTo>
                    <a:pt x="6839" y="16366"/>
                    <a:pt x="7444" y="16910"/>
                    <a:pt x="8151" y="16910"/>
                  </a:cubicBezTo>
                  <a:cubicBezTo>
                    <a:pt x="10270" y="16366"/>
                    <a:pt x="12390" y="16184"/>
                    <a:pt x="14510" y="16184"/>
                  </a:cubicBezTo>
                  <a:cubicBezTo>
                    <a:pt x="14611" y="16184"/>
                    <a:pt x="14711" y="16184"/>
                    <a:pt x="14913" y="16184"/>
                  </a:cubicBezTo>
                  <a:cubicBezTo>
                    <a:pt x="14913" y="16003"/>
                    <a:pt x="14913" y="16003"/>
                    <a:pt x="14913" y="16003"/>
                  </a:cubicBezTo>
                  <a:cubicBezTo>
                    <a:pt x="14106" y="12009"/>
                    <a:pt x="13500" y="8016"/>
                    <a:pt x="12693" y="4023"/>
                  </a:cubicBezTo>
                  <a:cubicBezTo>
                    <a:pt x="12390" y="2934"/>
                    <a:pt x="12087" y="2752"/>
                    <a:pt x="11482" y="2752"/>
                  </a:cubicBezTo>
                  <a:cubicBezTo>
                    <a:pt x="9463" y="2934"/>
                    <a:pt x="7343" y="3297"/>
                    <a:pt x="5325" y="3115"/>
                  </a:cubicBezTo>
                  <a:cubicBezTo>
                    <a:pt x="3911" y="3115"/>
                    <a:pt x="2397" y="3297"/>
                    <a:pt x="883" y="3297"/>
                  </a:cubicBezTo>
                  <a:close/>
                  <a:moveTo>
                    <a:pt x="5123" y="18181"/>
                  </a:moveTo>
                  <a:cubicBezTo>
                    <a:pt x="5526" y="18544"/>
                    <a:pt x="5325" y="19633"/>
                    <a:pt x="5829" y="19633"/>
                  </a:cubicBezTo>
                  <a:cubicBezTo>
                    <a:pt x="7040" y="19633"/>
                    <a:pt x="8151" y="19996"/>
                    <a:pt x="9362" y="19996"/>
                  </a:cubicBezTo>
                  <a:cubicBezTo>
                    <a:pt x="10270" y="19814"/>
                    <a:pt x="11280" y="19814"/>
                    <a:pt x="12188" y="19814"/>
                  </a:cubicBezTo>
                  <a:cubicBezTo>
                    <a:pt x="13298" y="19996"/>
                    <a:pt x="14308" y="19451"/>
                    <a:pt x="15418" y="19451"/>
                  </a:cubicBezTo>
                  <a:cubicBezTo>
                    <a:pt x="15620" y="19451"/>
                    <a:pt x="15822" y="19088"/>
                    <a:pt x="15822" y="19088"/>
                  </a:cubicBezTo>
                  <a:cubicBezTo>
                    <a:pt x="15418" y="18725"/>
                    <a:pt x="15519" y="17818"/>
                    <a:pt x="15014" y="17636"/>
                  </a:cubicBezTo>
                  <a:cubicBezTo>
                    <a:pt x="13399" y="17273"/>
                    <a:pt x="11784" y="17818"/>
                    <a:pt x="10169" y="17818"/>
                  </a:cubicBezTo>
                  <a:cubicBezTo>
                    <a:pt x="9261" y="17999"/>
                    <a:pt x="8353" y="18181"/>
                    <a:pt x="7545" y="18181"/>
                  </a:cubicBezTo>
                  <a:cubicBezTo>
                    <a:pt x="6839" y="17999"/>
                    <a:pt x="6031" y="17999"/>
                    <a:pt x="5123" y="18181"/>
                  </a:cubicBezTo>
                  <a:close/>
                  <a:moveTo>
                    <a:pt x="16225" y="14369"/>
                  </a:moveTo>
                  <a:cubicBezTo>
                    <a:pt x="16326" y="13824"/>
                    <a:pt x="16326" y="13280"/>
                    <a:pt x="16427" y="12735"/>
                  </a:cubicBezTo>
                  <a:cubicBezTo>
                    <a:pt x="16831" y="10739"/>
                    <a:pt x="16831" y="8561"/>
                    <a:pt x="17134" y="6564"/>
                  </a:cubicBezTo>
                  <a:cubicBezTo>
                    <a:pt x="17336" y="5475"/>
                    <a:pt x="17538" y="4386"/>
                    <a:pt x="17639" y="3115"/>
                  </a:cubicBezTo>
                  <a:cubicBezTo>
                    <a:pt x="17639" y="2389"/>
                    <a:pt x="17538" y="2208"/>
                    <a:pt x="17134" y="2208"/>
                  </a:cubicBezTo>
                  <a:cubicBezTo>
                    <a:pt x="16831" y="2389"/>
                    <a:pt x="16427" y="2389"/>
                    <a:pt x="16125" y="2389"/>
                  </a:cubicBezTo>
                  <a:cubicBezTo>
                    <a:pt x="15519" y="2208"/>
                    <a:pt x="15519" y="2934"/>
                    <a:pt x="15519" y="3841"/>
                  </a:cubicBezTo>
                  <a:cubicBezTo>
                    <a:pt x="15721" y="6201"/>
                    <a:pt x="16024" y="8379"/>
                    <a:pt x="15923" y="10920"/>
                  </a:cubicBezTo>
                  <a:cubicBezTo>
                    <a:pt x="15822" y="12009"/>
                    <a:pt x="16125" y="13280"/>
                    <a:pt x="16225" y="14369"/>
                  </a:cubicBezTo>
                  <a:close/>
                  <a:moveTo>
                    <a:pt x="15317" y="13280"/>
                  </a:moveTo>
                  <a:cubicBezTo>
                    <a:pt x="14913" y="11102"/>
                    <a:pt x="15317" y="9105"/>
                    <a:pt x="15115" y="7109"/>
                  </a:cubicBezTo>
                  <a:cubicBezTo>
                    <a:pt x="14913" y="5838"/>
                    <a:pt x="14812" y="4567"/>
                    <a:pt x="14812" y="3297"/>
                  </a:cubicBezTo>
                  <a:cubicBezTo>
                    <a:pt x="14812" y="1482"/>
                    <a:pt x="14812" y="1482"/>
                    <a:pt x="13803" y="1663"/>
                  </a:cubicBezTo>
                  <a:cubicBezTo>
                    <a:pt x="13500" y="1663"/>
                    <a:pt x="13096" y="1663"/>
                    <a:pt x="12996" y="1845"/>
                  </a:cubicBezTo>
                  <a:cubicBezTo>
                    <a:pt x="12794" y="2208"/>
                    <a:pt x="13197" y="2752"/>
                    <a:pt x="13298" y="3115"/>
                  </a:cubicBezTo>
                  <a:cubicBezTo>
                    <a:pt x="14005" y="6382"/>
                    <a:pt x="14510" y="9831"/>
                    <a:pt x="15317" y="13280"/>
                  </a:cubicBezTo>
                  <a:close/>
                  <a:moveTo>
                    <a:pt x="16932" y="14006"/>
                  </a:moveTo>
                  <a:cubicBezTo>
                    <a:pt x="17941" y="10557"/>
                    <a:pt x="18547" y="6927"/>
                    <a:pt x="19455" y="3297"/>
                  </a:cubicBezTo>
                  <a:cubicBezTo>
                    <a:pt x="19254" y="3297"/>
                    <a:pt x="19153" y="3297"/>
                    <a:pt x="18951" y="3297"/>
                  </a:cubicBezTo>
                  <a:cubicBezTo>
                    <a:pt x="18547" y="3297"/>
                    <a:pt x="18345" y="3297"/>
                    <a:pt x="18143" y="4204"/>
                  </a:cubicBezTo>
                  <a:cubicBezTo>
                    <a:pt x="18042" y="5293"/>
                    <a:pt x="17941" y="6382"/>
                    <a:pt x="17739" y="7472"/>
                  </a:cubicBezTo>
                  <a:cubicBezTo>
                    <a:pt x="17336" y="9650"/>
                    <a:pt x="17437" y="11828"/>
                    <a:pt x="16932" y="14006"/>
                  </a:cubicBezTo>
                  <a:close/>
                  <a:moveTo>
                    <a:pt x="16125" y="17092"/>
                  </a:moveTo>
                  <a:cubicBezTo>
                    <a:pt x="16225" y="17636"/>
                    <a:pt x="16326" y="17999"/>
                    <a:pt x="16225" y="18362"/>
                  </a:cubicBezTo>
                  <a:cubicBezTo>
                    <a:pt x="16225" y="18544"/>
                    <a:pt x="16225" y="18725"/>
                    <a:pt x="16427" y="18725"/>
                  </a:cubicBezTo>
                  <a:cubicBezTo>
                    <a:pt x="16528" y="18725"/>
                    <a:pt x="16629" y="18907"/>
                    <a:pt x="16629" y="18544"/>
                  </a:cubicBezTo>
                  <a:cubicBezTo>
                    <a:pt x="16730" y="17818"/>
                    <a:pt x="17134" y="17273"/>
                    <a:pt x="17235" y="16366"/>
                  </a:cubicBezTo>
                  <a:cubicBezTo>
                    <a:pt x="16831" y="16729"/>
                    <a:pt x="16730" y="17818"/>
                    <a:pt x="16125" y="17092"/>
                  </a:cubicBezTo>
                  <a:close/>
                  <a:moveTo>
                    <a:pt x="6334" y="1663"/>
                  </a:moveTo>
                  <a:cubicBezTo>
                    <a:pt x="7444" y="1663"/>
                    <a:pt x="8554" y="1663"/>
                    <a:pt x="9665" y="1663"/>
                  </a:cubicBezTo>
                  <a:cubicBezTo>
                    <a:pt x="8554" y="1482"/>
                    <a:pt x="7444" y="1300"/>
                    <a:pt x="6334" y="166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hangingPunct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微软雅黑"/>
                <a:cs typeface="Calibri"/>
                <a:sym typeface="Arial"/>
              </a:endParaRPr>
            </a:p>
          </p:txBody>
        </p:sp>
        <p:sp>
          <p:nvSpPr>
            <p:cNvPr id="47" name="chenying0907 139"/>
            <p:cNvSpPr/>
            <p:nvPr/>
          </p:nvSpPr>
          <p:spPr>
            <a:xfrm>
              <a:off x="653074" y="1511693"/>
              <a:ext cx="826437" cy="826437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>
              <a:outerShdw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25400" tIns="25400" rIns="25400" bIns="25400" numCol="1" anchor="ctr">
              <a:noAutofit/>
            </a:bodyPr>
            <a:lstStyle>
              <a:lvl1pPr>
                <a:defRPr sz="4600">
                  <a:latin typeface="Sketch Block"/>
                  <a:ea typeface="Sketch Block"/>
                  <a:cs typeface="Sketch Block"/>
                  <a:sym typeface="Sketch Block"/>
                </a:defRPr>
              </a:lvl1pPr>
            </a:lstStyle>
            <a:p>
              <a:pPr algn="ctr" defTabSz="412750" hangingPunct="0"/>
              <a:r>
                <a:rPr sz="2300" kern="0" dirty="0">
                  <a:solidFill>
                    <a:srgbClr val="FFFFFF"/>
                  </a:solidFill>
                  <a:latin typeface="Arial"/>
                  <a:ea typeface="微软雅黑"/>
                  <a:sym typeface="Arial"/>
                </a:rPr>
                <a:t>4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 advAuto="0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64485"/>
            <a:ext cx="788328" cy="648315"/>
          </a:xfrm>
          <a:prstGeom prst="rect">
            <a:avLst/>
          </a:prstGeom>
        </p:spPr>
      </p:pic>
      <p:sp>
        <p:nvSpPr>
          <p:cNvPr id="27" name="TextBox 31"/>
          <p:cNvSpPr txBox="1"/>
          <p:nvPr/>
        </p:nvSpPr>
        <p:spPr>
          <a:xfrm>
            <a:off x="1149621" y="146143"/>
            <a:ext cx="6942641" cy="66665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373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Add a text title</a:t>
            </a:r>
            <a:endParaRPr lang="zh-CN" altLang="en-US" sz="373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4" name="PA_任意多边形 1"/>
          <p:cNvSpPr/>
          <p:nvPr/>
        </p:nvSpPr>
        <p:spPr>
          <a:xfrm>
            <a:off x="4468442" y="2522559"/>
            <a:ext cx="2912663" cy="2543324"/>
          </a:xfrm>
          <a:custGeom>
            <a:avLst/>
            <a:gdLst>
              <a:gd name="connsiteX0" fmla="*/ 1220988 w 2550877"/>
              <a:gd name="connsiteY0" fmla="*/ 0 h 2161938"/>
              <a:gd name="connsiteX1" fmla="*/ 39888 w 2550877"/>
              <a:gd name="connsiteY1" fmla="*/ 1905000 h 2161938"/>
              <a:gd name="connsiteX2" fmla="*/ 2516388 w 2550877"/>
              <a:gd name="connsiteY2" fmla="*/ 1943100 h 2161938"/>
              <a:gd name="connsiteX3" fmla="*/ 1259088 w 2550877"/>
              <a:gd name="connsiteY3" fmla="*/ 50800 h 2161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0877" h="2161938">
                <a:moveTo>
                  <a:pt x="1220988" y="0"/>
                </a:moveTo>
                <a:cubicBezTo>
                  <a:pt x="522488" y="790575"/>
                  <a:pt x="-176012" y="1581150"/>
                  <a:pt x="39888" y="1905000"/>
                </a:cubicBezTo>
                <a:cubicBezTo>
                  <a:pt x="255788" y="2228850"/>
                  <a:pt x="2313188" y="2252133"/>
                  <a:pt x="2516388" y="1943100"/>
                </a:cubicBezTo>
                <a:cubicBezTo>
                  <a:pt x="2719588" y="1634067"/>
                  <a:pt x="1989338" y="842433"/>
                  <a:pt x="1259088" y="50800"/>
                </a:cubicBezTo>
              </a:path>
            </a:pathLst>
          </a:custGeom>
          <a:noFill/>
          <a:ln w="254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5" name="PA_椭圆 31"/>
          <p:cNvSpPr/>
          <p:nvPr/>
        </p:nvSpPr>
        <p:spPr>
          <a:xfrm>
            <a:off x="5363400" y="2022917"/>
            <a:ext cx="1103096" cy="1111326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</a:gdLst>
            <a:ahLst/>
            <a:cxnLst>
              <a:cxn ang="0">
                <a:pos x="connsiteX0-417" y="connsiteY0-418"/>
              </a:cxn>
              <a:cxn ang="0">
                <a:pos x="connsiteX1-419" y="connsiteY1-420"/>
              </a:cxn>
              <a:cxn ang="0">
                <a:pos x="connsiteX2-421" y="connsiteY2-422"/>
              </a:cxn>
              <a:cxn ang="0">
                <a:pos x="connsiteX3-423" y="connsiteY3-424"/>
              </a:cxn>
              <a:cxn ang="0">
                <a:pos x="connsiteX4-425" y="connsiteY4-426"/>
              </a:cxn>
              <a:cxn ang="0">
                <a:pos x="connsiteX5-427" y="connsiteY5-428"/>
              </a:cxn>
            </a:cxnLst>
            <a:rect l="l" t="t" r="r" b="b"/>
            <a:pathLst>
              <a:path w="643466" h="629209">
                <a:moveTo>
                  <a:pt x="103603" y="32533"/>
                </a:moveTo>
                <a:cubicBezTo>
                  <a:pt x="175931" y="-9990"/>
                  <a:pt x="458358" y="-11990"/>
                  <a:pt x="546957" y="33410"/>
                </a:cubicBezTo>
                <a:cubicBezTo>
                  <a:pt x="635556" y="78810"/>
                  <a:pt x="631492" y="212566"/>
                  <a:pt x="635195" y="304935"/>
                </a:cubicBezTo>
                <a:cubicBezTo>
                  <a:pt x="638898" y="397304"/>
                  <a:pt x="672952" y="546737"/>
                  <a:pt x="569176" y="587622"/>
                </a:cubicBezTo>
                <a:cubicBezTo>
                  <a:pt x="465400" y="628507"/>
                  <a:pt x="24082" y="670068"/>
                  <a:pt x="12537" y="550244"/>
                </a:cubicBezTo>
                <a:cubicBezTo>
                  <a:pt x="992" y="430420"/>
                  <a:pt x="-4426" y="210669"/>
                  <a:pt x="4334" y="102019"/>
                </a:cubicBezTo>
              </a:path>
            </a:pathLst>
          </a:custGeom>
          <a:noFill/>
          <a:ln w="25400" cap="rnd">
            <a:solidFill>
              <a:schemeClr val="tx1">
                <a:lumMod val="75000"/>
                <a:lumOff val="2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6" name="PA_椭圆 31"/>
          <p:cNvSpPr/>
          <p:nvPr/>
        </p:nvSpPr>
        <p:spPr>
          <a:xfrm>
            <a:off x="4003477" y="4156048"/>
            <a:ext cx="1103096" cy="1111326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</a:gdLst>
            <a:ahLst/>
            <a:cxnLst>
              <a:cxn ang="0">
                <a:pos x="connsiteX0-417" y="connsiteY0-418"/>
              </a:cxn>
              <a:cxn ang="0">
                <a:pos x="connsiteX1-419" y="connsiteY1-420"/>
              </a:cxn>
              <a:cxn ang="0">
                <a:pos x="connsiteX2-421" y="connsiteY2-422"/>
              </a:cxn>
              <a:cxn ang="0">
                <a:pos x="connsiteX3-423" y="connsiteY3-424"/>
              </a:cxn>
              <a:cxn ang="0">
                <a:pos x="connsiteX4-425" y="connsiteY4-426"/>
              </a:cxn>
              <a:cxn ang="0">
                <a:pos x="connsiteX5-427" y="connsiteY5-428"/>
              </a:cxn>
            </a:cxnLst>
            <a:rect l="l" t="t" r="r" b="b"/>
            <a:pathLst>
              <a:path w="643466" h="629209">
                <a:moveTo>
                  <a:pt x="103603" y="32533"/>
                </a:moveTo>
                <a:cubicBezTo>
                  <a:pt x="175931" y="-9990"/>
                  <a:pt x="458358" y="-11990"/>
                  <a:pt x="546957" y="33410"/>
                </a:cubicBezTo>
                <a:cubicBezTo>
                  <a:pt x="635556" y="78810"/>
                  <a:pt x="631492" y="212566"/>
                  <a:pt x="635195" y="304935"/>
                </a:cubicBezTo>
                <a:cubicBezTo>
                  <a:pt x="638898" y="397304"/>
                  <a:pt x="672952" y="546737"/>
                  <a:pt x="569176" y="587622"/>
                </a:cubicBezTo>
                <a:cubicBezTo>
                  <a:pt x="465400" y="628507"/>
                  <a:pt x="24082" y="670068"/>
                  <a:pt x="12537" y="550244"/>
                </a:cubicBezTo>
                <a:cubicBezTo>
                  <a:pt x="992" y="430420"/>
                  <a:pt x="-4426" y="210669"/>
                  <a:pt x="4334" y="102019"/>
                </a:cubicBezTo>
              </a:path>
            </a:pathLst>
          </a:custGeom>
          <a:noFill/>
          <a:ln w="25400" cap="rnd">
            <a:solidFill>
              <a:schemeClr val="tx1">
                <a:lumMod val="75000"/>
                <a:lumOff val="2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7" name="PA_椭圆 31"/>
          <p:cNvSpPr/>
          <p:nvPr/>
        </p:nvSpPr>
        <p:spPr>
          <a:xfrm>
            <a:off x="6697792" y="4141374"/>
            <a:ext cx="1103096" cy="1111326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</a:gdLst>
            <a:ahLst/>
            <a:cxnLst>
              <a:cxn ang="0">
                <a:pos x="connsiteX0-417" y="connsiteY0-418"/>
              </a:cxn>
              <a:cxn ang="0">
                <a:pos x="connsiteX1-419" y="connsiteY1-420"/>
              </a:cxn>
              <a:cxn ang="0">
                <a:pos x="connsiteX2-421" y="connsiteY2-422"/>
              </a:cxn>
              <a:cxn ang="0">
                <a:pos x="connsiteX3-423" y="connsiteY3-424"/>
              </a:cxn>
              <a:cxn ang="0">
                <a:pos x="connsiteX4-425" y="connsiteY4-426"/>
              </a:cxn>
              <a:cxn ang="0">
                <a:pos x="connsiteX5-427" y="connsiteY5-428"/>
              </a:cxn>
            </a:cxnLst>
            <a:rect l="l" t="t" r="r" b="b"/>
            <a:pathLst>
              <a:path w="643466" h="629209">
                <a:moveTo>
                  <a:pt x="103603" y="32533"/>
                </a:moveTo>
                <a:cubicBezTo>
                  <a:pt x="175931" y="-9990"/>
                  <a:pt x="458358" y="-11990"/>
                  <a:pt x="546957" y="33410"/>
                </a:cubicBezTo>
                <a:cubicBezTo>
                  <a:pt x="635556" y="78810"/>
                  <a:pt x="631492" y="212566"/>
                  <a:pt x="635195" y="304935"/>
                </a:cubicBezTo>
                <a:cubicBezTo>
                  <a:pt x="638898" y="397304"/>
                  <a:pt x="672952" y="546737"/>
                  <a:pt x="569176" y="587622"/>
                </a:cubicBezTo>
                <a:cubicBezTo>
                  <a:pt x="465400" y="628507"/>
                  <a:pt x="24082" y="670068"/>
                  <a:pt x="12537" y="550244"/>
                </a:cubicBezTo>
                <a:cubicBezTo>
                  <a:pt x="992" y="430420"/>
                  <a:pt x="-4426" y="210669"/>
                  <a:pt x="4334" y="102019"/>
                </a:cubicBezTo>
              </a:path>
            </a:pathLst>
          </a:custGeom>
          <a:noFill/>
          <a:ln w="25400" cap="rnd">
            <a:solidFill>
              <a:schemeClr val="tx1">
                <a:lumMod val="75000"/>
                <a:lumOff val="2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8" name="PA_文本框 82"/>
          <p:cNvSpPr txBox="1"/>
          <p:nvPr/>
        </p:nvSpPr>
        <p:spPr>
          <a:xfrm>
            <a:off x="7370114" y="2578580"/>
            <a:ext cx="2486021" cy="1295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 designer can use text text to simulate what text will will look look like. If it is not real text.</a:t>
            </a:r>
          </a:p>
        </p:txBody>
      </p:sp>
      <p:sp>
        <p:nvSpPr>
          <p:cNvPr id="9" name="PA_文本框 84"/>
          <p:cNvSpPr txBox="1"/>
          <p:nvPr/>
        </p:nvSpPr>
        <p:spPr>
          <a:xfrm>
            <a:off x="7148406" y="2019869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 spc="-300">
                <a:solidFill>
                  <a:schemeClr val="accent1">
                    <a:lumMod val="50000"/>
                  </a:schemeClr>
                </a:solidFill>
                <a:latin typeface="新蒂下午茶基本版" panose="03000600000000000000" pitchFamily="66" charset="-122"/>
                <a:ea typeface="新蒂下午茶基本版" panose="03000600000000000000" pitchFamily="66" charset="-122"/>
              </a:defRPr>
            </a:lvl1pPr>
          </a:lstStyle>
          <a:p>
            <a:pPr algn="dist"/>
            <a:r>
              <a:rPr lang="zh-CN" altLang="en-US" sz="24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Keywords</a:t>
            </a:r>
          </a:p>
        </p:txBody>
      </p:sp>
      <p:sp>
        <p:nvSpPr>
          <p:cNvPr id="10" name="PA_文本框 85"/>
          <p:cNvSpPr txBox="1"/>
          <p:nvPr/>
        </p:nvSpPr>
        <p:spPr>
          <a:xfrm>
            <a:off x="8282061" y="4707843"/>
            <a:ext cx="2486021" cy="1295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 designer can use text text to simulate what text will will look look like. If it is not real text.</a:t>
            </a:r>
          </a:p>
        </p:txBody>
      </p:sp>
      <p:sp>
        <p:nvSpPr>
          <p:cNvPr id="11" name="PA_文本框 86"/>
          <p:cNvSpPr txBox="1"/>
          <p:nvPr/>
        </p:nvSpPr>
        <p:spPr>
          <a:xfrm>
            <a:off x="8107103" y="4165680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 spc="-300">
                <a:solidFill>
                  <a:schemeClr val="accent1">
                    <a:lumMod val="50000"/>
                  </a:schemeClr>
                </a:solidFill>
                <a:latin typeface="新蒂下午茶基本版" panose="03000600000000000000" pitchFamily="66" charset="-122"/>
                <a:ea typeface="新蒂下午茶基本版" panose="03000600000000000000" pitchFamily="66" charset="-122"/>
              </a:defRPr>
            </a:lvl1pPr>
          </a:lstStyle>
          <a:p>
            <a:pPr algn="dist"/>
            <a:r>
              <a:rPr lang="zh-CN" altLang="en-US" sz="24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Keywords</a:t>
            </a:r>
          </a:p>
        </p:txBody>
      </p:sp>
      <p:sp>
        <p:nvSpPr>
          <p:cNvPr id="12" name="PA_文本框 89"/>
          <p:cNvSpPr txBox="1"/>
          <p:nvPr/>
        </p:nvSpPr>
        <p:spPr>
          <a:xfrm>
            <a:off x="1168151" y="4745087"/>
            <a:ext cx="2380939" cy="1293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pPr algn="r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 designer can use text text to simulate what text will will look look like. If it is not real text.</a:t>
            </a:r>
          </a:p>
        </p:txBody>
      </p:sp>
      <p:sp>
        <p:nvSpPr>
          <p:cNvPr id="13" name="PA_文本框 91"/>
          <p:cNvSpPr txBox="1"/>
          <p:nvPr/>
        </p:nvSpPr>
        <p:spPr>
          <a:xfrm>
            <a:off x="2313103" y="4270554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 spc="-300">
                <a:solidFill>
                  <a:schemeClr val="accent1">
                    <a:lumMod val="50000"/>
                  </a:schemeClr>
                </a:solidFill>
                <a:latin typeface="新蒂下午茶基本版" panose="03000600000000000000" pitchFamily="66" charset="-122"/>
                <a:ea typeface="新蒂下午茶基本版" panose="03000600000000000000" pitchFamily="66" charset="-122"/>
              </a:defRPr>
            </a:lvl1pPr>
          </a:lstStyle>
          <a:p>
            <a:pPr algn="dist"/>
            <a:r>
              <a:rPr lang="zh-CN" altLang="en-US" sz="24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Keywords</a:t>
            </a:r>
          </a:p>
        </p:txBody>
      </p:sp>
      <p:grpSp>
        <p:nvGrpSpPr>
          <p:cNvPr id="14" name="PA_组合 6"/>
          <p:cNvGrpSpPr/>
          <p:nvPr/>
        </p:nvGrpSpPr>
        <p:grpSpPr>
          <a:xfrm>
            <a:off x="5646082" y="2244761"/>
            <a:ext cx="440636" cy="718972"/>
            <a:chOff x="5844088" y="2600655"/>
            <a:chExt cx="385904" cy="611158"/>
          </a:xfrm>
          <a:solidFill>
            <a:schemeClr val="tx1">
              <a:lumMod val="75000"/>
              <a:lumOff val="25000"/>
            </a:schemeClr>
          </a:solidFill>
        </p:grpSpPr>
        <p:grpSp>
          <p:nvGrpSpPr>
            <p:cNvPr id="15" name="组合 14"/>
            <p:cNvGrpSpPr/>
            <p:nvPr/>
          </p:nvGrpSpPr>
          <p:grpSpPr>
            <a:xfrm rot="8489641">
              <a:off x="6013992" y="2653092"/>
              <a:ext cx="216000" cy="558721"/>
              <a:chOff x="6011031" y="2540000"/>
              <a:chExt cx="242182" cy="626447"/>
            </a:xfrm>
            <a:grpFill/>
          </p:grpSpPr>
          <p:sp>
            <p:nvSpPr>
              <p:cNvPr id="17" name="任意多边形 16"/>
              <p:cNvSpPr/>
              <p:nvPr/>
            </p:nvSpPr>
            <p:spPr>
              <a:xfrm>
                <a:off x="6019800" y="2540000"/>
                <a:ext cx="217195" cy="201788"/>
              </a:xfrm>
              <a:custGeom>
                <a:avLst/>
                <a:gdLst>
                  <a:gd name="connsiteX0" fmla="*/ 114300 w 217195"/>
                  <a:gd name="connsiteY0" fmla="*/ 0 h 201788"/>
                  <a:gd name="connsiteX1" fmla="*/ 215900 w 217195"/>
                  <a:gd name="connsiteY1" fmla="*/ 190500 h 201788"/>
                  <a:gd name="connsiteX2" fmla="*/ 0 w 217195"/>
                  <a:gd name="connsiteY2" fmla="*/ 190500 h 201788"/>
                  <a:gd name="connsiteX3" fmla="*/ 114300 w 217195"/>
                  <a:gd name="connsiteY3" fmla="*/ 0 h 20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195" h="201788">
                    <a:moveTo>
                      <a:pt x="114300" y="0"/>
                    </a:moveTo>
                    <a:cubicBezTo>
                      <a:pt x="170391" y="82550"/>
                      <a:pt x="226483" y="165100"/>
                      <a:pt x="215900" y="190500"/>
                    </a:cubicBezTo>
                    <a:cubicBezTo>
                      <a:pt x="143933" y="190500"/>
                      <a:pt x="19050" y="215900"/>
                      <a:pt x="0" y="190500"/>
                    </a:cubicBezTo>
                    <a:lnTo>
                      <a:pt x="114300" y="0"/>
                    </a:lnTo>
                    <a:close/>
                  </a:path>
                </a:pathLst>
              </a:custGeom>
              <a:grpFill/>
              <a:ln w="25400" cap="rnd">
                <a:solidFill>
                  <a:schemeClr val="bg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8" name="任意多边形 17"/>
              <p:cNvSpPr/>
              <p:nvPr/>
            </p:nvSpPr>
            <p:spPr>
              <a:xfrm>
                <a:off x="6011031" y="2721948"/>
                <a:ext cx="242182" cy="444499"/>
              </a:xfrm>
              <a:custGeom>
                <a:avLst/>
                <a:gdLst>
                  <a:gd name="connsiteX0" fmla="*/ 12700 w 215900"/>
                  <a:gd name="connsiteY0" fmla="*/ 12700 h 444500"/>
                  <a:gd name="connsiteX1" fmla="*/ 0 w 215900"/>
                  <a:gd name="connsiteY1" fmla="*/ 444500 h 444500"/>
                  <a:gd name="connsiteX2" fmla="*/ 215900 w 215900"/>
                  <a:gd name="connsiteY2" fmla="*/ 419100 h 444500"/>
                  <a:gd name="connsiteX3" fmla="*/ 215900 w 215900"/>
                  <a:gd name="connsiteY3" fmla="*/ 0 h 444500"/>
                  <a:gd name="connsiteX4" fmla="*/ 215900 w 215900"/>
                  <a:gd name="connsiteY4" fmla="*/ 0 h 44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900" h="444500">
                    <a:moveTo>
                      <a:pt x="12700" y="12700"/>
                    </a:moveTo>
                    <a:lnTo>
                      <a:pt x="0" y="444500"/>
                    </a:lnTo>
                    <a:lnTo>
                      <a:pt x="215900" y="419100"/>
                    </a:lnTo>
                    <a:lnTo>
                      <a:pt x="215900" y="0"/>
                    </a:lnTo>
                    <a:lnTo>
                      <a:pt x="215900" y="0"/>
                    </a:lnTo>
                  </a:path>
                </a:pathLst>
              </a:custGeom>
              <a:grpFill/>
              <a:ln w="25400" cap="rnd">
                <a:solidFill>
                  <a:schemeClr val="bg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9" name="任意多边形 18"/>
              <p:cNvSpPr/>
              <p:nvPr/>
            </p:nvSpPr>
            <p:spPr>
              <a:xfrm>
                <a:off x="6100118" y="2572406"/>
                <a:ext cx="63900" cy="59367"/>
              </a:xfrm>
              <a:custGeom>
                <a:avLst/>
                <a:gdLst>
                  <a:gd name="connsiteX0" fmla="*/ 114300 w 217195"/>
                  <a:gd name="connsiteY0" fmla="*/ 0 h 201788"/>
                  <a:gd name="connsiteX1" fmla="*/ 215900 w 217195"/>
                  <a:gd name="connsiteY1" fmla="*/ 190500 h 201788"/>
                  <a:gd name="connsiteX2" fmla="*/ 0 w 217195"/>
                  <a:gd name="connsiteY2" fmla="*/ 190500 h 201788"/>
                  <a:gd name="connsiteX3" fmla="*/ 114300 w 217195"/>
                  <a:gd name="connsiteY3" fmla="*/ 0 h 20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195" h="201788">
                    <a:moveTo>
                      <a:pt x="114300" y="0"/>
                    </a:moveTo>
                    <a:cubicBezTo>
                      <a:pt x="170391" y="82550"/>
                      <a:pt x="226483" y="165100"/>
                      <a:pt x="215900" y="190500"/>
                    </a:cubicBezTo>
                    <a:cubicBezTo>
                      <a:pt x="143933" y="190500"/>
                      <a:pt x="19050" y="215900"/>
                      <a:pt x="0" y="190500"/>
                    </a:cubicBezTo>
                    <a:lnTo>
                      <a:pt x="114300" y="0"/>
                    </a:lnTo>
                    <a:close/>
                  </a:path>
                </a:pathLst>
              </a:custGeom>
              <a:grpFill/>
              <a:ln w="25400" cap="rnd">
                <a:solidFill>
                  <a:schemeClr val="bg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</p:grpSp>
        <p:sp>
          <p:nvSpPr>
            <p:cNvPr id="16" name="任意多边形 15"/>
            <p:cNvSpPr/>
            <p:nvPr/>
          </p:nvSpPr>
          <p:spPr>
            <a:xfrm>
              <a:off x="5844088" y="2600655"/>
              <a:ext cx="181940" cy="195184"/>
            </a:xfrm>
            <a:custGeom>
              <a:avLst/>
              <a:gdLst>
                <a:gd name="connsiteX0" fmla="*/ 43090 w 153621"/>
                <a:gd name="connsiteY0" fmla="*/ 162601 h 162601"/>
                <a:gd name="connsiteX1" fmla="*/ 2896 w 153621"/>
                <a:gd name="connsiteY1" fmla="*/ 102311 h 162601"/>
                <a:gd name="connsiteX2" fmla="*/ 113428 w 153621"/>
                <a:gd name="connsiteY2" fmla="*/ 1828 h 162601"/>
                <a:gd name="connsiteX3" fmla="*/ 153621 w 153621"/>
                <a:gd name="connsiteY3" fmla="*/ 47045 h 162601"/>
                <a:gd name="connsiteX0-1" fmla="*/ 41489 w 152020"/>
                <a:gd name="connsiteY0-2" fmla="*/ 158991 h 158991"/>
                <a:gd name="connsiteX1-3" fmla="*/ 1295 w 152020"/>
                <a:gd name="connsiteY1-4" fmla="*/ 98701 h 158991"/>
                <a:gd name="connsiteX2-5" fmla="*/ 82359 w 152020"/>
                <a:gd name="connsiteY2-6" fmla="*/ 2042 h 158991"/>
                <a:gd name="connsiteX3-7" fmla="*/ 152020 w 152020"/>
                <a:gd name="connsiteY3-8" fmla="*/ 43435 h 158991"/>
                <a:gd name="connsiteX0-9" fmla="*/ 41916 w 152447"/>
                <a:gd name="connsiteY0-10" fmla="*/ 148552 h 148552"/>
                <a:gd name="connsiteX1-11" fmla="*/ 1722 w 152447"/>
                <a:gd name="connsiteY1-12" fmla="*/ 88262 h 148552"/>
                <a:gd name="connsiteX2-13" fmla="*/ 91205 w 152447"/>
                <a:gd name="connsiteY2-14" fmla="*/ 3075 h 148552"/>
                <a:gd name="connsiteX3-15" fmla="*/ 152447 w 152447"/>
                <a:gd name="connsiteY3-16" fmla="*/ 32996 h 148552"/>
              </a:gdLst>
              <a:ahLst/>
              <a:cxnLst>
                <a:cxn ang="0">
                  <a:pos x="connsiteX0-9" y="connsiteY0-10"/>
                </a:cxn>
                <a:cxn ang="0">
                  <a:pos x="connsiteX1-11" y="connsiteY1-12"/>
                </a:cxn>
                <a:cxn ang="0">
                  <a:pos x="connsiteX2-13" y="connsiteY2-14"/>
                </a:cxn>
                <a:cxn ang="0">
                  <a:pos x="connsiteX3-15" y="connsiteY3-16"/>
                </a:cxn>
              </a:cxnLst>
              <a:rect l="l" t="t" r="r" b="b"/>
              <a:pathLst>
                <a:path w="152447" h="148552">
                  <a:moveTo>
                    <a:pt x="41916" y="148552"/>
                  </a:moveTo>
                  <a:cubicBezTo>
                    <a:pt x="15957" y="131804"/>
                    <a:pt x="-6493" y="112508"/>
                    <a:pt x="1722" y="88262"/>
                  </a:cubicBezTo>
                  <a:cubicBezTo>
                    <a:pt x="9937" y="64016"/>
                    <a:pt x="66084" y="12286"/>
                    <a:pt x="91205" y="3075"/>
                  </a:cubicBezTo>
                  <a:cubicBezTo>
                    <a:pt x="116326" y="-6136"/>
                    <a:pt x="144911" y="5782"/>
                    <a:pt x="152447" y="32996"/>
                  </a:cubicBezTo>
                </a:path>
              </a:pathLst>
            </a:custGeom>
            <a:grpFill/>
            <a:ln w="254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</p:grpSp>
      <p:grpSp>
        <p:nvGrpSpPr>
          <p:cNvPr id="20" name="PA_组合 11"/>
          <p:cNvGrpSpPr/>
          <p:nvPr/>
        </p:nvGrpSpPr>
        <p:grpSpPr>
          <a:xfrm>
            <a:off x="6985207" y="4445498"/>
            <a:ext cx="540769" cy="506909"/>
            <a:chOff x="7002966" y="4415883"/>
            <a:chExt cx="507443" cy="461687"/>
          </a:xfrm>
          <a:solidFill>
            <a:schemeClr val="tx1">
              <a:lumMod val="75000"/>
              <a:lumOff val="25000"/>
            </a:schemeClr>
          </a:solidFill>
        </p:grpSpPr>
        <p:grpSp>
          <p:nvGrpSpPr>
            <p:cNvPr id="21" name="组合 20"/>
            <p:cNvGrpSpPr/>
            <p:nvPr/>
          </p:nvGrpSpPr>
          <p:grpSpPr>
            <a:xfrm>
              <a:off x="7002966" y="4415883"/>
              <a:ext cx="507443" cy="461687"/>
              <a:chOff x="7002966" y="4415883"/>
              <a:chExt cx="602999" cy="548627"/>
            </a:xfrm>
            <a:grpFill/>
          </p:grpSpPr>
          <p:sp>
            <p:nvSpPr>
              <p:cNvPr id="28" name="任意多边形 27"/>
              <p:cNvSpPr/>
              <p:nvPr/>
            </p:nvSpPr>
            <p:spPr>
              <a:xfrm>
                <a:off x="7002966" y="4415883"/>
                <a:ext cx="602999" cy="548627"/>
              </a:xfrm>
              <a:custGeom>
                <a:avLst/>
                <a:gdLst>
                  <a:gd name="connsiteX0" fmla="*/ 0 w 602999"/>
                  <a:gd name="connsiteY0" fmla="*/ 22302 h 548627"/>
                  <a:gd name="connsiteX1" fmla="*/ 11151 w 602999"/>
                  <a:gd name="connsiteY1" fmla="*/ 546410 h 548627"/>
                  <a:gd name="connsiteX2" fmla="*/ 412595 w 602999"/>
                  <a:gd name="connsiteY2" fmla="*/ 535258 h 548627"/>
                  <a:gd name="connsiteX3" fmla="*/ 591014 w 602999"/>
                  <a:gd name="connsiteY3" fmla="*/ 401444 h 548627"/>
                  <a:gd name="connsiteX4" fmla="*/ 568712 w 602999"/>
                  <a:gd name="connsiteY4" fmla="*/ 0 h 548627"/>
                  <a:gd name="connsiteX5" fmla="*/ 0 w 602999"/>
                  <a:gd name="connsiteY5" fmla="*/ 22302 h 54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999" h="548627">
                    <a:moveTo>
                      <a:pt x="0" y="22302"/>
                    </a:moveTo>
                    <a:lnTo>
                      <a:pt x="11151" y="546410"/>
                    </a:lnTo>
                    <a:cubicBezTo>
                      <a:pt x="144966" y="542693"/>
                      <a:pt x="315951" y="559419"/>
                      <a:pt x="412595" y="535258"/>
                    </a:cubicBezTo>
                    <a:cubicBezTo>
                      <a:pt x="509239" y="511097"/>
                      <a:pt x="564995" y="490654"/>
                      <a:pt x="591014" y="401444"/>
                    </a:cubicBezTo>
                    <a:cubicBezTo>
                      <a:pt x="617033" y="312234"/>
                      <a:pt x="596590" y="70624"/>
                      <a:pt x="568712" y="0"/>
                    </a:cubicBezTo>
                    <a:lnTo>
                      <a:pt x="0" y="22302"/>
                    </a:lnTo>
                    <a:close/>
                  </a:path>
                </a:pathLst>
              </a:custGeom>
              <a:grpFill/>
              <a:ln w="25400" cap="rnd">
                <a:solidFill>
                  <a:schemeClr val="bg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9" name="任意多边形 28"/>
              <p:cNvSpPr/>
              <p:nvPr/>
            </p:nvSpPr>
            <p:spPr>
              <a:xfrm>
                <a:off x="7396700" y="4776984"/>
                <a:ext cx="201133" cy="166254"/>
              </a:xfrm>
              <a:custGeom>
                <a:avLst/>
                <a:gdLst>
                  <a:gd name="connsiteX0" fmla="*/ 0 w 238298"/>
                  <a:gd name="connsiteY0" fmla="*/ 227214 h 227214"/>
                  <a:gd name="connsiteX1" fmla="*/ 60960 w 238298"/>
                  <a:gd name="connsiteY1" fmla="*/ 77585 h 227214"/>
                  <a:gd name="connsiteX2" fmla="*/ 44334 w 238298"/>
                  <a:gd name="connsiteY2" fmla="*/ 0 h 227214"/>
                  <a:gd name="connsiteX3" fmla="*/ 155170 w 238298"/>
                  <a:gd name="connsiteY3" fmla="*/ 27709 h 227214"/>
                  <a:gd name="connsiteX4" fmla="*/ 238298 w 238298"/>
                  <a:gd name="connsiteY4" fmla="*/ 0 h 227214"/>
                  <a:gd name="connsiteX0-1" fmla="*/ 0 w 238298"/>
                  <a:gd name="connsiteY0-2" fmla="*/ 227214 h 227214"/>
                  <a:gd name="connsiteX1-3" fmla="*/ 38793 w 238298"/>
                  <a:gd name="connsiteY1-4" fmla="*/ 99752 h 227214"/>
                  <a:gd name="connsiteX2-5" fmla="*/ 44334 w 238298"/>
                  <a:gd name="connsiteY2-6" fmla="*/ 0 h 227214"/>
                  <a:gd name="connsiteX3-7" fmla="*/ 155170 w 238298"/>
                  <a:gd name="connsiteY3-8" fmla="*/ 27709 h 227214"/>
                  <a:gd name="connsiteX4-9" fmla="*/ 238298 w 238298"/>
                  <a:gd name="connsiteY4-10" fmla="*/ 0 h 227214"/>
                  <a:gd name="connsiteX0-11" fmla="*/ 0 w 238298"/>
                  <a:gd name="connsiteY0-12" fmla="*/ 227214 h 227214"/>
                  <a:gd name="connsiteX1-13" fmla="*/ 38793 w 238298"/>
                  <a:gd name="connsiteY1-14" fmla="*/ 99752 h 227214"/>
                  <a:gd name="connsiteX2-15" fmla="*/ 44334 w 238298"/>
                  <a:gd name="connsiteY2-16" fmla="*/ 0 h 227214"/>
                  <a:gd name="connsiteX3-17" fmla="*/ 160712 w 238298"/>
                  <a:gd name="connsiteY3-18" fmla="*/ 16625 h 227214"/>
                  <a:gd name="connsiteX4-19" fmla="*/ 238298 w 238298"/>
                  <a:gd name="connsiteY4-20" fmla="*/ 0 h 227214"/>
                </a:gdLst>
                <a:ahLst/>
                <a:cxnLst>
                  <a:cxn ang="0">
                    <a:pos x="connsiteX0-11" y="connsiteY0-12"/>
                  </a:cxn>
                  <a:cxn ang="0">
                    <a:pos x="connsiteX1-13" y="connsiteY1-14"/>
                  </a:cxn>
                  <a:cxn ang="0">
                    <a:pos x="connsiteX2-15" y="connsiteY2-16"/>
                  </a:cxn>
                  <a:cxn ang="0">
                    <a:pos x="connsiteX3-17" y="connsiteY3-18"/>
                  </a:cxn>
                  <a:cxn ang="0">
                    <a:pos x="connsiteX4-19" y="connsiteY4-20"/>
                  </a:cxn>
                </a:cxnLst>
                <a:rect l="l" t="t" r="r" b="b"/>
                <a:pathLst>
                  <a:path w="238298" h="227214">
                    <a:moveTo>
                      <a:pt x="0" y="227214"/>
                    </a:moveTo>
                    <a:cubicBezTo>
                      <a:pt x="26785" y="171334"/>
                      <a:pt x="31404" y="137621"/>
                      <a:pt x="38793" y="99752"/>
                    </a:cubicBezTo>
                    <a:cubicBezTo>
                      <a:pt x="46182" y="61883"/>
                      <a:pt x="38792" y="11084"/>
                      <a:pt x="44334" y="0"/>
                    </a:cubicBezTo>
                    <a:cubicBezTo>
                      <a:pt x="81279" y="9236"/>
                      <a:pt x="128385" y="16625"/>
                      <a:pt x="160712" y="16625"/>
                    </a:cubicBezTo>
                    <a:cubicBezTo>
                      <a:pt x="193039" y="16625"/>
                      <a:pt x="212897" y="13854"/>
                      <a:pt x="238298" y="0"/>
                    </a:cubicBezTo>
                  </a:path>
                </a:pathLst>
              </a:custGeom>
              <a:grpFill/>
              <a:ln w="25400" cap="rnd">
                <a:solidFill>
                  <a:schemeClr val="bg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</p:grpSp>
        <p:sp>
          <p:nvSpPr>
            <p:cNvPr id="22" name="任意多边形 21"/>
            <p:cNvSpPr/>
            <p:nvPr/>
          </p:nvSpPr>
          <p:spPr>
            <a:xfrm>
              <a:off x="7077564" y="4606380"/>
              <a:ext cx="363297" cy="7200"/>
            </a:xfrm>
            <a:custGeom>
              <a:avLst/>
              <a:gdLst>
                <a:gd name="connsiteX0" fmla="*/ 0 w 363297"/>
                <a:gd name="connsiteY0" fmla="*/ 18689 h 21777"/>
                <a:gd name="connsiteX1" fmla="*/ 95442 w 363297"/>
                <a:gd name="connsiteY1" fmla="*/ 3295 h 21777"/>
                <a:gd name="connsiteX2" fmla="*/ 197042 w 363297"/>
                <a:gd name="connsiteY2" fmla="*/ 21767 h 21777"/>
                <a:gd name="connsiteX3" fmla="*/ 270933 w 363297"/>
                <a:gd name="connsiteY3" fmla="*/ 216 h 21777"/>
                <a:gd name="connsiteX4" fmla="*/ 363297 w 363297"/>
                <a:gd name="connsiteY4" fmla="*/ 12531 h 2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297" h="21777">
                  <a:moveTo>
                    <a:pt x="0" y="18689"/>
                  </a:moveTo>
                  <a:cubicBezTo>
                    <a:pt x="31301" y="10735"/>
                    <a:pt x="62602" y="2782"/>
                    <a:pt x="95442" y="3295"/>
                  </a:cubicBezTo>
                  <a:cubicBezTo>
                    <a:pt x="128282" y="3808"/>
                    <a:pt x="167794" y="22280"/>
                    <a:pt x="197042" y="21767"/>
                  </a:cubicBezTo>
                  <a:cubicBezTo>
                    <a:pt x="226290" y="21254"/>
                    <a:pt x="243224" y="1755"/>
                    <a:pt x="270933" y="216"/>
                  </a:cubicBezTo>
                  <a:cubicBezTo>
                    <a:pt x="298642" y="-1323"/>
                    <a:pt x="330969" y="5604"/>
                    <a:pt x="363297" y="12531"/>
                  </a:cubicBezTo>
                </a:path>
              </a:pathLst>
            </a:custGeom>
            <a:grpFill/>
            <a:ln w="25400" cap="rnd">
              <a:solidFill>
                <a:schemeClr val="bg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7075055" y="4517389"/>
              <a:ext cx="363297" cy="7200"/>
            </a:xfrm>
            <a:custGeom>
              <a:avLst/>
              <a:gdLst>
                <a:gd name="connsiteX0" fmla="*/ 0 w 363297"/>
                <a:gd name="connsiteY0" fmla="*/ 18689 h 21777"/>
                <a:gd name="connsiteX1" fmla="*/ 95442 w 363297"/>
                <a:gd name="connsiteY1" fmla="*/ 3295 h 21777"/>
                <a:gd name="connsiteX2" fmla="*/ 197042 w 363297"/>
                <a:gd name="connsiteY2" fmla="*/ 21767 h 21777"/>
                <a:gd name="connsiteX3" fmla="*/ 270933 w 363297"/>
                <a:gd name="connsiteY3" fmla="*/ 216 h 21777"/>
                <a:gd name="connsiteX4" fmla="*/ 363297 w 363297"/>
                <a:gd name="connsiteY4" fmla="*/ 12531 h 2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297" h="21777">
                  <a:moveTo>
                    <a:pt x="0" y="18689"/>
                  </a:moveTo>
                  <a:cubicBezTo>
                    <a:pt x="31301" y="10735"/>
                    <a:pt x="62602" y="2782"/>
                    <a:pt x="95442" y="3295"/>
                  </a:cubicBezTo>
                  <a:cubicBezTo>
                    <a:pt x="128282" y="3808"/>
                    <a:pt x="167794" y="22280"/>
                    <a:pt x="197042" y="21767"/>
                  </a:cubicBezTo>
                  <a:cubicBezTo>
                    <a:pt x="226290" y="21254"/>
                    <a:pt x="243224" y="1755"/>
                    <a:pt x="270933" y="216"/>
                  </a:cubicBezTo>
                  <a:cubicBezTo>
                    <a:pt x="298642" y="-1323"/>
                    <a:pt x="330969" y="5604"/>
                    <a:pt x="363297" y="12531"/>
                  </a:cubicBezTo>
                </a:path>
              </a:pathLst>
            </a:custGeom>
            <a:grpFill/>
            <a:ln w="25400" cap="rnd">
              <a:solidFill>
                <a:schemeClr val="bg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7089852" y="4685188"/>
              <a:ext cx="363297" cy="7200"/>
            </a:xfrm>
            <a:custGeom>
              <a:avLst/>
              <a:gdLst>
                <a:gd name="connsiteX0" fmla="*/ 0 w 363297"/>
                <a:gd name="connsiteY0" fmla="*/ 18689 h 21777"/>
                <a:gd name="connsiteX1" fmla="*/ 95442 w 363297"/>
                <a:gd name="connsiteY1" fmla="*/ 3295 h 21777"/>
                <a:gd name="connsiteX2" fmla="*/ 197042 w 363297"/>
                <a:gd name="connsiteY2" fmla="*/ 21767 h 21777"/>
                <a:gd name="connsiteX3" fmla="*/ 270933 w 363297"/>
                <a:gd name="connsiteY3" fmla="*/ 216 h 21777"/>
                <a:gd name="connsiteX4" fmla="*/ 363297 w 363297"/>
                <a:gd name="connsiteY4" fmla="*/ 12531 h 2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297" h="21777">
                  <a:moveTo>
                    <a:pt x="0" y="18689"/>
                  </a:moveTo>
                  <a:cubicBezTo>
                    <a:pt x="31301" y="10735"/>
                    <a:pt x="62602" y="2782"/>
                    <a:pt x="95442" y="3295"/>
                  </a:cubicBezTo>
                  <a:cubicBezTo>
                    <a:pt x="128282" y="3808"/>
                    <a:pt x="167794" y="22280"/>
                    <a:pt x="197042" y="21767"/>
                  </a:cubicBezTo>
                  <a:cubicBezTo>
                    <a:pt x="226290" y="21254"/>
                    <a:pt x="243224" y="1755"/>
                    <a:pt x="270933" y="216"/>
                  </a:cubicBezTo>
                  <a:cubicBezTo>
                    <a:pt x="298642" y="-1323"/>
                    <a:pt x="330969" y="5604"/>
                    <a:pt x="363297" y="12531"/>
                  </a:cubicBezTo>
                </a:path>
              </a:pathLst>
            </a:custGeom>
            <a:grpFill/>
            <a:ln w="25400" cap="rnd">
              <a:solidFill>
                <a:schemeClr val="bg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5" name="任意多边形 24"/>
            <p:cNvSpPr/>
            <p:nvPr/>
          </p:nvSpPr>
          <p:spPr>
            <a:xfrm>
              <a:off x="7081722" y="4766978"/>
              <a:ext cx="245741" cy="0"/>
            </a:xfrm>
            <a:custGeom>
              <a:avLst/>
              <a:gdLst>
                <a:gd name="connsiteX0" fmla="*/ 0 w 363297"/>
                <a:gd name="connsiteY0" fmla="*/ 18689 h 21777"/>
                <a:gd name="connsiteX1" fmla="*/ 95442 w 363297"/>
                <a:gd name="connsiteY1" fmla="*/ 3295 h 21777"/>
                <a:gd name="connsiteX2" fmla="*/ 197042 w 363297"/>
                <a:gd name="connsiteY2" fmla="*/ 21767 h 21777"/>
                <a:gd name="connsiteX3" fmla="*/ 270933 w 363297"/>
                <a:gd name="connsiteY3" fmla="*/ 216 h 21777"/>
                <a:gd name="connsiteX4" fmla="*/ 363297 w 363297"/>
                <a:gd name="connsiteY4" fmla="*/ 12531 h 2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297" h="21777">
                  <a:moveTo>
                    <a:pt x="0" y="18689"/>
                  </a:moveTo>
                  <a:cubicBezTo>
                    <a:pt x="31301" y="10735"/>
                    <a:pt x="62602" y="2782"/>
                    <a:pt x="95442" y="3295"/>
                  </a:cubicBezTo>
                  <a:cubicBezTo>
                    <a:pt x="128282" y="3808"/>
                    <a:pt x="167794" y="22280"/>
                    <a:pt x="197042" y="21767"/>
                  </a:cubicBezTo>
                  <a:cubicBezTo>
                    <a:pt x="226290" y="21254"/>
                    <a:pt x="243224" y="1755"/>
                    <a:pt x="270933" y="216"/>
                  </a:cubicBezTo>
                  <a:cubicBezTo>
                    <a:pt x="298642" y="-1323"/>
                    <a:pt x="330969" y="5604"/>
                    <a:pt x="363297" y="12531"/>
                  </a:cubicBezTo>
                </a:path>
              </a:pathLst>
            </a:custGeom>
            <a:grpFill/>
            <a:ln w="25400" cap="rnd">
              <a:solidFill>
                <a:schemeClr val="bg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</p:grpSp>
      <p:grpSp>
        <p:nvGrpSpPr>
          <p:cNvPr id="30" name="PA_组合 14"/>
          <p:cNvGrpSpPr/>
          <p:nvPr/>
        </p:nvGrpSpPr>
        <p:grpSpPr>
          <a:xfrm>
            <a:off x="4214840" y="4430966"/>
            <a:ext cx="636260" cy="585378"/>
            <a:chOff x="4577745" y="4336117"/>
            <a:chExt cx="557229" cy="497597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1" name="任意多边形 30"/>
            <p:cNvSpPr/>
            <p:nvPr/>
          </p:nvSpPr>
          <p:spPr>
            <a:xfrm>
              <a:off x="4577745" y="4392897"/>
              <a:ext cx="557229" cy="440817"/>
            </a:xfrm>
            <a:custGeom>
              <a:avLst/>
              <a:gdLst>
                <a:gd name="connsiteX0" fmla="*/ 14510 w 533941"/>
                <a:gd name="connsiteY0" fmla="*/ 334613 h 439545"/>
                <a:gd name="connsiteX1" fmla="*/ 33171 w 533941"/>
                <a:gd name="connsiteY1" fmla="*/ 415479 h 439545"/>
                <a:gd name="connsiteX2" fmla="*/ 219783 w 533941"/>
                <a:gd name="connsiteY2" fmla="*/ 415479 h 439545"/>
                <a:gd name="connsiteX3" fmla="*/ 505922 w 533941"/>
                <a:gd name="connsiteY3" fmla="*/ 135560 h 439545"/>
                <a:gd name="connsiteX4" fmla="*/ 487261 w 533941"/>
                <a:gd name="connsiteY4" fmla="*/ 4932 h 439545"/>
                <a:gd name="connsiteX5" fmla="*/ 188681 w 533941"/>
                <a:gd name="connsiteY5" fmla="*/ 297291 h 439545"/>
                <a:gd name="connsiteX6" fmla="*/ 14510 w 533941"/>
                <a:gd name="connsiteY6" fmla="*/ 334613 h 439545"/>
                <a:gd name="connsiteX0-1" fmla="*/ 11897 w 542181"/>
                <a:gd name="connsiteY0-2" fmla="*/ 307480 h 440817"/>
                <a:gd name="connsiteX1-3" fmla="*/ 41411 w 542181"/>
                <a:gd name="connsiteY1-4" fmla="*/ 415479 h 440817"/>
                <a:gd name="connsiteX2-5" fmla="*/ 228023 w 542181"/>
                <a:gd name="connsiteY2-6" fmla="*/ 415479 h 440817"/>
                <a:gd name="connsiteX3-7" fmla="*/ 514162 w 542181"/>
                <a:gd name="connsiteY3-8" fmla="*/ 135560 h 440817"/>
                <a:gd name="connsiteX4-9" fmla="*/ 495501 w 542181"/>
                <a:gd name="connsiteY4-10" fmla="*/ 4932 h 440817"/>
                <a:gd name="connsiteX5-11" fmla="*/ 196921 w 542181"/>
                <a:gd name="connsiteY5-12" fmla="*/ 297291 h 440817"/>
                <a:gd name="connsiteX6-13" fmla="*/ 11897 w 542181"/>
                <a:gd name="connsiteY6-14" fmla="*/ 307480 h 440817"/>
                <a:gd name="connsiteX0-15" fmla="*/ 26945 w 557229"/>
                <a:gd name="connsiteY0-16" fmla="*/ 307480 h 440817"/>
                <a:gd name="connsiteX1-17" fmla="*/ 23898 w 557229"/>
                <a:gd name="connsiteY1-18" fmla="*/ 415479 h 440817"/>
                <a:gd name="connsiteX2-19" fmla="*/ 243071 w 557229"/>
                <a:gd name="connsiteY2-20" fmla="*/ 415479 h 440817"/>
                <a:gd name="connsiteX3-21" fmla="*/ 529210 w 557229"/>
                <a:gd name="connsiteY3-22" fmla="*/ 135560 h 440817"/>
                <a:gd name="connsiteX4-23" fmla="*/ 510549 w 557229"/>
                <a:gd name="connsiteY4-24" fmla="*/ 4932 h 440817"/>
                <a:gd name="connsiteX5-25" fmla="*/ 211969 w 557229"/>
                <a:gd name="connsiteY5-26" fmla="*/ 297291 h 440817"/>
                <a:gd name="connsiteX6-27" fmla="*/ 26945 w 557229"/>
                <a:gd name="connsiteY6-28" fmla="*/ 307480 h 440817"/>
              </a:gdLst>
              <a:ahLst/>
              <a:cxnLst>
                <a:cxn ang="0">
                  <a:pos x="connsiteX0-15" y="connsiteY0-16"/>
                </a:cxn>
                <a:cxn ang="0">
                  <a:pos x="connsiteX1-17" y="connsiteY1-18"/>
                </a:cxn>
                <a:cxn ang="0">
                  <a:pos x="connsiteX2-19" y="connsiteY2-20"/>
                </a:cxn>
                <a:cxn ang="0">
                  <a:pos x="connsiteX3-21" y="connsiteY3-22"/>
                </a:cxn>
                <a:cxn ang="0">
                  <a:pos x="connsiteX4-23" y="connsiteY4-24"/>
                </a:cxn>
                <a:cxn ang="0">
                  <a:pos x="connsiteX5-25" y="connsiteY5-26"/>
                </a:cxn>
                <a:cxn ang="0">
                  <a:pos x="connsiteX6-27" y="connsiteY6-28"/>
                </a:cxn>
              </a:cxnLst>
              <a:rect l="l" t="t" r="r" b="b"/>
              <a:pathLst>
                <a:path w="557229" h="440817">
                  <a:moveTo>
                    <a:pt x="26945" y="307480"/>
                  </a:moveTo>
                  <a:cubicBezTo>
                    <a:pt x="-4400" y="327178"/>
                    <a:pt x="-12123" y="397479"/>
                    <a:pt x="23898" y="415479"/>
                  </a:cubicBezTo>
                  <a:cubicBezTo>
                    <a:pt x="59919" y="433479"/>
                    <a:pt x="158852" y="462132"/>
                    <a:pt x="243071" y="415479"/>
                  </a:cubicBezTo>
                  <a:cubicBezTo>
                    <a:pt x="327290" y="368826"/>
                    <a:pt x="484630" y="203984"/>
                    <a:pt x="529210" y="135560"/>
                  </a:cubicBezTo>
                  <a:cubicBezTo>
                    <a:pt x="573790" y="67136"/>
                    <a:pt x="563422" y="-22023"/>
                    <a:pt x="510549" y="4932"/>
                  </a:cubicBezTo>
                  <a:cubicBezTo>
                    <a:pt x="457676" y="31887"/>
                    <a:pt x="292570" y="246866"/>
                    <a:pt x="211969" y="297291"/>
                  </a:cubicBezTo>
                  <a:cubicBezTo>
                    <a:pt x="131368" y="347716"/>
                    <a:pt x="58290" y="287782"/>
                    <a:pt x="26945" y="307480"/>
                  </a:cubicBezTo>
                  <a:close/>
                </a:path>
              </a:pathLst>
            </a:custGeom>
            <a:grpFill/>
            <a:ln w="254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>
              <a:off x="4611655" y="4336117"/>
              <a:ext cx="513962" cy="482779"/>
            </a:xfrm>
            <a:custGeom>
              <a:avLst/>
              <a:gdLst>
                <a:gd name="connsiteX0" fmla="*/ 198035 w 502835"/>
                <a:gd name="connsiteY0" fmla="*/ 493056 h 493056"/>
                <a:gd name="connsiteX1" fmla="*/ 123390 w 502835"/>
                <a:gd name="connsiteY1" fmla="*/ 368648 h 493056"/>
                <a:gd name="connsiteX2" fmla="*/ 5203 w 502835"/>
                <a:gd name="connsiteY2" fmla="*/ 393529 h 493056"/>
                <a:gd name="connsiteX3" fmla="*/ 310003 w 502835"/>
                <a:gd name="connsiteY3" fmla="*/ 32746 h 493056"/>
                <a:gd name="connsiteX4" fmla="*/ 502835 w 502835"/>
                <a:gd name="connsiteY4" fmla="*/ 38966 h 493056"/>
                <a:gd name="connsiteX0-1" fmla="*/ 205934 w 510734"/>
                <a:gd name="connsiteY0-2" fmla="*/ 491889 h 491889"/>
                <a:gd name="connsiteX1-3" fmla="*/ 131289 w 510734"/>
                <a:gd name="connsiteY1-4" fmla="*/ 367481 h 491889"/>
                <a:gd name="connsiteX2-5" fmla="*/ 4962 w 510734"/>
                <a:gd name="connsiteY2-6" fmla="*/ 376082 h 491889"/>
                <a:gd name="connsiteX3-7" fmla="*/ 317902 w 510734"/>
                <a:gd name="connsiteY3-8" fmla="*/ 31579 h 491889"/>
                <a:gd name="connsiteX4-9" fmla="*/ 510734 w 510734"/>
                <a:gd name="connsiteY4-10" fmla="*/ 37799 h 491889"/>
                <a:gd name="connsiteX0-11" fmla="*/ 205532 w 510332"/>
                <a:gd name="connsiteY0-12" fmla="*/ 491889 h 491889"/>
                <a:gd name="connsiteX1-13" fmla="*/ 136314 w 510332"/>
                <a:gd name="connsiteY1-14" fmla="*/ 383761 h 491889"/>
                <a:gd name="connsiteX2-15" fmla="*/ 4560 w 510332"/>
                <a:gd name="connsiteY2-16" fmla="*/ 376082 h 491889"/>
                <a:gd name="connsiteX3-17" fmla="*/ 317500 w 510332"/>
                <a:gd name="connsiteY3-18" fmla="*/ 31579 h 491889"/>
                <a:gd name="connsiteX4-19" fmla="*/ 510332 w 510332"/>
                <a:gd name="connsiteY4-20" fmla="*/ 37799 h 491889"/>
                <a:gd name="connsiteX0-21" fmla="*/ 159192 w 510119"/>
                <a:gd name="connsiteY0-22" fmla="*/ 489175 h 489175"/>
                <a:gd name="connsiteX1-23" fmla="*/ 136101 w 510119"/>
                <a:gd name="connsiteY1-24" fmla="*/ 383761 h 489175"/>
                <a:gd name="connsiteX2-25" fmla="*/ 4347 w 510119"/>
                <a:gd name="connsiteY2-26" fmla="*/ 376082 h 489175"/>
                <a:gd name="connsiteX3-27" fmla="*/ 317287 w 510119"/>
                <a:gd name="connsiteY3-28" fmla="*/ 31579 h 489175"/>
                <a:gd name="connsiteX4-29" fmla="*/ 510119 w 510119"/>
                <a:gd name="connsiteY4-30" fmla="*/ 37799 h 489175"/>
                <a:gd name="connsiteX0-31" fmla="*/ 159192 w 510119"/>
                <a:gd name="connsiteY0-32" fmla="*/ 489175 h 489175"/>
                <a:gd name="connsiteX1-33" fmla="*/ 136101 w 510119"/>
                <a:gd name="connsiteY1-34" fmla="*/ 383761 h 489175"/>
                <a:gd name="connsiteX2-35" fmla="*/ 4347 w 510119"/>
                <a:gd name="connsiteY2-36" fmla="*/ 376082 h 489175"/>
                <a:gd name="connsiteX3-37" fmla="*/ 317287 w 510119"/>
                <a:gd name="connsiteY3-38" fmla="*/ 31579 h 489175"/>
                <a:gd name="connsiteX4-39" fmla="*/ 510119 w 510119"/>
                <a:gd name="connsiteY4-40" fmla="*/ 37799 h 489175"/>
                <a:gd name="connsiteX0-41" fmla="*/ 151016 w 510083"/>
                <a:gd name="connsiteY0-42" fmla="*/ 483748 h 483748"/>
                <a:gd name="connsiteX1-43" fmla="*/ 136065 w 510083"/>
                <a:gd name="connsiteY1-44" fmla="*/ 383761 h 483748"/>
                <a:gd name="connsiteX2-45" fmla="*/ 4311 w 510083"/>
                <a:gd name="connsiteY2-46" fmla="*/ 376082 h 483748"/>
                <a:gd name="connsiteX3-47" fmla="*/ 317251 w 510083"/>
                <a:gd name="connsiteY3-48" fmla="*/ 31579 h 483748"/>
                <a:gd name="connsiteX4-49" fmla="*/ 510083 w 510083"/>
                <a:gd name="connsiteY4-50" fmla="*/ 37799 h 483748"/>
                <a:gd name="connsiteX0-51" fmla="*/ 150514 w 509581"/>
                <a:gd name="connsiteY0-52" fmla="*/ 483748 h 483748"/>
                <a:gd name="connsiteX1-53" fmla="*/ 135563 w 509581"/>
                <a:gd name="connsiteY1-54" fmla="*/ 383761 h 483748"/>
                <a:gd name="connsiteX2-55" fmla="*/ 3809 w 509581"/>
                <a:gd name="connsiteY2-56" fmla="*/ 376082 h 483748"/>
                <a:gd name="connsiteX3-57" fmla="*/ 316749 w 509581"/>
                <a:gd name="connsiteY3-58" fmla="*/ 31579 h 483748"/>
                <a:gd name="connsiteX4-59" fmla="*/ 509581 w 509581"/>
                <a:gd name="connsiteY4-60" fmla="*/ 37799 h 483748"/>
                <a:gd name="connsiteX0-61" fmla="*/ 146758 w 505825"/>
                <a:gd name="connsiteY0-62" fmla="*/ 483748 h 483748"/>
                <a:gd name="connsiteX1-63" fmla="*/ 131807 w 505825"/>
                <a:gd name="connsiteY1-64" fmla="*/ 383761 h 483748"/>
                <a:gd name="connsiteX2-65" fmla="*/ 53 w 505825"/>
                <a:gd name="connsiteY2-66" fmla="*/ 376082 h 483748"/>
                <a:gd name="connsiteX3-67" fmla="*/ 312993 w 505825"/>
                <a:gd name="connsiteY3-68" fmla="*/ 31579 h 483748"/>
                <a:gd name="connsiteX4-69" fmla="*/ 505825 w 505825"/>
                <a:gd name="connsiteY4-70" fmla="*/ 37799 h 483748"/>
                <a:gd name="connsiteX0-71" fmla="*/ 154904 w 513971"/>
                <a:gd name="connsiteY0-72" fmla="*/ 482779 h 482779"/>
                <a:gd name="connsiteX1-73" fmla="*/ 139953 w 513971"/>
                <a:gd name="connsiteY1-74" fmla="*/ 382792 h 482779"/>
                <a:gd name="connsiteX2-75" fmla="*/ 59 w 513971"/>
                <a:gd name="connsiteY2-76" fmla="*/ 361546 h 482779"/>
                <a:gd name="connsiteX3-77" fmla="*/ 321139 w 513971"/>
                <a:gd name="connsiteY3-78" fmla="*/ 30610 h 482779"/>
                <a:gd name="connsiteX4-79" fmla="*/ 513971 w 513971"/>
                <a:gd name="connsiteY4-80" fmla="*/ 36830 h 482779"/>
                <a:gd name="connsiteX0-81" fmla="*/ 154895 w 513962"/>
                <a:gd name="connsiteY0-82" fmla="*/ 482779 h 482779"/>
                <a:gd name="connsiteX1-83" fmla="*/ 139944 w 513962"/>
                <a:gd name="connsiteY1-84" fmla="*/ 382792 h 482779"/>
                <a:gd name="connsiteX2-85" fmla="*/ 50 w 513962"/>
                <a:gd name="connsiteY2-86" fmla="*/ 361546 h 482779"/>
                <a:gd name="connsiteX3-87" fmla="*/ 321130 w 513962"/>
                <a:gd name="connsiteY3-88" fmla="*/ 30610 h 482779"/>
                <a:gd name="connsiteX4-89" fmla="*/ 513962 w 513962"/>
                <a:gd name="connsiteY4-90" fmla="*/ 36830 h 482779"/>
              </a:gdLst>
              <a:ahLst/>
              <a:cxnLst>
                <a:cxn ang="0">
                  <a:pos x="connsiteX0-81" y="connsiteY0-82"/>
                </a:cxn>
                <a:cxn ang="0">
                  <a:pos x="connsiteX1-83" y="connsiteY1-84"/>
                </a:cxn>
                <a:cxn ang="0">
                  <a:pos x="connsiteX2-85" y="connsiteY2-86"/>
                </a:cxn>
                <a:cxn ang="0">
                  <a:pos x="connsiteX3-87" y="connsiteY3-88"/>
                </a:cxn>
                <a:cxn ang="0">
                  <a:pos x="connsiteX4-89" y="connsiteY4-90"/>
                </a:cxn>
              </a:cxnLst>
              <a:rect l="l" t="t" r="r" b="b"/>
              <a:pathLst>
                <a:path w="513962" h="482779">
                  <a:moveTo>
                    <a:pt x="154895" y="482779"/>
                  </a:moveTo>
                  <a:cubicBezTo>
                    <a:pt x="158062" y="428869"/>
                    <a:pt x="144044" y="389430"/>
                    <a:pt x="139944" y="382792"/>
                  </a:cubicBezTo>
                  <a:cubicBezTo>
                    <a:pt x="135844" y="376154"/>
                    <a:pt x="-3014" y="379542"/>
                    <a:pt x="50" y="361546"/>
                  </a:cubicBezTo>
                  <a:cubicBezTo>
                    <a:pt x="3114" y="343550"/>
                    <a:pt x="235478" y="84729"/>
                    <a:pt x="321130" y="30610"/>
                  </a:cubicBezTo>
                  <a:cubicBezTo>
                    <a:pt x="406782" y="-23509"/>
                    <a:pt x="459015" y="4173"/>
                    <a:pt x="513962" y="36830"/>
                  </a:cubicBezTo>
                </a:path>
              </a:pathLst>
            </a:custGeom>
            <a:grpFill/>
            <a:ln w="254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:a14="http://schemas.microsoft.com/office/drawing/2010/main"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100"/>
                            </p:stCondLst>
                            <p:childTnLst>
                              <p:par>
                                <p:cTn id="5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600"/>
                            </p:stCondLst>
                            <p:childTnLst>
                              <p:par>
                                <p:cTn id="5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10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600"/>
                            </p:stCondLst>
                            <p:childTnLst>
                              <p:par>
                                <p:cTn id="7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64485"/>
            <a:ext cx="788328" cy="648315"/>
          </a:xfrm>
          <a:prstGeom prst="rect">
            <a:avLst/>
          </a:prstGeom>
        </p:spPr>
      </p:pic>
      <p:sp>
        <p:nvSpPr>
          <p:cNvPr id="27" name="TextBox 31"/>
          <p:cNvSpPr txBox="1"/>
          <p:nvPr/>
        </p:nvSpPr>
        <p:spPr>
          <a:xfrm>
            <a:off x="1149621" y="146143"/>
            <a:ext cx="6942641" cy="66665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373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Add a text title</a:t>
            </a:r>
            <a:endParaRPr lang="zh-CN" altLang="en-US" sz="373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41514" y="1859124"/>
            <a:ext cx="2471761" cy="3075731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5" name="矩形 4"/>
          <p:cNvSpPr/>
          <p:nvPr/>
        </p:nvSpPr>
        <p:spPr>
          <a:xfrm rot="21240218">
            <a:off x="4741513" y="1859123"/>
            <a:ext cx="2471761" cy="30757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6" name="矩形 5"/>
          <p:cNvSpPr/>
          <p:nvPr/>
        </p:nvSpPr>
        <p:spPr>
          <a:xfrm rot="21240218">
            <a:off x="4872673" y="1999339"/>
            <a:ext cx="2192400" cy="2817835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l="-62000" t="-40000" r="-55000" b="-59000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476450" y="1859124"/>
            <a:ext cx="2471761" cy="3075731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8" name="矩形 7"/>
          <p:cNvSpPr/>
          <p:nvPr/>
        </p:nvSpPr>
        <p:spPr>
          <a:xfrm rot="21240218">
            <a:off x="8476449" y="1859123"/>
            <a:ext cx="2471761" cy="30757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9" name="矩形 8"/>
          <p:cNvSpPr/>
          <p:nvPr/>
        </p:nvSpPr>
        <p:spPr>
          <a:xfrm rot="21240218">
            <a:off x="8607609" y="1999339"/>
            <a:ext cx="2192400" cy="2817835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 l="-10000" t="-13000" r="-40000" b="-39000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40697" y="1859126"/>
            <a:ext cx="2471761" cy="3075731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1" name="矩形 10"/>
          <p:cNvSpPr/>
          <p:nvPr/>
        </p:nvSpPr>
        <p:spPr>
          <a:xfrm rot="21240218">
            <a:off x="1040696" y="1859125"/>
            <a:ext cx="2471761" cy="30757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2" name="矩形 11"/>
          <p:cNvSpPr/>
          <p:nvPr/>
        </p:nvSpPr>
        <p:spPr>
          <a:xfrm rot="21240218">
            <a:off x="1171856" y="1999341"/>
            <a:ext cx="2192400" cy="2817835"/>
          </a:xfrm>
          <a:prstGeom prst="rect">
            <a:avLst/>
          </a:prstGeom>
          <a:blipFill dpi="0" rotWithShape="1">
            <a:blip r:embed="rId7" cstate="print"/>
            <a:srcRect/>
            <a:stretch>
              <a:fillRect b="-15000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1084240" y="5345032"/>
            <a:ext cx="2625651" cy="6001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300" dirty="0">
                <a:latin typeface="Arial"/>
                <a:ea typeface="微软雅黑"/>
                <a:sym typeface="Arial"/>
              </a:rPr>
              <a:t> A designer can use text text to simulate what text will will look look like. If it is not real text. </a:t>
            </a:r>
          </a:p>
        </p:txBody>
      </p:sp>
      <p:sp>
        <p:nvSpPr>
          <p:cNvPr id="14" name="TextBox 7"/>
          <p:cNvSpPr txBox="1"/>
          <p:nvPr/>
        </p:nvSpPr>
        <p:spPr>
          <a:xfrm>
            <a:off x="4741515" y="5345032"/>
            <a:ext cx="2625651" cy="6001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300" dirty="0">
                <a:latin typeface="Arial"/>
                <a:ea typeface="微软雅黑"/>
                <a:sym typeface="Arial"/>
              </a:rPr>
              <a:t> A designer can use text text to simulate what text will will look look like. If it is not real text. 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8476451" y="5345032"/>
            <a:ext cx="2625651" cy="6001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300" dirty="0">
                <a:latin typeface="Arial"/>
                <a:ea typeface="微软雅黑"/>
                <a:sym typeface="Arial"/>
              </a:rPr>
              <a:t> A designer can use text text to simulate what text will will look look like. If it is not real text.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:a14="http://schemas.microsoft.com/office/drawing/2010/main"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64485"/>
            <a:ext cx="788328" cy="648315"/>
          </a:xfrm>
          <a:prstGeom prst="rect">
            <a:avLst/>
          </a:prstGeom>
        </p:spPr>
      </p:pic>
      <p:sp>
        <p:nvSpPr>
          <p:cNvPr id="27" name="TextBox 31"/>
          <p:cNvSpPr txBox="1"/>
          <p:nvPr/>
        </p:nvSpPr>
        <p:spPr>
          <a:xfrm>
            <a:off x="1149621" y="146143"/>
            <a:ext cx="6942641" cy="66665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373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Add a text title</a:t>
            </a:r>
            <a:endParaRPr lang="zh-CN" altLang="en-US" sz="373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grpSp>
        <p:nvGrpSpPr>
          <p:cNvPr id="4" name="PA_组合 4"/>
          <p:cNvGrpSpPr>
            <a:grpSpLocks noChangeAspect="1"/>
          </p:cNvGrpSpPr>
          <p:nvPr/>
        </p:nvGrpSpPr>
        <p:grpSpPr bwMode="auto">
          <a:xfrm rot="408993">
            <a:off x="2286139" y="1770133"/>
            <a:ext cx="1332710" cy="2612281"/>
            <a:chOff x="2175" y="904"/>
            <a:chExt cx="953" cy="1868"/>
          </a:xfrm>
          <a:noFill/>
        </p:grpSpPr>
        <p:sp>
          <p:nvSpPr>
            <p:cNvPr id="5" name="Freeform 5"/>
            <p:cNvSpPr/>
            <p:nvPr/>
          </p:nvSpPr>
          <p:spPr bwMode="auto">
            <a:xfrm>
              <a:off x="2175" y="904"/>
              <a:ext cx="953" cy="1357"/>
            </a:xfrm>
            <a:custGeom>
              <a:avLst/>
              <a:gdLst>
                <a:gd name="T0" fmla="*/ 35 w 129"/>
                <a:gd name="T1" fmla="*/ 79 h 186"/>
                <a:gd name="T2" fmla="*/ 33 w 129"/>
                <a:gd name="T3" fmla="*/ 81 h 186"/>
                <a:gd name="T4" fmla="*/ 4 w 129"/>
                <a:gd name="T5" fmla="*/ 85 h 186"/>
                <a:gd name="T6" fmla="*/ 0 w 129"/>
                <a:gd name="T7" fmla="*/ 81 h 186"/>
                <a:gd name="T8" fmla="*/ 1 w 129"/>
                <a:gd name="T9" fmla="*/ 59 h 186"/>
                <a:gd name="T10" fmla="*/ 0 w 129"/>
                <a:gd name="T11" fmla="*/ 57 h 186"/>
                <a:gd name="T12" fmla="*/ 0 w 129"/>
                <a:gd name="T13" fmla="*/ 57 h 186"/>
                <a:gd name="T14" fmla="*/ 0 w 129"/>
                <a:gd name="T15" fmla="*/ 53 h 186"/>
                <a:gd name="T16" fmla="*/ 35 w 129"/>
                <a:gd name="T17" fmla="*/ 10 h 186"/>
                <a:gd name="T18" fmla="*/ 39 w 129"/>
                <a:gd name="T19" fmla="*/ 8 h 186"/>
                <a:gd name="T20" fmla="*/ 101 w 129"/>
                <a:gd name="T21" fmla="*/ 11 h 186"/>
                <a:gd name="T22" fmla="*/ 128 w 129"/>
                <a:gd name="T23" fmla="*/ 53 h 186"/>
                <a:gd name="T24" fmla="*/ 128 w 129"/>
                <a:gd name="T25" fmla="*/ 57 h 186"/>
                <a:gd name="T26" fmla="*/ 100 w 129"/>
                <a:gd name="T27" fmla="*/ 153 h 186"/>
                <a:gd name="T28" fmla="*/ 99 w 129"/>
                <a:gd name="T29" fmla="*/ 157 h 186"/>
                <a:gd name="T30" fmla="*/ 97 w 129"/>
                <a:gd name="T31" fmla="*/ 177 h 186"/>
                <a:gd name="T32" fmla="*/ 94 w 129"/>
                <a:gd name="T33" fmla="*/ 181 h 186"/>
                <a:gd name="T34" fmla="*/ 63 w 129"/>
                <a:gd name="T35" fmla="*/ 186 h 186"/>
                <a:gd name="T36" fmla="*/ 58 w 129"/>
                <a:gd name="T37" fmla="*/ 180 h 186"/>
                <a:gd name="T38" fmla="*/ 63 w 129"/>
                <a:gd name="T39" fmla="*/ 157 h 186"/>
                <a:gd name="T40" fmla="*/ 65 w 129"/>
                <a:gd name="T41" fmla="*/ 153 h 186"/>
                <a:gd name="T42" fmla="*/ 80 w 129"/>
                <a:gd name="T43" fmla="*/ 95 h 186"/>
                <a:gd name="T44" fmla="*/ 78 w 129"/>
                <a:gd name="T45" fmla="*/ 57 h 186"/>
                <a:gd name="T46" fmla="*/ 75 w 129"/>
                <a:gd name="T47" fmla="*/ 53 h 186"/>
                <a:gd name="T48" fmla="*/ 61 w 129"/>
                <a:gd name="T49" fmla="*/ 49 h 186"/>
                <a:gd name="T50" fmla="*/ 48 w 129"/>
                <a:gd name="T51" fmla="*/ 53 h 186"/>
                <a:gd name="T52" fmla="*/ 43 w 129"/>
                <a:gd name="T53" fmla="*/ 57 h 186"/>
                <a:gd name="T54" fmla="*/ 39 w 129"/>
                <a:gd name="T55" fmla="*/ 63 h 186"/>
                <a:gd name="T56" fmla="*/ 35 w 129"/>
                <a:gd name="T57" fmla="*/ 77 h 186"/>
                <a:gd name="T58" fmla="*/ 35 w 129"/>
                <a:gd name="T59" fmla="*/ 79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9" h="186">
                  <a:moveTo>
                    <a:pt x="35" y="79"/>
                  </a:moveTo>
                  <a:cubicBezTo>
                    <a:pt x="35" y="80"/>
                    <a:pt x="34" y="80"/>
                    <a:pt x="33" y="81"/>
                  </a:cubicBezTo>
                  <a:cubicBezTo>
                    <a:pt x="23" y="83"/>
                    <a:pt x="14" y="84"/>
                    <a:pt x="4" y="85"/>
                  </a:cubicBezTo>
                  <a:cubicBezTo>
                    <a:pt x="2" y="85"/>
                    <a:pt x="0" y="83"/>
                    <a:pt x="0" y="81"/>
                  </a:cubicBezTo>
                  <a:cubicBezTo>
                    <a:pt x="1" y="73"/>
                    <a:pt x="1" y="66"/>
                    <a:pt x="1" y="59"/>
                  </a:cubicBezTo>
                  <a:cubicBezTo>
                    <a:pt x="1" y="59"/>
                    <a:pt x="0" y="58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6"/>
                    <a:pt x="0" y="55"/>
                    <a:pt x="0" y="53"/>
                  </a:cubicBezTo>
                  <a:cubicBezTo>
                    <a:pt x="1" y="33"/>
                    <a:pt x="16" y="18"/>
                    <a:pt x="35" y="10"/>
                  </a:cubicBezTo>
                  <a:cubicBezTo>
                    <a:pt x="36" y="9"/>
                    <a:pt x="38" y="8"/>
                    <a:pt x="39" y="8"/>
                  </a:cubicBezTo>
                  <a:cubicBezTo>
                    <a:pt x="60" y="0"/>
                    <a:pt x="85" y="0"/>
                    <a:pt x="101" y="11"/>
                  </a:cubicBezTo>
                  <a:cubicBezTo>
                    <a:pt x="119" y="23"/>
                    <a:pt x="127" y="38"/>
                    <a:pt x="128" y="53"/>
                  </a:cubicBezTo>
                  <a:cubicBezTo>
                    <a:pt x="128" y="55"/>
                    <a:pt x="128" y="56"/>
                    <a:pt x="128" y="57"/>
                  </a:cubicBezTo>
                  <a:cubicBezTo>
                    <a:pt x="129" y="88"/>
                    <a:pt x="109" y="122"/>
                    <a:pt x="100" y="153"/>
                  </a:cubicBezTo>
                  <a:cubicBezTo>
                    <a:pt x="100" y="155"/>
                    <a:pt x="100" y="156"/>
                    <a:pt x="99" y="157"/>
                  </a:cubicBezTo>
                  <a:cubicBezTo>
                    <a:pt x="98" y="164"/>
                    <a:pt x="97" y="171"/>
                    <a:pt x="97" y="177"/>
                  </a:cubicBezTo>
                  <a:cubicBezTo>
                    <a:pt x="97" y="179"/>
                    <a:pt x="95" y="181"/>
                    <a:pt x="94" y="181"/>
                  </a:cubicBezTo>
                  <a:cubicBezTo>
                    <a:pt x="83" y="184"/>
                    <a:pt x="73" y="185"/>
                    <a:pt x="63" y="186"/>
                  </a:cubicBezTo>
                  <a:cubicBezTo>
                    <a:pt x="60" y="186"/>
                    <a:pt x="58" y="183"/>
                    <a:pt x="58" y="180"/>
                  </a:cubicBezTo>
                  <a:cubicBezTo>
                    <a:pt x="60" y="172"/>
                    <a:pt x="62" y="165"/>
                    <a:pt x="63" y="157"/>
                  </a:cubicBezTo>
                  <a:cubicBezTo>
                    <a:pt x="64" y="156"/>
                    <a:pt x="64" y="155"/>
                    <a:pt x="65" y="153"/>
                  </a:cubicBezTo>
                  <a:cubicBezTo>
                    <a:pt x="70" y="134"/>
                    <a:pt x="76" y="115"/>
                    <a:pt x="80" y="95"/>
                  </a:cubicBezTo>
                  <a:cubicBezTo>
                    <a:pt x="82" y="85"/>
                    <a:pt x="84" y="67"/>
                    <a:pt x="78" y="57"/>
                  </a:cubicBezTo>
                  <a:cubicBezTo>
                    <a:pt x="77" y="56"/>
                    <a:pt x="76" y="54"/>
                    <a:pt x="75" y="53"/>
                  </a:cubicBezTo>
                  <a:cubicBezTo>
                    <a:pt x="72" y="51"/>
                    <a:pt x="67" y="49"/>
                    <a:pt x="61" y="49"/>
                  </a:cubicBezTo>
                  <a:cubicBezTo>
                    <a:pt x="56" y="50"/>
                    <a:pt x="52" y="51"/>
                    <a:pt x="48" y="53"/>
                  </a:cubicBezTo>
                  <a:cubicBezTo>
                    <a:pt x="46" y="54"/>
                    <a:pt x="45" y="56"/>
                    <a:pt x="43" y="57"/>
                  </a:cubicBezTo>
                  <a:cubicBezTo>
                    <a:pt x="42" y="59"/>
                    <a:pt x="40" y="61"/>
                    <a:pt x="39" y="63"/>
                  </a:cubicBezTo>
                  <a:cubicBezTo>
                    <a:pt x="37" y="67"/>
                    <a:pt x="36" y="72"/>
                    <a:pt x="35" y="77"/>
                  </a:cubicBezTo>
                  <a:cubicBezTo>
                    <a:pt x="35" y="78"/>
                    <a:pt x="35" y="78"/>
                    <a:pt x="35" y="79"/>
                  </a:cubicBezTo>
                  <a:close/>
                </a:path>
              </a:pathLst>
            </a:custGeom>
            <a:grpFill/>
            <a:ln w="19050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6" name="Freeform 7"/>
            <p:cNvSpPr/>
            <p:nvPr/>
          </p:nvSpPr>
          <p:spPr bwMode="auto">
            <a:xfrm>
              <a:off x="2604" y="2451"/>
              <a:ext cx="354" cy="321"/>
            </a:xfrm>
            <a:custGeom>
              <a:avLst/>
              <a:gdLst>
                <a:gd name="T0" fmla="*/ 1 w 48"/>
                <a:gd name="T1" fmla="*/ 27 h 44"/>
                <a:gd name="T2" fmla="*/ 7 w 48"/>
                <a:gd name="T3" fmla="*/ 9 h 44"/>
                <a:gd name="T4" fmla="*/ 16 w 48"/>
                <a:gd name="T5" fmla="*/ 4 h 44"/>
                <a:gd name="T6" fmla="*/ 18 w 48"/>
                <a:gd name="T7" fmla="*/ 3 h 44"/>
                <a:gd name="T8" fmla="*/ 45 w 48"/>
                <a:gd name="T9" fmla="*/ 15 h 44"/>
                <a:gd name="T10" fmla="*/ 35 w 48"/>
                <a:gd name="T11" fmla="*/ 40 h 44"/>
                <a:gd name="T12" fmla="*/ 33 w 48"/>
                <a:gd name="T13" fmla="*/ 41 h 44"/>
                <a:gd name="T14" fmla="*/ 15 w 48"/>
                <a:gd name="T15" fmla="*/ 41 h 44"/>
                <a:gd name="T16" fmla="*/ 1 w 48"/>
                <a:gd name="T17" fmla="*/ 2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44">
                  <a:moveTo>
                    <a:pt x="1" y="27"/>
                  </a:moveTo>
                  <a:cubicBezTo>
                    <a:pt x="0" y="21"/>
                    <a:pt x="2" y="14"/>
                    <a:pt x="7" y="9"/>
                  </a:cubicBezTo>
                  <a:cubicBezTo>
                    <a:pt x="10" y="7"/>
                    <a:pt x="13" y="4"/>
                    <a:pt x="16" y="4"/>
                  </a:cubicBezTo>
                  <a:cubicBezTo>
                    <a:pt x="17" y="4"/>
                    <a:pt x="18" y="3"/>
                    <a:pt x="18" y="3"/>
                  </a:cubicBezTo>
                  <a:cubicBezTo>
                    <a:pt x="29" y="0"/>
                    <a:pt x="42" y="3"/>
                    <a:pt x="45" y="15"/>
                  </a:cubicBezTo>
                  <a:cubicBezTo>
                    <a:pt x="48" y="24"/>
                    <a:pt x="44" y="36"/>
                    <a:pt x="35" y="40"/>
                  </a:cubicBezTo>
                  <a:cubicBezTo>
                    <a:pt x="34" y="41"/>
                    <a:pt x="34" y="41"/>
                    <a:pt x="33" y="41"/>
                  </a:cubicBezTo>
                  <a:cubicBezTo>
                    <a:pt x="28" y="44"/>
                    <a:pt x="21" y="43"/>
                    <a:pt x="15" y="41"/>
                  </a:cubicBezTo>
                  <a:cubicBezTo>
                    <a:pt x="8" y="39"/>
                    <a:pt x="3" y="34"/>
                    <a:pt x="1" y="27"/>
                  </a:cubicBezTo>
                  <a:close/>
                </a:path>
              </a:pathLst>
            </a:custGeom>
            <a:grpFill/>
            <a:ln w="19050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grpSp>
        <p:nvGrpSpPr>
          <p:cNvPr id="7" name="PA_组合 4"/>
          <p:cNvGrpSpPr>
            <a:grpSpLocks noChangeAspect="1"/>
          </p:cNvGrpSpPr>
          <p:nvPr/>
        </p:nvGrpSpPr>
        <p:grpSpPr bwMode="auto">
          <a:xfrm rot="408993">
            <a:off x="5336484" y="1770132"/>
            <a:ext cx="1332710" cy="2612281"/>
            <a:chOff x="2175" y="904"/>
            <a:chExt cx="953" cy="1868"/>
          </a:xfrm>
          <a:noFill/>
        </p:grpSpPr>
        <p:sp>
          <p:nvSpPr>
            <p:cNvPr id="8" name="Freeform 5"/>
            <p:cNvSpPr/>
            <p:nvPr/>
          </p:nvSpPr>
          <p:spPr bwMode="auto">
            <a:xfrm>
              <a:off x="2175" y="904"/>
              <a:ext cx="953" cy="1357"/>
            </a:xfrm>
            <a:custGeom>
              <a:avLst/>
              <a:gdLst>
                <a:gd name="T0" fmla="*/ 35 w 129"/>
                <a:gd name="T1" fmla="*/ 79 h 186"/>
                <a:gd name="T2" fmla="*/ 33 w 129"/>
                <a:gd name="T3" fmla="*/ 81 h 186"/>
                <a:gd name="T4" fmla="*/ 4 w 129"/>
                <a:gd name="T5" fmla="*/ 85 h 186"/>
                <a:gd name="T6" fmla="*/ 0 w 129"/>
                <a:gd name="T7" fmla="*/ 81 h 186"/>
                <a:gd name="T8" fmla="*/ 1 w 129"/>
                <a:gd name="T9" fmla="*/ 59 h 186"/>
                <a:gd name="T10" fmla="*/ 0 w 129"/>
                <a:gd name="T11" fmla="*/ 57 h 186"/>
                <a:gd name="T12" fmla="*/ 0 w 129"/>
                <a:gd name="T13" fmla="*/ 57 h 186"/>
                <a:gd name="T14" fmla="*/ 0 w 129"/>
                <a:gd name="T15" fmla="*/ 53 h 186"/>
                <a:gd name="T16" fmla="*/ 35 w 129"/>
                <a:gd name="T17" fmla="*/ 10 h 186"/>
                <a:gd name="T18" fmla="*/ 39 w 129"/>
                <a:gd name="T19" fmla="*/ 8 h 186"/>
                <a:gd name="T20" fmla="*/ 101 w 129"/>
                <a:gd name="T21" fmla="*/ 11 h 186"/>
                <a:gd name="T22" fmla="*/ 128 w 129"/>
                <a:gd name="T23" fmla="*/ 53 h 186"/>
                <a:gd name="T24" fmla="*/ 128 w 129"/>
                <a:gd name="T25" fmla="*/ 57 h 186"/>
                <a:gd name="T26" fmla="*/ 100 w 129"/>
                <a:gd name="T27" fmla="*/ 153 h 186"/>
                <a:gd name="T28" fmla="*/ 99 w 129"/>
                <a:gd name="T29" fmla="*/ 157 h 186"/>
                <a:gd name="T30" fmla="*/ 97 w 129"/>
                <a:gd name="T31" fmla="*/ 177 h 186"/>
                <a:gd name="T32" fmla="*/ 94 w 129"/>
                <a:gd name="T33" fmla="*/ 181 h 186"/>
                <a:gd name="T34" fmla="*/ 63 w 129"/>
                <a:gd name="T35" fmla="*/ 186 h 186"/>
                <a:gd name="T36" fmla="*/ 58 w 129"/>
                <a:gd name="T37" fmla="*/ 180 h 186"/>
                <a:gd name="T38" fmla="*/ 63 w 129"/>
                <a:gd name="T39" fmla="*/ 157 h 186"/>
                <a:gd name="T40" fmla="*/ 65 w 129"/>
                <a:gd name="T41" fmla="*/ 153 h 186"/>
                <a:gd name="T42" fmla="*/ 80 w 129"/>
                <a:gd name="T43" fmla="*/ 95 h 186"/>
                <a:gd name="T44" fmla="*/ 78 w 129"/>
                <a:gd name="T45" fmla="*/ 57 h 186"/>
                <a:gd name="T46" fmla="*/ 75 w 129"/>
                <a:gd name="T47" fmla="*/ 53 h 186"/>
                <a:gd name="T48" fmla="*/ 61 w 129"/>
                <a:gd name="T49" fmla="*/ 49 h 186"/>
                <a:gd name="T50" fmla="*/ 48 w 129"/>
                <a:gd name="T51" fmla="*/ 53 h 186"/>
                <a:gd name="T52" fmla="*/ 43 w 129"/>
                <a:gd name="T53" fmla="*/ 57 h 186"/>
                <a:gd name="T54" fmla="*/ 39 w 129"/>
                <a:gd name="T55" fmla="*/ 63 h 186"/>
                <a:gd name="T56" fmla="*/ 35 w 129"/>
                <a:gd name="T57" fmla="*/ 77 h 186"/>
                <a:gd name="T58" fmla="*/ 35 w 129"/>
                <a:gd name="T59" fmla="*/ 79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9" h="186">
                  <a:moveTo>
                    <a:pt x="35" y="79"/>
                  </a:moveTo>
                  <a:cubicBezTo>
                    <a:pt x="35" y="80"/>
                    <a:pt x="34" y="80"/>
                    <a:pt x="33" y="81"/>
                  </a:cubicBezTo>
                  <a:cubicBezTo>
                    <a:pt x="23" y="83"/>
                    <a:pt x="14" y="84"/>
                    <a:pt x="4" y="85"/>
                  </a:cubicBezTo>
                  <a:cubicBezTo>
                    <a:pt x="2" y="85"/>
                    <a:pt x="0" y="83"/>
                    <a:pt x="0" y="81"/>
                  </a:cubicBezTo>
                  <a:cubicBezTo>
                    <a:pt x="1" y="73"/>
                    <a:pt x="1" y="66"/>
                    <a:pt x="1" y="59"/>
                  </a:cubicBezTo>
                  <a:cubicBezTo>
                    <a:pt x="1" y="59"/>
                    <a:pt x="0" y="58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6"/>
                    <a:pt x="0" y="55"/>
                    <a:pt x="0" y="53"/>
                  </a:cubicBezTo>
                  <a:cubicBezTo>
                    <a:pt x="1" y="33"/>
                    <a:pt x="16" y="18"/>
                    <a:pt x="35" y="10"/>
                  </a:cubicBezTo>
                  <a:cubicBezTo>
                    <a:pt x="36" y="9"/>
                    <a:pt x="38" y="8"/>
                    <a:pt x="39" y="8"/>
                  </a:cubicBezTo>
                  <a:cubicBezTo>
                    <a:pt x="60" y="0"/>
                    <a:pt x="85" y="0"/>
                    <a:pt x="101" y="11"/>
                  </a:cubicBezTo>
                  <a:cubicBezTo>
                    <a:pt x="119" y="23"/>
                    <a:pt x="127" y="38"/>
                    <a:pt x="128" y="53"/>
                  </a:cubicBezTo>
                  <a:cubicBezTo>
                    <a:pt x="128" y="55"/>
                    <a:pt x="128" y="56"/>
                    <a:pt x="128" y="57"/>
                  </a:cubicBezTo>
                  <a:cubicBezTo>
                    <a:pt x="129" y="88"/>
                    <a:pt x="109" y="122"/>
                    <a:pt x="100" y="153"/>
                  </a:cubicBezTo>
                  <a:cubicBezTo>
                    <a:pt x="100" y="155"/>
                    <a:pt x="100" y="156"/>
                    <a:pt x="99" y="157"/>
                  </a:cubicBezTo>
                  <a:cubicBezTo>
                    <a:pt x="98" y="164"/>
                    <a:pt x="97" y="171"/>
                    <a:pt x="97" y="177"/>
                  </a:cubicBezTo>
                  <a:cubicBezTo>
                    <a:pt x="97" y="179"/>
                    <a:pt x="95" y="181"/>
                    <a:pt x="94" y="181"/>
                  </a:cubicBezTo>
                  <a:cubicBezTo>
                    <a:pt x="83" y="184"/>
                    <a:pt x="73" y="185"/>
                    <a:pt x="63" y="186"/>
                  </a:cubicBezTo>
                  <a:cubicBezTo>
                    <a:pt x="60" y="186"/>
                    <a:pt x="58" y="183"/>
                    <a:pt x="58" y="180"/>
                  </a:cubicBezTo>
                  <a:cubicBezTo>
                    <a:pt x="60" y="172"/>
                    <a:pt x="62" y="165"/>
                    <a:pt x="63" y="157"/>
                  </a:cubicBezTo>
                  <a:cubicBezTo>
                    <a:pt x="64" y="156"/>
                    <a:pt x="64" y="155"/>
                    <a:pt x="65" y="153"/>
                  </a:cubicBezTo>
                  <a:cubicBezTo>
                    <a:pt x="70" y="134"/>
                    <a:pt x="76" y="115"/>
                    <a:pt x="80" y="95"/>
                  </a:cubicBezTo>
                  <a:cubicBezTo>
                    <a:pt x="82" y="85"/>
                    <a:pt x="84" y="67"/>
                    <a:pt x="78" y="57"/>
                  </a:cubicBezTo>
                  <a:cubicBezTo>
                    <a:pt x="77" y="56"/>
                    <a:pt x="76" y="54"/>
                    <a:pt x="75" y="53"/>
                  </a:cubicBezTo>
                  <a:cubicBezTo>
                    <a:pt x="72" y="51"/>
                    <a:pt x="67" y="49"/>
                    <a:pt x="61" y="49"/>
                  </a:cubicBezTo>
                  <a:cubicBezTo>
                    <a:pt x="56" y="50"/>
                    <a:pt x="52" y="51"/>
                    <a:pt x="48" y="53"/>
                  </a:cubicBezTo>
                  <a:cubicBezTo>
                    <a:pt x="46" y="54"/>
                    <a:pt x="45" y="56"/>
                    <a:pt x="43" y="57"/>
                  </a:cubicBezTo>
                  <a:cubicBezTo>
                    <a:pt x="42" y="59"/>
                    <a:pt x="40" y="61"/>
                    <a:pt x="39" y="63"/>
                  </a:cubicBezTo>
                  <a:cubicBezTo>
                    <a:pt x="37" y="67"/>
                    <a:pt x="36" y="72"/>
                    <a:pt x="35" y="77"/>
                  </a:cubicBezTo>
                  <a:cubicBezTo>
                    <a:pt x="35" y="78"/>
                    <a:pt x="35" y="78"/>
                    <a:pt x="35" y="79"/>
                  </a:cubicBezTo>
                  <a:close/>
                </a:path>
              </a:pathLst>
            </a:custGeom>
            <a:grpFill/>
            <a:ln w="19050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2604" y="2451"/>
              <a:ext cx="354" cy="321"/>
            </a:xfrm>
            <a:custGeom>
              <a:avLst/>
              <a:gdLst>
                <a:gd name="T0" fmla="*/ 1 w 48"/>
                <a:gd name="T1" fmla="*/ 27 h 44"/>
                <a:gd name="T2" fmla="*/ 7 w 48"/>
                <a:gd name="T3" fmla="*/ 9 h 44"/>
                <a:gd name="T4" fmla="*/ 16 w 48"/>
                <a:gd name="T5" fmla="*/ 4 h 44"/>
                <a:gd name="T6" fmla="*/ 18 w 48"/>
                <a:gd name="T7" fmla="*/ 3 h 44"/>
                <a:gd name="T8" fmla="*/ 45 w 48"/>
                <a:gd name="T9" fmla="*/ 15 h 44"/>
                <a:gd name="T10" fmla="*/ 35 w 48"/>
                <a:gd name="T11" fmla="*/ 40 h 44"/>
                <a:gd name="T12" fmla="*/ 33 w 48"/>
                <a:gd name="T13" fmla="*/ 41 h 44"/>
                <a:gd name="T14" fmla="*/ 15 w 48"/>
                <a:gd name="T15" fmla="*/ 41 h 44"/>
                <a:gd name="T16" fmla="*/ 1 w 48"/>
                <a:gd name="T17" fmla="*/ 2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44">
                  <a:moveTo>
                    <a:pt x="1" y="27"/>
                  </a:moveTo>
                  <a:cubicBezTo>
                    <a:pt x="0" y="21"/>
                    <a:pt x="2" y="14"/>
                    <a:pt x="7" y="9"/>
                  </a:cubicBezTo>
                  <a:cubicBezTo>
                    <a:pt x="10" y="7"/>
                    <a:pt x="13" y="4"/>
                    <a:pt x="16" y="4"/>
                  </a:cubicBezTo>
                  <a:cubicBezTo>
                    <a:pt x="17" y="4"/>
                    <a:pt x="18" y="3"/>
                    <a:pt x="18" y="3"/>
                  </a:cubicBezTo>
                  <a:cubicBezTo>
                    <a:pt x="29" y="0"/>
                    <a:pt x="42" y="3"/>
                    <a:pt x="45" y="15"/>
                  </a:cubicBezTo>
                  <a:cubicBezTo>
                    <a:pt x="48" y="24"/>
                    <a:pt x="44" y="36"/>
                    <a:pt x="35" y="40"/>
                  </a:cubicBezTo>
                  <a:cubicBezTo>
                    <a:pt x="34" y="41"/>
                    <a:pt x="34" y="41"/>
                    <a:pt x="33" y="41"/>
                  </a:cubicBezTo>
                  <a:cubicBezTo>
                    <a:pt x="28" y="44"/>
                    <a:pt x="21" y="43"/>
                    <a:pt x="15" y="41"/>
                  </a:cubicBezTo>
                  <a:cubicBezTo>
                    <a:pt x="8" y="39"/>
                    <a:pt x="3" y="34"/>
                    <a:pt x="1" y="27"/>
                  </a:cubicBezTo>
                  <a:close/>
                </a:path>
              </a:pathLst>
            </a:custGeom>
            <a:grpFill/>
            <a:ln w="19050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grpSp>
        <p:nvGrpSpPr>
          <p:cNvPr id="10" name="PA_组合 4"/>
          <p:cNvGrpSpPr>
            <a:grpSpLocks noChangeAspect="1"/>
          </p:cNvGrpSpPr>
          <p:nvPr/>
        </p:nvGrpSpPr>
        <p:grpSpPr bwMode="auto">
          <a:xfrm rot="408993">
            <a:off x="8471645" y="1741915"/>
            <a:ext cx="1332710" cy="2612281"/>
            <a:chOff x="2175" y="904"/>
            <a:chExt cx="953" cy="1868"/>
          </a:xfrm>
          <a:noFill/>
        </p:grpSpPr>
        <p:sp>
          <p:nvSpPr>
            <p:cNvPr id="11" name="Freeform 5"/>
            <p:cNvSpPr/>
            <p:nvPr/>
          </p:nvSpPr>
          <p:spPr bwMode="auto">
            <a:xfrm>
              <a:off x="2175" y="904"/>
              <a:ext cx="953" cy="1357"/>
            </a:xfrm>
            <a:custGeom>
              <a:avLst/>
              <a:gdLst>
                <a:gd name="T0" fmla="*/ 35 w 129"/>
                <a:gd name="T1" fmla="*/ 79 h 186"/>
                <a:gd name="T2" fmla="*/ 33 w 129"/>
                <a:gd name="T3" fmla="*/ 81 h 186"/>
                <a:gd name="T4" fmla="*/ 4 w 129"/>
                <a:gd name="T5" fmla="*/ 85 h 186"/>
                <a:gd name="T6" fmla="*/ 0 w 129"/>
                <a:gd name="T7" fmla="*/ 81 h 186"/>
                <a:gd name="T8" fmla="*/ 1 w 129"/>
                <a:gd name="T9" fmla="*/ 59 h 186"/>
                <a:gd name="T10" fmla="*/ 0 w 129"/>
                <a:gd name="T11" fmla="*/ 57 h 186"/>
                <a:gd name="T12" fmla="*/ 0 w 129"/>
                <a:gd name="T13" fmla="*/ 57 h 186"/>
                <a:gd name="T14" fmla="*/ 0 w 129"/>
                <a:gd name="T15" fmla="*/ 53 h 186"/>
                <a:gd name="T16" fmla="*/ 35 w 129"/>
                <a:gd name="T17" fmla="*/ 10 h 186"/>
                <a:gd name="T18" fmla="*/ 39 w 129"/>
                <a:gd name="T19" fmla="*/ 8 h 186"/>
                <a:gd name="T20" fmla="*/ 101 w 129"/>
                <a:gd name="T21" fmla="*/ 11 h 186"/>
                <a:gd name="T22" fmla="*/ 128 w 129"/>
                <a:gd name="T23" fmla="*/ 53 h 186"/>
                <a:gd name="T24" fmla="*/ 128 w 129"/>
                <a:gd name="T25" fmla="*/ 57 h 186"/>
                <a:gd name="T26" fmla="*/ 100 w 129"/>
                <a:gd name="T27" fmla="*/ 153 h 186"/>
                <a:gd name="T28" fmla="*/ 99 w 129"/>
                <a:gd name="T29" fmla="*/ 157 h 186"/>
                <a:gd name="T30" fmla="*/ 97 w 129"/>
                <a:gd name="T31" fmla="*/ 177 h 186"/>
                <a:gd name="T32" fmla="*/ 94 w 129"/>
                <a:gd name="T33" fmla="*/ 181 h 186"/>
                <a:gd name="T34" fmla="*/ 63 w 129"/>
                <a:gd name="T35" fmla="*/ 186 h 186"/>
                <a:gd name="T36" fmla="*/ 58 w 129"/>
                <a:gd name="T37" fmla="*/ 180 h 186"/>
                <a:gd name="T38" fmla="*/ 63 w 129"/>
                <a:gd name="T39" fmla="*/ 157 h 186"/>
                <a:gd name="T40" fmla="*/ 65 w 129"/>
                <a:gd name="T41" fmla="*/ 153 h 186"/>
                <a:gd name="T42" fmla="*/ 80 w 129"/>
                <a:gd name="T43" fmla="*/ 95 h 186"/>
                <a:gd name="T44" fmla="*/ 78 w 129"/>
                <a:gd name="T45" fmla="*/ 57 h 186"/>
                <a:gd name="T46" fmla="*/ 75 w 129"/>
                <a:gd name="T47" fmla="*/ 53 h 186"/>
                <a:gd name="T48" fmla="*/ 61 w 129"/>
                <a:gd name="T49" fmla="*/ 49 h 186"/>
                <a:gd name="T50" fmla="*/ 48 w 129"/>
                <a:gd name="T51" fmla="*/ 53 h 186"/>
                <a:gd name="T52" fmla="*/ 43 w 129"/>
                <a:gd name="T53" fmla="*/ 57 h 186"/>
                <a:gd name="T54" fmla="*/ 39 w 129"/>
                <a:gd name="T55" fmla="*/ 63 h 186"/>
                <a:gd name="T56" fmla="*/ 35 w 129"/>
                <a:gd name="T57" fmla="*/ 77 h 186"/>
                <a:gd name="T58" fmla="*/ 35 w 129"/>
                <a:gd name="T59" fmla="*/ 79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9" h="186">
                  <a:moveTo>
                    <a:pt x="35" y="79"/>
                  </a:moveTo>
                  <a:cubicBezTo>
                    <a:pt x="35" y="80"/>
                    <a:pt x="34" y="80"/>
                    <a:pt x="33" y="81"/>
                  </a:cubicBezTo>
                  <a:cubicBezTo>
                    <a:pt x="23" y="83"/>
                    <a:pt x="14" y="84"/>
                    <a:pt x="4" y="85"/>
                  </a:cubicBezTo>
                  <a:cubicBezTo>
                    <a:pt x="2" y="85"/>
                    <a:pt x="0" y="83"/>
                    <a:pt x="0" y="81"/>
                  </a:cubicBezTo>
                  <a:cubicBezTo>
                    <a:pt x="1" y="73"/>
                    <a:pt x="1" y="66"/>
                    <a:pt x="1" y="59"/>
                  </a:cubicBezTo>
                  <a:cubicBezTo>
                    <a:pt x="1" y="59"/>
                    <a:pt x="0" y="58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6"/>
                    <a:pt x="0" y="55"/>
                    <a:pt x="0" y="53"/>
                  </a:cubicBezTo>
                  <a:cubicBezTo>
                    <a:pt x="1" y="33"/>
                    <a:pt x="16" y="18"/>
                    <a:pt x="35" y="10"/>
                  </a:cubicBezTo>
                  <a:cubicBezTo>
                    <a:pt x="36" y="9"/>
                    <a:pt x="38" y="8"/>
                    <a:pt x="39" y="8"/>
                  </a:cubicBezTo>
                  <a:cubicBezTo>
                    <a:pt x="60" y="0"/>
                    <a:pt x="85" y="0"/>
                    <a:pt x="101" y="11"/>
                  </a:cubicBezTo>
                  <a:cubicBezTo>
                    <a:pt x="119" y="23"/>
                    <a:pt x="127" y="38"/>
                    <a:pt x="128" y="53"/>
                  </a:cubicBezTo>
                  <a:cubicBezTo>
                    <a:pt x="128" y="55"/>
                    <a:pt x="128" y="56"/>
                    <a:pt x="128" y="57"/>
                  </a:cubicBezTo>
                  <a:cubicBezTo>
                    <a:pt x="129" y="88"/>
                    <a:pt x="109" y="122"/>
                    <a:pt x="100" y="153"/>
                  </a:cubicBezTo>
                  <a:cubicBezTo>
                    <a:pt x="100" y="155"/>
                    <a:pt x="100" y="156"/>
                    <a:pt x="99" y="157"/>
                  </a:cubicBezTo>
                  <a:cubicBezTo>
                    <a:pt x="98" y="164"/>
                    <a:pt x="97" y="171"/>
                    <a:pt x="97" y="177"/>
                  </a:cubicBezTo>
                  <a:cubicBezTo>
                    <a:pt x="97" y="179"/>
                    <a:pt x="95" y="181"/>
                    <a:pt x="94" y="181"/>
                  </a:cubicBezTo>
                  <a:cubicBezTo>
                    <a:pt x="83" y="184"/>
                    <a:pt x="73" y="185"/>
                    <a:pt x="63" y="186"/>
                  </a:cubicBezTo>
                  <a:cubicBezTo>
                    <a:pt x="60" y="186"/>
                    <a:pt x="58" y="183"/>
                    <a:pt x="58" y="180"/>
                  </a:cubicBezTo>
                  <a:cubicBezTo>
                    <a:pt x="60" y="172"/>
                    <a:pt x="62" y="165"/>
                    <a:pt x="63" y="157"/>
                  </a:cubicBezTo>
                  <a:cubicBezTo>
                    <a:pt x="64" y="156"/>
                    <a:pt x="64" y="155"/>
                    <a:pt x="65" y="153"/>
                  </a:cubicBezTo>
                  <a:cubicBezTo>
                    <a:pt x="70" y="134"/>
                    <a:pt x="76" y="115"/>
                    <a:pt x="80" y="95"/>
                  </a:cubicBezTo>
                  <a:cubicBezTo>
                    <a:pt x="82" y="85"/>
                    <a:pt x="84" y="67"/>
                    <a:pt x="78" y="57"/>
                  </a:cubicBezTo>
                  <a:cubicBezTo>
                    <a:pt x="77" y="56"/>
                    <a:pt x="76" y="54"/>
                    <a:pt x="75" y="53"/>
                  </a:cubicBezTo>
                  <a:cubicBezTo>
                    <a:pt x="72" y="51"/>
                    <a:pt x="67" y="49"/>
                    <a:pt x="61" y="49"/>
                  </a:cubicBezTo>
                  <a:cubicBezTo>
                    <a:pt x="56" y="50"/>
                    <a:pt x="52" y="51"/>
                    <a:pt x="48" y="53"/>
                  </a:cubicBezTo>
                  <a:cubicBezTo>
                    <a:pt x="46" y="54"/>
                    <a:pt x="45" y="56"/>
                    <a:pt x="43" y="57"/>
                  </a:cubicBezTo>
                  <a:cubicBezTo>
                    <a:pt x="42" y="59"/>
                    <a:pt x="40" y="61"/>
                    <a:pt x="39" y="63"/>
                  </a:cubicBezTo>
                  <a:cubicBezTo>
                    <a:pt x="37" y="67"/>
                    <a:pt x="36" y="72"/>
                    <a:pt x="35" y="77"/>
                  </a:cubicBezTo>
                  <a:cubicBezTo>
                    <a:pt x="35" y="78"/>
                    <a:pt x="35" y="78"/>
                    <a:pt x="35" y="79"/>
                  </a:cubicBezTo>
                  <a:close/>
                </a:path>
              </a:pathLst>
            </a:custGeom>
            <a:grpFill/>
            <a:ln w="19050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2604" y="2451"/>
              <a:ext cx="354" cy="321"/>
            </a:xfrm>
            <a:custGeom>
              <a:avLst/>
              <a:gdLst>
                <a:gd name="T0" fmla="*/ 1 w 48"/>
                <a:gd name="T1" fmla="*/ 27 h 44"/>
                <a:gd name="T2" fmla="*/ 7 w 48"/>
                <a:gd name="T3" fmla="*/ 9 h 44"/>
                <a:gd name="T4" fmla="*/ 16 w 48"/>
                <a:gd name="T5" fmla="*/ 4 h 44"/>
                <a:gd name="T6" fmla="*/ 18 w 48"/>
                <a:gd name="T7" fmla="*/ 3 h 44"/>
                <a:gd name="T8" fmla="*/ 45 w 48"/>
                <a:gd name="T9" fmla="*/ 15 h 44"/>
                <a:gd name="T10" fmla="*/ 35 w 48"/>
                <a:gd name="T11" fmla="*/ 40 h 44"/>
                <a:gd name="T12" fmla="*/ 33 w 48"/>
                <a:gd name="T13" fmla="*/ 41 h 44"/>
                <a:gd name="T14" fmla="*/ 15 w 48"/>
                <a:gd name="T15" fmla="*/ 41 h 44"/>
                <a:gd name="T16" fmla="*/ 1 w 48"/>
                <a:gd name="T17" fmla="*/ 2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44">
                  <a:moveTo>
                    <a:pt x="1" y="27"/>
                  </a:moveTo>
                  <a:cubicBezTo>
                    <a:pt x="0" y="21"/>
                    <a:pt x="2" y="14"/>
                    <a:pt x="7" y="9"/>
                  </a:cubicBezTo>
                  <a:cubicBezTo>
                    <a:pt x="10" y="7"/>
                    <a:pt x="13" y="4"/>
                    <a:pt x="16" y="4"/>
                  </a:cubicBezTo>
                  <a:cubicBezTo>
                    <a:pt x="17" y="4"/>
                    <a:pt x="18" y="3"/>
                    <a:pt x="18" y="3"/>
                  </a:cubicBezTo>
                  <a:cubicBezTo>
                    <a:pt x="29" y="0"/>
                    <a:pt x="42" y="3"/>
                    <a:pt x="45" y="15"/>
                  </a:cubicBezTo>
                  <a:cubicBezTo>
                    <a:pt x="48" y="24"/>
                    <a:pt x="44" y="36"/>
                    <a:pt x="35" y="40"/>
                  </a:cubicBezTo>
                  <a:cubicBezTo>
                    <a:pt x="34" y="41"/>
                    <a:pt x="34" y="41"/>
                    <a:pt x="33" y="41"/>
                  </a:cubicBezTo>
                  <a:cubicBezTo>
                    <a:pt x="28" y="44"/>
                    <a:pt x="21" y="43"/>
                    <a:pt x="15" y="41"/>
                  </a:cubicBezTo>
                  <a:cubicBezTo>
                    <a:pt x="8" y="39"/>
                    <a:pt x="3" y="34"/>
                    <a:pt x="1" y="27"/>
                  </a:cubicBezTo>
                  <a:close/>
                </a:path>
              </a:pathLst>
            </a:custGeom>
            <a:grpFill/>
            <a:ln w="19050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13" name="PA_文本框 8"/>
          <p:cNvSpPr txBox="1"/>
          <p:nvPr/>
        </p:nvSpPr>
        <p:spPr>
          <a:xfrm>
            <a:off x="2348307" y="4600903"/>
            <a:ext cx="2014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Arial"/>
                <a:ea typeface="微软雅黑"/>
                <a:sym typeface="Arial"/>
              </a:rPr>
              <a:t>Subtitle</a:t>
            </a:r>
          </a:p>
        </p:txBody>
      </p:sp>
      <p:sp>
        <p:nvSpPr>
          <p:cNvPr id="14" name="PA_文本框 114"/>
          <p:cNvSpPr txBox="1"/>
          <p:nvPr/>
        </p:nvSpPr>
        <p:spPr>
          <a:xfrm>
            <a:off x="1953039" y="5185678"/>
            <a:ext cx="2409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rial"/>
                <a:ea typeface="微软雅黑"/>
                <a:sym typeface="Arial"/>
              </a:rPr>
              <a:t>Please add your text Please add your text</a:t>
            </a:r>
          </a:p>
        </p:txBody>
      </p:sp>
      <p:sp>
        <p:nvSpPr>
          <p:cNvPr id="15" name="PA_文本框 115"/>
          <p:cNvSpPr txBox="1"/>
          <p:nvPr/>
        </p:nvSpPr>
        <p:spPr>
          <a:xfrm>
            <a:off x="5437650" y="4600902"/>
            <a:ext cx="2014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Arial"/>
                <a:ea typeface="微软雅黑"/>
                <a:sym typeface="Arial"/>
              </a:rPr>
              <a:t>Subtitle</a:t>
            </a:r>
          </a:p>
        </p:txBody>
      </p:sp>
      <p:sp>
        <p:nvSpPr>
          <p:cNvPr id="16" name="PA_文本框 116"/>
          <p:cNvSpPr txBox="1"/>
          <p:nvPr/>
        </p:nvSpPr>
        <p:spPr>
          <a:xfrm>
            <a:off x="5042382" y="5185677"/>
            <a:ext cx="2409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rial"/>
                <a:ea typeface="微软雅黑"/>
                <a:sym typeface="Arial"/>
              </a:rPr>
              <a:t>Please add your text Please add your text</a:t>
            </a:r>
          </a:p>
        </p:txBody>
      </p:sp>
      <p:sp>
        <p:nvSpPr>
          <p:cNvPr id="17" name="PA_文本框 117"/>
          <p:cNvSpPr txBox="1"/>
          <p:nvPr/>
        </p:nvSpPr>
        <p:spPr>
          <a:xfrm>
            <a:off x="8588926" y="4572685"/>
            <a:ext cx="2014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Arial"/>
                <a:ea typeface="微软雅黑"/>
                <a:sym typeface="Arial"/>
              </a:rPr>
              <a:t>Subtitle</a:t>
            </a:r>
          </a:p>
        </p:txBody>
      </p:sp>
      <p:sp>
        <p:nvSpPr>
          <p:cNvPr id="18" name="PA_文本框 118"/>
          <p:cNvSpPr txBox="1"/>
          <p:nvPr/>
        </p:nvSpPr>
        <p:spPr>
          <a:xfrm>
            <a:off x="8193658" y="5157460"/>
            <a:ext cx="2409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rial"/>
                <a:ea typeface="微软雅黑"/>
                <a:sym typeface="Arial"/>
              </a:rPr>
              <a:t>Please add your text Please add your text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:a14="http://schemas.microsoft.com/office/drawing/2010/main"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64485"/>
            <a:ext cx="788328" cy="648315"/>
          </a:xfrm>
          <a:prstGeom prst="rect">
            <a:avLst/>
          </a:prstGeom>
        </p:spPr>
      </p:pic>
      <p:sp>
        <p:nvSpPr>
          <p:cNvPr id="27" name="TextBox 31"/>
          <p:cNvSpPr txBox="1"/>
          <p:nvPr/>
        </p:nvSpPr>
        <p:spPr>
          <a:xfrm>
            <a:off x="1149621" y="146143"/>
            <a:ext cx="6942641" cy="66665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373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Add a text title</a:t>
            </a:r>
            <a:endParaRPr lang="zh-CN" altLang="en-US" sz="373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5" name="PA_椭圆 44"/>
          <p:cNvSpPr>
            <a:spLocks noChangeArrowheads="1"/>
          </p:cNvSpPr>
          <p:nvPr/>
        </p:nvSpPr>
        <p:spPr bwMode="auto">
          <a:xfrm>
            <a:off x="2121573" y="1949007"/>
            <a:ext cx="1548544" cy="1539810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  <a:rou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</a:pPr>
            <a:endParaRPr lang="zh-CN" altLang="zh-CN" sz="1350">
              <a:solidFill>
                <a:srgbClr val="FFFFFF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8" name="PA_椭圆 44"/>
          <p:cNvSpPr>
            <a:spLocks noChangeArrowheads="1"/>
          </p:cNvSpPr>
          <p:nvPr/>
        </p:nvSpPr>
        <p:spPr bwMode="auto">
          <a:xfrm>
            <a:off x="5337182" y="1949007"/>
            <a:ext cx="1548544" cy="1539810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  <a:rou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</a:pPr>
            <a:endParaRPr lang="zh-CN" altLang="zh-CN" sz="1350">
              <a:solidFill>
                <a:srgbClr val="FFFFFF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9" name="PA_椭圆 44"/>
          <p:cNvSpPr>
            <a:spLocks noChangeArrowheads="1"/>
          </p:cNvSpPr>
          <p:nvPr/>
        </p:nvSpPr>
        <p:spPr bwMode="auto">
          <a:xfrm>
            <a:off x="8599376" y="1949007"/>
            <a:ext cx="1548544" cy="1539810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  <a:rou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</a:pPr>
            <a:endParaRPr lang="zh-CN" altLang="zh-CN" sz="1350">
              <a:solidFill>
                <a:srgbClr val="FFFFFF"/>
              </a:solidFill>
              <a:latin typeface="Arial"/>
              <a:ea typeface="微软雅黑"/>
              <a:sym typeface="Arial"/>
            </a:endParaRPr>
          </a:p>
        </p:txBody>
      </p:sp>
      <p:grpSp>
        <p:nvGrpSpPr>
          <p:cNvPr id="30" name="PA_组合 381"/>
          <p:cNvGrpSpPr/>
          <p:nvPr/>
        </p:nvGrpSpPr>
        <p:grpSpPr>
          <a:xfrm>
            <a:off x="4010445" y="2751949"/>
            <a:ext cx="939823" cy="178242"/>
            <a:chOff x="3665538" y="4375150"/>
            <a:chExt cx="736600" cy="139700"/>
          </a:xfrm>
        </p:grpSpPr>
        <p:sp>
          <p:nvSpPr>
            <p:cNvPr id="31" name="Freeform 26"/>
            <p:cNvSpPr/>
            <p:nvPr/>
          </p:nvSpPr>
          <p:spPr bwMode="auto">
            <a:xfrm>
              <a:off x="3665538" y="4375150"/>
              <a:ext cx="539750" cy="139700"/>
            </a:xfrm>
            <a:custGeom>
              <a:avLst/>
              <a:gdLst/>
              <a:ahLst/>
              <a:cxnLst>
                <a:cxn ang="0">
                  <a:pos x="12" y="4"/>
                </a:cxn>
                <a:cxn ang="0">
                  <a:pos x="16" y="17"/>
                </a:cxn>
                <a:cxn ang="0">
                  <a:pos x="18" y="30"/>
                </a:cxn>
                <a:cxn ang="0">
                  <a:pos x="16" y="53"/>
                </a:cxn>
                <a:cxn ang="0">
                  <a:pos x="10" y="75"/>
                </a:cxn>
                <a:cxn ang="0">
                  <a:pos x="0" y="81"/>
                </a:cxn>
                <a:cxn ang="0">
                  <a:pos x="1" y="82"/>
                </a:cxn>
                <a:cxn ang="0">
                  <a:pos x="15" y="74"/>
                </a:cxn>
                <a:cxn ang="0">
                  <a:pos x="22" y="46"/>
                </a:cxn>
                <a:cxn ang="0">
                  <a:pos x="22" y="19"/>
                </a:cxn>
                <a:cxn ang="0">
                  <a:pos x="26" y="15"/>
                </a:cxn>
                <a:cxn ang="0">
                  <a:pos x="66" y="28"/>
                </a:cxn>
                <a:cxn ang="0">
                  <a:pos x="92" y="38"/>
                </a:cxn>
                <a:cxn ang="0">
                  <a:pos x="128" y="45"/>
                </a:cxn>
                <a:cxn ang="0">
                  <a:pos x="176" y="53"/>
                </a:cxn>
                <a:cxn ang="0">
                  <a:pos x="224" y="55"/>
                </a:cxn>
                <a:cxn ang="0">
                  <a:pos x="281" y="50"/>
                </a:cxn>
                <a:cxn ang="0">
                  <a:pos x="316" y="46"/>
                </a:cxn>
                <a:cxn ang="0">
                  <a:pos x="332" y="45"/>
                </a:cxn>
                <a:cxn ang="0">
                  <a:pos x="332" y="46"/>
                </a:cxn>
                <a:cxn ang="0">
                  <a:pos x="272" y="68"/>
                </a:cxn>
                <a:cxn ang="0">
                  <a:pos x="228" y="78"/>
                </a:cxn>
                <a:cxn ang="0">
                  <a:pos x="182" y="81"/>
                </a:cxn>
                <a:cxn ang="0">
                  <a:pos x="51" y="82"/>
                </a:cxn>
                <a:cxn ang="0">
                  <a:pos x="7" y="82"/>
                </a:cxn>
                <a:cxn ang="0">
                  <a:pos x="32" y="85"/>
                </a:cxn>
                <a:cxn ang="0">
                  <a:pos x="149" y="88"/>
                </a:cxn>
                <a:cxn ang="0">
                  <a:pos x="217" y="83"/>
                </a:cxn>
                <a:cxn ang="0">
                  <a:pos x="282" y="71"/>
                </a:cxn>
                <a:cxn ang="0">
                  <a:pos x="311" y="63"/>
                </a:cxn>
                <a:cxn ang="0">
                  <a:pos x="329" y="56"/>
                </a:cxn>
                <a:cxn ang="0">
                  <a:pos x="337" y="53"/>
                </a:cxn>
                <a:cxn ang="0">
                  <a:pos x="338" y="53"/>
                </a:cxn>
                <a:cxn ang="0">
                  <a:pos x="338" y="53"/>
                </a:cxn>
                <a:cxn ang="0">
                  <a:pos x="338" y="52"/>
                </a:cxn>
                <a:cxn ang="0">
                  <a:pos x="340" y="46"/>
                </a:cxn>
                <a:cxn ang="0">
                  <a:pos x="338" y="44"/>
                </a:cxn>
                <a:cxn ang="0">
                  <a:pos x="334" y="44"/>
                </a:cxn>
                <a:cxn ang="0">
                  <a:pos x="334" y="44"/>
                </a:cxn>
                <a:cxn ang="0">
                  <a:pos x="333" y="39"/>
                </a:cxn>
                <a:cxn ang="0">
                  <a:pos x="330" y="37"/>
                </a:cxn>
                <a:cxn ang="0">
                  <a:pos x="329" y="37"/>
                </a:cxn>
                <a:cxn ang="0">
                  <a:pos x="325" y="37"/>
                </a:cxn>
                <a:cxn ang="0">
                  <a:pos x="323" y="37"/>
                </a:cxn>
                <a:cxn ang="0">
                  <a:pos x="325" y="38"/>
                </a:cxn>
                <a:cxn ang="0">
                  <a:pos x="312" y="41"/>
                </a:cxn>
                <a:cxn ang="0">
                  <a:pos x="272" y="45"/>
                </a:cxn>
                <a:cxn ang="0">
                  <a:pos x="206" y="48"/>
                </a:cxn>
                <a:cxn ang="0">
                  <a:pos x="165" y="46"/>
                </a:cxn>
                <a:cxn ang="0">
                  <a:pos x="99" y="35"/>
                </a:cxn>
                <a:cxn ang="0">
                  <a:pos x="60" y="23"/>
                </a:cxn>
                <a:cxn ang="0">
                  <a:pos x="36" y="15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2" y="0"/>
                </a:cxn>
                <a:cxn ang="0">
                  <a:pos x="12" y="4"/>
                </a:cxn>
              </a:cxnLst>
              <a:rect l="0" t="0" r="r" b="b"/>
              <a:pathLst>
                <a:path w="340" h="88">
                  <a:moveTo>
                    <a:pt x="12" y="4"/>
                  </a:move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5" y="11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18" y="44"/>
                  </a:lnTo>
                  <a:lnTo>
                    <a:pt x="18" y="44"/>
                  </a:lnTo>
                  <a:lnTo>
                    <a:pt x="16" y="53"/>
                  </a:lnTo>
                  <a:lnTo>
                    <a:pt x="15" y="66"/>
                  </a:lnTo>
                  <a:lnTo>
                    <a:pt x="12" y="71"/>
                  </a:lnTo>
                  <a:lnTo>
                    <a:pt x="10" y="75"/>
                  </a:lnTo>
                  <a:lnTo>
                    <a:pt x="5" y="79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0" y="82"/>
                  </a:lnTo>
                  <a:lnTo>
                    <a:pt x="1" y="82"/>
                  </a:lnTo>
                  <a:lnTo>
                    <a:pt x="1" y="82"/>
                  </a:lnTo>
                  <a:lnTo>
                    <a:pt x="7" y="81"/>
                  </a:lnTo>
                  <a:lnTo>
                    <a:pt x="12" y="78"/>
                  </a:lnTo>
                  <a:lnTo>
                    <a:pt x="15" y="74"/>
                  </a:lnTo>
                  <a:lnTo>
                    <a:pt x="18" y="70"/>
                  </a:lnTo>
                  <a:lnTo>
                    <a:pt x="21" y="57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23" y="28"/>
                  </a:lnTo>
                  <a:lnTo>
                    <a:pt x="22" y="19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26" y="15"/>
                  </a:lnTo>
                  <a:lnTo>
                    <a:pt x="34" y="19"/>
                  </a:lnTo>
                  <a:lnTo>
                    <a:pt x="49" y="24"/>
                  </a:lnTo>
                  <a:lnTo>
                    <a:pt x="66" y="28"/>
                  </a:lnTo>
                  <a:lnTo>
                    <a:pt x="81" y="35"/>
                  </a:lnTo>
                  <a:lnTo>
                    <a:pt x="81" y="35"/>
                  </a:lnTo>
                  <a:lnTo>
                    <a:pt x="92" y="38"/>
                  </a:lnTo>
                  <a:lnTo>
                    <a:pt x="105" y="41"/>
                  </a:lnTo>
                  <a:lnTo>
                    <a:pt x="128" y="45"/>
                  </a:lnTo>
                  <a:lnTo>
                    <a:pt x="128" y="45"/>
                  </a:lnTo>
                  <a:lnTo>
                    <a:pt x="153" y="50"/>
                  </a:lnTo>
                  <a:lnTo>
                    <a:pt x="165" y="52"/>
                  </a:lnTo>
                  <a:lnTo>
                    <a:pt x="176" y="53"/>
                  </a:lnTo>
                  <a:lnTo>
                    <a:pt x="176" y="53"/>
                  </a:lnTo>
                  <a:lnTo>
                    <a:pt x="201" y="53"/>
                  </a:lnTo>
                  <a:lnTo>
                    <a:pt x="224" y="55"/>
                  </a:lnTo>
                  <a:lnTo>
                    <a:pt x="224" y="55"/>
                  </a:lnTo>
                  <a:lnTo>
                    <a:pt x="252" y="53"/>
                  </a:lnTo>
                  <a:lnTo>
                    <a:pt x="281" y="50"/>
                  </a:lnTo>
                  <a:lnTo>
                    <a:pt x="281" y="50"/>
                  </a:lnTo>
                  <a:lnTo>
                    <a:pt x="301" y="48"/>
                  </a:lnTo>
                  <a:lnTo>
                    <a:pt x="316" y="46"/>
                  </a:lnTo>
                  <a:lnTo>
                    <a:pt x="329" y="42"/>
                  </a:lnTo>
                  <a:lnTo>
                    <a:pt x="329" y="42"/>
                  </a:lnTo>
                  <a:lnTo>
                    <a:pt x="332" y="45"/>
                  </a:lnTo>
                  <a:lnTo>
                    <a:pt x="332" y="45"/>
                  </a:lnTo>
                  <a:lnTo>
                    <a:pt x="332" y="46"/>
                  </a:lnTo>
                  <a:lnTo>
                    <a:pt x="332" y="46"/>
                  </a:lnTo>
                  <a:lnTo>
                    <a:pt x="318" y="53"/>
                  </a:lnTo>
                  <a:lnTo>
                    <a:pt x="304" y="59"/>
                  </a:lnTo>
                  <a:lnTo>
                    <a:pt x="272" y="68"/>
                  </a:lnTo>
                  <a:lnTo>
                    <a:pt x="272" y="68"/>
                  </a:lnTo>
                  <a:lnTo>
                    <a:pt x="250" y="74"/>
                  </a:lnTo>
                  <a:lnTo>
                    <a:pt x="228" y="78"/>
                  </a:lnTo>
                  <a:lnTo>
                    <a:pt x="205" y="79"/>
                  </a:lnTo>
                  <a:lnTo>
                    <a:pt x="182" y="81"/>
                  </a:lnTo>
                  <a:lnTo>
                    <a:pt x="182" y="81"/>
                  </a:lnTo>
                  <a:lnTo>
                    <a:pt x="95" y="82"/>
                  </a:lnTo>
                  <a:lnTo>
                    <a:pt x="95" y="82"/>
                  </a:lnTo>
                  <a:lnTo>
                    <a:pt x="51" y="82"/>
                  </a:lnTo>
                  <a:lnTo>
                    <a:pt x="7" y="81"/>
                  </a:lnTo>
                  <a:lnTo>
                    <a:pt x="7" y="81"/>
                  </a:lnTo>
                  <a:lnTo>
                    <a:pt x="7" y="82"/>
                  </a:lnTo>
                  <a:lnTo>
                    <a:pt x="8" y="82"/>
                  </a:lnTo>
                  <a:lnTo>
                    <a:pt x="8" y="82"/>
                  </a:lnTo>
                  <a:lnTo>
                    <a:pt x="32" y="85"/>
                  </a:lnTo>
                  <a:lnTo>
                    <a:pt x="55" y="86"/>
                  </a:lnTo>
                  <a:lnTo>
                    <a:pt x="102" y="88"/>
                  </a:lnTo>
                  <a:lnTo>
                    <a:pt x="149" y="88"/>
                  </a:lnTo>
                  <a:lnTo>
                    <a:pt x="197" y="85"/>
                  </a:lnTo>
                  <a:lnTo>
                    <a:pt x="197" y="85"/>
                  </a:lnTo>
                  <a:lnTo>
                    <a:pt x="217" y="83"/>
                  </a:lnTo>
                  <a:lnTo>
                    <a:pt x="239" y="81"/>
                  </a:lnTo>
                  <a:lnTo>
                    <a:pt x="261" y="77"/>
                  </a:lnTo>
                  <a:lnTo>
                    <a:pt x="282" y="71"/>
                  </a:lnTo>
                  <a:lnTo>
                    <a:pt x="282" y="71"/>
                  </a:lnTo>
                  <a:lnTo>
                    <a:pt x="301" y="66"/>
                  </a:lnTo>
                  <a:lnTo>
                    <a:pt x="311" y="63"/>
                  </a:lnTo>
                  <a:lnTo>
                    <a:pt x="321" y="59"/>
                  </a:lnTo>
                  <a:lnTo>
                    <a:pt x="321" y="59"/>
                  </a:lnTo>
                  <a:lnTo>
                    <a:pt x="329" y="56"/>
                  </a:lnTo>
                  <a:lnTo>
                    <a:pt x="336" y="50"/>
                  </a:lnTo>
                  <a:lnTo>
                    <a:pt x="336" y="50"/>
                  </a:lnTo>
                  <a:lnTo>
                    <a:pt x="337" y="53"/>
                  </a:lnTo>
                  <a:lnTo>
                    <a:pt x="337" y="53"/>
                  </a:lnTo>
                  <a:lnTo>
                    <a:pt x="338" y="53"/>
                  </a:lnTo>
                  <a:lnTo>
                    <a:pt x="338" y="53"/>
                  </a:lnTo>
                  <a:lnTo>
                    <a:pt x="338" y="53"/>
                  </a:lnTo>
                  <a:lnTo>
                    <a:pt x="338" y="53"/>
                  </a:lnTo>
                  <a:lnTo>
                    <a:pt x="338" y="53"/>
                  </a:lnTo>
                  <a:lnTo>
                    <a:pt x="338" y="53"/>
                  </a:lnTo>
                  <a:lnTo>
                    <a:pt x="338" y="52"/>
                  </a:lnTo>
                  <a:lnTo>
                    <a:pt x="338" y="52"/>
                  </a:lnTo>
                  <a:lnTo>
                    <a:pt x="338" y="49"/>
                  </a:lnTo>
                  <a:lnTo>
                    <a:pt x="338" y="49"/>
                  </a:lnTo>
                  <a:lnTo>
                    <a:pt x="340" y="46"/>
                  </a:lnTo>
                  <a:lnTo>
                    <a:pt x="340" y="46"/>
                  </a:lnTo>
                  <a:lnTo>
                    <a:pt x="340" y="45"/>
                  </a:lnTo>
                  <a:lnTo>
                    <a:pt x="338" y="44"/>
                  </a:lnTo>
                  <a:lnTo>
                    <a:pt x="336" y="42"/>
                  </a:lnTo>
                  <a:lnTo>
                    <a:pt x="336" y="42"/>
                  </a:lnTo>
                  <a:lnTo>
                    <a:pt x="334" y="44"/>
                  </a:lnTo>
                  <a:lnTo>
                    <a:pt x="334" y="44"/>
                  </a:lnTo>
                  <a:lnTo>
                    <a:pt x="334" y="44"/>
                  </a:lnTo>
                  <a:lnTo>
                    <a:pt x="334" y="44"/>
                  </a:lnTo>
                  <a:lnTo>
                    <a:pt x="332" y="41"/>
                  </a:lnTo>
                  <a:lnTo>
                    <a:pt x="332" y="41"/>
                  </a:lnTo>
                  <a:lnTo>
                    <a:pt x="333" y="39"/>
                  </a:lnTo>
                  <a:lnTo>
                    <a:pt x="333" y="39"/>
                  </a:lnTo>
                  <a:lnTo>
                    <a:pt x="333" y="38"/>
                  </a:lnTo>
                  <a:lnTo>
                    <a:pt x="330" y="37"/>
                  </a:lnTo>
                  <a:lnTo>
                    <a:pt x="329" y="35"/>
                  </a:lnTo>
                  <a:lnTo>
                    <a:pt x="329" y="37"/>
                  </a:lnTo>
                  <a:lnTo>
                    <a:pt x="329" y="37"/>
                  </a:lnTo>
                  <a:lnTo>
                    <a:pt x="327" y="38"/>
                  </a:lnTo>
                  <a:lnTo>
                    <a:pt x="327" y="38"/>
                  </a:lnTo>
                  <a:lnTo>
                    <a:pt x="325" y="37"/>
                  </a:lnTo>
                  <a:lnTo>
                    <a:pt x="325" y="37"/>
                  </a:lnTo>
                  <a:lnTo>
                    <a:pt x="325" y="37"/>
                  </a:lnTo>
                  <a:lnTo>
                    <a:pt x="323" y="37"/>
                  </a:lnTo>
                  <a:lnTo>
                    <a:pt x="325" y="38"/>
                  </a:lnTo>
                  <a:lnTo>
                    <a:pt x="325" y="38"/>
                  </a:lnTo>
                  <a:lnTo>
                    <a:pt x="325" y="38"/>
                  </a:lnTo>
                  <a:lnTo>
                    <a:pt x="325" y="38"/>
                  </a:lnTo>
                  <a:lnTo>
                    <a:pt x="325" y="38"/>
                  </a:lnTo>
                  <a:lnTo>
                    <a:pt x="312" y="41"/>
                  </a:lnTo>
                  <a:lnTo>
                    <a:pt x="296" y="44"/>
                  </a:lnTo>
                  <a:lnTo>
                    <a:pt x="272" y="45"/>
                  </a:lnTo>
                  <a:lnTo>
                    <a:pt x="272" y="45"/>
                  </a:lnTo>
                  <a:lnTo>
                    <a:pt x="227" y="49"/>
                  </a:lnTo>
                  <a:lnTo>
                    <a:pt x="227" y="49"/>
                  </a:lnTo>
                  <a:lnTo>
                    <a:pt x="206" y="48"/>
                  </a:lnTo>
                  <a:lnTo>
                    <a:pt x="187" y="48"/>
                  </a:lnTo>
                  <a:lnTo>
                    <a:pt x="187" y="48"/>
                  </a:lnTo>
                  <a:lnTo>
                    <a:pt x="165" y="46"/>
                  </a:lnTo>
                  <a:lnTo>
                    <a:pt x="143" y="44"/>
                  </a:lnTo>
                  <a:lnTo>
                    <a:pt x="99" y="35"/>
                  </a:lnTo>
                  <a:lnTo>
                    <a:pt x="99" y="35"/>
                  </a:lnTo>
                  <a:lnTo>
                    <a:pt x="89" y="33"/>
                  </a:lnTo>
                  <a:lnTo>
                    <a:pt x="80" y="28"/>
                  </a:lnTo>
                  <a:lnTo>
                    <a:pt x="60" y="23"/>
                  </a:lnTo>
                  <a:lnTo>
                    <a:pt x="60" y="23"/>
                  </a:lnTo>
                  <a:lnTo>
                    <a:pt x="48" y="19"/>
                  </a:lnTo>
                  <a:lnTo>
                    <a:pt x="36" y="15"/>
                  </a:lnTo>
                  <a:lnTo>
                    <a:pt x="25" y="9"/>
                  </a:lnTo>
                  <a:lnTo>
                    <a:pt x="19" y="6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2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2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32" name="Freeform 27"/>
            <p:cNvSpPr>
              <a:spLocks noEditPoints="1"/>
            </p:cNvSpPr>
            <p:nvPr/>
          </p:nvSpPr>
          <p:spPr bwMode="auto">
            <a:xfrm>
              <a:off x="4183063" y="4394200"/>
              <a:ext cx="219075" cy="106363"/>
            </a:xfrm>
            <a:custGeom>
              <a:avLst/>
              <a:gdLst/>
              <a:ahLst/>
              <a:cxnLst>
                <a:cxn ang="0">
                  <a:pos x="14" y="1"/>
                </a:cxn>
                <a:cxn ang="0">
                  <a:pos x="10" y="16"/>
                </a:cxn>
                <a:cxn ang="0">
                  <a:pos x="7" y="47"/>
                </a:cxn>
                <a:cxn ang="0">
                  <a:pos x="0" y="62"/>
                </a:cxn>
                <a:cxn ang="0">
                  <a:pos x="0" y="65"/>
                </a:cxn>
                <a:cxn ang="0">
                  <a:pos x="4" y="67"/>
                </a:cxn>
                <a:cxn ang="0">
                  <a:pos x="6" y="67"/>
                </a:cxn>
                <a:cxn ang="0">
                  <a:pos x="15" y="62"/>
                </a:cxn>
                <a:cxn ang="0">
                  <a:pos x="26" y="58"/>
                </a:cxn>
                <a:cxn ang="0">
                  <a:pos x="44" y="54"/>
                </a:cxn>
                <a:cxn ang="0">
                  <a:pos x="62" y="49"/>
                </a:cxn>
                <a:cxn ang="0">
                  <a:pos x="99" y="43"/>
                </a:cxn>
                <a:cxn ang="0">
                  <a:pos x="136" y="41"/>
                </a:cxn>
                <a:cxn ang="0">
                  <a:pos x="138" y="41"/>
                </a:cxn>
                <a:cxn ang="0">
                  <a:pos x="134" y="36"/>
                </a:cxn>
                <a:cxn ang="0">
                  <a:pos x="120" y="33"/>
                </a:cxn>
                <a:cxn ang="0">
                  <a:pos x="80" y="25"/>
                </a:cxn>
                <a:cxn ang="0">
                  <a:pos x="58" y="18"/>
                </a:cxn>
                <a:cxn ang="0">
                  <a:pos x="74" y="21"/>
                </a:cxn>
                <a:cxn ang="0">
                  <a:pos x="98" y="26"/>
                </a:cxn>
                <a:cxn ang="0">
                  <a:pos x="120" y="32"/>
                </a:cxn>
                <a:cxn ang="0">
                  <a:pos x="121" y="32"/>
                </a:cxn>
                <a:cxn ang="0">
                  <a:pos x="118" y="27"/>
                </a:cxn>
                <a:cxn ang="0">
                  <a:pos x="107" y="22"/>
                </a:cxn>
                <a:cxn ang="0">
                  <a:pos x="70" y="14"/>
                </a:cxn>
                <a:cxn ang="0">
                  <a:pos x="58" y="10"/>
                </a:cxn>
                <a:cxn ang="0">
                  <a:pos x="32" y="3"/>
                </a:cxn>
                <a:cxn ang="0">
                  <a:pos x="19" y="4"/>
                </a:cxn>
                <a:cxn ang="0">
                  <a:pos x="19" y="4"/>
                </a:cxn>
                <a:cxn ang="0">
                  <a:pos x="15" y="0"/>
                </a:cxn>
                <a:cxn ang="0">
                  <a:pos x="14" y="1"/>
                </a:cxn>
                <a:cxn ang="0">
                  <a:pos x="72" y="26"/>
                </a:cxn>
                <a:cxn ang="0">
                  <a:pos x="94" y="32"/>
                </a:cxn>
                <a:cxn ang="0">
                  <a:pos x="117" y="36"/>
                </a:cxn>
                <a:cxn ang="0">
                  <a:pos x="73" y="41"/>
                </a:cxn>
                <a:cxn ang="0">
                  <a:pos x="58" y="44"/>
                </a:cxn>
                <a:cxn ang="0">
                  <a:pos x="22" y="52"/>
                </a:cxn>
                <a:cxn ang="0">
                  <a:pos x="11" y="55"/>
                </a:cxn>
                <a:cxn ang="0">
                  <a:pos x="14" y="38"/>
                </a:cxn>
                <a:cxn ang="0">
                  <a:pos x="17" y="30"/>
                </a:cxn>
                <a:cxn ang="0">
                  <a:pos x="19" y="7"/>
                </a:cxn>
                <a:cxn ang="0">
                  <a:pos x="21" y="8"/>
                </a:cxn>
                <a:cxn ang="0">
                  <a:pos x="26" y="12"/>
                </a:cxn>
                <a:cxn ang="0">
                  <a:pos x="45" y="19"/>
                </a:cxn>
                <a:cxn ang="0">
                  <a:pos x="72" y="26"/>
                </a:cxn>
                <a:cxn ang="0">
                  <a:pos x="36" y="8"/>
                </a:cxn>
                <a:cxn ang="0">
                  <a:pos x="41" y="10"/>
                </a:cxn>
                <a:cxn ang="0">
                  <a:pos x="43" y="10"/>
                </a:cxn>
                <a:cxn ang="0">
                  <a:pos x="54" y="12"/>
                </a:cxn>
                <a:cxn ang="0">
                  <a:pos x="37" y="10"/>
                </a:cxn>
                <a:cxn ang="0">
                  <a:pos x="33" y="11"/>
                </a:cxn>
                <a:cxn ang="0">
                  <a:pos x="28" y="8"/>
                </a:cxn>
                <a:cxn ang="0">
                  <a:pos x="29" y="8"/>
                </a:cxn>
                <a:cxn ang="0">
                  <a:pos x="32" y="8"/>
                </a:cxn>
                <a:cxn ang="0">
                  <a:pos x="36" y="8"/>
                </a:cxn>
              </a:cxnLst>
              <a:rect l="0" t="0" r="r" b="b"/>
              <a:pathLst>
                <a:path w="138" h="67">
                  <a:moveTo>
                    <a:pt x="14" y="1"/>
                  </a:moveTo>
                  <a:lnTo>
                    <a:pt x="14" y="1"/>
                  </a:lnTo>
                  <a:lnTo>
                    <a:pt x="11" y="8"/>
                  </a:lnTo>
                  <a:lnTo>
                    <a:pt x="10" y="16"/>
                  </a:lnTo>
                  <a:lnTo>
                    <a:pt x="8" y="32"/>
                  </a:lnTo>
                  <a:lnTo>
                    <a:pt x="7" y="47"/>
                  </a:lnTo>
                  <a:lnTo>
                    <a:pt x="4" y="55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65"/>
                  </a:lnTo>
                  <a:lnTo>
                    <a:pt x="1" y="66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6" y="67"/>
                  </a:lnTo>
                  <a:lnTo>
                    <a:pt x="10" y="63"/>
                  </a:lnTo>
                  <a:lnTo>
                    <a:pt x="15" y="62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34" y="55"/>
                  </a:lnTo>
                  <a:lnTo>
                    <a:pt x="44" y="54"/>
                  </a:lnTo>
                  <a:lnTo>
                    <a:pt x="62" y="49"/>
                  </a:lnTo>
                  <a:lnTo>
                    <a:pt x="62" y="49"/>
                  </a:lnTo>
                  <a:lnTo>
                    <a:pt x="81" y="45"/>
                  </a:lnTo>
                  <a:lnTo>
                    <a:pt x="99" y="43"/>
                  </a:lnTo>
                  <a:lnTo>
                    <a:pt x="118" y="41"/>
                  </a:lnTo>
                  <a:lnTo>
                    <a:pt x="136" y="41"/>
                  </a:lnTo>
                  <a:lnTo>
                    <a:pt x="136" y="41"/>
                  </a:lnTo>
                  <a:lnTo>
                    <a:pt x="138" y="41"/>
                  </a:lnTo>
                  <a:lnTo>
                    <a:pt x="136" y="38"/>
                  </a:lnTo>
                  <a:lnTo>
                    <a:pt x="134" y="36"/>
                  </a:lnTo>
                  <a:lnTo>
                    <a:pt x="134" y="36"/>
                  </a:lnTo>
                  <a:lnTo>
                    <a:pt x="120" y="33"/>
                  </a:lnTo>
                  <a:lnTo>
                    <a:pt x="107" y="30"/>
                  </a:lnTo>
                  <a:lnTo>
                    <a:pt x="80" y="25"/>
                  </a:lnTo>
                  <a:lnTo>
                    <a:pt x="80" y="25"/>
                  </a:lnTo>
                  <a:lnTo>
                    <a:pt x="58" y="18"/>
                  </a:lnTo>
                  <a:lnTo>
                    <a:pt x="58" y="18"/>
                  </a:lnTo>
                  <a:lnTo>
                    <a:pt x="74" y="21"/>
                  </a:lnTo>
                  <a:lnTo>
                    <a:pt x="74" y="21"/>
                  </a:lnTo>
                  <a:lnTo>
                    <a:pt x="98" y="26"/>
                  </a:lnTo>
                  <a:lnTo>
                    <a:pt x="109" y="29"/>
                  </a:lnTo>
                  <a:lnTo>
                    <a:pt x="120" y="32"/>
                  </a:lnTo>
                  <a:lnTo>
                    <a:pt x="120" y="32"/>
                  </a:lnTo>
                  <a:lnTo>
                    <a:pt x="121" y="32"/>
                  </a:lnTo>
                  <a:lnTo>
                    <a:pt x="121" y="30"/>
                  </a:lnTo>
                  <a:lnTo>
                    <a:pt x="118" y="27"/>
                  </a:lnTo>
                  <a:lnTo>
                    <a:pt x="118" y="27"/>
                  </a:lnTo>
                  <a:lnTo>
                    <a:pt x="107" y="22"/>
                  </a:lnTo>
                  <a:lnTo>
                    <a:pt x="95" y="19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58" y="10"/>
                  </a:lnTo>
                  <a:lnTo>
                    <a:pt x="45" y="7"/>
                  </a:lnTo>
                  <a:lnTo>
                    <a:pt x="32" y="3"/>
                  </a:lnTo>
                  <a:lnTo>
                    <a:pt x="25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close/>
                  <a:moveTo>
                    <a:pt x="72" y="26"/>
                  </a:moveTo>
                  <a:lnTo>
                    <a:pt x="72" y="26"/>
                  </a:lnTo>
                  <a:lnTo>
                    <a:pt x="94" y="32"/>
                  </a:lnTo>
                  <a:lnTo>
                    <a:pt x="117" y="36"/>
                  </a:lnTo>
                  <a:lnTo>
                    <a:pt x="117" y="36"/>
                  </a:lnTo>
                  <a:lnTo>
                    <a:pt x="87" y="38"/>
                  </a:lnTo>
                  <a:lnTo>
                    <a:pt x="73" y="41"/>
                  </a:lnTo>
                  <a:lnTo>
                    <a:pt x="58" y="44"/>
                  </a:lnTo>
                  <a:lnTo>
                    <a:pt x="58" y="44"/>
                  </a:lnTo>
                  <a:lnTo>
                    <a:pt x="22" y="52"/>
                  </a:lnTo>
                  <a:lnTo>
                    <a:pt x="22" y="52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12" y="47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7" y="30"/>
                  </a:lnTo>
                  <a:lnTo>
                    <a:pt x="19" y="22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6" y="12"/>
                  </a:lnTo>
                  <a:lnTo>
                    <a:pt x="32" y="15"/>
                  </a:lnTo>
                  <a:lnTo>
                    <a:pt x="45" y="19"/>
                  </a:lnTo>
                  <a:lnTo>
                    <a:pt x="72" y="26"/>
                  </a:lnTo>
                  <a:lnTo>
                    <a:pt x="72" y="26"/>
                  </a:lnTo>
                  <a:close/>
                  <a:moveTo>
                    <a:pt x="36" y="8"/>
                  </a:moveTo>
                  <a:lnTo>
                    <a:pt x="36" y="8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6" y="8"/>
                  </a:lnTo>
                  <a:lnTo>
                    <a:pt x="36" y="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grpSp>
        <p:nvGrpSpPr>
          <p:cNvPr id="33" name="PA_组合 384"/>
          <p:cNvGrpSpPr/>
          <p:nvPr/>
        </p:nvGrpSpPr>
        <p:grpSpPr>
          <a:xfrm>
            <a:off x="7373461" y="2687133"/>
            <a:ext cx="939823" cy="178242"/>
            <a:chOff x="3665538" y="4375150"/>
            <a:chExt cx="736600" cy="139700"/>
          </a:xfrm>
        </p:grpSpPr>
        <p:sp>
          <p:nvSpPr>
            <p:cNvPr id="34" name="Freeform 26"/>
            <p:cNvSpPr/>
            <p:nvPr/>
          </p:nvSpPr>
          <p:spPr bwMode="auto">
            <a:xfrm>
              <a:off x="3665538" y="4375150"/>
              <a:ext cx="539750" cy="139700"/>
            </a:xfrm>
            <a:custGeom>
              <a:avLst/>
              <a:gdLst/>
              <a:ahLst/>
              <a:cxnLst>
                <a:cxn ang="0">
                  <a:pos x="12" y="4"/>
                </a:cxn>
                <a:cxn ang="0">
                  <a:pos x="16" y="17"/>
                </a:cxn>
                <a:cxn ang="0">
                  <a:pos x="18" y="30"/>
                </a:cxn>
                <a:cxn ang="0">
                  <a:pos x="16" y="53"/>
                </a:cxn>
                <a:cxn ang="0">
                  <a:pos x="10" y="75"/>
                </a:cxn>
                <a:cxn ang="0">
                  <a:pos x="0" y="81"/>
                </a:cxn>
                <a:cxn ang="0">
                  <a:pos x="1" y="82"/>
                </a:cxn>
                <a:cxn ang="0">
                  <a:pos x="15" y="74"/>
                </a:cxn>
                <a:cxn ang="0">
                  <a:pos x="22" y="46"/>
                </a:cxn>
                <a:cxn ang="0">
                  <a:pos x="22" y="19"/>
                </a:cxn>
                <a:cxn ang="0">
                  <a:pos x="26" y="15"/>
                </a:cxn>
                <a:cxn ang="0">
                  <a:pos x="66" y="28"/>
                </a:cxn>
                <a:cxn ang="0">
                  <a:pos x="92" y="38"/>
                </a:cxn>
                <a:cxn ang="0">
                  <a:pos x="128" y="45"/>
                </a:cxn>
                <a:cxn ang="0">
                  <a:pos x="176" y="53"/>
                </a:cxn>
                <a:cxn ang="0">
                  <a:pos x="224" y="55"/>
                </a:cxn>
                <a:cxn ang="0">
                  <a:pos x="281" y="50"/>
                </a:cxn>
                <a:cxn ang="0">
                  <a:pos x="316" y="46"/>
                </a:cxn>
                <a:cxn ang="0">
                  <a:pos x="332" y="45"/>
                </a:cxn>
                <a:cxn ang="0">
                  <a:pos x="332" y="46"/>
                </a:cxn>
                <a:cxn ang="0">
                  <a:pos x="272" y="68"/>
                </a:cxn>
                <a:cxn ang="0">
                  <a:pos x="228" y="78"/>
                </a:cxn>
                <a:cxn ang="0">
                  <a:pos x="182" y="81"/>
                </a:cxn>
                <a:cxn ang="0">
                  <a:pos x="51" y="82"/>
                </a:cxn>
                <a:cxn ang="0">
                  <a:pos x="7" y="82"/>
                </a:cxn>
                <a:cxn ang="0">
                  <a:pos x="32" y="85"/>
                </a:cxn>
                <a:cxn ang="0">
                  <a:pos x="149" y="88"/>
                </a:cxn>
                <a:cxn ang="0">
                  <a:pos x="217" y="83"/>
                </a:cxn>
                <a:cxn ang="0">
                  <a:pos x="282" y="71"/>
                </a:cxn>
                <a:cxn ang="0">
                  <a:pos x="311" y="63"/>
                </a:cxn>
                <a:cxn ang="0">
                  <a:pos x="329" y="56"/>
                </a:cxn>
                <a:cxn ang="0">
                  <a:pos x="337" y="53"/>
                </a:cxn>
                <a:cxn ang="0">
                  <a:pos x="338" y="53"/>
                </a:cxn>
                <a:cxn ang="0">
                  <a:pos x="338" y="53"/>
                </a:cxn>
                <a:cxn ang="0">
                  <a:pos x="338" y="52"/>
                </a:cxn>
                <a:cxn ang="0">
                  <a:pos x="340" y="46"/>
                </a:cxn>
                <a:cxn ang="0">
                  <a:pos x="338" y="44"/>
                </a:cxn>
                <a:cxn ang="0">
                  <a:pos x="334" y="44"/>
                </a:cxn>
                <a:cxn ang="0">
                  <a:pos x="334" y="44"/>
                </a:cxn>
                <a:cxn ang="0">
                  <a:pos x="333" y="39"/>
                </a:cxn>
                <a:cxn ang="0">
                  <a:pos x="330" y="37"/>
                </a:cxn>
                <a:cxn ang="0">
                  <a:pos x="329" y="37"/>
                </a:cxn>
                <a:cxn ang="0">
                  <a:pos x="325" y="37"/>
                </a:cxn>
                <a:cxn ang="0">
                  <a:pos x="323" y="37"/>
                </a:cxn>
                <a:cxn ang="0">
                  <a:pos x="325" y="38"/>
                </a:cxn>
                <a:cxn ang="0">
                  <a:pos x="312" y="41"/>
                </a:cxn>
                <a:cxn ang="0">
                  <a:pos x="272" y="45"/>
                </a:cxn>
                <a:cxn ang="0">
                  <a:pos x="206" y="48"/>
                </a:cxn>
                <a:cxn ang="0">
                  <a:pos x="165" y="46"/>
                </a:cxn>
                <a:cxn ang="0">
                  <a:pos x="99" y="35"/>
                </a:cxn>
                <a:cxn ang="0">
                  <a:pos x="60" y="23"/>
                </a:cxn>
                <a:cxn ang="0">
                  <a:pos x="36" y="15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2" y="0"/>
                </a:cxn>
                <a:cxn ang="0">
                  <a:pos x="12" y="4"/>
                </a:cxn>
              </a:cxnLst>
              <a:rect l="0" t="0" r="r" b="b"/>
              <a:pathLst>
                <a:path w="340" h="88">
                  <a:moveTo>
                    <a:pt x="12" y="4"/>
                  </a:move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5" y="11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18" y="44"/>
                  </a:lnTo>
                  <a:lnTo>
                    <a:pt x="18" y="44"/>
                  </a:lnTo>
                  <a:lnTo>
                    <a:pt x="16" y="53"/>
                  </a:lnTo>
                  <a:lnTo>
                    <a:pt x="15" y="66"/>
                  </a:lnTo>
                  <a:lnTo>
                    <a:pt x="12" y="71"/>
                  </a:lnTo>
                  <a:lnTo>
                    <a:pt x="10" y="75"/>
                  </a:lnTo>
                  <a:lnTo>
                    <a:pt x="5" y="79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0" y="82"/>
                  </a:lnTo>
                  <a:lnTo>
                    <a:pt x="1" y="82"/>
                  </a:lnTo>
                  <a:lnTo>
                    <a:pt x="1" y="82"/>
                  </a:lnTo>
                  <a:lnTo>
                    <a:pt x="7" y="81"/>
                  </a:lnTo>
                  <a:lnTo>
                    <a:pt x="12" y="78"/>
                  </a:lnTo>
                  <a:lnTo>
                    <a:pt x="15" y="74"/>
                  </a:lnTo>
                  <a:lnTo>
                    <a:pt x="18" y="70"/>
                  </a:lnTo>
                  <a:lnTo>
                    <a:pt x="21" y="57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23" y="28"/>
                  </a:lnTo>
                  <a:lnTo>
                    <a:pt x="22" y="19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26" y="15"/>
                  </a:lnTo>
                  <a:lnTo>
                    <a:pt x="34" y="19"/>
                  </a:lnTo>
                  <a:lnTo>
                    <a:pt x="49" y="24"/>
                  </a:lnTo>
                  <a:lnTo>
                    <a:pt x="66" y="28"/>
                  </a:lnTo>
                  <a:lnTo>
                    <a:pt x="81" y="35"/>
                  </a:lnTo>
                  <a:lnTo>
                    <a:pt x="81" y="35"/>
                  </a:lnTo>
                  <a:lnTo>
                    <a:pt x="92" y="38"/>
                  </a:lnTo>
                  <a:lnTo>
                    <a:pt x="105" y="41"/>
                  </a:lnTo>
                  <a:lnTo>
                    <a:pt x="128" y="45"/>
                  </a:lnTo>
                  <a:lnTo>
                    <a:pt x="128" y="45"/>
                  </a:lnTo>
                  <a:lnTo>
                    <a:pt x="153" y="50"/>
                  </a:lnTo>
                  <a:lnTo>
                    <a:pt x="165" y="52"/>
                  </a:lnTo>
                  <a:lnTo>
                    <a:pt x="176" y="53"/>
                  </a:lnTo>
                  <a:lnTo>
                    <a:pt x="176" y="53"/>
                  </a:lnTo>
                  <a:lnTo>
                    <a:pt x="201" y="53"/>
                  </a:lnTo>
                  <a:lnTo>
                    <a:pt x="224" y="55"/>
                  </a:lnTo>
                  <a:lnTo>
                    <a:pt x="224" y="55"/>
                  </a:lnTo>
                  <a:lnTo>
                    <a:pt x="252" y="53"/>
                  </a:lnTo>
                  <a:lnTo>
                    <a:pt x="281" y="50"/>
                  </a:lnTo>
                  <a:lnTo>
                    <a:pt x="281" y="50"/>
                  </a:lnTo>
                  <a:lnTo>
                    <a:pt x="301" y="48"/>
                  </a:lnTo>
                  <a:lnTo>
                    <a:pt x="316" y="46"/>
                  </a:lnTo>
                  <a:lnTo>
                    <a:pt x="329" y="42"/>
                  </a:lnTo>
                  <a:lnTo>
                    <a:pt x="329" y="42"/>
                  </a:lnTo>
                  <a:lnTo>
                    <a:pt x="332" y="45"/>
                  </a:lnTo>
                  <a:lnTo>
                    <a:pt x="332" y="45"/>
                  </a:lnTo>
                  <a:lnTo>
                    <a:pt x="332" y="46"/>
                  </a:lnTo>
                  <a:lnTo>
                    <a:pt x="332" y="46"/>
                  </a:lnTo>
                  <a:lnTo>
                    <a:pt x="318" y="53"/>
                  </a:lnTo>
                  <a:lnTo>
                    <a:pt x="304" y="59"/>
                  </a:lnTo>
                  <a:lnTo>
                    <a:pt x="272" y="68"/>
                  </a:lnTo>
                  <a:lnTo>
                    <a:pt x="272" y="68"/>
                  </a:lnTo>
                  <a:lnTo>
                    <a:pt x="250" y="74"/>
                  </a:lnTo>
                  <a:lnTo>
                    <a:pt x="228" y="78"/>
                  </a:lnTo>
                  <a:lnTo>
                    <a:pt x="205" y="79"/>
                  </a:lnTo>
                  <a:lnTo>
                    <a:pt x="182" y="81"/>
                  </a:lnTo>
                  <a:lnTo>
                    <a:pt x="182" y="81"/>
                  </a:lnTo>
                  <a:lnTo>
                    <a:pt x="95" y="82"/>
                  </a:lnTo>
                  <a:lnTo>
                    <a:pt x="95" y="82"/>
                  </a:lnTo>
                  <a:lnTo>
                    <a:pt x="51" y="82"/>
                  </a:lnTo>
                  <a:lnTo>
                    <a:pt x="7" y="81"/>
                  </a:lnTo>
                  <a:lnTo>
                    <a:pt x="7" y="81"/>
                  </a:lnTo>
                  <a:lnTo>
                    <a:pt x="7" y="82"/>
                  </a:lnTo>
                  <a:lnTo>
                    <a:pt x="8" y="82"/>
                  </a:lnTo>
                  <a:lnTo>
                    <a:pt x="8" y="82"/>
                  </a:lnTo>
                  <a:lnTo>
                    <a:pt x="32" y="85"/>
                  </a:lnTo>
                  <a:lnTo>
                    <a:pt x="55" y="86"/>
                  </a:lnTo>
                  <a:lnTo>
                    <a:pt x="102" y="88"/>
                  </a:lnTo>
                  <a:lnTo>
                    <a:pt x="149" y="88"/>
                  </a:lnTo>
                  <a:lnTo>
                    <a:pt x="197" y="85"/>
                  </a:lnTo>
                  <a:lnTo>
                    <a:pt x="197" y="85"/>
                  </a:lnTo>
                  <a:lnTo>
                    <a:pt x="217" y="83"/>
                  </a:lnTo>
                  <a:lnTo>
                    <a:pt x="239" y="81"/>
                  </a:lnTo>
                  <a:lnTo>
                    <a:pt x="261" y="77"/>
                  </a:lnTo>
                  <a:lnTo>
                    <a:pt x="282" y="71"/>
                  </a:lnTo>
                  <a:lnTo>
                    <a:pt x="282" y="71"/>
                  </a:lnTo>
                  <a:lnTo>
                    <a:pt x="301" y="66"/>
                  </a:lnTo>
                  <a:lnTo>
                    <a:pt x="311" y="63"/>
                  </a:lnTo>
                  <a:lnTo>
                    <a:pt x="321" y="59"/>
                  </a:lnTo>
                  <a:lnTo>
                    <a:pt x="321" y="59"/>
                  </a:lnTo>
                  <a:lnTo>
                    <a:pt x="329" y="56"/>
                  </a:lnTo>
                  <a:lnTo>
                    <a:pt x="336" y="50"/>
                  </a:lnTo>
                  <a:lnTo>
                    <a:pt x="336" y="50"/>
                  </a:lnTo>
                  <a:lnTo>
                    <a:pt x="337" y="53"/>
                  </a:lnTo>
                  <a:lnTo>
                    <a:pt x="337" y="53"/>
                  </a:lnTo>
                  <a:lnTo>
                    <a:pt x="338" y="53"/>
                  </a:lnTo>
                  <a:lnTo>
                    <a:pt x="338" y="53"/>
                  </a:lnTo>
                  <a:lnTo>
                    <a:pt x="338" y="53"/>
                  </a:lnTo>
                  <a:lnTo>
                    <a:pt x="338" y="53"/>
                  </a:lnTo>
                  <a:lnTo>
                    <a:pt x="338" y="53"/>
                  </a:lnTo>
                  <a:lnTo>
                    <a:pt x="338" y="53"/>
                  </a:lnTo>
                  <a:lnTo>
                    <a:pt x="338" y="52"/>
                  </a:lnTo>
                  <a:lnTo>
                    <a:pt x="338" y="52"/>
                  </a:lnTo>
                  <a:lnTo>
                    <a:pt x="338" y="49"/>
                  </a:lnTo>
                  <a:lnTo>
                    <a:pt x="338" y="49"/>
                  </a:lnTo>
                  <a:lnTo>
                    <a:pt x="340" y="46"/>
                  </a:lnTo>
                  <a:lnTo>
                    <a:pt x="340" y="46"/>
                  </a:lnTo>
                  <a:lnTo>
                    <a:pt x="340" y="45"/>
                  </a:lnTo>
                  <a:lnTo>
                    <a:pt x="338" y="44"/>
                  </a:lnTo>
                  <a:lnTo>
                    <a:pt x="336" y="42"/>
                  </a:lnTo>
                  <a:lnTo>
                    <a:pt x="336" y="42"/>
                  </a:lnTo>
                  <a:lnTo>
                    <a:pt x="334" y="44"/>
                  </a:lnTo>
                  <a:lnTo>
                    <a:pt x="334" y="44"/>
                  </a:lnTo>
                  <a:lnTo>
                    <a:pt x="334" y="44"/>
                  </a:lnTo>
                  <a:lnTo>
                    <a:pt x="334" y="44"/>
                  </a:lnTo>
                  <a:lnTo>
                    <a:pt x="332" y="41"/>
                  </a:lnTo>
                  <a:lnTo>
                    <a:pt x="332" y="41"/>
                  </a:lnTo>
                  <a:lnTo>
                    <a:pt x="333" y="39"/>
                  </a:lnTo>
                  <a:lnTo>
                    <a:pt x="333" y="39"/>
                  </a:lnTo>
                  <a:lnTo>
                    <a:pt x="333" y="38"/>
                  </a:lnTo>
                  <a:lnTo>
                    <a:pt x="330" y="37"/>
                  </a:lnTo>
                  <a:lnTo>
                    <a:pt x="329" y="35"/>
                  </a:lnTo>
                  <a:lnTo>
                    <a:pt x="329" y="37"/>
                  </a:lnTo>
                  <a:lnTo>
                    <a:pt x="329" y="37"/>
                  </a:lnTo>
                  <a:lnTo>
                    <a:pt x="327" y="38"/>
                  </a:lnTo>
                  <a:lnTo>
                    <a:pt x="327" y="38"/>
                  </a:lnTo>
                  <a:lnTo>
                    <a:pt x="325" y="37"/>
                  </a:lnTo>
                  <a:lnTo>
                    <a:pt x="325" y="37"/>
                  </a:lnTo>
                  <a:lnTo>
                    <a:pt x="325" y="37"/>
                  </a:lnTo>
                  <a:lnTo>
                    <a:pt x="323" y="37"/>
                  </a:lnTo>
                  <a:lnTo>
                    <a:pt x="325" y="38"/>
                  </a:lnTo>
                  <a:lnTo>
                    <a:pt x="325" y="38"/>
                  </a:lnTo>
                  <a:lnTo>
                    <a:pt x="325" y="38"/>
                  </a:lnTo>
                  <a:lnTo>
                    <a:pt x="325" y="38"/>
                  </a:lnTo>
                  <a:lnTo>
                    <a:pt x="325" y="38"/>
                  </a:lnTo>
                  <a:lnTo>
                    <a:pt x="312" y="41"/>
                  </a:lnTo>
                  <a:lnTo>
                    <a:pt x="296" y="44"/>
                  </a:lnTo>
                  <a:lnTo>
                    <a:pt x="272" y="45"/>
                  </a:lnTo>
                  <a:lnTo>
                    <a:pt x="272" y="45"/>
                  </a:lnTo>
                  <a:lnTo>
                    <a:pt x="227" y="49"/>
                  </a:lnTo>
                  <a:lnTo>
                    <a:pt x="227" y="49"/>
                  </a:lnTo>
                  <a:lnTo>
                    <a:pt x="206" y="48"/>
                  </a:lnTo>
                  <a:lnTo>
                    <a:pt x="187" y="48"/>
                  </a:lnTo>
                  <a:lnTo>
                    <a:pt x="187" y="48"/>
                  </a:lnTo>
                  <a:lnTo>
                    <a:pt x="165" y="46"/>
                  </a:lnTo>
                  <a:lnTo>
                    <a:pt x="143" y="44"/>
                  </a:lnTo>
                  <a:lnTo>
                    <a:pt x="99" y="35"/>
                  </a:lnTo>
                  <a:lnTo>
                    <a:pt x="99" y="35"/>
                  </a:lnTo>
                  <a:lnTo>
                    <a:pt x="89" y="33"/>
                  </a:lnTo>
                  <a:lnTo>
                    <a:pt x="80" y="28"/>
                  </a:lnTo>
                  <a:lnTo>
                    <a:pt x="60" y="23"/>
                  </a:lnTo>
                  <a:lnTo>
                    <a:pt x="60" y="23"/>
                  </a:lnTo>
                  <a:lnTo>
                    <a:pt x="48" y="19"/>
                  </a:lnTo>
                  <a:lnTo>
                    <a:pt x="36" y="15"/>
                  </a:lnTo>
                  <a:lnTo>
                    <a:pt x="25" y="9"/>
                  </a:lnTo>
                  <a:lnTo>
                    <a:pt x="19" y="6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2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2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35" name="Freeform 27"/>
            <p:cNvSpPr>
              <a:spLocks noEditPoints="1"/>
            </p:cNvSpPr>
            <p:nvPr/>
          </p:nvSpPr>
          <p:spPr bwMode="auto">
            <a:xfrm>
              <a:off x="4183063" y="4394200"/>
              <a:ext cx="219075" cy="106363"/>
            </a:xfrm>
            <a:custGeom>
              <a:avLst/>
              <a:gdLst/>
              <a:ahLst/>
              <a:cxnLst>
                <a:cxn ang="0">
                  <a:pos x="14" y="1"/>
                </a:cxn>
                <a:cxn ang="0">
                  <a:pos x="10" y="16"/>
                </a:cxn>
                <a:cxn ang="0">
                  <a:pos x="7" y="47"/>
                </a:cxn>
                <a:cxn ang="0">
                  <a:pos x="0" y="62"/>
                </a:cxn>
                <a:cxn ang="0">
                  <a:pos x="0" y="65"/>
                </a:cxn>
                <a:cxn ang="0">
                  <a:pos x="4" y="67"/>
                </a:cxn>
                <a:cxn ang="0">
                  <a:pos x="6" y="67"/>
                </a:cxn>
                <a:cxn ang="0">
                  <a:pos x="15" y="62"/>
                </a:cxn>
                <a:cxn ang="0">
                  <a:pos x="26" y="58"/>
                </a:cxn>
                <a:cxn ang="0">
                  <a:pos x="44" y="54"/>
                </a:cxn>
                <a:cxn ang="0">
                  <a:pos x="62" y="49"/>
                </a:cxn>
                <a:cxn ang="0">
                  <a:pos x="99" y="43"/>
                </a:cxn>
                <a:cxn ang="0">
                  <a:pos x="136" y="41"/>
                </a:cxn>
                <a:cxn ang="0">
                  <a:pos x="138" y="41"/>
                </a:cxn>
                <a:cxn ang="0">
                  <a:pos x="134" y="36"/>
                </a:cxn>
                <a:cxn ang="0">
                  <a:pos x="120" y="33"/>
                </a:cxn>
                <a:cxn ang="0">
                  <a:pos x="80" y="25"/>
                </a:cxn>
                <a:cxn ang="0">
                  <a:pos x="58" y="18"/>
                </a:cxn>
                <a:cxn ang="0">
                  <a:pos x="74" y="21"/>
                </a:cxn>
                <a:cxn ang="0">
                  <a:pos x="98" y="26"/>
                </a:cxn>
                <a:cxn ang="0">
                  <a:pos x="120" y="32"/>
                </a:cxn>
                <a:cxn ang="0">
                  <a:pos x="121" y="32"/>
                </a:cxn>
                <a:cxn ang="0">
                  <a:pos x="118" y="27"/>
                </a:cxn>
                <a:cxn ang="0">
                  <a:pos x="107" y="22"/>
                </a:cxn>
                <a:cxn ang="0">
                  <a:pos x="70" y="14"/>
                </a:cxn>
                <a:cxn ang="0">
                  <a:pos x="58" y="10"/>
                </a:cxn>
                <a:cxn ang="0">
                  <a:pos x="32" y="3"/>
                </a:cxn>
                <a:cxn ang="0">
                  <a:pos x="19" y="4"/>
                </a:cxn>
                <a:cxn ang="0">
                  <a:pos x="19" y="4"/>
                </a:cxn>
                <a:cxn ang="0">
                  <a:pos x="15" y="0"/>
                </a:cxn>
                <a:cxn ang="0">
                  <a:pos x="14" y="1"/>
                </a:cxn>
                <a:cxn ang="0">
                  <a:pos x="72" y="26"/>
                </a:cxn>
                <a:cxn ang="0">
                  <a:pos x="94" y="32"/>
                </a:cxn>
                <a:cxn ang="0">
                  <a:pos x="117" y="36"/>
                </a:cxn>
                <a:cxn ang="0">
                  <a:pos x="73" y="41"/>
                </a:cxn>
                <a:cxn ang="0">
                  <a:pos x="58" y="44"/>
                </a:cxn>
                <a:cxn ang="0">
                  <a:pos x="22" y="52"/>
                </a:cxn>
                <a:cxn ang="0">
                  <a:pos x="11" y="55"/>
                </a:cxn>
                <a:cxn ang="0">
                  <a:pos x="14" y="38"/>
                </a:cxn>
                <a:cxn ang="0">
                  <a:pos x="17" y="30"/>
                </a:cxn>
                <a:cxn ang="0">
                  <a:pos x="19" y="7"/>
                </a:cxn>
                <a:cxn ang="0">
                  <a:pos x="21" y="8"/>
                </a:cxn>
                <a:cxn ang="0">
                  <a:pos x="26" y="12"/>
                </a:cxn>
                <a:cxn ang="0">
                  <a:pos x="45" y="19"/>
                </a:cxn>
                <a:cxn ang="0">
                  <a:pos x="72" y="26"/>
                </a:cxn>
                <a:cxn ang="0">
                  <a:pos x="36" y="8"/>
                </a:cxn>
                <a:cxn ang="0">
                  <a:pos x="41" y="10"/>
                </a:cxn>
                <a:cxn ang="0">
                  <a:pos x="43" y="10"/>
                </a:cxn>
                <a:cxn ang="0">
                  <a:pos x="54" y="12"/>
                </a:cxn>
                <a:cxn ang="0">
                  <a:pos x="37" y="10"/>
                </a:cxn>
                <a:cxn ang="0">
                  <a:pos x="33" y="11"/>
                </a:cxn>
                <a:cxn ang="0">
                  <a:pos x="28" y="8"/>
                </a:cxn>
                <a:cxn ang="0">
                  <a:pos x="29" y="8"/>
                </a:cxn>
                <a:cxn ang="0">
                  <a:pos x="32" y="8"/>
                </a:cxn>
                <a:cxn ang="0">
                  <a:pos x="36" y="8"/>
                </a:cxn>
              </a:cxnLst>
              <a:rect l="0" t="0" r="r" b="b"/>
              <a:pathLst>
                <a:path w="138" h="67">
                  <a:moveTo>
                    <a:pt x="14" y="1"/>
                  </a:moveTo>
                  <a:lnTo>
                    <a:pt x="14" y="1"/>
                  </a:lnTo>
                  <a:lnTo>
                    <a:pt x="11" y="8"/>
                  </a:lnTo>
                  <a:lnTo>
                    <a:pt x="10" y="16"/>
                  </a:lnTo>
                  <a:lnTo>
                    <a:pt x="8" y="32"/>
                  </a:lnTo>
                  <a:lnTo>
                    <a:pt x="7" y="47"/>
                  </a:lnTo>
                  <a:lnTo>
                    <a:pt x="4" y="55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65"/>
                  </a:lnTo>
                  <a:lnTo>
                    <a:pt x="1" y="66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6" y="67"/>
                  </a:lnTo>
                  <a:lnTo>
                    <a:pt x="10" y="63"/>
                  </a:lnTo>
                  <a:lnTo>
                    <a:pt x="15" y="62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34" y="55"/>
                  </a:lnTo>
                  <a:lnTo>
                    <a:pt x="44" y="54"/>
                  </a:lnTo>
                  <a:lnTo>
                    <a:pt x="62" y="49"/>
                  </a:lnTo>
                  <a:lnTo>
                    <a:pt x="62" y="49"/>
                  </a:lnTo>
                  <a:lnTo>
                    <a:pt x="81" y="45"/>
                  </a:lnTo>
                  <a:lnTo>
                    <a:pt x="99" y="43"/>
                  </a:lnTo>
                  <a:lnTo>
                    <a:pt x="118" y="41"/>
                  </a:lnTo>
                  <a:lnTo>
                    <a:pt x="136" y="41"/>
                  </a:lnTo>
                  <a:lnTo>
                    <a:pt x="136" y="41"/>
                  </a:lnTo>
                  <a:lnTo>
                    <a:pt x="138" y="41"/>
                  </a:lnTo>
                  <a:lnTo>
                    <a:pt x="136" y="38"/>
                  </a:lnTo>
                  <a:lnTo>
                    <a:pt x="134" y="36"/>
                  </a:lnTo>
                  <a:lnTo>
                    <a:pt x="134" y="36"/>
                  </a:lnTo>
                  <a:lnTo>
                    <a:pt x="120" y="33"/>
                  </a:lnTo>
                  <a:lnTo>
                    <a:pt x="107" y="30"/>
                  </a:lnTo>
                  <a:lnTo>
                    <a:pt x="80" y="25"/>
                  </a:lnTo>
                  <a:lnTo>
                    <a:pt x="80" y="25"/>
                  </a:lnTo>
                  <a:lnTo>
                    <a:pt x="58" y="18"/>
                  </a:lnTo>
                  <a:lnTo>
                    <a:pt x="58" y="18"/>
                  </a:lnTo>
                  <a:lnTo>
                    <a:pt x="74" y="21"/>
                  </a:lnTo>
                  <a:lnTo>
                    <a:pt x="74" y="21"/>
                  </a:lnTo>
                  <a:lnTo>
                    <a:pt x="98" y="26"/>
                  </a:lnTo>
                  <a:lnTo>
                    <a:pt x="109" y="29"/>
                  </a:lnTo>
                  <a:lnTo>
                    <a:pt x="120" y="32"/>
                  </a:lnTo>
                  <a:lnTo>
                    <a:pt x="120" y="32"/>
                  </a:lnTo>
                  <a:lnTo>
                    <a:pt x="121" y="32"/>
                  </a:lnTo>
                  <a:lnTo>
                    <a:pt x="121" y="30"/>
                  </a:lnTo>
                  <a:lnTo>
                    <a:pt x="118" y="27"/>
                  </a:lnTo>
                  <a:lnTo>
                    <a:pt x="118" y="27"/>
                  </a:lnTo>
                  <a:lnTo>
                    <a:pt x="107" y="22"/>
                  </a:lnTo>
                  <a:lnTo>
                    <a:pt x="95" y="19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58" y="10"/>
                  </a:lnTo>
                  <a:lnTo>
                    <a:pt x="45" y="7"/>
                  </a:lnTo>
                  <a:lnTo>
                    <a:pt x="32" y="3"/>
                  </a:lnTo>
                  <a:lnTo>
                    <a:pt x="25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close/>
                  <a:moveTo>
                    <a:pt x="72" y="26"/>
                  </a:moveTo>
                  <a:lnTo>
                    <a:pt x="72" y="26"/>
                  </a:lnTo>
                  <a:lnTo>
                    <a:pt x="94" y="32"/>
                  </a:lnTo>
                  <a:lnTo>
                    <a:pt x="117" y="36"/>
                  </a:lnTo>
                  <a:lnTo>
                    <a:pt x="117" y="36"/>
                  </a:lnTo>
                  <a:lnTo>
                    <a:pt x="87" y="38"/>
                  </a:lnTo>
                  <a:lnTo>
                    <a:pt x="73" y="41"/>
                  </a:lnTo>
                  <a:lnTo>
                    <a:pt x="58" y="44"/>
                  </a:lnTo>
                  <a:lnTo>
                    <a:pt x="58" y="44"/>
                  </a:lnTo>
                  <a:lnTo>
                    <a:pt x="22" y="52"/>
                  </a:lnTo>
                  <a:lnTo>
                    <a:pt x="22" y="52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12" y="47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7" y="30"/>
                  </a:lnTo>
                  <a:lnTo>
                    <a:pt x="19" y="22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6" y="12"/>
                  </a:lnTo>
                  <a:lnTo>
                    <a:pt x="32" y="15"/>
                  </a:lnTo>
                  <a:lnTo>
                    <a:pt x="45" y="19"/>
                  </a:lnTo>
                  <a:lnTo>
                    <a:pt x="72" y="26"/>
                  </a:lnTo>
                  <a:lnTo>
                    <a:pt x="72" y="26"/>
                  </a:lnTo>
                  <a:close/>
                  <a:moveTo>
                    <a:pt x="36" y="8"/>
                  </a:moveTo>
                  <a:lnTo>
                    <a:pt x="36" y="8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6" y="8"/>
                  </a:lnTo>
                  <a:lnTo>
                    <a:pt x="36" y="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36" name="PA_任意多边形 98"/>
          <p:cNvSpPr>
            <a:spLocks noEditPoints="1"/>
          </p:cNvSpPr>
          <p:nvPr/>
        </p:nvSpPr>
        <p:spPr bwMode="auto">
          <a:xfrm>
            <a:off x="2527365" y="2316505"/>
            <a:ext cx="629925" cy="899314"/>
          </a:xfrm>
          <a:custGeom>
            <a:avLst/>
            <a:gdLst>
              <a:gd name="T0" fmla="*/ 265 w 311"/>
              <a:gd name="T1" fmla="*/ 350 h 444"/>
              <a:gd name="T2" fmla="*/ 184 w 311"/>
              <a:gd name="T3" fmla="*/ 389 h 444"/>
              <a:gd name="T4" fmla="*/ 61 w 311"/>
              <a:gd name="T5" fmla="*/ 181 h 444"/>
              <a:gd name="T6" fmla="*/ 9 w 311"/>
              <a:gd name="T7" fmla="*/ 1 h 444"/>
              <a:gd name="T8" fmla="*/ 71 w 311"/>
              <a:gd name="T9" fmla="*/ 173 h 444"/>
              <a:gd name="T10" fmla="*/ 218 w 311"/>
              <a:gd name="T11" fmla="*/ 159 h 444"/>
              <a:gd name="T12" fmla="*/ 156 w 311"/>
              <a:gd name="T13" fmla="*/ 258 h 444"/>
              <a:gd name="T14" fmla="*/ 115 w 311"/>
              <a:gd name="T15" fmla="*/ 107 h 444"/>
              <a:gd name="T16" fmla="*/ 184 w 311"/>
              <a:gd name="T17" fmla="*/ 171 h 444"/>
              <a:gd name="T18" fmla="*/ 88 w 311"/>
              <a:gd name="T19" fmla="*/ 104 h 444"/>
              <a:gd name="T20" fmla="*/ 83 w 311"/>
              <a:gd name="T21" fmla="*/ 137 h 444"/>
              <a:gd name="T22" fmla="*/ 221 w 311"/>
              <a:gd name="T23" fmla="*/ 309 h 444"/>
              <a:gd name="T24" fmla="*/ 200 w 311"/>
              <a:gd name="T25" fmla="*/ 130 h 444"/>
              <a:gd name="T26" fmla="*/ 274 w 311"/>
              <a:gd name="T27" fmla="*/ 239 h 444"/>
              <a:gd name="T28" fmla="*/ 240 w 311"/>
              <a:gd name="T29" fmla="*/ 419 h 444"/>
              <a:gd name="T30" fmla="*/ 80 w 311"/>
              <a:gd name="T31" fmla="*/ 110 h 444"/>
              <a:gd name="T32" fmla="*/ 102 w 311"/>
              <a:gd name="T33" fmla="*/ 227 h 444"/>
              <a:gd name="T34" fmla="*/ 260 w 311"/>
              <a:gd name="T35" fmla="*/ 361 h 444"/>
              <a:gd name="T36" fmla="*/ 106 w 311"/>
              <a:gd name="T37" fmla="*/ 56 h 444"/>
              <a:gd name="T38" fmla="*/ 175 w 311"/>
              <a:gd name="T39" fmla="*/ 190 h 444"/>
              <a:gd name="T40" fmla="*/ 147 w 311"/>
              <a:gd name="T41" fmla="*/ 236 h 444"/>
              <a:gd name="T42" fmla="*/ 175 w 311"/>
              <a:gd name="T43" fmla="*/ 244 h 444"/>
              <a:gd name="T44" fmla="*/ 99 w 311"/>
              <a:gd name="T45" fmla="*/ 102 h 444"/>
              <a:gd name="T46" fmla="*/ 158 w 311"/>
              <a:gd name="T47" fmla="*/ 249 h 444"/>
              <a:gd name="T48" fmla="*/ 252 w 311"/>
              <a:gd name="T49" fmla="*/ 135 h 444"/>
              <a:gd name="T50" fmla="*/ 50 w 311"/>
              <a:gd name="T51" fmla="*/ 66 h 444"/>
              <a:gd name="T52" fmla="*/ 236 w 311"/>
              <a:gd name="T53" fmla="*/ 359 h 444"/>
              <a:gd name="T54" fmla="*/ 229 w 311"/>
              <a:gd name="T55" fmla="*/ 272 h 444"/>
              <a:gd name="T56" fmla="*/ 142 w 311"/>
              <a:gd name="T57" fmla="*/ 115 h 444"/>
              <a:gd name="T58" fmla="*/ 106 w 311"/>
              <a:gd name="T59" fmla="*/ 37 h 444"/>
              <a:gd name="T60" fmla="*/ 230 w 311"/>
              <a:gd name="T61" fmla="*/ 145 h 444"/>
              <a:gd name="T62" fmla="*/ 106 w 311"/>
              <a:gd name="T63" fmla="*/ 203 h 444"/>
              <a:gd name="T64" fmla="*/ 172 w 311"/>
              <a:gd name="T65" fmla="*/ 209 h 444"/>
              <a:gd name="T66" fmla="*/ 246 w 311"/>
              <a:gd name="T67" fmla="*/ 375 h 444"/>
              <a:gd name="T68" fmla="*/ 216 w 311"/>
              <a:gd name="T69" fmla="*/ 141 h 444"/>
              <a:gd name="T70" fmla="*/ 285 w 311"/>
              <a:gd name="T71" fmla="*/ 365 h 444"/>
              <a:gd name="T72" fmla="*/ 88 w 311"/>
              <a:gd name="T73" fmla="*/ 53 h 444"/>
              <a:gd name="T74" fmla="*/ 287 w 311"/>
              <a:gd name="T75" fmla="*/ 255 h 444"/>
              <a:gd name="T76" fmla="*/ 279 w 311"/>
              <a:gd name="T77" fmla="*/ 377 h 444"/>
              <a:gd name="T78" fmla="*/ 166 w 311"/>
              <a:gd name="T79" fmla="*/ 123 h 444"/>
              <a:gd name="T80" fmla="*/ 167 w 311"/>
              <a:gd name="T81" fmla="*/ 230 h 444"/>
              <a:gd name="T82" fmla="*/ 96 w 311"/>
              <a:gd name="T83" fmla="*/ 41 h 444"/>
              <a:gd name="T84" fmla="*/ 118 w 311"/>
              <a:gd name="T85" fmla="*/ 116 h 444"/>
              <a:gd name="T86" fmla="*/ 82 w 311"/>
              <a:gd name="T87" fmla="*/ 34 h 444"/>
              <a:gd name="T88" fmla="*/ 20 w 311"/>
              <a:gd name="T89" fmla="*/ 17 h 444"/>
              <a:gd name="T90" fmla="*/ 180 w 311"/>
              <a:gd name="T91" fmla="*/ 194 h 444"/>
              <a:gd name="T92" fmla="*/ 180 w 311"/>
              <a:gd name="T93" fmla="*/ 238 h 444"/>
              <a:gd name="T94" fmla="*/ 259 w 311"/>
              <a:gd name="T95" fmla="*/ 272 h 444"/>
              <a:gd name="T96" fmla="*/ 147 w 311"/>
              <a:gd name="T97" fmla="*/ 224 h 444"/>
              <a:gd name="T98" fmla="*/ 65 w 311"/>
              <a:gd name="T99" fmla="*/ 42 h 444"/>
              <a:gd name="T100" fmla="*/ 53 w 311"/>
              <a:gd name="T101" fmla="*/ 83 h 444"/>
              <a:gd name="T102" fmla="*/ 230 w 311"/>
              <a:gd name="T103" fmla="*/ 343 h 444"/>
              <a:gd name="T104" fmla="*/ 274 w 311"/>
              <a:gd name="T105" fmla="*/ 156 h 444"/>
              <a:gd name="T106" fmla="*/ 169 w 311"/>
              <a:gd name="T107" fmla="*/ 110 h 444"/>
              <a:gd name="T108" fmla="*/ 39 w 311"/>
              <a:gd name="T109" fmla="*/ 83 h 444"/>
              <a:gd name="T110" fmla="*/ 69 w 311"/>
              <a:gd name="T111" fmla="*/ 69 h 444"/>
              <a:gd name="T112" fmla="*/ 134 w 311"/>
              <a:gd name="T113" fmla="*/ 110 h 444"/>
              <a:gd name="T114" fmla="*/ 65 w 311"/>
              <a:gd name="T115" fmla="*/ 96 h 444"/>
              <a:gd name="T116" fmla="*/ 80 w 311"/>
              <a:gd name="T117" fmla="*/ 170 h 444"/>
              <a:gd name="T118" fmla="*/ 191 w 311"/>
              <a:gd name="T119" fmla="*/ 200 h 444"/>
              <a:gd name="T120" fmla="*/ 225 w 311"/>
              <a:gd name="T121" fmla="*/ 342 h 444"/>
              <a:gd name="T122" fmla="*/ 101 w 311"/>
              <a:gd name="T123" fmla="*/ 118 h 444"/>
              <a:gd name="T124" fmla="*/ 194 w 311"/>
              <a:gd name="T125" fmla="*/ 222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11" h="444">
                <a:moveTo>
                  <a:pt x="69" y="63"/>
                </a:moveTo>
                <a:lnTo>
                  <a:pt x="69" y="63"/>
                </a:lnTo>
                <a:lnTo>
                  <a:pt x="88" y="83"/>
                </a:lnTo>
                <a:lnTo>
                  <a:pt x="102" y="96"/>
                </a:lnTo>
                <a:lnTo>
                  <a:pt x="112" y="102"/>
                </a:lnTo>
                <a:lnTo>
                  <a:pt x="112" y="102"/>
                </a:lnTo>
                <a:lnTo>
                  <a:pt x="113" y="102"/>
                </a:lnTo>
                <a:lnTo>
                  <a:pt x="113" y="102"/>
                </a:lnTo>
                <a:lnTo>
                  <a:pt x="124" y="99"/>
                </a:lnTo>
                <a:lnTo>
                  <a:pt x="137" y="97"/>
                </a:lnTo>
                <a:lnTo>
                  <a:pt x="137" y="97"/>
                </a:lnTo>
                <a:lnTo>
                  <a:pt x="150" y="97"/>
                </a:lnTo>
                <a:lnTo>
                  <a:pt x="150" y="97"/>
                </a:lnTo>
                <a:lnTo>
                  <a:pt x="161" y="99"/>
                </a:lnTo>
                <a:lnTo>
                  <a:pt x="172" y="102"/>
                </a:lnTo>
                <a:lnTo>
                  <a:pt x="172" y="102"/>
                </a:lnTo>
                <a:lnTo>
                  <a:pt x="184" y="107"/>
                </a:lnTo>
                <a:lnTo>
                  <a:pt x="194" y="116"/>
                </a:lnTo>
                <a:lnTo>
                  <a:pt x="194" y="116"/>
                </a:lnTo>
                <a:lnTo>
                  <a:pt x="205" y="129"/>
                </a:lnTo>
                <a:lnTo>
                  <a:pt x="205" y="129"/>
                </a:lnTo>
                <a:lnTo>
                  <a:pt x="205" y="129"/>
                </a:lnTo>
                <a:lnTo>
                  <a:pt x="205" y="129"/>
                </a:lnTo>
                <a:lnTo>
                  <a:pt x="207" y="129"/>
                </a:lnTo>
                <a:lnTo>
                  <a:pt x="207" y="129"/>
                </a:lnTo>
                <a:lnTo>
                  <a:pt x="219" y="127"/>
                </a:lnTo>
                <a:lnTo>
                  <a:pt x="232" y="127"/>
                </a:lnTo>
                <a:lnTo>
                  <a:pt x="232" y="127"/>
                </a:lnTo>
                <a:lnTo>
                  <a:pt x="248" y="129"/>
                </a:lnTo>
                <a:lnTo>
                  <a:pt x="248" y="129"/>
                </a:lnTo>
                <a:lnTo>
                  <a:pt x="262" y="134"/>
                </a:lnTo>
                <a:lnTo>
                  <a:pt x="268" y="137"/>
                </a:lnTo>
                <a:lnTo>
                  <a:pt x="274" y="140"/>
                </a:lnTo>
                <a:lnTo>
                  <a:pt x="274" y="140"/>
                </a:lnTo>
                <a:lnTo>
                  <a:pt x="285" y="149"/>
                </a:lnTo>
                <a:lnTo>
                  <a:pt x="292" y="154"/>
                </a:lnTo>
                <a:lnTo>
                  <a:pt x="295" y="159"/>
                </a:lnTo>
                <a:lnTo>
                  <a:pt x="295" y="159"/>
                </a:lnTo>
                <a:lnTo>
                  <a:pt x="303" y="173"/>
                </a:lnTo>
                <a:lnTo>
                  <a:pt x="309" y="187"/>
                </a:lnTo>
                <a:lnTo>
                  <a:pt x="309" y="187"/>
                </a:lnTo>
                <a:lnTo>
                  <a:pt x="311" y="197"/>
                </a:lnTo>
                <a:lnTo>
                  <a:pt x="311" y="206"/>
                </a:lnTo>
                <a:lnTo>
                  <a:pt x="311" y="206"/>
                </a:lnTo>
                <a:lnTo>
                  <a:pt x="311" y="220"/>
                </a:lnTo>
                <a:lnTo>
                  <a:pt x="307" y="236"/>
                </a:lnTo>
                <a:lnTo>
                  <a:pt x="307" y="236"/>
                </a:lnTo>
                <a:lnTo>
                  <a:pt x="304" y="247"/>
                </a:lnTo>
                <a:lnTo>
                  <a:pt x="298" y="258"/>
                </a:lnTo>
                <a:lnTo>
                  <a:pt x="298" y="258"/>
                </a:lnTo>
                <a:lnTo>
                  <a:pt x="298" y="260"/>
                </a:lnTo>
                <a:lnTo>
                  <a:pt x="298" y="260"/>
                </a:lnTo>
                <a:lnTo>
                  <a:pt x="285" y="272"/>
                </a:lnTo>
                <a:lnTo>
                  <a:pt x="279" y="279"/>
                </a:lnTo>
                <a:lnTo>
                  <a:pt x="271" y="283"/>
                </a:lnTo>
                <a:lnTo>
                  <a:pt x="271" y="283"/>
                </a:lnTo>
                <a:lnTo>
                  <a:pt x="263" y="288"/>
                </a:lnTo>
                <a:lnTo>
                  <a:pt x="255" y="290"/>
                </a:lnTo>
                <a:lnTo>
                  <a:pt x="255" y="290"/>
                </a:lnTo>
                <a:lnTo>
                  <a:pt x="252" y="290"/>
                </a:lnTo>
                <a:lnTo>
                  <a:pt x="252" y="290"/>
                </a:lnTo>
                <a:lnTo>
                  <a:pt x="252" y="291"/>
                </a:lnTo>
                <a:lnTo>
                  <a:pt x="252" y="291"/>
                </a:lnTo>
                <a:lnTo>
                  <a:pt x="252" y="293"/>
                </a:lnTo>
                <a:lnTo>
                  <a:pt x="252" y="293"/>
                </a:lnTo>
                <a:lnTo>
                  <a:pt x="252" y="312"/>
                </a:lnTo>
                <a:lnTo>
                  <a:pt x="252" y="312"/>
                </a:lnTo>
                <a:lnTo>
                  <a:pt x="252" y="321"/>
                </a:lnTo>
                <a:lnTo>
                  <a:pt x="252" y="321"/>
                </a:lnTo>
                <a:lnTo>
                  <a:pt x="252" y="329"/>
                </a:lnTo>
                <a:lnTo>
                  <a:pt x="252" y="329"/>
                </a:lnTo>
                <a:lnTo>
                  <a:pt x="254" y="347"/>
                </a:lnTo>
                <a:lnTo>
                  <a:pt x="254" y="347"/>
                </a:lnTo>
                <a:lnTo>
                  <a:pt x="254" y="348"/>
                </a:lnTo>
                <a:lnTo>
                  <a:pt x="254" y="348"/>
                </a:lnTo>
                <a:lnTo>
                  <a:pt x="257" y="348"/>
                </a:lnTo>
                <a:lnTo>
                  <a:pt x="257" y="348"/>
                </a:lnTo>
                <a:lnTo>
                  <a:pt x="259" y="347"/>
                </a:lnTo>
                <a:lnTo>
                  <a:pt x="260" y="347"/>
                </a:lnTo>
                <a:lnTo>
                  <a:pt x="260" y="347"/>
                </a:lnTo>
                <a:lnTo>
                  <a:pt x="262" y="347"/>
                </a:lnTo>
                <a:lnTo>
                  <a:pt x="263" y="350"/>
                </a:lnTo>
                <a:lnTo>
                  <a:pt x="263" y="350"/>
                </a:lnTo>
                <a:lnTo>
                  <a:pt x="265" y="350"/>
                </a:lnTo>
                <a:lnTo>
                  <a:pt x="265" y="350"/>
                </a:lnTo>
                <a:lnTo>
                  <a:pt x="287" y="350"/>
                </a:lnTo>
                <a:lnTo>
                  <a:pt x="287" y="350"/>
                </a:lnTo>
                <a:lnTo>
                  <a:pt x="292" y="350"/>
                </a:lnTo>
                <a:lnTo>
                  <a:pt x="292" y="350"/>
                </a:lnTo>
                <a:lnTo>
                  <a:pt x="295" y="351"/>
                </a:lnTo>
                <a:lnTo>
                  <a:pt x="295" y="351"/>
                </a:lnTo>
                <a:lnTo>
                  <a:pt x="296" y="353"/>
                </a:lnTo>
                <a:lnTo>
                  <a:pt x="296" y="353"/>
                </a:lnTo>
                <a:lnTo>
                  <a:pt x="296" y="353"/>
                </a:lnTo>
                <a:lnTo>
                  <a:pt x="296" y="353"/>
                </a:lnTo>
                <a:lnTo>
                  <a:pt x="298" y="351"/>
                </a:lnTo>
                <a:lnTo>
                  <a:pt x="300" y="353"/>
                </a:lnTo>
                <a:lnTo>
                  <a:pt x="300" y="353"/>
                </a:lnTo>
                <a:lnTo>
                  <a:pt x="300" y="358"/>
                </a:lnTo>
                <a:lnTo>
                  <a:pt x="300" y="358"/>
                </a:lnTo>
                <a:lnTo>
                  <a:pt x="303" y="375"/>
                </a:lnTo>
                <a:lnTo>
                  <a:pt x="303" y="375"/>
                </a:lnTo>
                <a:lnTo>
                  <a:pt x="303" y="378"/>
                </a:lnTo>
                <a:lnTo>
                  <a:pt x="303" y="378"/>
                </a:lnTo>
                <a:lnTo>
                  <a:pt x="303" y="380"/>
                </a:lnTo>
                <a:lnTo>
                  <a:pt x="303" y="380"/>
                </a:lnTo>
                <a:lnTo>
                  <a:pt x="301" y="381"/>
                </a:lnTo>
                <a:lnTo>
                  <a:pt x="301" y="381"/>
                </a:lnTo>
                <a:lnTo>
                  <a:pt x="300" y="383"/>
                </a:lnTo>
                <a:lnTo>
                  <a:pt x="298" y="383"/>
                </a:lnTo>
                <a:lnTo>
                  <a:pt x="298" y="383"/>
                </a:lnTo>
                <a:lnTo>
                  <a:pt x="298" y="384"/>
                </a:lnTo>
                <a:lnTo>
                  <a:pt x="298" y="384"/>
                </a:lnTo>
                <a:lnTo>
                  <a:pt x="296" y="386"/>
                </a:lnTo>
                <a:lnTo>
                  <a:pt x="296" y="386"/>
                </a:lnTo>
                <a:lnTo>
                  <a:pt x="295" y="384"/>
                </a:lnTo>
                <a:lnTo>
                  <a:pt x="295" y="384"/>
                </a:lnTo>
                <a:lnTo>
                  <a:pt x="295" y="384"/>
                </a:lnTo>
                <a:lnTo>
                  <a:pt x="295" y="384"/>
                </a:lnTo>
                <a:lnTo>
                  <a:pt x="282" y="384"/>
                </a:lnTo>
                <a:lnTo>
                  <a:pt x="270" y="386"/>
                </a:lnTo>
                <a:lnTo>
                  <a:pt x="270" y="386"/>
                </a:lnTo>
                <a:lnTo>
                  <a:pt x="262" y="386"/>
                </a:lnTo>
                <a:lnTo>
                  <a:pt x="262" y="386"/>
                </a:lnTo>
                <a:lnTo>
                  <a:pt x="257" y="386"/>
                </a:lnTo>
                <a:lnTo>
                  <a:pt x="257" y="386"/>
                </a:lnTo>
                <a:lnTo>
                  <a:pt x="255" y="386"/>
                </a:lnTo>
                <a:lnTo>
                  <a:pt x="255" y="386"/>
                </a:lnTo>
                <a:lnTo>
                  <a:pt x="255" y="394"/>
                </a:lnTo>
                <a:lnTo>
                  <a:pt x="255" y="394"/>
                </a:lnTo>
                <a:lnTo>
                  <a:pt x="259" y="411"/>
                </a:lnTo>
                <a:lnTo>
                  <a:pt x="259" y="411"/>
                </a:lnTo>
                <a:lnTo>
                  <a:pt x="260" y="427"/>
                </a:lnTo>
                <a:lnTo>
                  <a:pt x="260" y="427"/>
                </a:lnTo>
                <a:lnTo>
                  <a:pt x="260" y="438"/>
                </a:lnTo>
                <a:lnTo>
                  <a:pt x="260" y="438"/>
                </a:lnTo>
                <a:lnTo>
                  <a:pt x="259" y="440"/>
                </a:lnTo>
                <a:lnTo>
                  <a:pt x="257" y="443"/>
                </a:lnTo>
                <a:lnTo>
                  <a:pt x="257" y="443"/>
                </a:lnTo>
                <a:lnTo>
                  <a:pt x="251" y="443"/>
                </a:lnTo>
                <a:lnTo>
                  <a:pt x="251" y="443"/>
                </a:lnTo>
                <a:lnTo>
                  <a:pt x="249" y="443"/>
                </a:lnTo>
                <a:lnTo>
                  <a:pt x="249" y="443"/>
                </a:lnTo>
                <a:lnTo>
                  <a:pt x="227" y="444"/>
                </a:lnTo>
                <a:lnTo>
                  <a:pt x="227" y="444"/>
                </a:lnTo>
                <a:lnTo>
                  <a:pt x="222" y="443"/>
                </a:lnTo>
                <a:lnTo>
                  <a:pt x="222" y="443"/>
                </a:lnTo>
                <a:lnTo>
                  <a:pt x="219" y="443"/>
                </a:lnTo>
                <a:lnTo>
                  <a:pt x="219" y="443"/>
                </a:lnTo>
                <a:lnTo>
                  <a:pt x="218" y="440"/>
                </a:lnTo>
                <a:lnTo>
                  <a:pt x="218" y="440"/>
                </a:lnTo>
                <a:lnTo>
                  <a:pt x="218" y="436"/>
                </a:lnTo>
                <a:lnTo>
                  <a:pt x="218" y="436"/>
                </a:lnTo>
                <a:lnTo>
                  <a:pt x="218" y="425"/>
                </a:lnTo>
                <a:lnTo>
                  <a:pt x="218" y="425"/>
                </a:lnTo>
                <a:lnTo>
                  <a:pt x="214" y="410"/>
                </a:lnTo>
                <a:lnTo>
                  <a:pt x="214" y="410"/>
                </a:lnTo>
                <a:lnTo>
                  <a:pt x="213" y="391"/>
                </a:lnTo>
                <a:lnTo>
                  <a:pt x="213" y="391"/>
                </a:lnTo>
                <a:lnTo>
                  <a:pt x="213" y="389"/>
                </a:lnTo>
                <a:lnTo>
                  <a:pt x="213" y="389"/>
                </a:lnTo>
                <a:lnTo>
                  <a:pt x="211" y="389"/>
                </a:lnTo>
                <a:lnTo>
                  <a:pt x="211" y="389"/>
                </a:lnTo>
                <a:lnTo>
                  <a:pt x="197" y="389"/>
                </a:lnTo>
                <a:lnTo>
                  <a:pt x="197" y="389"/>
                </a:lnTo>
                <a:lnTo>
                  <a:pt x="188" y="389"/>
                </a:lnTo>
                <a:lnTo>
                  <a:pt x="188" y="389"/>
                </a:lnTo>
                <a:lnTo>
                  <a:pt x="184" y="389"/>
                </a:lnTo>
                <a:lnTo>
                  <a:pt x="184" y="389"/>
                </a:lnTo>
                <a:lnTo>
                  <a:pt x="180" y="391"/>
                </a:lnTo>
                <a:lnTo>
                  <a:pt x="180" y="391"/>
                </a:lnTo>
                <a:lnTo>
                  <a:pt x="177" y="391"/>
                </a:lnTo>
                <a:lnTo>
                  <a:pt x="175" y="389"/>
                </a:lnTo>
                <a:lnTo>
                  <a:pt x="175" y="389"/>
                </a:lnTo>
                <a:lnTo>
                  <a:pt x="175" y="389"/>
                </a:lnTo>
                <a:lnTo>
                  <a:pt x="175" y="389"/>
                </a:lnTo>
                <a:lnTo>
                  <a:pt x="173" y="388"/>
                </a:lnTo>
                <a:lnTo>
                  <a:pt x="173" y="388"/>
                </a:lnTo>
                <a:lnTo>
                  <a:pt x="172" y="388"/>
                </a:lnTo>
                <a:lnTo>
                  <a:pt x="172" y="388"/>
                </a:lnTo>
                <a:lnTo>
                  <a:pt x="170" y="386"/>
                </a:lnTo>
                <a:lnTo>
                  <a:pt x="169" y="384"/>
                </a:lnTo>
                <a:lnTo>
                  <a:pt x="169" y="384"/>
                </a:lnTo>
                <a:lnTo>
                  <a:pt x="169" y="378"/>
                </a:lnTo>
                <a:lnTo>
                  <a:pt x="169" y="378"/>
                </a:lnTo>
                <a:lnTo>
                  <a:pt x="169" y="370"/>
                </a:lnTo>
                <a:lnTo>
                  <a:pt x="167" y="364"/>
                </a:lnTo>
                <a:lnTo>
                  <a:pt x="167" y="364"/>
                </a:lnTo>
                <a:lnTo>
                  <a:pt x="166" y="361"/>
                </a:lnTo>
                <a:lnTo>
                  <a:pt x="166" y="361"/>
                </a:lnTo>
                <a:lnTo>
                  <a:pt x="166" y="359"/>
                </a:lnTo>
                <a:lnTo>
                  <a:pt x="166" y="359"/>
                </a:lnTo>
                <a:lnTo>
                  <a:pt x="167" y="358"/>
                </a:lnTo>
                <a:lnTo>
                  <a:pt x="167" y="358"/>
                </a:lnTo>
                <a:lnTo>
                  <a:pt x="169" y="358"/>
                </a:lnTo>
                <a:lnTo>
                  <a:pt x="169" y="358"/>
                </a:lnTo>
                <a:lnTo>
                  <a:pt x="170" y="358"/>
                </a:lnTo>
                <a:lnTo>
                  <a:pt x="170" y="358"/>
                </a:lnTo>
                <a:lnTo>
                  <a:pt x="172" y="356"/>
                </a:lnTo>
                <a:lnTo>
                  <a:pt x="172" y="356"/>
                </a:lnTo>
                <a:lnTo>
                  <a:pt x="175" y="356"/>
                </a:lnTo>
                <a:lnTo>
                  <a:pt x="175" y="356"/>
                </a:lnTo>
                <a:lnTo>
                  <a:pt x="192" y="356"/>
                </a:lnTo>
                <a:lnTo>
                  <a:pt x="192" y="356"/>
                </a:lnTo>
                <a:lnTo>
                  <a:pt x="211" y="356"/>
                </a:lnTo>
                <a:lnTo>
                  <a:pt x="211" y="356"/>
                </a:lnTo>
                <a:lnTo>
                  <a:pt x="213" y="356"/>
                </a:lnTo>
                <a:lnTo>
                  <a:pt x="213" y="356"/>
                </a:lnTo>
                <a:lnTo>
                  <a:pt x="213" y="328"/>
                </a:lnTo>
                <a:lnTo>
                  <a:pt x="211" y="294"/>
                </a:lnTo>
                <a:lnTo>
                  <a:pt x="211" y="294"/>
                </a:lnTo>
                <a:lnTo>
                  <a:pt x="211" y="294"/>
                </a:lnTo>
                <a:lnTo>
                  <a:pt x="211" y="294"/>
                </a:lnTo>
                <a:lnTo>
                  <a:pt x="200" y="291"/>
                </a:lnTo>
                <a:lnTo>
                  <a:pt x="200" y="291"/>
                </a:lnTo>
                <a:lnTo>
                  <a:pt x="180" y="283"/>
                </a:lnTo>
                <a:lnTo>
                  <a:pt x="180" y="283"/>
                </a:lnTo>
                <a:lnTo>
                  <a:pt x="172" y="279"/>
                </a:lnTo>
                <a:lnTo>
                  <a:pt x="164" y="271"/>
                </a:lnTo>
                <a:lnTo>
                  <a:pt x="164" y="271"/>
                </a:lnTo>
                <a:lnTo>
                  <a:pt x="158" y="265"/>
                </a:lnTo>
                <a:lnTo>
                  <a:pt x="158" y="265"/>
                </a:lnTo>
                <a:lnTo>
                  <a:pt x="153" y="258"/>
                </a:lnTo>
                <a:lnTo>
                  <a:pt x="148" y="250"/>
                </a:lnTo>
                <a:lnTo>
                  <a:pt x="148" y="250"/>
                </a:lnTo>
                <a:lnTo>
                  <a:pt x="148" y="250"/>
                </a:lnTo>
                <a:lnTo>
                  <a:pt x="148" y="250"/>
                </a:lnTo>
                <a:lnTo>
                  <a:pt x="147" y="250"/>
                </a:lnTo>
                <a:lnTo>
                  <a:pt x="147" y="250"/>
                </a:lnTo>
                <a:lnTo>
                  <a:pt x="134" y="250"/>
                </a:lnTo>
                <a:lnTo>
                  <a:pt x="121" y="247"/>
                </a:lnTo>
                <a:lnTo>
                  <a:pt x="121" y="247"/>
                </a:lnTo>
                <a:lnTo>
                  <a:pt x="112" y="246"/>
                </a:lnTo>
                <a:lnTo>
                  <a:pt x="102" y="241"/>
                </a:lnTo>
                <a:lnTo>
                  <a:pt x="102" y="241"/>
                </a:lnTo>
                <a:lnTo>
                  <a:pt x="96" y="238"/>
                </a:lnTo>
                <a:lnTo>
                  <a:pt x="90" y="231"/>
                </a:lnTo>
                <a:lnTo>
                  <a:pt x="90" y="231"/>
                </a:lnTo>
                <a:lnTo>
                  <a:pt x="90" y="231"/>
                </a:lnTo>
                <a:lnTo>
                  <a:pt x="90" y="231"/>
                </a:lnTo>
                <a:lnTo>
                  <a:pt x="87" y="230"/>
                </a:lnTo>
                <a:lnTo>
                  <a:pt x="87" y="230"/>
                </a:lnTo>
                <a:lnTo>
                  <a:pt x="80" y="225"/>
                </a:lnTo>
                <a:lnTo>
                  <a:pt x="80" y="225"/>
                </a:lnTo>
                <a:lnTo>
                  <a:pt x="74" y="217"/>
                </a:lnTo>
                <a:lnTo>
                  <a:pt x="74" y="217"/>
                </a:lnTo>
                <a:lnTo>
                  <a:pt x="69" y="211"/>
                </a:lnTo>
                <a:lnTo>
                  <a:pt x="65" y="203"/>
                </a:lnTo>
                <a:lnTo>
                  <a:pt x="65" y="203"/>
                </a:lnTo>
                <a:lnTo>
                  <a:pt x="61" y="192"/>
                </a:lnTo>
                <a:lnTo>
                  <a:pt x="61" y="181"/>
                </a:lnTo>
                <a:lnTo>
                  <a:pt x="61" y="181"/>
                </a:lnTo>
                <a:lnTo>
                  <a:pt x="63" y="164"/>
                </a:lnTo>
                <a:lnTo>
                  <a:pt x="63" y="164"/>
                </a:lnTo>
                <a:lnTo>
                  <a:pt x="66" y="148"/>
                </a:lnTo>
                <a:lnTo>
                  <a:pt x="69" y="141"/>
                </a:lnTo>
                <a:lnTo>
                  <a:pt x="74" y="135"/>
                </a:lnTo>
                <a:lnTo>
                  <a:pt x="74" y="135"/>
                </a:lnTo>
                <a:lnTo>
                  <a:pt x="74" y="134"/>
                </a:lnTo>
                <a:lnTo>
                  <a:pt x="74" y="134"/>
                </a:lnTo>
                <a:lnTo>
                  <a:pt x="80" y="124"/>
                </a:lnTo>
                <a:lnTo>
                  <a:pt x="80" y="124"/>
                </a:lnTo>
                <a:lnTo>
                  <a:pt x="79" y="121"/>
                </a:lnTo>
                <a:lnTo>
                  <a:pt x="79" y="121"/>
                </a:lnTo>
                <a:lnTo>
                  <a:pt x="74" y="115"/>
                </a:lnTo>
                <a:lnTo>
                  <a:pt x="74" y="115"/>
                </a:lnTo>
                <a:lnTo>
                  <a:pt x="61" y="102"/>
                </a:lnTo>
                <a:lnTo>
                  <a:pt x="61" y="102"/>
                </a:lnTo>
                <a:lnTo>
                  <a:pt x="57" y="96"/>
                </a:lnTo>
                <a:lnTo>
                  <a:pt x="57" y="96"/>
                </a:lnTo>
                <a:lnTo>
                  <a:pt x="50" y="88"/>
                </a:lnTo>
                <a:lnTo>
                  <a:pt x="50" y="88"/>
                </a:lnTo>
                <a:lnTo>
                  <a:pt x="46" y="85"/>
                </a:lnTo>
                <a:lnTo>
                  <a:pt x="46" y="85"/>
                </a:lnTo>
                <a:lnTo>
                  <a:pt x="44" y="86"/>
                </a:lnTo>
                <a:lnTo>
                  <a:pt x="44" y="86"/>
                </a:lnTo>
                <a:lnTo>
                  <a:pt x="47" y="96"/>
                </a:lnTo>
                <a:lnTo>
                  <a:pt x="47" y="96"/>
                </a:lnTo>
                <a:lnTo>
                  <a:pt x="47" y="99"/>
                </a:lnTo>
                <a:lnTo>
                  <a:pt x="47" y="99"/>
                </a:lnTo>
                <a:lnTo>
                  <a:pt x="47" y="105"/>
                </a:lnTo>
                <a:lnTo>
                  <a:pt x="50" y="112"/>
                </a:lnTo>
                <a:lnTo>
                  <a:pt x="50" y="112"/>
                </a:lnTo>
                <a:lnTo>
                  <a:pt x="50" y="118"/>
                </a:lnTo>
                <a:lnTo>
                  <a:pt x="50" y="118"/>
                </a:lnTo>
                <a:lnTo>
                  <a:pt x="50" y="121"/>
                </a:lnTo>
                <a:lnTo>
                  <a:pt x="50" y="121"/>
                </a:lnTo>
                <a:lnTo>
                  <a:pt x="50" y="123"/>
                </a:lnTo>
                <a:lnTo>
                  <a:pt x="49" y="124"/>
                </a:lnTo>
                <a:lnTo>
                  <a:pt x="49" y="124"/>
                </a:lnTo>
                <a:lnTo>
                  <a:pt x="49" y="124"/>
                </a:lnTo>
                <a:lnTo>
                  <a:pt x="49" y="124"/>
                </a:lnTo>
                <a:lnTo>
                  <a:pt x="47" y="126"/>
                </a:lnTo>
                <a:lnTo>
                  <a:pt x="46" y="124"/>
                </a:lnTo>
                <a:lnTo>
                  <a:pt x="46" y="124"/>
                </a:lnTo>
                <a:lnTo>
                  <a:pt x="46" y="124"/>
                </a:lnTo>
                <a:lnTo>
                  <a:pt x="46" y="124"/>
                </a:lnTo>
                <a:lnTo>
                  <a:pt x="39" y="126"/>
                </a:lnTo>
                <a:lnTo>
                  <a:pt x="39" y="126"/>
                </a:lnTo>
                <a:lnTo>
                  <a:pt x="31" y="127"/>
                </a:lnTo>
                <a:lnTo>
                  <a:pt x="31" y="127"/>
                </a:lnTo>
                <a:lnTo>
                  <a:pt x="27" y="127"/>
                </a:lnTo>
                <a:lnTo>
                  <a:pt x="20" y="127"/>
                </a:lnTo>
                <a:lnTo>
                  <a:pt x="20" y="127"/>
                </a:lnTo>
                <a:lnTo>
                  <a:pt x="19" y="127"/>
                </a:lnTo>
                <a:lnTo>
                  <a:pt x="19" y="127"/>
                </a:lnTo>
                <a:lnTo>
                  <a:pt x="16" y="126"/>
                </a:lnTo>
                <a:lnTo>
                  <a:pt x="16" y="123"/>
                </a:lnTo>
                <a:lnTo>
                  <a:pt x="16" y="123"/>
                </a:lnTo>
                <a:lnTo>
                  <a:pt x="14" y="102"/>
                </a:lnTo>
                <a:lnTo>
                  <a:pt x="14" y="102"/>
                </a:lnTo>
                <a:lnTo>
                  <a:pt x="12" y="83"/>
                </a:lnTo>
                <a:lnTo>
                  <a:pt x="12" y="83"/>
                </a:lnTo>
                <a:lnTo>
                  <a:pt x="11" y="75"/>
                </a:lnTo>
                <a:lnTo>
                  <a:pt x="11" y="75"/>
                </a:lnTo>
                <a:lnTo>
                  <a:pt x="6" y="53"/>
                </a:lnTo>
                <a:lnTo>
                  <a:pt x="6" y="53"/>
                </a:lnTo>
                <a:lnTo>
                  <a:pt x="5" y="39"/>
                </a:lnTo>
                <a:lnTo>
                  <a:pt x="5" y="39"/>
                </a:lnTo>
                <a:lnTo>
                  <a:pt x="3" y="31"/>
                </a:lnTo>
                <a:lnTo>
                  <a:pt x="3" y="31"/>
                </a:lnTo>
                <a:lnTo>
                  <a:pt x="1" y="22"/>
                </a:lnTo>
                <a:lnTo>
                  <a:pt x="1" y="22"/>
                </a:lnTo>
                <a:lnTo>
                  <a:pt x="0" y="12"/>
                </a:lnTo>
                <a:lnTo>
                  <a:pt x="0" y="3"/>
                </a:lnTo>
                <a:lnTo>
                  <a:pt x="0" y="3"/>
                </a:lnTo>
                <a:lnTo>
                  <a:pt x="0" y="1"/>
                </a:lnTo>
                <a:lnTo>
                  <a:pt x="0" y="1"/>
                </a:lnTo>
                <a:lnTo>
                  <a:pt x="1" y="0"/>
                </a:lnTo>
                <a:lnTo>
                  <a:pt x="3" y="0"/>
                </a:lnTo>
                <a:lnTo>
                  <a:pt x="3" y="0"/>
                </a:lnTo>
                <a:lnTo>
                  <a:pt x="6" y="1"/>
                </a:lnTo>
                <a:lnTo>
                  <a:pt x="6" y="1"/>
                </a:lnTo>
                <a:lnTo>
                  <a:pt x="8" y="0"/>
                </a:lnTo>
                <a:lnTo>
                  <a:pt x="8" y="0"/>
                </a:lnTo>
                <a:lnTo>
                  <a:pt x="9" y="1"/>
                </a:lnTo>
                <a:lnTo>
                  <a:pt x="9" y="1"/>
                </a:lnTo>
                <a:lnTo>
                  <a:pt x="11" y="3"/>
                </a:lnTo>
                <a:lnTo>
                  <a:pt x="11" y="3"/>
                </a:lnTo>
                <a:lnTo>
                  <a:pt x="24" y="7"/>
                </a:lnTo>
                <a:lnTo>
                  <a:pt x="24" y="7"/>
                </a:lnTo>
                <a:lnTo>
                  <a:pt x="33" y="9"/>
                </a:lnTo>
                <a:lnTo>
                  <a:pt x="33" y="9"/>
                </a:lnTo>
                <a:lnTo>
                  <a:pt x="38" y="11"/>
                </a:lnTo>
                <a:lnTo>
                  <a:pt x="38" y="11"/>
                </a:lnTo>
                <a:lnTo>
                  <a:pt x="41" y="12"/>
                </a:lnTo>
                <a:lnTo>
                  <a:pt x="41" y="12"/>
                </a:lnTo>
                <a:lnTo>
                  <a:pt x="42" y="14"/>
                </a:lnTo>
                <a:lnTo>
                  <a:pt x="42" y="14"/>
                </a:lnTo>
                <a:lnTo>
                  <a:pt x="57" y="18"/>
                </a:lnTo>
                <a:lnTo>
                  <a:pt x="57" y="18"/>
                </a:lnTo>
                <a:lnTo>
                  <a:pt x="63" y="20"/>
                </a:lnTo>
                <a:lnTo>
                  <a:pt x="63" y="20"/>
                </a:lnTo>
                <a:lnTo>
                  <a:pt x="82" y="23"/>
                </a:lnTo>
                <a:lnTo>
                  <a:pt x="82" y="23"/>
                </a:lnTo>
                <a:lnTo>
                  <a:pt x="106" y="25"/>
                </a:lnTo>
                <a:lnTo>
                  <a:pt x="106" y="25"/>
                </a:lnTo>
                <a:lnTo>
                  <a:pt x="112" y="25"/>
                </a:lnTo>
                <a:lnTo>
                  <a:pt x="112" y="25"/>
                </a:lnTo>
                <a:lnTo>
                  <a:pt x="115" y="26"/>
                </a:lnTo>
                <a:lnTo>
                  <a:pt x="115" y="26"/>
                </a:lnTo>
                <a:lnTo>
                  <a:pt x="117" y="28"/>
                </a:lnTo>
                <a:lnTo>
                  <a:pt x="118" y="29"/>
                </a:lnTo>
                <a:lnTo>
                  <a:pt x="118" y="29"/>
                </a:lnTo>
                <a:lnTo>
                  <a:pt x="118" y="36"/>
                </a:lnTo>
                <a:lnTo>
                  <a:pt x="118" y="36"/>
                </a:lnTo>
                <a:lnTo>
                  <a:pt x="117" y="42"/>
                </a:lnTo>
                <a:lnTo>
                  <a:pt x="117" y="42"/>
                </a:lnTo>
                <a:lnTo>
                  <a:pt x="117" y="52"/>
                </a:lnTo>
                <a:lnTo>
                  <a:pt x="117" y="52"/>
                </a:lnTo>
                <a:lnTo>
                  <a:pt x="115" y="58"/>
                </a:lnTo>
                <a:lnTo>
                  <a:pt x="115" y="58"/>
                </a:lnTo>
                <a:lnTo>
                  <a:pt x="115" y="61"/>
                </a:lnTo>
                <a:lnTo>
                  <a:pt x="112" y="63"/>
                </a:lnTo>
                <a:lnTo>
                  <a:pt x="112" y="63"/>
                </a:lnTo>
                <a:lnTo>
                  <a:pt x="112" y="63"/>
                </a:lnTo>
                <a:lnTo>
                  <a:pt x="112" y="63"/>
                </a:lnTo>
                <a:lnTo>
                  <a:pt x="109" y="63"/>
                </a:lnTo>
                <a:lnTo>
                  <a:pt x="106" y="63"/>
                </a:lnTo>
                <a:lnTo>
                  <a:pt x="106" y="63"/>
                </a:lnTo>
                <a:lnTo>
                  <a:pt x="91" y="63"/>
                </a:lnTo>
                <a:lnTo>
                  <a:pt x="91" y="63"/>
                </a:lnTo>
                <a:lnTo>
                  <a:pt x="77" y="61"/>
                </a:lnTo>
                <a:lnTo>
                  <a:pt x="77" y="61"/>
                </a:lnTo>
                <a:lnTo>
                  <a:pt x="69" y="63"/>
                </a:lnTo>
                <a:lnTo>
                  <a:pt x="69" y="63"/>
                </a:lnTo>
                <a:close/>
                <a:moveTo>
                  <a:pt x="82" y="130"/>
                </a:moveTo>
                <a:lnTo>
                  <a:pt x="82" y="130"/>
                </a:lnTo>
                <a:lnTo>
                  <a:pt x="83" y="129"/>
                </a:lnTo>
                <a:lnTo>
                  <a:pt x="83" y="129"/>
                </a:lnTo>
                <a:lnTo>
                  <a:pt x="83" y="127"/>
                </a:lnTo>
                <a:lnTo>
                  <a:pt x="83" y="127"/>
                </a:lnTo>
                <a:lnTo>
                  <a:pt x="83" y="127"/>
                </a:lnTo>
                <a:lnTo>
                  <a:pt x="83" y="127"/>
                </a:lnTo>
                <a:lnTo>
                  <a:pt x="83" y="129"/>
                </a:lnTo>
                <a:lnTo>
                  <a:pt x="83" y="129"/>
                </a:lnTo>
                <a:lnTo>
                  <a:pt x="82" y="130"/>
                </a:lnTo>
                <a:lnTo>
                  <a:pt x="82" y="130"/>
                </a:lnTo>
                <a:lnTo>
                  <a:pt x="80" y="132"/>
                </a:lnTo>
                <a:lnTo>
                  <a:pt x="80" y="132"/>
                </a:lnTo>
                <a:lnTo>
                  <a:pt x="80" y="132"/>
                </a:lnTo>
                <a:lnTo>
                  <a:pt x="80" y="132"/>
                </a:lnTo>
                <a:lnTo>
                  <a:pt x="82" y="130"/>
                </a:lnTo>
                <a:lnTo>
                  <a:pt x="82" y="130"/>
                </a:lnTo>
                <a:close/>
                <a:moveTo>
                  <a:pt x="42" y="59"/>
                </a:moveTo>
                <a:lnTo>
                  <a:pt x="42" y="59"/>
                </a:lnTo>
                <a:lnTo>
                  <a:pt x="44" y="56"/>
                </a:lnTo>
                <a:lnTo>
                  <a:pt x="44" y="56"/>
                </a:lnTo>
                <a:lnTo>
                  <a:pt x="42" y="58"/>
                </a:lnTo>
                <a:lnTo>
                  <a:pt x="42" y="59"/>
                </a:lnTo>
                <a:lnTo>
                  <a:pt x="42" y="59"/>
                </a:lnTo>
                <a:lnTo>
                  <a:pt x="42" y="61"/>
                </a:lnTo>
                <a:lnTo>
                  <a:pt x="42" y="61"/>
                </a:lnTo>
                <a:lnTo>
                  <a:pt x="42" y="61"/>
                </a:lnTo>
                <a:lnTo>
                  <a:pt x="42" y="61"/>
                </a:lnTo>
                <a:lnTo>
                  <a:pt x="42" y="59"/>
                </a:lnTo>
                <a:lnTo>
                  <a:pt x="42" y="59"/>
                </a:lnTo>
                <a:close/>
                <a:moveTo>
                  <a:pt x="71" y="173"/>
                </a:moveTo>
                <a:lnTo>
                  <a:pt x="71" y="173"/>
                </a:lnTo>
                <a:lnTo>
                  <a:pt x="71" y="173"/>
                </a:lnTo>
                <a:lnTo>
                  <a:pt x="71" y="173"/>
                </a:lnTo>
                <a:lnTo>
                  <a:pt x="71" y="178"/>
                </a:lnTo>
                <a:lnTo>
                  <a:pt x="71" y="178"/>
                </a:lnTo>
                <a:lnTo>
                  <a:pt x="71" y="179"/>
                </a:lnTo>
                <a:lnTo>
                  <a:pt x="71" y="179"/>
                </a:lnTo>
                <a:lnTo>
                  <a:pt x="72" y="176"/>
                </a:lnTo>
                <a:lnTo>
                  <a:pt x="72" y="176"/>
                </a:lnTo>
                <a:lnTo>
                  <a:pt x="71" y="175"/>
                </a:lnTo>
                <a:lnTo>
                  <a:pt x="71" y="173"/>
                </a:lnTo>
                <a:lnTo>
                  <a:pt x="71" y="173"/>
                </a:lnTo>
                <a:lnTo>
                  <a:pt x="71" y="170"/>
                </a:lnTo>
                <a:lnTo>
                  <a:pt x="71" y="170"/>
                </a:lnTo>
                <a:lnTo>
                  <a:pt x="71" y="173"/>
                </a:lnTo>
                <a:lnTo>
                  <a:pt x="71" y="173"/>
                </a:lnTo>
                <a:close/>
                <a:moveTo>
                  <a:pt x="166" y="217"/>
                </a:moveTo>
                <a:lnTo>
                  <a:pt x="166" y="217"/>
                </a:lnTo>
                <a:lnTo>
                  <a:pt x="164" y="219"/>
                </a:lnTo>
                <a:lnTo>
                  <a:pt x="164" y="219"/>
                </a:lnTo>
                <a:lnTo>
                  <a:pt x="162" y="217"/>
                </a:lnTo>
                <a:lnTo>
                  <a:pt x="162" y="217"/>
                </a:lnTo>
                <a:lnTo>
                  <a:pt x="161" y="228"/>
                </a:lnTo>
                <a:lnTo>
                  <a:pt x="161" y="228"/>
                </a:lnTo>
                <a:lnTo>
                  <a:pt x="166" y="217"/>
                </a:lnTo>
                <a:lnTo>
                  <a:pt x="166" y="217"/>
                </a:lnTo>
                <a:lnTo>
                  <a:pt x="167" y="212"/>
                </a:lnTo>
                <a:lnTo>
                  <a:pt x="167" y="212"/>
                </a:lnTo>
                <a:lnTo>
                  <a:pt x="167" y="212"/>
                </a:lnTo>
                <a:lnTo>
                  <a:pt x="167" y="212"/>
                </a:lnTo>
                <a:lnTo>
                  <a:pt x="164" y="214"/>
                </a:lnTo>
                <a:lnTo>
                  <a:pt x="164" y="214"/>
                </a:lnTo>
                <a:lnTo>
                  <a:pt x="166" y="217"/>
                </a:lnTo>
                <a:lnTo>
                  <a:pt x="166" y="217"/>
                </a:lnTo>
                <a:close/>
                <a:moveTo>
                  <a:pt x="186" y="238"/>
                </a:moveTo>
                <a:lnTo>
                  <a:pt x="186" y="238"/>
                </a:lnTo>
                <a:lnTo>
                  <a:pt x="188" y="239"/>
                </a:lnTo>
                <a:lnTo>
                  <a:pt x="188" y="239"/>
                </a:lnTo>
                <a:lnTo>
                  <a:pt x="192" y="244"/>
                </a:lnTo>
                <a:lnTo>
                  <a:pt x="192" y="244"/>
                </a:lnTo>
                <a:lnTo>
                  <a:pt x="197" y="247"/>
                </a:lnTo>
                <a:lnTo>
                  <a:pt x="202" y="250"/>
                </a:lnTo>
                <a:lnTo>
                  <a:pt x="202" y="250"/>
                </a:lnTo>
                <a:lnTo>
                  <a:pt x="211" y="253"/>
                </a:lnTo>
                <a:lnTo>
                  <a:pt x="222" y="257"/>
                </a:lnTo>
                <a:lnTo>
                  <a:pt x="222" y="257"/>
                </a:lnTo>
                <a:lnTo>
                  <a:pt x="225" y="257"/>
                </a:lnTo>
                <a:lnTo>
                  <a:pt x="230" y="258"/>
                </a:lnTo>
                <a:lnTo>
                  <a:pt x="230" y="258"/>
                </a:lnTo>
                <a:lnTo>
                  <a:pt x="236" y="257"/>
                </a:lnTo>
                <a:lnTo>
                  <a:pt x="236" y="257"/>
                </a:lnTo>
                <a:lnTo>
                  <a:pt x="246" y="253"/>
                </a:lnTo>
                <a:lnTo>
                  <a:pt x="255" y="249"/>
                </a:lnTo>
                <a:lnTo>
                  <a:pt x="255" y="249"/>
                </a:lnTo>
                <a:lnTo>
                  <a:pt x="263" y="242"/>
                </a:lnTo>
                <a:lnTo>
                  <a:pt x="263" y="242"/>
                </a:lnTo>
                <a:lnTo>
                  <a:pt x="266" y="239"/>
                </a:lnTo>
                <a:lnTo>
                  <a:pt x="266" y="239"/>
                </a:lnTo>
                <a:lnTo>
                  <a:pt x="271" y="233"/>
                </a:lnTo>
                <a:lnTo>
                  <a:pt x="276" y="225"/>
                </a:lnTo>
                <a:lnTo>
                  <a:pt x="276" y="225"/>
                </a:lnTo>
                <a:lnTo>
                  <a:pt x="276" y="224"/>
                </a:lnTo>
                <a:lnTo>
                  <a:pt x="276" y="224"/>
                </a:lnTo>
                <a:lnTo>
                  <a:pt x="278" y="220"/>
                </a:lnTo>
                <a:lnTo>
                  <a:pt x="278" y="220"/>
                </a:lnTo>
                <a:lnTo>
                  <a:pt x="281" y="209"/>
                </a:lnTo>
                <a:lnTo>
                  <a:pt x="281" y="209"/>
                </a:lnTo>
                <a:lnTo>
                  <a:pt x="282" y="200"/>
                </a:lnTo>
                <a:lnTo>
                  <a:pt x="279" y="190"/>
                </a:lnTo>
                <a:lnTo>
                  <a:pt x="279" y="190"/>
                </a:lnTo>
                <a:lnTo>
                  <a:pt x="273" y="178"/>
                </a:lnTo>
                <a:lnTo>
                  <a:pt x="273" y="178"/>
                </a:lnTo>
                <a:lnTo>
                  <a:pt x="265" y="170"/>
                </a:lnTo>
                <a:lnTo>
                  <a:pt x="265" y="170"/>
                </a:lnTo>
                <a:lnTo>
                  <a:pt x="260" y="165"/>
                </a:lnTo>
                <a:lnTo>
                  <a:pt x="260" y="165"/>
                </a:lnTo>
                <a:lnTo>
                  <a:pt x="251" y="162"/>
                </a:lnTo>
                <a:lnTo>
                  <a:pt x="251" y="162"/>
                </a:lnTo>
                <a:lnTo>
                  <a:pt x="241" y="159"/>
                </a:lnTo>
                <a:lnTo>
                  <a:pt x="241" y="159"/>
                </a:lnTo>
                <a:lnTo>
                  <a:pt x="224" y="157"/>
                </a:lnTo>
                <a:lnTo>
                  <a:pt x="224" y="157"/>
                </a:lnTo>
                <a:lnTo>
                  <a:pt x="218" y="159"/>
                </a:lnTo>
                <a:lnTo>
                  <a:pt x="218" y="159"/>
                </a:lnTo>
                <a:lnTo>
                  <a:pt x="218" y="159"/>
                </a:lnTo>
                <a:lnTo>
                  <a:pt x="218" y="159"/>
                </a:lnTo>
                <a:lnTo>
                  <a:pt x="218" y="160"/>
                </a:lnTo>
                <a:lnTo>
                  <a:pt x="218" y="160"/>
                </a:lnTo>
                <a:lnTo>
                  <a:pt x="218" y="168"/>
                </a:lnTo>
                <a:lnTo>
                  <a:pt x="218" y="176"/>
                </a:lnTo>
                <a:lnTo>
                  <a:pt x="218" y="176"/>
                </a:lnTo>
                <a:lnTo>
                  <a:pt x="216" y="189"/>
                </a:lnTo>
                <a:lnTo>
                  <a:pt x="216" y="189"/>
                </a:lnTo>
                <a:lnTo>
                  <a:pt x="213" y="201"/>
                </a:lnTo>
                <a:lnTo>
                  <a:pt x="213" y="201"/>
                </a:lnTo>
                <a:lnTo>
                  <a:pt x="208" y="212"/>
                </a:lnTo>
                <a:lnTo>
                  <a:pt x="200" y="222"/>
                </a:lnTo>
                <a:lnTo>
                  <a:pt x="200" y="222"/>
                </a:lnTo>
                <a:lnTo>
                  <a:pt x="199" y="222"/>
                </a:lnTo>
                <a:lnTo>
                  <a:pt x="199" y="222"/>
                </a:lnTo>
                <a:lnTo>
                  <a:pt x="186" y="238"/>
                </a:lnTo>
                <a:lnTo>
                  <a:pt x="186" y="238"/>
                </a:lnTo>
                <a:close/>
                <a:moveTo>
                  <a:pt x="178" y="143"/>
                </a:moveTo>
                <a:lnTo>
                  <a:pt x="178" y="143"/>
                </a:lnTo>
                <a:lnTo>
                  <a:pt x="177" y="143"/>
                </a:lnTo>
                <a:lnTo>
                  <a:pt x="177" y="143"/>
                </a:lnTo>
                <a:lnTo>
                  <a:pt x="170" y="137"/>
                </a:lnTo>
                <a:lnTo>
                  <a:pt x="170" y="137"/>
                </a:lnTo>
                <a:lnTo>
                  <a:pt x="162" y="132"/>
                </a:lnTo>
                <a:lnTo>
                  <a:pt x="154" y="130"/>
                </a:lnTo>
                <a:lnTo>
                  <a:pt x="154" y="130"/>
                </a:lnTo>
                <a:lnTo>
                  <a:pt x="147" y="129"/>
                </a:lnTo>
                <a:lnTo>
                  <a:pt x="147" y="129"/>
                </a:lnTo>
                <a:lnTo>
                  <a:pt x="136" y="129"/>
                </a:lnTo>
                <a:lnTo>
                  <a:pt x="126" y="130"/>
                </a:lnTo>
                <a:lnTo>
                  <a:pt x="126" y="130"/>
                </a:lnTo>
                <a:lnTo>
                  <a:pt x="115" y="134"/>
                </a:lnTo>
                <a:lnTo>
                  <a:pt x="115" y="134"/>
                </a:lnTo>
                <a:lnTo>
                  <a:pt x="109" y="138"/>
                </a:lnTo>
                <a:lnTo>
                  <a:pt x="102" y="143"/>
                </a:lnTo>
                <a:lnTo>
                  <a:pt x="102" y="143"/>
                </a:lnTo>
                <a:lnTo>
                  <a:pt x="98" y="149"/>
                </a:lnTo>
                <a:lnTo>
                  <a:pt x="96" y="157"/>
                </a:lnTo>
                <a:lnTo>
                  <a:pt x="96" y="157"/>
                </a:lnTo>
                <a:lnTo>
                  <a:pt x="95" y="164"/>
                </a:lnTo>
                <a:lnTo>
                  <a:pt x="95" y="171"/>
                </a:lnTo>
                <a:lnTo>
                  <a:pt x="95" y="171"/>
                </a:lnTo>
                <a:lnTo>
                  <a:pt x="95" y="176"/>
                </a:lnTo>
                <a:lnTo>
                  <a:pt x="96" y="181"/>
                </a:lnTo>
                <a:lnTo>
                  <a:pt x="96" y="181"/>
                </a:lnTo>
                <a:lnTo>
                  <a:pt x="99" y="189"/>
                </a:lnTo>
                <a:lnTo>
                  <a:pt x="104" y="195"/>
                </a:lnTo>
                <a:lnTo>
                  <a:pt x="104" y="195"/>
                </a:lnTo>
                <a:lnTo>
                  <a:pt x="106" y="195"/>
                </a:lnTo>
                <a:lnTo>
                  <a:pt x="106" y="195"/>
                </a:lnTo>
                <a:lnTo>
                  <a:pt x="107" y="197"/>
                </a:lnTo>
                <a:lnTo>
                  <a:pt x="109" y="198"/>
                </a:lnTo>
                <a:lnTo>
                  <a:pt x="109" y="198"/>
                </a:lnTo>
                <a:lnTo>
                  <a:pt x="109" y="200"/>
                </a:lnTo>
                <a:lnTo>
                  <a:pt x="109" y="200"/>
                </a:lnTo>
                <a:lnTo>
                  <a:pt x="118" y="205"/>
                </a:lnTo>
                <a:lnTo>
                  <a:pt x="118" y="205"/>
                </a:lnTo>
                <a:lnTo>
                  <a:pt x="124" y="208"/>
                </a:lnTo>
                <a:lnTo>
                  <a:pt x="124" y="208"/>
                </a:lnTo>
                <a:lnTo>
                  <a:pt x="132" y="209"/>
                </a:lnTo>
                <a:lnTo>
                  <a:pt x="142" y="211"/>
                </a:lnTo>
                <a:lnTo>
                  <a:pt x="142" y="211"/>
                </a:lnTo>
                <a:lnTo>
                  <a:pt x="142" y="209"/>
                </a:lnTo>
                <a:lnTo>
                  <a:pt x="142" y="209"/>
                </a:lnTo>
                <a:lnTo>
                  <a:pt x="142" y="209"/>
                </a:lnTo>
                <a:lnTo>
                  <a:pt x="142" y="209"/>
                </a:lnTo>
                <a:lnTo>
                  <a:pt x="143" y="201"/>
                </a:lnTo>
                <a:lnTo>
                  <a:pt x="145" y="195"/>
                </a:lnTo>
                <a:lnTo>
                  <a:pt x="145" y="195"/>
                </a:lnTo>
                <a:lnTo>
                  <a:pt x="147" y="192"/>
                </a:lnTo>
                <a:lnTo>
                  <a:pt x="147" y="192"/>
                </a:lnTo>
                <a:lnTo>
                  <a:pt x="150" y="179"/>
                </a:lnTo>
                <a:lnTo>
                  <a:pt x="156" y="168"/>
                </a:lnTo>
                <a:lnTo>
                  <a:pt x="156" y="168"/>
                </a:lnTo>
                <a:lnTo>
                  <a:pt x="161" y="160"/>
                </a:lnTo>
                <a:lnTo>
                  <a:pt x="166" y="154"/>
                </a:lnTo>
                <a:lnTo>
                  <a:pt x="166" y="154"/>
                </a:lnTo>
                <a:lnTo>
                  <a:pt x="172" y="149"/>
                </a:lnTo>
                <a:lnTo>
                  <a:pt x="178" y="143"/>
                </a:lnTo>
                <a:lnTo>
                  <a:pt x="178" y="143"/>
                </a:lnTo>
                <a:close/>
                <a:moveTo>
                  <a:pt x="151" y="249"/>
                </a:moveTo>
                <a:lnTo>
                  <a:pt x="151" y="249"/>
                </a:lnTo>
                <a:lnTo>
                  <a:pt x="151" y="250"/>
                </a:lnTo>
                <a:lnTo>
                  <a:pt x="151" y="250"/>
                </a:lnTo>
                <a:lnTo>
                  <a:pt x="156" y="258"/>
                </a:lnTo>
                <a:lnTo>
                  <a:pt x="156" y="258"/>
                </a:lnTo>
                <a:lnTo>
                  <a:pt x="169" y="272"/>
                </a:lnTo>
                <a:lnTo>
                  <a:pt x="169" y="272"/>
                </a:lnTo>
                <a:lnTo>
                  <a:pt x="177" y="277"/>
                </a:lnTo>
                <a:lnTo>
                  <a:pt x="183" y="282"/>
                </a:lnTo>
                <a:lnTo>
                  <a:pt x="183" y="282"/>
                </a:lnTo>
                <a:lnTo>
                  <a:pt x="197" y="288"/>
                </a:lnTo>
                <a:lnTo>
                  <a:pt x="197" y="288"/>
                </a:lnTo>
                <a:lnTo>
                  <a:pt x="208" y="291"/>
                </a:lnTo>
                <a:lnTo>
                  <a:pt x="208" y="291"/>
                </a:lnTo>
                <a:lnTo>
                  <a:pt x="211" y="291"/>
                </a:lnTo>
                <a:lnTo>
                  <a:pt x="211" y="291"/>
                </a:lnTo>
                <a:lnTo>
                  <a:pt x="211" y="288"/>
                </a:lnTo>
                <a:lnTo>
                  <a:pt x="211" y="288"/>
                </a:lnTo>
                <a:lnTo>
                  <a:pt x="208" y="288"/>
                </a:lnTo>
                <a:lnTo>
                  <a:pt x="208" y="288"/>
                </a:lnTo>
                <a:lnTo>
                  <a:pt x="197" y="287"/>
                </a:lnTo>
                <a:lnTo>
                  <a:pt x="186" y="282"/>
                </a:lnTo>
                <a:lnTo>
                  <a:pt x="186" y="282"/>
                </a:lnTo>
                <a:lnTo>
                  <a:pt x="180" y="277"/>
                </a:lnTo>
                <a:lnTo>
                  <a:pt x="180" y="277"/>
                </a:lnTo>
                <a:lnTo>
                  <a:pt x="170" y="269"/>
                </a:lnTo>
                <a:lnTo>
                  <a:pt x="170" y="269"/>
                </a:lnTo>
                <a:lnTo>
                  <a:pt x="166" y="266"/>
                </a:lnTo>
                <a:lnTo>
                  <a:pt x="166" y="266"/>
                </a:lnTo>
                <a:lnTo>
                  <a:pt x="156" y="253"/>
                </a:lnTo>
                <a:lnTo>
                  <a:pt x="156" y="253"/>
                </a:lnTo>
                <a:lnTo>
                  <a:pt x="154" y="249"/>
                </a:lnTo>
                <a:lnTo>
                  <a:pt x="154" y="249"/>
                </a:lnTo>
                <a:lnTo>
                  <a:pt x="154" y="249"/>
                </a:lnTo>
                <a:lnTo>
                  <a:pt x="154" y="249"/>
                </a:lnTo>
                <a:lnTo>
                  <a:pt x="151" y="249"/>
                </a:lnTo>
                <a:lnTo>
                  <a:pt x="151" y="249"/>
                </a:lnTo>
                <a:close/>
                <a:moveTo>
                  <a:pt x="147" y="244"/>
                </a:moveTo>
                <a:lnTo>
                  <a:pt x="147" y="244"/>
                </a:lnTo>
                <a:lnTo>
                  <a:pt x="123" y="242"/>
                </a:lnTo>
                <a:lnTo>
                  <a:pt x="112" y="241"/>
                </a:lnTo>
                <a:lnTo>
                  <a:pt x="101" y="236"/>
                </a:lnTo>
                <a:lnTo>
                  <a:pt x="101" y="236"/>
                </a:lnTo>
                <a:lnTo>
                  <a:pt x="113" y="242"/>
                </a:lnTo>
                <a:lnTo>
                  <a:pt x="126" y="246"/>
                </a:lnTo>
                <a:lnTo>
                  <a:pt x="126" y="246"/>
                </a:lnTo>
                <a:lnTo>
                  <a:pt x="139" y="247"/>
                </a:lnTo>
                <a:lnTo>
                  <a:pt x="147" y="247"/>
                </a:lnTo>
                <a:lnTo>
                  <a:pt x="147" y="247"/>
                </a:lnTo>
                <a:lnTo>
                  <a:pt x="147" y="244"/>
                </a:lnTo>
                <a:lnTo>
                  <a:pt x="147" y="244"/>
                </a:lnTo>
                <a:close/>
                <a:moveTo>
                  <a:pt x="9" y="52"/>
                </a:moveTo>
                <a:lnTo>
                  <a:pt x="9" y="52"/>
                </a:lnTo>
                <a:lnTo>
                  <a:pt x="9" y="53"/>
                </a:lnTo>
                <a:lnTo>
                  <a:pt x="9" y="53"/>
                </a:lnTo>
                <a:lnTo>
                  <a:pt x="9" y="55"/>
                </a:lnTo>
                <a:lnTo>
                  <a:pt x="9" y="55"/>
                </a:lnTo>
                <a:lnTo>
                  <a:pt x="12" y="64"/>
                </a:lnTo>
                <a:lnTo>
                  <a:pt x="14" y="74"/>
                </a:lnTo>
                <a:lnTo>
                  <a:pt x="14" y="74"/>
                </a:lnTo>
                <a:lnTo>
                  <a:pt x="17" y="99"/>
                </a:lnTo>
                <a:lnTo>
                  <a:pt x="17" y="99"/>
                </a:lnTo>
                <a:lnTo>
                  <a:pt x="19" y="116"/>
                </a:lnTo>
                <a:lnTo>
                  <a:pt x="19" y="116"/>
                </a:lnTo>
                <a:lnTo>
                  <a:pt x="19" y="121"/>
                </a:lnTo>
                <a:lnTo>
                  <a:pt x="19" y="121"/>
                </a:lnTo>
                <a:lnTo>
                  <a:pt x="19" y="123"/>
                </a:lnTo>
                <a:lnTo>
                  <a:pt x="19" y="123"/>
                </a:lnTo>
                <a:lnTo>
                  <a:pt x="19" y="119"/>
                </a:lnTo>
                <a:lnTo>
                  <a:pt x="19" y="119"/>
                </a:lnTo>
                <a:lnTo>
                  <a:pt x="19" y="116"/>
                </a:lnTo>
                <a:lnTo>
                  <a:pt x="19" y="116"/>
                </a:lnTo>
                <a:lnTo>
                  <a:pt x="19" y="104"/>
                </a:lnTo>
                <a:lnTo>
                  <a:pt x="19" y="104"/>
                </a:lnTo>
                <a:lnTo>
                  <a:pt x="17" y="97"/>
                </a:lnTo>
                <a:lnTo>
                  <a:pt x="17" y="97"/>
                </a:lnTo>
                <a:lnTo>
                  <a:pt x="17" y="93"/>
                </a:lnTo>
                <a:lnTo>
                  <a:pt x="17" y="93"/>
                </a:lnTo>
                <a:lnTo>
                  <a:pt x="17" y="85"/>
                </a:lnTo>
                <a:lnTo>
                  <a:pt x="17" y="85"/>
                </a:lnTo>
                <a:lnTo>
                  <a:pt x="16" y="74"/>
                </a:lnTo>
                <a:lnTo>
                  <a:pt x="16" y="74"/>
                </a:lnTo>
                <a:lnTo>
                  <a:pt x="12" y="58"/>
                </a:lnTo>
                <a:lnTo>
                  <a:pt x="12" y="58"/>
                </a:lnTo>
                <a:lnTo>
                  <a:pt x="9" y="52"/>
                </a:lnTo>
                <a:lnTo>
                  <a:pt x="9" y="52"/>
                </a:lnTo>
                <a:close/>
                <a:moveTo>
                  <a:pt x="115" y="107"/>
                </a:moveTo>
                <a:lnTo>
                  <a:pt x="115" y="107"/>
                </a:lnTo>
                <a:lnTo>
                  <a:pt x="117" y="105"/>
                </a:lnTo>
                <a:lnTo>
                  <a:pt x="117" y="105"/>
                </a:lnTo>
                <a:lnTo>
                  <a:pt x="118" y="105"/>
                </a:lnTo>
                <a:lnTo>
                  <a:pt x="118" y="105"/>
                </a:lnTo>
                <a:lnTo>
                  <a:pt x="120" y="105"/>
                </a:lnTo>
                <a:lnTo>
                  <a:pt x="120" y="105"/>
                </a:lnTo>
                <a:lnTo>
                  <a:pt x="121" y="104"/>
                </a:lnTo>
                <a:lnTo>
                  <a:pt x="121" y="104"/>
                </a:lnTo>
                <a:lnTo>
                  <a:pt x="131" y="104"/>
                </a:lnTo>
                <a:lnTo>
                  <a:pt x="131" y="104"/>
                </a:lnTo>
                <a:lnTo>
                  <a:pt x="134" y="102"/>
                </a:lnTo>
                <a:lnTo>
                  <a:pt x="134" y="102"/>
                </a:lnTo>
                <a:lnTo>
                  <a:pt x="137" y="104"/>
                </a:lnTo>
                <a:lnTo>
                  <a:pt x="137" y="104"/>
                </a:lnTo>
                <a:lnTo>
                  <a:pt x="140" y="104"/>
                </a:lnTo>
                <a:lnTo>
                  <a:pt x="140" y="104"/>
                </a:lnTo>
                <a:lnTo>
                  <a:pt x="142" y="104"/>
                </a:lnTo>
                <a:lnTo>
                  <a:pt x="142" y="104"/>
                </a:lnTo>
                <a:lnTo>
                  <a:pt x="145" y="104"/>
                </a:lnTo>
                <a:lnTo>
                  <a:pt x="145" y="104"/>
                </a:lnTo>
                <a:lnTo>
                  <a:pt x="147" y="102"/>
                </a:lnTo>
                <a:lnTo>
                  <a:pt x="148" y="104"/>
                </a:lnTo>
                <a:lnTo>
                  <a:pt x="148" y="104"/>
                </a:lnTo>
                <a:lnTo>
                  <a:pt x="150" y="105"/>
                </a:lnTo>
                <a:lnTo>
                  <a:pt x="150" y="105"/>
                </a:lnTo>
                <a:lnTo>
                  <a:pt x="153" y="105"/>
                </a:lnTo>
                <a:lnTo>
                  <a:pt x="153" y="105"/>
                </a:lnTo>
                <a:lnTo>
                  <a:pt x="154" y="105"/>
                </a:lnTo>
                <a:lnTo>
                  <a:pt x="154" y="105"/>
                </a:lnTo>
                <a:lnTo>
                  <a:pt x="156" y="105"/>
                </a:lnTo>
                <a:lnTo>
                  <a:pt x="158" y="107"/>
                </a:lnTo>
                <a:lnTo>
                  <a:pt x="158" y="107"/>
                </a:lnTo>
                <a:lnTo>
                  <a:pt x="158" y="107"/>
                </a:lnTo>
                <a:lnTo>
                  <a:pt x="158" y="107"/>
                </a:lnTo>
                <a:lnTo>
                  <a:pt x="162" y="108"/>
                </a:lnTo>
                <a:lnTo>
                  <a:pt x="162" y="108"/>
                </a:lnTo>
                <a:lnTo>
                  <a:pt x="162" y="107"/>
                </a:lnTo>
                <a:lnTo>
                  <a:pt x="162" y="107"/>
                </a:lnTo>
                <a:lnTo>
                  <a:pt x="151" y="104"/>
                </a:lnTo>
                <a:lnTo>
                  <a:pt x="139" y="102"/>
                </a:lnTo>
                <a:lnTo>
                  <a:pt x="126" y="102"/>
                </a:lnTo>
                <a:lnTo>
                  <a:pt x="113" y="105"/>
                </a:lnTo>
                <a:lnTo>
                  <a:pt x="113" y="105"/>
                </a:lnTo>
                <a:lnTo>
                  <a:pt x="115" y="107"/>
                </a:lnTo>
                <a:lnTo>
                  <a:pt x="115" y="107"/>
                </a:lnTo>
                <a:close/>
                <a:moveTo>
                  <a:pt x="167" y="186"/>
                </a:moveTo>
                <a:lnTo>
                  <a:pt x="167" y="186"/>
                </a:lnTo>
                <a:lnTo>
                  <a:pt x="167" y="186"/>
                </a:lnTo>
                <a:lnTo>
                  <a:pt x="167" y="186"/>
                </a:lnTo>
                <a:lnTo>
                  <a:pt x="167" y="194"/>
                </a:lnTo>
                <a:lnTo>
                  <a:pt x="167" y="194"/>
                </a:lnTo>
                <a:lnTo>
                  <a:pt x="167" y="197"/>
                </a:lnTo>
                <a:lnTo>
                  <a:pt x="167" y="197"/>
                </a:lnTo>
                <a:lnTo>
                  <a:pt x="170" y="205"/>
                </a:lnTo>
                <a:lnTo>
                  <a:pt x="170" y="205"/>
                </a:lnTo>
                <a:lnTo>
                  <a:pt x="170" y="205"/>
                </a:lnTo>
                <a:lnTo>
                  <a:pt x="170" y="205"/>
                </a:lnTo>
                <a:lnTo>
                  <a:pt x="172" y="205"/>
                </a:lnTo>
                <a:lnTo>
                  <a:pt x="172" y="205"/>
                </a:lnTo>
                <a:lnTo>
                  <a:pt x="173" y="201"/>
                </a:lnTo>
                <a:lnTo>
                  <a:pt x="173" y="201"/>
                </a:lnTo>
                <a:lnTo>
                  <a:pt x="173" y="198"/>
                </a:lnTo>
                <a:lnTo>
                  <a:pt x="173" y="198"/>
                </a:lnTo>
                <a:lnTo>
                  <a:pt x="173" y="194"/>
                </a:lnTo>
                <a:lnTo>
                  <a:pt x="173" y="194"/>
                </a:lnTo>
                <a:lnTo>
                  <a:pt x="172" y="194"/>
                </a:lnTo>
                <a:lnTo>
                  <a:pt x="172" y="192"/>
                </a:lnTo>
                <a:lnTo>
                  <a:pt x="172" y="192"/>
                </a:lnTo>
                <a:lnTo>
                  <a:pt x="169" y="187"/>
                </a:lnTo>
                <a:lnTo>
                  <a:pt x="169" y="187"/>
                </a:lnTo>
                <a:lnTo>
                  <a:pt x="167" y="186"/>
                </a:lnTo>
                <a:lnTo>
                  <a:pt x="167" y="186"/>
                </a:lnTo>
                <a:close/>
                <a:moveTo>
                  <a:pt x="184" y="171"/>
                </a:moveTo>
                <a:lnTo>
                  <a:pt x="184" y="171"/>
                </a:lnTo>
                <a:lnTo>
                  <a:pt x="178" y="162"/>
                </a:lnTo>
                <a:lnTo>
                  <a:pt x="178" y="162"/>
                </a:lnTo>
                <a:lnTo>
                  <a:pt x="178" y="162"/>
                </a:lnTo>
                <a:lnTo>
                  <a:pt x="178" y="164"/>
                </a:lnTo>
                <a:lnTo>
                  <a:pt x="178" y="164"/>
                </a:lnTo>
                <a:lnTo>
                  <a:pt x="180" y="176"/>
                </a:lnTo>
                <a:lnTo>
                  <a:pt x="180" y="176"/>
                </a:lnTo>
                <a:lnTo>
                  <a:pt x="180" y="178"/>
                </a:lnTo>
                <a:lnTo>
                  <a:pt x="180" y="178"/>
                </a:lnTo>
                <a:lnTo>
                  <a:pt x="184" y="171"/>
                </a:lnTo>
                <a:lnTo>
                  <a:pt x="184" y="171"/>
                </a:lnTo>
                <a:close/>
                <a:moveTo>
                  <a:pt x="44" y="119"/>
                </a:moveTo>
                <a:lnTo>
                  <a:pt x="44" y="119"/>
                </a:lnTo>
                <a:lnTo>
                  <a:pt x="44" y="118"/>
                </a:lnTo>
                <a:lnTo>
                  <a:pt x="44" y="118"/>
                </a:lnTo>
                <a:lnTo>
                  <a:pt x="42" y="108"/>
                </a:lnTo>
                <a:lnTo>
                  <a:pt x="42" y="108"/>
                </a:lnTo>
                <a:lnTo>
                  <a:pt x="38" y="94"/>
                </a:lnTo>
                <a:lnTo>
                  <a:pt x="38" y="94"/>
                </a:lnTo>
                <a:lnTo>
                  <a:pt x="38" y="93"/>
                </a:lnTo>
                <a:lnTo>
                  <a:pt x="38" y="93"/>
                </a:lnTo>
                <a:lnTo>
                  <a:pt x="36" y="105"/>
                </a:lnTo>
                <a:lnTo>
                  <a:pt x="36" y="105"/>
                </a:lnTo>
                <a:lnTo>
                  <a:pt x="36" y="105"/>
                </a:lnTo>
                <a:lnTo>
                  <a:pt x="36" y="105"/>
                </a:lnTo>
                <a:lnTo>
                  <a:pt x="39" y="105"/>
                </a:lnTo>
                <a:lnTo>
                  <a:pt x="39" y="105"/>
                </a:lnTo>
                <a:lnTo>
                  <a:pt x="39" y="105"/>
                </a:lnTo>
                <a:lnTo>
                  <a:pt x="41" y="107"/>
                </a:lnTo>
                <a:lnTo>
                  <a:pt x="41" y="107"/>
                </a:lnTo>
                <a:lnTo>
                  <a:pt x="41" y="112"/>
                </a:lnTo>
                <a:lnTo>
                  <a:pt x="41" y="112"/>
                </a:lnTo>
                <a:lnTo>
                  <a:pt x="41" y="116"/>
                </a:lnTo>
                <a:lnTo>
                  <a:pt x="41" y="116"/>
                </a:lnTo>
                <a:lnTo>
                  <a:pt x="41" y="116"/>
                </a:lnTo>
                <a:lnTo>
                  <a:pt x="41" y="116"/>
                </a:lnTo>
                <a:lnTo>
                  <a:pt x="42" y="119"/>
                </a:lnTo>
                <a:lnTo>
                  <a:pt x="42" y="119"/>
                </a:lnTo>
                <a:lnTo>
                  <a:pt x="44" y="119"/>
                </a:lnTo>
                <a:lnTo>
                  <a:pt x="44" y="119"/>
                </a:lnTo>
                <a:close/>
                <a:moveTo>
                  <a:pt x="28" y="33"/>
                </a:moveTo>
                <a:lnTo>
                  <a:pt x="28" y="33"/>
                </a:lnTo>
                <a:lnTo>
                  <a:pt x="28" y="33"/>
                </a:lnTo>
                <a:lnTo>
                  <a:pt x="28" y="33"/>
                </a:lnTo>
                <a:lnTo>
                  <a:pt x="28" y="33"/>
                </a:lnTo>
                <a:lnTo>
                  <a:pt x="28" y="33"/>
                </a:lnTo>
                <a:lnTo>
                  <a:pt x="27" y="34"/>
                </a:lnTo>
                <a:lnTo>
                  <a:pt x="27" y="34"/>
                </a:lnTo>
                <a:lnTo>
                  <a:pt x="24" y="39"/>
                </a:lnTo>
                <a:lnTo>
                  <a:pt x="20" y="42"/>
                </a:lnTo>
                <a:lnTo>
                  <a:pt x="20" y="42"/>
                </a:lnTo>
                <a:lnTo>
                  <a:pt x="19" y="44"/>
                </a:lnTo>
                <a:lnTo>
                  <a:pt x="19" y="44"/>
                </a:lnTo>
                <a:lnTo>
                  <a:pt x="20" y="50"/>
                </a:lnTo>
                <a:lnTo>
                  <a:pt x="20" y="50"/>
                </a:lnTo>
                <a:lnTo>
                  <a:pt x="20" y="52"/>
                </a:lnTo>
                <a:lnTo>
                  <a:pt x="20" y="52"/>
                </a:lnTo>
                <a:lnTo>
                  <a:pt x="22" y="48"/>
                </a:lnTo>
                <a:lnTo>
                  <a:pt x="22" y="48"/>
                </a:lnTo>
                <a:lnTo>
                  <a:pt x="24" y="45"/>
                </a:lnTo>
                <a:lnTo>
                  <a:pt x="24" y="45"/>
                </a:lnTo>
                <a:lnTo>
                  <a:pt x="25" y="42"/>
                </a:lnTo>
                <a:lnTo>
                  <a:pt x="25" y="42"/>
                </a:lnTo>
                <a:lnTo>
                  <a:pt x="27" y="39"/>
                </a:lnTo>
                <a:lnTo>
                  <a:pt x="27" y="39"/>
                </a:lnTo>
                <a:lnTo>
                  <a:pt x="27" y="36"/>
                </a:lnTo>
                <a:lnTo>
                  <a:pt x="27" y="36"/>
                </a:lnTo>
                <a:lnTo>
                  <a:pt x="28" y="33"/>
                </a:lnTo>
                <a:lnTo>
                  <a:pt x="28" y="33"/>
                </a:lnTo>
                <a:close/>
                <a:moveTo>
                  <a:pt x="25" y="50"/>
                </a:moveTo>
                <a:lnTo>
                  <a:pt x="25" y="50"/>
                </a:lnTo>
                <a:lnTo>
                  <a:pt x="27" y="47"/>
                </a:lnTo>
                <a:lnTo>
                  <a:pt x="27" y="47"/>
                </a:lnTo>
                <a:lnTo>
                  <a:pt x="28" y="45"/>
                </a:lnTo>
                <a:lnTo>
                  <a:pt x="28" y="45"/>
                </a:lnTo>
                <a:lnTo>
                  <a:pt x="30" y="42"/>
                </a:lnTo>
                <a:lnTo>
                  <a:pt x="30" y="42"/>
                </a:lnTo>
                <a:lnTo>
                  <a:pt x="35" y="36"/>
                </a:lnTo>
                <a:lnTo>
                  <a:pt x="35" y="36"/>
                </a:lnTo>
                <a:lnTo>
                  <a:pt x="35" y="34"/>
                </a:lnTo>
                <a:lnTo>
                  <a:pt x="35" y="34"/>
                </a:lnTo>
                <a:lnTo>
                  <a:pt x="35" y="33"/>
                </a:lnTo>
                <a:lnTo>
                  <a:pt x="35" y="33"/>
                </a:lnTo>
                <a:lnTo>
                  <a:pt x="33" y="33"/>
                </a:lnTo>
                <a:lnTo>
                  <a:pt x="31" y="34"/>
                </a:lnTo>
                <a:lnTo>
                  <a:pt x="31" y="34"/>
                </a:lnTo>
                <a:lnTo>
                  <a:pt x="25" y="48"/>
                </a:lnTo>
                <a:lnTo>
                  <a:pt x="25" y="48"/>
                </a:lnTo>
                <a:lnTo>
                  <a:pt x="25" y="50"/>
                </a:lnTo>
                <a:lnTo>
                  <a:pt x="25" y="50"/>
                </a:lnTo>
                <a:close/>
                <a:moveTo>
                  <a:pt x="90" y="104"/>
                </a:moveTo>
                <a:lnTo>
                  <a:pt x="90" y="104"/>
                </a:lnTo>
                <a:lnTo>
                  <a:pt x="88" y="104"/>
                </a:lnTo>
                <a:lnTo>
                  <a:pt x="88" y="104"/>
                </a:lnTo>
                <a:lnTo>
                  <a:pt x="83" y="113"/>
                </a:lnTo>
                <a:lnTo>
                  <a:pt x="83" y="113"/>
                </a:lnTo>
                <a:lnTo>
                  <a:pt x="83" y="115"/>
                </a:lnTo>
                <a:lnTo>
                  <a:pt x="83" y="116"/>
                </a:lnTo>
                <a:lnTo>
                  <a:pt x="83" y="116"/>
                </a:lnTo>
                <a:lnTo>
                  <a:pt x="83" y="116"/>
                </a:lnTo>
                <a:lnTo>
                  <a:pt x="83" y="116"/>
                </a:lnTo>
                <a:lnTo>
                  <a:pt x="85" y="118"/>
                </a:lnTo>
                <a:lnTo>
                  <a:pt x="85" y="118"/>
                </a:lnTo>
                <a:lnTo>
                  <a:pt x="88" y="116"/>
                </a:lnTo>
                <a:lnTo>
                  <a:pt x="88" y="116"/>
                </a:lnTo>
                <a:lnTo>
                  <a:pt x="88" y="115"/>
                </a:lnTo>
                <a:lnTo>
                  <a:pt x="88" y="112"/>
                </a:lnTo>
                <a:lnTo>
                  <a:pt x="88" y="112"/>
                </a:lnTo>
                <a:lnTo>
                  <a:pt x="90" y="105"/>
                </a:lnTo>
                <a:lnTo>
                  <a:pt x="90" y="105"/>
                </a:lnTo>
                <a:lnTo>
                  <a:pt x="90" y="104"/>
                </a:lnTo>
                <a:lnTo>
                  <a:pt x="90" y="104"/>
                </a:lnTo>
                <a:close/>
                <a:moveTo>
                  <a:pt x="20" y="37"/>
                </a:moveTo>
                <a:lnTo>
                  <a:pt x="20" y="37"/>
                </a:lnTo>
                <a:lnTo>
                  <a:pt x="20" y="37"/>
                </a:lnTo>
                <a:lnTo>
                  <a:pt x="20" y="37"/>
                </a:lnTo>
                <a:lnTo>
                  <a:pt x="31" y="23"/>
                </a:lnTo>
                <a:lnTo>
                  <a:pt x="31" y="23"/>
                </a:lnTo>
                <a:lnTo>
                  <a:pt x="27" y="22"/>
                </a:lnTo>
                <a:lnTo>
                  <a:pt x="27" y="22"/>
                </a:lnTo>
                <a:lnTo>
                  <a:pt x="20" y="37"/>
                </a:lnTo>
                <a:lnTo>
                  <a:pt x="20" y="37"/>
                </a:lnTo>
                <a:close/>
                <a:moveTo>
                  <a:pt x="221" y="342"/>
                </a:moveTo>
                <a:lnTo>
                  <a:pt x="221" y="342"/>
                </a:lnTo>
                <a:lnTo>
                  <a:pt x="222" y="340"/>
                </a:lnTo>
                <a:lnTo>
                  <a:pt x="222" y="340"/>
                </a:lnTo>
                <a:lnTo>
                  <a:pt x="224" y="339"/>
                </a:lnTo>
                <a:lnTo>
                  <a:pt x="224" y="339"/>
                </a:lnTo>
                <a:lnTo>
                  <a:pt x="225" y="339"/>
                </a:lnTo>
                <a:lnTo>
                  <a:pt x="225" y="339"/>
                </a:lnTo>
                <a:lnTo>
                  <a:pt x="224" y="337"/>
                </a:lnTo>
                <a:lnTo>
                  <a:pt x="224" y="337"/>
                </a:lnTo>
                <a:lnTo>
                  <a:pt x="222" y="337"/>
                </a:lnTo>
                <a:lnTo>
                  <a:pt x="222" y="337"/>
                </a:lnTo>
                <a:lnTo>
                  <a:pt x="222" y="337"/>
                </a:lnTo>
                <a:lnTo>
                  <a:pt x="222" y="337"/>
                </a:lnTo>
                <a:lnTo>
                  <a:pt x="219" y="337"/>
                </a:lnTo>
                <a:lnTo>
                  <a:pt x="219" y="337"/>
                </a:lnTo>
                <a:lnTo>
                  <a:pt x="219" y="334"/>
                </a:lnTo>
                <a:lnTo>
                  <a:pt x="219" y="334"/>
                </a:lnTo>
                <a:lnTo>
                  <a:pt x="219" y="334"/>
                </a:lnTo>
                <a:lnTo>
                  <a:pt x="219" y="334"/>
                </a:lnTo>
                <a:lnTo>
                  <a:pt x="222" y="331"/>
                </a:lnTo>
                <a:lnTo>
                  <a:pt x="222" y="331"/>
                </a:lnTo>
                <a:lnTo>
                  <a:pt x="222" y="329"/>
                </a:lnTo>
                <a:lnTo>
                  <a:pt x="222" y="329"/>
                </a:lnTo>
                <a:lnTo>
                  <a:pt x="222" y="328"/>
                </a:lnTo>
                <a:lnTo>
                  <a:pt x="222" y="328"/>
                </a:lnTo>
                <a:lnTo>
                  <a:pt x="219" y="329"/>
                </a:lnTo>
                <a:lnTo>
                  <a:pt x="218" y="329"/>
                </a:lnTo>
                <a:lnTo>
                  <a:pt x="218" y="329"/>
                </a:lnTo>
                <a:lnTo>
                  <a:pt x="218" y="336"/>
                </a:lnTo>
                <a:lnTo>
                  <a:pt x="218" y="336"/>
                </a:lnTo>
                <a:lnTo>
                  <a:pt x="218" y="336"/>
                </a:lnTo>
                <a:lnTo>
                  <a:pt x="218" y="337"/>
                </a:lnTo>
                <a:lnTo>
                  <a:pt x="218" y="337"/>
                </a:lnTo>
                <a:lnTo>
                  <a:pt x="219" y="339"/>
                </a:lnTo>
                <a:lnTo>
                  <a:pt x="219" y="339"/>
                </a:lnTo>
                <a:lnTo>
                  <a:pt x="221" y="342"/>
                </a:lnTo>
                <a:lnTo>
                  <a:pt x="221" y="342"/>
                </a:lnTo>
                <a:close/>
                <a:moveTo>
                  <a:pt x="82" y="140"/>
                </a:moveTo>
                <a:lnTo>
                  <a:pt x="82" y="140"/>
                </a:lnTo>
                <a:lnTo>
                  <a:pt x="83" y="141"/>
                </a:lnTo>
                <a:lnTo>
                  <a:pt x="83" y="141"/>
                </a:lnTo>
                <a:lnTo>
                  <a:pt x="88" y="140"/>
                </a:lnTo>
                <a:lnTo>
                  <a:pt x="88" y="140"/>
                </a:lnTo>
                <a:lnTo>
                  <a:pt x="90" y="140"/>
                </a:lnTo>
                <a:lnTo>
                  <a:pt x="90" y="140"/>
                </a:lnTo>
                <a:lnTo>
                  <a:pt x="90" y="138"/>
                </a:lnTo>
                <a:lnTo>
                  <a:pt x="90" y="138"/>
                </a:lnTo>
                <a:lnTo>
                  <a:pt x="93" y="134"/>
                </a:lnTo>
                <a:lnTo>
                  <a:pt x="93" y="134"/>
                </a:lnTo>
                <a:lnTo>
                  <a:pt x="93" y="132"/>
                </a:lnTo>
                <a:lnTo>
                  <a:pt x="93" y="132"/>
                </a:lnTo>
                <a:lnTo>
                  <a:pt x="85" y="137"/>
                </a:lnTo>
                <a:lnTo>
                  <a:pt x="85" y="137"/>
                </a:lnTo>
                <a:lnTo>
                  <a:pt x="83" y="137"/>
                </a:lnTo>
                <a:lnTo>
                  <a:pt x="83" y="137"/>
                </a:lnTo>
                <a:lnTo>
                  <a:pt x="82" y="140"/>
                </a:lnTo>
                <a:lnTo>
                  <a:pt x="82" y="140"/>
                </a:lnTo>
                <a:close/>
                <a:moveTo>
                  <a:pt x="298" y="179"/>
                </a:moveTo>
                <a:lnTo>
                  <a:pt x="298" y="179"/>
                </a:lnTo>
                <a:lnTo>
                  <a:pt x="298" y="182"/>
                </a:lnTo>
                <a:lnTo>
                  <a:pt x="298" y="182"/>
                </a:lnTo>
                <a:lnTo>
                  <a:pt x="298" y="182"/>
                </a:lnTo>
                <a:lnTo>
                  <a:pt x="298" y="182"/>
                </a:lnTo>
                <a:lnTo>
                  <a:pt x="301" y="194"/>
                </a:lnTo>
                <a:lnTo>
                  <a:pt x="301" y="194"/>
                </a:lnTo>
                <a:lnTo>
                  <a:pt x="303" y="197"/>
                </a:lnTo>
                <a:lnTo>
                  <a:pt x="303" y="197"/>
                </a:lnTo>
                <a:lnTo>
                  <a:pt x="303" y="200"/>
                </a:lnTo>
                <a:lnTo>
                  <a:pt x="301" y="201"/>
                </a:lnTo>
                <a:lnTo>
                  <a:pt x="301" y="201"/>
                </a:lnTo>
                <a:lnTo>
                  <a:pt x="301" y="201"/>
                </a:lnTo>
                <a:lnTo>
                  <a:pt x="301" y="201"/>
                </a:lnTo>
                <a:lnTo>
                  <a:pt x="303" y="206"/>
                </a:lnTo>
                <a:lnTo>
                  <a:pt x="303" y="206"/>
                </a:lnTo>
                <a:lnTo>
                  <a:pt x="303" y="209"/>
                </a:lnTo>
                <a:lnTo>
                  <a:pt x="303" y="209"/>
                </a:lnTo>
                <a:lnTo>
                  <a:pt x="303" y="208"/>
                </a:lnTo>
                <a:lnTo>
                  <a:pt x="303" y="208"/>
                </a:lnTo>
                <a:lnTo>
                  <a:pt x="303" y="201"/>
                </a:lnTo>
                <a:lnTo>
                  <a:pt x="303" y="201"/>
                </a:lnTo>
                <a:lnTo>
                  <a:pt x="303" y="194"/>
                </a:lnTo>
                <a:lnTo>
                  <a:pt x="301" y="187"/>
                </a:lnTo>
                <a:lnTo>
                  <a:pt x="301" y="187"/>
                </a:lnTo>
                <a:lnTo>
                  <a:pt x="298" y="179"/>
                </a:lnTo>
                <a:lnTo>
                  <a:pt x="298" y="179"/>
                </a:lnTo>
                <a:close/>
                <a:moveTo>
                  <a:pt x="154" y="182"/>
                </a:moveTo>
                <a:lnTo>
                  <a:pt x="154" y="182"/>
                </a:lnTo>
                <a:lnTo>
                  <a:pt x="154" y="182"/>
                </a:lnTo>
                <a:lnTo>
                  <a:pt x="154" y="182"/>
                </a:lnTo>
                <a:lnTo>
                  <a:pt x="154" y="182"/>
                </a:lnTo>
                <a:lnTo>
                  <a:pt x="154" y="182"/>
                </a:lnTo>
                <a:lnTo>
                  <a:pt x="151" y="187"/>
                </a:lnTo>
                <a:lnTo>
                  <a:pt x="151" y="187"/>
                </a:lnTo>
                <a:lnTo>
                  <a:pt x="150" y="194"/>
                </a:lnTo>
                <a:lnTo>
                  <a:pt x="148" y="201"/>
                </a:lnTo>
                <a:lnTo>
                  <a:pt x="148" y="201"/>
                </a:lnTo>
                <a:lnTo>
                  <a:pt x="148" y="209"/>
                </a:lnTo>
                <a:lnTo>
                  <a:pt x="148" y="209"/>
                </a:lnTo>
                <a:lnTo>
                  <a:pt x="148" y="211"/>
                </a:lnTo>
                <a:lnTo>
                  <a:pt x="148" y="211"/>
                </a:lnTo>
                <a:lnTo>
                  <a:pt x="148" y="209"/>
                </a:lnTo>
                <a:lnTo>
                  <a:pt x="148" y="209"/>
                </a:lnTo>
                <a:lnTo>
                  <a:pt x="148" y="206"/>
                </a:lnTo>
                <a:lnTo>
                  <a:pt x="148" y="206"/>
                </a:lnTo>
                <a:lnTo>
                  <a:pt x="150" y="201"/>
                </a:lnTo>
                <a:lnTo>
                  <a:pt x="150" y="201"/>
                </a:lnTo>
                <a:lnTo>
                  <a:pt x="150" y="198"/>
                </a:lnTo>
                <a:lnTo>
                  <a:pt x="150" y="198"/>
                </a:lnTo>
                <a:lnTo>
                  <a:pt x="151" y="197"/>
                </a:lnTo>
                <a:lnTo>
                  <a:pt x="151" y="197"/>
                </a:lnTo>
                <a:lnTo>
                  <a:pt x="151" y="195"/>
                </a:lnTo>
                <a:lnTo>
                  <a:pt x="151" y="195"/>
                </a:lnTo>
                <a:lnTo>
                  <a:pt x="153" y="192"/>
                </a:lnTo>
                <a:lnTo>
                  <a:pt x="153" y="192"/>
                </a:lnTo>
                <a:lnTo>
                  <a:pt x="153" y="192"/>
                </a:lnTo>
                <a:lnTo>
                  <a:pt x="153" y="192"/>
                </a:lnTo>
                <a:lnTo>
                  <a:pt x="153" y="189"/>
                </a:lnTo>
                <a:lnTo>
                  <a:pt x="153" y="187"/>
                </a:lnTo>
                <a:lnTo>
                  <a:pt x="153" y="187"/>
                </a:lnTo>
                <a:lnTo>
                  <a:pt x="154" y="182"/>
                </a:lnTo>
                <a:lnTo>
                  <a:pt x="154" y="182"/>
                </a:lnTo>
                <a:close/>
                <a:moveTo>
                  <a:pt x="219" y="307"/>
                </a:moveTo>
                <a:lnTo>
                  <a:pt x="219" y="307"/>
                </a:lnTo>
                <a:lnTo>
                  <a:pt x="216" y="315"/>
                </a:lnTo>
                <a:lnTo>
                  <a:pt x="216" y="315"/>
                </a:lnTo>
                <a:lnTo>
                  <a:pt x="216" y="317"/>
                </a:lnTo>
                <a:lnTo>
                  <a:pt x="216" y="317"/>
                </a:lnTo>
                <a:lnTo>
                  <a:pt x="216" y="320"/>
                </a:lnTo>
                <a:lnTo>
                  <a:pt x="216" y="320"/>
                </a:lnTo>
                <a:lnTo>
                  <a:pt x="218" y="324"/>
                </a:lnTo>
                <a:lnTo>
                  <a:pt x="218" y="324"/>
                </a:lnTo>
                <a:lnTo>
                  <a:pt x="219" y="321"/>
                </a:lnTo>
                <a:lnTo>
                  <a:pt x="219" y="321"/>
                </a:lnTo>
                <a:lnTo>
                  <a:pt x="221" y="313"/>
                </a:lnTo>
                <a:lnTo>
                  <a:pt x="221" y="313"/>
                </a:lnTo>
                <a:lnTo>
                  <a:pt x="221" y="312"/>
                </a:lnTo>
                <a:lnTo>
                  <a:pt x="221" y="312"/>
                </a:lnTo>
                <a:lnTo>
                  <a:pt x="221" y="309"/>
                </a:lnTo>
                <a:lnTo>
                  <a:pt x="221" y="309"/>
                </a:lnTo>
                <a:lnTo>
                  <a:pt x="221" y="307"/>
                </a:lnTo>
                <a:lnTo>
                  <a:pt x="221" y="307"/>
                </a:lnTo>
                <a:lnTo>
                  <a:pt x="219" y="307"/>
                </a:lnTo>
                <a:lnTo>
                  <a:pt x="219" y="307"/>
                </a:lnTo>
                <a:close/>
                <a:moveTo>
                  <a:pt x="88" y="203"/>
                </a:moveTo>
                <a:lnTo>
                  <a:pt x="88" y="203"/>
                </a:lnTo>
                <a:lnTo>
                  <a:pt x="87" y="198"/>
                </a:lnTo>
                <a:lnTo>
                  <a:pt x="87" y="198"/>
                </a:lnTo>
                <a:lnTo>
                  <a:pt x="85" y="195"/>
                </a:lnTo>
                <a:lnTo>
                  <a:pt x="85" y="195"/>
                </a:lnTo>
                <a:lnTo>
                  <a:pt x="82" y="190"/>
                </a:lnTo>
                <a:lnTo>
                  <a:pt x="82" y="190"/>
                </a:lnTo>
                <a:lnTo>
                  <a:pt x="80" y="190"/>
                </a:lnTo>
                <a:lnTo>
                  <a:pt x="80" y="190"/>
                </a:lnTo>
                <a:lnTo>
                  <a:pt x="87" y="205"/>
                </a:lnTo>
                <a:lnTo>
                  <a:pt x="87" y="205"/>
                </a:lnTo>
                <a:lnTo>
                  <a:pt x="88" y="203"/>
                </a:lnTo>
                <a:lnTo>
                  <a:pt x="88" y="203"/>
                </a:lnTo>
                <a:close/>
                <a:moveTo>
                  <a:pt x="69" y="94"/>
                </a:moveTo>
                <a:lnTo>
                  <a:pt x="69" y="94"/>
                </a:lnTo>
                <a:lnTo>
                  <a:pt x="69" y="93"/>
                </a:lnTo>
                <a:lnTo>
                  <a:pt x="69" y="93"/>
                </a:lnTo>
                <a:lnTo>
                  <a:pt x="71" y="83"/>
                </a:lnTo>
                <a:lnTo>
                  <a:pt x="71" y="83"/>
                </a:lnTo>
                <a:lnTo>
                  <a:pt x="71" y="83"/>
                </a:lnTo>
                <a:lnTo>
                  <a:pt x="71" y="83"/>
                </a:lnTo>
                <a:lnTo>
                  <a:pt x="69" y="82"/>
                </a:lnTo>
                <a:lnTo>
                  <a:pt x="69" y="82"/>
                </a:lnTo>
                <a:lnTo>
                  <a:pt x="66" y="85"/>
                </a:lnTo>
                <a:lnTo>
                  <a:pt x="66" y="85"/>
                </a:lnTo>
                <a:lnTo>
                  <a:pt x="66" y="86"/>
                </a:lnTo>
                <a:lnTo>
                  <a:pt x="65" y="86"/>
                </a:lnTo>
                <a:lnTo>
                  <a:pt x="65" y="86"/>
                </a:lnTo>
                <a:lnTo>
                  <a:pt x="69" y="94"/>
                </a:lnTo>
                <a:lnTo>
                  <a:pt x="69" y="94"/>
                </a:lnTo>
                <a:close/>
                <a:moveTo>
                  <a:pt x="295" y="209"/>
                </a:moveTo>
                <a:lnTo>
                  <a:pt x="295" y="209"/>
                </a:lnTo>
                <a:lnTo>
                  <a:pt x="296" y="208"/>
                </a:lnTo>
                <a:lnTo>
                  <a:pt x="296" y="208"/>
                </a:lnTo>
                <a:lnTo>
                  <a:pt x="296" y="203"/>
                </a:lnTo>
                <a:lnTo>
                  <a:pt x="293" y="198"/>
                </a:lnTo>
                <a:lnTo>
                  <a:pt x="293" y="198"/>
                </a:lnTo>
                <a:lnTo>
                  <a:pt x="292" y="198"/>
                </a:lnTo>
                <a:lnTo>
                  <a:pt x="292" y="198"/>
                </a:lnTo>
                <a:lnTo>
                  <a:pt x="292" y="200"/>
                </a:lnTo>
                <a:lnTo>
                  <a:pt x="292" y="200"/>
                </a:lnTo>
                <a:lnTo>
                  <a:pt x="292" y="206"/>
                </a:lnTo>
                <a:lnTo>
                  <a:pt x="292" y="206"/>
                </a:lnTo>
                <a:lnTo>
                  <a:pt x="292" y="208"/>
                </a:lnTo>
                <a:lnTo>
                  <a:pt x="292" y="208"/>
                </a:lnTo>
                <a:lnTo>
                  <a:pt x="295" y="209"/>
                </a:lnTo>
                <a:lnTo>
                  <a:pt x="295" y="209"/>
                </a:lnTo>
                <a:close/>
                <a:moveTo>
                  <a:pt x="158" y="192"/>
                </a:moveTo>
                <a:lnTo>
                  <a:pt x="158" y="192"/>
                </a:lnTo>
                <a:lnTo>
                  <a:pt x="158" y="192"/>
                </a:lnTo>
                <a:lnTo>
                  <a:pt x="158" y="192"/>
                </a:lnTo>
                <a:lnTo>
                  <a:pt x="162" y="209"/>
                </a:lnTo>
                <a:lnTo>
                  <a:pt x="162" y="209"/>
                </a:lnTo>
                <a:lnTo>
                  <a:pt x="167" y="206"/>
                </a:lnTo>
                <a:lnTo>
                  <a:pt x="167" y="206"/>
                </a:lnTo>
                <a:lnTo>
                  <a:pt x="158" y="192"/>
                </a:lnTo>
                <a:lnTo>
                  <a:pt x="158" y="192"/>
                </a:lnTo>
                <a:close/>
                <a:moveTo>
                  <a:pt x="184" y="115"/>
                </a:moveTo>
                <a:lnTo>
                  <a:pt x="184" y="115"/>
                </a:lnTo>
                <a:lnTo>
                  <a:pt x="184" y="116"/>
                </a:lnTo>
                <a:lnTo>
                  <a:pt x="184" y="116"/>
                </a:lnTo>
                <a:lnTo>
                  <a:pt x="188" y="121"/>
                </a:lnTo>
                <a:lnTo>
                  <a:pt x="188" y="121"/>
                </a:lnTo>
                <a:lnTo>
                  <a:pt x="189" y="121"/>
                </a:lnTo>
                <a:lnTo>
                  <a:pt x="189" y="121"/>
                </a:lnTo>
                <a:lnTo>
                  <a:pt x="191" y="121"/>
                </a:lnTo>
                <a:lnTo>
                  <a:pt x="192" y="123"/>
                </a:lnTo>
                <a:lnTo>
                  <a:pt x="192" y="123"/>
                </a:lnTo>
                <a:lnTo>
                  <a:pt x="192" y="124"/>
                </a:lnTo>
                <a:lnTo>
                  <a:pt x="192" y="124"/>
                </a:lnTo>
                <a:lnTo>
                  <a:pt x="194" y="126"/>
                </a:lnTo>
                <a:lnTo>
                  <a:pt x="195" y="127"/>
                </a:lnTo>
                <a:lnTo>
                  <a:pt x="195" y="127"/>
                </a:lnTo>
                <a:lnTo>
                  <a:pt x="197" y="129"/>
                </a:lnTo>
                <a:lnTo>
                  <a:pt x="197" y="129"/>
                </a:lnTo>
                <a:lnTo>
                  <a:pt x="199" y="130"/>
                </a:lnTo>
                <a:lnTo>
                  <a:pt x="199" y="130"/>
                </a:lnTo>
                <a:lnTo>
                  <a:pt x="199" y="130"/>
                </a:lnTo>
                <a:lnTo>
                  <a:pt x="200" y="130"/>
                </a:lnTo>
                <a:lnTo>
                  <a:pt x="200" y="130"/>
                </a:lnTo>
                <a:lnTo>
                  <a:pt x="192" y="121"/>
                </a:lnTo>
                <a:lnTo>
                  <a:pt x="184" y="115"/>
                </a:lnTo>
                <a:lnTo>
                  <a:pt x="184" y="115"/>
                </a:lnTo>
                <a:close/>
                <a:moveTo>
                  <a:pt x="83" y="214"/>
                </a:moveTo>
                <a:lnTo>
                  <a:pt x="83" y="214"/>
                </a:lnTo>
                <a:lnTo>
                  <a:pt x="85" y="217"/>
                </a:lnTo>
                <a:lnTo>
                  <a:pt x="85" y="217"/>
                </a:lnTo>
                <a:lnTo>
                  <a:pt x="88" y="220"/>
                </a:lnTo>
                <a:lnTo>
                  <a:pt x="88" y="220"/>
                </a:lnTo>
                <a:lnTo>
                  <a:pt x="96" y="227"/>
                </a:lnTo>
                <a:lnTo>
                  <a:pt x="96" y="227"/>
                </a:lnTo>
                <a:lnTo>
                  <a:pt x="96" y="227"/>
                </a:lnTo>
                <a:lnTo>
                  <a:pt x="96" y="227"/>
                </a:lnTo>
                <a:lnTo>
                  <a:pt x="96" y="225"/>
                </a:lnTo>
                <a:lnTo>
                  <a:pt x="95" y="224"/>
                </a:lnTo>
                <a:lnTo>
                  <a:pt x="95" y="224"/>
                </a:lnTo>
                <a:lnTo>
                  <a:pt x="91" y="222"/>
                </a:lnTo>
                <a:lnTo>
                  <a:pt x="91" y="222"/>
                </a:lnTo>
                <a:lnTo>
                  <a:pt x="88" y="219"/>
                </a:lnTo>
                <a:lnTo>
                  <a:pt x="88" y="219"/>
                </a:lnTo>
                <a:lnTo>
                  <a:pt x="87" y="214"/>
                </a:lnTo>
                <a:lnTo>
                  <a:pt x="87" y="214"/>
                </a:lnTo>
                <a:lnTo>
                  <a:pt x="85" y="214"/>
                </a:lnTo>
                <a:lnTo>
                  <a:pt x="85" y="214"/>
                </a:lnTo>
                <a:lnTo>
                  <a:pt x="83" y="214"/>
                </a:lnTo>
                <a:lnTo>
                  <a:pt x="83" y="214"/>
                </a:lnTo>
                <a:close/>
                <a:moveTo>
                  <a:pt x="99" y="28"/>
                </a:moveTo>
                <a:lnTo>
                  <a:pt x="99" y="28"/>
                </a:lnTo>
                <a:lnTo>
                  <a:pt x="99" y="28"/>
                </a:lnTo>
                <a:lnTo>
                  <a:pt x="99" y="28"/>
                </a:lnTo>
                <a:lnTo>
                  <a:pt x="101" y="28"/>
                </a:lnTo>
                <a:lnTo>
                  <a:pt x="101" y="28"/>
                </a:lnTo>
                <a:lnTo>
                  <a:pt x="104" y="29"/>
                </a:lnTo>
                <a:lnTo>
                  <a:pt x="107" y="29"/>
                </a:lnTo>
                <a:lnTo>
                  <a:pt x="107" y="29"/>
                </a:lnTo>
                <a:lnTo>
                  <a:pt x="110" y="28"/>
                </a:lnTo>
                <a:lnTo>
                  <a:pt x="110" y="28"/>
                </a:lnTo>
                <a:lnTo>
                  <a:pt x="110" y="29"/>
                </a:lnTo>
                <a:lnTo>
                  <a:pt x="112" y="29"/>
                </a:lnTo>
                <a:lnTo>
                  <a:pt x="112" y="29"/>
                </a:lnTo>
                <a:lnTo>
                  <a:pt x="112" y="33"/>
                </a:lnTo>
                <a:lnTo>
                  <a:pt x="112" y="33"/>
                </a:lnTo>
                <a:lnTo>
                  <a:pt x="112" y="33"/>
                </a:lnTo>
                <a:lnTo>
                  <a:pt x="112" y="33"/>
                </a:lnTo>
                <a:lnTo>
                  <a:pt x="113" y="39"/>
                </a:lnTo>
                <a:lnTo>
                  <a:pt x="113" y="39"/>
                </a:lnTo>
                <a:lnTo>
                  <a:pt x="113" y="39"/>
                </a:lnTo>
                <a:lnTo>
                  <a:pt x="113" y="39"/>
                </a:lnTo>
                <a:lnTo>
                  <a:pt x="115" y="34"/>
                </a:lnTo>
                <a:lnTo>
                  <a:pt x="115" y="29"/>
                </a:lnTo>
                <a:lnTo>
                  <a:pt x="115" y="29"/>
                </a:lnTo>
                <a:lnTo>
                  <a:pt x="107" y="28"/>
                </a:lnTo>
                <a:lnTo>
                  <a:pt x="99" y="28"/>
                </a:lnTo>
                <a:lnTo>
                  <a:pt x="99" y="28"/>
                </a:lnTo>
                <a:close/>
                <a:moveTo>
                  <a:pt x="303" y="238"/>
                </a:moveTo>
                <a:lnTo>
                  <a:pt x="303" y="238"/>
                </a:lnTo>
                <a:lnTo>
                  <a:pt x="303" y="238"/>
                </a:lnTo>
                <a:lnTo>
                  <a:pt x="303" y="238"/>
                </a:lnTo>
                <a:lnTo>
                  <a:pt x="303" y="238"/>
                </a:lnTo>
                <a:lnTo>
                  <a:pt x="303" y="238"/>
                </a:lnTo>
                <a:lnTo>
                  <a:pt x="296" y="249"/>
                </a:lnTo>
                <a:lnTo>
                  <a:pt x="296" y="249"/>
                </a:lnTo>
                <a:lnTo>
                  <a:pt x="290" y="258"/>
                </a:lnTo>
                <a:lnTo>
                  <a:pt x="290" y="258"/>
                </a:lnTo>
                <a:lnTo>
                  <a:pt x="284" y="266"/>
                </a:lnTo>
                <a:lnTo>
                  <a:pt x="276" y="272"/>
                </a:lnTo>
                <a:lnTo>
                  <a:pt x="276" y="272"/>
                </a:lnTo>
                <a:lnTo>
                  <a:pt x="276" y="274"/>
                </a:lnTo>
                <a:lnTo>
                  <a:pt x="276" y="274"/>
                </a:lnTo>
                <a:lnTo>
                  <a:pt x="278" y="272"/>
                </a:lnTo>
                <a:lnTo>
                  <a:pt x="278" y="272"/>
                </a:lnTo>
                <a:lnTo>
                  <a:pt x="282" y="269"/>
                </a:lnTo>
                <a:lnTo>
                  <a:pt x="282" y="269"/>
                </a:lnTo>
                <a:lnTo>
                  <a:pt x="290" y="261"/>
                </a:lnTo>
                <a:lnTo>
                  <a:pt x="296" y="252"/>
                </a:lnTo>
                <a:lnTo>
                  <a:pt x="296" y="252"/>
                </a:lnTo>
                <a:lnTo>
                  <a:pt x="300" y="246"/>
                </a:lnTo>
                <a:lnTo>
                  <a:pt x="301" y="239"/>
                </a:lnTo>
                <a:lnTo>
                  <a:pt x="301" y="239"/>
                </a:lnTo>
                <a:lnTo>
                  <a:pt x="303" y="238"/>
                </a:lnTo>
                <a:lnTo>
                  <a:pt x="303" y="238"/>
                </a:lnTo>
                <a:close/>
                <a:moveTo>
                  <a:pt x="274" y="239"/>
                </a:moveTo>
                <a:lnTo>
                  <a:pt x="274" y="239"/>
                </a:lnTo>
                <a:lnTo>
                  <a:pt x="279" y="233"/>
                </a:lnTo>
                <a:lnTo>
                  <a:pt x="284" y="225"/>
                </a:lnTo>
                <a:lnTo>
                  <a:pt x="285" y="216"/>
                </a:lnTo>
                <a:lnTo>
                  <a:pt x="287" y="208"/>
                </a:lnTo>
                <a:lnTo>
                  <a:pt x="287" y="208"/>
                </a:lnTo>
                <a:lnTo>
                  <a:pt x="285" y="212"/>
                </a:lnTo>
                <a:lnTo>
                  <a:pt x="285" y="212"/>
                </a:lnTo>
                <a:lnTo>
                  <a:pt x="284" y="220"/>
                </a:lnTo>
                <a:lnTo>
                  <a:pt x="279" y="230"/>
                </a:lnTo>
                <a:lnTo>
                  <a:pt x="279" y="230"/>
                </a:lnTo>
                <a:lnTo>
                  <a:pt x="279" y="231"/>
                </a:lnTo>
                <a:lnTo>
                  <a:pt x="279" y="231"/>
                </a:lnTo>
                <a:lnTo>
                  <a:pt x="274" y="239"/>
                </a:lnTo>
                <a:lnTo>
                  <a:pt x="274" y="239"/>
                </a:lnTo>
                <a:lnTo>
                  <a:pt x="274" y="239"/>
                </a:lnTo>
                <a:lnTo>
                  <a:pt x="274" y="239"/>
                </a:lnTo>
                <a:close/>
                <a:moveTo>
                  <a:pt x="24" y="22"/>
                </a:moveTo>
                <a:lnTo>
                  <a:pt x="24" y="22"/>
                </a:lnTo>
                <a:lnTo>
                  <a:pt x="22" y="22"/>
                </a:lnTo>
                <a:lnTo>
                  <a:pt x="20" y="22"/>
                </a:lnTo>
                <a:lnTo>
                  <a:pt x="20" y="22"/>
                </a:lnTo>
                <a:lnTo>
                  <a:pt x="17" y="25"/>
                </a:lnTo>
                <a:lnTo>
                  <a:pt x="17" y="25"/>
                </a:lnTo>
                <a:lnTo>
                  <a:pt x="17" y="29"/>
                </a:lnTo>
                <a:lnTo>
                  <a:pt x="19" y="33"/>
                </a:lnTo>
                <a:lnTo>
                  <a:pt x="19" y="33"/>
                </a:lnTo>
                <a:lnTo>
                  <a:pt x="24" y="22"/>
                </a:lnTo>
                <a:lnTo>
                  <a:pt x="24" y="22"/>
                </a:lnTo>
                <a:close/>
                <a:moveTo>
                  <a:pt x="83" y="165"/>
                </a:moveTo>
                <a:lnTo>
                  <a:pt x="83" y="165"/>
                </a:lnTo>
                <a:lnTo>
                  <a:pt x="85" y="157"/>
                </a:lnTo>
                <a:lnTo>
                  <a:pt x="85" y="157"/>
                </a:lnTo>
                <a:lnTo>
                  <a:pt x="85" y="157"/>
                </a:lnTo>
                <a:lnTo>
                  <a:pt x="85" y="157"/>
                </a:lnTo>
                <a:lnTo>
                  <a:pt x="80" y="160"/>
                </a:lnTo>
                <a:lnTo>
                  <a:pt x="80" y="160"/>
                </a:lnTo>
                <a:lnTo>
                  <a:pt x="80" y="162"/>
                </a:lnTo>
                <a:lnTo>
                  <a:pt x="80" y="162"/>
                </a:lnTo>
                <a:lnTo>
                  <a:pt x="79" y="167"/>
                </a:lnTo>
                <a:lnTo>
                  <a:pt x="79" y="167"/>
                </a:lnTo>
                <a:lnTo>
                  <a:pt x="83" y="165"/>
                </a:lnTo>
                <a:lnTo>
                  <a:pt x="83" y="165"/>
                </a:lnTo>
                <a:close/>
                <a:moveTo>
                  <a:pt x="205" y="154"/>
                </a:moveTo>
                <a:lnTo>
                  <a:pt x="205" y="154"/>
                </a:lnTo>
                <a:lnTo>
                  <a:pt x="203" y="148"/>
                </a:lnTo>
                <a:lnTo>
                  <a:pt x="203" y="148"/>
                </a:lnTo>
                <a:lnTo>
                  <a:pt x="203" y="148"/>
                </a:lnTo>
                <a:lnTo>
                  <a:pt x="203" y="148"/>
                </a:lnTo>
                <a:lnTo>
                  <a:pt x="194" y="151"/>
                </a:lnTo>
                <a:lnTo>
                  <a:pt x="194" y="151"/>
                </a:lnTo>
                <a:lnTo>
                  <a:pt x="192" y="153"/>
                </a:lnTo>
                <a:lnTo>
                  <a:pt x="192" y="153"/>
                </a:lnTo>
                <a:lnTo>
                  <a:pt x="191" y="156"/>
                </a:lnTo>
                <a:lnTo>
                  <a:pt x="191" y="156"/>
                </a:lnTo>
                <a:lnTo>
                  <a:pt x="191" y="157"/>
                </a:lnTo>
                <a:lnTo>
                  <a:pt x="191" y="157"/>
                </a:lnTo>
                <a:lnTo>
                  <a:pt x="191" y="157"/>
                </a:lnTo>
                <a:lnTo>
                  <a:pt x="191" y="157"/>
                </a:lnTo>
                <a:lnTo>
                  <a:pt x="192" y="156"/>
                </a:lnTo>
                <a:lnTo>
                  <a:pt x="192" y="156"/>
                </a:lnTo>
                <a:lnTo>
                  <a:pt x="200" y="151"/>
                </a:lnTo>
                <a:lnTo>
                  <a:pt x="200" y="151"/>
                </a:lnTo>
                <a:lnTo>
                  <a:pt x="202" y="149"/>
                </a:lnTo>
                <a:lnTo>
                  <a:pt x="202" y="149"/>
                </a:lnTo>
                <a:lnTo>
                  <a:pt x="203" y="149"/>
                </a:lnTo>
                <a:lnTo>
                  <a:pt x="203" y="149"/>
                </a:lnTo>
                <a:lnTo>
                  <a:pt x="203" y="151"/>
                </a:lnTo>
                <a:lnTo>
                  <a:pt x="203" y="151"/>
                </a:lnTo>
                <a:lnTo>
                  <a:pt x="203" y="153"/>
                </a:lnTo>
                <a:lnTo>
                  <a:pt x="203" y="153"/>
                </a:lnTo>
                <a:lnTo>
                  <a:pt x="203" y="154"/>
                </a:lnTo>
                <a:lnTo>
                  <a:pt x="203" y="154"/>
                </a:lnTo>
                <a:lnTo>
                  <a:pt x="205" y="154"/>
                </a:lnTo>
                <a:lnTo>
                  <a:pt x="205" y="154"/>
                </a:lnTo>
                <a:close/>
                <a:moveTo>
                  <a:pt x="240" y="413"/>
                </a:moveTo>
                <a:lnTo>
                  <a:pt x="240" y="413"/>
                </a:lnTo>
                <a:lnTo>
                  <a:pt x="235" y="416"/>
                </a:lnTo>
                <a:lnTo>
                  <a:pt x="235" y="416"/>
                </a:lnTo>
                <a:lnTo>
                  <a:pt x="235" y="418"/>
                </a:lnTo>
                <a:lnTo>
                  <a:pt x="235" y="418"/>
                </a:lnTo>
                <a:lnTo>
                  <a:pt x="235" y="422"/>
                </a:lnTo>
                <a:lnTo>
                  <a:pt x="235" y="422"/>
                </a:lnTo>
                <a:lnTo>
                  <a:pt x="240" y="419"/>
                </a:lnTo>
                <a:lnTo>
                  <a:pt x="240" y="419"/>
                </a:lnTo>
                <a:lnTo>
                  <a:pt x="240" y="418"/>
                </a:lnTo>
                <a:lnTo>
                  <a:pt x="240" y="418"/>
                </a:lnTo>
                <a:lnTo>
                  <a:pt x="240" y="413"/>
                </a:lnTo>
                <a:lnTo>
                  <a:pt x="240" y="413"/>
                </a:lnTo>
                <a:close/>
                <a:moveTo>
                  <a:pt x="235" y="378"/>
                </a:moveTo>
                <a:lnTo>
                  <a:pt x="235" y="378"/>
                </a:lnTo>
                <a:lnTo>
                  <a:pt x="233" y="372"/>
                </a:lnTo>
                <a:lnTo>
                  <a:pt x="233" y="372"/>
                </a:lnTo>
                <a:lnTo>
                  <a:pt x="232" y="372"/>
                </a:lnTo>
                <a:lnTo>
                  <a:pt x="232" y="373"/>
                </a:lnTo>
                <a:lnTo>
                  <a:pt x="232" y="373"/>
                </a:lnTo>
                <a:lnTo>
                  <a:pt x="230" y="375"/>
                </a:lnTo>
                <a:lnTo>
                  <a:pt x="229" y="375"/>
                </a:lnTo>
                <a:lnTo>
                  <a:pt x="229" y="375"/>
                </a:lnTo>
                <a:lnTo>
                  <a:pt x="229" y="375"/>
                </a:lnTo>
                <a:lnTo>
                  <a:pt x="229" y="375"/>
                </a:lnTo>
                <a:lnTo>
                  <a:pt x="227" y="377"/>
                </a:lnTo>
                <a:lnTo>
                  <a:pt x="227" y="377"/>
                </a:lnTo>
                <a:lnTo>
                  <a:pt x="229" y="380"/>
                </a:lnTo>
                <a:lnTo>
                  <a:pt x="229" y="380"/>
                </a:lnTo>
                <a:lnTo>
                  <a:pt x="235" y="378"/>
                </a:lnTo>
                <a:lnTo>
                  <a:pt x="235" y="378"/>
                </a:lnTo>
                <a:close/>
                <a:moveTo>
                  <a:pt x="76" y="102"/>
                </a:moveTo>
                <a:lnTo>
                  <a:pt x="76" y="102"/>
                </a:lnTo>
                <a:lnTo>
                  <a:pt x="76" y="102"/>
                </a:lnTo>
                <a:lnTo>
                  <a:pt x="76" y="102"/>
                </a:lnTo>
                <a:lnTo>
                  <a:pt x="77" y="100"/>
                </a:lnTo>
                <a:lnTo>
                  <a:pt x="77" y="100"/>
                </a:lnTo>
                <a:lnTo>
                  <a:pt x="79" y="93"/>
                </a:lnTo>
                <a:lnTo>
                  <a:pt x="79" y="93"/>
                </a:lnTo>
                <a:lnTo>
                  <a:pt x="79" y="91"/>
                </a:lnTo>
                <a:lnTo>
                  <a:pt x="77" y="89"/>
                </a:lnTo>
                <a:lnTo>
                  <a:pt x="77" y="89"/>
                </a:lnTo>
                <a:lnTo>
                  <a:pt x="72" y="99"/>
                </a:lnTo>
                <a:lnTo>
                  <a:pt x="72" y="99"/>
                </a:lnTo>
                <a:lnTo>
                  <a:pt x="76" y="102"/>
                </a:lnTo>
                <a:lnTo>
                  <a:pt x="76" y="102"/>
                </a:lnTo>
                <a:close/>
                <a:moveTo>
                  <a:pt x="240" y="309"/>
                </a:moveTo>
                <a:lnTo>
                  <a:pt x="240" y="309"/>
                </a:lnTo>
                <a:lnTo>
                  <a:pt x="236" y="299"/>
                </a:lnTo>
                <a:lnTo>
                  <a:pt x="236" y="299"/>
                </a:lnTo>
                <a:lnTo>
                  <a:pt x="235" y="301"/>
                </a:lnTo>
                <a:lnTo>
                  <a:pt x="236" y="302"/>
                </a:lnTo>
                <a:lnTo>
                  <a:pt x="236" y="302"/>
                </a:lnTo>
                <a:lnTo>
                  <a:pt x="235" y="304"/>
                </a:lnTo>
                <a:lnTo>
                  <a:pt x="235" y="304"/>
                </a:lnTo>
                <a:lnTo>
                  <a:pt x="235" y="306"/>
                </a:lnTo>
                <a:lnTo>
                  <a:pt x="235" y="306"/>
                </a:lnTo>
                <a:lnTo>
                  <a:pt x="233" y="310"/>
                </a:lnTo>
                <a:lnTo>
                  <a:pt x="233" y="310"/>
                </a:lnTo>
                <a:lnTo>
                  <a:pt x="235" y="309"/>
                </a:lnTo>
                <a:lnTo>
                  <a:pt x="235" y="309"/>
                </a:lnTo>
                <a:lnTo>
                  <a:pt x="238" y="309"/>
                </a:lnTo>
                <a:lnTo>
                  <a:pt x="238" y="309"/>
                </a:lnTo>
                <a:lnTo>
                  <a:pt x="240" y="309"/>
                </a:lnTo>
                <a:lnTo>
                  <a:pt x="240" y="309"/>
                </a:lnTo>
                <a:close/>
                <a:moveTo>
                  <a:pt x="184" y="373"/>
                </a:moveTo>
                <a:lnTo>
                  <a:pt x="184" y="373"/>
                </a:lnTo>
                <a:lnTo>
                  <a:pt x="184" y="373"/>
                </a:lnTo>
                <a:lnTo>
                  <a:pt x="184" y="373"/>
                </a:lnTo>
                <a:lnTo>
                  <a:pt x="191" y="362"/>
                </a:lnTo>
                <a:lnTo>
                  <a:pt x="191" y="362"/>
                </a:lnTo>
                <a:lnTo>
                  <a:pt x="186" y="362"/>
                </a:lnTo>
                <a:lnTo>
                  <a:pt x="186" y="362"/>
                </a:lnTo>
                <a:lnTo>
                  <a:pt x="184" y="373"/>
                </a:lnTo>
                <a:lnTo>
                  <a:pt x="184" y="373"/>
                </a:lnTo>
                <a:close/>
                <a:moveTo>
                  <a:pt x="80" y="110"/>
                </a:moveTo>
                <a:lnTo>
                  <a:pt x="80" y="110"/>
                </a:lnTo>
                <a:lnTo>
                  <a:pt x="82" y="108"/>
                </a:lnTo>
                <a:lnTo>
                  <a:pt x="82" y="108"/>
                </a:lnTo>
                <a:lnTo>
                  <a:pt x="83" y="100"/>
                </a:lnTo>
                <a:lnTo>
                  <a:pt x="83" y="100"/>
                </a:lnTo>
                <a:lnTo>
                  <a:pt x="83" y="99"/>
                </a:lnTo>
                <a:lnTo>
                  <a:pt x="83" y="99"/>
                </a:lnTo>
                <a:lnTo>
                  <a:pt x="83" y="97"/>
                </a:lnTo>
                <a:lnTo>
                  <a:pt x="83" y="97"/>
                </a:lnTo>
                <a:lnTo>
                  <a:pt x="83" y="97"/>
                </a:lnTo>
                <a:lnTo>
                  <a:pt x="83" y="97"/>
                </a:lnTo>
                <a:lnTo>
                  <a:pt x="80" y="102"/>
                </a:lnTo>
                <a:lnTo>
                  <a:pt x="80" y="102"/>
                </a:lnTo>
                <a:lnTo>
                  <a:pt x="79" y="104"/>
                </a:lnTo>
                <a:lnTo>
                  <a:pt x="77" y="105"/>
                </a:lnTo>
                <a:lnTo>
                  <a:pt x="77" y="105"/>
                </a:lnTo>
                <a:lnTo>
                  <a:pt x="80" y="110"/>
                </a:lnTo>
                <a:lnTo>
                  <a:pt x="80" y="110"/>
                </a:lnTo>
                <a:close/>
                <a:moveTo>
                  <a:pt x="184" y="138"/>
                </a:moveTo>
                <a:lnTo>
                  <a:pt x="184" y="138"/>
                </a:lnTo>
                <a:lnTo>
                  <a:pt x="186" y="129"/>
                </a:lnTo>
                <a:lnTo>
                  <a:pt x="186" y="129"/>
                </a:lnTo>
                <a:lnTo>
                  <a:pt x="186" y="129"/>
                </a:lnTo>
                <a:lnTo>
                  <a:pt x="186" y="127"/>
                </a:lnTo>
                <a:lnTo>
                  <a:pt x="186" y="127"/>
                </a:lnTo>
                <a:lnTo>
                  <a:pt x="181" y="134"/>
                </a:lnTo>
                <a:lnTo>
                  <a:pt x="181" y="134"/>
                </a:lnTo>
                <a:lnTo>
                  <a:pt x="184" y="138"/>
                </a:lnTo>
                <a:lnTo>
                  <a:pt x="184" y="138"/>
                </a:lnTo>
                <a:close/>
                <a:moveTo>
                  <a:pt x="107" y="130"/>
                </a:moveTo>
                <a:lnTo>
                  <a:pt x="107" y="130"/>
                </a:lnTo>
                <a:lnTo>
                  <a:pt x="121" y="126"/>
                </a:lnTo>
                <a:lnTo>
                  <a:pt x="121" y="126"/>
                </a:lnTo>
                <a:lnTo>
                  <a:pt x="115" y="124"/>
                </a:lnTo>
                <a:lnTo>
                  <a:pt x="115" y="124"/>
                </a:lnTo>
                <a:lnTo>
                  <a:pt x="115" y="124"/>
                </a:lnTo>
                <a:lnTo>
                  <a:pt x="115" y="124"/>
                </a:lnTo>
                <a:lnTo>
                  <a:pt x="109" y="127"/>
                </a:lnTo>
                <a:lnTo>
                  <a:pt x="109" y="127"/>
                </a:lnTo>
                <a:lnTo>
                  <a:pt x="107" y="130"/>
                </a:lnTo>
                <a:lnTo>
                  <a:pt x="107" y="130"/>
                </a:lnTo>
                <a:close/>
                <a:moveTo>
                  <a:pt x="117" y="230"/>
                </a:moveTo>
                <a:lnTo>
                  <a:pt x="117" y="230"/>
                </a:lnTo>
                <a:lnTo>
                  <a:pt x="113" y="228"/>
                </a:lnTo>
                <a:lnTo>
                  <a:pt x="113" y="228"/>
                </a:lnTo>
                <a:lnTo>
                  <a:pt x="112" y="230"/>
                </a:lnTo>
                <a:lnTo>
                  <a:pt x="109" y="231"/>
                </a:lnTo>
                <a:lnTo>
                  <a:pt x="109" y="231"/>
                </a:lnTo>
                <a:lnTo>
                  <a:pt x="115" y="235"/>
                </a:lnTo>
                <a:lnTo>
                  <a:pt x="115" y="235"/>
                </a:lnTo>
                <a:lnTo>
                  <a:pt x="117" y="230"/>
                </a:lnTo>
                <a:lnTo>
                  <a:pt x="117" y="230"/>
                </a:lnTo>
                <a:close/>
                <a:moveTo>
                  <a:pt x="178" y="263"/>
                </a:moveTo>
                <a:lnTo>
                  <a:pt x="178" y="263"/>
                </a:lnTo>
                <a:lnTo>
                  <a:pt x="183" y="265"/>
                </a:lnTo>
                <a:lnTo>
                  <a:pt x="183" y="265"/>
                </a:lnTo>
                <a:lnTo>
                  <a:pt x="183" y="265"/>
                </a:lnTo>
                <a:lnTo>
                  <a:pt x="183" y="265"/>
                </a:lnTo>
                <a:lnTo>
                  <a:pt x="184" y="260"/>
                </a:lnTo>
                <a:lnTo>
                  <a:pt x="184" y="260"/>
                </a:lnTo>
                <a:lnTo>
                  <a:pt x="183" y="258"/>
                </a:lnTo>
                <a:lnTo>
                  <a:pt x="183" y="258"/>
                </a:lnTo>
                <a:lnTo>
                  <a:pt x="183" y="257"/>
                </a:lnTo>
                <a:lnTo>
                  <a:pt x="183" y="257"/>
                </a:lnTo>
                <a:lnTo>
                  <a:pt x="178" y="263"/>
                </a:lnTo>
                <a:lnTo>
                  <a:pt x="178" y="263"/>
                </a:lnTo>
                <a:close/>
                <a:moveTo>
                  <a:pt x="90" y="164"/>
                </a:moveTo>
                <a:lnTo>
                  <a:pt x="90" y="164"/>
                </a:lnTo>
                <a:lnTo>
                  <a:pt x="93" y="154"/>
                </a:lnTo>
                <a:lnTo>
                  <a:pt x="98" y="145"/>
                </a:lnTo>
                <a:lnTo>
                  <a:pt x="98" y="145"/>
                </a:lnTo>
                <a:lnTo>
                  <a:pt x="95" y="145"/>
                </a:lnTo>
                <a:lnTo>
                  <a:pt x="95" y="145"/>
                </a:lnTo>
                <a:lnTo>
                  <a:pt x="93" y="149"/>
                </a:lnTo>
                <a:lnTo>
                  <a:pt x="93" y="149"/>
                </a:lnTo>
                <a:lnTo>
                  <a:pt x="93" y="151"/>
                </a:lnTo>
                <a:lnTo>
                  <a:pt x="93" y="151"/>
                </a:lnTo>
                <a:lnTo>
                  <a:pt x="91" y="153"/>
                </a:lnTo>
                <a:lnTo>
                  <a:pt x="91" y="153"/>
                </a:lnTo>
                <a:lnTo>
                  <a:pt x="90" y="156"/>
                </a:lnTo>
                <a:lnTo>
                  <a:pt x="90" y="156"/>
                </a:lnTo>
                <a:lnTo>
                  <a:pt x="90" y="157"/>
                </a:lnTo>
                <a:lnTo>
                  <a:pt x="90" y="157"/>
                </a:lnTo>
                <a:lnTo>
                  <a:pt x="90" y="164"/>
                </a:lnTo>
                <a:lnTo>
                  <a:pt x="90" y="164"/>
                </a:lnTo>
                <a:close/>
                <a:moveTo>
                  <a:pt x="240" y="425"/>
                </a:moveTo>
                <a:lnTo>
                  <a:pt x="240" y="425"/>
                </a:lnTo>
                <a:lnTo>
                  <a:pt x="240" y="425"/>
                </a:lnTo>
                <a:lnTo>
                  <a:pt x="240" y="425"/>
                </a:lnTo>
                <a:lnTo>
                  <a:pt x="235" y="429"/>
                </a:lnTo>
                <a:lnTo>
                  <a:pt x="235" y="429"/>
                </a:lnTo>
                <a:lnTo>
                  <a:pt x="235" y="430"/>
                </a:lnTo>
                <a:lnTo>
                  <a:pt x="235" y="433"/>
                </a:lnTo>
                <a:lnTo>
                  <a:pt x="235" y="433"/>
                </a:lnTo>
                <a:lnTo>
                  <a:pt x="241" y="429"/>
                </a:lnTo>
                <a:lnTo>
                  <a:pt x="241" y="429"/>
                </a:lnTo>
                <a:lnTo>
                  <a:pt x="240" y="425"/>
                </a:lnTo>
                <a:lnTo>
                  <a:pt x="240" y="425"/>
                </a:lnTo>
                <a:close/>
                <a:moveTo>
                  <a:pt x="107" y="222"/>
                </a:moveTo>
                <a:lnTo>
                  <a:pt x="107" y="222"/>
                </a:lnTo>
                <a:lnTo>
                  <a:pt x="102" y="227"/>
                </a:lnTo>
                <a:lnTo>
                  <a:pt x="102" y="227"/>
                </a:lnTo>
                <a:lnTo>
                  <a:pt x="107" y="230"/>
                </a:lnTo>
                <a:lnTo>
                  <a:pt x="107" y="230"/>
                </a:lnTo>
                <a:lnTo>
                  <a:pt x="107" y="228"/>
                </a:lnTo>
                <a:lnTo>
                  <a:pt x="107" y="228"/>
                </a:lnTo>
                <a:lnTo>
                  <a:pt x="109" y="224"/>
                </a:lnTo>
                <a:lnTo>
                  <a:pt x="109" y="224"/>
                </a:lnTo>
                <a:lnTo>
                  <a:pt x="109" y="224"/>
                </a:lnTo>
                <a:lnTo>
                  <a:pt x="107" y="222"/>
                </a:lnTo>
                <a:lnTo>
                  <a:pt x="107" y="222"/>
                </a:lnTo>
                <a:close/>
                <a:moveTo>
                  <a:pt x="156" y="227"/>
                </a:moveTo>
                <a:lnTo>
                  <a:pt x="156" y="227"/>
                </a:lnTo>
                <a:lnTo>
                  <a:pt x="154" y="230"/>
                </a:lnTo>
                <a:lnTo>
                  <a:pt x="154" y="230"/>
                </a:lnTo>
                <a:lnTo>
                  <a:pt x="156" y="235"/>
                </a:lnTo>
                <a:lnTo>
                  <a:pt x="156" y="235"/>
                </a:lnTo>
                <a:lnTo>
                  <a:pt x="158" y="236"/>
                </a:lnTo>
                <a:lnTo>
                  <a:pt x="158" y="236"/>
                </a:lnTo>
                <a:lnTo>
                  <a:pt x="159" y="220"/>
                </a:lnTo>
                <a:lnTo>
                  <a:pt x="159" y="220"/>
                </a:lnTo>
                <a:lnTo>
                  <a:pt x="158" y="220"/>
                </a:lnTo>
                <a:lnTo>
                  <a:pt x="158" y="220"/>
                </a:lnTo>
                <a:lnTo>
                  <a:pt x="158" y="222"/>
                </a:lnTo>
                <a:lnTo>
                  <a:pt x="158" y="224"/>
                </a:lnTo>
                <a:lnTo>
                  <a:pt x="158" y="224"/>
                </a:lnTo>
                <a:lnTo>
                  <a:pt x="158" y="227"/>
                </a:lnTo>
                <a:lnTo>
                  <a:pt x="156" y="227"/>
                </a:lnTo>
                <a:lnTo>
                  <a:pt x="156" y="227"/>
                </a:lnTo>
                <a:close/>
                <a:moveTo>
                  <a:pt x="30" y="66"/>
                </a:moveTo>
                <a:lnTo>
                  <a:pt x="30" y="66"/>
                </a:lnTo>
                <a:lnTo>
                  <a:pt x="30" y="66"/>
                </a:lnTo>
                <a:lnTo>
                  <a:pt x="30" y="66"/>
                </a:lnTo>
                <a:lnTo>
                  <a:pt x="35" y="61"/>
                </a:lnTo>
                <a:lnTo>
                  <a:pt x="35" y="61"/>
                </a:lnTo>
                <a:lnTo>
                  <a:pt x="35" y="59"/>
                </a:lnTo>
                <a:lnTo>
                  <a:pt x="35" y="59"/>
                </a:lnTo>
                <a:lnTo>
                  <a:pt x="36" y="55"/>
                </a:lnTo>
                <a:lnTo>
                  <a:pt x="36" y="55"/>
                </a:lnTo>
                <a:lnTo>
                  <a:pt x="36" y="50"/>
                </a:lnTo>
                <a:lnTo>
                  <a:pt x="36" y="50"/>
                </a:lnTo>
                <a:lnTo>
                  <a:pt x="33" y="55"/>
                </a:lnTo>
                <a:lnTo>
                  <a:pt x="33" y="55"/>
                </a:lnTo>
                <a:lnTo>
                  <a:pt x="35" y="56"/>
                </a:lnTo>
                <a:lnTo>
                  <a:pt x="35" y="58"/>
                </a:lnTo>
                <a:lnTo>
                  <a:pt x="35" y="58"/>
                </a:lnTo>
                <a:lnTo>
                  <a:pt x="33" y="59"/>
                </a:lnTo>
                <a:lnTo>
                  <a:pt x="33" y="59"/>
                </a:lnTo>
                <a:lnTo>
                  <a:pt x="31" y="64"/>
                </a:lnTo>
                <a:lnTo>
                  <a:pt x="31" y="64"/>
                </a:lnTo>
                <a:lnTo>
                  <a:pt x="30" y="66"/>
                </a:lnTo>
                <a:lnTo>
                  <a:pt x="30" y="66"/>
                </a:lnTo>
                <a:close/>
                <a:moveTo>
                  <a:pt x="30" y="93"/>
                </a:moveTo>
                <a:lnTo>
                  <a:pt x="30" y="93"/>
                </a:lnTo>
                <a:lnTo>
                  <a:pt x="31" y="86"/>
                </a:lnTo>
                <a:lnTo>
                  <a:pt x="33" y="80"/>
                </a:lnTo>
                <a:lnTo>
                  <a:pt x="33" y="80"/>
                </a:lnTo>
                <a:lnTo>
                  <a:pt x="30" y="85"/>
                </a:lnTo>
                <a:lnTo>
                  <a:pt x="30" y="85"/>
                </a:lnTo>
                <a:lnTo>
                  <a:pt x="28" y="86"/>
                </a:lnTo>
                <a:lnTo>
                  <a:pt x="28" y="86"/>
                </a:lnTo>
                <a:lnTo>
                  <a:pt x="28" y="86"/>
                </a:lnTo>
                <a:lnTo>
                  <a:pt x="28" y="86"/>
                </a:lnTo>
                <a:lnTo>
                  <a:pt x="30" y="93"/>
                </a:lnTo>
                <a:lnTo>
                  <a:pt x="30" y="93"/>
                </a:lnTo>
                <a:close/>
                <a:moveTo>
                  <a:pt x="184" y="225"/>
                </a:moveTo>
                <a:lnTo>
                  <a:pt x="184" y="225"/>
                </a:lnTo>
                <a:lnTo>
                  <a:pt x="188" y="222"/>
                </a:lnTo>
                <a:lnTo>
                  <a:pt x="191" y="219"/>
                </a:lnTo>
                <a:lnTo>
                  <a:pt x="191" y="219"/>
                </a:lnTo>
                <a:lnTo>
                  <a:pt x="191" y="217"/>
                </a:lnTo>
                <a:lnTo>
                  <a:pt x="191" y="217"/>
                </a:lnTo>
                <a:lnTo>
                  <a:pt x="186" y="220"/>
                </a:lnTo>
                <a:lnTo>
                  <a:pt x="186" y="220"/>
                </a:lnTo>
                <a:lnTo>
                  <a:pt x="184" y="220"/>
                </a:lnTo>
                <a:lnTo>
                  <a:pt x="184" y="220"/>
                </a:lnTo>
                <a:lnTo>
                  <a:pt x="184" y="225"/>
                </a:lnTo>
                <a:lnTo>
                  <a:pt x="184" y="225"/>
                </a:lnTo>
                <a:close/>
                <a:moveTo>
                  <a:pt x="257" y="367"/>
                </a:moveTo>
                <a:lnTo>
                  <a:pt x="257" y="367"/>
                </a:lnTo>
                <a:lnTo>
                  <a:pt x="260" y="367"/>
                </a:lnTo>
                <a:lnTo>
                  <a:pt x="260" y="367"/>
                </a:lnTo>
                <a:lnTo>
                  <a:pt x="260" y="365"/>
                </a:lnTo>
                <a:lnTo>
                  <a:pt x="260" y="365"/>
                </a:lnTo>
                <a:lnTo>
                  <a:pt x="260" y="361"/>
                </a:lnTo>
                <a:lnTo>
                  <a:pt x="260" y="361"/>
                </a:lnTo>
                <a:lnTo>
                  <a:pt x="259" y="361"/>
                </a:lnTo>
                <a:lnTo>
                  <a:pt x="259" y="361"/>
                </a:lnTo>
                <a:lnTo>
                  <a:pt x="257" y="361"/>
                </a:lnTo>
                <a:lnTo>
                  <a:pt x="257" y="361"/>
                </a:lnTo>
                <a:lnTo>
                  <a:pt x="255" y="362"/>
                </a:lnTo>
                <a:lnTo>
                  <a:pt x="255" y="362"/>
                </a:lnTo>
                <a:lnTo>
                  <a:pt x="255" y="362"/>
                </a:lnTo>
                <a:lnTo>
                  <a:pt x="257" y="367"/>
                </a:lnTo>
                <a:lnTo>
                  <a:pt x="257" y="367"/>
                </a:lnTo>
                <a:close/>
                <a:moveTo>
                  <a:pt x="246" y="430"/>
                </a:moveTo>
                <a:lnTo>
                  <a:pt x="246" y="430"/>
                </a:lnTo>
                <a:lnTo>
                  <a:pt x="240" y="436"/>
                </a:lnTo>
                <a:lnTo>
                  <a:pt x="240" y="436"/>
                </a:lnTo>
                <a:lnTo>
                  <a:pt x="244" y="436"/>
                </a:lnTo>
                <a:lnTo>
                  <a:pt x="248" y="435"/>
                </a:lnTo>
                <a:lnTo>
                  <a:pt x="248" y="435"/>
                </a:lnTo>
                <a:lnTo>
                  <a:pt x="246" y="430"/>
                </a:lnTo>
                <a:lnTo>
                  <a:pt x="246" y="430"/>
                </a:lnTo>
                <a:close/>
                <a:moveTo>
                  <a:pt x="52" y="53"/>
                </a:moveTo>
                <a:lnTo>
                  <a:pt x="52" y="53"/>
                </a:lnTo>
                <a:lnTo>
                  <a:pt x="52" y="56"/>
                </a:lnTo>
                <a:lnTo>
                  <a:pt x="52" y="56"/>
                </a:lnTo>
                <a:lnTo>
                  <a:pt x="55" y="52"/>
                </a:lnTo>
                <a:lnTo>
                  <a:pt x="55" y="52"/>
                </a:lnTo>
                <a:lnTo>
                  <a:pt x="53" y="50"/>
                </a:lnTo>
                <a:lnTo>
                  <a:pt x="53" y="48"/>
                </a:lnTo>
                <a:lnTo>
                  <a:pt x="53" y="48"/>
                </a:lnTo>
                <a:lnTo>
                  <a:pt x="52" y="47"/>
                </a:lnTo>
                <a:lnTo>
                  <a:pt x="50" y="47"/>
                </a:lnTo>
                <a:lnTo>
                  <a:pt x="50" y="47"/>
                </a:lnTo>
                <a:lnTo>
                  <a:pt x="50" y="50"/>
                </a:lnTo>
                <a:lnTo>
                  <a:pt x="50" y="50"/>
                </a:lnTo>
                <a:lnTo>
                  <a:pt x="52" y="52"/>
                </a:lnTo>
                <a:lnTo>
                  <a:pt x="52" y="53"/>
                </a:lnTo>
                <a:lnTo>
                  <a:pt x="52" y="53"/>
                </a:lnTo>
                <a:lnTo>
                  <a:pt x="52" y="53"/>
                </a:lnTo>
                <a:lnTo>
                  <a:pt x="52" y="53"/>
                </a:lnTo>
                <a:close/>
                <a:moveTo>
                  <a:pt x="36" y="119"/>
                </a:moveTo>
                <a:lnTo>
                  <a:pt x="36" y="119"/>
                </a:lnTo>
                <a:lnTo>
                  <a:pt x="38" y="113"/>
                </a:lnTo>
                <a:lnTo>
                  <a:pt x="38" y="108"/>
                </a:lnTo>
                <a:lnTo>
                  <a:pt x="38" y="108"/>
                </a:lnTo>
                <a:lnTo>
                  <a:pt x="35" y="112"/>
                </a:lnTo>
                <a:lnTo>
                  <a:pt x="35" y="112"/>
                </a:lnTo>
                <a:lnTo>
                  <a:pt x="35" y="113"/>
                </a:lnTo>
                <a:lnTo>
                  <a:pt x="35" y="113"/>
                </a:lnTo>
                <a:lnTo>
                  <a:pt x="36" y="115"/>
                </a:lnTo>
                <a:lnTo>
                  <a:pt x="36" y="115"/>
                </a:lnTo>
                <a:lnTo>
                  <a:pt x="36" y="118"/>
                </a:lnTo>
                <a:lnTo>
                  <a:pt x="35" y="119"/>
                </a:lnTo>
                <a:lnTo>
                  <a:pt x="35" y="119"/>
                </a:lnTo>
                <a:lnTo>
                  <a:pt x="35" y="119"/>
                </a:lnTo>
                <a:lnTo>
                  <a:pt x="35" y="119"/>
                </a:lnTo>
                <a:lnTo>
                  <a:pt x="35" y="119"/>
                </a:lnTo>
                <a:lnTo>
                  <a:pt x="35" y="119"/>
                </a:lnTo>
                <a:lnTo>
                  <a:pt x="36" y="119"/>
                </a:lnTo>
                <a:lnTo>
                  <a:pt x="36" y="119"/>
                </a:lnTo>
                <a:close/>
                <a:moveTo>
                  <a:pt x="44" y="66"/>
                </a:moveTo>
                <a:lnTo>
                  <a:pt x="44" y="66"/>
                </a:lnTo>
                <a:lnTo>
                  <a:pt x="50" y="58"/>
                </a:lnTo>
                <a:lnTo>
                  <a:pt x="50" y="58"/>
                </a:lnTo>
                <a:lnTo>
                  <a:pt x="47" y="56"/>
                </a:lnTo>
                <a:lnTo>
                  <a:pt x="47" y="56"/>
                </a:lnTo>
                <a:lnTo>
                  <a:pt x="44" y="66"/>
                </a:lnTo>
                <a:lnTo>
                  <a:pt x="44" y="66"/>
                </a:lnTo>
                <a:close/>
                <a:moveTo>
                  <a:pt x="200" y="367"/>
                </a:moveTo>
                <a:lnTo>
                  <a:pt x="200" y="367"/>
                </a:lnTo>
                <a:lnTo>
                  <a:pt x="197" y="373"/>
                </a:lnTo>
                <a:lnTo>
                  <a:pt x="197" y="373"/>
                </a:lnTo>
                <a:lnTo>
                  <a:pt x="197" y="373"/>
                </a:lnTo>
                <a:lnTo>
                  <a:pt x="197" y="373"/>
                </a:lnTo>
                <a:lnTo>
                  <a:pt x="200" y="378"/>
                </a:lnTo>
                <a:lnTo>
                  <a:pt x="200" y="378"/>
                </a:lnTo>
                <a:lnTo>
                  <a:pt x="200" y="372"/>
                </a:lnTo>
                <a:lnTo>
                  <a:pt x="200" y="372"/>
                </a:lnTo>
                <a:lnTo>
                  <a:pt x="200" y="367"/>
                </a:lnTo>
                <a:lnTo>
                  <a:pt x="200" y="367"/>
                </a:lnTo>
                <a:close/>
                <a:moveTo>
                  <a:pt x="101" y="53"/>
                </a:moveTo>
                <a:lnTo>
                  <a:pt x="101" y="53"/>
                </a:lnTo>
                <a:lnTo>
                  <a:pt x="102" y="55"/>
                </a:lnTo>
                <a:lnTo>
                  <a:pt x="102" y="55"/>
                </a:lnTo>
                <a:lnTo>
                  <a:pt x="104" y="55"/>
                </a:lnTo>
                <a:lnTo>
                  <a:pt x="106" y="56"/>
                </a:lnTo>
                <a:lnTo>
                  <a:pt x="106" y="56"/>
                </a:lnTo>
                <a:lnTo>
                  <a:pt x="106" y="58"/>
                </a:lnTo>
                <a:lnTo>
                  <a:pt x="106" y="58"/>
                </a:lnTo>
                <a:lnTo>
                  <a:pt x="107" y="58"/>
                </a:lnTo>
                <a:lnTo>
                  <a:pt x="107" y="58"/>
                </a:lnTo>
                <a:lnTo>
                  <a:pt x="109" y="55"/>
                </a:lnTo>
                <a:lnTo>
                  <a:pt x="109" y="55"/>
                </a:lnTo>
                <a:lnTo>
                  <a:pt x="107" y="55"/>
                </a:lnTo>
                <a:lnTo>
                  <a:pt x="106" y="53"/>
                </a:lnTo>
                <a:lnTo>
                  <a:pt x="106" y="53"/>
                </a:lnTo>
                <a:lnTo>
                  <a:pt x="102" y="53"/>
                </a:lnTo>
                <a:lnTo>
                  <a:pt x="102" y="53"/>
                </a:lnTo>
                <a:lnTo>
                  <a:pt x="101" y="53"/>
                </a:lnTo>
                <a:lnTo>
                  <a:pt x="101" y="53"/>
                </a:lnTo>
                <a:lnTo>
                  <a:pt x="101" y="53"/>
                </a:lnTo>
                <a:close/>
                <a:moveTo>
                  <a:pt x="195" y="370"/>
                </a:moveTo>
                <a:lnTo>
                  <a:pt x="195" y="370"/>
                </a:lnTo>
                <a:lnTo>
                  <a:pt x="199" y="362"/>
                </a:lnTo>
                <a:lnTo>
                  <a:pt x="199" y="362"/>
                </a:lnTo>
                <a:lnTo>
                  <a:pt x="195" y="362"/>
                </a:lnTo>
                <a:lnTo>
                  <a:pt x="195" y="362"/>
                </a:lnTo>
                <a:lnTo>
                  <a:pt x="194" y="369"/>
                </a:lnTo>
                <a:lnTo>
                  <a:pt x="194" y="369"/>
                </a:lnTo>
                <a:lnTo>
                  <a:pt x="195" y="370"/>
                </a:lnTo>
                <a:lnTo>
                  <a:pt x="195" y="370"/>
                </a:lnTo>
                <a:close/>
                <a:moveTo>
                  <a:pt x="38" y="91"/>
                </a:moveTo>
                <a:lnTo>
                  <a:pt x="38" y="91"/>
                </a:lnTo>
                <a:lnTo>
                  <a:pt x="36" y="82"/>
                </a:lnTo>
                <a:lnTo>
                  <a:pt x="36" y="82"/>
                </a:lnTo>
                <a:lnTo>
                  <a:pt x="35" y="86"/>
                </a:lnTo>
                <a:lnTo>
                  <a:pt x="35" y="86"/>
                </a:lnTo>
                <a:lnTo>
                  <a:pt x="33" y="91"/>
                </a:lnTo>
                <a:lnTo>
                  <a:pt x="33" y="91"/>
                </a:lnTo>
                <a:lnTo>
                  <a:pt x="36" y="89"/>
                </a:lnTo>
                <a:lnTo>
                  <a:pt x="38" y="91"/>
                </a:lnTo>
                <a:lnTo>
                  <a:pt x="38" y="91"/>
                </a:lnTo>
                <a:close/>
                <a:moveTo>
                  <a:pt x="252" y="425"/>
                </a:moveTo>
                <a:lnTo>
                  <a:pt x="252" y="425"/>
                </a:lnTo>
                <a:lnTo>
                  <a:pt x="249" y="429"/>
                </a:lnTo>
                <a:lnTo>
                  <a:pt x="249" y="429"/>
                </a:lnTo>
                <a:lnTo>
                  <a:pt x="249" y="429"/>
                </a:lnTo>
                <a:lnTo>
                  <a:pt x="249" y="429"/>
                </a:lnTo>
                <a:lnTo>
                  <a:pt x="251" y="435"/>
                </a:lnTo>
                <a:lnTo>
                  <a:pt x="251" y="435"/>
                </a:lnTo>
                <a:lnTo>
                  <a:pt x="252" y="433"/>
                </a:lnTo>
                <a:lnTo>
                  <a:pt x="252" y="433"/>
                </a:lnTo>
                <a:lnTo>
                  <a:pt x="252" y="433"/>
                </a:lnTo>
                <a:lnTo>
                  <a:pt x="252" y="433"/>
                </a:lnTo>
                <a:lnTo>
                  <a:pt x="252" y="433"/>
                </a:lnTo>
                <a:lnTo>
                  <a:pt x="252" y="433"/>
                </a:lnTo>
                <a:lnTo>
                  <a:pt x="251" y="432"/>
                </a:lnTo>
                <a:lnTo>
                  <a:pt x="252" y="429"/>
                </a:lnTo>
                <a:lnTo>
                  <a:pt x="252" y="429"/>
                </a:lnTo>
                <a:lnTo>
                  <a:pt x="252" y="429"/>
                </a:lnTo>
                <a:lnTo>
                  <a:pt x="252" y="429"/>
                </a:lnTo>
                <a:lnTo>
                  <a:pt x="252" y="425"/>
                </a:lnTo>
                <a:lnTo>
                  <a:pt x="252" y="425"/>
                </a:lnTo>
                <a:close/>
                <a:moveTo>
                  <a:pt x="25" y="61"/>
                </a:moveTo>
                <a:lnTo>
                  <a:pt x="25" y="61"/>
                </a:lnTo>
                <a:lnTo>
                  <a:pt x="25" y="61"/>
                </a:lnTo>
                <a:lnTo>
                  <a:pt x="25" y="61"/>
                </a:lnTo>
                <a:lnTo>
                  <a:pt x="31" y="55"/>
                </a:lnTo>
                <a:lnTo>
                  <a:pt x="31" y="55"/>
                </a:lnTo>
                <a:lnTo>
                  <a:pt x="31" y="53"/>
                </a:lnTo>
                <a:lnTo>
                  <a:pt x="31" y="52"/>
                </a:lnTo>
                <a:lnTo>
                  <a:pt x="31" y="52"/>
                </a:lnTo>
                <a:lnTo>
                  <a:pt x="30" y="52"/>
                </a:lnTo>
                <a:lnTo>
                  <a:pt x="30" y="52"/>
                </a:lnTo>
                <a:lnTo>
                  <a:pt x="25" y="59"/>
                </a:lnTo>
                <a:lnTo>
                  <a:pt x="25" y="59"/>
                </a:lnTo>
                <a:lnTo>
                  <a:pt x="25" y="61"/>
                </a:lnTo>
                <a:lnTo>
                  <a:pt x="25" y="61"/>
                </a:lnTo>
                <a:close/>
                <a:moveTo>
                  <a:pt x="257" y="280"/>
                </a:moveTo>
                <a:lnTo>
                  <a:pt x="257" y="280"/>
                </a:lnTo>
                <a:lnTo>
                  <a:pt x="257" y="277"/>
                </a:lnTo>
                <a:lnTo>
                  <a:pt x="257" y="277"/>
                </a:lnTo>
                <a:lnTo>
                  <a:pt x="251" y="279"/>
                </a:lnTo>
                <a:lnTo>
                  <a:pt x="251" y="279"/>
                </a:lnTo>
                <a:lnTo>
                  <a:pt x="251" y="282"/>
                </a:lnTo>
                <a:lnTo>
                  <a:pt x="251" y="282"/>
                </a:lnTo>
                <a:lnTo>
                  <a:pt x="257" y="280"/>
                </a:lnTo>
                <a:lnTo>
                  <a:pt x="257" y="280"/>
                </a:lnTo>
                <a:close/>
                <a:moveTo>
                  <a:pt x="175" y="190"/>
                </a:moveTo>
                <a:lnTo>
                  <a:pt x="175" y="190"/>
                </a:lnTo>
                <a:lnTo>
                  <a:pt x="178" y="181"/>
                </a:lnTo>
                <a:lnTo>
                  <a:pt x="178" y="181"/>
                </a:lnTo>
                <a:lnTo>
                  <a:pt x="177" y="179"/>
                </a:lnTo>
                <a:lnTo>
                  <a:pt x="177" y="179"/>
                </a:lnTo>
                <a:lnTo>
                  <a:pt x="177" y="181"/>
                </a:lnTo>
                <a:lnTo>
                  <a:pt x="177" y="181"/>
                </a:lnTo>
                <a:lnTo>
                  <a:pt x="177" y="182"/>
                </a:lnTo>
                <a:lnTo>
                  <a:pt x="177" y="182"/>
                </a:lnTo>
                <a:lnTo>
                  <a:pt x="175" y="184"/>
                </a:lnTo>
                <a:lnTo>
                  <a:pt x="173" y="184"/>
                </a:lnTo>
                <a:lnTo>
                  <a:pt x="173" y="184"/>
                </a:lnTo>
                <a:lnTo>
                  <a:pt x="173" y="184"/>
                </a:lnTo>
                <a:lnTo>
                  <a:pt x="173" y="184"/>
                </a:lnTo>
                <a:lnTo>
                  <a:pt x="173" y="184"/>
                </a:lnTo>
                <a:lnTo>
                  <a:pt x="173" y="184"/>
                </a:lnTo>
                <a:lnTo>
                  <a:pt x="175" y="190"/>
                </a:lnTo>
                <a:lnTo>
                  <a:pt x="175" y="190"/>
                </a:lnTo>
                <a:close/>
                <a:moveTo>
                  <a:pt x="252" y="422"/>
                </a:moveTo>
                <a:lnTo>
                  <a:pt x="252" y="422"/>
                </a:lnTo>
                <a:lnTo>
                  <a:pt x="251" y="408"/>
                </a:lnTo>
                <a:lnTo>
                  <a:pt x="251" y="408"/>
                </a:lnTo>
                <a:lnTo>
                  <a:pt x="249" y="424"/>
                </a:lnTo>
                <a:lnTo>
                  <a:pt x="249" y="424"/>
                </a:lnTo>
                <a:lnTo>
                  <a:pt x="252" y="422"/>
                </a:lnTo>
                <a:lnTo>
                  <a:pt x="252" y="422"/>
                </a:lnTo>
                <a:close/>
                <a:moveTo>
                  <a:pt x="129" y="116"/>
                </a:moveTo>
                <a:lnTo>
                  <a:pt x="129" y="116"/>
                </a:lnTo>
                <a:lnTo>
                  <a:pt x="134" y="118"/>
                </a:lnTo>
                <a:lnTo>
                  <a:pt x="134" y="118"/>
                </a:lnTo>
                <a:lnTo>
                  <a:pt x="134" y="113"/>
                </a:lnTo>
                <a:lnTo>
                  <a:pt x="134" y="113"/>
                </a:lnTo>
                <a:lnTo>
                  <a:pt x="131" y="113"/>
                </a:lnTo>
                <a:lnTo>
                  <a:pt x="131" y="113"/>
                </a:lnTo>
                <a:lnTo>
                  <a:pt x="129" y="116"/>
                </a:lnTo>
                <a:lnTo>
                  <a:pt x="129" y="116"/>
                </a:lnTo>
                <a:close/>
                <a:moveTo>
                  <a:pt x="218" y="343"/>
                </a:moveTo>
                <a:lnTo>
                  <a:pt x="218" y="343"/>
                </a:lnTo>
                <a:lnTo>
                  <a:pt x="218" y="343"/>
                </a:lnTo>
                <a:lnTo>
                  <a:pt x="218" y="343"/>
                </a:lnTo>
                <a:lnTo>
                  <a:pt x="218" y="353"/>
                </a:lnTo>
                <a:lnTo>
                  <a:pt x="218" y="353"/>
                </a:lnTo>
                <a:lnTo>
                  <a:pt x="221" y="351"/>
                </a:lnTo>
                <a:lnTo>
                  <a:pt x="221" y="351"/>
                </a:lnTo>
                <a:lnTo>
                  <a:pt x="218" y="343"/>
                </a:lnTo>
                <a:lnTo>
                  <a:pt x="218" y="343"/>
                </a:lnTo>
                <a:close/>
                <a:moveTo>
                  <a:pt x="194" y="203"/>
                </a:moveTo>
                <a:lnTo>
                  <a:pt x="194" y="203"/>
                </a:lnTo>
                <a:lnTo>
                  <a:pt x="191" y="206"/>
                </a:lnTo>
                <a:lnTo>
                  <a:pt x="191" y="206"/>
                </a:lnTo>
                <a:lnTo>
                  <a:pt x="189" y="208"/>
                </a:lnTo>
                <a:lnTo>
                  <a:pt x="191" y="209"/>
                </a:lnTo>
                <a:lnTo>
                  <a:pt x="191" y="209"/>
                </a:lnTo>
                <a:lnTo>
                  <a:pt x="191" y="209"/>
                </a:lnTo>
                <a:lnTo>
                  <a:pt x="191" y="209"/>
                </a:lnTo>
                <a:lnTo>
                  <a:pt x="194" y="206"/>
                </a:lnTo>
                <a:lnTo>
                  <a:pt x="194" y="203"/>
                </a:lnTo>
                <a:lnTo>
                  <a:pt x="194" y="203"/>
                </a:lnTo>
                <a:close/>
                <a:moveTo>
                  <a:pt x="132" y="227"/>
                </a:moveTo>
                <a:lnTo>
                  <a:pt x="132" y="227"/>
                </a:lnTo>
                <a:lnTo>
                  <a:pt x="134" y="222"/>
                </a:lnTo>
                <a:lnTo>
                  <a:pt x="134" y="222"/>
                </a:lnTo>
                <a:lnTo>
                  <a:pt x="131" y="220"/>
                </a:lnTo>
                <a:lnTo>
                  <a:pt x="131" y="220"/>
                </a:lnTo>
                <a:lnTo>
                  <a:pt x="129" y="227"/>
                </a:lnTo>
                <a:lnTo>
                  <a:pt x="129" y="227"/>
                </a:lnTo>
                <a:lnTo>
                  <a:pt x="132" y="227"/>
                </a:lnTo>
                <a:lnTo>
                  <a:pt x="132" y="227"/>
                </a:lnTo>
                <a:close/>
                <a:moveTo>
                  <a:pt x="173" y="258"/>
                </a:moveTo>
                <a:lnTo>
                  <a:pt x="173" y="258"/>
                </a:lnTo>
                <a:lnTo>
                  <a:pt x="175" y="252"/>
                </a:lnTo>
                <a:lnTo>
                  <a:pt x="175" y="252"/>
                </a:lnTo>
                <a:lnTo>
                  <a:pt x="173" y="250"/>
                </a:lnTo>
                <a:lnTo>
                  <a:pt x="173" y="250"/>
                </a:lnTo>
                <a:lnTo>
                  <a:pt x="170" y="253"/>
                </a:lnTo>
                <a:lnTo>
                  <a:pt x="170" y="253"/>
                </a:lnTo>
                <a:lnTo>
                  <a:pt x="172" y="257"/>
                </a:lnTo>
                <a:lnTo>
                  <a:pt x="173" y="258"/>
                </a:lnTo>
                <a:lnTo>
                  <a:pt x="173" y="258"/>
                </a:lnTo>
                <a:close/>
                <a:moveTo>
                  <a:pt x="145" y="228"/>
                </a:moveTo>
                <a:lnTo>
                  <a:pt x="145" y="228"/>
                </a:lnTo>
                <a:lnTo>
                  <a:pt x="147" y="236"/>
                </a:lnTo>
                <a:lnTo>
                  <a:pt x="147" y="236"/>
                </a:lnTo>
                <a:lnTo>
                  <a:pt x="147" y="236"/>
                </a:lnTo>
                <a:lnTo>
                  <a:pt x="147" y="236"/>
                </a:lnTo>
                <a:lnTo>
                  <a:pt x="148" y="228"/>
                </a:lnTo>
                <a:lnTo>
                  <a:pt x="148" y="228"/>
                </a:lnTo>
                <a:lnTo>
                  <a:pt x="145" y="228"/>
                </a:lnTo>
                <a:lnTo>
                  <a:pt x="145" y="228"/>
                </a:lnTo>
                <a:close/>
                <a:moveTo>
                  <a:pt x="123" y="219"/>
                </a:moveTo>
                <a:lnTo>
                  <a:pt x="123" y="219"/>
                </a:lnTo>
                <a:lnTo>
                  <a:pt x="121" y="225"/>
                </a:lnTo>
                <a:lnTo>
                  <a:pt x="121" y="225"/>
                </a:lnTo>
                <a:lnTo>
                  <a:pt x="123" y="225"/>
                </a:lnTo>
                <a:lnTo>
                  <a:pt x="123" y="225"/>
                </a:lnTo>
                <a:lnTo>
                  <a:pt x="123" y="225"/>
                </a:lnTo>
                <a:lnTo>
                  <a:pt x="123" y="225"/>
                </a:lnTo>
                <a:lnTo>
                  <a:pt x="126" y="219"/>
                </a:lnTo>
                <a:lnTo>
                  <a:pt x="126" y="219"/>
                </a:lnTo>
                <a:lnTo>
                  <a:pt x="123" y="219"/>
                </a:lnTo>
                <a:lnTo>
                  <a:pt x="123" y="219"/>
                </a:lnTo>
                <a:close/>
                <a:moveTo>
                  <a:pt x="189" y="380"/>
                </a:moveTo>
                <a:lnTo>
                  <a:pt x="189" y="380"/>
                </a:lnTo>
                <a:lnTo>
                  <a:pt x="191" y="375"/>
                </a:lnTo>
                <a:lnTo>
                  <a:pt x="191" y="375"/>
                </a:lnTo>
                <a:lnTo>
                  <a:pt x="191" y="373"/>
                </a:lnTo>
                <a:lnTo>
                  <a:pt x="189" y="370"/>
                </a:lnTo>
                <a:lnTo>
                  <a:pt x="189" y="370"/>
                </a:lnTo>
                <a:lnTo>
                  <a:pt x="188" y="375"/>
                </a:lnTo>
                <a:lnTo>
                  <a:pt x="188" y="375"/>
                </a:lnTo>
                <a:lnTo>
                  <a:pt x="188" y="377"/>
                </a:lnTo>
                <a:lnTo>
                  <a:pt x="188" y="377"/>
                </a:lnTo>
                <a:lnTo>
                  <a:pt x="189" y="380"/>
                </a:lnTo>
                <a:lnTo>
                  <a:pt x="189" y="380"/>
                </a:lnTo>
                <a:close/>
                <a:moveTo>
                  <a:pt x="238" y="400"/>
                </a:moveTo>
                <a:lnTo>
                  <a:pt x="238" y="400"/>
                </a:lnTo>
                <a:lnTo>
                  <a:pt x="235" y="402"/>
                </a:lnTo>
                <a:lnTo>
                  <a:pt x="235" y="402"/>
                </a:lnTo>
                <a:lnTo>
                  <a:pt x="235" y="406"/>
                </a:lnTo>
                <a:lnTo>
                  <a:pt x="235" y="406"/>
                </a:lnTo>
                <a:lnTo>
                  <a:pt x="236" y="405"/>
                </a:lnTo>
                <a:lnTo>
                  <a:pt x="236" y="405"/>
                </a:lnTo>
                <a:lnTo>
                  <a:pt x="238" y="403"/>
                </a:lnTo>
                <a:lnTo>
                  <a:pt x="238" y="402"/>
                </a:lnTo>
                <a:lnTo>
                  <a:pt x="238" y="402"/>
                </a:lnTo>
                <a:lnTo>
                  <a:pt x="238" y="400"/>
                </a:lnTo>
                <a:lnTo>
                  <a:pt x="238" y="400"/>
                </a:lnTo>
                <a:lnTo>
                  <a:pt x="238" y="400"/>
                </a:lnTo>
                <a:close/>
                <a:moveTo>
                  <a:pt x="177" y="127"/>
                </a:moveTo>
                <a:lnTo>
                  <a:pt x="177" y="127"/>
                </a:lnTo>
                <a:lnTo>
                  <a:pt x="178" y="123"/>
                </a:lnTo>
                <a:lnTo>
                  <a:pt x="178" y="123"/>
                </a:lnTo>
                <a:lnTo>
                  <a:pt x="177" y="121"/>
                </a:lnTo>
                <a:lnTo>
                  <a:pt x="177" y="121"/>
                </a:lnTo>
                <a:lnTo>
                  <a:pt x="173" y="126"/>
                </a:lnTo>
                <a:lnTo>
                  <a:pt x="173" y="126"/>
                </a:lnTo>
                <a:lnTo>
                  <a:pt x="177" y="127"/>
                </a:lnTo>
                <a:lnTo>
                  <a:pt x="177" y="127"/>
                </a:lnTo>
                <a:close/>
                <a:moveTo>
                  <a:pt x="74" y="194"/>
                </a:moveTo>
                <a:lnTo>
                  <a:pt x="74" y="194"/>
                </a:lnTo>
                <a:lnTo>
                  <a:pt x="74" y="184"/>
                </a:lnTo>
                <a:lnTo>
                  <a:pt x="74" y="184"/>
                </a:lnTo>
                <a:lnTo>
                  <a:pt x="71" y="182"/>
                </a:lnTo>
                <a:lnTo>
                  <a:pt x="71" y="182"/>
                </a:lnTo>
                <a:lnTo>
                  <a:pt x="72" y="189"/>
                </a:lnTo>
                <a:lnTo>
                  <a:pt x="74" y="194"/>
                </a:lnTo>
                <a:lnTo>
                  <a:pt x="74" y="194"/>
                </a:lnTo>
                <a:close/>
                <a:moveTo>
                  <a:pt x="210" y="383"/>
                </a:moveTo>
                <a:lnTo>
                  <a:pt x="210" y="383"/>
                </a:lnTo>
                <a:lnTo>
                  <a:pt x="210" y="380"/>
                </a:lnTo>
                <a:lnTo>
                  <a:pt x="210" y="380"/>
                </a:lnTo>
                <a:lnTo>
                  <a:pt x="210" y="380"/>
                </a:lnTo>
                <a:lnTo>
                  <a:pt x="210" y="380"/>
                </a:lnTo>
                <a:lnTo>
                  <a:pt x="207" y="375"/>
                </a:lnTo>
                <a:lnTo>
                  <a:pt x="207" y="375"/>
                </a:lnTo>
                <a:lnTo>
                  <a:pt x="205" y="373"/>
                </a:lnTo>
                <a:lnTo>
                  <a:pt x="205" y="373"/>
                </a:lnTo>
                <a:lnTo>
                  <a:pt x="208" y="383"/>
                </a:lnTo>
                <a:lnTo>
                  <a:pt x="208" y="383"/>
                </a:lnTo>
                <a:lnTo>
                  <a:pt x="210" y="383"/>
                </a:lnTo>
                <a:lnTo>
                  <a:pt x="210" y="383"/>
                </a:lnTo>
                <a:close/>
                <a:moveTo>
                  <a:pt x="172" y="239"/>
                </a:moveTo>
                <a:lnTo>
                  <a:pt x="172" y="239"/>
                </a:lnTo>
                <a:lnTo>
                  <a:pt x="170" y="244"/>
                </a:lnTo>
                <a:lnTo>
                  <a:pt x="170" y="244"/>
                </a:lnTo>
                <a:lnTo>
                  <a:pt x="173" y="246"/>
                </a:lnTo>
                <a:lnTo>
                  <a:pt x="173" y="246"/>
                </a:lnTo>
                <a:lnTo>
                  <a:pt x="175" y="244"/>
                </a:lnTo>
                <a:lnTo>
                  <a:pt x="175" y="244"/>
                </a:lnTo>
                <a:lnTo>
                  <a:pt x="172" y="239"/>
                </a:lnTo>
                <a:lnTo>
                  <a:pt x="172" y="239"/>
                </a:lnTo>
                <a:close/>
                <a:moveTo>
                  <a:pt x="83" y="148"/>
                </a:moveTo>
                <a:lnTo>
                  <a:pt x="83" y="148"/>
                </a:lnTo>
                <a:lnTo>
                  <a:pt x="83" y="151"/>
                </a:lnTo>
                <a:lnTo>
                  <a:pt x="83" y="151"/>
                </a:lnTo>
                <a:lnTo>
                  <a:pt x="83" y="153"/>
                </a:lnTo>
                <a:lnTo>
                  <a:pt x="83" y="153"/>
                </a:lnTo>
                <a:lnTo>
                  <a:pt x="85" y="153"/>
                </a:lnTo>
                <a:lnTo>
                  <a:pt x="85" y="153"/>
                </a:lnTo>
                <a:lnTo>
                  <a:pt x="85" y="151"/>
                </a:lnTo>
                <a:lnTo>
                  <a:pt x="85" y="151"/>
                </a:lnTo>
                <a:lnTo>
                  <a:pt x="88" y="146"/>
                </a:lnTo>
                <a:lnTo>
                  <a:pt x="88" y="146"/>
                </a:lnTo>
                <a:lnTo>
                  <a:pt x="83" y="148"/>
                </a:lnTo>
                <a:lnTo>
                  <a:pt x="83" y="148"/>
                </a:lnTo>
                <a:close/>
                <a:moveTo>
                  <a:pt x="124" y="236"/>
                </a:moveTo>
                <a:lnTo>
                  <a:pt x="124" y="236"/>
                </a:lnTo>
                <a:lnTo>
                  <a:pt x="126" y="230"/>
                </a:lnTo>
                <a:lnTo>
                  <a:pt x="126" y="230"/>
                </a:lnTo>
                <a:lnTo>
                  <a:pt x="124" y="230"/>
                </a:lnTo>
                <a:lnTo>
                  <a:pt x="124" y="230"/>
                </a:lnTo>
                <a:lnTo>
                  <a:pt x="121" y="235"/>
                </a:lnTo>
                <a:lnTo>
                  <a:pt x="121" y="235"/>
                </a:lnTo>
                <a:lnTo>
                  <a:pt x="124" y="236"/>
                </a:lnTo>
                <a:lnTo>
                  <a:pt x="124" y="236"/>
                </a:lnTo>
                <a:close/>
                <a:moveTo>
                  <a:pt x="271" y="171"/>
                </a:moveTo>
                <a:lnTo>
                  <a:pt x="271" y="171"/>
                </a:lnTo>
                <a:lnTo>
                  <a:pt x="271" y="173"/>
                </a:lnTo>
                <a:lnTo>
                  <a:pt x="271" y="173"/>
                </a:lnTo>
                <a:lnTo>
                  <a:pt x="278" y="181"/>
                </a:lnTo>
                <a:lnTo>
                  <a:pt x="278" y="181"/>
                </a:lnTo>
                <a:lnTo>
                  <a:pt x="284" y="190"/>
                </a:lnTo>
                <a:lnTo>
                  <a:pt x="284" y="190"/>
                </a:lnTo>
                <a:lnTo>
                  <a:pt x="282" y="189"/>
                </a:lnTo>
                <a:lnTo>
                  <a:pt x="282" y="187"/>
                </a:lnTo>
                <a:lnTo>
                  <a:pt x="282" y="187"/>
                </a:lnTo>
                <a:lnTo>
                  <a:pt x="281" y="186"/>
                </a:lnTo>
                <a:lnTo>
                  <a:pt x="281" y="186"/>
                </a:lnTo>
                <a:lnTo>
                  <a:pt x="281" y="184"/>
                </a:lnTo>
                <a:lnTo>
                  <a:pt x="281" y="184"/>
                </a:lnTo>
                <a:lnTo>
                  <a:pt x="278" y="179"/>
                </a:lnTo>
                <a:lnTo>
                  <a:pt x="278" y="179"/>
                </a:lnTo>
                <a:lnTo>
                  <a:pt x="274" y="175"/>
                </a:lnTo>
                <a:lnTo>
                  <a:pt x="274" y="175"/>
                </a:lnTo>
                <a:lnTo>
                  <a:pt x="271" y="171"/>
                </a:lnTo>
                <a:lnTo>
                  <a:pt x="271" y="171"/>
                </a:lnTo>
                <a:close/>
                <a:moveTo>
                  <a:pt x="24" y="14"/>
                </a:moveTo>
                <a:lnTo>
                  <a:pt x="24" y="14"/>
                </a:lnTo>
                <a:lnTo>
                  <a:pt x="14" y="9"/>
                </a:lnTo>
                <a:lnTo>
                  <a:pt x="14" y="9"/>
                </a:lnTo>
                <a:lnTo>
                  <a:pt x="12" y="11"/>
                </a:lnTo>
                <a:lnTo>
                  <a:pt x="12" y="11"/>
                </a:lnTo>
                <a:lnTo>
                  <a:pt x="16" y="11"/>
                </a:lnTo>
                <a:lnTo>
                  <a:pt x="16" y="11"/>
                </a:lnTo>
                <a:lnTo>
                  <a:pt x="17" y="11"/>
                </a:lnTo>
                <a:lnTo>
                  <a:pt x="19" y="12"/>
                </a:lnTo>
                <a:lnTo>
                  <a:pt x="19" y="12"/>
                </a:lnTo>
                <a:lnTo>
                  <a:pt x="20" y="12"/>
                </a:lnTo>
                <a:lnTo>
                  <a:pt x="20" y="12"/>
                </a:lnTo>
                <a:lnTo>
                  <a:pt x="24" y="14"/>
                </a:lnTo>
                <a:lnTo>
                  <a:pt x="24" y="14"/>
                </a:lnTo>
                <a:close/>
                <a:moveTo>
                  <a:pt x="210" y="194"/>
                </a:moveTo>
                <a:lnTo>
                  <a:pt x="210" y="194"/>
                </a:lnTo>
                <a:lnTo>
                  <a:pt x="205" y="201"/>
                </a:lnTo>
                <a:lnTo>
                  <a:pt x="205" y="201"/>
                </a:lnTo>
                <a:lnTo>
                  <a:pt x="200" y="211"/>
                </a:lnTo>
                <a:lnTo>
                  <a:pt x="200" y="211"/>
                </a:lnTo>
                <a:lnTo>
                  <a:pt x="207" y="201"/>
                </a:lnTo>
                <a:lnTo>
                  <a:pt x="210" y="194"/>
                </a:lnTo>
                <a:lnTo>
                  <a:pt x="210" y="194"/>
                </a:lnTo>
                <a:close/>
                <a:moveTo>
                  <a:pt x="199" y="260"/>
                </a:moveTo>
                <a:lnTo>
                  <a:pt x="199" y="260"/>
                </a:lnTo>
                <a:lnTo>
                  <a:pt x="197" y="266"/>
                </a:lnTo>
                <a:lnTo>
                  <a:pt x="197" y="266"/>
                </a:lnTo>
                <a:lnTo>
                  <a:pt x="199" y="266"/>
                </a:lnTo>
                <a:lnTo>
                  <a:pt x="199" y="266"/>
                </a:lnTo>
                <a:lnTo>
                  <a:pt x="202" y="261"/>
                </a:lnTo>
                <a:lnTo>
                  <a:pt x="202" y="261"/>
                </a:lnTo>
                <a:lnTo>
                  <a:pt x="199" y="260"/>
                </a:lnTo>
                <a:lnTo>
                  <a:pt x="199" y="260"/>
                </a:lnTo>
                <a:close/>
                <a:moveTo>
                  <a:pt x="99" y="99"/>
                </a:moveTo>
                <a:lnTo>
                  <a:pt x="99" y="99"/>
                </a:lnTo>
                <a:lnTo>
                  <a:pt x="99" y="102"/>
                </a:lnTo>
                <a:lnTo>
                  <a:pt x="99" y="102"/>
                </a:lnTo>
                <a:lnTo>
                  <a:pt x="102" y="105"/>
                </a:lnTo>
                <a:lnTo>
                  <a:pt x="102" y="105"/>
                </a:lnTo>
                <a:lnTo>
                  <a:pt x="102" y="107"/>
                </a:lnTo>
                <a:lnTo>
                  <a:pt x="102" y="107"/>
                </a:lnTo>
                <a:lnTo>
                  <a:pt x="106" y="105"/>
                </a:lnTo>
                <a:lnTo>
                  <a:pt x="106" y="105"/>
                </a:lnTo>
                <a:lnTo>
                  <a:pt x="102" y="102"/>
                </a:lnTo>
                <a:lnTo>
                  <a:pt x="102" y="102"/>
                </a:lnTo>
                <a:lnTo>
                  <a:pt x="99" y="99"/>
                </a:lnTo>
                <a:lnTo>
                  <a:pt x="99" y="99"/>
                </a:lnTo>
                <a:close/>
                <a:moveTo>
                  <a:pt x="88" y="187"/>
                </a:moveTo>
                <a:lnTo>
                  <a:pt x="88" y="187"/>
                </a:lnTo>
                <a:lnTo>
                  <a:pt x="88" y="190"/>
                </a:lnTo>
                <a:lnTo>
                  <a:pt x="88" y="190"/>
                </a:lnTo>
                <a:lnTo>
                  <a:pt x="90" y="197"/>
                </a:lnTo>
                <a:lnTo>
                  <a:pt x="90" y="197"/>
                </a:lnTo>
                <a:lnTo>
                  <a:pt x="91" y="200"/>
                </a:lnTo>
                <a:lnTo>
                  <a:pt x="91" y="200"/>
                </a:lnTo>
                <a:lnTo>
                  <a:pt x="88" y="187"/>
                </a:lnTo>
                <a:lnTo>
                  <a:pt x="88" y="187"/>
                </a:lnTo>
                <a:close/>
                <a:moveTo>
                  <a:pt x="90" y="126"/>
                </a:moveTo>
                <a:lnTo>
                  <a:pt x="90" y="126"/>
                </a:lnTo>
                <a:lnTo>
                  <a:pt x="98" y="126"/>
                </a:lnTo>
                <a:lnTo>
                  <a:pt x="98" y="126"/>
                </a:lnTo>
                <a:lnTo>
                  <a:pt x="96" y="121"/>
                </a:lnTo>
                <a:lnTo>
                  <a:pt x="96" y="121"/>
                </a:lnTo>
                <a:lnTo>
                  <a:pt x="95" y="123"/>
                </a:lnTo>
                <a:lnTo>
                  <a:pt x="95" y="123"/>
                </a:lnTo>
                <a:lnTo>
                  <a:pt x="95" y="124"/>
                </a:lnTo>
                <a:lnTo>
                  <a:pt x="95" y="124"/>
                </a:lnTo>
                <a:lnTo>
                  <a:pt x="91" y="124"/>
                </a:lnTo>
                <a:lnTo>
                  <a:pt x="90" y="126"/>
                </a:lnTo>
                <a:lnTo>
                  <a:pt x="90" y="126"/>
                </a:lnTo>
                <a:close/>
                <a:moveTo>
                  <a:pt x="236" y="384"/>
                </a:moveTo>
                <a:lnTo>
                  <a:pt x="236" y="384"/>
                </a:lnTo>
                <a:lnTo>
                  <a:pt x="235" y="381"/>
                </a:lnTo>
                <a:lnTo>
                  <a:pt x="235" y="381"/>
                </a:lnTo>
                <a:lnTo>
                  <a:pt x="232" y="384"/>
                </a:lnTo>
                <a:lnTo>
                  <a:pt x="232" y="384"/>
                </a:lnTo>
                <a:lnTo>
                  <a:pt x="232" y="386"/>
                </a:lnTo>
                <a:lnTo>
                  <a:pt x="235" y="386"/>
                </a:lnTo>
                <a:lnTo>
                  <a:pt x="235" y="386"/>
                </a:lnTo>
                <a:lnTo>
                  <a:pt x="235" y="384"/>
                </a:lnTo>
                <a:lnTo>
                  <a:pt x="235" y="384"/>
                </a:lnTo>
                <a:lnTo>
                  <a:pt x="236" y="384"/>
                </a:lnTo>
                <a:lnTo>
                  <a:pt x="236" y="384"/>
                </a:lnTo>
                <a:close/>
                <a:moveTo>
                  <a:pt x="102" y="198"/>
                </a:moveTo>
                <a:lnTo>
                  <a:pt x="102" y="198"/>
                </a:lnTo>
                <a:lnTo>
                  <a:pt x="102" y="197"/>
                </a:lnTo>
                <a:lnTo>
                  <a:pt x="102" y="197"/>
                </a:lnTo>
                <a:lnTo>
                  <a:pt x="98" y="190"/>
                </a:lnTo>
                <a:lnTo>
                  <a:pt x="93" y="184"/>
                </a:lnTo>
                <a:lnTo>
                  <a:pt x="93" y="184"/>
                </a:lnTo>
                <a:lnTo>
                  <a:pt x="93" y="184"/>
                </a:lnTo>
                <a:lnTo>
                  <a:pt x="93" y="184"/>
                </a:lnTo>
                <a:lnTo>
                  <a:pt x="96" y="192"/>
                </a:lnTo>
                <a:lnTo>
                  <a:pt x="102" y="198"/>
                </a:lnTo>
                <a:lnTo>
                  <a:pt x="102" y="198"/>
                </a:lnTo>
                <a:close/>
                <a:moveTo>
                  <a:pt x="104" y="45"/>
                </a:moveTo>
                <a:lnTo>
                  <a:pt x="104" y="45"/>
                </a:lnTo>
                <a:lnTo>
                  <a:pt x="102" y="48"/>
                </a:lnTo>
                <a:lnTo>
                  <a:pt x="102" y="48"/>
                </a:lnTo>
                <a:lnTo>
                  <a:pt x="106" y="50"/>
                </a:lnTo>
                <a:lnTo>
                  <a:pt x="106" y="50"/>
                </a:lnTo>
                <a:lnTo>
                  <a:pt x="107" y="50"/>
                </a:lnTo>
                <a:lnTo>
                  <a:pt x="107" y="50"/>
                </a:lnTo>
                <a:lnTo>
                  <a:pt x="107" y="45"/>
                </a:lnTo>
                <a:lnTo>
                  <a:pt x="107" y="45"/>
                </a:lnTo>
                <a:lnTo>
                  <a:pt x="104" y="45"/>
                </a:lnTo>
                <a:lnTo>
                  <a:pt x="104" y="45"/>
                </a:lnTo>
                <a:close/>
                <a:moveTo>
                  <a:pt x="158" y="249"/>
                </a:moveTo>
                <a:lnTo>
                  <a:pt x="158" y="249"/>
                </a:lnTo>
                <a:lnTo>
                  <a:pt x="164" y="258"/>
                </a:lnTo>
                <a:lnTo>
                  <a:pt x="169" y="263"/>
                </a:lnTo>
                <a:lnTo>
                  <a:pt x="172" y="265"/>
                </a:lnTo>
                <a:lnTo>
                  <a:pt x="172" y="265"/>
                </a:lnTo>
                <a:lnTo>
                  <a:pt x="170" y="265"/>
                </a:lnTo>
                <a:lnTo>
                  <a:pt x="170" y="265"/>
                </a:lnTo>
                <a:lnTo>
                  <a:pt x="164" y="257"/>
                </a:lnTo>
                <a:lnTo>
                  <a:pt x="164" y="257"/>
                </a:lnTo>
                <a:lnTo>
                  <a:pt x="159" y="250"/>
                </a:lnTo>
                <a:lnTo>
                  <a:pt x="159" y="250"/>
                </a:lnTo>
                <a:lnTo>
                  <a:pt x="158" y="249"/>
                </a:lnTo>
                <a:lnTo>
                  <a:pt x="158" y="249"/>
                </a:lnTo>
                <a:close/>
                <a:moveTo>
                  <a:pt x="208" y="268"/>
                </a:moveTo>
                <a:lnTo>
                  <a:pt x="208" y="268"/>
                </a:lnTo>
                <a:lnTo>
                  <a:pt x="211" y="269"/>
                </a:lnTo>
                <a:lnTo>
                  <a:pt x="211" y="269"/>
                </a:lnTo>
                <a:lnTo>
                  <a:pt x="211" y="268"/>
                </a:lnTo>
                <a:lnTo>
                  <a:pt x="211" y="268"/>
                </a:lnTo>
                <a:lnTo>
                  <a:pt x="214" y="268"/>
                </a:lnTo>
                <a:lnTo>
                  <a:pt x="214" y="268"/>
                </a:lnTo>
                <a:lnTo>
                  <a:pt x="208" y="265"/>
                </a:lnTo>
                <a:lnTo>
                  <a:pt x="208" y="265"/>
                </a:lnTo>
                <a:lnTo>
                  <a:pt x="208" y="268"/>
                </a:lnTo>
                <a:lnTo>
                  <a:pt x="208" y="268"/>
                </a:lnTo>
                <a:close/>
                <a:moveTo>
                  <a:pt x="46" y="33"/>
                </a:moveTo>
                <a:lnTo>
                  <a:pt x="46" y="33"/>
                </a:lnTo>
                <a:lnTo>
                  <a:pt x="42" y="33"/>
                </a:lnTo>
                <a:lnTo>
                  <a:pt x="42" y="33"/>
                </a:lnTo>
                <a:lnTo>
                  <a:pt x="39" y="39"/>
                </a:lnTo>
                <a:lnTo>
                  <a:pt x="39" y="39"/>
                </a:lnTo>
                <a:lnTo>
                  <a:pt x="39" y="41"/>
                </a:lnTo>
                <a:lnTo>
                  <a:pt x="39" y="41"/>
                </a:lnTo>
                <a:lnTo>
                  <a:pt x="39" y="41"/>
                </a:lnTo>
                <a:lnTo>
                  <a:pt x="39" y="41"/>
                </a:lnTo>
                <a:lnTo>
                  <a:pt x="46" y="33"/>
                </a:lnTo>
                <a:lnTo>
                  <a:pt x="46" y="33"/>
                </a:lnTo>
                <a:close/>
                <a:moveTo>
                  <a:pt x="218" y="395"/>
                </a:moveTo>
                <a:lnTo>
                  <a:pt x="218" y="395"/>
                </a:lnTo>
                <a:lnTo>
                  <a:pt x="216" y="395"/>
                </a:lnTo>
                <a:lnTo>
                  <a:pt x="216" y="395"/>
                </a:lnTo>
                <a:lnTo>
                  <a:pt x="216" y="397"/>
                </a:lnTo>
                <a:lnTo>
                  <a:pt x="216" y="397"/>
                </a:lnTo>
                <a:lnTo>
                  <a:pt x="218" y="410"/>
                </a:lnTo>
                <a:lnTo>
                  <a:pt x="218" y="410"/>
                </a:lnTo>
                <a:lnTo>
                  <a:pt x="218" y="410"/>
                </a:lnTo>
                <a:lnTo>
                  <a:pt x="218" y="410"/>
                </a:lnTo>
                <a:lnTo>
                  <a:pt x="218" y="399"/>
                </a:lnTo>
                <a:lnTo>
                  <a:pt x="218" y="399"/>
                </a:lnTo>
                <a:lnTo>
                  <a:pt x="218" y="395"/>
                </a:lnTo>
                <a:lnTo>
                  <a:pt x="218" y="395"/>
                </a:lnTo>
                <a:close/>
                <a:moveTo>
                  <a:pt x="210" y="365"/>
                </a:moveTo>
                <a:lnTo>
                  <a:pt x="210" y="365"/>
                </a:lnTo>
                <a:lnTo>
                  <a:pt x="207" y="370"/>
                </a:lnTo>
                <a:lnTo>
                  <a:pt x="207" y="370"/>
                </a:lnTo>
                <a:lnTo>
                  <a:pt x="207" y="370"/>
                </a:lnTo>
                <a:lnTo>
                  <a:pt x="207" y="370"/>
                </a:lnTo>
                <a:lnTo>
                  <a:pt x="210" y="373"/>
                </a:lnTo>
                <a:lnTo>
                  <a:pt x="210" y="373"/>
                </a:lnTo>
                <a:lnTo>
                  <a:pt x="210" y="373"/>
                </a:lnTo>
                <a:lnTo>
                  <a:pt x="210" y="373"/>
                </a:lnTo>
                <a:lnTo>
                  <a:pt x="210" y="370"/>
                </a:lnTo>
                <a:lnTo>
                  <a:pt x="210" y="365"/>
                </a:lnTo>
                <a:lnTo>
                  <a:pt x="210" y="365"/>
                </a:lnTo>
                <a:close/>
                <a:moveTo>
                  <a:pt x="276" y="365"/>
                </a:moveTo>
                <a:lnTo>
                  <a:pt x="276" y="365"/>
                </a:lnTo>
                <a:lnTo>
                  <a:pt x="279" y="365"/>
                </a:lnTo>
                <a:lnTo>
                  <a:pt x="279" y="365"/>
                </a:lnTo>
                <a:lnTo>
                  <a:pt x="279" y="364"/>
                </a:lnTo>
                <a:lnTo>
                  <a:pt x="279" y="364"/>
                </a:lnTo>
                <a:lnTo>
                  <a:pt x="279" y="361"/>
                </a:lnTo>
                <a:lnTo>
                  <a:pt x="279" y="361"/>
                </a:lnTo>
                <a:lnTo>
                  <a:pt x="278" y="362"/>
                </a:lnTo>
                <a:lnTo>
                  <a:pt x="276" y="364"/>
                </a:lnTo>
                <a:lnTo>
                  <a:pt x="276" y="364"/>
                </a:lnTo>
                <a:lnTo>
                  <a:pt x="276" y="365"/>
                </a:lnTo>
                <a:lnTo>
                  <a:pt x="276" y="365"/>
                </a:lnTo>
                <a:close/>
                <a:moveTo>
                  <a:pt x="248" y="359"/>
                </a:moveTo>
                <a:lnTo>
                  <a:pt x="248" y="359"/>
                </a:lnTo>
                <a:lnTo>
                  <a:pt x="246" y="364"/>
                </a:lnTo>
                <a:lnTo>
                  <a:pt x="246" y="364"/>
                </a:lnTo>
                <a:lnTo>
                  <a:pt x="248" y="367"/>
                </a:lnTo>
                <a:lnTo>
                  <a:pt x="248" y="367"/>
                </a:lnTo>
                <a:lnTo>
                  <a:pt x="249" y="367"/>
                </a:lnTo>
                <a:lnTo>
                  <a:pt x="249" y="367"/>
                </a:lnTo>
                <a:lnTo>
                  <a:pt x="249" y="362"/>
                </a:lnTo>
                <a:lnTo>
                  <a:pt x="249" y="362"/>
                </a:lnTo>
                <a:lnTo>
                  <a:pt x="249" y="362"/>
                </a:lnTo>
                <a:lnTo>
                  <a:pt x="249" y="362"/>
                </a:lnTo>
                <a:lnTo>
                  <a:pt x="248" y="359"/>
                </a:lnTo>
                <a:lnTo>
                  <a:pt x="248" y="359"/>
                </a:lnTo>
                <a:close/>
                <a:moveTo>
                  <a:pt x="273" y="141"/>
                </a:moveTo>
                <a:lnTo>
                  <a:pt x="273" y="141"/>
                </a:lnTo>
                <a:lnTo>
                  <a:pt x="262" y="138"/>
                </a:lnTo>
                <a:lnTo>
                  <a:pt x="252" y="135"/>
                </a:lnTo>
                <a:lnTo>
                  <a:pt x="252" y="135"/>
                </a:lnTo>
                <a:lnTo>
                  <a:pt x="255" y="135"/>
                </a:lnTo>
                <a:lnTo>
                  <a:pt x="255" y="135"/>
                </a:lnTo>
                <a:lnTo>
                  <a:pt x="263" y="138"/>
                </a:lnTo>
                <a:lnTo>
                  <a:pt x="270" y="141"/>
                </a:lnTo>
                <a:lnTo>
                  <a:pt x="270" y="141"/>
                </a:lnTo>
                <a:lnTo>
                  <a:pt x="273" y="141"/>
                </a:lnTo>
                <a:lnTo>
                  <a:pt x="273" y="141"/>
                </a:lnTo>
                <a:close/>
                <a:moveTo>
                  <a:pt x="83" y="176"/>
                </a:moveTo>
                <a:lnTo>
                  <a:pt x="83" y="176"/>
                </a:lnTo>
                <a:lnTo>
                  <a:pt x="83" y="171"/>
                </a:lnTo>
                <a:lnTo>
                  <a:pt x="83" y="171"/>
                </a:lnTo>
                <a:lnTo>
                  <a:pt x="80" y="173"/>
                </a:lnTo>
                <a:lnTo>
                  <a:pt x="80" y="173"/>
                </a:lnTo>
                <a:lnTo>
                  <a:pt x="79" y="175"/>
                </a:lnTo>
                <a:lnTo>
                  <a:pt x="79" y="176"/>
                </a:lnTo>
                <a:lnTo>
                  <a:pt x="79" y="176"/>
                </a:lnTo>
                <a:lnTo>
                  <a:pt x="80" y="176"/>
                </a:lnTo>
                <a:lnTo>
                  <a:pt x="83" y="176"/>
                </a:lnTo>
                <a:lnTo>
                  <a:pt x="83" y="176"/>
                </a:lnTo>
                <a:close/>
                <a:moveTo>
                  <a:pt x="115" y="220"/>
                </a:moveTo>
                <a:lnTo>
                  <a:pt x="115" y="220"/>
                </a:lnTo>
                <a:lnTo>
                  <a:pt x="118" y="217"/>
                </a:lnTo>
                <a:lnTo>
                  <a:pt x="118" y="217"/>
                </a:lnTo>
                <a:lnTo>
                  <a:pt x="115" y="216"/>
                </a:lnTo>
                <a:lnTo>
                  <a:pt x="115" y="216"/>
                </a:lnTo>
                <a:lnTo>
                  <a:pt x="113" y="219"/>
                </a:lnTo>
                <a:lnTo>
                  <a:pt x="115" y="220"/>
                </a:lnTo>
                <a:lnTo>
                  <a:pt x="115" y="220"/>
                </a:lnTo>
                <a:close/>
                <a:moveTo>
                  <a:pt x="52" y="31"/>
                </a:moveTo>
                <a:lnTo>
                  <a:pt x="52" y="31"/>
                </a:lnTo>
                <a:lnTo>
                  <a:pt x="55" y="33"/>
                </a:lnTo>
                <a:lnTo>
                  <a:pt x="55" y="33"/>
                </a:lnTo>
                <a:lnTo>
                  <a:pt x="57" y="33"/>
                </a:lnTo>
                <a:lnTo>
                  <a:pt x="57" y="33"/>
                </a:lnTo>
                <a:lnTo>
                  <a:pt x="58" y="29"/>
                </a:lnTo>
                <a:lnTo>
                  <a:pt x="58" y="29"/>
                </a:lnTo>
                <a:lnTo>
                  <a:pt x="53" y="29"/>
                </a:lnTo>
                <a:lnTo>
                  <a:pt x="53" y="29"/>
                </a:lnTo>
                <a:lnTo>
                  <a:pt x="52" y="31"/>
                </a:lnTo>
                <a:lnTo>
                  <a:pt x="52" y="31"/>
                </a:lnTo>
                <a:close/>
                <a:moveTo>
                  <a:pt x="101" y="33"/>
                </a:moveTo>
                <a:lnTo>
                  <a:pt x="101" y="33"/>
                </a:lnTo>
                <a:lnTo>
                  <a:pt x="96" y="33"/>
                </a:lnTo>
                <a:lnTo>
                  <a:pt x="96" y="33"/>
                </a:lnTo>
                <a:lnTo>
                  <a:pt x="96" y="34"/>
                </a:lnTo>
                <a:lnTo>
                  <a:pt x="96" y="34"/>
                </a:lnTo>
                <a:lnTo>
                  <a:pt x="98" y="36"/>
                </a:lnTo>
                <a:lnTo>
                  <a:pt x="98" y="36"/>
                </a:lnTo>
                <a:lnTo>
                  <a:pt x="101" y="33"/>
                </a:lnTo>
                <a:lnTo>
                  <a:pt x="101" y="33"/>
                </a:lnTo>
                <a:close/>
                <a:moveTo>
                  <a:pt x="197" y="205"/>
                </a:moveTo>
                <a:lnTo>
                  <a:pt x="197" y="205"/>
                </a:lnTo>
                <a:lnTo>
                  <a:pt x="202" y="200"/>
                </a:lnTo>
                <a:lnTo>
                  <a:pt x="202" y="200"/>
                </a:lnTo>
                <a:lnTo>
                  <a:pt x="200" y="197"/>
                </a:lnTo>
                <a:lnTo>
                  <a:pt x="200" y="197"/>
                </a:lnTo>
                <a:lnTo>
                  <a:pt x="199" y="198"/>
                </a:lnTo>
                <a:lnTo>
                  <a:pt x="197" y="200"/>
                </a:lnTo>
                <a:lnTo>
                  <a:pt x="197" y="200"/>
                </a:lnTo>
                <a:lnTo>
                  <a:pt x="197" y="205"/>
                </a:lnTo>
                <a:lnTo>
                  <a:pt x="197" y="205"/>
                </a:lnTo>
                <a:close/>
                <a:moveTo>
                  <a:pt x="181" y="140"/>
                </a:moveTo>
                <a:lnTo>
                  <a:pt x="181" y="140"/>
                </a:lnTo>
                <a:lnTo>
                  <a:pt x="177" y="135"/>
                </a:lnTo>
                <a:lnTo>
                  <a:pt x="177" y="135"/>
                </a:lnTo>
                <a:lnTo>
                  <a:pt x="177" y="135"/>
                </a:lnTo>
                <a:lnTo>
                  <a:pt x="177" y="135"/>
                </a:lnTo>
                <a:lnTo>
                  <a:pt x="175" y="134"/>
                </a:lnTo>
                <a:lnTo>
                  <a:pt x="175" y="134"/>
                </a:lnTo>
                <a:lnTo>
                  <a:pt x="167" y="129"/>
                </a:lnTo>
                <a:lnTo>
                  <a:pt x="167" y="129"/>
                </a:lnTo>
                <a:lnTo>
                  <a:pt x="166" y="129"/>
                </a:lnTo>
                <a:lnTo>
                  <a:pt x="166" y="129"/>
                </a:lnTo>
                <a:lnTo>
                  <a:pt x="166" y="129"/>
                </a:lnTo>
                <a:lnTo>
                  <a:pt x="166" y="129"/>
                </a:lnTo>
                <a:lnTo>
                  <a:pt x="173" y="134"/>
                </a:lnTo>
                <a:lnTo>
                  <a:pt x="180" y="140"/>
                </a:lnTo>
                <a:lnTo>
                  <a:pt x="180" y="140"/>
                </a:lnTo>
                <a:lnTo>
                  <a:pt x="181" y="140"/>
                </a:lnTo>
                <a:lnTo>
                  <a:pt x="181" y="140"/>
                </a:lnTo>
                <a:close/>
                <a:moveTo>
                  <a:pt x="49" y="66"/>
                </a:moveTo>
                <a:lnTo>
                  <a:pt x="49" y="66"/>
                </a:lnTo>
                <a:lnTo>
                  <a:pt x="50" y="66"/>
                </a:lnTo>
                <a:lnTo>
                  <a:pt x="50" y="66"/>
                </a:lnTo>
                <a:lnTo>
                  <a:pt x="52" y="67"/>
                </a:lnTo>
                <a:lnTo>
                  <a:pt x="52" y="67"/>
                </a:lnTo>
                <a:lnTo>
                  <a:pt x="53" y="63"/>
                </a:lnTo>
                <a:lnTo>
                  <a:pt x="53" y="63"/>
                </a:lnTo>
                <a:lnTo>
                  <a:pt x="53" y="63"/>
                </a:lnTo>
                <a:lnTo>
                  <a:pt x="52" y="61"/>
                </a:lnTo>
                <a:lnTo>
                  <a:pt x="52" y="61"/>
                </a:lnTo>
                <a:lnTo>
                  <a:pt x="49" y="66"/>
                </a:lnTo>
                <a:lnTo>
                  <a:pt x="49" y="66"/>
                </a:lnTo>
                <a:close/>
                <a:moveTo>
                  <a:pt x="14" y="50"/>
                </a:moveTo>
                <a:lnTo>
                  <a:pt x="14" y="50"/>
                </a:lnTo>
                <a:lnTo>
                  <a:pt x="9" y="28"/>
                </a:lnTo>
                <a:lnTo>
                  <a:pt x="9" y="28"/>
                </a:lnTo>
                <a:lnTo>
                  <a:pt x="11" y="39"/>
                </a:lnTo>
                <a:lnTo>
                  <a:pt x="14" y="50"/>
                </a:lnTo>
                <a:lnTo>
                  <a:pt x="14" y="50"/>
                </a:lnTo>
                <a:close/>
                <a:moveTo>
                  <a:pt x="167" y="173"/>
                </a:moveTo>
                <a:lnTo>
                  <a:pt x="167" y="173"/>
                </a:lnTo>
                <a:lnTo>
                  <a:pt x="167" y="175"/>
                </a:lnTo>
                <a:lnTo>
                  <a:pt x="167" y="175"/>
                </a:lnTo>
                <a:lnTo>
                  <a:pt x="167" y="178"/>
                </a:lnTo>
                <a:lnTo>
                  <a:pt x="167" y="178"/>
                </a:lnTo>
                <a:lnTo>
                  <a:pt x="167" y="181"/>
                </a:lnTo>
                <a:lnTo>
                  <a:pt x="169" y="182"/>
                </a:lnTo>
                <a:lnTo>
                  <a:pt x="169" y="182"/>
                </a:lnTo>
                <a:lnTo>
                  <a:pt x="167" y="175"/>
                </a:lnTo>
                <a:lnTo>
                  <a:pt x="167" y="175"/>
                </a:lnTo>
                <a:lnTo>
                  <a:pt x="167" y="173"/>
                </a:lnTo>
                <a:lnTo>
                  <a:pt x="167" y="173"/>
                </a:lnTo>
                <a:close/>
                <a:moveTo>
                  <a:pt x="292" y="179"/>
                </a:moveTo>
                <a:lnTo>
                  <a:pt x="292" y="179"/>
                </a:lnTo>
                <a:lnTo>
                  <a:pt x="290" y="173"/>
                </a:lnTo>
                <a:lnTo>
                  <a:pt x="290" y="173"/>
                </a:lnTo>
                <a:lnTo>
                  <a:pt x="289" y="175"/>
                </a:lnTo>
                <a:lnTo>
                  <a:pt x="289" y="176"/>
                </a:lnTo>
                <a:lnTo>
                  <a:pt x="289" y="176"/>
                </a:lnTo>
                <a:lnTo>
                  <a:pt x="290" y="181"/>
                </a:lnTo>
                <a:lnTo>
                  <a:pt x="290" y="181"/>
                </a:lnTo>
                <a:lnTo>
                  <a:pt x="292" y="179"/>
                </a:lnTo>
                <a:lnTo>
                  <a:pt x="292" y="179"/>
                </a:lnTo>
                <a:close/>
                <a:moveTo>
                  <a:pt x="293" y="236"/>
                </a:moveTo>
                <a:lnTo>
                  <a:pt x="293" y="236"/>
                </a:lnTo>
                <a:lnTo>
                  <a:pt x="290" y="239"/>
                </a:lnTo>
                <a:lnTo>
                  <a:pt x="290" y="239"/>
                </a:lnTo>
                <a:lnTo>
                  <a:pt x="290" y="241"/>
                </a:lnTo>
                <a:lnTo>
                  <a:pt x="290" y="241"/>
                </a:lnTo>
                <a:lnTo>
                  <a:pt x="292" y="244"/>
                </a:lnTo>
                <a:lnTo>
                  <a:pt x="292" y="244"/>
                </a:lnTo>
                <a:lnTo>
                  <a:pt x="293" y="241"/>
                </a:lnTo>
                <a:lnTo>
                  <a:pt x="293" y="236"/>
                </a:lnTo>
                <a:lnTo>
                  <a:pt x="293" y="236"/>
                </a:lnTo>
                <a:close/>
                <a:moveTo>
                  <a:pt x="99" y="105"/>
                </a:moveTo>
                <a:lnTo>
                  <a:pt x="99" y="105"/>
                </a:lnTo>
                <a:lnTo>
                  <a:pt x="98" y="104"/>
                </a:lnTo>
                <a:lnTo>
                  <a:pt x="98" y="104"/>
                </a:lnTo>
                <a:lnTo>
                  <a:pt x="96" y="102"/>
                </a:lnTo>
                <a:lnTo>
                  <a:pt x="96" y="102"/>
                </a:lnTo>
                <a:lnTo>
                  <a:pt x="95" y="102"/>
                </a:lnTo>
                <a:lnTo>
                  <a:pt x="93" y="100"/>
                </a:lnTo>
                <a:lnTo>
                  <a:pt x="93" y="100"/>
                </a:lnTo>
                <a:lnTo>
                  <a:pt x="93" y="100"/>
                </a:lnTo>
                <a:lnTo>
                  <a:pt x="93" y="100"/>
                </a:lnTo>
                <a:lnTo>
                  <a:pt x="93" y="102"/>
                </a:lnTo>
                <a:lnTo>
                  <a:pt x="93" y="102"/>
                </a:lnTo>
                <a:lnTo>
                  <a:pt x="96" y="107"/>
                </a:lnTo>
                <a:lnTo>
                  <a:pt x="96" y="107"/>
                </a:lnTo>
                <a:lnTo>
                  <a:pt x="99" y="105"/>
                </a:lnTo>
                <a:lnTo>
                  <a:pt x="99" y="105"/>
                </a:lnTo>
                <a:close/>
                <a:moveTo>
                  <a:pt x="195" y="378"/>
                </a:moveTo>
                <a:lnTo>
                  <a:pt x="195" y="378"/>
                </a:lnTo>
                <a:lnTo>
                  <a:pt x="195" y="378"/>
                </a:lnTo>
                <a:lnTo>
                  <a:pt x="195" y="378"/>
                </a:lnTo>
                <a:lnTo>
                  <a:pt x="195" y="380"/>
                </a:lnTo>
                <a:lnTo>
                  <a:pt x="195" y="380"/>
                </a:lnTo>
                <a:lnTo>
                  <a:pt x="197" y="383"/>
                </a:lnTo>
                <a:lnTo>
                  <a:pt x="197" y="383"/>
                </a:lnTo>
                <a:lnTo>
                  <a:pt x="199" y="383"/>
                </a:lnTo>
                <a:lnTo>
                  <a:pt x="199" y="383"/>
                </a:lnTo>
                <a:lnTo>
                  <a:pt x="199" y="381"/>
                </a:lnTo>
                <a:lnTo>
                  <a:pt x="199" y="381"/>
                </a:lnTo>
                <a:lnTo>
                  <a:pt x="195" y="378"/>
                </a:lnTo>
                <a:lnTo>
                  <a:pt x="195" y="378"/>
                </a:lnTo>
                <a:close/>
                <a:moveTo>
                  <a:pt x="236" y="359"/>
                </a:moveTo>
                <a:lnTo>
                  <a:pt x="236" y="359"/>
                </a:lnTo>
                <a:lnTo>
                  <a:pt x="233" y="359"/>
                </a:lnTo>
                <a:lnTo>
                  <a:pt x="233" y="359"/>
                </a:lnTo>
                <a:lnTo>
                  <a:pt x="233" y="361"/>
                </a:lnTo>
                <a:lnTo>
                  <a:pt x="233" y="361"/>
                </a:lnTo>
                <a:lnTo>
                  <a:pt x="235" y="362"/>
                </a:lnTo>
                <a:lnTo>
                  <a:pt x="235" y="362"/>
                </a:lnTo>
                <a:lnTo>
                  <a:pt x="238" y="362"/>
                </a:lnTo>
                <a:lnTo>
                  <a:pt x="238" y="362"/>
                </a:lnTo>
                <a:lnTo>
                  <a:pt x="236" y="359"/>
                </a:lnTo>
                <a:lnTo>
                  <a:pt x="236" y="359"/>
                </a:lnTo>
                <a:close/>
                <a:moveTo>
                  <a:pt x="71" y="53"/>
                </a:moveTo>
                <a:lnTo>
                  <a:pt x="71" y="53"/>
                </a:lnTo>
                <a:lnTo>
                  <a:pt x="71" y="53"/>
                </a:lnTo>
                <a:lnTo>
                  <a:pt x="71" y="53"/>
                </a:lnTo>
                <a:lnTo>
                  <a:pt x="63" y="52"/>
                </a:lnTo>
                <a:lnTo>
                  <a:pt x="63" y="52"/>
                </a:lnTo>
                <a:lnTo>
                  <a:pt x="60" y="50"/>
                </a:lnTo>
                <a:lnTo>
                  <a:pt x="60" y="50"/>
                </a:lnTo>
                <a:lnTo>
                  <a:pt x="58" y="50"/>
                </a:lnTo>
                <a:lnTo>
                  <a:pt x="58" y="50"/>
                </a:lnTo>
                <a:lnTo>
                  <a:pt x="60" y="52"/>
                </a:lnTo>
                <a:lnTo>
                  <a:pt x="60" y="52"/>
                </a:lnTo>
                <a:lnTo>
                  <a:pt x="71" y="53"/>
                </a:lnTo>
                <a:lnTo>
                  <a:pt x="71" y="53"/>
                </a:lnTo>
                <a:close/>
                <a:moveTo>
                  <a:pt x="172" y="168"/>
                </a:moveTo>
                <a:lnTo>
                  <a:pt x="172" y="168"/>
                </a:lnTo>
                <a:lnTo>
                  <a:pt x="170" y="170"/>
                </a:lnTo>
                <a:lnTo>
                  <a:pt x="170" y="170"/>
                </a:lnTo>
                <a:lnTo>
                  <a:pt x="173" y="178"/>
                </a:lnTo>
                <a:lnTo>
                  <a:pt x="173" y="178"/>
                </a:lnTo>
                <a:lnTo>
                  <a:pt x="173" y="173"/>
                </a:lnTo>
                <a:lnTo>
                  <a:pt x="172" y="168"/>
                </a:lnTo>
                <a:lnTo>
                  <a:pt x="172" y="168"/>
                </a:lnTo>
                <a:close/>
                <a:moveTo>
                  <a:pt x="41" y="48"/>
                </a:moveTo>
                <a:lnTo>
                  <a:pt x="41" y="48"/>
                </a:lnTo>
                <a:lnTo>
                  <a:pt x="42" y="44"/>
                </a:lnTo>
                <a:lnTo>
                  <a:pt x="42" y="44"/>
                </a:lnTo>
                <a:lnTo>
                  <a:pt x="41" y="45"/>
                </a:lnTo>
                <a:lnTo>
                  <a:pt x="41" y="45"/>
                </a:lnTo>
                <a:lnTo>
                  <a:pt x="38" y="50"/>
                </a:lnTo>
                <a:lnTo>
                  <a:pt x="38" y="50"/>
                </a:lnTo>
                <a:lnTo>
                  <a:pt x="41" y="48"/>
                </a:lnTo>
                <a:lnTo>
                  <a:pt x="41" y="48"/>
                </a:lnTo>
                <a:close/>
                <a:moveTo>
                  <a:pt x="96" y="205"/>
                </a:moveTo>
                <a:lnTo>
                  <a:pt x="96" y="205"/>
                </a:lnTo>
                <a:lnTo>
                  <a:pt x="99" y="203"/>
                </a:lnTo>
                <a:lnTo>
                  <a:pt x="99" y="203"/>
                </a:lnTo>
                <a:lnTo>
                  <a:pt x="96" y="200"/>
                </a:lnTo>
                <a:lnTo>
                  <a:pt x="96" y="200"/>
                </a:lnTo>
                <a:lnTo>
                  <a:pt x="95" y="197"/>
                </a:lnTo>
                <a:lnTo>
                  <a:pt x="95" y="197"/>
                </a:lnTo>
                <a:lnTo>
                  <a:pt x="96" y="205"/>
                </a:lnTo>
                <a:lnTo>
                  <a:pt x="96" y="205"/>
                </a:lnTo>
                <a:close/>
                <a:moveTo>
                  <a:pt x="243" y="277"/>
                </a:moveTo>
                <a:lnTo>
                  <a:pt x="243" y="277"/>
                </a:lnTo>
                <a:lnTo>
                  <a:pt x="243" y="274"/>
                </a:lnTo>
                <a:lnTo>
                  <a:pt x="243" y="274"/>
                </a:lnTo>
                <a:lnTo>
                  <a:pt x="241" y="274"/>
                </a:lnTo>
                <a:lnTo>
                  <a:pt x="241" y="274"/>
                </a:lnTo>
                <a:lnTo>
                  <a:pt x="240" y="276"/>
                </a:lnTo>
                <a:lnTo>
                  <a:pt x="238" y="277"/>
                </a:lnTo>
                <a:lnTo>
                  <a:pt x="238" y="277"/>
                </a:lnTo>
                <a:lnTo>
                  <a:pt x="243" y="277"/>
                </a:lnTo>
                <a:lnTo>
                  <a:pt x="243" y="277"/>
                </a:lnTo>
                <a:close/>
                <a:moveTo>
                  <a:pt x="230" y="440"/>
                </a:moveTo>
                <a:lnTo>
                  <a:pt x="230" y="440"/>
                </a:lnTo>
                <a:lnTo>
                  <a:pt x="238" y="440"/>
                </a:lnTo>
                <a:lnTo>
                  <a:pt x="238" y="440"/>
                </a:lnTo>
                <a:lnTo>
                  <a:pt x="238" y="440"/>
                </a:lnTo>
                <a:lnTo>
                  <a:pt x="238" y="440"/>
                </a:lnTo>
                <a:lnTo>
                  <a:pt x="236" y="440"/>
                </a:lnTo>
                <a:lnTo>
                  <a:pt x="236" y="440"/>
                </a:lnTo>
                <a:lnTo>
                  <a:pt x="230" y="438"/>
                </a:lnTo>
                <a:lnTo>
                  <a:pt x="230" y="438"/>
                </a:lnTo>
                <a:lnTo>
                  <a:pt x="230" y="438"/>
                </a:lnTo>
                <a:lnTo>
                  <a:pt x="230" y="438"/>
                </a:lnTo>
                <a:lnTo>
                  <a:pt x="230" y="440"/>
                </a:lnTo>
                <a:lnTo>
                  <a:pt x="230" y="440"/>
                </a:lnTo>
                <a:close/>
                <a:moveTo>
                  <a:pt x="225" y="276"/>
                </a:moveTo>
                <a:lnTo>
                  <a:pt x="225" y="276"/>
                </a:lnTo>
                <a:lnTo>
                  <a:pt x="229" y="277"/>
                </a:lnTo>
                <a:lnTo>
                  <a:pt x="229" y="277"/>
                </a:lnTo>
                <a:lnTo>
                  <a:pt x="229" y="272"/>
                </a:lnTo>
                <a:lnTo>
                  <a:pt x="229" y="272"/>
                </a:lnTo>
                <a:lnTo>
                  <a:pt x="225" y="272"/>
                </a:lnTo>
                <a:lnTo>
                  <a:pt x="225" y="272"/>
                </a:lnTo>
                <a:lnTo>
                  <a:pt x="225" y="276"/>
                </a:lnTo>
                <a:lnTo>
                  <a:pt x="225" y="276"/>
                </a:lnTo>
                <a:close/>
                <a:moveTo>
                  <a:pt x="41" y="26"/>
                </a:moveTo>
                <a:lnTo>
                  <a:pt x="41" y="26"/>
                </a:lnTo>
                <a:lnTo>
                  <a:pt x="38" y="25"/>
                </a:lnTo>
                <a:lnTo>
                  <a:pt x="38" y="25"/>
                </a:lnTo>
                <a:lnTo>
                  <a:pt x="38" y="28"/>
                </a:lnTo>
                <a:lnTo>
                  <a:pt x="38" y="28"/>
                </a:lnTo>
                <a:lnTo>
                  <a:pt x="39" y="28"/>
                </a:lnTo>
                <a:lnTo>
                  <a:pt x="41" y="28"/>
                </a:lnTo>
                <a:lnTo>
                  <a:pt x="41" y="28"/>
                </a:lnTo>
                <a:lnTo>
                  <a:pt x="41" y="26"/>
                </a:lnTo>
                <a:lnTo>
                  <a:pt x="41" y="26"/>
                </a:lnTo>
                <a:close/>
                <a:moveTo>
                  <a:pt x="200" y="143"/>
                </a:moveTo>
                <a:lnTo>
                  <a:pt x="200" y="143"/>
                </a:lnTo>
                <a:lnTo>
                  <a:pt x="199" y="145"/>
                </a:lnTo>
                <a:lnTo>
                  <a:pt x="197" y="148"/>
                </a:lnTo>
                <a:lnTo>
                  <a:pt x="197" y="148"/>
                </a:lnTo>
                <a:lnTo>
                  <a:pt x="202" y="145"/>
                </a:lnTo>
                <a:lnTo>
                  <a:pt x="202" y="145"/>
                </a:lnTo>
                <a:lnTo>
                  <a:pt x="200" y="143"/>
                </a:lnTo>
                <a:lnTo>
                  <a:pt x="200" y="143"/>
                </a:lnTo>
                <a:close/>
                <a:moveTo>
                  <a:pt x="263" y="257"/>
                </a:moveTo>
                <a:lnTo>
                  <a:pt x="263" y="257"/>
                </a:lnTo>
                <a:lnTo>
                  <a:pt x="268" y="253"/>
                </a:lnTo>
                <a:lnTo>
                  <a:pt x="273" y="249"/>
                </a:lnTo>
                <a:lnTo>
                  <a:pt x="273" y="249"/>
                </a:lnTo>
                <a:lnTo>
                  <a:pt x="271" y="249"/>
                </a:lnTo>
                <a:lnTo>
                  <a:pt x="271" y="249"/>
                </a:lnTo>
                <a:lnTo>
                  <a:pt x="263" y="257"/>
                </a:lnTo>
                <a:lnTo>
                  <a:pt x="263" y="257"/>
                </a:lnTo>
                <a:close/>
                <a:moveTo>
                  <a:pt x="178" y="253"/>
                </a:moveTo>
                <a:lnTo>
                  <a:pt x="178" y="253"/>
                </a:lnTo>
                <a:lnTo>
                  <a:pt x="177" y="260"/>
                </a:lnTo>
                <a:lnTo>
                  <a:pt x="177" y="260"/>
                </a:lnTo>
                <a:lnTo>
                  <a:pt x="177" y="260"/>
                </a:lnTo>
                <a:lnTo>
                  <a:pt x="177" y="260"/>
                </a:lnTo>
                <a:lnTo>
                  <a:pt x="180" y="255"/>
                </a:lnTo>
                <a:lnTo>
                  <a:pt x="180" y="255"/>
                </a:lnTo>
                <a:lnTo>
                  <a:pt x="178" y="253"/>
                </a:lnTo>
                <a:lnTo>
                  <a:pt x="178" y="253"/>
                </a:lnTo>
                <a:close/>
                <a:moveTo>
                  <a:pt x="58" y="56"/>
                </a:moveTo>
                <a:lnTo>
                  <a:pt x="58" y="56"/>
                </a:lnTo>
                <a:lnTo>
                  <a:pt x="57" y="61"/>
                </a:lnTo>
                <a:lnTo>
                  <a:pt x="57" y="61"/>
                </a:lnTo>
                <a:lnTo>
                  <a:pt x="57" y="61"/>
                </a:lnTo>
                <a:lnTo>
                  <a:pt x="58" y="63"/>
                </a:lnTo>
                <a:lnTo>
                  <a:pt x="58" y="63"/>
                </a:lnTo>
                <a:lnTo>
                  <a:pt x="60" y="59"/>
                </a:lnTo>
                <a:lnTo>
                  <a:pt x="60" y="59"/>
                </a:lnTo>
                <a:lnTo>
                  <a:pt x="58" y="56"/>
                </a:lnTo>
                <a:lnTo>
                  <a:pt x="58" y="56"/>
                </a:lnTo>
                <a:close/>
                <a:moveTo>
                  <a:pt x="183" y="203"/>
                </a:moveTo>
                <a:lnTo>
                  <a:pt x="183" y="203"/>
                </a:lnTo>
                <a:lnTo>
                  <a:pt x="180" y="206"/>
                </a:lnTo>
                <a:lnTo>
                  <a:pt x="180" y="206"/>
                </a:lnTo>
                <a:lnTo>
                  <a:pt x="181" y="208"/>
                </a:lnTo>
                <a:lnTo>
                  <a:pt x="181" y="208"/>
                </a:lnTo>
                <a:lnTo>
                  <a:pt x="183" y="206"/>
                </a:lnTo>
                <a:lnTo>
                  <a:pt x="184" y="203"/>
                </a:lnTo>
                <a:lnTo>
                  <a:pt x="184" y="203"/>
                </a:lnTo>
                <a:lnTo>
                  <a:pt x="183" y="203"/>
                </a:lnTo>
                <a:lnTo>
                  <a:pt x="183" y="203"/>
                </a:lnTo>
                <a:close/>
                <a:moveTo>
                  <a:pt x="289" y="238"/>
                </a:moveTo>
                <a:lnTo>
                  <a:pt x="289" y="238"/>
                </a:lnTo>
                <a:lnTo>
                  <a:pt x="289" y="238"/>
                </a:lnTo>
                <a:lnTo>
                  <a:pt x="289" y="238"/>
                </a:lnTo>
                <a:lnTo>
                  <a:pt x="292" y="233"/>
                </a:lnTo>
                <a:lnTo>
                  <a:pt x="292" y="233"/>
                </a:lnTo>
                <a:lnTo>
                  <a:pt x="292" y="231"/>
                </a:lnTo>
                <a:lnTo>
                  <a:pt x="292" y="230"/>
                </a:lnTo>
                <a:lnTo>
                  <a:pt x="292" y="230"/>
                </a:lnTo>
                <a:lnTo>
                  <a:pt x="290" y="230"/>
                </a:lnTo>
                <a:lnTo>
                  <a:pt x="290" y="230"/>
                </a:lnTo>
                <a:lnTo>
                  <a:pt x="289" y="236"/>
                </a:lnTo>
                <a:lnTo>
                  <a:pt x="289" y="236"/>
                </a:lnTo>
                <a:lnTo>
                  <a:pt x="289" y="238"/>
                </a:lnTo>
                <a:lnTo>
                  <a:pt x="289" y="238"/>
                </a:lnTo>
                <a:close/>
                <a:moveTo>
                  <a:pt x="143" y="115"/>
                </a:moveTo>
                <a:lnTo>
                  <a:pt x="143" y="115"/>
                </a:lnTo>
                <a:lnTo>
                  <a:pt x="142" y="115"/>
                </a:lnTo>
                <a:lnTo>
                  <a:pt x="142" y="115"/>
                </a:lnTo>
                <a:lnTo>
                  <a:pt x="140" y="115"/>
                </a:lnTo>
                <a:lnTo>
                  <a:pt x="140" y="115"/>
                </a:lnTo>
                <a:lnTo>
                  <a:pt x="139" y="116"/>
                </a:lnTo>
                <a:lnTo>
                  <a:pt x="139" y="116"/>
                </a:lnTo>
                <a:lnTo>
                  <a:pt x="143" y="116"/>
                </a:lnTo>
                <a:lnTo>
                  <a:pt x="143" y="116"/>
                </a:lnTo>
                <a:lnTo>
                  <a:pt x="143" y="115"/>
                </a:lnTo>
                <a:lnTo>
                  <a:pt x="143" y="115"/>
                </a:lnTo>
                <a:close/>
                <a:moveTo>
                  <a:pt x="273" y="143"/>
                </a:moveTo>
                <a:lnTo>
                  <a:pt x="273" y="143"/>
                </a:lnTo>
                <a:lnTo>
                  <a:pt x="274" y="145"/>
                </a:lnTo>
                <a:lnTo>
                  <a:pt x="274" y="145"/>
                </a:lnTo>
                <a:lnTo>
                  <a:pt x="282" y="151"/>
                </a:lnTo>
                <a:lnTo>
                  <a:pt x="282" y="151"/>
                </a:lnTo>
                <a:lnTo>
                  <a:pt x="284" y="151"/>
                </a:lnTo>
                <a:lnTo>
                  <a:pt x="284" y="151"/>
                </a:lnTo>
                <a:lnTo>
                  <a:pt x="284" y="151"/>
                </a:lnTo>
                <a:lnTo>
                  <a:pt x="284" y="151"/>
                </a:lnTo>
                <a:lnTo>
                  <a:pt x="273" y="143"/>
                </a:lnTo>
                <a:lnTo>
                  <a:pt x="273" y="143"/>
                </a:lnTo>
                <a:close/>
                <a:moveTo>
                  <a:pt x="77" y="47"/>
                </a:moveTo>
                <a:lnTo>
                  <a:pt x="77" y="47"/>
                </a:lnTo>
                <a:lnTo>
                  <a:pt x="80" y="47"/>
                </a:lnTo>
                <a:lnTo>
                  <a:pt x="80" y="47"/>
                </a:lnTo>
                <a:lnTo>
                  <a:pt x="82" y="41"/>
                </a:lnTo>
                <a:lnTo>
                  <a:pt x="82" y="41"/>
                </a:lnTo>
                <a:lnTo>
                  <a:pt x="82" y="41"/>
                </a:lnTo>
                <a:lnTo>
                  <a:pt x="80" y="42"/>
                </a:lnTo>
                <a:lnTo>
                  <a:pt x="80" y="42"/>
                </a:lnTo>
                <a:lnTo>
                  <a:pt x="80" y="44"/>
                </a:lnTo>
                <a:lnTo>
                  <a:pt x="80" y="44"/>
                </a:lnTo>
                <a:lnTo>
                  <a:pt x="80" y="44"/>
                </a:lnTo>
                <a:lnTo>
                  <a:pt x="79" y="45"/>
                </a:lnTo>
                <a:lnTo>
                  <a:pt x="79" y="45"/>
                </a:lnTo>
                <a:lnTo>
                  <a:pt x="77" y="47"/>
                </a:lnTo>
                <a:lnTo>
                  <a:pt x="77" y="47"/>
                </a:lnTo>
                <a:close/>
                <a:moveTo>
                  <a:pt x="142" y="214"/>
                </a:moveTo>
                <a:lnTo>
                  <a:pt x="142" y="214"/>
                </a:lnTo>
                <a:lnTo>
                  <a:pt x="129" y="211"/>
                </a:lnTo>
                <a:lnTo>
                  <a:pt x="118" y="208"/>
                </a:lnTo>
                <a:lnTo>
                  <a:pt x="118" y="208"/>
                </a:lnTo>
                <a:lnTo>
                  <a:pt x="129" y="212"/>
                </a:lnTo>
                <a:lnTo>
                  <a:pt x="142" y="214"/>
                </a:lnTo>
                <a:lnTo>
                  <a:pt x="142" y="214"/>
                </a:lnTo>
                <a:close/>
                <a:moveTo>
                  <a:pt x="107" y="108"/>
                </a:moveTo>
                <a:lnTo>
                  <a:pt x="107" y="108"/>
                </a:lnTo>
                <a:lnTo>
                  <a:pt x="101" y="112"/>
                </a:lnTo>
                <a:lnTo>
                  <a:pt x="101" y="112"/>
                </a:lnTo>
                <a:lnTo>
                  <a:pt x="102" y="113"/>
                </a:lnTo>
                <a:lnTo>
                  <a:pt x="102" y="113"/>
                </a:lnTo>
                <a:lnTo>
                  <a:pt x="109" y="110"/>
                </a:lnTo>
                <a:lnTo>
                  <a:pt x="109" y="110"/>
                </a:lnTo>
                <a:lnTo>
                  <a:pt x="107" y="108"/>
                </a:lnTo>
                <a:lnTo>
                  <a:pt x="107" y="108"/>
                </a:lnTo>
                <a:close/>
                <a:moveTo>
                  <a:pt x="154" y="205"/>
                </a:moveTo>
                <a:lnTo>
                  <a:pt x="154" y="205"/>
                </a:lnTo>
                <a:lnTo>
                  <a:pt x="154" y="208"/>
                </a:lnTo>
                <a:lnTo>
                  <a:pt x="154" y="211"/>
                </a:lnTo>
                <a:lnTo>
                  <a:pt x="154" y="211"/>
                </a:lnTo>
                <a:lnTo>
                  <a:pt x="158" y="209"/>
                </a:lnTo>
                <a:lnTo>
                  <a:pt x="158" y="209"/>
                </a:lnTo>
                <a:lnTo>
                  <a:pt x="154" y="205"/>
                </a:lnTo>
                <a:lnTo>
                  <a:pt x="154" y="205"/>
                </a:lnTo>
                <a:close/>
                <a:moveTo>
                  <a:pt x="170" y="160"/>
                </a:moveTo>
                <a:lnTo>
                  <a:pt x="170" y="160"/>
                </a:lnTo>
                <a:lnTo>
                  <a:pt x="173" y="157"/>
                </a:lnTo>
                <a:lnTo>
                  <a:pt x="173" y="156"/>
                </a:lnTo>
                <a:lnTo>
                  <a:pt x="173" y="156"/>
                </a:lnTo>
                <a:lnTo>
                  <a:pt x="169" y="160"/>
                </a:lnTo>
                <a:lnTo>
                  <a:pt x="169" y="160"/>
                </a:lnTo>
                <a:lnTo>
                  <a:pt x="170" y="160"/>
                </a:lnTo>
                <a:lnTo>
                  <a:pt x="170" y="160"/>
                </a:lnTo>
                <a:close/>
                <a:moveTo>
                  <a:pt x="52" y="42"/>
                </a:moveTo>
                <a:lnTo>
                  <a:pt x="52" y="42"/>
                </a:lnTo>
                <a:lnTo>
                  <a:pt x="55" y="42"/>
                </a:lnTo>
                <a:lnTo>
                  <a:pt x="55" y="42"/>
                </a:lnTo>
                <a:lnTo>
                  <a:pt x="57" y="42"/>
                </a:lnTo>
                <a:lnTo>
                  <a:pt x="57" y="42"/>
                </a:lnTo>
                <a:lnTo>
                  <a:pt x="57" y="41"/>
                </a:lnTo>
                <a:lnTo>
                  <a:pt x="57" y="41"/>
                </a:lnTo>
                <a:lnTo>
                  <a:pt x="53" y="41"/>
                </a:lnTo>
                <a:lnTo>
                  <a:pt x="52" y="42"/>
                </a:lnTo>
                <a:lnTo>
                  <a:pt x="52" y="42"/>
                </a:lnTo>
                <a:close/>
                <a:moveTo>
                  <a:pt x="106" y="37"/>
                </a:moveTo>
                <a:lnTo>
                  <a:pt x="106" y="37"/>
                </a:lnTo>
                <a:lnTo>
                  <a:pt x="107" y="34"/>
                </a:lnTo>
                <a:lnTo>
                  <a:pt x="107" y="34"/>
                </a:lnTo>
                <a:lnTo>
                  <a:pt x="102" y="33"/>
                </a:lnTo>
                <a:lnTo>
                  <a:pt x="102" y="33"/>
                </a:lnTo>
                <a:lnTo>
                  <a:pt x="104" y="34"/>
                </a:lnTo>
                <a:lnTo>
                  <a:pt x="104" y="37"/>
                </a:lnTo>
                <a:lnTo>
                  <a:pt x="104" y="37"/>
                </a:lnTo>
                <a:lnTo>
                  <a:pt x="106" y="37"/>
                </a:lnTo>
                <a:lnTo>
                  <a:pt x="106" y="37"/>
                </a:lnTo>
                <a:close/>
                <a:moveTo>
                  <a:pt x="271" y="261"/>
                </a:moveTo>
                <a:lnTo>
                  <a:pt x="271" y="261"/>
                </a:lnTo>
                <a:lnTo>
                  <a:pt x="274" y="258"/>
                </a:lnTo>
                <a:lnTo>
                  <a:pt x="274" y="258"/>
                </a:lnTo>
                <a:lnTo>
                  <a:pt x="274" y="257"/>
                </a:lnTo>
                <a:lnTo>
                  <a:pt x="274" y="255"/>
                </a:lnTo>
                <a:lnTo>
                  <a:pt x="274" y="255"/>
                </a:lnTo>
                <a:lnTo>
                  <a:pt x="271" y="258"/>
                </a:lnTo>
                <a:lnTo>
                  <a:pt x="271" y="258"/>
                </a:lnTo>
                <a:lnTo>
                  <a:pt x="271" y="261"/>
                </a:lnTo>
                <a:lnTo>
                  <a:pt x="271" y="261"/>
                </a:lnTo>
                <a:close/>
                <a:moveTo>
                  <a:pt x="263" y="156"/>
                </a:moveTo>
                <a:lnTo>
                  <a:pt x="263" y="156"/>
                </a:lnTo>
                <a:lnTo>
                  <a:pt x="266" y="157"/>
                </a:lnTo>
                <a:lnTo>
                  <a:pt x="266" y="157"/>
                </a:lnTo>
                <a:lnTo>
                  <a:pt x="268" y="154"/>
                </a:lnTo>
                <a:lnTo>
                  <a:pt x="268" y="154"/>
                </a:lnTo>
                <a:lnTo>
                  <a:pt x="266" y="154"/>
                </a:lnTo>
                <a:lnTo>
                  <a:pt x="266" y="154"/>
                </a:lnTo>
                <a:lnTo>
                  <a:pt x="263" y="156"/>
                </a:lnTo>
                <a:lnTo>
                  <a:pt x="263" y="156"/>
                </a:lnTo>
                <a:close/>
                <a:moveTo>
                  <a:pt x="102" y="219"/>
                </a:moveTo>
                <a:lnTo>
                  <a:pt x="102" y="219"/>
                </a:lnTo>
                <a:lnTo>
                  <a:pt x="101" y="224"/>
                </a:lnTo>
                <a:lnTo>
                  <a:pt x="101" y="224"/>
                </a:lnTo>
                <a:lnTo>
                  <a:pt x="101" y="225"/>
                </a:lnTo>
                <a:lnTo>
                  <a:pt x="101" y="225"/>
                </a:lnTo>
                <a:lnTo>
                  <a:pt x="106" y="220"/>
                </a:lnTo>
                <a:lnTo>
                  <a:pt x="106" y="220"/>
                </a:lnTo>
                <a:lnTo>
                  <a:pt x="102" y="219"/>
                </a:lnTo>
                <a:lnTo>
                  <a:pt x="102" y="219"/>
                </a:lnTo>
                <a:close/>
                <a:moveTo>
                  <a:pt x="24" y="107"/>
                </a:move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5" y="121"/>
                </a:lnTo>
                <a:lnTo>
                  <a:pt x="25" y="121"/>
                </a:lnTo>
                <a:lnTo>
                  <a:pt x="27" y="123"/>
                </a:lnTo>
                <a:lnTo>
                  <a:pt x="27" y="123"/>
                </a:lnTo>
                <a:lnTo>
                  <a:pt x="24" y="107"/>
                </a:lnTo>
                <a:lnTo>
                  <a:pt x="24" y="107"/>
                </a:lnTo>
                <a:close/>
                <a:moveTo>
                  <a:pt x="271" y="271"/>
                </a:moveTo>
                <a:lnTo>
                  <a:pt x="271" y="271"/>
                </a:lnTo>
                <a:lnTo>
                  <a:pt x="271" y="272"/>
                </a:lnTo>
                <a:lnTo>
                  <a:pt x="271" y="272"/>
                </a:lnTo>
                <a:lnTo>
                  <a:pt x="265" y="276"/>
                </a:lnTo>
                <a:lnTo>
                  <a:pt x="265" y="276"/>
                </a:lnTo>
                <a:lnTo>
                  <a:pt x="263" y="277"/>
                </a:lnTo>
                <a:lnTo>
                  <a:pt x="263" y="277"/>
                </a:lnTo>
                <a:lnTo>
                  <a:pt x="271" y="271"/>
                </a:lnTo>
                <a:lnTo>
                  <a:pt x="271" y="271"/>
                </a:lnTo>
                <a:close/>
                <a:moveTo>
                  <a:pt x="230" y="265"/>
                </a:moveTo>
                <a:lnTo>
                  <a:pt x="230" y="265"/>
                </a:lnTo>
                <a:lnTo>
                  <a:pt x="230" y="265"/>
                </a:lnTo>
                <a:lnTo>
                  <a:pt x="232" y="266"/>
                </a:lnTo>
                <a:lnTo>
                  <a:pt x="232" y="266"/>
                </a:lnTo>
                <a:lnTo>
                  <a:pt x="240" y="265"/>
                </a:lnTo>
                <a:lnTo>
                  <a:pt x="240" y="265"/>
                </a:lnTo>
                <a:lnTo>
                  <a:pt x="241" y="263"/>
                </a:lnTo>
                <a:lnTo>
                  <a:pt x="241" y="263"/>
                </a:lnTo>
                <a:lnTo>
                  <a:pt x="230" y="265"/>
                </a:lnTo>
                <a:lnTo>
                  <a:pt x="230" y="265"/>
                </a:lnTo>
                <a:close/>
                <a:moveTo>
                  <a:pt x="230" y="145"/>
                </a:moveTo>
                <a:lnTo>
                  <a:pt x="230" y="145"/>
                </a:lnTo>
                <a:lnTo>
                  <a:pt x="229" y="143"/>
                </a:lnTo>
                <a:lnTo>
                  <a:pt x="229" y="145"/>
                </a:lnTo>
                <a:lnTo>
                  <a:pt x="229" y="145"/>
                </a:lnTo>
                <a:lnTo>
                  <a:pt x="227" y="146"/>
                </a:lnTo>
                <a:lnTo>
                  <a:pt x="227" y="146"/>
                </a:lnTo>
                <a:lnTo>
                  <a:pt x="227" y="148"/>
                </a:lnTo>
                <a:lnTo>
                  <a:pt x="227" y="148"/>
                </a:lnTo>
                <a:lnTo>
                  <a:pt x="229" y="148"/>
                </a:lnTo>
                <a:lnTo>
                  <a:pt x="229" y="148"/>
                </a:lnTo>
                <a:lnTo>
                  <a:pt x="230" y="145"/>
                </a:lnTo>
                <a:lnTo>
                  <a:pt x="230" y="145"/>
                </a:lnTo>
                <a:close/>
                <a:moveTo>
                  <a:pt x="35" y="97"/>
                </a:moveTo>
                <a:lnTo>
                  <a:pt x="35" y="97"/>
                </a:lnTo>
                <a:lnTo>
                  <a:pt x="35" y="97"/>
                </a:lnTo>
                <a:lnTo>
                  <a:pt x="35" y="97"/>
                </a:lnTo>
                <a:lnTo>
                  <a:pt x="31" y="100"/>
                </a:lnTo>
                <a:lnTo>
                  <a:pt x="31" y="100"/>
                </a:lnTo>
                <a:lnTo>
                  <a:pt x="31" y="100"/>
                </a:lnTo>
                <a:lnTo>
                  <a:pt x="31" y="100"/>
                </a:lnTo>
                <a:lnTo>
                  <a:pt x="33" y="105"/>
                </a:lnTo>
                <a:lnTo>
                  <a:pt x="33" y="105"/>
                </a:lnTo>
                <a:lnTo>
                  <a:pt x="35" y="97"/>
                </a:lnTo>
                <a:lnTo>
                  <a:pt x="35" y="97"/>
                </a:lnTo>
                <a:close/>
                <a:moveTo>
                  <a:pt x="131" y="236"/>
                </a:moveTo>
                <a:lnTo>
                  <a:pt x="131" y="236"/>
                </a:lnTo>
                <a:lnTo>
                  <a:pt x="137" y="236"/>
                </a:lnTo>
                <a:lnTo>
                  <a:pt x="137" y="236"/>
                </a:lnTo>
                <a:lnTo>
                  <a:pt x="136" y="235"/>
                </a:lnTo>
                <a:lnTo>
                  <a:pt x="136" y="235"/>
                </a:lnTo>
                <a:lnTo>
                  <a:pt x="132" y="233"/>
                </a:lnTo>
                <a:lnTo>
                  <a:pt x="132" y="233"/>
                </a:lnTo>
                <a:lnTo>
                  <a:pt x="131" y="236"/>
                </a:lnTo>
                <a:lnTo>
                  <a:pt x="131" y="236"/>
                </a:lnTo>
                <a:close/>
                <a:moveTo>
                  <a:pt x="49" y="37"/>
                </a:moveTo>
                <a:lnTo>
                  <a:pt x="49" y="37"/>
                </a:lnTo>
                <a:lnTo>
                  <a:pt x="52" y="37"/>
                </a:lnTo>
                <a:lnTo>
                  <a:pt x="53" y="36"/>
                </a:lnTo>
                <a:lnTo>
                  <a:pt x="53" y="36"/>
                </a:lnTo>
                <a:lnTo>
                  <a:pt x="50" y="34"/>
                </a:lnTo>
                <a:lnTo>
                  <a:pt x="50" y="34"/>
                </a:lnTo>
                <a:lnTo>
                  <a:pt x="49" y="37"/>
                </a:lnTo>
                <a:lnTo>
                  <a:pt x="49" y="37"/>
                </a:lnTo>
                <a:lnTo>
                  <a:pt x="49" y="37"/>
                </a:lnTo>
                <a:lnTo>
                  <a:pt x="49" y="37"/>
                </a:lnTo>
                <a:close/>
                <a:moveTo>
                  <a:pt x="65" y="31"/>
                </a:moveTo>
                <a:lnTo>
                  <a:pt x="65" y="31"/>
                </a:lnTo>
                <a:lnTo>
                  <a:pt x="63" y="34"/>
                </a:lnTo>
                <a:lnTo>
                  <a:pt x="63" y="34"/>
                </a:lnTo>
                <a:lnTo>
                  <a:pt x="66" y="34"/>
                </a:lnTo>
                <a:lnTo>
                  <a:pt x="68" y="31"/>
                </a:lnTo>
                <a:lnTo>
                  <a:pt x="68" y="31"/>
                </a:lnTo>
                <a:lnTo>
                  <a:pt x="65" y="31"/>
                </a:lnTo>
                <a:lnTo>
                  <a:pt x="65" y="31"/>
                </a:lnTo>
                <a:close/>
                <a:moveTo>
                  <a:pt x="44" y="29"/>
                </a:moveTo>
                <a:lnTo>
                  <a:pt x="44" y="29"/>
                </a:lnTo>
                <a:lnTo>
                  <a:pt x="47" y="29"/>
                </a:lnTo>
                <a:lnTo>
                  <a:pt x="47" y="29"/>
                </a:lnTo>
                <a:lnTo>
                  <a:pt x="47" y="29"/>
                </a:lnTo>
                <a:lnTo>
                  <a:pt x="47" y="29"/>
                </a:lnTo>
                <a:lnTo>
                  <a:pt x="49" y="28"/>
                </a:lnTo>
                <a:lnTo>
                  <a:pt x="49" y="28"/>
                </a:lnTo>
                <a:lnTo>
                  <a:pt x="44" y="26"/>
                </a:lnTo>
                <a:lnTo>
                  <a:pt x="44" y="26"/>
                </a:lnTo>
                <a:lnTo>
                  <a:pt x="44" y="29"/>
                </a:lnTo>
                <a:lnTo>
                  <a:pt x="44" y="29"/>
                </a:lnTo>
                <a:close/>
                <a:moveTo>
                  <a:pt x="104" y="209"/>
                </a:moveTo>
                <a:lnTo>
                  <a:pt x="104" y="209"/>
                </a:lnTo>
                <a:lnTo>
                  <a:pt x="102" y="208"/>
                </a:lnTo>
                <a:lnTo>
                  <a:pt x="102" y="208"/>
                </a:lnTo>
                <a:lnTo>
                  <a:pt x="99" y="209"/>
                </a:lnTo>
                <a:lnTo>
                  <a:pt x="99" y="209"/>
                </a:lnTo>
                <a:lnTo>
                  <a:pt x="101" y="211"/>
                </a:lnTo>
                <a:lnTo>
                  <a:pt x="104" y="209"/>
                </a:lnTo>
                <a:lnTo>
                  <a:pt x="104" y="209"/>
                </a:lnTo>
                <a:close/>
                <a:moveTo>
                  <a:pt x="230" y="299"/>
                </a:moveTo>
                <a:lnTo>
                  <a:pt x="230" y="299"/>
                </a:lnTo>
                <a:lnTo>
                  <a:pt x="229" y="301"/>
                </a:lnTo>
                <a:lnTo>
                  <a:pt x="227" y="302"/>
                </a:lnTo>
                <a:lnTo>
                  <a:pt x="227" y="302"/>
                </a:lnTo>
                <a:lnTo>
                  <a:pt x="230" y="302"/>
                </a:lnTo>
                <a:lnTo>
                  <a:pt x="230" y="302"/>
                </a:lnTo>
                <a:lnTo>
                  <a:pt x="230" y="299"/>
                </a:lnTo>
                <a:lnTo>
                  <a:pt x="230" y="299"/>
                </a:lnTo>
                <a:close/>
                <a:moveTo>
                  <a:pt x="216" y="367"/>
                </a:moveTo>
                <a:lnTo>
                  <a:pt x="216" y="367"/>
                </a:lnTo>
                <a:lnTo>
                  <a:pt x="216" y="364"/>
                </a:lnTo>
                <a:lnTo>
                  <a:pt x="214" y="362"/>
                </a:lnTo>
                <a:lnTo>
                  <a:pt x="214" y="362"/>
                </a:lnTo>
                <a:lnTo>
                  <a:pt x="213" y="362"/>
                </a:lnTo>
                <a:lnTo>
                  <a:pt x="213" y="362"/>
                </a:lnTo>
                <a:lnTo>
                  <a:pt x="216" y="367"/>
                </a:lnTo>
                <a:lnTo>
                  <a:pt x="216" y="367"/>
                </a:lnTo>
                <a:close/>
                <a:moveTo>
                  <a:pt x="106" y="203"/>
                </a:moveTo>
                <a:lnTo>
                  <a:pt x="106" y="203"/>
                </a:lnTo>
                <a:lnTo>
                  <a:pt x="112" y="206"/>
                </a:lnTo>
                <a:lnTo>
                  <a:pt x="117" y="208"/>
                </a:lnTo>
                <a:lnTo>
                  <a:pt x="117" y="208"/>
                </a:lnTo>
                <a:lnTo>
                  <a:pt x="107" y="201"/>
                </a:lnTo>
                <a:lnTo>
                  <a:pt x="107" y="201"/>
                </a:lnTo>
                <a:lnTo>
                  <a:pt x="106" y="203"/>
                </a:lnTo>
                <a:lnTo>
                  <a:pt x="106" y="203"/>
                </a:lnTo>
                <a:close/>
                <a:moveTo>
                  <a:pt x="202" y="268"/>
                </a:moveTo>
                <a:lnTo>
                  <a:pt x="202" y="268"/>
                </a:lnTo>
                <a:lnTo>
                  <a:pt x="205" y="268"/>
                </a:lnTo>
                <a:lnTo>
                  <a:pt x="205" y="268"/>
                </a:lnTo>
                <a:lnTo>
                  <a:pt x="205" y="263"/>
                </a:lnTo>
                <a:lnTo>
                  <a:pt x="205" y="263"/>
                </a:lnTo>
                <a:lnTo>
                  <a:pt x="203" y="263"/>
                </a:lnTo>
                <a:lnTo>
                  <a:pt x="203" y="263"/>
                </a:lnTo>
                <a:lnTo>
                  <a:pt x="202" y="268"/>
                </a:lnTo>
                <a:lnTo>
                  <a:pt x="202" y="268"/>
                </a:lnTo>
                <a:close/>
                <a:moveTo>
                  <a:pt x="55" y="71"/>
                </a:moveTo>
                <a:lnTo>
                  <a:pt x="55" y="71"/>
                </a:lnTo>
                <a:lnTo>
                  <a:pt x="58" y="72"/>
                </a:lnTo>
                <a:lnTo>
                  <a:pt x="58" y="72"/>
                </a:lnTo>
                <a:lnTo>
                  <a:pt x="60" y="71"/>
                </a:lnTo>
                <a:lnTo>
                  <a:pt x="58" y="69"/>
                </a:lnTo>
                <a:lnTo>
                  <a:pt x="58" y="69"/>
                </a:lnTo>
                <a:lnTo>
                  <a:pt x="55" y="71"/>
                </a:lnTo>
                <a:lnTo>
                  <a:pt x="55" y="71"/>
                </a:lnTo>
                <a:close/>
                <a:moveTo>
                  <a:pt x="98" y="44"/>
                </a:moveTo>
                <a:lnTo>
                  <a:pt x="98" y="44"/>
                </a:lnTo>
                <a:lnTo>
                  <a:pt x="95" y="48"/>
                </a:lnTo>
                <a:lnTo>
                  <a:pt x="95" y="48"/>
                </a:lnTo>
                <a:lnTo>
                  <a:pt x="98" y="48"/>
                </a:lnTo>
                <a:lnTo>
                  <a:pt x="98" y="48"/>
                </a:lnTo>
                <a:lnTo>
                  <a:pt x="99" y="45"/>
                </a:lnTo>
                <a:lnTo>
                  <a:pt x="99" y="45"/>
                </a:lnTo>
                <a:lnTo>
                  <a:pt x="98" y="44"/>
                </a:lnTo>
                <a:lnTo>
                  <a:pt x="98" y="44"/>
                </a:lnTo>
                <a:close/>
                <a:moveTo>
                  <a:pt x="248" y="143"/>
                </a:moveTo>
                <a:lnTo>
                  <a:pt x="248" y="143"/>
                </a:lnTo>
                <a:lnTo>
                  <a:pt x="251" y="143"/>
                </a:lnTo>
                <a:lnTo>
                  <a:pt x="251" y="141"/>
                </a:lnTo>
                <a:lnTo>
                  <a:pt x="251" y="141"/>
                </a:lnTo>
                <a:lnTo>
                  <a:pt x="248" y="140"/>
                </a:lnTo>
                <a:lnTo>
                  <a:pt x="248" y="140"/>
                </a:lnTo>
                <a:lnTo>
                  <a:pt x="248" y="143"/>
                </a:lnTo>
                <a:lnTo>
                  <a:pt x="248" y="143"/>
                </a:lnTo>
                <a:close/>
                <a:moveTo>
                  <a:pt x="87" y="36"/>
                </a:moveTo>
                <a:lnTo>
                  <a:pt x="87" y="36"/>
                </a:lnTo>
                <a:lnTo>
                  <a:pt x="87" y="39"/>
                </a:lnTo>
                <a:lnTo>
                  <a:pt x="87" y="39"/>
                </a:lnTo>
                <a:lnTo>
                  <a:pt x="88" y="39"/>
                </a:lnTo>
                <a:lnTo>
                  <a:pt x="88" y="39"/>
                </a:lnTo>
                <a:lnTo>
                  <a:pt x="90" y="36"/>
                </a:lnTo>
                <a:lnTo>
                  <a:pt x="90" y="36"/>
                </a:lnTo>
                <a:lnTo>
                  <a:pt x="87" y="36"/>
                </a:lnTo>
                <a:lnTo>
                  <a:pt x="87" y="36"/>
                </a:lnTo>
                <a:close/>
                <a:moveTo>
                  <a:pt x="90" y="48"/>
                </a:moveTo>
                <a:lnTo>
                  <a:pt x="90" y="48"/>
                </a:lnTo>
                <a:lnTo>
                  <a:pt x="90" y="44"/>
                </a:lnTo>
                <a:lnTo>
                  <a:pt x="90" y="44"/>
                </a:lnTo>
                <a:lnTo>
                  <a:pt x="90" y="44"/>
                </a:lnTo>
                <a:lnTo>
                  <a:pt x="90" y="44"/>
                </a:lnTo>
                <a:lnTo>
                  <a:pt x="90" y="44"/>
                </a:lnTo>
                <a:lnTo>
                  <a:pt x="88" y="47"/>
                </a:lnTo>
                <a:lnTo>
                  <a:pt x="88" y="47"/>
                </a:lnTo>
                <a:lnTo>
                  <a:pt x="87" y="48"/>
                </a:lnTo>
                <a:lnTo>
                  <a:pt x="87" y="48"/>
                </a:lnTo>
                <a:lnTo>
                  <a:pt x="90" y="48"/>
                </a:lnTo>
                <a:lnTo>
                  <a:pt x="90" y="48"/>
                </a:lnTo>
                <a:close/>
                <a:moveTo>
                  <a:pt x="76" y="34"/>
                </a:moveTo>
                <a:lnTo>
                  <a:pt x="76" y="34"/>
                </a:lnTo>
                <a:lnTo>
                  <a:pt x="72" y="33"/>
                </a:lnTo>
                <a:lnTo>
                  <a:pt x="72" y="33"/>
                </a:lnTo>
                <a:lnTo>
                  <a:pt x="71" y="36"/>
                </a:lnTo>
                <a:lnTo>
                  <a:pt x="71" y="36"/>
                </a:lnTo>
                <a:lnTo>
                  <a:pt x="74" y="36"/>
                </a:lnTo>
                <a:lnTo>
                  <a:pt x="74" y="36"/>
                </a:lnTo>
                <a:lnTo>
                  <a:pt x="76" y="34"/>
                </a:lnTo>
                <a:lnTo>
                  <a:pt x="76" y="34"/>
                </a:lnTo>
                <a:close/>
                <a:moveTo>
                  <a:pt x="170" y="216"/>
                </a:moveTo>
                <a:lnTo>
                  <a:pt x="170" y="216"/>
                </a:lnTo>
                <a:lnTo>
                  <a:pt x="172" y="214"/>
                </a:lnTo>
                <a:lnTo>
                  <a:pt x="172" y="212"/>
                </a:lnTo>
                <a:lnTo>
                  <a:pt x="172" y="212"/>
                </a:lnTo>
                <a:lnTo>
                  <a:pt x="172" y="209"/>
                </a:lnTo>
                <a:lnTo>
                  <a:pt x="172" y="209"/>
                </a:lnTo>
                <a:lnTo>
                  <a:pt x="169" y="212"/>
                </a:lnTo>
                <a:lnTo>
                  <a:pt x="169" y="212"/>
                </a:lnTo>
                <a:lnTo>
                  <a:pt x="170" y="212"/>
                </a:lnTo>
                <a:lnTo>
                  <a:pt x="170" y="216"/>
                </a:lnTo>
                <a:lnTo>
                  <a:pt x="170" y="216"/>
                </a:lnTo>
                <a:close/>
                <a:moveTo>
                  <a:pt x="183" y="126"/>
                </a:moveTo>
                <a:lnTo>
                  <a:pt x="183" y="126"/>
                </a:lnTo>
                <a:lnTo>
                  <a:pt x="181" y="124"/>
                </a:lnTo>
                <a:lnTo>
                  <a:pt x="181" y="124"/>
                </a:lnTo>
                <a:lnTo>
                  <a:pt x="180" y="130"/>
                </a:lnTo>
                <a:lnTo>
                  <a:pt x="180" y="130"/>
                </a:lnTo>
                <a:lnTo>
                  <a:pt x="180" y="130"/>
                </a:lnTo>
                <a:lnTo>
                  <a:pt x="180" y="130"/>
                </a:lnTo>
                <a:lnTo>
                  <a:pt x="183" y="126"/>
                </a:lnTo>
                <a:lnTo>
                  <a:pt x="183" y="126"/>
                </a:lnTo>
                <a:close/>
                <a:moveTo>
                  <a:pt x="289" y="377"/>
                </a:moveTo>
                <a:lnTo>
                  <a:pt x="289" y="377"/>
                </a:lnTo>
                <a:lnTo>
                  <a:pt x="287" y="373"/>
                </a:lnTo>
                <a:lnTo>
                  <a:pt x="287" y="373"/>
                </a:lnTo>
                <a:lnTo>
                  <a:pt x="285" y="373"/>
                </a:lnTo>
                <a:lnTo>
                  <a:pt x="285" y="373"/>
                </a:lnTo>
                <a:lnTo>
                  <a:pt x="285" y="377"/>
                </a:lnTo>
                <a:lnTo>
                  <a:pt x="285" y="377"/>
                </a:lnTo>
                <a:lnTo>
                  <a:pt x="289" y="377"/>
                </a:lnTo>
                <a:lnTo>
                  <a:pt x="289" y="377"/>
                </a:lnTo>
                <a:close/>
                <a:moveTo>
                  <a:pt x="225" y="350"/>
                </a:moveTo>
                <a:lnTo>
                  <a:pt x="225" y="350"/>
                </a:lnTo>
                <a:lnTo>
                  <a:pt x="227" y="348"/>
                </a:lnTo>
                <a:lnTo>
                  <a:pt x="227" y="348"/>
                </a:lnTo>
                <a:lnTo>
                  <a:pt x="227" y="347"/>
                </a:lnTo>
                <a:lnTo>
                  <a:pt x="227" y="347"/>
                </a:lnTo>
                <a:lnTo>
                  <a:pt x="225" y="347"/>
                </a:lnTo>
                <a:lnTo>
                  <a:pt x="225" y="347"/>
                </a:lnTo>
                <a:lnTo>
                  <a:pt x="224" y="347"/>
                </a:lnTo>
                <a:lnTo>
                  <a:pt x="224" y="347"/>
                </a:lnTo>
                <a:lnTo>
                  <a:pt x="225" y="350"/>
                </a:lnTo>
                <a:lnTo>
                  <a:pt x="225" y="350"/>
                </a:lnTo>
                <a:close/>
                <a:moveTo>
                  <a:pt x="205" y="362"/>
                </a:moveTo>
                <a:lnTo>
                  <a:pt x="205" y="362"/>
                </a:lnTo>
                <a:lnTo>
                  <a:pt x="205" y="365"/>
                </a:lnTo>
                <a:lnTo>
                  <a:pt x="205" y="367"/>
                </a:lnTo>
                <a:lnTo>
                  <a:pt x="205" y="367"/>
                </a:lnTo>
                <a:lnTo>
                  <a:pt x="207" y="362"/>
                </a:lnTo>
                <a:lnTo>
                  <a:pt x="207" y="362"/>
                </a:lnTo>
                <a:lnTo>
                  <a:pt x="205" y="362"/>
                </a:lnTo>
                <a:lnTo>
                  <a:pt x="205" y="362"/>
                </a:lnTo>
                <a:close/>
                <a:moveTo>
                  <a:pt x="240" y="408"/>
                </a:moveTo>
                <a:lnTo>
                  <a:pt x="240" y="408"/>
                </a:lnTo>
                <a:lnTo>
                  <a:pt x="238" y="408"/>
                </a:lnTo>
                <a:lnTo>
                  <a:pt x="238" y="408"/>
                </a:lnTo>
                <a:lnTo>
                  <a:pt x="235" y="410"/>
                </a:lnTo>
                <a:lnTo>
                  <a:pt x="235" y="410"/>
                </a:lnTo>
                <a:lnTo>
                  <a:pt x="235" y="413"/>
                </a:lnTo>
                <a:lnTo>
                  <a:pt x="235" y="413"/>
                </a:lnTo>
                <a:lnTo>
                  <a:pt x="238" y="410"/>
                </a:lnTo>
                <a:lnTo>
                  <a:pt x="238" y="410"/>
                </a:lnTo>
                <a:lnTo>
                  <a:pt x="240" y="408"/>
                </a:lnTo>
                <a:lnTo>
                  <a:pt x="240" y="408"/>
                </a:lnTo>
                <a:close/>
                <a:moveTo>
                  <a:pt x="161" y="119"/>
                </a:moveTo>
                <a:lnTo>
                  <a:pt x="161" y="119"/>
                </a:lnTo>
                <a:lnTo>
                  <a:pt x="161" y="119"/>
                </a:lnTo>
                <a:lnTo>
                  <a:pt x="161" y="119"/>
                </a:lnTo>
                <a:lnTo>
                  <a:pt x="156" y="121"/>
                </a:lnTo>
                <a:lnTo>
                  <a:pt x="156" y="121"/>
                </a:lnTo>
                <a:lnTo>
                  <a:pt x="156" y="121"/>
                </a:lnTo>
                <a:lnTo>
                  <a:pt x="156" y="121"/>
                </a:lnTo>
                <a:lnTo>
                  <a:pt x="156" y="121"/>
                </a:lnTo>
                <a:lnTo>
                  <a:pt x="156" y="121"/>
                </a:lnTo>
                <a:lnTo>
                  <a:pt x="159" y="123"/>
                </a:lnTo>
                <a:lnTo>
                  <a:pt x="159" y="123"/>
                </a:lnTo>
                <a:lnTo>
                  <a:pt x="161" y="119"/>
                </a:lnTo>
                <a:lnTo>
                  <a:pt x="161" y="119"/>
                </a:lnTo>
                <a:close/>
                <a:moveTo>
                  <a:pt x="214" y="165"/>
                </a:moveTo>
                <a:lnTo>
                  <a:pt x="214" y="165"/>
                </a:lnTo>
                <a:lnTo>
                  <a:pt x="214" y="176"/>
                </a:lnTo>
                <a:lnTo>
                  <a:pt x="214" y="176"/>
                </a:lnTo>
                <a:lnTo>
                  <a:pt x="214" y="176"/>
                </a:lnTo>
                <a:lnTo>
                  <a:pt x="214" y="176"/>
                </a:lnTo>
                <a:lnTo>
                  <a:pt x="214" y="165"/>
                </a:lnTo>
                <a:lnTo>
                  <a:pt x="214" y="165"/>
                </a:lnTo>
                <a:close/>
                <a:moveTo>
                  <a:pt x="248" y="377"/>
                </a:moveTo>
                <a:lnTo>
                  <a:pt x="248" y="377"/>
                </a:lnTo>
                <a:lnTo>
                  <a:pt x="246" y="375"/>
                </a:lnTo>
                <a:lnTo>
                  <a:pt x="246" y="373"/>
                </a:lnTo>
                <a:lnTo>
                  <a:pt x="246" y="373"/>
                </a:lnTo>
                <a:lnTo>
                  <a:pt x="244" y="375"/>
                </a:lnTo>
                <a:lnTo>
                  <a:pt x="244" y="375"/>
                </a:lnTo>
                <a:lnTo>
                  <a:pt x="246" y="378"/>
                </a:lnTo>
                <a:lnTo>
                  <a:pt x="246" y="378"/>
                </a:lnTo>
                <a:lnTo>
                  <a:pt x="248" y="377"/>
                </a:lnTo>
                <a:lnTo>
                  <a:pt x="248" y="377"/>
                </a:lnTo>
                <a:close/>
                <a:moveTo>
                  <a:pt x="238" y="378"/>
                </a:moveTo>
                <a:lnTo>
                  <a:pt x="238" y="378"/>
                </a:lnTo>
                <a:lnTo>
                  <a:pt x="240" y="383"/>
                </a:lnTo>
                <a:lnTo>
                  <a:pt x="240" y="383"/>
                </a:lnTo>
                <a:lnTo>
                  <a:pt x="241" y="381"/>
                </a:lnTo>
                <a:lnTo>
                  <a:pt x="241" y="381"/>
                </a:lnTo>
                <a:lnTo>
                  <a:pt x="240" y="378"/>
                </a:lnTo>
                <a:lnTo>
                  <a:pt x="240" y="378"/>
                </a:lnTo>
                <a:lnTo>
                  <a:pt x="238" y="378"/>
                </a:lnTo>
                <a:lnTo>
                  <a:pt x="238" y="378"/>
                </a:lnTo>
                <a:close/>
                <a:moveTo>
                  <a:pt x="199" y="171"/>
                </a:moveTo>
                <a:lnTo>
                  <a:pt x="199" y="171"/>
                </a:lnTo>
                <a:lnTo>
                  <a:pt x="199" y="170"/>
                </a:lnTo>
                <a:lnTo>
                  <a:pt x="199" y="170"/>
                </a:lnTo>
                <a:lnTo>
                  <a:pt x="195" y="171"/>
                </a:lnTo>
                <a:lnTo>
                  <a:pt x="195" y="171"/>
                </a:lnTo>
                <a:lnTo>
                  <a:pt x="195" y="171"/>
                </a:lnTo>
                <a:lnTo>
                  <a:pt x="195" y="171"/>
                </a:lnTo>
                <a:lnTo>
                  <a:pt x="194" y="176"/>
                </a:lnTo>
                <a:lnTo>
                  <a:pt x="194" y="176"/>
                </a:lnTo>
                <a:lnTo>
                  <a:pt x="194" y="176"/>
                </a:lnTo>
                <a:lnTo>
                  <a:pt x="194" y="176"/>
                </a:lnTo>
                <a:lnTo>
                  <a:pt x="199" y="171"/>
                </a:lnTo>
                <a:lnTo>
                  <a:pt x="199" y="171"/>
                </a:lnTo>
                <a:close/>
                <a:moveTo>
                  <a:pt x="28" y="63"/>
                </a:moveTo>
                <a:lnTo>
                  <a:pt x="28" y="63"/>
                </a:lnTo>
                <a:lnTo>
                  <a:pt x="28" y="63"/>
                </a:lnTo>
                <a:lnTo>
                  <a:pt x="28" y="63"/>
                </a:lnTo>
                <a:lnTo>
                  <a:pt x="25" y="66"/>
                </a:lnTo>
                <a:lnTo>
                  <a:pt x="25" y="66"/>
                </a:lnTo>
                <a:lnTo>
                  <a:pt x="25" y="66"/>
                </a:lnTo>
                <a:lnTo>
                  <a:pt x="25" y="66"/>
                </a:lnTo>
                <a:lnTo>
                  <a:pt x="25" y="67"/>
                </a:lnTo>
                <a:lnTo>
                  <a:pt x="25" y="67"/>
                </a:lnTo>
                <a:lnTo>
                  <a:pt x="25" y="67"/>
                </a:lnTo>
                <a:lnTo>
                  <a:pt x="25" y="67"/>
                </a:lnTo>
                <a:lnTo>
                  <a:pt x="28" y="63"/>
                </a:lnTo>
                <a:lnTo>
                  <a:pt x="28" y="63"/>
                </a:lnTo>
                <a:close/>
                <a:moveTo>
                  <a:pt x="172" y="222"/>
                </a:moveTo>
                <a:lnTo>
                  <a:pt x="172" y="222"/>
                </a:lnTo>
                <a:lnTo>
                  <a:pt x="170" y="225"/>
                </a:lnTo>
                <a:lnTo>
                  <a:pt x="170" y="225"/>
                </a:lnTo>
                <a:lnTo>
                  <a:pt x="170" y="228"/>
                </a:lnTo>
                <a:lnTo>
                  <a:pt x="170" y="228"/>
                </a:lnTo>
                <a:lnTo>
                  <a:pt x="170" y="230"/>
                </a:lnTo>
                <a:lnTo>
                  <a:pt x="170" y="230"/>
                </a:lnTo>
                <a:lnTo>
                  <a:pt x="172" y="228"/>
                </a:lnTo>
                <a:lnTo>
                  <a:pt x="172" y="228"/>
                </a:lnTo>
                <a:lnTo>
                  <a:pt x="172" y="222"/>
                </a:lnTo>
                <a:lnTo>
                  <a:pt x="172" y="222"/>
                </a:lnTo>
                <a:close/>
                <a:moveTo>
                  <a:pt x="271" y="159"/>
                </a:moveTo>
                <a:lnTo>
                  <a:pt x="271" y="159"/>
                </a:lnTo>
                <a:lnTo>
                  <a:pt x="271" y="160"/>
                </a:lnTo>
                <a:lnTo>
                  <a:pt x="271" y="160"/>
                </a:lnTo>
                <a:lnTo>
                  <a:pt x="271" y="160"/>
                </a:lnTo>
                <a:lnTo>
                  <a:pt x="271" y="160"/>
                </a:lnTo>
                <a:lnTo>
                  <a:pt x="273" y="162"/>
                </a:lnTo>
                <a:lnTo>
                  <a:pt x="273" y="162"/>
                </a:lnTo>
                <a:lnTo>
                  <a:pt x="274" y="160"/>
                </a:lnTo>
                <a:lnTo>
                  <a:pt x="271" y="159"/>
                </a:lnTo>
                <a:lnTo>
                  <a:pt x="271" y="159"/>
                </a:lnTo>
                <a:close/>
                <a:moveTo>
                  <a:pt x="205" y="272"/>
                </a:moveTo>
                <a:lnTo>
                  <a:pt x="205" y="272"/>
                </a:lnTo>
                <a:lnTo>
                  <a:pt x="205" y="271"/>
                </a:lnTo>
                <a:lnTo>
                  <a:pt x="205" y="271"/>
                </a:lnTo>
                <a:lnTo>
                  <a:pt x="200" y="269"/>
                </a:lnTo>
                <a:lnTo>
                  <a:pt x="200" y="269"/>
                </a:lnTo>
                <a:lnTo>
                  <a:pt x="200" y="271"/>
                </a:lnTo>
                <a:lnTo>
                  <a:pt x="200" y="271"/>
                </a:lnTo>
                <a:lnTo>
                  <a:pt x="205" y="272"/>
                </a:lnTo>
                <a:lnTo>
                  <a:pt x="205" y="272"/>
                </a:lnTo>
                <a:close/>
                <a:moveTo>
                  <a:pt x="221" y="138"/>
                </a:moveTo>
                <a:lnTo>
                  <a:pt x="221" y="138"/>
                </a:lnTo>
                <a:lnTo>
                  <a:pt x="216" y="140"/>
                </a:lnTo>
                <a:lnTo>
                  <a:pt x="216" y="140"/>
                </a:lnTo>
                <a:lnTo>
                  <a:pt x="216" y="141"/>
                </a:lnTo>
                <a:lnTo>
                  <a:pt x="216" y="141"/>
                </a:lnTo>
                <a:lnTo>
                  <a:pt x="219" y="141"/>
                </a:lnTo>
                <a:lnTo>
                  <a:pt x="219" y="141"/>
                </a:lnTo>
                <a:lnTo>
                  <a:pt x="221" y="140"/>
                </a:lnTo>
                <a:lnTo>
                  <a:pt x="221" y="138"/>
                </a:lnTo>
                <a:lnTo>
                  <a:pt x="221" y="138"/>
                </a:lnTo>
                <a:close/>
                <a:moveTo>
                  <a:pt x="188" y="198"/>
                </a:moveTo>
                <a:lnTo>
                  <a:pt x="188" y="198"/>
                </a:lnTo>
                <a:lnTo>
                  <a:pt x="191" y="192"/>
                </a:lnTo>
                <a:lnTo>
                  <a:pt x="191" y="192"/>
                </a:lnTo>
                <a:lnTo>
                  <a:pt x="186" y="197"/>
                </a:lnTo>
                <a:lnTo>
                  <a:pt x="186" y="197"/>
                </a:lnTo>
                <a:lnTo>
                  <a:pt x="188" y="198"/>
                </a:lnTo>
                <a:lnTo>
                  <a:pt x="188" y="198"/>
                </a:lnTo>
                <a:close/>
                <a:moveTo>
                  <a:pt x="161" y="113"/>
                </a:moveTo>
                <a:lnTo>
                  <a:pt x="161" y="113"/>
                </a:lnTo>
                <a:lnTo>
                  <a:pt x="159" y="116"/>
                </a:lnTo>
                <a:lnTo>
                  <a:pt x="159" y="116"/>
                </a:lnTo>
                <a:lnTo>
                  <a:pt x="162" y="118"/>
                </a:lnTo>
                <a:lnTo>
                  <a:pt x="162" y="118"/>
                </a:lnTo>
                <a:lnTo>
                  <a:pt x="162" y="115"/>
                </a:lnTo>
                <a:lnTo>
                  <a:pt x="162" y="115"/>
                </a:lnTo>
                <a:lnTo>
                  <a:pt x="161" y="113"/>
                </a:lnTo>
                <a:lnTo>
                  <a:pt x="161" y="113"/>
                </a:lnTo>
                <a:close/>
                <a:moveTo>
                  <a:pt x="244" y="421"/>
                </a:moveTo>
                <a:lnTo>
                  <a:pt x="244" y="421"/>
                </a:lnTo>
                <a:lnTo>
                  <a:pt x="244" y="422"/>
                </a:lnTo>
                <a:lnTo>
                  <a:pt x="244" y="422"/>
                </a:lnTo>
                <a:lnTo>
                  <a:pt x="244" y="425"/>
                </a:lnTo>
                <a:lnTo>
                  <a:pt x="244" y="425"/>
                </a:lnTo>
                <a:lnTo>
                  <a:pt x="244" y="427"/>
                </a:lnTo>
                <a:lnTo>
                  <a:pt x="244" y="427"/>
                </a:lnTo>
                <a:lnTo>
                  <a:pt x="246" y="425"/>
                </a:lnTo>
                <a:lnTo>
                  <a:pt x="246" y="425"/>
                </a:lnTo>
                <a:lnTo>
                  <a:pt x="244" y="421"/>
                </a:lnTo>
                <a:lnTo>
                  <a:pt x="244" y="421"/>
                </a:lnTo>
                <a:close/>
                <a:moveTo>
                  <a:pt x="230" y="361"/>
                </a:moveTo>
                <a:lnTo>
                  <a:pt x="230" y="361"/>
                </a:lnTo>
                <a:lnTo>
                  <a:pt x="229" y="361"/>
                </a:lnTo>
                <a:lnTo>
                  <a:pt x="229" y="361"/>
                </a:lnTo>
                <a:lnTo>
                  <a:pt x="230" y="365"/>
                </a:lnTo>
                <a:lnTo>
                  <a:pt x="230" y="365"/>
                </a:lnTo>
                <a:lnTo>
                  <a:pt x="232" y="365"/>
                </a:lnTo>
                <a:lnTo>
                  <a:pt x="232" y="365"/>
                </a:lnTo>
                <a:lnTo>
                  <a:pt x="230" y="361"/>
                </a:lnTo>
                <a:lnTo>
                  <a:pt x="230" y="361"/>
                </a:lnTo>
                <a:lnTo>
                  <a:pt x="230" y="361"/>
                </a:lnTo>
                <a:lnTo>
                  <a:pt x="230" y="361"/>
                </a:lnTo>
                <a:close/>
                <a:moveTo>
                  <a:pt x="169" y="116"/>
                </a:moveTo>
                <a:lnTo>
                  <a:pt x="169" y="116"/>
                </a:lnTo>
                <a:lnTo>
                  <a:pt x="167" y="119"/>
                </a:lnTo>
                <a:lnTo>
                  <a:pt x="167" y="119"/>
                </a:lnTo>
                <a:lnTo>
                  <a:pt x="169" y="121"/>
                </a:lnTo>
                <a:lnTo>
                  <a:pt x="169" y="121"/>
                </a:lnTo>
                <a:lnTo>
                  <a:pt x="170" y="118"/>
                </a:lnTo>
                <a:lnTo>
                  <a:pt x="170" y="118"/>
                </a:lnTo>
                <a:lnTo>
                  <a:pt x="169" y="116"/>
                </a:lnTo>
                <a:lnTo>
                  <a:pt x="169" y="116"/>
                </a:lnTo>
                <a:close/>
                <a:moveTo>
                  <a:pt x="137" y="222"/>
                </a:moveTo>
                <a:lnTo>
                  <a:pt x="137" y="222"/>
                </a:lnTo>
                <a:lnTo>
                  <a:pt x="137" y="222"/>
                </a:lnTo>
                <a:lnTo>
                  <a:pt x="137" y="222"/>
                </a:lnTo>
                <a:lnTo>
                  <a:pt x="136" y="227"/>
                </a:lnTo>
                <a:lnTo>
                  <a:pt x="136" y="227"/>
                </a:lnTo>
                <a:lnTo>
                  <a:pt x="137" y="227"/>
                </a:lnTo>
                <a:lnTo>
                  <a:pt x="137" y="227"/>
                </a:lnTo>
                <a:lnTo>
                  <a:pt x="137" y="222"/>
                </a:lnTo>
                <a:lnTo>
                  <a:pt x="137" y="222"/>
                </a:lnTo>
                <a:close/>
                <a:moveTo>
                  <a:pt x="191" y="258"/>
                </a:moveTo>
                <a:lnTo>
                  <a:pt x="191" y="258"/>
                </a:lnTo>
                <a:lnTo>
                  <a:pt x="192" y="257"/>
                </a:lnTo>
                <a:lnTo>
                  <a:pt x="192" y="257"/>
                </a:lnTo>
                <a:lnTo>
                  <a:pt x="191" y="255"/>
                </a:lnTo>
                <a:lnTo>
                  <a:pt x="191" y="255"/>
                </a:lnTo>
                <a:lnTo>
                  <a:pt x="189" y="257"/>
                </a:lnTo>
                <a:lnTo>
                  <a:pt x="189" y="257"/>
                </a:lnTo>
                <a:lnTo>
                  <a:pt x="191" y="258"/>
                </a:lnTo>
                <a:lnTo>
                  <a:pt x="191" y="258"/>
                </a:lnTo>
                <a:close/>
                <a:moveTo>
                  <a:pt x="289" y="365"/>
                </a:moveTo>
                <a:lnTo>
                  <a:pt x="289" y="365"/>
                </a:lnTo>
                <a:lnTo>
                  <a:pt x="289" y="361"/>
                </a:lnTo>
                <a:lnTo>
                  <a:pt x="289" y="361"/>
                </a:lnTo>
                <a:lnTo>
                  <a:pt x="285" y="365"/>
                </a:lnTo>
                <a:lnTo>
                  <a:pt x="285" y="365"/>
                </a:lnTo>
                <a:lnTo>
                  <a:pt x="289" y="365"/>
                </a:lnTo>
                <a:lnTo>
                  <a:pt x="289" y="365"/>
                </a:lnTo>
                <a:close/>
                <a:moveTo>
                  <a:pt x="93" y="52"/>
                </a:moveTo>
                <a:lnTo>
                  <a:pt x="93" y="52"/>
                </a:lnTo>
                <a:lnTo>
                  <a:pt x="91" y="53"/>
                </a:lnTo>
                <a:lnTo>
                  <a:pt x="91" y="53"/>
                </a:lnTo>
                <a:lnTo>
                  <a:pt x="96" y="53"/>
                </a:lnTo>
                <a:lnTo>
                  <a:pt x="96" y="53"/>
                </a:lnTo>
                <a:lnTo>
                  <a:pt x="96" y="52"/>
                </a:lnTo>
                <a:lnTo>
                  <a:pt x="96" y="52"/>
                </a:lnTo>
                <a:lnTo>
                  <a:pt x="93" y="52"/>
                </a:lnTo>
                <a:lnTo>
                  <a:pt x="93" y="52"/>
                </a:lnTo>
                <a:close/>
                <a:moveTo>
                  <a:pt x="260" y="143"/>
                </a:moveTo>
                <a:lnTo>
                  <a:pt x="260" y="143"/>
                </a:lnTo>
                <a:lnTo>
                  <a:pt x="257" y="143"/>
                </a:lnTo>
                <a:lnTo>
                  <a:pt x="257" y="143"/>
                </a:lnTo>
                <a:lnTo>
                  <a:pt x="255" y="145"/>
                </a:lnTo>
                <a:lnTo>
                  <a:pt x="255" y="145"/>
                </a:lnTo>
                <a:lnTo>
                  <a:pt x="259" y="146"/>
                </a:lnTo>
                <a:lnTo>
                  <a:pt x="259" y="146"/>
                </a:lnTo>
                <a:lnTo>
                  <a:pt x="260" y="143"/>
                </a:lnTo>
                <a:lnTo>
                  <a:pt x="260" y="143"/>
                </a:lnTo>
                <a:close/>
                <a:moveTo>
                  <a:pt x="172" y="118"/>
                </a:moveTo>
                <a:lnTo>
                  <a:pt x="172" y="118"/>
                </a:lnTo>
                <a:lnTo>
                  <a:pt x="172" y="123"/>
                </a:lnTo>
                <a:lnTo>
                  <a:pt x="172" y="123"/>
                </a:lnTo>
                <a:lnTo>
                  <a:pt x="175" y="119"/>
                </a:lnTo>
                <a:lnTo>
                  <a:pt x="175" y="119"/>
                </a:lnTo>
                <a:lnTo>
                  <a:pt x="172" y="118"/>
                </a:lnTo>
                <a:lnTo>
                  <a:pt x="172" y="118"/>
                </a:lnTo>
                <a:close/>
                <a:moveTo>
                  <a:pt x="158" y="205"/>
                </a:moveTo>
                <a:lnTo>
                  <a:pt x="158" y="205"/>
                </a:lnTo>
                <a:lnTo>
                  <a:pt x="158" y="205"/>
                </a:lnTo>
                <a:lnTo>
                  <a:pt x="158" y="205"/>
                </a:lnTo>
                <a:lnTo>
                  <a:pt x="156" y="198"/>
                </a:lnTo>
                <a:lnTo>
                  <a:pt x="156" y="198"/>
                </a:lnTo>
                <a:lnTo>
                  <a:pt x="156" y="200"/>
                </a:lnTo>
                <a:lnTo>
                  <a:pt x="156" y="200"/>
                </a:lnTo>
                <a:lnTo>
                  <a:pt x="156" y="200"/>
                </a:lnTo>
                <a:lnTo>
                  <a:pt x="156" y="200"/>
                </a:lnTo>
                <a:lnTo>
                  <a:pt x="158" y="205"/>
                </a:lnTo>
                <a:lnTo>
                  <a:pt x="158" y="205"/>
                </a:lnTo>
                <a:close/>
                <a:moveTo>
                  <a:pt x="240" y="313"/>
                </a:moveTo>
                <a:lnTo>
                  <a:pt x="240" y="313"/>
                </a:lnTo>
                <a:lnTo>
                  <a:pt x="240" y="312"/>
                </a:lnTo>
                <a:lnTo>
                  <a:pt x="240" y="312"/>
                </a:lnTo>
                <a:lnTo>
                  <a:pt x="238" y="313"/>
                </a:lnTo>
                <a:lnTo>
                  <a:pt x="236" y="315"/>
                </a:lnTo>
                <a:lnTo>
                  <a:pt x="236" y="315"/>
                </a:lnTo>
                <a:lnTo>
                  <a:pt x="236" y="317"/>
                </a:lnTo>
                <a:lnTo>
                  <a:pt x="236" y="317"/>
                </a:lnTo>
                <a:lnTo>
                  <a:pt x="240" y="313"/>
                </a:lnTo>
                <a:lnTo>
                  <a:pt x="240" y="313"/>
                </a:lnTo>
                <a:close/>
                <a:moveTo>
                  <a:pt x="205" y="187"/>
                </a:moveTo>
                <a:lnTo>
                  <a:pt x="205" y="187"/>
                </a:lnTo>
                <a:lnTo>
                  <a:pt x="205" y="181"/>
                </a:lnTo>
                <a:lnTo>
                  <a:pt x="205" y="181"/>
                </a:lnTo>
                <a:lnTo>
                  <a:pt x="205" y="179"/>
                </a:lnTo>
                <a:lnTo>
                  <a:pt x="205" y="179"/>
                </a:lnTo>
                <a:lnTo>
                  <a:pt x="205" y="181"/>
                </a:lnTo>
                <a:lnTo>
                  <a:pt x="205" y="181"/>
                </a:lnTo>
                <a:lnTo>
                  <a:pt x="205" y="187"/>
                </a:lnTo>
                <a:lnTo>
                  <a:pt x="205" y="187"/>
                </a:lnTo>
                <a:close/>
                <a:moveTo>
                  <a:pt x="80" y="201"/>
                </a:moveTo>
                <a:lnTo>
                  <a:pt x="80" y="201"/>
                </a:lnTo>
                <a:lnTo>
                  <a:pt x="80" y="201"/>
                </a:lnTo>
                <a:lnTo>
                  <a:pt x="80" y="201"/>
                </a:lnTo>
                <a:lnTo>
                  <a:pt x="79" y="201"/>
                </a:lnTo>
                <a:lnTo>
                  <a:pt x="79" y="201"/>
                </a:lnTo>
                <a:lnTo>
                  <a:pt x="80" y="206"/>
                </a:lnTo>
                <a:lnTo>
                  <a:pt x="80" y="206"/>
                </a:lnTo>
                <a:lnTo>
                  <a:pt x="82" y="205"/>
                </a:lnTo>
                <a:lnTo>
                  <a:pt x="82" y="205"/>
                </a:lnTo>
                <a:lnTo>
                  <a:pt x="80" y="201"/>
                </a:lnTo>
                <a:lnTo>
                  <a:pt x="80" y="201"/>
                </a:lnTo>
                <a:close/>
                <a:moveTo>
                  <a:pt x="88" y="52"/>
                </a:moveTo>
                <a:lnTo>
                  <a:pt x="88" y="52"/>
                </a:lnTo>
                <a:lnTo>
                  <a:pt x="87" y="52"/>
                </a:lnTo>
                <a:lnTo>
                  <a:pt x="87" y="52"/>
                </a:lnTo>
                <a:lnTo>
                  <a:pt x="85" y="52"/>
                </a:lnTo>
                <a:lnTo>
                  <a:pt x="85" y="53"/>
                </a:lnTo>
                <a:lnTo>
                  <a:pt x="85" y="53"/>
                </a:lnTo>
                <a:lnTo>
                  <a:pt x="88" y="53"/>
                </a:lnTo>
                <a:lnTo>
                  <a:pt x="88" y="53"/>
                </a:lnTo>
                <a:lnTo>
                  <a:pt x="88" y="52"/>
                </a:lnTo>
                <a:lnTo>
                  <a:pt x="88" y="52"/>
                </a:lnTo>
                <a:close/>
                <a:moveTo>
                  <a:pt x="150" y="246"/>
                </a:moveTo>
                <a:lnTo>
                  <a:pt x="150" y="246"/>
                </a:lnTo>
                <a:lnTo>
                  <a:pt x="151" y="246"/>
                </a:lnTo>
                <a:lnTo>
                  <a:pt x="151" y="246"/>
                </a:lnTo>
                <a:lnTo>
                  <a:pt x="153" y="246"/>
                </a:lnTo>
                <a:lnTo>
                  <a:pt x="153" y="246"/>
                </a:lnTo>
                <a:lnTo>
                  <a:pt x="151" y="244"/>
                </a:lnTo>
                <a:lnTo>
                  <a:pt x="150" y="244"/>
                </a:lnTo>
                <a:lnTo>
                  <a:pt x="150" y="244"/>
                </a:lnTo>
                <a:lnTo>
                  <a:pt x="150" y="246"/>
                </a:lnTo>
                <a:lnTo>
                  <a:pt x="150" y="246"/>
                </a:lnTo>
                <a:close/>
                <a:moveTo>
                  <a:pt x="249" y="391"/>
                </a:moveTo>
                <a:lnTo>
                  <a:pt x="249" y="391"/>
                </a:lnTo>
                <a:lnTo>
                  <a:pt x="248" y="392"/>
                </a:lnTo>
                <a:lnTo>
                  <a:pt x="248" y="394"/>
                </a:lnTo>
                <a:lnTo>
                  <a:pt x="248" y="394"/>
                </a:lnTo>
                <a:lnTo>
                  <a:pt x="248" y="395"/>
                </a:lnTo>
                <a:lnTo>
                  <a:pt x="248" y="395"/>
                </a:lnTo>
                <a:lnTo>
                  <a:pt x="248" y="397"/>
                </a:lnTo>
                <a:lnTo>
                  <a:pt x="248" y="397"/>
                </a:lnTo>
                <a:lnTo>
                  <a:pt x="248" y="397"/>
                </a:lnTo>
                <a:lnTo>
                  <a:pt x="248" y="397"/>
                </a:lnTo>
                <a:lnTo>
                  <a:pt x="249" y="391"/>
                </a:lnTo>
                <a:lnTo>
                  <a:pt x="249" y="391"/>
                </a:lnTo>
                <a:close/>
                <a:moveTo>
                  <a:pt x="230" y="397"/>
                </a:moveTo>
                <a:lnTo>
                  <a:pt x="230" y="397"/>
                </a:lnTo>
                <a:lnTo>
                  <a:pt x="233" y="395"/>
                </a:lnTo>
                <a:lnTo>
                  <a:pt x="233" y="394"/>
                </a:lnTo>
                <a:lnTo>
                  <a:pt x="233" y="394"/>
                </a:lnTo>
                <a:lnTo>
                  <a:pt x="232" y="395"/>
                </a:lnTo>
                <a:lnTo>
                  <a:pt x="230" y="397"/>
                </a:lnTo>
                <a:lnTo>
                  <a:pt x="230" y="397"/>
                </a:lnTo>
                <a:close/>
                <a:moveTo>
                  <a:pt x="167" y="246"/>
                </a:moveTo>
                <a:lnTo>
                  <a:pt x="167" y="246"/>
                </a:lnTo>
                <a:lnTo>
                  <a:pt x="164" y="244"/>
                </a:lnTo>
                <a:lnTo>
                  <a:pt x="164" y="246"/>
                </a:lnTo>
                <a:lnTo>
                  <a:pt x="164" y="246"/>
                </a:lnTo>
                <a:lnTo>
                  <a:pt x="166" y="249"/>
                </a:lnTo>
                <a:lnTo>
                  <a:pt x="166" y="249"/>
                </a:lnTo>
                <a:lnTo>
                  <a:pt x="167" y="246"/>
                </a:lnTo>
                <a:lnTo>
                  <a:pt x="167" y="246"/>
                </a:lnTo>
                <a:close/>
                <a:moveTo>
                  <a:pt x="36" y="41"/>
                </a:moveTo>
                <a:lnTo>
                  <a:pt x="36" y="41"/>
                </a:lnTo>
                <a:lnTo>
                  <a:pt x="35" y="41"/>
                </a:lnTo>
                <a:lnTo>
                  <a:pt x="35" y="41"/>
                </a:lnTo>
                <a:lnTo>
                  <a:pt x="31" y="45"/>
                </a:lnTo>
                <a:lnTo>
                  <a:pt x="31" y="45"/>
                </a:lnTo>
                <a:lnTo>
                  <a:pt x="33" y="47"/>
                </a:lnTo>
                <a:lnTo>
                  <a:pt x="33" y="47"/>
                </a:lnTo>
                <a:lnTo>
                  <a:pt x="36" y="41"/>
                </a:lnTo>
                <a:lnTo>
                  <a:pt x="36" y="41"/>
                </a:lnTo>
                <a:close/>
                <a:moveTo>
                  <a:pt x="232" y="274"/>
                </a:moveTo>
                <a:lnTo>
                  <a:pt x="232" y="274"/>
                </a:lnTo>
                <a:lnTo>
                  <a:pt x="232" y="274"/>
                </a:lnTo>
                <a:lnTo>
                  <a:pt x="232" y="274"/>
                </a:lnTo>
                <a:lnTo>
                  <a:pt x="232" y="277"/>
                </a:lnTo>
                <a:lnTo>
                  <a:pt x="232" y="277"/>
                </a:lnTo>
                <a:lnTo>
                  <a:pt x="233" y="277"/>
                </a:lnTo>
                <a:lnTo>
                  <a:pt x="233" y="277"/>
                </a:lnTo>
                <a:lnTo>
                  <a:pt x="235" y="277"/>
                </a:lnTo>
                <a:lnTo>
                  <a:pt x="235" y="276"/>
                </a:lnTo>
                <a:lnTo>
                  <a:pt x="235" y="276"/>
                </a:lnTo>
                <a:lnTo>
                  <a:pt x="233" y="276"/>
                </a:lnTo>
                <a:lnTo>
                  <a:pt x="232" y="274"/>
                </a:lnTo>
                <a:lnTo>
                  <a:pt x="232" y="274"/>
                </a:lnTo>
                <a:close/>
                <a:moveTo>
                  <a:pt x="134" y="228"/>
                </a:moveTo>
                <a:lnTo>
                  <a:pt x="134" y="228"/>
                </a:lnTo>
                <a:lnTo>
                  <a:pt x="134" y="230"/>
                </a:lnTo>
                <a:lnTo>
                  <a:pt x="134" y="230"/>
                </a:lnTo>
                <a:lnTo>
                  <a:pt x="136" y="231"/>
                </a:lnTo>
                <a:lnTo>
                  <a:pt x="136" y="231"/>
                </a:lnTo>
                <a:lnTo>
                  <a:pt x="137" y="231"/>
                </a:lnTo>
                <a:lnTo>
                  <a:pt x="137" y="231"/>
                </a:lnTo>
                <a:lnTo>
                  <a:pt x="137" y="228"/>
                </a:lnTo>
                <a:lnTo>
                  <a:pt x="137" y="228"/>
                </a:lnTo>
                <a:lnTo>
                  <a:pt x="134" y="228"/>
                </a:lnTo>
                <a:lnTo>
                  <a:pt x="134" y="228"/>
                </a:lnTo>
                <a:close/>
                <a:moveTo>
                  <a:pt x="285" y="253"/>
                </a:moveTo>
                <a:lnTo>
                  <a:pt x="285" y="253"/>
                </a:lnTo>
                <a:lnTo>
                  <a:pt x="285" y="258"/>
                </a:lnTo>
                <a:lnTo>
                  <a:pt x="285" y="258"/>
                </a:lnTo>
                <a:lnTo>
                  <a:pt x="287" y="255"/>
                </a:lnTo>
                <a:lnTo>
                  <a:pt x="287" y="255"/>
                </a:lnTo>
                <a:lnTo>
                  <a:pt x="285" y="253"/>
                </a:lnTo>
                <a:lnTo>
                  <a:pt x="285" y="253"/>
                </a:lnTo>
                <a:close/>
                <a:moveTo>
                  <a:pt x="112" y="212"/>
                </a:moveTo>
                <a:lnTo>
                  <a:pt x="112" y="212"/>
                </a:lnTo>
                <a:lnTo>
                  <a:pt x="109" y="209"/>
                </a:lnTo>
                <a:lnTo>
                  <a:pt x="109" y="209"/>
                </a:lnTo>
                <a:lnTo>
                  <a:pt x="109" y="211"/>
                </a:lnTo>
                <a:lnTo>
                  <a:pt x="109" y="211"/>
                </a:lnTo>
                <a:lnTo>
                  <a:pt x="110" y="212"/>
                </a:lnTo>
                <a:lnTo>
                  <a:pt x="112" y="212"/>
                </a:lnTo>
                <a:lnTo>
                  <a:pt x="112" y="212"/>
                </a:lnTo>
                <a:close/>
                <a:moveTo>
                  <a:pt x="88" y="186"/>
                </a:moveTo>
                <a:lnTo>
                  <a:pt x="88" y="186"/>
                </a:lnTo>
                <a:lnTo>
                  <a:pt x="88" y="179"/>
                </a:lnTo>
                <a:lnTo>
                  <a:pt x="88" y="179"/>
                </a:lnTo>
                <a:lnTo>
                  <a:pt x="87" y="181"/>
                </a:lnTo>
                <a:lnTo>
                  <a:pt x="87" y="181"/>
                </a:lnTo>
                <a:lnTo>
                  <a:pt x="87" y="184"/>
                </a:lnTo>
                <a:lnTo>
                  <a:pt x="88" y="186"/>
                </a:lnTo>
                <a:lnTo>
                  <a:pt x="88" y="186"/>
                </a:lnTo>
                <a:close/>
                <a:moveTo>
                  <a:pt x="210" y="271"/>
                </a:moveTo>
                <a:lnTo>
                  <a:pt x="210" y="271"/>
                </a:lnTo>
                <a:lnTo>
                  <a:pt x="207" y="271"/>
                </a:lnTo>
                <a:lnTo>
                  <a:pt x="207" y="271"/>
                </a:lnTo>
                <a:lnTo>
                  <a:pt x="207" y="272"/>
                </a:lnTo>
                <a:lnTo>
                  <a:pt x="207" y="272"/>
                </a:lnTo>
                <a:lnTo>
                  <a:pt x="210" y="274"/>
                </a:lnTo>
                <a:lnTo>
                  <a:pt x="210" y="274"/>
                </a:lnTo>
                <a:lnTo>
                  <a:pt x="210" y="271"/>
                </a:lnTo>
                <a:lnTo>
                  <a:pt x="210" y="271"/>
                </a:lnTo>
                <a:close/>
                <a:moveTo>
                  <a:pt x="282" y="162"/>
                </a:moveTo>
                <a:lnTo>
                  <a:pt x="282" y="162"/>
                </a:lnTo>
                <a:lnTo>
                  <a:pt x="281" y="164"/>
                </a:lnTo>
                <a:lnTo>
                  <a:pt x="281" y="164"/>
                </a:lnTo>
                <a:lnTo>
                  <a:pt x="282" y="165"/>
                </a:lnTo>
                <a:lnTo>
                  <a:pt x="282" y="165"/>
                </a:lnTo>
                <a:lnTo>
                  <a:pt x="282" y="164"/>
                </a:lnTo>
                <a:lnTo>
                  <a:pt x="282" y="162"/>
                </a:lnTo>
                <a:lnTo>
                  <a:pt x="282" y="162"/>
                </a:lnTo>
                <a:close/>
                <a:moveTo>
                  <a:pt x="91" y="34"/>
                </a:moveTo>
                <a:lnTo>
                  <a:pt x="91" y="34"/>
                </a:lnTo>
                <a:lnTo>
                  <a:pt x="93" y="33"/>
                </a:lnTo>
                <a:lnTo>
                  <a:pt x="93" y="33"/>
                </a:lnTo>
                <a:lnTo>
                  <a:pt x="88" y="33"/>
                </a:lnTo>
                <a:lnTo>
                  <a:pt x="88" y="33"/>
                </a:lnTo>
                <a:lnTo>
                  <a:pt x="88" y="33"/>
                </a:lnTo>
                <a:lnTo>
                  <a:pt x="88" y="33"/>
                </a:lnTo>
                <a:lnTo>
                  <a:pt x="91" y="34"/>
                </a:lnTo>
                <a:lnTo>
                  <a:pt x="91" y="34"/>
                </a:lnTo>
                <a:close/>
                <a:moveTo>
                  <a:pt x="188" y="184"/>
                </a:moveTo>
                <a:lnTo>
                  <a:pt x="188" y="184"/>
                </a:lnTo>
                <a:lnTo>
                  <a:pt x="191" y="173"/>
                </a:lnTo>
                <a:lnTo>
                  <a:pt x="191" y="173"/>
                </a:lnTo>
                <a:lnTo>
                  <a:pt x="191" y="175"/>
                </a:lnTo>
                <a:lnTo>
                  <a:pt x="191" y="175"/>
                </a:lnTo>
                <a:lnTo>
                  <a:pt x="189" y="178"/>
                </a:lnTo>
                <a:lnTo>
                  <a:pt x="189" y="178"/>
                </a:lnTo>
                <a:lnTo>
                  <a:pt x="188" y="184"/>
                </a:lnTo>
                <a:lnTo>
                  <a:pt x="188" y="184"/>
                </a:lnTo>
                <a:close/>
                <a:moveTo>
                  <a:pt x="259" y="154"/>
                </a:moveTo>
                <a:lnTo>
                  <a:pt x="259" y="154"/>
                </a:lnTo>
                <a:lnTo>
                  <a:pt x="260" y="151"/>
                </a:lnTo>
                <a:lnTo>
                  <a:pt x="260" y="151"/>
                </a:lnTo>
                <a:lnTo>
                  <a:pt x="260" y="149"/>
                </a:lnTo>
                <a:lnTo>
                  <a:pt x="260" y="149"/>
                </a:lnTo>
                <a:lnTo>
                  <a:pt x="259" y="149"/>
                </a:lnTo>
                <a:lnTo>
                  <a:pt x="259" y="149"/>
                </a:lnTo>
                <a:lnTo>
                  <a:pt x="257" y="153"/>
                </a:lnTo>
                <a:lnTo>
                  <a:pt x="257" y="153"/>
                </a:lnTo>
                <a:lnTo>
                  <a:pt x="259" y="154"/>
                </a:lnTo>
                <a:lnTo>
                  <a:pt x="259" y="154"/>
                </a:lnTo>
                <a:close/>
                <a:moveTo>
                  <a:pt x="46" y="69"/>
                </a:moveTo>
                <a:lnTo>
                  <a:pt x="46" y="69"/>
                </a:lnTo>
                <a:lnTo>
                  <a:pt x="52" y="75"/>
                </a:lnTo>
                <a:lnTo>
                  <a:pt x="52" y="75"/>
                </a:lnTo>
                <a:lnTo>
                  <a:pt x="52" y="75"/>
                </a:lnTo>
                <a:lnTo>
                  <a:pt x="52" y="75"/>
                </a:lnTo>
                <a:lnTo>
                  <a:pt x="47" y="67"/>
                </a:lnTo>
                <a:lnTo>
                  <a:pt x="47" y="67"/>
                </a:lnTo>
                <a:lnTo>
                  <a:pt x="46" y="69"/>
                </a:lnTo>
                <a:lnTo>
                  <a:pt x="46" y="69"/>
                </a:lnTo>
                <a:close/>
                <a:moveTo>
                  <a:pt x="279" y="377"/>
                </a:moveTo>
                <a:lnTo>
                  <a:pt x="279" y="377"/>
                </a:lnTo>
                <a:lnTo>
                  <a:pt x="279" y="377"/>
                </a:lnTo>
                <a:lnTo>
                  <a:pt x="278" y="377"/>
                </a:lnTo>
                <a:lnTo>
                  <a:pt x="278" y="377"/>
                </a:lnTo>
                <a:lnTo>
                  <a:pt x="278" y="375"/>
                </a:lnTo>
                <a:lnTo>
                  <a:pt x="276" y="375"/>
                </a:lnTo>
                <a:lnTo>
                  <a:pt x="276" y="375"/>
                </a:lnTo>
                <a:lnTo>
                  <a:pt x="276" y="378"/>
                </a:lnTo>
                <a:lnTo>
                  <a:pt x="276" y="378"/>
                </a:lnTo>
                <a:lnTo>
                  <a:pt x="279" y="377"/>
                </a:lnTo>
                <a:lnTo>
                  <a:pt x="279" y="377"/>
                </a:lnTo>
                <a:close/>
                <a:moveTo>
                  <a:pt x="222" y="280"/>
                </a:moveTo>
                <a:lnTo>
                  <a:pt x="222" y="280"/>
                </a:lnTo>
                <a:lnTo>
                  <a:pt x="229" y="280"/>
                </a:lnTo>
                <a:lnTo>
                  <a:pt x="229" y="280"/>
                </a:lnTo>
                <a:lnTo>
                  <a:pt x="229" y="280"/>
                </a:lnTo>
                <a:lnTo>
                  <a:pt x="229" y="280"/>
                </a:lnTo>
                <a:lnTo>
                  <a:pt x="224" y="279"/>
                </a:lnTo>
                <a:lnTo>
                  <a:pt x="224" y="279"/>
                </a:lnTo>
                <a:lnTo>
                  <a:pt x="222" y="280"/>
                </a:lnTo>
                <a:lnTo>
                  <a:pt x="222" y="280"/>
                </a:lnTo>
                <a:close/>
                <a:moveTo>
                  <a:pt x="142" y="227"/>
                </a:moveTo>
                <a:lnTo>
                  <a:pt x="142" y="227"/>
                </a:lnTo>
                <a:lnTo>
                  <a:pt x="142" y="224"/>
                </a:lnTo>
                <a:lnTo>
                  <a:pt x="142" y="224"/>
                </a:lnTo>
                <a:lnTo>
                  <a:pt x="140" y="224"/>
                </a:lnTo>
                <a:lnTo>
                  <a:pt x="140" y="224"/>
                </a:lnTo>
                <a:lnTo>
                  <a:pt x="140" y="227"/>
                </a:lnTo>
                <a:lnTo>
                  <a:pt x="140" y="227"/>
                </a:lnTo>
                <a:lnTo>
                  <a:pt x="142" y="227"/>
                </a:lnTo>
                <a:lnTo>
                  <a:pt x="142" y="227"/>
                </a:lnTo>
                <a:close/>
                <a:moveTo>
                  <a:pt x="233" y="320"/>
                </a:moveTo>
                <a:lnTo>
                  <a:pt x="233" y="320"/>
                </a:lnTo>
                <a:lnTo>
                  <a:pt x="233" y="323"/>
                </a:lnTo>
                <a:lnTo>
                  <a:pt x="233" y="323"/>
                </a:lnTo>
                <a:lnTo>
                  <a:pt x="235" y="321"/>
                </a:lnTo>
                <a:lnTo>
                  <a:pt x="235" y="320"/>
                </a:lnTo>
                <a:lnTo>
                  <a:pt x="235" y="320"/>
                </a:lnTo>
                <a:lnTo>
                  <a:pt x="233" y="320"/>
                </a:lnTo>
                <a:lnTo>
                  <a:pt x="233" y="320"/>
                </a:lnTo>
                <a:close/>
                <a:moveTo>
                  <a:pt x="270" y="364"/>
                </a:moveTo>
                <a:lnTo>
                  <a:pt x="270" y="364"/>
                </a:lnTo>
                <a:lnTo>
                  <a:pt x="270" y="362"/>
                </a:lnTo>
                <a:lnTo>
                  <a:pt x="270" y="362"/>
                </a:lnTo>
                <a:lnTo>
                  <a:pt x="266" y="364"/>
                </a:lnTo>
                <a:lnTo>
                  <a:pt x="266" y="364"/>
                </a:lnTo>
                <a:lnTo>
                  <a:pt x="268" y="365"/>
                </a:lnTo>
                <a:lnTo>
                  <a:pt x="268" y="365"/>
                </a:lnTo>
                <a:lnTo>
                  <a:pt x="270" y="364"/>
                </a:lnTo>
                <a:lnTo>
                  <a:pt x="270" y="364"/>
                </a:lnTo>
                <a:close/>
                <a:moveTo>
                  <a:pt x="74" y="151"/>
                </a:moveTo>
                <a:lnTo>
                  <a:pt x="74" y="151"/>
                </a:lnTo>
                <a:lnTo>
                  <a:pt x="76" y="149"/>
                </a:lnTo>
                <a:lnTo>
                  <a:pt x="77" y="145"/>
                </a:lnTo>
                <a:lnTo>
                  <a:pt x="77" y="145"/>
                </a:lnTo>
                <a:lnTo>
                  <a:pt x="77" y="145"/>
                </a:lnTo>
                <a:lnTo>
                  <a:pt x="77" y="145"/>
                </a:lnTo>
                <a:lnTo>
                  <a:pt x="74" y="151"/>
                </a:lnTo>
                <a:lnTo>
                  <a:pt x="74" y="151"/>
                </a:lnTo>
                <a:close/>
                <a:moveTo>
                  <a:pt x="229" y="321"/>
                </a:moveTo>
                <a:lnTo>
                  <a:pt x="229" y="321"/>
                </a:lnTo>
                <a:lnTo>
                  <a:pt x="229" y="321"/>
                </a:lnTo>
                <a:lnTo>
                  <a:pt x="229" y="321"/>
                </a:lnTo>
                <a:lnTo>
                  <a:pt x="225" y="324"/>
                </a:lnTo>
                <a:lnTo>
                  <a:pt x="225" y="324"/>
                </a:lnTo>
                <a:lnTo>
                  <a:pt x="225" y="326"/>
                </a:lnTo>
                <a:lnTo>
                  <a:pt x="225" y="326"/>
                </a:lnTo>
                <a:lnTo>
                  <a:pt x="227" y="323"/>
                </a:lnTo>
                <a:lnTo>
                  <a:pt x="229" y="321"/>
                </a:lnTo>
                <a:lnTo>
                  <a:pt x="229" y="321"/>
                </a:lnTo>
                <a:close/>
                <a:moveTo>
                  <a:pt x="216" y="265"/>
                </a:moveTo>
                <a:lnTo>
                  <a:pt x="216" y="265"/>
                </a:lnTo>
                <a:lnTo>
                  <a:pt x="208" y="260"/>
                </a:lnTo>
                <a:lnTo>
                  <a:pt x="208" y="260"/>
                </a:lnTo>
                <a:lnTo>
                  <a:pt x="208" y="261"/>
                </a:lnTo>
                <a:lnTo>
                  <a:pt x="208" y="261"/>
                </a:lnTo>
                <a:lnTo>
                  <a:pt x="216" y="265"/>
                </a:lnTo>
                <a:lnTo>
                  <a:pt x="216" y="265"/>
                </a:lnTo>
                <a:close/>
                <a:moveTo>
                  <a:pt x="164" y="124"/>
                </a:moveTo>
                <a:lnTo>
                  <a:pt x="164" y="124"/>
                </a:lnTo>
                <a:lnTo>
                  <a:pt x="167" y="126"/>
                </a:lnTo>
                <a:lnTo>
                  <a:pt x="167" y="126"/>
                </a:lnTo>
                <a:lnTo>
                  <a:pt x="167" y="124"/>
                </a:lnTo>
                <a:lnTo>
                  <a:pt x="167" y="124"/>
                </a:lnTo>
                <a:lnTo>
                  <a:pt x="166" y="123"/>
                </a:lnTo>
                <a:lnTo>
                  <a:pt x="166" y="123"/>
                </a:lnTo>
                <a:lnTo>
                  <a:pt x="164" y="124"/>
                </a:lnTo>
                <a:lnTo>
                  <a:pt x="164" y="124"/>
                </a:lnTo>
                <a:close/>
                <a:moveTo>
                  <a:pt x="191" y="280"/>
                </a:moveTo>
                <a:lnTo>
                  <a:pt x="191" y="280"/>
                </a:lnTo>
                <a:lnTo>
                  <a:pt x="181" y="276"/>
                </a:lnTo>
                <a:lnTo>
                  <a:pt x="181" y="276"/>
                </a:lnTo>
                <a:lnTo>
                  <a:pt x="186" y="279"/>
                </a:lnTo>
                <a:lnTo>
                  <a:pt x="191" y="280"/>
                </a:lnTo>
                <a:lnTo>
                  <a:pt x="191" y="280"/>
                </a:lnTo>
                <a:close/>
                <a:moveTo>
                  <a:pt x="251" y="151"/>
                </a:moveTo>
                <a:lnTo>
                  <a:pt x="251" y="151"/>
                </a:lnTo>
                <a:lnTo>
                  <a:pt x="252" y="146"/>
                </a:lnTo>
                <a:lnTo>
                  <a:pt x="252" y="146"/>
                </a:lnTo>
                <a:lnTo>
                  <a:pt x="251" y="146"/>
                </a:lnTo>
                <a:lnTo>
                  <a:pt x="251" y="146"/>
                </a:lnTo>
                <a:lnTo>
                  <a:pt x="249" y="149"/>
                </a:lnTo>
                <a:lnTo>
                  <a:pt x="249" y="149"/>
                </a:lnTo>
                <a:lnTo>
                  <a:pt x="251" y="151"/>
                </a:lnTo>
                <a:lnTo>
                  <a:pt x="251" y="151"/>
                </a:lnTo>
                <a:close/>
                <a:moveTo>
                  <a:pt x="177" y="153"/>
                </a:moveTo>
                <a:lnTo>
                  <a:pt x="177" y="153"/>
                </a:lnTo>
                <a:lnTo>
                  <a:pt x="178" y="151"/>
                </a:lnTo>
                <a:lnTo>
                  <a:pt x="178" y="151"/>
                </a:lnTo>
                <a:lnTo>
                  <a:pt x="180" y="149"/>
                </a:lnTo>
                <a:lnTo>
                  <a:pt x="180" y="148"/>
                </a:lnTo>
                <a:lnTo>
                  <a:pt x="180" y="148"/>
                </a:lnTo>
                <a:lnTo>
                  <a:pt x="175" y="153"/>
                </a:lnTo>
                <a:lnTo>
                  <a:pt x="175" y="153"/>
                </a:lnTo>
                <a:lnTo>
                  <a:pt x="177" y="153"/>
                </a:lnTo>
                <a:lnTo>
                  <a:pt x="177" y="153"/>
                </a:lnTo>
                <a:close/>
                <a:moveTo>
                  <a:pt x="240" y="148"/>
                </a:moveTo>
                <a:lnTo>
                  <a:pt x="240" y="148"/>
                </a:lnTo>
                <a:lnTo>
                  <a:pt x="243" y="149"/>
                </a:lnTo>
                <a:lnTo>
                  <a:pt x="243" y="149"/>
                </a:lnTo>
                <a:lnTo>
                  <a:pt x="243" y="145"/>
                </a:lnTo>
                <a:lnTo>
                  <a:pt x="243" y="145"/>
                </a:lnTo>
                <a:lnTo>
                  <a:pt x="240" y="148"/>
                </a:lnTo>
                <a:lnTo>
                  <a:pt x="240" y="148"/>
                </a:lnTo>
                <a:close/>
                <a:moveTo>
                  <a:pt x="181" y="113"/>
                </a:moveTo>
                <a:lnTo>
                  <a:pt x="181" y="113"/>
                </a:lnTo>
                <a:lnTo>
                  <a:pt x="175" y="110"/>
                </a:lnTo>
                <a:lnTo>
                  <a:pt x="175" y="110"/>
                </a:lnTo>
                <a:lnTo>
                  <a:pt x="180" y="113"/>
                </a:lnTo>
                <a:lnTo>
                  <a:pt x="180" y="113"/>
                </a:lnTo>
                <a:lnTo>
                  <a:pt x="181" y="113"/>
                </a:lnTo>
                <a:lnTo>
                  <a:pt x="181" y="113"/>
                </a:lnTo>
                <a:close/>
                <a:moveTo>
                  <a:pt x="200" y="192"/>
                </a:moveTo>
                <a:lnTo>
                  <a:pt x="200" y="192"/>
                </a:lnTo>
                <a:lnTo>
                  <a:pt x="202" y="190"/>
                </a:lnTo>
                <a:lnTo>
                  <a:pt x="202" y="190"/>
                </a:lnTo>
                <a:lnTo>
                  <a:pt x="202" y="187"/>
                </a:lnTo>
                <a:lnTo>
                  <a:pt x="202" y="187"/>
                </a:lnTo>
                <a:lnTo>
                  <a:pt x="200" y="192"/>
                </a:lnTo>
                <a:lnTo>
                  <a:pt x="200" y="192"/>
                </a:lnTo>
                <a:close/>
                <a:moveTo>
                  <a:pt x="28" y="77"/>
                </a:moveTo>
                <a:lnTo>
                  <a:pt x="28" y="77"/>
                </a:lnTo>
                <a:lnTo>
                  <a:pt x="30" y="71"/>
                </a:lnTo>
                <a:lnTo>
                  <a:pt x="30" y="71"/>
                </a:lnTo>
                <a:lnTo>
                  <a:pt x="30" y="71"/>
                </a:lnTo>
                <a:lnTo>
                  <a:pt x="30" y="71"/>
                </a:lnTo>
                <a:lnTo>
                  <a:pt x="28" y="74"/>
                </a:lnTo>
                <a:lnTo>
                  <a:pt x="28" y="74"/>
                </a:lnTo>
                <a:lnTo>
                  <a:pt x="28" y="75"/>
                </a:lnTo>
                <a:lnTo>
                  <a:pt x="28" y="77"/>
                </a:lnTo>
                <a:lnTo>
                  <a:pt x="28" y="77"/>
                </a:lnTo>
                <a:close/>
                <a:moveTo>
                  <a:pt x="83" y="47"/>
                </a:moveTo>
                <a:lnTo>
                  <a:pt x="83" y="47"/>
                </a:lnTo>
                <a:lnTo>
                  <a:pt x="83" y="47"/>
                </a:lnTo>
                <a:lnTo>
                  <a:pt x="83" y="47"/>
                </a:lnTo>
                <a:lnTo>
                  <a:pt x="87" y="42"/>
                </a:lnTo>
                <a:lnTo>
                  <a:pt x="87" y="42"/>
                </a:lnTo>
                <a:lnTo>
                  <a:pt x="85" y="42"/>
                </a:lnTo>
                <a:lnTo>
                  <a:pt x="85" y="42"/>
                </a:lnTo>
                <a:lnTo>
                  <a:pt x="83" y="47"/>
                </a:lnTo>
                <a:lnTo>
                  <a:pt x="83" y="47"/>
                </a:lnTo>
                <a:close/>
                <a:moveTo>
                  <a:pt x="167" y="230"/>
                </a:moveTo>
                <a:lnTo>
                  <a:pt x="167" y="230"/>
                </a:lnTo>
                <a:lnTo>
                  <a:pt x="164" y="235"/>
                </a:lnTo>
                <a:lnTo>
                  <a:pt x="164" y="235"/>
                </a:lnTo>
                <a:lnTo>
                  <a:pt x="167" y="233"/>
                </a:lnTo>
                <a:lnTo>
                  <a:pt x="167" y="233"/>
                </a:lnTo>
                <a:lnTo>
                  <a:pt x="167" y="230"/>
                </a:lnTo>
                <a:lnTo>
                  <a:pt x="167" y="230"/>
                </a:lnTo>
                <a:close/>
                <a:moveTo>
                  <a:pt x="246" y="304"/>
                </a:moveTo>
                <a:lnTo>
                  <a:pt x="246" y="304"/>
                </a:lnTo>
                <a:lnTo>
                  <a:pt x="246" y="304"/>
                </a:lnTo>
                <a:lnTo>
                  <a:pt x="246" y="304"/>
                </a:lnTo>
                <a:lnTo>
                  <a:pt x="246" y="304"/>
                </a:lnTo>
                <a:lnTo>
                  <a:pt x="246" y="304"/>
                </a:lnTo>
                <a:lnTo>
                  <a:pt x="246" y="317"/>
                </a:lnTo>
                <a:lnTo>
                  <a:pt x="246" y="317"/>
                </a:lnTo>
                <a:lnTo>
                  <a:pt x="246" y="317"/>
                </a:lnTo>
                <a:lnTo>
                  <a:pt x="246" y="317"/>
                </a:lnTo>
                <a:lnTo>
                  <a:pt x="246" y="304"/>
                </a:lnTo>
                <a:lnTo>
                  <a:pt x="246" y="304"/>
                </a:lnTo>
                <a:close/>
                <a:moveTo>
                  <a:pt x="181" y="373"/>
                </a:moveTo>
                <a:lnTo>
                  <a:pt x="181" y="373"/>
                </a:lnTo>
                <a:lnTo>
                  <a:pt x="180" y="375"/>
                </a:lnTo>
                <a:lnTo>
                  <a:pt x="180" y="375"/>
                </a:lnTo>
                <a:lnTo>
                  <a:pt x="180" y="377"/>
                </a:lnTo>
                <a:lnTo>
                  <a:pt x="181" y="378"/>
                </a:lnTo>
                <a:lnTo>
                  <a:pt x="181" y="378"/>
                </a:lnTo>
                <a:lnTo>
                  <a:pt x="181" y="377"/>
                </a:lnTo>
                <a:lnTo>
                  <a:pt x="181" y="373"/>
                </a:lnTo>
                <a:lnTo>
                  <a:pt x="181" y="373"/>
                </a:lnTo>
                <a:close/>
                <a:moveTo>
                  <a:pt x="35" y="71"/>
                </a:moveTo>
                <a:lnTo>
                  <a:pt x="35" y="71"/>
                </a:lnTo>
                <a:lnTo>
                  <a:pt x="35" y="71"/>
                </a:lnTo>
                <a:lnTo>
                  <a:pt x="35" y="71"/>
                </a:lnTo>
                <a:lnTo>
                  <a:pt x="31" y="75"/>
                </a:lnTo>
                <a:lnTo>
                  <a:pt x="31" y="75"/>
                </a:lnTo>
                <a:lnTo>
                  <a:pt x="35" y="74"/>
                </a:lnTo>
                <a:lnTo>
                  <a:pt x="35" y="74"/>
                </a:lnTo>
                <a:lnTo>
                  <a:pt x="35" y="71"/>
                </a:lnTo>
                <a:lnTo>
                  <a:pt x="35" y="71"/>
                </a:lnTo>
                <a:close/>
                <a:moveTo>
                  <a:pt x="120" y="228"/>
                </a:moveTo>
                <a:lnTo>
                  <a:pt x="120" y="228"/>
                </a:lnTo>
                <a:lnTo>
                  <a:pt x="118" y="233"/>
                </a:lnTo>
                <a:lnTo>
                  <a:pt x="118" y="233"/>
                </a:lnTo>
                <a:lnTo>
                  <a:pt x="120" y="233"/>
                </a:lnTo>
                <a:lnTo>
                  <a:pt x="120" y="233"/>
                </a:lnTo>
                <a:lnTo>
                  <a:pt x="121" y="228"/>
                </a:lnTo>
                <a:lnTo>
                  <a:pt x="121" y="228"/>
                </a:lnTo>
                <a:lnTo>
                  <a:pt x="120" y="228"/>
                </a:lnTo>
                <a:lnTo>
                  <a:pt x="120" y="228"/>
                </a:lnTo>
                <a:close/>
                <a:moveTo>
                  <a:pt x="53" y="26"/>
                </a:moveTo>
                <a:lnTo>
                  <a:pt x="53" y="26"/>
                </a:lnTo>
                <a:lnTo>
                  <a:pt x="44" y="23"/>
                </a:lnTo>
                <a:lnTo>
                  <a:pt x="44" y="23"/>
                </a:lnTo>
                <a:lnTo>
                  <a:pt x="49" y="25"/>
                </a:lnTo>
                <a:lnTo>
                  <a:pt x="53" y="26"/>
                </a:lnTo>
                <a:lnTo>
                  <a:pt x="53" y="26"/>
                </a:lnTo>
                <a:close/>
                <a:moveTo>
                  <a:pt x="195" y="261"/>
                </a:moveTo>
                <a:lnTo>
                  <a:pt x="195" y="261"/>
                </a:lnTo>
                <a:lnTo>
                  <a:pt x="195" y="258"/>
                </a:lnTo>
                <a:lnTo>
                  <a:pt x="195" y="258"/>
                </a:lnTo>
                <a:lnTo>
                  <a:pt x="195" y="258"/>
                </a:lnTo>
                <a:lnTo>
                  <a:pt x="195" y="258"/>
                </a:lnTo>
                <a:lnTo>
                  <a:pt x="194" y="261"/>
                </a:lnTo>
                <a:lnTo>
                  <a:pt x="194" y="261"/>
                </a:lnTo>
                <a:lnTo>
                  <a:pt x="195" y="261"/>
                </a:lnTo>
                <a:lnTo>
                  <a:pt x="195" y="261"/>
                </a:lnTo>
                <a:close/>
                <a:moveTo>
                  <a:pt x="222" y="143"/>
                </a:moveTo>
                <a:lnTo>
                  <a:pt x="222" y="143"/>
                </a:lnTo>
                <a:lnTo>
                  <a:pt x="222" y="143"/>
                </a:lnTo>
                <a:lnTo>
                  <a:pt x="222" y="143"/>
                </a:lnTo>
                <a:lnTo>
                  <a:pt x="219" y="148"/>
                </a:lnTo>
                <a:lnTo>
                  <a:pt x="219" y="148"/>
                </a:lnTo>
                <a:lnTo>
                  <a:pt x="221" y="148"/>
                </a:lnTo>
                <a:lnTo>
                  <a:pt x="221" y="148"/>
                </a:lnTo>
                <a:lnTo>
                  <a:pt x="222" y="143"/>
                </a:lnTo>
                <a:lnTo>
                  <a:pt x="222" y="143"/>
                </a:lnTo>
                <a:close/>
                <a:moveTo>
                  <a:pt x="270" y="266"/>
                </a:moveTo>
                <a:lnTo>
                  <a:pt x="270" y="266"/>
                </a:lnTo>
                <a:lnTo>
                  <a:pt x="270" y="266"/>
                </a:lnTo>
                <a:lnTo>
                  <a:pt x="270" y="266"/>
                </a:lnTo>
                <a:lnTo>
                  <a:pt x="266" y="268"/>
                </a:lnTo>
                <a:lnTo>
                  <a:pt x="266" y="268"/>
                </a:lnTo>
                <a:lnTo>
                  <a:pt x="265" y="269"/>
                </a:lnTo>
                <a:lnTo>
                  <a:pt x="265" y="269"/>
                </a:lnTo>
                <a:lnTo>
                  <a:pt x="270" y="266"/>
                </a:lnTo>
                <a:lnTo>
                  <a:pt x="270" y="266"/>
                </a:lnTo>
                <a:close/>
                <a:moveTo>
                  <a:pt x="95" y="37"/>
                </a:moveTo>
                <a:lnTo>
                  <a:pt x="95" y="37"/>
                </a:lnTo>
                <a:lnTo>
                  <a:pt x="95" y="41"/>
                </a:lnTo>
                <a:lnTo>
                  <a:pt x="95" y="41"/>
                </a:lnTo>
                <a:lnTo>
                  <a:pt x="96" y="41"/>
                </a:lnTo>
                <a:lnTo>
                  <a:pt x="96" y="41"/>
                </a:lnTo>
                <a:lnTo>
                  <a:pt x="98" y="39"/>
                </a:lnTo>
                <a:lnTo>
                  <a:pt x="98" y="39"/>
                </a:lnTo>
                <a:lnTo>
                  <a:pt x="95" y="37"/>
                </a:lnTo>
                <a:lnTo>
                  <a:pt x="95" y="37"/>
                </a:lnTo>
                <a:close/>
                <a:moveTo>
                  <a:pt x="279" y="159"/>
                </a:moveTo>
                <a:lnTo>
                  <a:pt x="279" y="159"/>
                </a:lnTo>
                <a:lnTo>
                  <a:pt x="278" y="157"/>
                </a:lnTo>
                <a:lnTo>
                  <a:pt x="278" y="157"/>
                </a:lnTo>
                <a:lnTo>
                  <a:pt x="278" y="159"/>
                </a:lnTo>
                <a:lnTo>
                  <a:pt x="279" y="160"/>
                </a:lnTo>
                <a:lnTo>
                  <a:pt x="279" y="160"/>
                </a:lnTo>
                <a:lnTo>
                  <a:pt x="279" y="160"/>
                </a:lnTo>
                <a:lnTo>
                  <a:pt x="279" y="160"/>
                </a:lnTo>
                <a:lnTo>
                  <a:pt x="279" y="159"/>
                </a:lnTo>
                <a:lnTo>
                  <a:pt x="279" y="159"/>
                </a:lnTo>
                <a:close/>
                <a:moveTo>
                  <a:pt x="238" y="280"/>
                </a:moveTo>
                <a:lnTo>
                  <a:pt x="238" y="280"/>
                </a:lnTo>
                <a:lnTo>
                  <a:pt x="236" y="280"/>
                </a:lnTo>
                <a:lnTo>
                  <a:pt x="235" y="282"/>
                </a:lnTo>
                <a:lnTo>
                  <a:pt x="235" y="282"/>
                </a:lnTo>
                <a:lnTo>
                  <a:pt x="238" y="282"/>
                </a:lnTo>
                <a:lnTo>
                  <a:pt x="238" y="282"/>
                </a:lnTo>
                <a:lnTo>
                  <a:pt x="238" y="280"/>
                </a:lnTo>
                <a:lnTo>
                  <a:pt x="238" y="280"/>
                </a:lnTo>
                <a:close/>
                <a:moveTo>
                  <a:pt x="72" y="91"/>
                </a:moveTo>
                <a:lnTo>
                  <a:pt x="72" y="91"/>
                </a:lnTo>
                <a:lnTo>
                  <a:pt x="74" y="91"/>
                </a:lnTo>
                <a:lnTo>
                  <a:pt x="74" y="91"/>
                </a:lnTo>
                <a:lnTo>
                  <a:pt x="76" y="88"/>
                </a:lnTo>
                <a:lnTo>
                  <a:pt x="76" y="88"/>
                </a:lnTo>
                <a:lnTo>
                  <a:pt x="74" y="86"/>
                </a:lnTo>
                <a:lnTo>
                  <a:pt x="74" y="86"/>
                </a:lnTo>
                <a:lnTo>
                  <a:pt x="72" y="91"/>
                </a:lnTo>
                <a:lnTo>
                  <a:pt x="72" y="91"/>
                </a:lnTo>
                <a:close/>
                <a:moveTo>
                  <a:pt x="205" y="383"/>
                </a:moveTo>
                <a:lnTo>
                  <a:pt x="205" y="383"/>
                </a:lnTo>
                <a:lnTo>
                  <a:pt x="203" y="378"/>
                </a:lnTo>
                <a:lnTo>
                  <a:pt x="203" y="378"/>
                </a:lnTo>
                <a:lnTo>
                  <a:pt x="203" y="381"/>
                </a:lnTo>
                <a:lnTo>
                  <a:pt x="205" y="383"/>
                </a:lnTo>
                <a:lnTo>
                  <a:pt x="205" y="383"/>
                </a:lnTo>
                <a:close/>
                <a:moveTo>
                  <a:pt x="295" y="222"/>
                </a:moveTo>
                <a:lnTo>
                  <a:pt x="295" y="222"/>
                </a:lnTo>
                <a:lnTo>
                  <a:pt x="293" y="225"/>
                </a:lnTo>
                <a:lnTo>
                  <a:pt x="293" y="225"/>
                </a:lnTo>
                <a:lnTo>
                  <a:pt x="293" y="225"/>
                </a:lnTo>
                <a:lnTo>
                  <a:pt x="293" y="227"/>
                </a:lnTo>
                <a:lnTo>
                  <a:pt x="293" y="227"/>
                </a:lnTo>
                <a:lnTo>
                  <a:pt x="295" y="224"/>
                </a:lnTo>
                <a:lnTo>
                  <a:pt x="295" y="222"/>
                </a:lnTo>
                <a:lnTo>
                  <a:pt x="295" y="222"/>
                </a:lnTo>
                <a:close/>
                <a:moveTo>
                  <a:pt x="219" y="293"/>
                </a:moveTo>
                <a:lnTo>
                  <a:pt x="219" y="293"/>
                </a:lnTo>
                <a:lnTo>
                  <a:pt x="221" y="293"/>
                </a:lnTo>
                <a:lnTo>
                  <a:pt x="221" y="293"/>
                </a:lnTo>
                <a:lnTo>
                  <a:pt x="221" y="290"/>
                </a:lnTo>
                <a:lnTo>
                  <a:pt x="221" y="290"/>
                </a:lnTo>
                <a:lnTo>
                  <a:pt x="219" y="290"/>
                </a:lnTo>
                <a:lnTo>
                  <a:pt x="219" y="290"/>
                </a:lnTo>
                <a:lnTo>
                  <a:pt x="219" y="293"/>
                </a:lnTo>
                <a:lnTo>
                  <a:pt x="219" y="293"/>
                </a:lnTo>
                <a:close/>
                <a:moveTo>
                  <a:pt x="192" y="182"/>
                </a:moveTo>
                <a:lnTo>
                  <a:pt x="192" y="182"/>
                </a:lnTo>
                <a:lnTo>
                  <a:pt x="195" y="181"/>
                </a:lnTo>
                <a:lnTo>
                  <a:pt x="195" y="178"/>
                </a:lnTo>
                <a:lnTo>
                  <a:pt x="195" y="178"/>
                </a:lnTo>
                <a:lnTo>
                  <a:pt x="195" y="179"/>
                </a:lnTo>
                <a:lnTo>
                  <a:pt x="195" y="179"/>
                </a:lnTo>
                <a:lnTo>
                  <a:pt x="192" y="182"/>
                </a:lnTo>
                <a:lnTo>
                  <a:pt x="192" y="182"/>
                </a:lnTo>
                <a:close/>
                <a:moveTo>
                  <a:pt x="238" y="375"/>
                </a:moveTo>
                <a:lnTo>
                  <a:pt x="238" y="375"/>
                </a:lnTo>
                <a:lnTo>
                  <a:pt x="235" y="370"/>
                </a:lnTo>
                <a:lnTo>
                  <a:pt x="235" y="370"/>
                </a:lnTo>
                <a:lnTo>
                  <a:pt x="236" y="375"/>
                </a:lnTo>
                <a:lnTo>
                  <a:pt x="236" y="375"/>
                </a:lnTo>
                <a:lnTo>
                  <a:pt x="238" y="375"/>
                </a:lnTo>
                <a:lnTo>
                  <a:pt x="238" y="375"/>
                </a:lnTo>
                <a:close/>
                <a:moveTo>
                  <a:pt x="118" y="113"/>
                </a:moveTo>
                <a:lnTo>
                  <a:pt x="118" y="113"/>
                </a:lnTo>
                <a:lnTo>
                  <a:pt x="117" y="118"/>
                </a:lnTo>
                <a:lnTo>
                  <a:pt x="117" y="118"/>
                </a:lnTo>
                <a:lnTo>
                  <a:pt x="118" y="116"/>
                </a:lnTo>
                <a:lnTo>
                  <a:pt x="118" y="116"/>
                </a:lnTo>
                <a:lnTo>
                  <a:pt x="118" y="113"/>
                </a:lnTo>
                <a:lnTo>
                  <a:pt x="118" y="113"/>
                </a:lnTo>
                <a:close/>
                <a:moveTo>
                  <a:pt x="169" y="252"/>
                </a:moveTo>
                <a:lnTo>
                  <a:pt x="169" y="252"/>
                </a:lnTo>
                <a:lnTo>
                  <a:pt x="169" y="252"/>
                </a:lnTo>
                <a:lnTo>
                  <a:pt x="169" y="252"/>
                </a:lnTo>
                <a:lnTo>
                  <a:pt x="170" y="249"/>
                </a:lnTo>
                <a:lnTo>
                  <a:pt x="170" y="249"/>
                </a:lnTo>
                <a:lnTo>
                  <a:pt x="169" y="247"/>
                </a:lnTo>
                <a:lnTo>
                  <a:pt x="169" y="247"/>
                </a:lnTo>
                <a:lnTo>
                  <a:pt x="169" y="252"/>
                </a:lnTo>
                <a:lnTo>
                  <a:pt x="169" y="252"/>
                </a:lnTo>
                <a:close/>
                <a:moveTo>
                  <a:pt x="148" y="113"/>
                </a:moveTo>
                <a:lnTo>
                  <a:pt x="148" y="113"/>
                </a:lnTo>
                <a:lnTo>
                  <a:pt x="150" y="113"/>
                </a:lnTo>
                <a:lnTo>
                  <a:pt x="150" y="112"/>
                </a:lnTo>
                <a:lnTo>
                  <a:pt x="150" y="112"/>
                </a:lnTo>
                <a:lnTo>
                  <a:pt x="148" y="110"/>
                </a:lnTo>
                <a:lnTo>
                  <a:pt x="148" y="110"/>
                </a:lnTo>
                <a:lnTo>
                  <a:pt x="148" y="113"/>
                </a:lnTo>
                <a:lnTo>
                  <a:pt x="148" y="113"/>
                </a:lnTo>
                <a:close/>
                <a:moveTo>
                  <a:pt x="281" y="170"/>
                </a:moveTo>
                <a:lnTo>
                  <a:pt x="281" y="170"/>
                </a:lnTo>
                <a:lnTo>
                  <a:pt x="281" y="170"/>
                </a:lnTo>
                <a:lnTo>
                  <a:pt x="281" y="170"/>
                </a:lnTo>
                <a:lnTo>
                  <a:pt x="279" y="165"/>
                </a:lnTo>
                <a:lnTo>
                  <a:pt x="279" y="165"/>
                </a:lnTo>
                <a:lnTo>
                  <a:pt x="278" y="167"/>
                </a:lnTo>
                <a:lnTo>
                  <a:pt x="278" y="167"/>
                </a:lnTo>
                <a:lnTo>
                  <a:pt x="281" y="170"/>
                </a:lnTo>
                <a:lnTo>
                  <a:pt x="281" y="170"/>
                </a:lnTo>
                <a:close/>
                <a:moveTo>
                  <a:pt x="282" y="261"/>
                </a:moveTo>
                <a:lnTo>
                  <a:pt x="282" y="261"/>
                </a:lnTo>
                <a:lnTo>
                  <a:pt x="282" y="261"/>
                </a:lnTo>
                <a:lnTo>
                  <a:pt x="282" y="261"/>
                </a:lnTo>
                <a:lnTo>
                  <a:pt x="282" y="261"/>
                </a:lnTo>
                <a:lnTo>
                  <a:pt x="282" y="261"/>
                </a:lnTo>
                <a:lnTo>
                  <a:pt x="278" y="266"/>
                </a:lnTo>
                <a:lnTo>
                  <a:pt x="278" y="266"/>
                </a:lnTo>
                <a:lnTo>
                  <a:pt x="279" y="266"/>
                </a:lnTo>
                <a:lnTo>
                  <a:pt x="279" y="266"/>
                </a:lnTo>
                <a:lnTo>
                  <a:pt x="282" y="261"/>
                </a:lnTo>
                <a:lnTo>
                  <a:pt x="282" y="261"/>
                </a:lnTo>
                <a:close/>
                <a:moveTo>
                  <a:pt x="124" y="116"/>
                </a:moveTo>
                <a:lnTo>
                  <a:pt x="124" y="116"/>
                </a:lnTo>
                <a:lnTo>
                  <a:pt x="124" y="113"/>
                </a:lnTo>
                <a:lnTo>
                  <a:pt x="124" y="113"/>
                </a:lnTo>
                <a:lnTo>
                  <a:pt x="123" y="116"/>
                </a:lnTo>
                <a:lnTo>
                  <a:pt x="123" y="116"/>
                </a:lnTo>
                <a:lnTo>
                  <a:pt x="124" y="116"/>
                </a:lnTo>
                <a:lnTo>
                  <a:pt x="124" y="116"/>
                </a:lnTo>
                <a:close/>
                <a:moveTo>
                  <a:pt x="189" y="261"/>
                </a:moveTo>
                <a:lnTo>
                  <a:pt x="189" y="261"/>
                </a:lnTo>
                <a:lnTo>
                  <a:pt x="188" y="260"/>
                </a:lnTo>
                <a:lnTo>
                  <a:pt x="188" y="260"/>
                </a:lnTo>
                <a:lnTo>
                  <a:pt x="186" y="263"/>
                </a:lnTo>
                <a:lnTo>
                  <a:pt x="186" y="263"/>
                </a:lnTo>
                <a:lnTo>
                  <a:pt x="188" y="263"/>
                </a:lnTo>
                <a:lnTo>
                  <a:pt x="188" y="263"/>
                </a:lnTo>
                <a:lnTo>
                  <a:pt x="189" y="261"/>
                </a:lnTo>
                <a:lnTo>
                  <a:pt x="189" y="261"/>
                </a:lnTo>
                <a:close/>
                <a:moveTo>
                  <a:pt x="180" y="220"/>
                </a:moveTo>
                <a:lnTo>
                  <a:pt x="180" y="220"/>
                </a:lnTo>
                <a:lnTo>
                  <a:pt x="180" y="216"/>
                </a:lnTo>
                <a:lnTo>
                  <a:pt x="180" y="216"/>
                </a:lnTo>
                <a:lnTo>
                  <a:pt x="178" y="219"/>
                </a:lnTo>
                <a:lnTo>
                  <a:pt x="180" y="220"/>
                </a:lnTo>
                <a:lnTo>
                  <a:pt x="180" y="220"/>
                </a:lnTo>
                <a:close/>
                <a:moveTo>
                  <a:pt x="254" y="151"/>
                </a:moveTo>
                <a:lnTo>
                  <a:pt x="254" y="151"/>
                </a:lnTo>
                <a:lnTo>
                  <a:pt x="255" y="148"/>
                </a:lnTo>
                <a:lnTo>
                  <a:pt x="255" y="148"/>
                </a:lnTo>
                <a:lnTo>
                  <a:pt x="255" y="148"/>
                </a:lnTo>
                <a:lnTo>
                  <a:pt x="255" y="148"/>
                </a:lnTo>
                <a:lnTo>
                  <a:pt x="254" y="151"/>
                </a:lnTo>
                <a:lnTo>
                  <a:pt x="254" y="151"/>
                </a:lnTo>
                <a:close/>
                <a:moveTo>
                  <a:pt x="79" y="34"/>
                </a:moveTo>
                <a:lnTo>
                  <a:pt x="79" y="34"/>
                </a:lnTo>
                <a:lnTo>
                  <a:pt x="79" y="37"/>
                </a:lnTo>
                <a:lnTo>
                  <a:pt x="79" y="37"/>
                </a:lnTo>
                <a:lnTo>
                  <a:pt x="80" y="36"/>
                </a:lnTo>
                <a:lnTo>
                  <a:pt x="82" y="34"/>
                </a:lnTo>
                <a:lnTo>
                  <a:pt x="82" y="34"/>
                </a:lnTo>
                <a:lnTo>
                  <a:pt x="80" y="34"/>
                </a:lnTo>
                <a:lnTo>
                  <a:pt x="80" y="34"/>
                </a:lnTo>
                <a:lnTo>
                  <a:pt x="79" y="34"/>
                </a:lnTo>
                <a:lnTo>
                  <a:pt x="79" y="34"/>
                </a:lnTo>
                <a:close/>
                <a:moveTo>
                  <a:pt x="50" y="41"/>
                </a:moveTo>
                <a:lnTo>
                  <a:pt x="50" y="41"/>
                </a:lnTo>
                <a:lnTo>
                  <a:pt x="47" y="41"/>
                </a:lnTo>
                <a:lnTo>
                  <a:pt x="47" y="42"/>
                </a:lnTo>
                <a:lnTo>
                  <a:pt x="47" y="42"/>
                </a:lnTo>
                <a:lnTo>
                  <a:pt x="49" y="42"/>
                </a:lnTo>
                <a:lnTo>
                  <a:pt x="50" y="41"/>
                </a:lnTo>
                <a:lnTo>
                  <a:pt x="50" y="41"/>
                </a:lnTo>
                <a:close/>
                <a:moveTo>
                  <a:pt x="175" y="227"/>
                </a:moveTo>
                <a:lnTo>
                  <a:pt x="175" y="227"/>
                </a:lnTo>
                <a:lnTo>
                  <a:pt x="175" y="228"/>
                </a:lnTo>
                <a:lnTo>
                  <a:pt x="175" y="230"/>
                </a:lnTo>
                <a:lnTo>
                  <a:pt x="175" y="230"/>
                </a:lnTo>
                <a:lnTo>
                  <a:pt x="177" y="230"/>
                </a:lnTo>
                <a:lnTo>
                  <a:pt x="177" y="230"/>
                </a:lnTo>
                <a:lnTo>
                  <a:pt x="175" y="227"/>
                </a:lnTo>
                <a:lnTo>
                  <a:pt x="175" y="227"/>
                </a:lnTo>
                <a:close/>
                <a:moveTo>
                  <a:pt x="216" y="291"/>
                </a:moveTo>
                <a:lnTo>
                  <a:pt x="216" y="291"/>
                </a:lnTo>
                <a:lnTo>
                  <a:pt x="216" y="290"/>
                </a:lnTo>
                <a:lnTo>
                  <a:pt x="216" y="290"/>
                </a:lnTo>
                <a:lnTo>
                  <a:pt x="214" y="290"/>
                </a:lnTo>
                <a:lnTo>
                  <a:pt x="214" y="290"/>
                </a:lnTo>
                <a:lnTo>
                  <a:pt x="214" y="291"/>
                </a:lnTo>
                <a:lnTo>
                  <a:pt x="214" y="291"/>
                </a:lnTo>
                <a:lnTo>
                  <a:pt x="216" y="291"/>
                </a:lnTo>
                <a:lnTo>
                  <a:pt x="216" y="291"/>
                </a:lnTo>
                <a:close/>
                <a:moveTo>
                  <a:pt x="189" y="189"/>
                </a:moveTo>
                <a:lnTo>
                  <a:pt x="189" y="189"/>
                </a:lnTo>
                <a:lnTo>
                  <a:pt x="189" y="189"/>
                </a:lnTo>
                <a:lnTo>
                  <a:pt x="189" y="189"/>
                </a:lnTo>
                <a:lnTo>
                  <a:pt x="192" y="186"/>
                </a:lnTo>
                <a:lnTo>
                  <a:pt x="192" y="186"/>
                </a:lnTo>
                <a:lnTo>
                  <a:pt x="191" y="187"/>
                </a:lnTo>
                <a:lnTo>
                  <a:pt x="191" y="187"/>
                </a:lnTo>
                <a:lnTo>
                  <a:pt x="189" y="189"/>
                </a:lnTo>
                <a:lnTo>
                  <a:pt x="189" y="189"/>
                </a:lnTo>
                <a:close/>
                <a:moveTo>
                  <a:pt x="91" y="110"/>
                </a:moveTo>
                <a:lnTo>
                  <a:pt x="91" y="110"/>
                </a:lnTo>
                <a:lnTo>
                  <a:pt x="91" y="110"/>
                </a:lnTo>
                <a:lnTo>
                  <a:pt x="91" y="110"/>
                </a:lnTo>
                <a:lnTo>
                  <a:pt x="93" y="108"/>
                </a:lnTo>
                <a:lnTo>
                  <a:pt x="93" y="108"/>
                </a:lnTo>
                <a:lnTo>
                  <a:pt x="91" y="107"/>
                </a:lnTo>
                <a:lnTo>
                  <a:pt x="91" y="107"/>
                </a:lnTo>
                <a:lnTo>
                  <a:pt x="91" y="110"/>
                </a:lnTo>
                <a:lnTo>
                  <a:pt x="91" y="110"/>
                </a:lnTo>
                <a:close/>
                <a:moveTo>
                  <a:pt x="225" y="320"/>
                </a:moveTo>
                <a:lnTo>
                  <a:pt x="225" y="320"/>
                </a:lnTo>
                <a:lnTo>
                  <a:pt x="224" y="318"/>
                </a:lnTo>
                <a:lnTo>
                  <a:pt x="224" y="318"/>
                </a:lnTo>
                <a:lnTo>
                  <a:pt x="222" y="323"/>
                </a:lnTo>
                <a:lnTo>
                  <a:pt x="222" y="323"/>
                </a:lnTo>
                <a:lnTo>
                  <a:pt x="225" y="320"/>
                </a:lnTo>
                <a:lnTo>
                  <a:pt x="225" y="320"/>
                </a:lnTo>
                <a:close/>
                <a:moveTo>
                  <a:pt x="186" y="149"/>
                </a:moveTo>
                <a:lnTo>
                  <a:pt x="186" y="149"/>
                </a:lnTo>
                <a:lnTo>
                  <a:pt x="184" y="143"/>
                </a:lnTo>
                <a:lnTo>
                  <a:pt x="184" y="143"/>
                </a:lnTo>
                <a:lnTo>
                  <a:pt x="184" y="146"/>
                </a:lnTo>
                <a:lnTo>
                  <a:pt x="184" y="146"/>
                </a:lnTo>
                <a:lnTo>
                  <a:pt x="186" y="149"/>
                </a:lnTo>
                <a:lnTo>
                  <a:pt x="186" y="149"/>
                </a:lnTo>
                <a:close/>
                <a:moveTo>
                  <a:pt x="79" y="50"/>
                </a:moveTo>
                <a:lnTo>
                  <a:pt x="79" y="50"/>
                </a:lnTo>
                <a:lnTo>
                  <a:pt x="74" y="50"/>
                </a:lnTo>
                <a:lnTo>
                  <a:pt x="74" y="50"/>
                </a:lnTo>
                <a:lnTo>
                  <a:pt x="79" y="52"/>
                </a:lnTo>
                <a:lnTo>
                  <a:pt x="79" y="52"/>
                </a:lnTo>
                <a:lnTo>
                  <a:pt x="79" y="50"/>
                </a:lnTo>
                <a:lnTo>
                  <a:pt x="79" y="50"/>
                </a:lnTo>
                <a:close/>
                <a:moveTo>
                  <a:pt x="20" y="17"/>
                </a:moveTo>
                <a:lnTo>
                  <a:pt x="20" y="17"/>
                </a:lnTo>
                <a:lnTo>
                  <a:pt x="19" y="17"/>
                </a:lnTo>
                <a:lnTo>
                  <a:pt x="19" y="17"/>
                </a:lnTo>
                <a:lnTo>
                  <a:pt x="17" y="17"/>
                </a:lnTo>
                <a:lnTo>
                  <a:pt x="17" y="18"/>
                </a:lnTo>
                <a:lnTo>
                  <a:pt x="17" y="18"/>
                </a:lnTo>
                <a:lnTo>
                  <a:pt x="19" y="18"/>
                </a:lnTo>
                <a:lnTo>
                  <a:pt x="20" y="17"/>
                </a:lnTo>
                <a:lnTo>
                  <a:pt x="20" y="17"/>
                </a:lnTo>
                <a:close/>
                <a:moveTo>
                  <a:pt x="181" y="362"/>
                </a:moveTo>
                <a:lnTo>
                  <a:pt x="181" y="362"/>
                </a:lnTo>
                <a:lnTo>
                  <a:pt x="180" y="362"/>
                </a:lnTo>
                <a:lnTo>
                  <a:pt x="180" y="362"/>
                </a:lnTo>
                <a:lnTo>
                  <a:pt x="180" y="365"/>
                </a:lnTo>
                <a:lnTo>
                  <a:pt x="180" y="365"/>
                </a:lnTo>
                <a:lnTo>
                  <a:pt x="180" y="365"/>
                </a:lnTo>
                <a:lnTo>
                  <a:pt x="180" y="365"/>
                </a:lnTo>
                <a:lnTo>
                  <a:pt x="180" y="365"/>
                </a:lnTo>
                <a:lnTo>
                  <a:pt x="180" y="365"/>
                </a:lnTo>
                <a:lnTo>
                  <a:pt x="181" y="362"/>
                </a:lnTo>
                <a:lnTo>
                  <a:pt x="181" y="362"/>
                </a:lnTo>
                <a:close/>
                <a:moveTo>
                  <a:pt x="216" y="383"/>
                </a:moveTo>
                <a:lnTo>
                  <a:pt x="216" y="383"/>
                </a:lnTo>
                <a:lnTo>
                  <a:pt x="218" y="383"/>
                </a:lnTo>
                <a:lnTo>
                  <a:pt x="218" y="383"/>
                </a:lnTo>
                <a:lnTo>
                  <a:pt x="218" y="381"/>
                </a:lnTo>
                <a:lnTo>
                  <a:pt x="216" y="380"/>
                </a:lnTo>
                <a:lnTo>
                  <a:pt x="216" y="380"/>
                </a:lnTo>
                <a:lnTo>
                  <a:pt x="216" y="383"/>
                </a:lnTo>
                <a:lnTo>
                  <a:pt x="216" y="383"/>
                </a:lnTo>
                <a:close/>
                <a:moveTo>
                  <a:pt x="188" y="145"/>
                </a:moveTo>
                <a:lnTo>
                  <a:pt x="188" y="145"/>
                </a:lnTo>
                <a:lnTo>
                  <a:pt x="189" y="140"/>
                </a:lnTo>
                <a:lnTo>
                  <a:pt x="189" y="140"/>
                </a:lnTo>
                <a:lnTo>
                  <a:pt x="188" y="141"/>
                </a:lnTo>
                <a:lnTo>
                  <a:pt x="188" y="141"/>
                </a:lnTo>
                <a:lnTo>
                  <a:pt x="188" y="145"/>
                </a:lnTo>
                <a:lnTo>
                  <a:pt x="188" y="145"/>
                </a:lnTo>
                <a:close/>
                <a:moveTo>
                  <a:pt x="74" y="45"/>
                </a:moveTo>
                <a:lnTo>
                  <a:pt x="74" y="45"/>
                </a:lnTo>
                <a:lnTo>
                  <a:pt x="72" y="45"/>
                </a:lnTo>
                <a:lnTo>
                  <a:pt x="71" y="47"/>
                </a:lnTo>
                <a:lnTo>
                  <a:pt x="71" y="47"/>
                </a:lnTo>
                <a:lnTo>
                  <a:pt x="72" y="47"/>
                </a:lnTo>
                <a:lnTo>
                  <a:pt x="72" y="47"/>
                </a:lnTo>
                <a:lnTo>
                  <a:pt x="74" y="45"/>
                </a:lnTo>
                <a:lnTo>
                  <a:pt x="74" y="45"/>
                </a:lnTo>
                <a:close/>
                <a:moveTo>
                  <a:pt x="233" y="329"/>
                </a:moveTo>
                <a:lnTo>
                  <a:pt x="233" y="329"/>
                </a:lnTo>
                <a:lnTo>
                  <a:pt x="232" y="329"/>
                </a:lnTo>
                <a:lnTo>
                  <a:pt x="232" y="329"/>
                </a:lnTo>
                <a:lnTo>
                  <a:pt x="230" y="331"/>
                </a:lnTo>
                <a:lnTo>
                  <a:pt x="230" y="331"/>
                </a:lnTo>
                <a:lnTo>
                  <a:pt x="230" y="332"/>
                </a:lnTo>
                <a:lnTo>
                  <a:pt x="230" y="332"/>
                </a:lnTo>
                <a:lnTo>
                  <a:pt x="233" y="329"/>
                </a:lnTo>
                <a:lnTo>
                  <a:pt x="233" y="329"/>
                </a:lnTo>
                <a:lnTo>
                  <a:pt x="233" y="329"/>
                </a:lnTo>
                <a:lnTo>
                  <a:pt x="233" y="329"/>
                </a:lnTo>
                <a:close/>
                <a:moveTo>
                  <a:pt x="191" y="162"/>
                </a:moveTo>
                <a:lnTo>
                  <a:pt x="191" y="162"/>
                </a:lnTo>
                <a:lnTo>
                  <a:pt x="194" y="160"/>
                </a:lnTo>
                <a:lnTo>
                  <a:pt x="195" y="159"/>
                </a:lnTo>
                <a:lnTo>
                  <a:pt x="195" y="159"/>
                </a:lnTo>
                <a:lnTo>
                  <a:pt x="192" y="159"/>
                </a:lnTo>
                <a:lnTo>
                  <a:pt x="191" y="162"/>
                </a:lnTo>
                <a:lnTo>
                  <a:pt x="191" y="162"/>
                </a:lnTo>
                <a:close/>
                <a:moveTo>
                  <a:pt x="93" y="212"/>
                </a:moveTo>
                <a:lnTo>
                  <a:pt x="93" y="212"/>
                </a:lnTo>
                <a:lnTo>
                  <a:pt x="93" y="216"/>
                </a:lnTo>
                <a:lnTo>
                  <a:pt x="93" y="216"/>
                </a:lnTo>
                <a:lnTo>
                  <a:pt x="95" y="212"/>
                </a:lnTo>
                <a:lnTo>
                  <a:pt x="95" y="212"/>
                </a:lnTo>
                <a:lnTo>
                  <a:pt x="93" y="212"/>
                </a:lnTo>
                <a:lnTo>
                  <a:pt x="93" y="212"/>
                </a:lnTo>
                <a:close/>
                <a:moveTo>
                  <a:pt x="27" y="18"/>
                </a:moveTo>
                <a:lnTo>
                  <a:pt x="27" y="18"/>
                </a:lnTo>
                <a:lnTo>
                  <a:pt x="27" y="18"/>
                </a:lnTo>
                <a:lnTo>
                  <a:pt x="27" y="18"/>
                </a:lnTo>
                <a:lnTo>
                  <a:pt x="27" y="20"/>
                </a:lnTo>
                <a:lnTo>
                  <a:pt x="27" y="20"/>
                </a:lnTo>
                <a:lnTo>
                  <a:pt x="31" y="20"/>
                </a:lnTo>
                <a:lnTo>
                  <a:pt x="31" y="20"/>
                </a:lnTo>
                <a:lnTo>
                  <a:pt x="31" y="20"/>
                </a:lnTo>
                <a:lnTo>
                  <a:pt x="31" y="20"/>
                </a:lnTo>
                <a:lnTo>
                  <a:pt x="27" y="18"/>
                </a:lnTo>
                <a:lnTo>
                  <a:pt x="27" y="18"/>
                </a:lnTo>
                <a:close/>
                <a:moveTo>
                  <a:pt x="183" y="187"/>
                </a:moveTo>
                <a:lnTo>
                  <a:pt x="183" y="187"/>
                </a:lnTo>
                <a:lnTo>
                  <a:pt x="181" y="190"/>
                </a:lnTo>
                <a:lnTo>
                  <a:pt x="180" y="194"/>
                </a:lnTo>
                <a:lnTo>
                  <a:pt x="180" y="194"/>
                </a:lnTo>
                <a:lnTo>
                  <a:pt x="181" y="189"/>
                </a:lnTo>
                <a:lnTo>
                  <a:pt x="181" y="189"/>
                </a:lnTo>
                <a:lnTo>
                  <a:pt x="183" y="187"/>
                </a:lnTo>
                <a:lnTo>
                  <a:pt x="183" y="187"/>
                </a:lnTo>
                <a:close/>
                <a:moveTo>
                  <a:pt x="203" y="258"/>
                </a:moveTo>
                <a:lnTo>
                  <a:pt x="203" y="258"/>
                </a:lnTo>
                <a:lnTo>
                  <a:pt x="203" y="258"/>
                </a:lnTo>
                <a:lnTo>
                  <a:pt x="203" y="258"/>
                </a:lnTo>
                <a:lnTo>
                  <a:pt x="199" y="257"/>
                </a:lnTo>
                <a:lnTo>
                  <a:pt x="199" y="257"/>
                </a:lnTo>
                <a:lnTo>
                  <a:pt x="200" y="257"/>
                </a:lnTo>
                <a:lnTo>
                  <a:pt x="203" y="258"/>
                </a:lnTo>
                <a:lnTo>
                  <a:pt x="203" y="258"/>
                </a:lnTo>
                <a:close/>
                <a:moveTo>
                  <a:pt x="88" y="208"/>
                </a:moveTo>
                <a:lnTo>
                  <a:pt x="88" y="208"/>
                </a:lnTo>
                <a:lnTo>
                  <a:pt x="88" y="209"/>
                </a:lnTo>
                <a:lnTo>
                  <a:pt x="88" y="209"/>
                </a:lnTo>
                <a:lnTo>
                  <a:pt x="91" y="208"/>
                </a:lnTo>
                <a:lnTo>
                  <a:pt x="91" y="206"/>
                </a:lnTo>
                <a:lnTo>
                  <a:pt x="91" y="206"/>
                </a:lnTo>
                <a:lnTo>
                  <a:pt x="88" y="208"/>
                </a:lnTo>
                <a:lnTo>
                  <a:pt x="88" y="208"/>
                </a:lnTo>
                <a:close/>
                <a:moveTo>
                  <a:pt x="192" y="195"/>
                </a:moveTo>
                <a:lnTo>
                  <a:pt x="192" y="195"/>
                </a:lnTo>
                <a:lnTo>
                  <a:pt x="195" y="194"/>
                </a:lnTo>
                <a:lnTo>
                  <a:pt x="194" y="192"/>
                </a:lnTo>
                <a:lnTo>
                  <a:pt x="194" y="192"/>
                </a:lnTo>
                <a:lnTo>
                  <a:pt x="192" y="195"/>
                </a:lnTo>
                <a:lnTo>
                  <a:pt x="192" y="195"/>
                </a:lnTo>
                <a:close/>
                <a:moveTo>
                  <a:pt x="82" y="146"/>
                </a:moveTo>
                <a:lnTo>
                  <a:pt x="82" y="146"/>
                </a:lnTo>
                <a:lnTo>
                  <a:pt x="85" y="143"/>
                </a:lnTo>
                <a:lnTo>
                  <a:pt x="85" y="143"/>
                </a:lnTo>
                <a:lnTo>
                  <a:pt x="83" y="143"/>
                </a:lnTo>
                <a:lnTo>
                  <a:pt x="83" y="143"/>
                </a:lnTo>
                <a:lnTo>
                  <a:pt x="82" y="145"/>
                </a:lnTo>
                <a:lnTo>
                  <a:pt x="82" y="145"/>
                </a:lnTo>
                <a:lnTo>
                  <a:pt x="82" y="146"/>
                </a:lnTo>
                <a:lnTo>
                  <a:pt x="82" y="146"/>
                </a:lnTo>
                <a:close/>
                <a:moveTo>
                  <a:pt x="145" y="110"/>
                </a:moveTo>
                <a:lnTo>
                  <a:pt x="145" y="110"/>
                </a:lnTo>
                <a:lnTo>
                  <a:pt x="143" y="110"/>
                </a:lnTo>
                <a:lnTo>
                  <a:pt x="142" y="112"/>
                </a:lnTo>
                <a:lnTo>
                  <a:pt x="142" y="112"/>
                </a:lnTo>
                <a:lnTo>
                  <a:pt x="145" y="112"/>
                </a:lnTo>
                <a:lnTo>
                  <a:pt x="145" y="112"/>
                </a:lnTo>
                <a:lnTo>
                  <a:pt x="145" y="110"/>
                </a:lnTo>
                <a:lnTo>
                  <a:pt x="145" y="110"/>
                </a:lnTo>
                <a:close/>
                <a:moveTo>
                  <a:pt x="87" y="170"/>
                </a:moveTo>
                <a:lnTo>
                  <a:pt x="87" y="170"/>
                </a:lnTo>
                <a:lnTo>
                  <a:pt x="87" y="170"/>
                </a:lnTo>
                <a:lnTo>
                  <a:pt x="87" y="170"/>
                </a:lnTo>
                <a:lnTo>
                  <a:pt x="87" y="175"/>
                </a:lnTo>
                <a:lnTo>
                  <a:pt x="87" y="175"/>
                </a:lnTo>
                <a:lnTo>
                  <a:pt x="87" y="175"/>
                </a:lnTo>
                <a:lnTo>
                  <a:pt x="87" y="175"/>
                </a:lnTo>
                <a:lnTo>
                  <a:pt x="87" y="170"/>
                </a:lnTo>
                <a:lnTo>
                  <a:pt x="87" y="170"/>
                </a:lnTo>
                <a:close/>
                <a:moveTo>
                  <a:pt x="98" y="222"/>
                </a:moveTo>
                <a:lnTo>
                  <a:pt x="98" y="222"/>
                </a:lnTo>
                <a:lnTo>
                  <a:pt x="99" y="219"/>
                </a:lnTo>
                <a:lnTo>
                  <a:pt x="99" y="219"/>
                </a:lnTo>
                <a:lnTo>
                  <a:pt x="99" y="219"/>
                </a:lnTo>
                <a:lnTo>
                  <a:pt x="99" y="219"/>
                </a:lnTo>
                <a:lnTo>
                  <a:pt x="98" y="220"/>
                </a:lnTo>
                <a:lnTo>
                  <a:pt x="98" y="220"/>
                </a:lnTo>
                <a:lnTo>
                  <a:pt x="98" y="222"/>
                </a:lnTo>
                <a:lnTo>
                  <a:pt x="98" y="222"/>
                </a:lnTo>
                <a:close/>
                <a:moveTo>
                  <a:pt x="106" y="216"/>
                </a:moveTo>
                <a:lnTo>
                  <a:pt x="106" y="216"/>
                </a:lnTo>
                <a:lnTo>
                  <a:pt x="109" y="217"/>
                </a:lnTo>
                <a:lnTo>
                  <a:pt x="109" y="217"/>
                </a:lnTo>
                <a:lnTo>
                  <a:pt x="107" y="216"/>
                </a:lnTo>
                <a:lnTo>
                  <a:pt x="106" y="216"/>
                </a:lnTo>
                <a:lnTo>
                  <a:pt x="106" y="216"/>
                </a:lnTo>
                <a:close/>
                <a:moveTo>
                  <a:pt x="180" y="238"/>
                </a:moveTo>
                <a:lnTo>
                  <a:pt x="180" y="238"/>
                </a:lnTo>
                <a:lnTo>
                  <a:pt x="180" y="236"/>
                </a:lnTo>
                <a:lnTo>
                  <a:pt x="180" y="236"/>
                </a:lnTo>
                <a:lnTo>
                  <a:pt x="178" y="236"/>
                </a:lnTo>
                <a:lnTo>
                  <a:pt x="178" y="236"/>
                </a:lnTo>
                <a:lnTo>
                  <a:pt x="180" y="238"/>
                </a:lnTo>
                <a:lnTo>
                  <a:pt x="180" y="238"/>
                </a:lnTo>
                <a:lnTo>
                  <a:pt x="180" y="238"/>
                </a:lnTo>
                <a:lnTo>
                  <a:pt x="180" y="238"/>
                </a:lnTo>
                <a:close/>
                <a:moveTo>
                  <a:pt x="106" y="42"/>
                </a:moveTo>
                <a:lnTo>
                  <a:pt x="106" y="42"/>
                </a:lnTo>
                <a:lnTo>
                  <a:pt x="107" y="42"/>
                </a:lnTo>
                <a:lnTo>
                  <a:pt x="107" y="42"/>
                </a:lnTo>
                <a:lnTo>
                  <a:pt x="107" y="41"/>
                </a:lnTo>
                <a:lnTo>
                  <a:pt x="107" y="41"/>
                </a:lnTo>
                <a:lnTo>
                  <a:pt x="107" y="41"/>
                </a:lnTo>
                <a:lnTo>
                  <a:pt x="106" y="42"/>
                </a:lnTo>
                <a:lnTo>
                  <a:pt x="106" y="42"/>
                </a:lnTo>
                <a:close/>
                <a:moveTo>
                  <a:pt x="178" y="250"/>
                </a:moveTo>
                <a:lnTo>
                  <a:pt x="178" y="250"/>
                </a:lnTo>
                <a:lnTo>
                  <a:pt x="181" y="252"/>
                </a:lnTo>
                <a:lnTo>
                  <a:pt x="181" y="252"/>
                </a:lnTo>
                <a:lnTo>
                  <a:pt x="181" y="252"/>
                </a:lnTo>
                <a:lnTo>
                  <a:pt x="181" y="252"/>
                </a:lnTo>
                <a:lnTo>
                  <a:pt x="178" y="249"/>
                </a:lnTo>
                <a:lnTo>
                  <a:pt x="178" y="249"/>
                </a:lnTo>
                <a:lnTo>
                  <a:pt x="178" y="250"/>
                </a:lnTo>
                <a:lnTo>
                  <a:pt x="178" y="250"/>
                </a:lnTo>
                <a:close/>
                <a:moveTo>
                  <a:pt x="246" y="440"/>
                </a:moveTo>
                <a:lnTo>
                  <a:pt x="246" y="440"/>
                </a:lnTo>
                <a:lnTo>
                  <a:pt x="246" y="440"/>
                </a:lnTo>
                <a:lnTo>
                  <a:pt x="246" y="440"/>
                </a:lnTo>
                <a:lnTo>
                  <a:pt x="252" y="440"/>
                </a:lnTo>
                <a:lnTo>
                  <a:pt x="252" y="440"/>
                </a:lnTo>
                <a:lnTo>
                  <a:pt x="254" y="440"/>
                </a:lnTo>
                <a:lnTo>
                  <a:pt x="254" y="440"/>
                </a:lnTo>
                <a:lnTo>
                  <a:pt x="254" y="440"/>
                </a:lnTo>
                <a:lnTo>
                  <a:pt x="254" y="440"/>
                </a:lnTo>
                <a:lnTo>
                  <a:pt x="246" y="440"/>
                </a:lnTo>
                <a:lnTo>
                  <a:pt x="246" y="440"/>
                </a:lnTo>
                <a:close/>
                <a:moveTo>
                  <a:pt x="230" y="435"/>
                </a:moveTo>
                <a:lnTo>
                  <a:pt x="230" y="435"/>
                </a:lnTo>
                <a:lnTo>
                  <a:pt x="232" y="433"/>
                </a:lnTo>
                <a:lnTo>
                  <a:pt x="232" y="433"/>
                </a:lnTo>
                <a:lnTo>
                  <a:pt x="232" y="433"/>
                </a:lnTo>
                <a:lnTo>
                  <a:pt x="232" y="433"/>
                </a:lnTo>
                <a:lnTo>
                  <a:pt x="230" y="433"/>
                </a:lnTo>
                <a:lnTo>
                  <a:pt x="230" y="435"/>
                </a:lnTo>
                <a:lnTo>
                  <a:pt x="230" y="435"/>
                </a:lnTo>
                <a:close/>
                <a:moveTo>
                  <a:pt x="61" y="63"/>
                </a:moveTo>
                <a:lnTo>
                  <a:pt x="61" y="63"/>
                </a:lnTo>
                <a:lnTo>
                  <a:pt x="61" y="63"/>
                </a:lnTo>
                <a:lnTo>
                  <a:pt x="61" y="63"/>
                </a:lnTo>
                <a:lnTo>
                  <a:pt x="60" y="66"/>
                </a:lnTo>
                <a:lnTo>
                  <a:pt x="60" y="66"/>
                </a:lnTo>
                <a:lnTo>
                  <a:pt x="60" y="66"/>
                </a:lnTo>
                <a:lnTo>
                  <a:pt x="60" y="66"/>
                </a:lnTo>
                <a:lnTo>
                  <a:pt x="61" y="63"/>
                </a:lnTo>
                <a:lnTo>
                  <a:pt x="61" y="63"/>
                </a:lnTo>
                <a:close/>
                <a:moveTo>
                  <a:pt x="14" y="26"/>
                </a:moveTo>
                <a:lnTo>
                  <a:pt x="14" y="26"/>
                </a:lnTo>
                <a:lnTo>
                  <a:pt x="14" y="31"/>
                </a:lnTo>
                <a:lnTo>
                  <a:pt x="14" y="31"/>
                </a:lnTo>
                <a:lnTo>
                  <a:pt x="14" y="28"/>
                </a:lnTo>
                <a:lnTo>
                  <a:pt x="14" y="26"/>
                </a:lnTo>
                <a:lnTo>
                  <a:pt x="14" y="26"/>
                </a:lnTo>
                <a:close/>
                <a:moveTo>
                  <a:pt x="156" y="115"/>
                </a:moveTo>
                <a:lnTo>
                  <a:pt x="156" y="115"/>
                </a:lnTo>
                <a:lnTo>
                  <a:pt x="156" y="115"/>
                </a:lnTo>
                <a:lnTo>
                  <a:pt x="156" y="115"/>
                </a:lnTo>
                <a:lnTo>
                  <a:pt x="158" y="113"/>
                </a:lnTo>
                <a:lnTo>
                  <a:pt x="158" y="113"/>
                </a:lnTo>
                <a:lnTo>
                  <a:pt x="156" y="113"/>
                </a:lnTo>
                <a:lnTo>
                  <a:pt x="156" y="113"/>
                </a:lnTo>
                <a:lnTo>
                  <a:pt x="156" y="115"/>
                </a:lnTo>
                <a:lnTo>
                  <a:pt x="156" y="115"/>
                </a:lnTo>
                <a:close/>
                <a:moveTo>
                  <a:pt x="162" y="173"/>
                </a:moveTo>
                <a:lnTo>
                  <a:pt x="162" y="173"/>
                </a:lnTo>
                <a:lnTo>
                  <a:pt x="164" y="171"/>
                </a:lnTo>
                <a:lnTo>
                  <a:pt x="162" y="170"/>
                </a:lnTo>
                <a:lnTo>
                  <a:pt x="162" y="170"/>
                </a:lnTo>
                <a:lnTo>
                  <a:pt x="162" y="173"/>
                </a:lnTo>
                <a:lnTo>
                  <a:pt x="162" y="173"/>
                </a:lnTo>
                <a:close/>
                <a:moveTo>
                  <a:pt x="110" y="118"/>
                </a:moveTo>
                <a:lnTo>
                  <a:pt x="110" y="118"/>
                </a:lnTo>
                <a:lnTo>
                  <a:pt x="112" y="118"/>
                </a:lnTo>
                <a:lnTo>
                  <a:pt x="112" y="118"/>
                </a:lnTo>
                <a:lnTo>
                  <a:pt x="110" y="115"/>
                </a:lnTo>
                <a:lnTo>
                  <a:pt x="110" y="115"/>
                </a:lnTo>
                <a:lnTo>
                  <a:pt x="110" y="118"/>
                </a:lnTo>
                <a:lnTo>
                  <a:pt x="110" y="118"/>
                </a:lnTo>
                <a:close/>
                <a:moveTo>
                  <a:pt x="259" y="272"/>
                </a:moveTo>
                <a:lnTo>
                  <a:pt x="259" y="272"/>
                </a:lnTo>
                <a:lnTo>
                  <a:pt x="262" y="272"/>
                </a:lnTo>
                <a:lnTo>
                  <a:pt x="262" y="271"/>
                </a:lnTo>
                <a:lnTo>
                  <a:pt x="262" y="271"/>
                </a:lnTo>
                <a:lnTo>
                  <a:pt x="260" y="271"/>
                </a:lnTo>
                <a:lnTo>
                  <a:pt x="259" y="272"/>
                </a:lnTo>
                <a:lnTo>
                  <a:pt x="259" y="272"/>
                </a:lnTo>
                <a:close/>
                <a:moveTo>
                  <a:pt x="194" y="265"/>
                </a:moveTo>
                <a:lnTo>
                  <a:pt x="194" y="265"/>
                </a:lnTo>
                <a:lnTo>
                  <a:pt x="192" y="265"/>
                </a:lnTo>
                <a:lnTo>
                  <a:pt x="192" y="265"/>
                </a:lnTo>
                <a:lnTo>
                  <a:pt x="191" y="265"/>
                </a:lnTo>
                <a:lnTo>
                  <a:pt x="191" y="265"/>
                </a:lnTo>
                <a:lnTo>
                  <a:pt x="194" y="266"/>
                </a:lnTo>
                <a:lnTo>
                  <a:pt x="194" y="266"/>
                </a:lnTo>
                <a:lnTo>
                  <a:pt x="194" y="265"/>
                </a:lnTo>
                <a:lnTo>
                  <a:pt x="194" y="265"/>
                </a:lnTo>
                <a:close/>
                <a:moveTo>
                  <a:pt x="199" y="178"/>
                </a:moveTo>
                <a:lnTo>
                  <a:pt x="199" y="178"/>
                </a:lnTo>
                <a:lnTo>
                  <a:pt x="200" y="178"/>
                </a:lnTo>
                <a:lnTo>
                  <a:pt x="200" y="175"/>
                </a:lnTo>
                <a:lnTo>
                  <a:pt x="200" y="175"/>
                </a:lnTo>
                <a:lnTo>
                  <a:pt x="199" y="178"/>
                </a:lnTo>
                <a:lnTo>
                  <a:pt x="199" y="178"/>
                </a:lnTo>
                <a:close/>
                <a:moveTo>
                  <a:pt x="236" y="331"/>
                </a:moveTo>
                <a:lnTo>
                  <a:pt x="236" y="331"/>
                </a:lnTo>
                <a:lnTo>
                  <a:pt x="238" y="334"/>
                </a:lnTo>
                <a:lnTo>
                  <a:pt x="238" y="334"/>
                </a:lnTo>
                <a:lnTo>
                  <a:pt x="238" y="331"/>
                </a:lnTo>
                <a:lnTo>
                  <a:pt x="238" y="331"/>
                </a:lnTo>
                <a:lnTo>
                  <a:pt x="236" y="331"/>
                </a:lnTo>
                <a:lnTo>
                  <a:pt x="236" y="331"/>
                </a:lnTo>
                <a:close/>
                <a:moveTo>
                  <a:pt x="270" y="370"/>
                </a:moveTo>
                <a:lnTo>
                  <a:pt x="270" y="370"/>
                </a:lnTo>
                <a:lnTo>
                  <a:pt x="271" y="372"/>
                </a:lnTo>
                <a:lnTo>
                  <a:pt x="271" y="372"/>
                </a:lnTo>
                <a:lnTo>
                  <a:pt x="271" y="372"/>
                </a:lnTo>
                <a:lnTo>
                  <a:pt x="271" y="372"/>
                </a:lnTo>
                <a:lnTo>
                  <a:pt x="271" y="372"/>
                </a:lnTo>
                <a:lnTo>
                  <a:pt x="271" y="370"/>
                </a:lnTo>
                <a:lnTo>
                  <a:pt x="271" y="370"/>
                </a:lnTo>
                <a:lnTo>
                  <a:pt x="270" y="370"/>
                </a:lnTo>
                <a:lnTo>
                  <a:pt x="270" y="370"/>
                </a:lnTo>
                <a:close/>
                <a:moveTo>
                  <a:pt x="240" y="353"/>
                </a:moveTo>
                <a:lnTo>
                  <a:pt x="240" y="353"/>
                </a:lnTo>
                <a:lnTo>
                  <a:pt x="240" y="351"/>
                </a:lnTo>
                <a:lnTo>
                  <a:pt x="240" y="351"/>
                </a:lnTo>
                <a:lnTo>
                  <a:pt x="240" y="351"/>
                </a:lnTo>
                <a:lnTo>
                  <a:pt x="240" y="351"/>
                </a:lnTo>
                <a:lnTo>
                  <a:pt x="238" y="353"/>
                </a:lnTo>
                <a:lnTo>
                  <a:pt x="238" y="353"/>
                </a:lnTo>
                <a:lnTo>
                  <a:pt x="240" y="353"/>
                </a:lnTo>
                <a:lnTo>
                  <a:pt x="240" y="353"/>
                </a:lnTo>
                <a:close/>
                <a:moveTo>
                  <a:pt x="240" y="296"/>
                </a:moveTo>
                <a:lnTo>
                  <a:pt x="240" y="296"/>
                </a:lnTo>
                <a:lnTo>
                  <a:pt x="240" y="296"/>
                </a:lnTo>
                <a:lnTo>
                  <a:pt x="240" y="296"/>
                </a:lnTo>
                <a:lnTo>
                  <a:pt x="240" y="293"/>
                </a:lnTo>
                <a:lnTo>
                  <a:pt x="240" y="293"/>
                </a:lnTo>
                <a:lnTo>
                  <a:pt x="240" y="294"/>
                </a:lnTo>
                <a:lnTo>
                  <a:pt x="240" y="294"/>
                </a:lnTo>
                <a:lnTo>
                  <a:pt x="240" y="296"/>
                </a:lnTo>
                <a:lnTo>
                  <a:pt x="240" y="296"/>
                </a:lnTo>
                <a:close/>
                <a:moveTo>
                  <a:pt x="68" y="74"/>
                </a:moveTo>
                <a:lnTo>
                  <a:pt x="68" y="74"/>
                </a:lnTo>
                <a:lnTo>
                  <a:pt x="68" y="75"/>
                </a:lnTo>
                <a:lnTo>
                  <a:pt x="69" y="77"/>
                </a:lnTo>
                <a:lnTo>
                  <a:pt x="69" y="77"/>
                </a:lnTo>
                <a:lnTo>
                  <a:pt x="69" y="75"/>
                </a:lnTo>
                <a:lnTo>
                  <a:pt x="68" y="74"/>
                </a:lnTo>
                <a:lnTo>
                  <a:pt x="68" y="74"/>
                </a:lnTo>
                <a:close/>
                <a:moveTo>
                  <a:pt x="219" y="143"/>
                </a:moveTo>
                <a:lnTo>
                  <a:pt x="219" y="143"/>
                </a:lnTo>
                <a:lnTo>
                  <a:pt x="216" y="143"/>
                </a:lnTo>
                <a:lnTo>
                  <a:pt x="216" y="143"/>
                </a:lnTo>
                <a:lnTo>
                  <a:pt x="216" y="146"/>
                </a:lnTo>
                <a:lnTo>
                  <a:pt x="216" y="146"/>
                </a:lnTo>
                <a:lnTo>
                  <a:pt x="219" y="143"/>
                </a:lnTo>
                <a:lnTo>
                  <a:pt x="219" y="143"/>
                </a:lnTo>
                <a:close/>
                <a:moveTo>
                  <a:pt x="148" y="227"/>
                </a:moveTo>
                <a:lnTo>
                  <a:pt x="148" y="227"/>
                </a:lnTo>
                <a:lnTo>
                  <a:pt x="147" y="224"/>
                </a:lnTo>
                <a:lnTo>
                  <a:pt x="147" y="224"/>
                </a:lnTo>
                <a:lnTo>
                  <a:pt x="147" y="224"/>
                </a:lnTo>
                <a:lnTo>
                  <a:pt x="147" y="224"/>
                </a:lnTo>
                <a:lnTo>
                  <a:pt x="145" y="227"/>
                </a:lnTo>
                <a:lnTo>
                  <a:pt x="145" y="227"/>
                </a:lnTo>
                <a:lnTo>
                  <a:pt x="148" y="227"/>
                </a:lnTo>
                <a:lnTo>
                  <a:pt x="148" y="227"/>
                </a:lnTo>
                <a:close/>
                <a:moveTo>
                  <a:pt x="243" y="140"/>
                </a:moveTo>
                <a:lnTo>
                  <a:pt x="243" y="140"/>
                </a:lnTo>
                <a:lnTo>
                  <a:pt x="241" y="140"/>
                </a:lnTo>
                <a:lnTo>
                  <a:pt x="241" y="141"/>
                </a:lnTo>
                <a:lnTo>
                  <a:pt x="241" y="141"/>
                </a:lnTo>
                <a:lnTo>
                  <a:pt x="243" y="140"/>
                </a:lnTo>
                <a:lnTo>
                  <a:pt x="243" y="140"/>
                </a:lnTo>
                <a:close/>
                <a:moveTo>
                  <a:pt x="243" y="263"/>
                </a:moveTo>
                <a:lnTo>
                  <a:pt x="243" y="263"/>
                </a:lnTo>
                <a:lnTo>
                  <a:pt x="248" y="261"/>
                </a:lnTo>
                <a:lnTo>
                  <a:pt x="248" y="261"/>
                </a:lnTo>
                <a:lnTo>
                  <a:pt x="243" y="263"/>
                </a:lnTo>
                <a:lnTo>
                  <a:pt x="243" y="263"/>
                </a:lnTo>
                <a:close/>
                <a:moveTo>
                  <a:pt x="238" y="269"/>
                </a:moveTo>
                <a:lnTo>
                  <a:pt x="238" y="269"/>
                </a:lnTo>
                <a:lnTo>
                  <a:pt x="236" y="269"/>
                </a:lnTo>
                <a:lnTo>
                  <a:pt x="233" y="269"/>
                </a:lnTo>
                <a:lnTo>
                  <a:pt x="233" y="269"/>
                </a:lnTo>
                <a:lnTo>
                  <a:pt x="238" y="269"/>
                </a:lnTo>
                <a:lnTo>
                  <a:pt x="238" y="269"/>
                </a:lnTo>
                <a:close/>
                <a:moveTo>
                  <a:pt x="236" y="394"/>
                </a:moveTo>
                <a:lnTo>
                  <a:pt x="236" y="394"/>
                </a:lnTo>
                <a:lnTo>
                  <a:pt x="236" y="391"/>
                </a:lnTo>
                <a:lnTo>
                  <a:pt x="236" y="391"/>
                </a:lnTo>
                <a:lnTo>
                  <a:pt x="236" y="392"/>
                </a:lnTo>
                <a:lnTo>
                  <a:pt x="236" y="394"/>
                </a:lnTo>
                <a:lnTo>
                  <a:pt x="236" y="394"/>
                </a:lnTo>
                <a:close/>
                <a:moveTo>
                  <a:pt x="184" y="192"/>
                </a:moveTo>
                <a:lnTo>
                  <a:pt x="184" y="192"/>
                </a:lnTo>
                <a:lnTo>
                  <a:pt x="183" y="197"/>
                </a:lnTo>
                <a:lnTo>
                  <a:pt x="183" y="197"/>
                </a:lnTo>
                <a:lnTo>
                  <a:pt x="184" y="192"/>
                </a:lnTo>
                <a:lnTo>
                  <a:pt x="184" y="192"/>
                </a:lnTo>
                <a:close/>
                <a:moveTo>
                  <a:pt x="233" y="332"/>
                </a:moveTo>
                <a:lnTo>
                  <a:pt x="233" y="332"/>
                </a:lnTo>
                <a:lnTo>
                  <a:pt x="232" y="334"/>
                </a:lnTo>
                <a:lnTo>
                  <a:pt x="232" y="334"/>
                </a:lnTo>
                <a:lnTo>
                  <a:pt x="232" y="334"/>
                </a:lnTo>
                <a:lnTo>
                  <a:pt x="232" y="334"/>
                </a:lnTo>
                <a:lnTo>
                  <a:pt x="235" y="334"/>
                </a:lnTo>
                <a:lnTo>
                  <a:pt x="235" y="334"/>
                </a:lnTo>
                <a:lnTo>
                  <a:pt x="233" y="332"/>
                </a:lnTo>
                <a:lnTo>
                  <a:pt x="233" y="332"/>
                </a:lnTo>
                <a:close/>
                <a:moveTo>
                  <a:pt x="98" y="216"/>
                </a:moveTo>
                <a:lnTo>
                  <a:pt x="98" y="216"/>
                </a:lnTo>
                <a:lnTo>
                  <a:pt x="98" y="216"/>
                </a:lnTo>
                <a:lnTo>
                  <a:pt x="98" y="216"/>
                </a:lnTo>
                <a:lnTo>
                  <a:pt x="96" y="217"/>
                </a:lnTo>
                <a:lnTo>
                  <a:pt x="96" y="217"/>
                </a:lnTo>
                <a:lnTo>
                  <a:pt x="96" y="217"/>
                </a:lnTo>
                <a:lnTo>
                  <a:pt x="96" y="217"/>
                </a:lnTo>
                <a:lnTo>
                  <a:pt x="98" y="216"/>
                </a:lnTo>
                <a:lnTo>
                  <a:pt x="98" y="216"/>
                </a:lnTo>
                <a:close/>
                <a:moveTo>
                  <a:pt x="137" y="110"/>
                </a:moveTo>
                <a:lnTo>
                  <a:pt x="137" y="110"/>
                </a:lnTo>
                <a:lnTo>
                  <a:pt x="137" y="110"/>
                </a:lnTo>
                <a:lnTo>
                  <a:pt x="139" y="110"/>
                </a:lnTo>
                <a:lnTo>
                  <a:pt x="139" y="110"/>
                </a:lnTo>
                <a:lnTo>
                  <a:pt x="139" y="110"/>
                </a:lnTo>
                <a:lnTo>
                  <a:pt x="139" y="110"/>
                </a:lnTo>
                <a:lnTo>
                  <a:pt x="137" y="110"/>
                </a:lnTo>
                <a:lnTo>
                  <a:pt x="137" y="110"/>
                </a:lnTo>
                <a:close/>
                <a:moveTo>
                  <a:pt x="90" y="97"/>
                </a:moveTo>
                <a:lnTo>
                  <a:pt x="90" y="97"/>
                </a:lnTo>
                <a:lnTo>
                  <a:pt x="88" y="94"/>
                </a:lnTo>
                <a:lnTo>
                  <a:pt x="88" y="94"/>
                </a:lnTo>
                <a:lnTo>
                  <a:pt x="88" y="96"/>
                </a:lnTo>
                <a:lnTo>
                  <a:pt x="88" y="96"/>
                </a:lnTo>
                <a:lnTo>
                  <a:pt x="90" y="97"/>
                </a:lnTo>
                <a:lnTo>
                  <a:pt x="90" y="97"/>
                </a:lnTo>
                <a:lnTo>
                  <a:pt x="90" y="97"/>
                </a:lnTo>
                <a:close/>
                <a:moveTo>
                  <a:pt x="238" y="433"/>
                </a:moveTo>
                <a:lnTo>
                  <a:pt x="238" y="433"/>
                </a:lnTo>
                <a:lnTo>
                  <a:pt x="235" y="436"/>
                </a:lnTo>
                <a:lnTo>
                  <a:pt x="235" y="436"/>
                </a:lnTo>
                <a:lnTo>
                  <a:pt x="236" y="436"/>
                </a:lnTo>
                <a:lnTo>
                  <a:pt x="238" y="433"/>
                </a:lnTo>
                <a:lnTo>
                  <a:pt x="238" y="433"/>
                </a:lnTo>
                <a:close/>
                <a:moveTo>
                  <a:pt x="65" y="42"/>
                </a:moveTo>
                <a:lnTo>
                  <a:pt x="65" y="42"/>
                </a:lnTo>
                <a:lnTo>
                  <a:pt x="66" y="42"/>
                </a:lnTo>
                <a:lnTo>
                  <a:pt x="66" y="41"/>
                </a:lnTo>
                <a:lnTo>
                  <a:pt x="66" y="41"/>
                </a:lnTo>
                <a:lnTo>
                  <a:pt x="65" y="41"/>
                </a:lnTo>
                <a:lnTo>
                  <a:pt x="65" y="42"/>
                </a:lnTo>
                <a:lnTo>
                  <a:pt x="65" y="42"/>
                </a:lnTo>
                <a:close/>
                <a:moveTo>
                  <a:pt x="195" y="140"/>
                </a:moveTo>
                <a:lnTo>
                  <a:pt x="195" y="140"/>
                </a:lnTo>
                <a:lnTo>
                  <a:pt x="194" y="138"/>
                </a:lnTo>
                <a:lnTo>
                  <a:pt x="194" y="138"/>
                </a:lnTo>
                <a:lnTo>
                  <a:pt x="192" y="140"/>
                </a:lnTo>
                <a:lnTo>
                  <a:pt x="192" y="140"/>
                </a:lnTo>
                <a:lnTo>
                  <a:pt x="195" y="140"/>
                </a:lnTo>
                <a:lnTo>
                  <a:pt x="195" y="140"/>
                </a:lnTo>
                <a:lnTo>
                  <a:pt x="195" y="140"/>
                </a:lnTo>
                <a:lnTo>
                  <a:pt x="195" y="140"/>
                </a:lnTo>
                <a:close/>
                <a:moveTo>
                  <a:pt x="63" y="75"/>
                </a:moveTo>
                <a:lnTo>
                  <a:pt x="63" y="75"/>
                </a:lnTo>
                <a:lnTo>
                  <a:pt x="63" y="75"/>
                </a:lnTo>
                <a:lnTo>
                  <a:pt x="63" y="75"/>
                </a:lnTo>
                <a:lnTo>
                  <a:pt x="65" y="77"/>
                </a:lnTo>
                <a:lnTo>
                  <a:pt x="65" y="77"/>
                </a:lnTo>
                <a:lnTo>
                  <a:pt x="65" y="75"/>
                </a:lnTo>
                <a:lnTo>
                  <a:pt x="63" y="75"/>
                </a:lnTo>
                <a:lnTo>
                  <a:pt x="63" y="75"/>
                </a:lnTo>
                <a:close/>
                <a:moveTo>
                  <a:pt x="192" y="130"/>
                </a:moveTo>
                <a:lnTo>
                  <a:pt x="192" y="130"/>
                </a:lnTo>
                <a:lnTo>
                  <a:pt x="192" y="129"/>
                </a:lnTo>
                <a:lnTo>
                  <a:pt x="191" y="127"/>
                </a:lnTo>
                <a:lnTo>
                  <a:pt x="191" y="127"/>
                </a:lnTo>
                <a:lnTo>
                  <a:pt x="191" y="129"/>
                </a:lnTo>
                <a:lnTo>
                  <a:pt x="192" y="130"/>
                </a:lnTo>
                <a:lnTo>
                  <a:pt x="192" y="130"/>
                </a:lnTo>
                <a:close/>
                <a:moveTo>
                  <a:pt x="284" y="168"/>
                </a:moveTo>
                <a:lnTo>
                  <a:pt x="284" y="168"/>
                </a:lnTo>
                <a:lnTo>
                  <a:pt x="285" y="168"/>
                </a:lnTo>
                <a:lnTo>
                  <a:pt x="285" y="168"/>
                </a:lnTo>
                <a:lnTo>
                  <a:pt x="285" y="168"/>
                </a:lnTo>
                <a:lnTo>
                  <a:pt x="285" y="168"/>
                </a:lnTo>
                <a:lnTo>
                  <a:pt x="285" y="167"/>
                </a:lnTo>
                <a:lnTo>
                  <a:pt x="285" y="167"/>
                </a:lnTo>
                <a:lnTo>
                  <a:pt x="285" y="167"/>
                </a:lnTo>
                <a:lnTo>
                  <a:pt x="284" y="168"/>
                </a:lnTo>
                <a:lnTo>
                  <a:pt x="284" y="168"/>
                </a:lnTo>
                <a:close/>
                <a:moveTo>
                  <a:pt x="254" y="272"/>
                </a:moveTo>
                <a:lnTo>
                  <a:pt x="254" y="272"/>
                </a:lnTo>
                <a:lnTo>
                  <a:pt x="255" y="271"/>
                </a:lnTo>
                <a:lnTo>
                  <a:pt x="255" y="271"/>
                </a:lnTo>
                <a:lnTo>
                  <a:pt x="254" y="271"/>
                </a:lnTo>
                <a:lnTo>
                  <a:pt x="254" y="272"/>
                </a:lnTo>
                <a:lnTo>
                  <a:pt x="254" y="272"/>
                </a:lnTo>
                <a:close/>
                <a:moveTo>
                  <a:pt x="254" y="410"/>
                </a:moveTo>
                <a:lnTo>
                  <a:pt x="254" y="410"/>
                </a:lnTo>
                <a:lnTo>
                  <a:pt x="254" y="410"/>
                </a:lnTo>
                <a:lnTo>
                  <a:pt x="254" y="410"/>
                </a:lnTo>
                <a:lnTo>
                  <a:pt x="254" y="405"/>
                </a:lnTo>
                <a:lnTo>
                  <a:pt x="254" y="405"/>
                </a:lnTo>
                <a:lnTo>
                  <a:pt x="252" y="405"/>
                </a:lnTo>
                <a:lnTo>
                  <a:pt x="252" y="405"/>
                </a:lnTo>
                <a:lnTo>
                  <a:pt x="254" y="410"/>
                </a:lnTo>
                <a:lnTo>
                  <a:pt x="254" y="410"/>
                </a:lnTo>
                <a:close/>
                <a:moveTo>
                  <a:pt x="232" y="405"/>
                </a:moveTo>
                <a:lnTo>
                  <a:pt x="232" y="405"/>
                </a:lnTo>
                <a:lnTo>
                  <a:pt x="232" y="405"/>
                </a:lnTo>
                <a:lnTo>
                  <a:pt x="232" y="405"/>
                </a:lnTo>
                <a:lnTo>
                  <a:pt x="232" y="406"/>
                </a:lnTo>
                <a:lnTo>
                  <a:pt x="232" y="408"/>
                </a:lnTo>
                <a:lnTo>
                  <a:pt x="232" y="408"/>
                </a:lnTo>
                <a:lnTo>
                  <a:pt x="232" y="406"/>
                </a:lnTo>
                <a:lnTo>
                  <a:pt x="232" y="406"/>
                </a:lnTo>
                <a:lnTo>
                  <a:pt x="232" y="405"/>
                </a:lnTo>
                <a:lnTo>
                  <a:pt x="232" y="405"/>
                </a:lnTo>
                <a:close/>
                <a:moveTo>
                  <a:pt x="225" y="380"/>
                </a:moveTo>
                <a:lnTo>
                  <a:pt x="225" y="380"/>
                </a:lnTo>
                <a:lnTo>
                  <a:pt x="224" y="380"/>
                </a:lnTo>
                <a:lnTo>
                  <a:pt x="224" y="380"/>
                </a:lnTo>
                <a:lnTo>
                  <a:pt x="225" y="381"/>
                </a:lnTo>
                <a:lnTo>
                  <a:pt x="225" y="381"/>
                </a:lnTo>
                <a:lnTo>
                  <a:pt x="225" y="380"/>
                </a:lnTo>
                <a:lnTo>
                  <a:pt x="225" y="380"/>
                </a:lnTo>
                <a:close/>
                <a:moveTo>
                  <a:pt x="53" y="83"/>
                </a:moveTo>
                <a:lnTo>
                  <a:pt x="53" y="83"/>
                </a:lnTo>
                <a:lnTo>
                  <a:pt x="53" y="83"/>
                </a:lnTo>
                <a:lnTo>
                  <a:pt x="53" y="83"/>
                </a:lnTo>
                <a:lnTo>
                  <a:pt x="55" y="86"/>
                </a:lnTo>
                <a:lnTo>
                  <a:pt x="55" y="86"/>
                </a:lnTo>
                <a:lnTo>
                  <a:pt x="57" y="86"/>
                </a:lnTo>
                <a:lnTo>
                  <a:pt x="57" y="86"/>
                </a:lnTo>
                <a:lnTo>
                  <a:pt x="53" y="83"/>
                </a:lnTo>
                <a:lnTo>
                  <a:pt x="53" y="83"/>
                </a:lnTo>
                <a:close/>
                <a:moveTo>
                  <a:pt x="213" y="140"/>
                </a:moveTo>
                <a:lnTo>
                  <a:pt x="213" y="140"/>
                </a:lnTo>
                <a:lnTo>
                  <a:pt x="213" y="140"/>
                </a:lnTo>
                <a:lnTo>
                  <a:pt x="213" y="140"/>
                </a:lnTo>
                <a:lnTo>
                  <a:pt x="210" y="140"/>
                </a:lnTo>
                <a:lnTo>
                  <a:pt x="210" y="140"/>
                </a:lnTo>
                <a:lnTo>
                  <a:pt x="213" y="140"/>
                </a:lnTo>
                <a:lnTo>
                  <a:pt x="213" y="140"/>
                </a:lnTo>
                <a:close/>
                <a:moveTo>
                  <a:pt x="266" y="353"/>
                </a:moveTo>
                <a:lnTo>
                  <a:pt x="266" y="353"/>
                </a:lnTo>
                <a:lnTo>
                  <a:pt x="266" y="351"/>
                </a:lnTo>
                <a:lnTo>
                  <a:pt x="266" y="351"/>
                </a:lnTo>
                <a:lnTo>
                  <a:pt x="265" y="351"/>
                </a:lnTo>
                <a:lnTo>
                  <a:pt x="265" y="351"/>
                </a:lnTo>
                <a:lnTo>
                  <a:pt x="262" y="353"/>
                </a:lnTo>
                <a:lnTo>
                  <a:pt x="262" y="353"/>
                </a:lnTo>
                <a:lnTo>
                  <a:pt x="266" y="353"/>
                </a:lnTo>
                <a:lnTo>
                  <a:pt x="266" y="353"/>
                </a:lnTo>
                <a:close/>
                <a:moveTo>
                  <a:pt x="268" y="261"/>
                </a:moveTo>
                <a:lnTo>
                  <a:pt x="268" y="261"/>
                </a:lnTo>
                <a:lnTo>
                  <a:pt x="268" y="263"/>
                </a:lnTo>
                <a:lnTo>
                  <a:pt x="268" y="263"/>
                </a:lnTo>
                <a:lnTo>
                  <a:pt x="268" y="263"/>
                </a:lnTo>
                <a:lnTo>
                  <a:pt x="268" y="263"/>
                </a:lnTo>
                <a:lnTo>
                  <a:pt x="268" y="261"/>
                </a:lnTo>
                <a:lnTo>
                  <a:pt x="268" y="261"/>
                </a:lnTo>
                <a:close/>
                <a:moveTo>
                  <a:pt x="251" y="272"/>
                </a:moveTo>
                <a:lnTo>
                  <a:pt x="251" y="272"/>
                </a:lnTo>
                <a:lnTo>
                  <a:pt x="248" y="272"/>
                </a:lnTo>
                <a:lnTo>
                  <a:pt x="248" y="272"/>
                </a:lnTo>
                <a:lnTo>
                  <a:pt x="248" y="272"/>
                </a:lnTo>
                <a:lnTo>
                  <a:pt x="248" y="272"/>
                </a:lnTo>
                <a:lnTo>
                  <a:pt x="249" y="274"/>
                </a:lnTo>
                <a:lnTo>
                  <a:pt x="249" y="274"/>
                </a:lnTo>
                <a:lnTo>
                  <a:pt x="251" y="272"/>
                </a:lnTo>
                <a:lnTo>
                  <a:pt x="251" y="272"/>
                </a:lnTo>
                <a:close/>
                <a:moveTo>
                  <a:pt x="57" y="37"/>
                </a:moveTo>
                <a:lnTo>
                  <a:pt x="57" y="37"/>
                </a:lnTo>
                <a:lnTo>
                  <a:pt x="58" y="37"/>
                </a:lnTo>
                <a:lnTo>
                  <a:pt x="58" y="36"/>
                </a:lnTo>
                <a:lnTo>
                  <a:pt x="58" y="36"/>
                </a:lnTo>
                <a:lnTo>
                  <a:pt x="57" y="36"/>
                </a:lnTo>
                <a:lnTo>
                  <a:pt x="57" y="37"/>
                </a:lnTo>
                <a:lnTo>
                  <a:pt x="57" y="37"/>
                </a:lnTo>
                <a:close/>
                <a:moveTo>
                  <a:pt x="295" y="233"/>
                </a:moveTo>
                <a:lnTo>
                  <a:pt x="295" y="233"/>
                </a:lnTo>
                <a:lnTo>
                  <a:pt x="295" y="233"/>
                </a:lnTo>
                <a:lnTo>
                  <a:pt x="295" y="233"/>
                </a:lnTo>
                <a:lnTo>
                  <a:pt x="295" y="235"/>
                </a:lnTo>
                <a:lnTo>
                  <a:pt x="295" y="235"/>
                </a:lnTo>
                <a:lnTo>
                  <a:pt x="296" y="235"/>
                </a:lnTo>
                <a:lnTo>
                  <a:pt x="296" y="235"/>
                </a:lnTo>
                <a:lnTo>
                  <a:pt x="296" y="233"/>
                </a:lnTo>
                <a:lnTo>
                  <a:pt x="296" y="233"/>
                </a:lnTo>
                <a:lnTo>
                  <a:pt x="295" y="233"/>
                </a:lnTo>
                <a:lnTo>
                  <a:pt x="295" y="233"/>
                </a:lnTo>
                <a:close/>
                <a:moveTo>
                  <a:pt x="189" y="132"/>
                </a:moveTo>
                <a:lnTo>
                  <a:pt x="189" y="132"/>
                </a:lnTo>
                <a:lnTo>
                  <a:pt x="188" y="134"/>
                </a:lnTo>
                <a:lnTo>
                  <a:pt x="188" y="134"/>
                </a:lnTo>
                <a:lnTo>
                  <a:pt x="189" y="134"/>
                </a:lnTo>
                <a:lnTo>
                  <a:pt x="189" y="134"/>
                </a:lnTo>
                <a:lnTo>
                  <a:pt x="189" y="132"/>
                </a:lnTo>
                <a:lnTo>
                  <a:pt x="189" y="132"/>
                </a:lnTo>
                <a:lnTo>
                  <a:pt x="189" y="132"/>
                </a:lnTo>
                <a:lnTo>
                  <a:pt x="189" y="132"/>
                </a:lnTo>
                <a:close/>
                <a:moveTo>
                  <a:pt x="164" y="182"/>
                </a:moveTo>
                <a:lnTo>
                  <a:pt x="164" y="182"/>
                </a:lnTo>
                <a:lnTo>
                  <a:pt x="164" y="182"/>
                </a:lnTo>
                <a:lnTo>
                  <a:pt x="164" y="182"/>
                </a:lnTo>
                <a:lnTo>
                  <a:pt x="164" y="181"/>
                </a:lnTo>
                <a:lnTo>
                  <a:pt x="162" y="179"/>
                </a:lnTo>
                <a:lnTo>
                  <a:pt x="162" y="179"/>
                </a:lnTo>
                <a:lnTo>
                  <a:pt x="164" y="182"/>
                </a:lnTo>
                <a:lnTo>
                  <a:pt x="164" y="182"/>
                </a:lnTo>
                <a:close/>
                <a:moveTo>
                  <a:pt x="230" y="343"/>
                </a:moveTo>
                <a:lnTo>
                  <a:pt x="230" y="343"/>
                </a:lnTo>
                <a:lnTo>
                  <a:pt x="232" y="343"/>
                </a:lnTo>
                <a:lnTo>
                  <a:pt x="232" y="343"/>
                </a:lnTo>
                <a:lnTo>
                  <a:pt x="232" y="343"/>
                </a:lnTo>
                <a:lnTo>
                  <a:pt x="232" y="342"/>
                </a:lnTo>
                <a:lnTo>
                  <a:pt x="232" y="342"/>
                </a:lnTo>
                <a:lnTo>
                  <a:pt x="230" y="343"/>
                </a:lnTo>
                <a:lnTo>
                  <a:pt x="230" y="343"/>
                </a:lnTo>
                <a:close/>
                <a:moveTo>
                  <a:pt x="61" y="41"/>
                </a:moveTo>
                <a:lnTo>
                  <a:pt x="61" y="41"/>
                </a:lnTo>
                <a:lnTo>
                  <a:pt x="60" y="41"/>
                </a:lnTo>
                <a:lnTo>
                  <a:pt x="60" y="42"/>
                </a:lnTo>
                <a:lnTo>
                  <a:pt x="60" y="42"/>
                </a:lnTo>
                <a:lnTo>
                  <a:pt x="61" y="41"/>
                </a:lnTo>
                <a:lnTo>
                  <a:pt x="61" y="41"/>
                </a:lnTo>
                <a:close/>
                <a:moveTo>
                  <a:pt x="186" y="380"/>
                </a:moveTo>
                <a:lnTo>
                  <a:pt x="186" y="380"/>
                </a:lnTo>
                <a:lnTo>
                  <a:pt x="188" y="383"/>
                </a:lnTo>
                <a:lnTo>
                  <a:pt x="188" y="383"/>
                </a:lnTo>
                <a:lnTo>
                  <a:pt x="188" y="383"/>
                </a:lnTo>
                <a:lnTo>
                  <a:pt x="186" y="380"/>
                </a:lnTo>
                <a:lnTo>
                  <a:pt x="186" y="380"/>
                </a:lnTo>
                <a:close/>
                <a:moveTo>
                  <a:pt x="260" y="266"/>
                </a:moveTo>
                <a:lnTo>
                  <a:pt x="260" y="266"/>
                </a:lnTo>
                <a:lnTo>
                  <a:pt x="259" y="265"/>
                </a:lnTo>
                <a:lnTo>
                  <a:pt x="259" y="265"/>
                </a:lnTo>
                <a:lnTo>
                  <a:pt x="259" y="265"/>
                </a:lnTo>
                <a:lnTo>
                  <a:pt x="259" y="265"/>
                </a:lnTo>
                <a:lnTo>
                  <a:pt x="259" y="268"/>
                </a:lnTo>
                <a:lnTo>
                  <a:pt x="259" y="268"/>
                </a:lnTo>
                <a:lnTo>
                  <a:pt x="260" y="266"/>
                </a:lnTo>
                <a:lnTo>
                  <a:pt x="260" y="266"/>
                </a:lnTo>
                <a:close/>
                <a:moveTo>
                  <a:pt x="246" y="148"/>
                </a:moveTo>
                <a:lnTo>
                  <a:pt x="246" y="148"/>
                </a:lnTo>
                <a:lnTo>
                  <a:pt x="246" y="148"/>
                </a:lnTo>
                <a:lnTo>
                  <a:pt x="246" y="148"/>
                </a:lnTo>
                <a:lnTo>
                  <a:pt x="248" y="146"/>
                </a:lnTo>
                <a:lnTo>
                  <a:pt x="248" y="146"/>
                </a:lnTo>
                <a:lnTo>
                  <a:pt x="248" y="146"/>
                </a:lnTo>
                <a:lnTo>
                  <a:pt x="246" y="146"/>
                </a:lnTo>
                <a:lnTo>
                  <a:pt x="246" y="146"/>
                </a:lnTo>
                <a:lnTo>
                  <a:pt x="246" y="148"/>
                </a:lnTo>
                <a:lnTo>
                  <a:pt x="246" y="148"/>
                </a:lnTo>
                <a:close/>
                <a:moveTo>
                  <a:pt x="79" y="198"/>
                </a:moveTo>
                <a:lnTo>
                  <a:pt x="79" y="198"/>
                </a:lnTo>
                <a:lnTo>
                  <a:pt x="79" y="197"/>
                </a:lnTo>
                <a:lnTo>
                  <a:pt x="79" y="197"/>
                </a:lnTo>
                <a:lnTo>
                  <a:pt x="77" y="195"/>
                </a:lnTo>
                <a:lnTo>
                  <a:pt x="77" y="195"/>
                </a:lnTo>
                <a:lnTo>
                  <a:pt x="77" y="197"/>
                </a:lnTo>
                <a:lnTo>
                  <a:pt x="79" y="198"/>
                </a:lnTo>
                <a:lnTo>
                  <a:pt x="79" y="198"/>
                </a:lnTo>
                <a:close/>
                <a:moveTo>
                  <a:pt x="262" y="370"/>
                </a:moveTo>
                <a:lnTo>
                  <a:pt x="262" y="370"/>
                </a:lnTo>
                <a:lnTo>
                  <a:pt x="260" y="372"/>
                </a:lnTo>
                <a:lnTo>
                  <a:pt x="260" y="372"/>
                </a:lnTo>
                <a:lnTo>
                  <a:pt x="260" y="372"/>
                </a:lnTo>
                <a:lnTo>
                  <a:pt x="262" y="372"/>
                </a:lnTo>
                <a:lnTo>
                  <a:pt x="262" y="370"/>
                </a:lnTo>
                <a:lnTo>
                  <a:pt x="262" y="370"/>
                </a:lnTo>
                <a:close/>
                <a:moveTo>
                  <a:pt x="99" y="39"/>
                </a:moveTo>
                <a:lnTo>
                  <a:pt x="99" y="39"/>
                </a:lnTo>
                <a:lnTo>
                  <a:pt x="99" y="42"/>
                </a:lnTo>
                <a:lnTo>
                  <a:pt x="99" y="42"/>
                </a:lnTo>
                <a:lnTo>
                  <a:pt x="99" y="41"/>
                </a:lnTo>
                <a:lnTo>
                  <a:pt x="99" y="39"/>
                </a:lnTo>
                <a:lnTo>
                  <a:pt x="99" y="39"/>
                </a:lnTo>
                <a:close/>
                <a:moveTo>
                  <a:pt x="140" y="231"/>
                </a:moveTo>
                <a:lnTo>
                  <a:pt x="140" y="231"/>
                </a:lnTo>
                <a:lnTo>
                  <a:pt x="142" y="228"/>
                </a:lnTo>
                <a:lnTo>
                  <a:pt x="142" y="228"/>
                </a:lnTo>
                <a:lnTo>
                  <a:pt x="140" y="230"/>
                </a:lnTo>
                <a:lnTo>
                  <a:pt x="140" y="231"/>
                </a:lnTo>
                <a:lnTo>
                  <a:pt x="140" y="231"/>
                </a:lnTo>
                <a:close/>
                <a:moveTo>
                  <a:pt x="118" y="224"/>
                </a:moveTo>
                <a:lnTo>
                  <a:pt x="118" y="224"/>
                </a:lnTo>
                <a:lnTo>
                  <a:pt x="120" y="220"/>
                </a:lnTo>
                <a:lnTo>
                  <a:pt x="120" y="220"/>
                </a:lnTo>
                <a:lnTo>
                  <a:pt x="120" y="220"/>
                </a:lnTo>
                <a:lnTo>
                  <a:pt x="120" y="220"/>
                </a:lnTo>
                <a:lnTo>
                  <a:pt x="118" y="222"/>
                </a:lnTo>
                <a:lnTo>
                  <a:pt x="118" y="222"/>
                </a:lnTo>
                <a:lnTo>
                  <a:pt x="118" y="224"/>
                </a:lnTo>
                <a:lnTo>
                  <a:pt x="118" y="224"/>
                </a:lnTo>
                <a:close/>
                <a:moveTo>
                  <a:pt x="274" y="156"/>
                </a:moveTo>
                <a:lnTo>
                  <a:pt x="274" y="156"/>
                </a:lnTo>
                <a:lnTo>
                  <a:pt x="274" y="157"/>
                </a:lnTo>
                <a:lnTo>
                  <a:pt x="274" y="157"/>
                </a:lnTo>
                <a:lnTo>
                  <a:pt x="274" y="156"/>
                </a:lnTo>
                <a:lnTo>
                  <a:pt x="274" y="154"/>
                </a:lnTo>
                <a:lnTo>
                  <a:pt x="274" y="154"/>
                </a:lnTo>
                <a:lnTo>
                  <a:pt x="274" y="156"/>
                </a:lnTo>
                <a:lnTo>
                  <a:pt x="274" y="156"/>
                </a:lnTo>
                <a:close/>
                <a:moveTo>
                  <a:pt x="225" y="265"/>
                </a:moveTo>
                <a:lnTo>
                  <a:pt x="225" y="265"/>
                </a:lnTo>
                <a:lnTo>
                  <a:pt x="225" y="265"/>
                </a:lnTo>
                <a:lnTo>
                  <a:pt x="225" y="265"/>
                </a:lnTo>
                <a:lnTo>
                  <a:pt x="227" y="265"/>
                </a:lnTo>
                <a:lnTo>
                  <a:pt x="227" y="265"/>
                </a:lnTo>
                <a:lnTo>
                  <a:pt x="225" y="265"/>
                </a:lnTo>
                <a:lnTo>
                  <a:pt x="225" y="265"/>
                </a:lnTo>
                <a:lnTo>
                  <a:pt x="225" y="265"/>
                </a:lnTo>
                <a:lnTo>
                  <a:pt x="225" y="265"/>
                </a:lnTo>
                <a:close/>
                <a:moveTo>
                  <a:pt x="102" y="132"/>
                </a:moveTo>
                <a:lnTo>
                  <a:pt x="102" y="132"/>
                </a:lnTo>
                <a:lnTo>
                  <a:pt x="106" y="130"/>
                </a:lnTo>
                <a:lnTo>
                  <a:pt x="106" y="130"/>
                </a:lnTo>
                <a:lnTo>
                  <a:pt x="104" y="130"/>
                </a:lnTo>
                <a:lnTo>
                  <a:pt x="102" y="132"/>
                </a:lnTo>
                <a:lnTo>
                  <a:pt x="102" y="132"/>
                </a:lnTo>
                <a:close/>
                <a:moveTo>
                  <a:pt x="169" y="362"/>
                </a:moveTo>
                <a:lnTo>
                  <a:pt x="169" y="362"/>
                </a:lnTo>
                <a:lnTo>
                  <a:pt x="170" y="364"/>
                </a:lnTo>
                <a:lnTo>
                  <a:pt x="170" y="364"/>
                </a:lnTo>
                <a:lnTo>
                  <a:pt x="170" y="364"/>
                </a:lnTo>
                <a:lnTo>
                  <a:pt x="170" y="364"/>
                </a:lnTo>
                <a:lnTo>
                  <a:pt x="170" y="362"/>
                </a:lnTo>
                <a:lnTo>
                  <a:pt x="170" y="362"/>
                </a:lnTo>
                <a:lnTo>
                  <a:pt x="169" y="362"/>
                </a:lnTo>
                <a:lnTo>
                  <a:pt x="169" y="362"/>
                </a:lnTo>
                <a:close/>
                <a:moveTo>
                  <a:pt x="178" y="381"/>
                </a:moveTo>
                <a:lnTo>
                  <a:pt x="178" y="381"/>
                </a:lnTo>
                <a:lnTo>
                  <a:pt x="180" y="381"/>
                </a:lnTo>
                <a:lnTo>
                  <a:pt x="180" y="381"/>
                </a:lnTo>
                <a:lnTo>
                  <a:pt x="178" y="380"/>
                </a:lnTo>
                <a:lnTo>
                  <a:pt x="178" y="380"/>
                </a:lnTo>
                <a:lnTo>
                  <a:pt x="178" y="381"/>
                </a:lnTo>
                <a:lnTo>
                  <a:pt x="178" y="381"/>
                </a:lnTo>
                <a:lnTo>
                  <a:pt x="178" y="381"/>
                </a:lnTo>
                <a:lnTo>
                  <a:pt x="178" y="381"/>
                </a:lnTo>
                <a:close/>
                <a:moveTo>
                  <a:pt x="83" y="89"/>
                </a:moveTo>
                <a:lnTo>
                  <a:pt x="83" y="89"/>
                </a:lnTo>
                <a:lnTo>
                  <a:pt x="82" y="88"/>
                </a:lnTo>
                <a:lnTo>
                  <a:pt x="82" y="88"/>
                </a:lnTo>
                <a:lnTo>
                  <a:pt x="83" y="89"/>
                </a:lnTo>
                <a:lnTo>
                  <a:pt x="83" y="89"/>
                </a:lnTo>
                <a:close/>
                <a:moveTo>
                  <a:pt x="238" y="343"/>
                </a:moveTo>
                <a:lnTo>
                  <a:pt x="238" y="343"/>
                </a:lnTo>
                <a:lnTo>
                  <a:pt x="236" y="342"/>
                </a:lnTo>
                <a:lnTo>
                  <a:pt x="236" y="342"/>
                </a:lnTo>
                <a:lnTo>
                  <a:pt x="236" y="342"/>
                </a:lnTo>
                <a:lnTo>
                  <a:pt x="236" y="342"/>
                </a:lnTo>
                <a:lnTo>
                  <a:pt x="236" y="343"/>
                </a:lnTo>
                <a:lnTo>
                  <a:pt x="236" y="343"/>
                </a:lnTo>
                <a:lnTo>
                  <a:pt x="238" y="343"/>
                </a:lnTo>
                <a:lnTo>
                  <a:pt x="238" y="343"/>
                </a:lnTo>
                <a:close/>
                <a:moveTo>
                  <a:pt x="290" y="189"/>
                </a:moveTo>
                <a:lnTo>
                  <a:pt x="290" y="189"/>
                </a:lnTo>
                <a:lnTo>
                  <a:pt x="290" y="190"/>
                </a:lnTo>
                <a:lnTo>
                  <a:pt x="290" y="190"/>
                </a:lnTo>
                <a:lnTo>
                  <a:pt x="292" y="189"/>
                </a:lnTo>
                <a:lnTo>
                  <a:pt x="290" y="189"/>
                </a:lnTo>
                <a:lnTo>
                  <a:pt x="290" y="189"/>
                </a:lnTo>
                <a:close/>
                <a:moveTo>
                  <a:pt x="227" y="394"/>
                </a:moveTo>
                <a:lnTo>
                  <a:pt x="227" y="394"/>
                </a:lnTo>
                <a:lnTo>
                  <a:pt x="227" y="395"/>
                </a:lnTo>
                <a:lnTo>
                  <a:pt x="227" y="395"/>
                </a:lnTo>
                <a:lnTo>
                  <a:pt x="227" y="392"/>
                </a:lnTo>
                <a:lnTo>
                  <a:pt x="227" y="392"/>
                </a:lnTo>
                <a:lnTo>
                  <a:pt x="227" y="394"/>
                </a:lnTo>
                <a:lnTo>
                  <a:pt x="227" y="394"/>
                </a:lnTo>
                <a:lnTo>
                  <a:pt x="227" y="394"/>
                </a:lnTo>
                <a:close/>
                <a:moveTo>
                  <a:pt x="170" y="110"/>
                </a:moveTo>
                <a:lnTo>
                  <a:pt x="170" y="110"/>
                </a:lnTo>
                <a:lnTo>
                  <a:pt x="169" y="110"/>
                </a:lnTo>
                <a:lnTo>
                  <a:pt x="169" y="110"/>
                </a:lnTo>
                <a:lnTo>
                  <a:pt x="169" y="110"/>
                </a:lnTo>
                <a:lnTo>
                  <a:pt x="169" y="110"/>
                </a:lnTo>
                <a:lnTo>
                  <a:pt x="169" y="110"/>
                </a:lnTo>
                <a:lnTo>
                  <a:pt x="169" y="110"/>
                </a:lnTo>
                <a:lnTo>
                  <a:pt x="169" y="110"/>
                </a:lnTo>
                <a:lnTo>
                  <a:pt x="170" y="110"/>
                </a:lnTo>
                <a:lnTo>
                  <a:pt x="170" y="110"/>
                </a:lnTo>
                <a:close/>
                <a:moveTo>
                  <a:pt x="255" y="351"/>
                </a:moveTo>
                <a:lnTo>
                  <a:pt x="255" y="351"/>
                </a:lnTo>
                <a:lnTo>
                  <a:pt x="255" y="353"/>
                </a:lnTo>
                <a:lnTo>
                  <a:pt x="255" y="353"/>
                </a:lnTo>
                <a:lnTo>
                  <a:pt x="255" y="353"/>
                </a:lnTo>
                <a:lnTo>
                  <a:pt x="257" y="351"/>
                </a:lnTo>
                <a:lnTo>
                  <a:pt x="257" y="351"/>
                </a:lnTo>
                <a:lnTo>
                  <a:pt x="255" y="351"/>
                </a:lnTo>
                <a:lnTo>
                  <a:pt x="255" y="351"/>
                </a:lnTo>
                <a:close/>
                <a:moveTo>
                  <a:pt x="246" y="153"/>
                </a:moveTo>
                <a:lnTo>
                  <a:pt x="246" y="153"/>
                </a:lnTo>
                <a:lnTo>
                  <a:pt x="249" y="154"/>
                </a:lnTo>
                <a:lnTo>
                  <a:pt x="249" y="154"/>
                </a:lnTo>
                <a:lnTo>
                  <a:pt x="248" y="153"/>
                </a:lnTo>
                <a:lnTo>
                  <a:pt x="246" y="153"/>
                </a:lnTo>
                <a:lnTo>
                  <a:pt x="246" y="153"/>
                </a:lnTo>
                <a:close/>
                <a:moveTo>
                  <a:pt x="263" y="146"/>
                </a:moveTo>
                <a:lnTo>
                  <a:pt x="263" y="146"/>
                </a:lnTo>
                <a:lnTo>
                  <a:pt x="263" y="148"/>
                </a:lnTo>
                <a:lnTo>
                  <a:pt x="263" y="148"/>
                </a:lnTo>
                <a:lnTo>
                  <a:pt x="263" y="148"/>
                </a:lnTo>
                <a:lnTo>
                  <a:pt x="263" y="148"/>
                </a:lnTo>
                <a:lnTo>
                  <a:pt x="265" y="146"/>
                </a:lnTo>
                <a:lnTo>
                  <a:pt x="265" y="146"/>
                </a:lnTo>
                <a:lnTo>
                  <a:pt x="263" y="146"/>
                </a:lnTo>
                <a:lnTo>
                  <a:pt x="263" y="146"/>
                </a:lnTo>
                <a:close/>
                <a:moveTo>
                  <a:pt x="229" y="351"/>
                </a:moveTo>
                <a:lnTo>
                  <a:pt x="229" y="351"/>
                </a:lnTo>
                <a:lnTo>
                  <a:pt x="227" y="351"/>
                </a:lnTo>
                <a:lnTo>
                  <a:pt x="229" y="353"/>
                </a:lnTo>
                <a:lnTo>
                  <a:pt x="229" y="353"/>
                </a:lnTo>
                <a:lnTo>
                  <a:pt x="229" y="351"/>
                </a:lnTo>
                <a:lnTo>
                  <a:pt x="229" y="351"/>
                </a:lnTo>
                <a:close/>
                <a:moveTo>
                  <a:pt x="188" y="160"/>
                </a:moveTo>
                <a:lnTo>
                  <a:pt x="188" y="160"/>
                </a:lnTo>
                <a:lnTo>
                  <a:pt x="188" y="160"/>
                </a:lnTo>
                <a:lnTo>
                  <a:pt x="188" y="160"/>
                </a:lnTo>
                <a:lnTo>
                  <a:pt x="188" y="164"/>
                </a:lnTo>
                <a:lnTo>
                  <a:pt x="188" y="164"/>
                </a:lnTo>
                <a:lnTo>
                  <a:pt x="188" y="160"/>
                </a:lnTo>
                <a:lnTo>
                  <a:pt x="188" y="160"/>
                </a:lnTo>
                <a:close/>
                <a:moveTo>
                  <a:pt x="218" y="135"/>
                </a:moveTo>
                <a:lnTo>
                  <a:pt x="218" y="135"/>
                </a:lnTo>
                <a:lnTo>
                  <a:pt x="216" y="135"/>
                </a:lnTo>
                <a:lnTo>
                  <a:pt x="216" y="135"/>
                </a:lnTo>
                <a:lnTo>
                  <a:pt x="216" y="135"/>
                </a:lnTo>
                <a:lnTo>
                  <a:pt x="218" y="135"/>
                </a:lnTo>
                <a:lnTo>
                  <a:pt x="218" y="135"/>
                </a:lnTo>
                <a:close/>
                <a:moveTo>
                  <a:pt x="222" y="375"/>
                </a:moveTo>
                <a:lnTo>
                  <a:pt x="222" y="375"/>
                </a:lnTo>
                <a:lnTo>
                  <a:pt x="222" y="377"/>
                </a:lnTo>
                <a:lnTo>
                  <a:pt x="222" y="377"/>
                </a:lnTo>
                <a:lnTo>
                  <a:pt x="222" y="377"/>
                </a:lnTo>
                <a:lnTo>
                  <a:pt x="222" y="377"/>
                </a:lnTo>
                <a:lnTo>
                  <a:pt x="222" y="377"/>
                </a:lnTo>
                <a:lnTo>
                  <a:pt x="222" y="375"/>
                </a:lnTo>
                <a:lnTo>
                  <a:pt x="222" y="375"/>
                </a:lnTo>
                <a:close/>
                <a:moveTo>
                  <a:pt x="63" y="45"/>
                </a:moveTo>
                <a:lnTo>
                  <a:pt x="63" y="45"/>
                </a:lnTo>
                <a:lnTo>
                  <a:pt x="65" y="45"/>
                </a:lnTo>
                <a:lnTo>
                  <a:pt x="65" y="45"/>
                </a:lnTo>
                <a:lnTo>
                  <a:pt x="63" y="45"/>
                </a:lnTo>
                <a:lnTo>
                  <a:pt x="63" y="45"/>
                </a:lnTo>
                <a:close/>
                <a:moveTo>
                  <a:pt x="224" y="440"/>
                </a:moveTo>
                <a:lnTo>
                  <a:pt x="224" y="440"/>
                </a:lnTo>
                <a:lnTo>
                  <a:pt x="225" y="440"/>
                </a:lnTo>
                <a:lnTo>
                  <a:pt x="225" y="440"/>
                </a:lnTo>
                <a:lnTo>
                  <a:pt x="225" y="440"/>
                </a:lnTo>
                <a:lnTo>
                  <a:pt x="224" y="440"/>
                </a:lnTo>
                <a:lnTo>
                  <a:pt x="224" y="440"/>
                </a:lnTo>
                <a:close/>
                <a:moveTo>
                  <a:pt x="39" y="83"/>
                </a:moveTo>
                <a:lnTo>
                  <a:pt x="39" y="83"/>
                </a:lnTo>
                <a:lnTo>
                  <a:pt x="39" y="83"/>
                </a:lnTo>
                <a:lnTo>
                  <a:pt x="39" y="83"/>
                </a:lnTo>
                <a:lnTo>
                  <a:pt x="39" y="80"/>
                </a:lnTo>
                <a:lnTo>
                  <a:pt x="39" y="80"/>
                </a:lnTo>
                <a:lnTo>
                  <a:pt x="39" y="80"/>
                </a:lnTo>
                <a:lnTo>
                  <a:pt x="39" y="80"/>
                </a:lnTo>
                <a:lnTo>
                  <a:pt x="39" y="83"/>
                </a:lnTo>
                <a:lnTo>
                  <a:pt x="39" y="83"/>
                </a:lnTo>
                <a:close/>
                <a:moveTo>
                  <a:pt x="194" y="214"/>
                </a:moveTo>
                <a:lnTo>
                  <a:pt x="194" y="214"/>
                </a:lnTo>
                <a:lnTo>
                  <a:pt x="192" y="214"/>
                </a:lnTo>
                <a:lnTo>
                  <a:pt x="192" y="216"/>
                </a:lnTo>
                <a:lnTo>
                  <a:pt x="192" y="216"/>
                </a:lnTo>
                <a:lnTo>
                  <a:pt x="194" y="214"/>
                </a:lnTo>
                <a:lnTo>
                  <a:pt x="194" y="214"/>
                </a:lnTo>
                <a:close/>
                <a:moveTo>
                  <a:pt x="197" y="219"/>
                </a:moveTo>
                <a:lnTo>
                  <a:pt x="197" y="219"/>
                </a:lnTo>
                <a:lnTo>
                  <a:pt x="197" y="219"/>
                </a:lnTo>
                <a:lnTo>
                  <a:pt x="197" y="219"/>
                </a:lnTo>
                <a:lnTo>
                  <a:pt x="195" y="220"/>
                </a:lnTo>
                <a:lnTo>
                  <a:pt x="195" y="220"/>
                </a:lnTo>
                <a:lnTo>
                  <a:pt x="195" y="222"/>
                </a:lnTo>
                <a:lnTo>
                  <a:pt x="195" y="222"/>
                </a:lnTo>
                <a:lnTo>
                  <a:pt x="197" y="219"/>
                </a:lnTo>
                <a:lnTo>
                  <a:pt x="197" y="219"/>
                </a:lnTo>
                <a:close/>
                <a:moveTo>
                  <a:pt x="61" y="83"/>
                </a:moveTo>
                <a:lnTo>
                  <a:pt x="61" y="83"/>
                </a:lnTo>
                <a:lnTo>
                  <a:pt x="63" y="85"/>
                </a:lnTo>
                <a:lnTo>
                  <a:pt x="63" y="85"/>
                </a:lnTo>
                <a:lnTo>
                  <a:pt x="63" y="83"/>
                </a:lnTo>
                <a:lnTo>
                  <a:pt x="61" y="83"/>
                </a:lnTo>
                <a:lnTo>
                  <a:pt x="61" y="83"/>
                </a:lnTo>
                <a:close/>
                <a:moveTo>
                  <a:pt x="249" y="380"/>
                </a:moveTo>
                <a:lnTo>
                  <a:pt x="249" y="380"/>
                </a:lnTo>
                <a:lnTo>
                  <a:pt x="249" y="381"/>
                </a:lnTo>
                <a:lnTo>
                  <a:pt x="249" y="381"/>
                </a:lnTo>
                <a:lnTo>
                  <a:pt x="249" y="381"/>
                </a:lnTo>
                <a:lnTo>
                  <a:pt x="249" y="380"/>
                </a:lnTo>
                <a:lnTo>
                  <a:pt x="249" y="380"/>
                </a:lnTo>
                <a:close/>
                <a:moveTo>
                  <a:pt x="107" y="118"/>
                </a:moveTo>
                <a:lnTo>
                  <a:pt x="107" y="118"/>
                </a:lnTo>
                <a:lnTo>
                  <a:pt x="107" y="116"/>
                </a:lnTo>
                <a:lnTo>
                  <a:pt x="107" y="116"/>
                </a:lnTo>
                <a:lnTo>
                  <a:pt x="107" y="116"/>
                </a:lnTo>
                <a:lnTo>
                  <a:pt x="107" y="118"/>
                </a:lnTo>
                <a:lnTo>
                  <a:pt x="107" y="118"/>
                </a:lnTo>
                <a:close/>
                <a:moveTo>
                  <a:pt x="69" y="39"/>
                </a:moveTo>
                <a:lnTo>
                  <a:pt x="69" y="39"/>
                </a:lnTo>
                <a:lnTo>
                  <a:pt x="71" y="39"/>
                </a:lnTo>
                <a:lnTo>
                  <a:pt x="72" y="39"/>
                </a:lnTo>
                <a:lnTo>
                  <a:pt x="72" y="39"/>
                </a:lnTo>
                <a:lnTo>
                  <a:pt x="71" y="39"/>
                </a:lnTo>
                <a:lnTo>
                  <a:pt x="69" y="39"/>
                </a:lnTo>
                <a:lnTo>
                  <a:pt x="69" y="39"/>
                </a:lnTo>
                <a:close/>
                <a:moveTo>
                  <a:pt x="99" y="230"/>
                </a:moveTo>
                <a:lnTo>
                  <a:pt x="99" y="230"/>
                </a:lnTo>
                <a:lnTo>
                  <a:pt x="102" y="230"/>
                </a:lnTo>
                <a:lnTo>
                  <a:pt x="102" y="230"/>
                </a:lnTo>
                <a:lnTo>
                  <a:pt x="101" y="230"/>
                </a:lnTo>
                <a:lnTo>
                  <a:pt x="99" y="230"/>
                </a:lnTo>
                <a:lnTo>
                  <a:pt x="99" y="230"/>
                </a:lnTo>
                <a:close/>
                <a:moveTo>
                  <a:pt x="298" y="222"/>
                </a:moveTo>
                <a:lnTo>
                  <a:pt x="298" y="222"/>
                </a:lnTo>
                <a:lnTo>
                  <a:pt x="298" y="222"/>
                </a:lnTo>
                <a:lnTo>
                  <a:pt x="298" y="224"/>
                </a:lnTo>
                <a:lnTo>
                  <a:pt x="298" y="224"/>
                </a:lnTo>
                <a:lnTo>
                  <a:pt x="298" y="222"/>
                </a:lnTo>
                <a:lnTo>
                  <a:pt x="298" y="222"/>
                </a:lnTo>
                <a:close/>
                <a:moveTo>
                  <a:pt x="266" y="372"/>
                </a:moveTo>
                <a:lnTo>
                  <a:pt x="266" y="372"/>
                </a:lnTo>
                <a:lnTo>
                  <a:pt x="266" y="372"/>
                </a:lnTo>
                <a:lnTo>
                  <a:pt x="266" y="372"/>
                </a:lnTo>
                <a:lnTo>
                  <a:pt x="265" y="372"/>
                </a:lnTo>
                <a:lnTo>
                  <a:pt x="265" y="373"/>
                </a:lnTo>
                <a:lnTo>
                  <a:pt x="265" y="373"/>
                </a:lnTo>
                <a:lnTo>
                  <a:pt x="266" y="372"/>
                </a:lnTo>
                <a:lnTo>
                  <a:pt x="266" y="372"/>
                </a:lnTo>
                <a:close/>
                <a:moveTo>
                  <a:pt x="83" y="208"/>
                </a:moveTo>
                <a:lnTo>
                  <a:pt x="83" y="208"/>
                </a:lnTo>
                <a:lnTo>
                  <a:pt x="82" y="208"/>
                </a:lnTo>
                <a:lnTo>
                  <a:pt x="82" y="208"/>
                </a:lnTo>
                <a:lnTo>
                  <a:pt x="82" y="208"/>
                </a:lnTo>
                <a:lnTo>
                  <a:pt x="82" y="208"/>
                </a:lnTo>
                <a:lnTo>
                  <a:pt x="82" y="209"/>
                </a:lnTo>
                <a:lnTo>
                  <a:pt x="82" y="209"/>
                </a:lnTo>
                <a:lnTo>
                  <a:pt x="83" y="208"/>
                </a:lnTo>
                <a:lnTo>
                  <a:pt x="83" y="208"/>
                </a:lnTo>
                <a:close/>
                <a:moveTo>
                  <a:pt x="69" y="69"/>
                </a:moveTo>
                <a:lnTo>
                  <a:pt x="69" y="69"/>
                </a:lnTo>
                <a:lnTo>
                  <a:pt x="71" y="71"/>
                </a:lnTo>
                <a:lnTo>
                  <a:pt x="71" y="71"/>
                </a:lnTo>
                <a:lnTo>
                  <a:pt x="69" y="69"/>
                </a:lnTo>
                <a:lnTo>
                  <a:pt x="69" y="69"/>
                </a:lnTo>
                <a:close/>
                <a:moveTo>
                  <a:pt x="83" y="211"/>
                </a:moveTo>
                <a:lnTo>
                  <a:pt x="83" y="211"/>
                </a:lnTo>
                <a:lnTo>
                  <a:pt x="83" y="212"/>
                </a:lnTo>
                <a:lnTo>
                  <a:pt x="83" y="212"/>
                </a:lnTo>
                <a:lnTo>
                  <a:pt x="83" y="211"/>
                </a:lnTo>
                <a:lnTo>
                  <a:pt x="83" y="211"/>
                </a:lnTo>
                <a:lnTo>
                  <a:pt x="83" y="211"/>
                </a:lnTo>
                <a:close/>
                <a:moveTo>
                  <a:pt x="188" y="156"/>
                </a:moveTo>
                <a:lnTo>
                  <a:pt x="188" y="156"/>
                </a:lnTo>
                <a:lnTo>
                  <a:pt x="188" y="156"/>
                </a:lnTo>
                <a:lnTo>
                  <a:pt x="188" y="157"/>
                </a:lnTo>
                <a:lnTo>
                  <a:pt x="188" y="157"/>
                </a:lnTo>
                <a:lnTo>
                  <a:pt x="188" y="156"/>
                </a:lnTo>
                <a:lnTo>
                  <a:pt x="188" y="156"/>
                </a:lnTo>
                <a:close/>
                <a:moveTo>
                  <a:pt x="177" y="247"/>
                </a:moveTo>
                <a:lnTo>
                  <a:pt x="177" y="247"/>
                </a:lnTo>
                <a:lnTo>
                  <a:pt x="175" y="247"/>
                </a:lnTo>
                <a:lnTo>
                  <a:pt x="177" y="249"/>
                </a:lnTo>
                <a:lnTo>
                  <a:pt x="177" y="249"/>
                </a:lnTo>
                <a:lnTo>
                  <a:pt x="177" y="247"/>
                </a:lnTo>
                <a:lnTo>
                  <a:pt x="177" y="247"/>
                </a:lnTo>
                <a:close/>
                <a:moveTo>
                  <a:pt x="184" y="233"/>
                </a:moveTo>
                <a:lnTo>
                  <a:pt x="184" y="233"/>
                </a:lnTo>
                <a:lnTo>
                  <a:pt x="186" y="233"/>
                </a:lnTo>
                <a:lnTo>
                  <a:pt x="186" y="233"/>
                </a:lnTo>
                <a:lnTo>
                  <a:pt x="184" y="233"/>
                </a:lnTo>
                <a:lnTo>
                  <a:pt x="184" y="233"/>
                </a:lnTo>
                <a:close/>
                <a:moveTo>
                  <a:pt x="219" y="296"/>
                </a:moveTo>
                <a:lnTo>
                  <a:pt x="219" y="296"/>
                </a:lnTo>
                <a:lnTo>
                  <a:pt x="218" y="296"/>
                </a:lnTo>
                <a:lnTo>
                  <a:pt x="218" y="298"/>
                </a:lnTo>
                <a:lnTo>
                  <a:pt x="218" y="298"/>
                </a:lnTo>
                <a:lnTo>
                  <a:pt x="219" y="296"/>
                </a:lnTo>
                <a:lnTo>
                  <a:pt x="219" y="296"/>
                </a:lnTo>
                <a:close/>
                <a:moveTo>
                  <a:pt x="63" y="37"/>
                </a:moveTo>
                <a:lnTo>
                  <a:pt x="63" y="37"/>
                </a:lnTo>
                <a:lnTo>
                  <a:pt x="61" y="37"/>
                </a:lnTo>
                <a:lnTo>
                  <a:pt x="61" y="37"/>
                </a:lnTo>
                <a:lnTo>
                  <a:pt x="63" y="37"/>
                </a:lnTo>
                <a:lnTo>
                  <a:pt x="63" y="37"/>
                </a:lnTo>
                <a:close/>
                <a:moveTo>
                  <a:pt x="254" y="365"/>
                </a:moveTo>
                <a:lnTo>
                  <a:pt x="254" y="365"/>
                </a:lnTo>
                <a:lnTo>
                  <a:pt x="254" y="367"/>
                </a:lnTo>
                <a:lnTo>
                  <a:pt x="254" y="367"/>
                </a:lnTo>
                <a:lnTo>
                  <a:pt x="254" y="367"/>
                </a:lnTo>
                <a:lnTo>
                  <a:pt x="254" y="365"/>
                </a:lnTo>
                <a:lnTo>
                  <a:pt x="254" y="365"/>
                </a:lnTo>
                <a:close/>
                <a:moveTo>
                  <a:pt x="199" y="187"/>
                </a:moveTo>
                <a:lnTo>
                  <a:pt x="199" y="187"/>
                </a:lnTo>
                <a:lnTo>
                  <a:pt x="199" y="184"/>
                </a:lnTo>
                <a:lnTo>
                  <a:pt x="199" y="184"/>
                </a:lnTo>
                <a:lnTo>
                  <a:pt x="199" y="186"/>
                </a:lnTo>
                <a:lnTo>
                  <a:pt x="199" y="187"/>
                </a:lnTo>
                <a:lnTo>
                  <a:pt x="199" y="187"/>
                </a:lnTo>
                <a:close/>
                <a:moveTo>
                  <a:pt x="229" y="392"/>
                </a:moveTo>
                <a:lnTo>
                  <a:pt x="229" y="392"/>
                </a:lnTo>
                <a:lnTo>
                  <a:pt x="230" y="392"/>
                </a:lnTo>
                <a:lnTo>
                  <a:pt x="232" y="391"/>
                </a:lnTo>
                <a:lnTo>
                  <a:pt x="232" y="391"/>
                </a:lnTo>
                <a:lnTo>
                  <a:pt x="229" y="392"/>
                </a:lnTo>
                <a:lnTo>
                  <a:pt x="229" y="392"/>
                </a:lnTo>
                <a:close/>
                <a:moveTo>
                  <a:pt x="221" y="272"/>
                </a:moveTo>
                <a:lnTo>
                  <a:pt x="221" y="272"/>
                </a:lnTo>
                <a:lnTo>
                  <a:pt x="222" y="272"/>
                </a:lnTo>
                <a:lnTo>
                  <a:pt x="222" y="272"/>
                </a:lnTo>
                <a:lnTo>
                  <a:pt x="222" y="272"/>
                </a:lnTo>
                <a:lnTo>
                  <a:pt x="222" y="272"/>
                </a:lnTo>
                <a:lnTo>
                  <a:pt x="221" y="272"/>
                </a:lnTo>
                <a:lnTo>
                  <a:pt x="221" y="272"/>
                </a:lnTo>
                <a:close/>
                <a:moveTo>
                  <a:pt x="153" y="113"/>
                </a:moveTo>
                <a:lnTo>
                  <a:pt x="153" y="113"/>
                </a:lnTo>
                <a:lnTo>
                  <a:pt x="153" y="113"/>
                </a:lnTo>
                <a:lnTo>
                  <a:pt x="153" y="112"/>
                </a:lnTo>
                <a:lnTo>
                  <a:pt x="153" y="112"/>
                </a:lnTo>
                <a:lnTo>
                  <a:pt x="153" y="113"/>
                </a:lnTo>
                <a:lnTo>
                  <a:pt x="153" y="113"/>
                </a:lnTo>
                <a:close/>
                <a:moveTo>
                  <a:pt x="132" y="110"/>
                </a:moveTo>
                <a:lnTo>
                  <a:pt x="132" y="110"/>
                </a:lnTo>
                <a:lnTo>
                  <a:pt x="132" y="110"/>
                </a:lnTo>
                <a:lnTo>
                  <a:pt x="132" y="110"/>
                </a:lnTo>
                <a:lnTo>
                  <a:pt x="134" y="110"/>
                </a:lnTo>
                <a:lnTo>
                  <a:pt x="134" y="110"/>
                </a:lnTo>
                <a:lnTo>
                  <a:pt x="134" y="110"/>
                </a:lnTo>
                <a:lnTo>
                  <a:pt x="134" y="110"/>
                </a:lnTo>
                <a:lnTo>
                  <a:pt x="132" y="110"/>
                </a:lnTo>
                <a:lnTo>
                  <a:pt x="132" y="110"/>
                </a:lnTo>
                <a:close/>
                <a:moveTo>
                  <a:pt x="124" y="214"/>
                </a:moveTo>
                <a:lnTo>
                  <a:pt x="124" y="214"/>
                </a:lnTo>
                <a:lnTo>
                  <a:pt x="124" y="214"/>
                </a:lnTo>
                <a:lnTo>
                  <a:pt x="124" y="214"/>
                </a:lnTo>
                <a:lnTo>
                  <a:pt x="128" y="214"/>
                </a:lnTo>
                <a:lnTo>
                  <a:pt x="128" y="214"/>
                </a:lnTo>
                <a:lnTo>
                  <a:pt x="128" y="214"/>
                </a:lnTo>
                <a:lnTo>
                  <a:pt x="128" y="214"/>
                </a:lnTo>
                <a:lnTo>
                  <a:pt x="124" y="214"/>
                </a:lnTo>
                <a:lnTo>
                  <a:pt x="124" y="214"/>
                </a:lnTo>
                <a:close/>
                <a:moveTo>
                  <a:pt x="255" y="156"/>
                </a:moveTo>
                <a:lnTo>
                  <a:pt x="255" y="156"/>
                </a:lnTo>
                <a:lnTo>
                  <a:pt x="255" y="156"/>
                </a:lnTo>
                <a:lnTo>
                  <a:pt x="255" y="156"/>
                </a:lnTo>
                <a:lnTo>
                  <a:pt x="257" y="157"/>
                </a:lnTo>
                <a:lnTo>
                  <a:pt x="257" y="157"/>
                </a:lnTo>
                <a:lnTo>
                  <a:pt x="257" y="156"/>
                </a:lnTo>
                <a:lnTo>
                  <a:pt x="257" y="156"/>
                </a:lnTo>
                <a:lnTo>
                  <a:pt x="255" y="156"/>
                </a:lnTo>
                <a:lnTo>
                  <a:pt x="255" y="156"/>
                </a:lnTo>
                <a:close/>
                <a:moveTo>
                  <a:pt x="233" y="148"/>
                </a:moveTo>
                <a:lnTo>
                  <a:pt x="233" y="148"/>
                </a:lnTo>
                <a:lnTo>
                  <a:pt x="235" y="148"/>
                </a:lnTo>
                <a:lnTo>
                  <a:pt x="235" y="148"/>
                </a:lnTo>
                <a:lnTo>
                  <a:pt x="235" y="146"/>
                </a:lnTo>
                <a:lnTo>
                  <a:pt x="235" y="146"/>
                </a:lnTo>
                <a:lnTo>
                  <a:pt x="235" y="146"/>
                </a:lnTo>
                <a:lnTo>
                  <a:pt x="235" y="146"/>
                </a:lnTo>
                <a:lnTo>
                  <a:pt x="233" y="148"/>
                </a:lnTo>
                <a:lnTo>
                  <a:pt x="233" y="148"/>
                </a:lnTo>
                <a:lnTo>
                  <a:pt x="233" y="148"/>
                </a:lnTo>
                <a:lnTo>
                  <a:pt x="233" y="148"/>
                </a:lnTo>
                <a:close/>
                <a:moveTo>
                  <a:pt x="216" y="274"/>
                </a:moveTo>
                <a:lnTo>
                  <a:pt x="216" y="274"/>
                </a:lnTo>
                <a:lnTo>
                  <a:pt x="214" y="276"/>
                </a:lnTo>
                <a:lnTo>
                  <a:pt x="214" y="276"/>
                </a:lnTo>
                <a:lnTo>
                  <a:pt x="216" y="274"/>
                </a:lnTo>
                <a:lnTo>
                  <a:pt x="216" y="274"/>
                </a:lnTo>
                <a:lnTo>
                  <a:pt x="216" y="274"/>
                </a:lnTo>
                <a:close/>
                <a:moveTo>
                  <a:pt x="284" y="377"/>
                </a:moveTo>
                <a:lnTo>
                  <a:pt x="284" y="377"/>
                </a:lnTo>
                <a:lnTo>
                  <a:pt x="282" y="375"/>
                </a:lnTo>
                <a:lnTo>
                  <a:pt x="282" y="375"/>
                </a:lnTo>
                <a:lnTo>
                  <a:pt x="282" y="375"/>
                </a:lnTo>
                <a:lnTo>
                  <a:pt x="284" y="377"/>
                </a:lnTo>
                <a:lnTo>
                  <a:pt x="284" y="377"/>
                </a:lnTo>
                <a:close/>
                <a:moveTo>
                  <a:pt x="254" y="370"/>
                </a:moveTo>
                <a:lnTo>
                  <a:pt x="254" y="370"/>
                </a:lnTo>
                <a:lnTo>
                  <a:pt x="254" y="370"/>
                </a:lnTo>
                <a:lnTo>
                  <a:pt x="254" y="370"/>
                </a:lnTo>
                <a:lnTo>
                  <a:pt x="255" y="370"/>
                </a:lnTo>
                <a:lnTo>
                  <a:pt x="255" y="370"/>
                </a:lnTo>
                <a:lnTo>
                  <a:pt x="255" y="370"/>
                </a:lnTo>
                <a:lnTo>
                  <a:pt x="255" y="370"/>
                </a:lnTo>
                <a:lnTo>
                  <a:pt x="254" y="370"/>
                </a:lnTo>
                <a:lnTo>
                  <a:pt x="254" y="370"/>
                </a:lnTo>
                <a:close/>
                <a:moveTo>
                  <a:pt x="241" y="153"/>
                </a:moveTo>
                <a:lnTo>
                  <a:pt x="241" y="153"/>
                </a:lnTo>
                <a:lnTo>
                  <a:pt x="241" y="151"/>
                </a:lnTo>
                <a:lnTo>
                  <a:pt x="241" y="151"/>
                </a:lnTo>
                <a:lnTo>
                  <a:pt x="238" y="151"/>
                </a:lnTo>
                <a:lnTo>
                  <a:pt x="238" y="151"/>
                </a:lnTo>
                <a:lnTo>
                  <a:pt x="238" y="151"/>
                </a:lnTo>
                <a:lnTo>
                  <a:pt x="238" y="151"/>
                </a:lnTo>
                <a:lnTo>
                  <a:pt x="241" y="153"/>
                </a:lnTo>
                <a:lnTo>
                  <a:pt x="241" y="153"/>
                </a:lnTo>
                <a:close/>
                <a:moveTo>
                  <a:pt x="205" y="168"/>
                </a:moveTo>
                <a:lnTo>
                  <a:pt x="205" y="168"/>
                </a:lnTo>
                <a:lnTo>
                  <a:pt x="203" y="170"/>
                </a:lnTo>
                <a:lnTo>
                  <a:pt x="203" y="171"/>
                </a:lnTo>
                <a:lnTo>
                  <a:pt x="203" y="171"/>
                </a:lnTo>
                <a:lnTo>
                  <a:pt x="205" y="168"/>
                </a:lnTo>
                <a:lnTo>
                  <a:pt x="205" y="168"/>
                </a:lnTo>
                <a:close/>
                <a:moveTo>
                  <a:pt x="80" y="94"/>
                </a:moveTo>
                <a:lnTo>
                  <a:pt x="80" y="94"/>
                </a:lnTo>
                <a:lnTo>
                  <a:pt x="80" y="96"/>
                </a:lnTo>
                <a:lnTo>
                  <a:pt x="80" y="96"/>
                </a:lnTo>
                <a:lnTo>
                  <a:pt x="82" y="94"/>
                </a:lnTo>
                <a:lnTo>
                  <a:pt x="80" y="94"/>
                </a:lnTo>
                <a:lnTo>
                  <a:pt x="80" y="94"/>
                </a:lnTo>
                <a:close/>
                <a:moveTo>
                  <a:pt x="65" y="96"/>
                </a:moveTo>
                <a:lnTo>
                  <a:pt x="65" y="96"/>
                </a:lnTo>
                <a:lnTo>
                  <a:pt x="65" y="96"/>
                </a:lnTo>
                <a:lnTo>
                  <a:pt x="65" y="96"/>
                </a:lnTo>
                <a:lnTo>
                  <a:pt x="63" y="94"/>
                </a:lnTo>
                <a:lnTo>
                  <a:pt x="63" y="94"/>
                </a:lnTo>
                <a:lnTo>
                  <a:pt x="63" y="94"/>
                </a:lnTo>
                <a:lnTo>
                  <a:pt x="63" y="94"/>
                </a:lnTo>
                <a:lnTo>
                  <a:pt x="65" y="96"/>
                </a:lnTo>
                <a:lnTo>
                  <a:pt x="65" y="96"/>
                </a:lnTo>
                <a:close/>
                <a:moveTo>
                  <a:pt x="61" y="93"/>
                </a:moveTo>
                <a:lnTo>
                  <a:pt x="61" y="93"/>
                </a:lnTo>
                <a:lnTo>
                  <a:pt x="63" y="93"/>
                </a:lnTo>
                <a:lnTo>
                  <a:pt x="63" y="93"/>
                </a:lnTo>
                <a:lnTo>
                  <a:pt x="61" y="91"/>
                </a:lnTo>
                <a:lnTo>
                  <a:pt x="61" y="91"/>
                </a:lnTo>
                <a:lnTo>
                  <a:pt x="60" y="91"/>
                </a:lnTo>
                <a:lnTo>
                  <a:pt x="60" y="91"/>
                </a:lnTo>
                <a:lnTo>
                  <a:pt x="61" y="93"/>
                </a:lnTo>
                <a:lnTo>
                  <a:pt x="61" y="93"/>
                </a:lnTo>
                <a:close/>
                <a:moveTo>
                  <a:pt x="129" y="233"/>
                </a:moveTo>
                <a:lnTo>
                  <a:pt x="129" y="233"/>
                </a:lnTo>
                <a:lnTo>
                  <a:pt x="129" y="233"/>
                </a:lnTo>
                <a:lnTo>
                  <a:pt x="129" y="231"/>
                </a:lnTo>
                <a:lnTo>
                  <a:pt x="129" y="231"/>
                </a:lnTo>
                <a:lnTo>
                  <a:pt x="129" y="233"/>
                </a:lnTo>
                <a:lnTo>
                  <a:pt x="129" y="233"/>
                </a:lnTo>
                <a:close/>
                <a:moveTo>
                  <a:pt x="129" y="110"/>
                </a:moveTo>
                <a:lnTo>
                  <a:pt x="129" y="110"/>
                </a:lnTo>
                <a:lnTo>
                  <a:pt x="128" y="110"/>
                </a:lnTo>
                <a:lnTo>
                  <a:pt x="128" y="110"/>
                </a:lnTo>
                <a:lnTo>
                  <a:pt x="129" y="110"/>
                </a:lnTo>
                <a:lnTo>
                  <a:pt x="129" y="110"/>
                </a:lnTo>
                <a:lnTo>
                  <a:pt x="129" y="110"/>
                </a:lnTo>
                <a:close/>
                <a:moveTo>
                  <a:pt x="134" y="121"/>
                </a:moveTo>
                <a:lnTo>
                  <a:pt x="134" y="121"/>
                </a:lnTo>
                <a:lnTo>
                  <a:pt x="134" y="121"/>
                </a:lnTo>
                <a:lnTo>
                  <a:pt x="134" y="121"/>
                </a:lnTo>
                <a:lnTo>
                  <a:pt x="136" y="121"/>
                </a:lnTo>
                <a:lnTo>
                  <a:pt x="136" y="121"/>
                </a:lnTo>
                <a:lnTo>
                  <a:pt x="136" y="121"/>
                </a:lnTo>
                <a:lnTo>
                  <a:pt x="136" y="121"/>
                </a:lnTo>
                <a:lnTo>
                  <a:pt x="134" y="121"/>
                </a:lnTo>
                <a:lnTo>
                  <a:pt x="134" y="121"/>
                </a:lnTo>
                <a:close/>
                <a:moveTo>
                  <a:pt x="262" y="153"/>
                </a:moveTo>
                <a:lnTo>
                  <a:pt x="262" y="153"/>
                </a:lnTo>
                <a:lnTo>
                  <a:pt x="263" y="151"/>
                </a:lnTo>
                <a:lnTo>
                  <a:pt x="263" y="151"/>
                </a:lnTo>
                <a:lnTo>
                  <a:pt x="262" y="153"/>
                </a:lnTo>
                <a:lnTo>
                  <a:pt x="262" y="153"/>
                </a:lnTo>
                <a:close/>
                <a:moveTo>
                  <a:pt x="60" y="33"/>
                </a:moveTo>
                <a:lnTo>
                  <a:pt x="60" y="33"/>
                </a:lnTo>
                <a:lnTo>
                  <a:pt x="60" y="34"/>
                </a:lnTo>
                <a:lnTo>
                  <a:pt x="60" y="34"/>
                </a:lnTo>
                <a:lnTo>
                  <a:pt x="60" y="33"/>
                </a:lnTo>
                <a:lnTo>
                  <a:pt x="60" y="33"/>
                </a:lnTo>
                <a:close/>
                <a:moveTo>
                  <a:pt x="65" y="72"/>
                </a:moveTo>
                <a:lnTo>
                  <a:pt x="65" y="72"/>
                </a:lnTo>
                <a:lnTo>
                  <a:pt x="65" y="72"/>
                </a:lnTo>
                <a:lnTo>
                  <a:pt x="65" y="72"/>
                </a:lnTo>
                <a:lnTo>
                  <a:pt x="65" y="71"/>
                </a:lnTo>
                <a:lnTo>
                  <a:pt x="65" y="71"/>
                </a:lnTo>
                <a:lnTo>
                  <a:pt x="65" y="72"/>
                </a:lnTo>
                <a:lnTo>
                  <a:pt x="65" y="72"/>
                </a:lnTo>
                <a:close/>
                <a:moveTo>
                  <a:pt x="65" y="63"/>
                </a:moveTo>
                <a:lnTo>
                  <a:pt x="65" y="63"/>
                </a:lnTo>
                <a:lnTo>
                  <a:pt x="65" y="64"/>
                </a:lnTo>
                <a:lnTo>
                  <a:pt x="65" y="64"/>
                </a:lnTo>
                <a:lnTo>
                  <a:pt x="65" y="64"/>
                </a:lnTo>
                <a:lnTo>
                  <a:pt x="65" y="63"/>
                </a:lnTo>
                <a:lnTo>
                  <a:pt x="65" y="63"/>
                </a:lnTo>
                <a:close/>
                <a:moveTo>
                  <a:pt x="227" y="140"/>
                </a:moveTo>
                <a:lnTo>
                  <a:pt x="227" y="140"/>
                </a:lnTo>
                <a:lnTo>
                  <a:pt x="229" y="140"/>
                </a:lnTo>
                <a:lnTo>
                  <a:pt x="229" y="140"/>
                </a:lnTo>
                <a:lnTo>
                  <a:pt x="227" y="140"/>
                </a:lnTo>
                <a:lnTo>
                  <a:pt x="227" y="140"/>
                </a:lnTo>
                <a:close/>
                <a:moveTo>
                  <a:pt x="232" y="324"/>
                </a:moveTo>
                <a:lnTo>
                  <a:pt x="232" y="324"/>
                </a:lnTo>
                <a:lnTo>
                  <a:pt x="230" y="326"/>
                </a:lnTo>
                <a:lnTo>
                  <a:pt x="230" y="326"/>
                </a:lnTo>
                <a:lnTo>
                  <a:pt x="232" y="326"/>
                </a:lnTo>
                <a:lnTo>
                  <a:pt x="232" y="324"/>
                </a:lnTo>
                <a:lnTo>
                  <a:pt x="232" y="324"/>
                </a:lnTo>
                <a:close/>
                <a:moveTo>
                  <a:pt x="80" y="170"/>
                </a:moveTo>
                <a:lnTo>
                  <a:pt x="80" y="170"/>
                </a:lnTo>
                <a:lnTo>
                  <a:pt x="79" y="170"/>
                </a:lnTo>
                <a:lnTo>
                  <a:pt x="79" y="171"/>
                </a:lnTo>
                <a:lnTo>
                  <a:pt x="79" y="171"/>
                </a:lnTo>
                <a:lnTo>
                  <a:pt x="80" y="170"/>
                </a:lnTo>
                <a:lnTo>
                  <a:pt x="80" y="170"/>
                </a:lnTo>
                <a:close/>
                <a:moveTo>
                  <a:pt x="44" y="48"/>
                </a:moveTo>
                <a:lnTo>
                  <a:pt x="44" y="48"/>
                </a:lnTo>
                <a:lnTo>
                  <a:pt x="46" y="47"/>
                </a:lnTo>
                <a:lnTo>
                  <a:pt x="46" y="47"/>
                </a:lnTo>
                <a:lnTo>
                  <a:pt x="44" y="47"/>
                </a:lnTo>
                <a:lnTo>
                  <a:pt x="44" y="48"/>
                </a:lnTo>
                <a:lnTo>
                  <a:pt x="44" y="48"/>
                </a:lnTo>
                <a:close/>
                <a:moveTo>
                  <a:pt x="241" y="372"/>
                </a:moveTo>
                <a:lnTo>
                  <a:pt x="241" y="372"/>
                </a:lnTo>
                <a:lnTo>
                  <a:pt x="240" y="370"/>
                </a:lnTo>
                <a:lnTo>
                  <a:pt x="240" y="370"/>
                </a:lnTo>
                <a:lnTo>
                  <a:pt x="241" y="372"/>
                </a:lnTo>
                <a:lnTo>
                  <a:pt x="241" y="372"/>
                </a:lnTo>
                <a:close/>
                <a:moveTo>
                  <a:pt x="243" y="370"/>
                </a:moveTo>
                <a:lnTo>
                  <a:pt x="243" y="370"/>
                </a:lnTo>
                <a:lnTo>
                  <a:pt x="244" y="370"/>
                </a:lnTo>
                <a:lnTo>
                  <a:pt x="244" y="370"/>
                </a:lnTo>
                <a:lnTo>
                  <a:pt x="244" y="370"/>
                </a:lnTo>
                <a:lnTo>
                  <a:pt x="243" y="370"/>
                </a:lnTo>
                <a:lnTo>
                  <a:pt x="243" y="370"/>
                </a:lnTo>
                <a:close/>
                <a:moveTo>
                  <a:pt x="284" y="175"/>
                </a:moveTo>
                <a:lnTo>
                  <a:pt x="284" y="175"/>
                </a:lnTo>
                <a:lnTo>
                  <a:pt x="284" y="175"/>
                </a:lnTo>
                <a:lnTo>
                  <a:pt x="284" y="175"/>
                </a:lnTo>
                <a:lnTo>
                  <a:pt x="285" y="176"/>
                </a:lnTo>
                <a:lnTo>
                  <a:pt x="285" y="176"/>
                </a:lnTo>
                <a:lnTo>
                  <a:pt x="285" y="176"/>
                </a:lnTo>
                <a:lnTo>
                  <a:pt x="285" y="176"/>
                </a:lnTo>
                <a:lnTo>
                  <a:pt x="284" y="175"/>
                </a:lnTo>
                <a:lnTo>
                  <a:pt x="284" y="175"/>
                </a:lnTo>
                <a:close/>
                <a:moveTo>
                  <a:pt x="289" y="242"/>
                </a:moveTo>
                <a:lnTo>
                  <a:pt x="289" y="242"/>
                </a:lnTo>
                <a:lnTo>
                  <a:pt x="287" y="244"/>
                </a:lnTo>
                <a:lnTo>
                  <a:pt x="287" y="244"/>
                </a:lnTo>
                <a:lnTo>
                  <a:pt x="289" y="244"/>
                </a:lnTo>
                <a:lnTo>
                  <a:pt x="289" y="244"/>
                </a:lnTo>
                <a:lnTo>
                  <a:pt x="289" y="242"/>
                </a:lnTo>
                <a:lnTo>
                  <a:pt x="289" y="242"/>
                </a:lnTo>
                <a:close/>
                <a:moveTo>
                  <a:pt x="254" y="268"/>
                </a:moveTo>
                <a:lnTo>
                  <a:pt x="254" y="268"/>
                </a:lnTo>
                <a:lnTo>
                  <a:pt x="255" y="268"/>
                </a:lnTo>
                <a:lnTo>
                  <a:pt x="255" y="268"/>
                </a:lnTo>
                <a:lnTo>
                  <a:pt x="255" y="268"/>
                </a:lnTo>
                <a:lnTo>
                  <a:pt x="254" y="268"/>
                </a:lnTo>
                <a:lnTo>
                  <a:pt x="254" y="268"/>
                </a:lnTo>
                <a:close/>
                <a:moveTo>
                  <a:pt x="230" y="429"/>
                </a:moveTo>
                <a:lnTo>
                  <a:pt x="230" y="429"/>
                </a:lnTo>
                <a:lnTo>
                  <a:pt x="230" y="429"/>
                </a:lnTo>
                <a:lnTo>
                  <a:pt x="230" y="429"/>
                </a:lnTo>
                <a:lnTo>
                  <a:pt x="230" y="429"/>
                </a:lnTo>
                <a:lnTo>
                  <a:pt x="230" y="429"/>
                </a:lnTo>
                <a:close/>
                <a:moveTo>
                  <a:pt x="227" y="389"/>
                </a:moveTo>
                <a:lnTo>
                  <a:pt x="227" y="389"/>
                </a:lnTo>
                <a:lnTo>
                  <a:pt x="227" y="389"/>
                </a:lnTo>
                <a:lnTo>
                  <a:pt x="227" y="389"/>
                </a:lnTo>
                <a:lnTo>
                  <a:pt x="227" y="389"/>
                </a:lnTo>
                <a:lnTo>
                  <a:pt x="227" y="389"/>
                </a:lnTo>
                <a:lnTo>
                  <a:pt x="227" y="389"/>
                </a:lnTo>
                <a:close/>
                <a:moveTo>
                  <a:pt x="270" y="378"/>
                </a:moveTo>
                <a:lnTo>
                  <a:pt x="270" y="378"/>
                </a:lnTo>
                <a:lnTo>
                  <a:pt x="271" y="378"/>
                </a:lnTo>
                <a:lnTo>
                  <a:pt x="271" y="378"/>
                </a:lnTo>
                <a:lnTo>
                  <a:pt x="270" y="377"/>
                </a:lnTo>
                <a:lnTo>
                  <a:pt x="270" y="378"/>
                </a:lnTo>
                <a:lnTo>
                  <a:pt x="270" y="378"/>
                </a:lnTo>
                <a:close/>
                <a:moveTo>
                  <a:pt x="99" y="108"/>
                </a:moveTo>
                <a:lnTo>
                  <a:pt x="99" y="108"/>
                </a:lnTo>
                <a:lnTo>
                  <a:pt x="99" y="108"/>
                </a:lnTo>
                <a:lnTo>
                  <a:pt x="99" y="108"/>
                </a:lnTo>
                <a:lnTo>
                  <a:pt x="99" y="108"/>
                </a:lnTo>
                <a:lnTo>
                  <a:pt x="99" y="108"/>
                </a:lnTo>
                <a:lnTo>
                  <a:pt x="99" y="108"/>
                </a:lnTo>
                <a:lnTo>
                  <a:pt x="99" y="108"/>
                </a:lnTo>
                <a:close/>
                <a:moveTo>
                  <a:pt x="189" y="201"/>
                </a:moveTo>
                <a:lnTo>
                  <a:pt x="189" y="201"/>
                </a:lnTo>
                <a:lnTo>
                  <a:pt x="189" y="201"/>
                </a:lnTo>
                <a:lnTo>
                  <a:pt x="189" y="201"/>
                </a:lnTo>
                <a:lnTo>
                  <a:pt x="191" y="200"/>
                </a:lnTo>
                <a:lnTo>
                  <a:pt x="191" y="200"/>
                </a:lnTo>
                <a:lnTo>
                  <a:pt x="191" y="200"/>
                </a:lnTo>
                <a:lnTo>
                  <a:pt x="191" y="200"/>
                </a:lnTo>
                <a:lnTo>
                  <a:pt x="189" y="201"/>
                </a:lnTo>
                <a:lnTo>
                  <a:pt x="189" y="201"/>
                </a:lnTo>
                <a:close/>
                <a:moveTo>
                  <a:pt x="232" y="269"/>
                </a:moveTo>
                <a:lnTo>
                  <a:pt x="232" y="269"/>
                </a:lnTo>
                <a:lnTo>
                  <a:pt x="232" y="271"/>
                </a:lnTo>
                <a:lnTo>
                  <a:pt x="233" y="269"/>
                </a:lnTo>
                <a:lnTo>
                  <a:pt x="233" y="269"/>
                </a:lnTo>
                <a:lnTo>
                  <a:pt x="232" y="269"/>
                </a:lnTo>
                <a:lnTo>
                  <a:pt x="232" y="269"/>
                </a:lnTo>
                <a:close/>
                <a:moveTo>
                  <a:pt x="292" y="217"/>
                </a:moveTo>
                <a:lnTo>
                  <a:pt x="292" y="217"/>
                </a:lnTo>
                <a:lnTo>
                  <a:pt x="292" y="217"/>
                </a:lnTo>
                <a:lnTo>
                  <a:pt x="292" y="217"/>
                </a:lnTo>
                <a:lnTo>
                  <a:pt x="292" y="216"/>
                </a:lnTo>
                <a:lnTo>
                  <a:pt x="292" y="216"/>
                </a:lnTo>
                <a:lnTo>
                  <a:pt x="292" y="216"/>
                </a:lnTo>
                <a:lnTo>
                  <a:pt x="292" y="216"/>
                </a:lnTo>
                <a:lnTo>
                  <a:pt x="292" y="217"/>
                </a:lnTo>
                <a:lnTo>
                  <a:pt x="292" y="217"/>
                </a:lnTo>
                <a:close/>
                <a:moveTo>
                  <a:pt x="77" y="209"/>
                </a:moveTo>
                <a:lnTo>
                  <a:pt x="77" y="209"/>
                </a:lnTo>
                <a:lnTo>
                  <a:pt x="77" y="209"/>
                </a:lnTo>
                <a:lnTo>
                  <a:pt x="77" y="209"/>
                </a:lnTo>
                <a:lnTo>
                  <a:pt x="79" y="209"/>
                </a:lnTo>
                <a:lnTo>
                  <a:pt x="79" y="209"/>
                </a:lnTo>
                <a:lnTo>
                  <a:pt x="79" y="209"/>
                </a:lnTo>
                <a:lnTo>
                  <a:pt x="79" y="209"/>
                </a:lnTo>
                <a:lnTo>
                  <a:pt x="77" y="209"/>
                </a:lnTo>
                <a:lnTo>
                  <a:pt x="77" y="209"/>
                </a:lnTo>
                <a:close/>
                <a:moveTo>
                  <a:pt x="126" y="227"/>
                </a:moveTo>
                <a:lnTo>
                  <a:pt x="126" y="227"/>
                </a:lnTo>
                <a:lnTo>
                  <a:pt x="126" y="225"/>
                </a:lnTo>
                <a:lnTo>
                  <a:pt x="126" y="225"/>
                </a:lnTo>
                <a:lnTo>
                  <a:pt x="126" y="227"/>
                </a:lnTo>
                <a:lnTo>
                  <a:pt x="126" y="227"/>
                </a:lnTo>
                <a:lnTo>
                  <a:pt x="126" y="227"/>
                </a:lnTo>
                <a:close/>
                <a:moveTo>
                  <a:pt x="128" y="113"/>
                </a:moveTo>
                <a:lnTo>
                  <a:pt x="128" y="113"/>
                </a:lnTo>
                <a:lnTo>
                  <a:pt x="128" y="113"/>
                </a:lnTo>
                <a:lnTo>
                  <a:pt x="128" y="113"/>
                </a:lnTo>
                <a:lnTo>
                  <a:pt x="128" y="113"/>
                </a:lnTo>
                <a:lnTo>
                  <a:pt x="128" y="113"/>
                </a:lnTo>
                <a:lnTo>
                  <a:pt x="128" y="113"/>
                </a:lnTo>
                <a:lnTo>
                  <a:pt x="128" y="113"/>
                </a:lnTo>
                <a:close/>
                <a:moveTo>
                  <a:pt x="147" y="116"/>
                </a:moveTo>
                <a:lnTo>
                  <a:pt x="147" y="116"/>
                </a:lnTo>
                <a:lnTo>
                  <a:pt x="147" y="116"/>
                </a:lnTo>
                <a:lnTo>
                  <a:pt x="147" y="116"/>
                </a:lnTo>
                <a:lnTo>
                  <a:pt x="147" y="116"/>
                </a:lnTo>
                <a:lnTo>
                  <a:pt x="147" y="116"/>
                </a:lnTo>
                <a:lnTo>
                  <a:pt x="147" y="115"/>
                </a:lnTo>
                <a:lnTo>
                  <a:pt x="147" y="115"/>
                </a:lnTo>
                <a:lnTo>
                  <a:pt x="147" y="116"/>
                </a:lnTo>
                <a:lnTo>
                  <a:pt x="147" y="116"/>
                </a:lnTo>
                <a:close/>
                <a:moveTo>
                  <a:pt x="60" y="89"/>
                </a:moveTo>
                <a:lnTo>
                  <a:pt x="60" y="89"/>
                </a:lnTo>
                <a:lnTo>
                  <a:pt x="60" y="89"/>
                </a:lnTo>
                <a:lnTo>
                  <a:pt x="60" y="89"/>
                </a:lnTo>
                <a:lnTo>
                  <a:pt x="60" y="89"/>
                </a:lnTo>
                <a:lnTo>
                  <a:pt x="60" y="89"/>
                </a:lnTo>
                <a:lnTo>
                  <a:pt x="58" y="89"/>
                </a:lnTo>
                <a:lnTo>
                  <a:pt x="58" y="89"/>
                </a:lnTo>
                <a:lnTo>
                  <a:pt x="60" y="89"/>
                </a:lnTo>
                <a:lnTo>
                  <a:pt x="60" y="89"/>
                </a:lnTo>
                <a:close/>
                <a:moveTo>
                  <a:pt x="298" y="373"/>
                </a:moveTo>
                <a:lnTo>
                  <a:pt x="298" y="373"/>
                </a:lnTo>
                <a:lnTo>
                  <a:pt x="300" y="375"/>
                </a:lnTo>
                <a:lnTo>
                  <a:pt x="300" y="375"/>
                </a:lnTo>
                <a:lnTo>
                  <a:pt x="300" y="373"/>
                </a:lnTo>
                <a:lnTo>
                  <a:pt x="298" y="373"/>
                </a:lnTo>
                <a:lnTo>
                  <a:pt x="298" y="373"/>
                </a:lnTo>
                <a:close/>
                <a:moveTo>
                  <a:pt x="207" y="167"/>
                </a:moveTo>
                <a:lnTo>
                  <a:pt x="207" y="167"/>
                </a:lnTo>
                <a:lnTo>
                  <a:pt x="205" y="168"/>
                </a:lnTo>
                <a:lnTo>
                  <a:pt x="205" y="168"/>
                </a:lnTo>
                <a:lnTo>
                  <a:pt x="207" y="168"/>
                </a:lnTo>
                <a:lnTo>
                  <a:pt x="207" y="167"/>
                </a:lnTo>
                <a:lnTo>
                  <a:pt x="207" y="167"/>
                </a:lnTo>
                <a:close/>
                <a:moveTo>
                  <a:pt x="225" y="342"/>
                </a:moveTo>
                <a:lnTo>
                  <a:pt x="225" y="342"/>
                </a:lnTo>
                <a:lnTo>
                  <a:pt x="225" y="342"/>
                </a:lnTo>
                <a:lnTo>
                  <a:pt x="225" y="342"/>
                </a:lnTo>
                <a:lnTo>
                  <a:pt x="225" y="342"/>
                </a:lnTo>
                <a:lnTo>
                  <a:pt x="225" y="342"/>
                </a:lnTo>
                <a:lnTo>
                  <a:pt x="225" y="342"/>
                </a:lnTo>
                <a:close/>
                <a:moveTo>
                  <a:pt x="284" y="361"/>
                </a:moveTo>
                <a:lnTo>
                  <a:pt x="284" y="361"/>
                </a:lnTo>
                <a:lnTo>
                  <a:pt x="284" y="361"/>
                </a:lnTo>
                <a:lnTo>
                  <a:pt x="284" y="361"/>
                </a:lnTo>
                <a:lnTo>
                  <a:pt x="282" y="361"/>
                </a:lnTo>
                <a:lnTo>
                  <a:pt x="282" y="361"/>
                </a:lnTo>
                <a:lnTo>
                  <a:pt x="284" y="361"/>
                </a:lnTo>
                <a:lnTo>
                  <a:pt x="284" y="361"/>
                </a:lnTo>
                <a:lnTo>
                  <a:pt x="284" y="361"/>
                </a:lnTo>
                <a:lnTo>
                  <a:pt x="284" y="361"/>
                </a:lnTo>
                <a:close/>
                <a:moveTo>
                  <a:pt x="87" y="102"/>
                </a:moveTo>
                <a:lnTo>
                  <a:pt x="87" y="102"/>
                </a:lnTo>
                <a:lnTo>
                  <a:pt x="87" y="100"/>
                </a:lnTo>
                <a:lnTo>
                  <a:pt x="87" y="100"/>
                </a:lnTo>
                <a:lnTo>
                  <a:pt x="87" y="102"/>
                </a:lnTo>
                <a:lnTo>
                  <a:pt x="87" y="102"/>
                </a:lnTo>
                <a:close/>
                <a:moveTo>
                  <a:pt x="252" y="351"/>
                </a:moveTo>
                <a:lnTo>
                  <a:pt x="252" y="351"/>
                </a:lnTo>
                <a:lnTo>
                  <a:pt x="251" y="351"/>
                </a:lnTo>
                <a:lnTo>
                  <a:pt x="251" y="351"/>
                </a:lnTo>
                <a:lnTo>
                  <a:pt x="251" y="353"/>
                </a:lnTo>
                <a:lnTo>
                  <a:pt x="251" y="353"/>
                </a:lnTo>
                <a:lnTo>
                  <a:pt x="252" y="353"/>
                </a:lnTo>
                <a:lnTo>
                  <a:pt x="252" y="353"/>
                </a:lnTo>
                <a:lnTo>
                  <a:pt x="252" y="351"/>
                </a:lnTo>
                <a:lnTo>
                  <a:pt x="252" y="351"/>
                </a:lnTo>
                <a:close/>
                <a:moveTo>
                  <a:pt x="255" y="274"/>
                </a:moveTo>
                <a:lnTo>
                  <a:pt x="255" y="274"/>
                </a:lnTo>
                <a:lnTo>
                  <a:pt x="255" y="274"/>
                </a:lnTo>
                <a:lnTo>
                  <a:pt x="255" y="274"/>
                </a:lnTo>
                <a:lnTo>
                  <a:pt x="255" y="274"/>
                </a:lnTo>
                <a:lnTo>
                  <a:pt x="255" y="274"/>
                </a:lnTo>
                <a:lnTo>
                  <a:pt x="255" y="274"/>
                </a:lnTo>
                <a:lnTo>
                  <a:pt x="255" y="274"/>
                </a:lnTo>
                <a:lnTo>
                  <a:pt x="255" y="274"/>
                </a:lnTo>
                <a:lnTo>
                  <a:pt x="255" y="274"/>
                </a:lnTo>
                <a:close/>
                <a:moveTo>
                  <a:pt x="292" y="170"/>
                </a:moveTo>
                <a:lnTo>
                  <a:pt x="292" y="170"/>
                </a:lnTo>
                <a:lnTo>
                  <a:pt x="292" y="170"/>
                </a:lnTo>
                <a:lnTo>
                  <a:pt x="292" y="170"/>
                </a:lnTo>
                <a:lnTo>
                  <a:pt x="292" y="170"/>
                </a:lnTo>
                <a:lnTo>
                  <a:pt x="292" y="170"/>
                </a:lnTo>
                <a:lnTo>
                  <a:pt x="292" y="170"/>
                </a:lnTo>
                <a:lnTo>
                  <a:pt x="292" y="170"/>
                </a:lnTo>
                <a:lnTo>
                  <a:pt x="292" y="170"/>
                </a:lnTo>
                <a:lnTo>
                  <a:pt x="292" y="170"/>
                </a:lnTo>
                <a:close/>
                <a:moveTo>
                  <a:pt x="69" y="42"/>
                </a:moveTo>
                <a:lnTo>
                  <a:pt x="69" y="42"/>
                </a:lnTo>
                <a:lnTo>
                  <a:pt x="69" y="42"/>
                </a:lnTo>
                <a:lnTo>
                  <a:pt x="69" y="42"/>
                </a:lnTo>
                <a:lnTo>
                  <a:pt x="69" y="42"/>
                </a:lnTo>
                <a:lnTo>
                  <a:pt x="69" y="42"/>
                </a:lnTo>
                <a:lnTo>
                  <a:pt x="69" y="42"/>
                </a:lnTo>
                <a:lnTo>
                  <a:pt x="69" y="42"/>
                </a:lnTo>
                <a:lnTo>
                  <a:pt x="69" y="42"/>
                </a:lnTo>
                <a:lnTo>
                  <a:pt x="69" y="42"/>
                </a:lnTo>
                <a:lnTo>
                  <a:pt x="69" y="42"/>
                </a:lnTo>
                <a:lnTo>
                  <a:pt x="69" y="42"/>
                </a:lnTo>
                <a:close/>
                <a:moveTo>
                  <a:pt x="229" y="340"/>
                </a:moveTo>
                <a:lnTo>
                  <a:pt x="229" y="340"/>
                </a:lnTo>
                <a:lnTo>
                  <a:pt x="229" y="340"/>
                </a:lnTo>
                <a:lnTo>
                  <a:pt x="229" y="340"/>
                </a:lnTo>
                <a:lnTo>
                  <a:pt x="230" y="340"/>
                </a:lnTo>
                <a:lnTo>
                  <a:pt x="230" y="340"/>
                </a:lnTo>
                <a:lnTo>
                  <a:pt x="230" y="340"/>
                </a:lnTo>
                <a:lnTo>
                  <a:pt x="230" y="340"/>
                </a:lnTo>
                <a:lnTo>
                  <a:pt x="229" y="340"/>
                </a:lnTo>
                <a:lnTo>
                  <a:pt x="229" y="340"/>
                </a:lnTo>
                <a:close/>
                <a:moveTo>
                  <a:pt x="69" y="192"/>
                </a:moveTo>
                <a:lnTo>
                  <a:pt x="69" y="192"/>
                </a:lnTo>
                <a:lnTo>
                  <a:pt x="69" y="192"/>
                </a:lnTo>
                <a:lnTo>
                  <a:pt x="69" y="192"/>
                </a:lnTo>
                <a:lnTo>
                  <a:pt x="71" y="194"/>
                </a:lnTo>
                <a:lnTo>
                  <a:pt x="71" y="194"/>
                </a:lnTo>
                <a:lnTo>
                  <a:pt x="71" y="192"/>
                </a:lnTo>
                <a:lnTo>
                  <a:pt x="71" y="192"/>
                </a:lnTo>
                <a:lnTo>
                  <a:pt x="69" y="192"/>
                </a:lnTo>
                <a:lnTo>
                  <a:pt x="69" y="192"/>
                </a:lnTo>
                <a:close/>
                <a:moveTo>
                  <a:pt x="101" y="118"/>
                </a:moveTo>
                <a:lnTo>
                  <a:pt x="101" y="118"/>
                </a:lnTo>
                <a:lnTo>
                  <a:pt x="101" y="118"/>
                </a:lnTo>
                <a:lnTo>
                  <a:pt x="101" y="118"/>
                </a:lnTo>
                <a:lnTo>
                  <a:pt x="101" y="118"/>
                </a:lnTo>
                <a:lnTo>
                  <a:pt x="101" y="118"/>
                </a:lnTo>
                <a:lnTo>
                  <a:pt x="101" y="118"/>
                </a:lnTo>
                <a:close/>
                <a:moveTo>
                  <a:pt x="151" y="116"/>
                </a:moveTo>
                <a:lnTo>
                  <a:pt x="151" y="116"/>
                </a:lnTo>
                <a:lnTo>
                  <a:pt x="151" y="116"/>
                </a:lnTo>
                <a:lnTo>
                  <a:pt x="151" y="116"/>
                </a:lnTo>
                <a:lnTo>
                  <a:pt x="150" y="116"/>
                </a:lnTo>
                <a:lnTo>
                  <a:pt x="150" y="116"/>
                </a:lnTo>
                <a:lnTo>
                  <a:pt x="150" y="116"/>
                </a:lnTo>
                <a:lnTo>
                  <a:pt x="150" y="116"/>
                </a:lnTo>
                <a:lnTo>
                  <a:pt x="151" y="116"/>
                </a:lnTo>
                <a:lnTo>
                  <a:pt x="151" y="116"/>
                </a:lnTo>
                <a:close/>
                <a:moveTo>
                  <a:pt x="229" y="317"/>
                </a:moveTo>
                <a:lnTo>
                  <a:pt x="229" y="317"/>
                </a:lnTo>
                <a:lnTo>
                  <a:pt x="229" y="317"/>
                </a:lnTo>
                <a:lnTo>
                  <a:pt x="229" y="317"/>
                </a:lnTo>
                <a:lnTo>
                  <a:pt x="227" y="317"/>
                </a:lnTo>
                <a:lnTo>
                  <a:pt x="227" y="317"/>
                </a:lnTo>
                <a:lnTo>
                  <a:pt x="227" y="317"/>
                </a:lnTo>
                <a:lnTo>
                  <a:pt x="227" y="317"/>
                </a:lnTo>
                <a:lnTo>
                  <a:pt x="229" y="317"/>
                </a:lnTo>
                <a:lnTo>
                  <a:pt x="229" y="317"/>
                </a:lnTo>
                <a:close/>
                <a:moveTo>
                  <a:pt x="296" y="230"/>
                </a:moveTo>
                <a:lnTo>
                  <a:pt x="296" y="230"/>
                </a:lnTo>
                <a:lnTo>
                  <a:pt x="296" y="230"/>
                </a:lnTo>
                <a:lnTo>
                  <a:pt x="296" y="230"/>
                </a:lnTo>
                <a:lnTo>
                  <a:pt x="296" y="228"/>
                </a:lnTo>
                <a:lnTo>
                  <a:pt x="296" y="228"/>
                </a:lnTo>
                <a:lnTo>
                  <a:pt x="296" y="228"/>
                </a:lnTo>
                <a:lnTo>
                  <a:pt x="296" y="228"/>
                </a:lnTo>
                <a:lnTo>
                  <a:pt x="296" y="230"/>
                </a:lnTo>
                <a:lnTo>
                  <a:pt x="296" y="230"/>
                </a:lnTo>
                <a:close/>
                <a:moveTo>
                  <a:pt x="68" y="78"/>
                </a:moveTo>
                <a:lnTo>
                  <a:pt x="68" y="78"/>
                </a:lnTo>
                <a:lnTo>
                  <a:pt x="66" y="78"/>
                </a:lnTo>
                <a:lnTo>
                  <a:pt x="66" y="78"/>
                </a:lnTo>
                <a:lnTo>
                  <a:pt x="66" y="80"/>
                </a:lnTo>
                <a:lnTo>
                  <a:pt x="66" y="80"/>
                </a:lnTo>
                <a:lnTo>
                  <a:pt x="68" y="80"/>
                </a:lnTo>
                <a:lnTo>
                  <a:pt x="68" y="80"/>
                </a:lnTo>
                <a:lnTo>
                  <a:pt x="68" y="78"/>
                </a:lnTo>
                <a:lnTo>
                  <a:pt x="68" y="78"/>
                </a:lnTo>
                <a:close/>
                <a:moveTo>
                  <a:pt x="244" y="416"/>
                </a:moveTo>
                <a:lnTo>
                  <a:pt x="244" y="416"/>
                </a:lnTo>
                <a:lnTo>
                  <a:pt x="244" y="416"/>
                </a:lnTo>
                <a:lnTo>
                  <a:pt x="244" y="416"/>
                </a:lnTo>
                <a:lnTo>
                  <a:pt x="244" y="414"/>
                </a:lnTo>
                <a:lnTo>
                  <a:pt x="244" y="414"/>
                </a:lnTo>
                <a:lnTo>
                  <a:pt x="244" y="414"/>
                </a:lnTo>
                <a:lnTo>
                  <a:pt x="244" y="414"/>
                </a:lnTo>
                <a:lnTo>
                  <a:pt x="244" y="416"/>
                </a:lnTo>
                <a:lnTo>
                  <a:pt x="244" y="416"/>
                </a:lnTo>
                <a:close/>
                <a:moveTo>
                  <a:pt x="79" y="184"/>
                </a:moveTo>
                <a:lnTo>
                  <a:pt x="79" y="184"/>
                </a:lnTo>
                <a:lnTo>
                  <a:pt x="79" y="184"/>
                </a:lnTo>
                <a:lnTo>
                  <a:pt x="79" y="184"/>
                </a:lnTo>
                <a:lnTo>
                  <a:pt x="79" y="184"/>
                </a:lnTo>
                <a:lnTo>
                  <a:pt x="79" y="184"/>
                </a:lnTo>
                <a:lnTo>
                  <a:pt x="79" y="184"/>
                </a:lnTo>
                <a:lnTo>
                  <a:pt x="79" y="184"/>
                </a:lnTo>
                <a:lnTo>
                  <a:pt x="79" y="184"/>
                </a:lnTo>
                <a:lnTo>
                  <a:pt x="79" y="184"/>
                </a:lnTo>
                <a:close/>
                <a:moveTo>
                  <a:pt x="55" y="66"/>
                </a:moveTo>
                <a:lnTo>
                  <a:pt x="55" y="66"/>
                </a:lnTo>
                <a:lnTo>
                  <a:pt x="55" y="66"/>
                </a:lnTo>
                <a:lnTo>
                  <a:pt x="55" y="66"/>
                </a:lnTo>
                <a:lnTo>
                  <a:pt x="55" y="66"/>
                </a:lnTo>
                <a:lnTo>
                  <a:pt x="55" y="66"/>
                </a:lnTo>
                <a:lnTo>
                  <a:pt x="55" y="66"/>
                </a:lnTo>
                <a:lnTo>
                  <a:pt x="55" y="66"/>
                </a:lnTo>
                <a:lnTo>
                  <a:pt x="55" y="66"/>
                </a:lnTo>
                <a:lnTo>
                  <a:pt x="55" y="66"/>
                </a:lnTo>
                <a:close/>
                <a:moveTo>
                  <a:pt x="194" y="222"/>
                </a:moveTo>
                <a:lnTo>
                  <a:pt x="194" y="222"/>
                </a:lnTo>
                <a:lnTo>
                  <a:pt x="194" y="222"/>
                </a:lnTo>
                <a:lnTo>
                  <a:pt x="194" y="222"/>
                </a:lnTo>
                <a:lnTo>
                  <a:pt x="194" y="222"/>
                </a:lnTo>
                <a:lnTo>
                  <a:pt x="194" y="222"/>
                </a:lnTo>
                <a:lnTo>
                  <a:pt x="194" y="224"/>
                </a:lnTo>
                <a:lnTo>
                  <a:pt x="194" y="224"/>
                </a:lnTo>
                <a:lnTo>
                  <a:pt x="194" y="222"/>
                </a:lnTo>
                <a:lnTo>
                  <a:pt x="194" y="222"/>
                </a:lnTo>
                <a:close/>
                <a:moveTo>
                  <a:pt x="6" y="9"/>
                </a:moveTo>
                <a:lnTo>
                  <a:pt x="6" y="9"/>
                </a:lnTo>
                <a:lnTo>
                  <a:pt x="8" y="9"/>
                </a:lnTo>
                <a:lnTo>
                  <a:pt x="8" y="9"/>
                </a:lnTo>
                <a:lnTo>
                  <a:pt x="8" y="7"/>
                </a:lnTo>
                <a:lnTo>
                  <a:pt x="8" y="7"/>
                </a:lnTo>
                <a:lnTo>
                  <a:pt x="6" y="7"/>
                </a:lnTo>
                <a:lnTo>
                  <a:pt x="6" y="7"/>
                </a:lnTo>
                <a:lnTo>
                  <a:pt x="6" y="9"/>
                </a:lnTo>
                <a:lnTo>
                  <a:pt x="6" y="9"/>
                </a:lnTo>
                <a:close/>
                <a:moveTo>
                  <a:pt x="44" y="72"/>
                </a:moveTo>
                <a:lnTo>
                  <a:pt x="44" y="72"/>
                </a:lnTo>
                <a:lnTo>
                  <a:pt x="44" y="71"/>
                </a:lnTo>
                <a:lnTo>
                  <a:pt x="44" y="71"/>
                </a:lnTo>
                <a:lnTo>
                  <a:pt x="44" y="71"/>
                </a:lnTo>
                <a:lnTo>
                  <a:pt x="44" y="71"/>
                </a:lnTo>
                <a:lnTo>
                  <a:pt x="44" y="71"/>
                </a:lnTo>
                <a:lnTo>
                  <a:pt x="44" y="71"/>
                </a:lnTo>
                <a:lnTo>
                  <a:pt x="44" y="72"/>
                </a:lnTo>
                <a:lnTo>
                  <a:pt x="44" y="72"/>
                </a:lnTo>
                <a:close/>
                <a:moveTo>
                  <a:pt x="192" y="269"/>
                </a:moveTo>
                <a:lnTo>
                  <a:pt x="192" y="269"/>
                </a:lnTo>
                <a:lnTo>
                  <a:pt x="192" y="269"/>
                </a:lnTo>
                <a:lnTo>
                  <a:pt x="192" y="269"/>
                </a:lnTo>
                <a:lnTo>
                  <a:pt x="194" y="269"/>
                </a:lnTo>
                <a:lnTo>
                  <a:pt x="194" y="269"/>
                </a:lnTo>
                <a:lnTo>
                  <a:pt x="194" y="269"/>
                </a:lnTo>
                <a:lnTo>
                  <a:pt x="194" y="269"/>
                </a:lnTo>
                <a:lnTo>
                  <a:pt x="192" y="269"/>
                </a:lnTo>
                <a:lnTo>
                  <a:pt x="192" y="269"/>
                </a:lnTo>
                <a:close/>
                <a:moveTo>
                  <a:pt x="232" y="140"/>
                </a:moveTo>
                <a:lnTo>
                  <a:pt x="232" y="140"/>
                </a:lnTo>
                <a:lnTo>
                  <a:pt x="232" y="140"/>
                </a:lnTo>
                <a:lnTo>
                  <a:pt x="232" y="140"/>
                </a:lnTo>
                <a:lnTo>
                  <a:pt x="232" y="140"/>
                </a:lnTo>
                <a:lnTo>
                  <a:pt x="232" y="140"/>
                </a:lnTo>
                <a:lnTo>
                  <a:pt x="232" y="140"/>
                </a:lnTo>
                <a:lnTo>
                  <a:pt x="232" y="140"/>
                </a:lnTo>
                <a:lnTo>
                  <a:pt x="232" y="140"/>
                </a:lnTo>
                <a:lnTo>
                  <a:pt x="232" y="14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37" name="PA_组合 388"/>
          <p:cNvGrpSpPr/>
          <p:nvPr/>
        </p:nvGrpSpPr>
        <p:grpSpPr>
          <a:xfrm>
            <a:off x="5765236" y="2330647"/>
            <a:ext cx="747403" cy="891213"/>
            <a:chOff x="7742804" y="1225849"/>
            <a:chExt cx="585788" cy="698501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8" name="Freeform 115"/>
            <p:cNvSpPr>
              <a:spLocks noEditPoints="1"/>
            </p:cNvSpPr>
            <p:nvPr/>
          </p:nvSpPr>
          <p:spPr bwMode="auto">
            <a:xfrm>
              <a:off x="8038079" y="1225849"/>
              <a:ext cx="290513" cy="312738"/>
            </a:xfrm>
            <a:custGeom>
              <a:avLst/>
              <a:gdLst>
                <a:gd name="T0" fmla="*/ 105 w 183"/>
                <a:gd name="T1" fmla="*/ 0 h 197"/>
                <a:gd name="T2" fmla="*/ 116 w 183"/>
                <a:gd name="T3" fmla="*/ 183 h 197"/>
                <a:gd name="T4" fmla="*/ 28 w 183"/>
                <a:gd name="T5" fmla="*/ 183 h 197"/>
                <a:gd name="T6" fmla="*/ 14 w 183"/>
                <a:gd name="T7" fmla="*/ 145 h 197"/>
                <a:gd name="T8" fmla="*/ 109 w 183"/>
                <a:gd name="T9" fmla="*/ 180 h 197"/>
                <a:gd name="T10" fmla="*/ 75 w 183"/>
                <a:gd name="T11" fmla="*/ 145 h 197"/>
                <a:gd name="T12" fmla="*/ 140 w 183"/>
                <a:gd name="T13" fmla="*/ 19 h 197"/>
                <a:gd name="T14" fmla="*/ 90 w 183"/>
                <a:gd name="T15" fmla="*/ 104 h 197"/>
                <a:gd name="T16" fmla="*/ 47 w 183"/>
                <a:gd name="T17" fmla="*/ 52 h 197"/>
                <a:gd name="T18" fmla="*/ 157 w 183"/>
                <a:gd name="T19" fmla="*/ 85 h 197"/>
                <a:gd name="T20" fmla="*/ 97 w 183"/>
                <a:gd name="T21" fmla="*/ 55 h 197"/>
                <a:gd name="T22" fmla="*/ 90 w 183"/>
                <a:gd name="T23" fmla="*/ 36 h 197"/>
                <a:gd name="T24" fmla="*/ 53 w 183"/>
                <a:gd name="T25" fmla="*/ 58 h 197"/>
                <a:gd name="T26" fmla="*/ 77 w 183"/>
                <a:gd name="T27" fmla="*/ 82 h 197"/>
                <a:gd name="T28" fmla="*/ 150 w 183"/>
                <a:gd name="T29" fmla="*/ 34 h 197"/>
                <a:gd name="T30" fmla="*/ 131 w 183"/>
                <a:gd name="T31" fmla="*/ 77 h 197"/>
                <a:gd name="T32" fmla="*/ 66 w 183"/>
                <a:gd name="T33" fmla="*/ 45 h 197"/>
                <a:gd name="T34" fmla="*/ 109 w 183"/>
                <a:gd name="T35" fmla="*/ 80 h 197"/>
                <a:gd name="T36" fmla="*/ 17 w 183"/>
                <a:gd name="T37" fmla="*/ 102 h 197"/>
                <a:gd name="T38" fmla="*/ 86 w 183"/>
                <a:gd name="T39" fmla="*/ 66 h 197"/>
                <a:gd name="T40" fmla="*/ 121 w 183"/>
                <a:gd name="T41" fmla="*/ 126 h 197"/>
                <a:gd name="T42" fmla="*/ 154 w 183"/>
                <a:gd name="T43" fmla="*/ 72 h 197"/>
                <a:gd name="T44" fmla="*/ 86 w 183"/>
                <a:gd name="T45" fmla="*/ 22 h 197"/>
                <a:gd name="T46" fmla="*/ 107 w 183"/>
                <a:gd name="T47" fmla="*/ 88 h 197"/>
                <a:gd name="T48" fmla="*/ 109 w 183"/>
                <a:gd name="T49" fmla="*/ 112 h 197"/>
                <a:gd name="T50" fmla="*/ 109 w 183"/>
                <a:gd name="T51" fmla="*/ 31 h 197"/>
                <a:gd name="T52" fmla="*/ 6 w 183"/>
                <a:gd name="T53" fmla="*/ 126 h 197"/>
                <a:gd name="T54" fmla="*/ 132 w 183"/>
                <a:gd name="T55" fmla="*/ 58 h 197"/>
                <a:gd name="T56" fmla="*/ 58 w 183"/>
                <a:gd name="T57" fmla="*/ 58 h 197"/>
                <a:gd name="T58" fmla="*/ 165 w 183"/>
                <a:gd name="T59" fmla="*/ 87 h 197"/>
                <a:gd name="T60" fmla="*/ 74 w 183"/>
                <a:gd name="T61" fmla="*/ 94 h 197"/>
                <a:gd name="T62" fmla="*/ 77 w 183"/>
                <a:gd name="T63" fmla="*/ 154 h 197"/>
                <a:gd name="T64" fmla="*/ 116 w 183"/>
                <a:gd name="T65" fmla="*/ 20 h 197"/>
                <a:gd name="T66" fmla="*/ 80 w 183"/>
                <a:gd name="T67" fmla="*/ 153 h 197"/>
                <a:gd name="T68" fmla="*/ 60 w 183"/>
                <a:gd name="T69" fmla="*/ 88 h 197"/>
                <a:gd name="T70" fmla="*/ 104 w 183"/>
                <a:gd name="T71" fmla="*/ 34 h 197"/>
                <a:gd name="T72" fmla="*/ 102 w 183"/>
                <a:gd name="T73" fmla="*/ 47 h 197"/>
                <a:gd name="T74" fmla="*/ 80 w 183"/>
                <a:gd name="T75" fmla="*/ 27 h 197"/>
                <a:gd name="T76" fmla="*/ 44 w 183"/>
                <a:gd name="T77" fmla="*/ 115 h 197"/>
                <a:gd name="T78" fmla="*/ 64 w 183"/>
                <a:gd name="T79" fmla="*/ 115 h 197"/>
                <a:gd name="T80" fmla="*/ 145 w 183"/>
                <a:gd name="T81" fmla="*/ 88 h 197"/>
                <a:gd name="T82" fmla="*/ 135 w 183"/>
                <a:gd name="T83" fmla="*/ 34 h 197"/>
                <a:gd name="T84" fmla="*/ 180 w 183"/>
                <a:gd name="T85" fmla="*/ 49 h 197"/>
                <a:gd name="T86" fmla="*/ 77 w 183"/>
                <a:gd name="T87" fmla="*/ 124 h 197"/>
                <a:gd name="T88" fmla="*/ 112 w 183"/>
                <a:gd name="T89" fmla="*/ 87 h 197"/>
                <a:gd name="T90" fmla="*/ 31 w 183"/>
                <a:gd name="T91" fmla="*/ 123 h 197"/>
                <a:gd name="T92" fmla="*/ 74 w 183"/>
                <a:gd name="T93" fmla="*/ 101 h 197"/>
                <a:gd name="T94" fmla="*/ 134 w 183"/>
                <a:gd name="T95" fmla="*/ 113 h 197"/>
                <a:gd name="T96" fmla="*/ 82 w 183"/>
                <a:gd name="T97" fmla="*/ 134 h 197"/>
                <a:gd name="T98" fmla="*/ 97 w 183"/>
                <a:gd name="T99" fmla="*/ 33 h 197"/>
                <a:gd name="T100" fmla="*/ 167 w 183"/>
                <a:gd name="T101" fmla="*/ 94 h 197"/>
                <a:gd name="T102" fmla="*/ 116 w 183"/>
                <a:gd name="T103" fmla="*/ 162 h 197"/>
                <a:gd name="T104" fmla="*/ 104 w 183"/>
                <a:gd name="T105" fmla="*/ 124 h 197"/>
                <a:gd name="T106" fmla="*/ 140 w 183"/>
                <a:gd name="T107" fmla="*/ 80 h 197"/>
                <a:gd name="T108" fmla="*/ 99 w 183"/>
                <a:gd name="T109" fmla="*/ 115 h 197"/>
                <a:gd name="T110" fmla="*/ 150 w 183"/>
                <a:gd name="T111" fmla="*/ 61 h 197"/>
                <a:gd name="T112" fmla="*/ 113 w 183"/>
                <a:gd name="T113" fmla="*/ 22 h 197"/>
                <a:gd name="T114" fmla="*/ 83 w 183"/>
                <a:gd name="T115" fmla="*/ 33 h 197"/>
                <a:gd name="T116" fmla="*/ 90 w 183"/>
                <a:gd name="T117" fmla="*/ 25 h 197"/>
                <a:gd name="T118" fmla="*/ 34 w 183"/>
                <a:gd name="T119" fmla="*/ 93 h 197"/>
                <a:gd name="T120" fmla="*/ 104 w 183"/>
                <a:gd name="T121" fmla="*/ 94 h 197"/>
                <a:gd name="T122" fmla="*/ 153 w 183"/>
                <a:gd name="T123" fmla="*/ 82 h 197"/>
                <a:gd name="T124" fmla="*/ 60 w 183"/>
                <a:gd name="T125" fmla="*/ 11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3" h="197">
                  <a:moveTo>
                    <a:pt x="25" y="172"/>
                  </a:moveTo>
                  <a:lnTo>
                    <a:pt x="25" y="172"/>
                  </a:lnTo>
                  <a:lnTo>
                    <a:pt x="25" y="170"/>
                  </a:lnTo>
                  <a:lnTo>
                    <a:pt x="25" y="170"/>
                  </a:lnTo>
                  <a:lnTo>
                    <a:pt x="15" y="162"/>
                  </a:lnTo>
                  <a:lnTo>
                    <a:pt x="8" y="154"/>
                  </a:lnTo>
                  <a:lnTo>
                    <a:pt x="8" y="154"/>
                  </a:lnTo>
                  <a:lnTo>
                    <a:pt x="4" y="150"/>
                  </a:lnTo>
                  <a:lnTo>
                    <a:pt x="3" y="145"/>
                  </a:lnTo>
                  <a:lnTo>
                    <a:pt x="3" y="145"/>
                  </a:lnTo>
                  <a:lnTo>
                    <a:pt x="1" y="135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6" y="105"/>
                  </a:lnTo>
                  <a:lnTo>
                    <a:pt x="6" y="105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20" y="82"/>
                  </a:lnTo>
                  <a:lnTo>
                    <a:pt x="20" y="82"/>
                  </a:lnTo>
                  <a:lnTo>
                    <a:pt x="30" y="66"/>
                  </a:lnTo>
                  <a:lnTo>
                    <a:pt x="41" y="50"/>
                  </a:lnTo>
                  <a:lnTo>
                    <a:pt x="41" y="50"/>
                  </a:lnTo>
                  <a:lnTo>
                    <a:pt x="45" y="44"/>
                  </a:lnTo>
                  <a:lnTo>
                    <a:pt x="45" y="44"/>
                  </a:lnTo>
                  <a:lnTo>
                    <a:pt x="53" y="34"/>
                  </a:lnTo>
                  <a:lnTo>
                    <a:pt x="61" y="27"/>
                  </a:lnTo>
                  <a:lnTo>
                    <a:pt x="61" y="27"/>
                  </a:lnTo>
                  <a:lnTo>
                    <a:pt x="72" y="17"/>
                  </a:lnTo>
                  <a:lnTo>
                    <a:pt x="72" y="17"/>
                  </a:lnTo>
                  <a:lnTo>
                    <a:pt x="83" y="9"/>
                  </a:lnTo>
                  <a:lnTo>
                    <a:pt x="83" y="9"/>
                  </a:lnTo>
                  <a:lnTo>
                    <a:pt x="97" y="1"/>
                  </a:lnTo>
                  <a:lnTo>
                    <a:pt x="97" y="1"/>
                  </a:lnTo>
                  <a:lnTo>
                    <a:pt x="105" y="0"/>
                  </a:lnTo>
                  <a:lnTo>
                    <a:pt x="115" y="0"/>
                  </a:lnTo>
                  <a:lnTo>
                    <a:pt x="115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43" y="3"/>
                  </a:lnTo>
                  <a:lnTo>
                    <a:pt x="156" y="8"/>
                  </a:lnTo>
                  <a:lnTo>
                    <a:pt x="156" y="8"/>
                  </a:lnTo>
                  <a:lnTo>
                    <a:pt x="162" y="12"/>
                  </a:lnTo>
                  <a:lnTo>
                    <a:pt x="170" y="17"/>
                  </a:lnTo>
                  <a:lnTo>
                    <a:pt x="170" y="17"/>
                  </a:lnTo>
                  <a:lnTo>
                    <a:pt x="173" y="20"/>
                  </a:lnTo>
                  <a:lnTo>
                    <a:pt x="176" y="25"/>
                  </a:lnTo>
                  <a:lnTo>
                    <a:pt x="178" y="30"/>
                  </a:lnTo>
                  <a:lnTo>
                    <a:pt x="180" y="36"/>
                  </a:lnTo>
                  <a:lnTo>
                    <a:pt x="180" y="36"/>
                  </a:lnTo>
                  <a:lnTo>
                    <a:pt x="181" y="41"/>
                  </a:lnTo>
                  <a:lnTo>
                    <a:pt x="181" y="41"/>
                  </a:lnTo>
                  <a:lnTo>
                    <a:pt x="183" y="50"/>
                  </a:lnTo>
                  <a:lnTo>
                    <a:pt x="183" y="60"/>
                  </a:lnTo>
                  <a:lnTo>
                    <a:pt x="183" y="60"/>
                  </a:lnTo>
                  <a:lnTo>
                    <a:pt x="178" y="77"/>
                  </a:lnTo>
                  <a:lnTo>
                    <a:pt x="172" y="93"/>
                  </a:lnTo>
                  <a:lnTo>
                    <a:pt x="172" y="93"/>
                  </a:lnTo>
                  <a:lnTo>
                    <a:pt x="167" y="104"/>
                  </a:lnTo>
                  <a:lnTo>
                    <a:pt x="167" y="104"/>
                  </a:lnTo>
                  <a:lnTo>
                    <a:pt x="159" y="116"/>
                  </a:lnTo>
                  <a:lnTo>
                    <a:pt x="159" y="116"/>
                  </a:lnTo>
                  <a:lnTo>
                    <a:pt x="157" y="120"/>
                  </a:lnTo>
                  <a:lnTo>
                    <a:pt x="157" y="120"/>
                  </a:lnTo>
                  <a:lnTo>
                    <a:pt x="153" y="131"/>
                  </a:lnTo>
                  <a:lnTo>
                    <a:pt x="146" y="143"/>
                  </a:lnTo>
                  <a:lnTo>
                    <a:pt x="146" y="143"/>
                  </a:lnTo>
                  <a:lnTo>
                    <a:pt x="145" y="143"/>
                  </a:lnTo>
                  <a:lnTo>
                    <a:pt x="145" y="143"/>
                  </a:lnTo>
                  <a:lnTo>
                    <a:pt x="137" y="157"/>
                  </a:lnTo>
                  <a:lnTo>
                    <a:pt x="127" y="170"/>
                  </a:lnTo>
                  <a:lnTo>
                    <a:pt x="127" y="170"/>
                  </a:lnTo>
                  <a:lnTo>
                    <a:pt x="121" y="178"/>
                  </a:lnTo>
                  <a:lnTo>
                    <a:pt x="121" y="178"/>
                  </a:lnTo>
                  <a:lnTo>
                    <a:pt x="116" y="183"/>
                  </a:lnTo>
                  <a:lnTo>
                    <a:pt x="116" y="183"/>
                  </a:lnTo>
                  <a:lnTo>
                    <a:pt x="116" y="184"/>
                  </a:lnTo>
                  <a:lnTo>
                    <a:pt x="116" y="184"/>
                  </a:lnTo>
                  <a:lnTo>
                    <a:pt x="115" y="186"/>
                  </a:lnTo>
                  <a:lnTo>
                    <a:pt x="115" y="186"/>
                  </a:lnTo>
                  <a:lnTo>
                    <a:pt x="113" y="186"/>
                  </a:lnTo>
                  <a:lnTo>
                    <a:pt x="113" y="187"/>
                  </a:lnTo>
                  <a:lnTo>
                    <a:pt x="113" y="187"/>
                  </a:lnTo>
                  <a:lnTo>
                    <a:pt x="112" y="189"/>
                  </a:lnTo>
                  <a:lnTo>
                    <a:pt x="110" y="189"/>
                  </a:lnTo>
                  <a:lnTo>
                    <a:pt x="110" y="189"/>
                  </a:lnTo>
                  <a:lnTo>
                    <a:pt x="110" y="189"/>
                  </a:lnTo>
                  <a:lnTo>
                    <a:pt x="110" y="189"/>
                  </a:lnTo>
                  <a:lnTo>
                    <a:pt x="104" y="192"/>
                  </a:lnTo>
                  <a:lnTo>
                    <a:pt x="104" y="192"/>
                  </a:lnTo>
                  <a:lnTo>
                    <a:pt x="102" y="194"/>
                  </a:lnTo>
                  <a:lnTo>
                    <a:pt x="102" y="194"/>
                  </a:lnTo>
                  <a:lnTo>
                    <a:pt x="97" y="197"/>
                  </a:lnTo>
                  <a:lnTo>
                    <a:pt x="93" y="197"/>
                  </a:lnTo>
                  <a:lnTo>
                    <a:pt x="93" y="197"/>
                  </a:lnTo>
                  <a:lnTo>
                    <a:pt x="85" y="197"/>
                  </a:lnTo>
                  <a:lnTo>
                    <a:pt x="77" y="197"/>
                  </a:lnTo>
                  <a:lnTo>
                    <a:pt x="77" y="197"/>
                  </a:lnTo>
                  <a:lnTo>
                    <a:pt x="66" y="194"/>
                  </a:lnTo>
                  <a:lnTo>
                    <a:pt x="55" y="189"/>
                  </a:lnTo>
                  <a:lnTo>
                    <a:pt x="55" y="189"/>
                  </a:lnTo>
                  <a:lnTo>
                    <a:pt x="49" y="184"/>
                  </a:lnTo>
                  <a:lnTo>
                    <a:pt x="49" y="184"/>
                  </a:lnTo>
                  <a:lnTo>
                    <a:pt x="45" y="183"/>
                  </a:lnTo>
                  <a:lnTo>
                    <a:pt x="45" y="183"/>
                  </a:lnTo>
                  <a:lnTo>
                    <a:pt x="44" y="183"/>
                  </a:lnTo>
                  <a:lnTo>
                    <a:pt x="44" y="183"/>
                  </a:lnTo>
                  <a:lnTo>
                    <a:pt x="41" y="184"/>
                  </a:lnTo>
                  <a:lnTo>
                    <a:pt x="41" y="184"/>
                  </a:lnTo>
                  <a:lnTo>
                    <a:pt x="39" y="184"/>
                  </a:lnTo>
                  <a:lnTo>
                    <a:pt x="39" y="184"/>
                  </a:lnTo>
                  <a:lnTo>
                    <a:pt x="36" y="186"/>
                  </a:lnTo>
                  <a:lnTo>
                    <a:pt x="33" y="186"/>
                  </a:lnTo>
                  <a:lnTo>
                    <a:pt x="33" y="186"/>
                  </a:lnTo>
                  <a:lnTo>
                    <a:pt x="28" y="183"/>
                  </a:lnTo>
                  <a:lnTo>
                    <a:pt x="27" y="180"/>
                  </a:lnTo>
                  <a:lnTo>
                    <a:pt x="25" y="176"/>
                  </a:lnTo>
                  <a:lnTo>
                    <a:pt x="25" y="176"/>
                  </a:lnTo>
                  <a:lnTo>
                    <a:pt x="25" y="173"/>
                  </a:lnTo>
                  <a:lnTo>
                    <a:pt x="25" y="173"/>
                  </a:lnTo>
                  <a:lnTo>
                    <a:pt x="25" y="172"/>
                  </a:lnTo>
                  <a:lnTo>
                    <a:pt x="25" y="172"/>
                  </a:lnTo>
                  <a:close/>
                  <a:moveTo>
                    <a:pt x="41" y="118"/>
                  </a:moveTo>
                  <a:lnTo>
                    <a:pt x="41" y="118"/>
                  </a:lnTo>
                  <a:lnTo>
                    <a:pt x="41" y="120"/>
                  </a:lnTo>
                  <a:lnTo>
                    <a:pt x="41" y="120"/>
                  </a:lnTo>
                  <a:lnTo>
                    <a:pt x="39" y="124"/>
                  </a:lnTo>
                  <a:lnTo>
                    <a:pt x="39" y="124"/>
                  </a:lnTo>
                  <a:lnTo>
                    <a:pt x="38" y="129"/>
                  </a:lnTo>
                  <a:lnTo>
                    <a:pt x="33" y="129"/>
                  </a:lnTo>
                  <a:lnTo>
                    <a:pt x="33" y="129"/>
                  </a:lnTo>
                  <a:lnTo>
                    <a:pt x="30" y="129"/>
                  </a:lnTo>
                  <a:lnTo>
                    <a:pt x="27" y="128"/>
                  </a:lnTo>
                  <a:lnTo>
                    <a:pt x="27" y="128"/>
                  </a:lnTo>
                  <a:lnTo>
                    <a:pt x="25" y="126"/>
                  </a:lnTo>
                  <a:lnTo>
                    <a:pt x="23" y="123"/>
                  </a:lnTo>
                  <a:lnTo>
                    <a:pt x="23" y="123"/>
                  </a:lnTo>
                  <a:lnTo>
                    <a:pt x="23" y="118"/>
                  </a:lnTo>
                  <a:lnTo>
                    <a:pt x="23" y="118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20"/>
                  </a:lnTo>
                  <a:lnTo>
                    <a:pt x="11" y="120"/>
                  </a:lnTo>
                  <a:lnTo>
                    <a:pt x="9" y="129"/>
                  </a:lnTo>
                  <a:lnTo>
                    <a:pt x="9" y="129"/>
                  </a:lnTo>
                  <a:lnTo>
                    <a:pt x="9" y="139"/>
                  </a:lnTo>
                  <a:lnTo>
                    <a:pt x="9" y="139"/>
                  </a:lnTo>
                  <a:lnTo>
                    <a:pt x="11" y="142"/>
                  </a:lnTo>
                  <a:lnTo>
                    <a:pt x="14" y="145"/>
                  </a:lnTo>
                  <a:lnTo>
                    <a:pt x="14" y="145"/>
                  </a:lnTo>
                  <a:lnTo>
                    <a:pt x="20" y="156"/>
                  </a:lnTo>
                  <a:lnTo>
                    <a:pt x="20" y="156"/>
                  </a:lnTo>
                  <a:lnTo>
                    <a:pt x="25" y="161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3" y="162"/>
                  </a:lnTo>
                  <a:lnTo>
                    <a:pt x="33" y="162"/>
                  </a:lnTo>
                  <a:lnTo>
                    <a:pt x="36" y="161"/>
                  </a:lnTo>
                  <a:lnTo>
                    <a:pt x="38" y="161"/>
                  </a:lnTo>
                  <a:lnTo>
                    <a:pt x="38" y="161"/>
                  </a:lnTo>
                  <a:lnTo>
                    <a:pt x="42" y="161"/>
                  </a:lnTo>
                  <a:lnTo>
                    <a:pt x="45" y="162"/>
                  </a:lnTo>
                  <a:lnTo>
                    <a:pt x="45" y="162"/>
                  </a:lnTo>
                  <a:lnTo>
                    <a:pt x="49" y="165"/>
                  </a:lnTo>
                  <a:lnTo>
                    <a:pt x="49" y="170"/>
                  </a:lnTo>
                  <a:lnTo>
                    <a:pt x="49" y="170"/>
                  </a:lnTo>
                  <a:lnTo>
                    <a:pt x="49" y="170"/>
                  </a:lnTo>
                  <a:lnTo>
                    <a:pt x="49" y="170"/>
                  </a:lnTo>
                  <a:lnTo>
                    <a:pt x="49" y="172"/>
                  </a:lnTo>
                  <a:lnTo>
                    <a:pt x="50" y="173"/>
                  </a:lnTo>
                  <a:lnTo>
                    <a:pt x="50" y="173"/>
                  </a:lnTo>
                  <a:lnTo>
                    <a:pt x="53" y="175"/>
                  </a:lnTo>
                  <a:lnTo>
                    <a:pt x="53" y="175"/>
                  </a:lnTo>
                  <a:lnTo>
                    <a:pt x="75" y="184"/>
                  </a:lnTo>
                  <a:lnTo>
                    <a:pt x="75" y="184"/>
                  </a:lnTo>
                  <a:lnTo>
                    <a:pt x="85" y="187"/>
                  </a:lnTo>
                  <a:lnTo>
                    <a:pt x="94" y="189"/>
                  </a:lnTo>
                  <a:lnTo>
                    <a:pt x="94" y="189"/>
                  </a:lnTo>
                  <a:lnTo>
                    <a:pt x="99" y="187"/>
                  </a:lnTo>
                  <a:lnTo>
                    <a:pt x="99" y="187"/>
                  </a:lnTo>
                  <a:lnTo>
                    <a:pt x="102" y="187"/>
                  </a:lnTo>
                  <a:lnTo>
                    <a:pt x="102" y="187"/>
                  </a:lnTo>
                  <a:lnTo>
                    <a:pt x="105" y="184"/>
                  </a:lnTo>
                  <a:lnTo>
                    <a:pt x="105" y="184"/>
                  </a:lnTo>
                  <a:lnTo>
                    <a:pt x="105" y="184"/>
                  </a:lnTo>
                  <a:lnTo>
                    <a:pt x="105" y="184"/>
                  </a:lnTo>
                  <a:lnTo>
                    <a:pt x="109" y="183"/>
                  </a:lnTo>
                  <a:lnTo>
                    <a:pt x="109" y="180"/>
                  </a:lnTo>
                  <a:lnTo>
                    <a:pt x="109" y="180"/>
                  </a:lnTo>
                  <a:lnTo>
                    <a:pt x="110" y="172"/>
                  </a:lnTo>
                  <a:lnTo>
                    <a:pt x="107" y="165"/>
                  </a:lnTo>
                  <a:lnTo>
                    <a:pt x="107" y="165"/>
                  </a:lnTo>
                  <a:lnTo>
                    <a:pt x="104" y="159"/>
                  </a:lnTo>
                  <a:lnTo>
                    <a:pt x="104" y="159"/>
                  </a:lnTo>
                  <a:lnTo>
                    <a:pt x="101" y="154"/>
                  </a:lnTo>
                  <a:lnTo>
                    <a:pt x="97" y="153"/>
                  </a:lnTo>
                  <a:lnTo>
                    <a:pt x="97" y="153"/>
                  </a:lnTo>
                  <a:lnTo>
                    <a:pt x="96" y="150"/>
                  </a:lnTo>
                  <a:lnTo>
                    <a:pt x="96" y="150"/>
                  </a:lnTo>
                  <a:lnTo>
                    <a:pt x="88" y="145"/>
                  </a:lnTo>
                  <a:lnTo>
                    <a:pt x="88" y="145"/>
                  </a:lnTo>
                  <a:lnTo>
                    <a:pt x="86" y="143"/>
                  </a:lnTo>
                  <a:lnTo>
                    <a:pt x="86" y="143"/>
                  </a:lnTo>
                  <a:lnTo>
                    <a:pt x="86" y="146"/>
                  </a:lnTo>
                  <a:lnTo>
                    <a:pt x="86" y="146"/>
                  </a:lnTo>
                  <a:lnTo>
                    <a:pt x="88" y="146"/>
                  </a:lnTo>
                  <a:lnTo>
                    <a:pt x="88" y="146"/>
                  </a:lnTo>
                  <a:lnTo>
                    <a:pt x="88" y="150"/>
                  </a:lnTo>
                  <a:lnTo>
                    <a:pt x="88" y="153"/>
                  </a:lnTo>
                  <a:lnTo>
                    <a:pt x="88" y="153"/>
                  </a:lnTo>
                  <a:lnTo>
                    <a:pt x="88" y="154"/>
                  </a:lnTo>
                  <a:lnTo>
                    <a:pt x="88" y="154"/>
                  </a:lnTo>
                  <a:lnTo>
                    <a:pt x="86" y="159"/>
                  </a:lnTo>
                  <a:lnTo>
                    <a:pt x="83" y="162"/>
                  </a:lnTo>
                  <a:lnTo>
                    <a:pt x="83" y="162"/>
                  </a:lnTo>
                  <a:lnTo>
                    <a:pt x="82" y="164"/>
                  </a:lnTo>
                  <a:lnTo>
                    <a:pt x="82" y="164"/>
                  </a:lnTo>
                  <a:lnTo>
                    <a:pt x="77" y="164"/>
                  </a:lnTo>
                  <a:lnTo>
                    <a:pt x="71" y="161"/>
                  </a:lnTo>
                  <a:lnTo>
                    <a:pt x="71" y="161"/>
                  </a:lnTo>
                  <a:lnTo>
                    <a:pt x="69" y="157"/>
                  </a:lnTo>
                  <a:lnTo>
                    <a:pt x="69" y="154"/>
                  </a:lnTo>
                  <a:lnTo>
                    <a:pt x="69" y="154"/>
                  </a:lnTo>
                  <a:lnTo>
                    <a:pt x="69" y="150"/>
                  </a:lnTo>
                  <a:lnTo>
                    <a:pt x="69" y="150"/>
                  </a:lnTo>
                  <a:lnTo>
                    <a:pt x="72" y="146"/>
                  </a:lnTo>
                  <a:lnTo>
                    <a:pt x="75" y="145"/>
                  </a:lnTo>
                  <a:lnTo>
                    <a:pt x="75" y="145"/>
                  </a:lnTo>
                  <a:lnTo>
                    <a:pt x="75" y="145"/>
                  </a:lnTo>
                  <a:lnTo>
                    <a:pt x="75" y="145"/>
                  </a:lnTo>
                  <a:lnTo>
                    <a:pt x="79" y="143"/>
                  </a:lnTo>
                  <a:lnTo>
                    <a:pt x="79" y="143"/>
                  </a:lnTo>
                  <a:lnTo>
                    <a:pt x="85" y="143"/>
                  </a:lnTo>
                  <a:lnTo>
                    <a:pt x="85" y="143"/>
                  </a:lnTo>
                  <a:lnTo>
                    <a:pt x="85" y="143"/>
                  </a:lnTo>
                  <a:lnTo>
                    <a:pt x="85" y="143"/>
                  </a:lnTo>
                  <a:lnTo>
                    <a:pt x="77" y="137"/>
                  </a:lnTo>
                  <a:lnTo>
                    <a:pt x="77" y="137"/>
                  </a:lnTo>
                  <a:lnTo>
                    <a:pt x="64" y="131"/>
                  </a:lnTo>
                  <a:lnTo>
                    <a:pt x="64" y="131"/>
                  </a:lnTo>
                  <a:lnTo>
                    <a:pt x="55" y="128"/>
                  </a:lnTo>
                  <a:lnTo>
                    <a:pt x="55" y="128"/>
                  </a:lnTo>
                  <a:lnTo>
                    <a:pt x="52" y="126"/>
                  </a:lnTo>
                  <a:lnTo>
                    <a:pt x="52" y="126"/>
                  </a:lnTo>
                  <a:lnTo>
                    <a:pt x="44" y="120"/>
                  </a:lnTo>
                  <a:lnTo>
                    <a:pt x="44" y="120"/>
                  </a:lnTo>
                  <a:lnTo>
                    <a:pt x="41" y="118"/>
                  </a:lnTo>
                  <a:lnTo>
                    <a:pt x="41" y="118"/>
                  </a:lnTo>
                  <a:close/>
                  <a:moveTo>
                    <a:pt x="131" y="19"/>
                  </a:moveTo>
                  <a:lnTo>
                    <a:pt x="131" y="19"/>
                  </a:lnTo>
                  <a:lnTo>
                    <a:pt x="134" y="30"/>
                  </a:lnTo>
                  <a:lnTo>
                    <a:pt x="134" y="30"/>
                  </a:lnTo>
                  <a:lnTo>
                    <a:pt x="135" y="28"/>
                  </a:lnTo>
                  <a:lnTo>
                    <a:pt x="135" y="28"/>
                  </a:lnTo>
                  <a:lnTo>
                    <a:pt x="135" y="27"/>
                  </a:lnTo>
                  <a:lnTo>
                    <a:pt x="135" y="27"/>
                  </a:lnTo>
                  <a:lnTo>
                    <a:pt x="134" y="23"/>
                  </a:lnTo>
                  <a:lnTo>
                    <a:pt x="134" y="23"/>
                  </a:lnTo>
                  <a:lnTo>
                    <a:pt x="135" y="22"/>
                  </a:lnTo>
                  <a:lnTo>
                    <a:pt x="135" y="22"/>
                  </a:lnTo>
                  <a:lnTo>
                    <a:pt x="137" y="22"/>
                  </a:lnTo>
                  <a:lnTo>
                    <a:pt x="137" y="22"/>
                  </a:lnTo>
                  <a:lnTo>
                    <a:pt x="139" y="23"/>
                  </a:lnTo>
                  <a:lnTo>
                    <a:pt x="139" y="23"/>
                  </a:lnTo>
                  <a:lnTo>
                    <a:pt x="140" y="27"/>
                  </a:lnTo>
                  <a:lnTo>
                    <a:pt x="140" y="27"/>
                  </a:lnTo>
                  <a:lnTo>
                    <a:pt x="143" y="25"/>
                  </a:lnTo>
                  <a:lnTo>
                    <a:pt x="143" y="25"/>
                  </a:lnTo>
                  <a:lnTo>
                    <a:pt x="140" y="19"/>
                  </a:lnTo>
                  <a:lnTo>
                    <a:pt x="140" y="19"/>
                  </a:lnTo>
                  <a:lnTo>
                    <a:pt x="139" y="19"/>
                  </a:lnTo>
                  <a:lnTo>
                    <a:pt x="139" y="19"/>
                  </a:lnTo>
                  <a:lnTo>
                    <a:pt x="134" y="17"/>
                  </a:lnTo>
                  <a:lnTo>
                    <a:pt x="134" y="17"/>
                  </a:lnTo>
                  <a:lnTo>
                    <a:pt x="132" y="17"/>
                  </a:lnTo>
                  <a:lnTo>
                    <a:pt x="132" y="17"/>
                  </a:lnTo>
                  <a:lnTo>
                    <a:pt x="131" y="19"/>
                  </a:lnTo>
                  <a:lnTo>
                    <a:pt x="131" y="19"/>
                  </a:lnTo>
                  <a:close/>
                  <a:moveTo>
                    <a:pt x="56" y="44"/>
                  </a:moveTo>
                  <a:lnTo>
                    <a:pt x="56" y="44"/>
                  </a:lnTo>
                  <a:lnTo>
                    <a:pt x="58" y="41"/>
                  </a:lnTo>
                  <a:lnTo>
                    <a:pt x="58" y="41"/>
                  </a:lnTo>
                  <a:lnTo>
                    <a:pt x="63" y="38"/>
                  </a:lnTo>
                  <a:lnTo>
                    <a:pt x="63" y="38"/>
                  </a:lnTo>
                  <a:lnTo>
                    <a:pt x="63" y="36"/>
                  </a:lnTo>
                  <a:lnTo>
                    <a:pt x="63" y="36"/>
                  </a:lnTo>
                  <a:lnTo>
                    <a:pt x="66" y="34"/>
                  </a:lnTo>
                  <a:lnTo>
                    <a:pt x="66" y="34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80" y="23"/>
                  </a:lnTo>
                  <a:lnTo>
                    <a:pt x="80" y="23"/>
                  </a:lnTo>
                  <a:lnTo>
                    <a:pt x="82" y="22"/>
                  </a:lnTo>
                  <a:lnTo>
                    <a:pt x="82" y="19"/>
                  </a:lnTo>
                  <a:lnTo>
                    <a:pt x="82" y="19"/>
                  </a:lnTo>
                  <a:lnTo>
                    <a:pt x="74" y="23"/>
                  </a:lnTo>
                  <a:lnTo>
                    <a:pt x="68" y="30"/>
                  </a:lnTo>
                  <a:lnTo>
                    <a:pt x="61" y="38"/>
                  </a:lnTo>
                  <a:lnTo>
                    <a:pt x="56" y="44"/>
                  </a:lnTo>
                  <a:lnTo>
                    <a:pt x="56" y="44"/>
                  </a:lnTo>
                  <a:close/>
                  <a:moveTo>
                    <a:pt x="94" y="107"/>
                  </a:moveTo>
                  <a:lnTo>
                    <a:pt x="94" y="107"/>
                  </a:lnTo>
                  <a:lnTo>
                    <a:pt x="96" y="104"/>
                  </a:lnTo>
                  <a:lnTo>
                    <a:pt x="96" y="104"/>
                  </a:lnTo>
                  <a:lnTo>
                    <a:pt x="102" y="98"/>
                  </a:lnTo>
                  <a:lnTo>
                    <a:pt x="102" y="98"/>
                  </a:lnTo>
                  <a:lnTo>
                    <a:pt x="99" y="93"/>
                  </a:lnTo>
                  <a:lnTo>
                    <a:pt x="99" y="93"/>
                  </a:lnTo>
                  <a:lnTo>
                    <a:pt x="90" y="104"/>
                  </a:lnTo>
                  <a:lnTo>
                    <a:pt x="90" y="104"/>
                  </a:lnTo>
                  <a:lnTo>
                    <a:pt x="94" y="107"/>
                  </a:lnTo>
                  <a:lnTo>
                    <a:pt x="94" y="107"/>
                  </a:lnTo>
                  <a:close/>
                  <a:moveTo>
                    <a:pt x="85" y="19"/>
                  </a:moveTo>
                  <a:lnTo>
                    <a:pt x="85" y="19"/>
                  </a:lnTo>
                  <a:lnTo>
                    <a:pt x="86" y="19"/>
                  </a:lnTo>
                  <a:lnTo>
                    <a:pt x="86" y="19"/>
                  </a:lnTo>
                  <a:lnTo>
                    <a:pt x="97" y="12"/>
                  </a:lnTo>
                  <a:lnTo>
                    <a:pt x="110" y="9"/>
                  </a:lnTo>
                  <a:lnTo>
                    <a:pt x="110" y="9"/>
                  </a:lnTo>
                  <a:lnTo>
                    <a:pt x="113" y="9"/>
                  </a:lnTo>
                  <a:lnTo>
                    <a:pt x="113" y="9"/>
                  </a:lnTo>
                  <a:lnTo>
                    <a:pt x="113" y="8"/>
                  </a:lnTo>
                  <a:lnTo>
                    <a:pt x="113" y="8"/>
                  </a:lnTo>
                  <a:lnTo>
                    <a:pt x="107" y="8"/>
                  </a:lnTo>
                  <a:lnTo>
                    <a:pt x="99" y="11"/>
                  </a:lnTo>
                  <a:lnTo>
                    <a:pt x="90" y="14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5" y="19"/>
                  </a:lnTo>
                  <a:lnTo>
                    <a:pt x="85" y="19"/>
                  </a:lnTo>
                  <a:close/>
                  <a:moveTo>
                    <a:pt x="82" y="66"/>
                  </a:moveTo>
                  <a:lnTo>
                    <a:pt x="82" y="66"/>
                  </a:lnTo>
                  <a:lnTo>
                    <a:pt x="86" y="63"/>
                  </a:lnTo>
                  <a:lnTo>
                    <a:pt x="86" y="63"/>
                  </a:lnTo>
                  <a:lnTo>
                    <a:pt x="85" y="53"/>
                  </a:lnTo>
                  <a:lnTo>
                    <a:pt x="85" y="53"/>
                  </a:lnTo>
                  <a:lnTo>
                    <a:pt x="80" y="57"/>
                  </a:lnTo>
                  <a:lnTo>
                    <a:pt x="80" y="57"/>
                  </a:lnTo>
                  <a:lnTo>
                    <a:pt x="80" y="58"/>
                  </a:lnTo>
                  <a:lnTo>
                    <a:pt x="80" y="58"/>
                  </a:lnTo>
                  <a:lnTo>
                    <a:pt x="80" y="61"/>
                  </a:lnTo>
                  <a:lnTo>
                    <a:pt x="82" y="66"/>
                  </a:lnTo>
                  <a:lnTo>
                    <a:pt x="82" y="66"/>
                  </a:lnTo>
                  <a:close/>
                  <a:moveTo>
                    <a:pt x="47" y="52"/>
                  </a:moveTo>
                  <a:lnTo>
                    <a:pt x="47" y="52"/>
                  </a:lnTo>
                  <a:lnTo>
                    <a:pt x="47" y="52"/>
                  </a:lnTo>
                  <a:lnTo>
                    <a:pt x="47" y="52"/>
                  </a:lnTo>
                  <a:lnTo>
                    <a:pt x="47" y="52"/>
                  </a:lnTo>
                  <a:lnTo>
                    <a:pt x="47" y="52"/>
                  </a:lnTo>
                  <a:lnTo>
                    <a:pt x="41" y="60"/>
                  </a:lnTo>
                  <a:lnTo>
                    <a:pt x="41" y="60"/>
                  </a:lnTo>
                  <a:lnTo>
                    <a:pt x="36" y="66"/>
                  </a:lnTo>
                  <a:lnTo>
                    <a:pt x="36" y="66"/>
                  </a:lnTo>
                  <a:lnTo>
                    <a:pt x="31" y="74"/>
                  </a:lnTo>
                  <a:lnTo>
                    <a:pt x="31" y="74"/>
                  </a:lnTo>
                  <a:lnTo>
                    <a:pt x="30" y="79"/>
                  </a:lnTo>
                  <a:lnTo>
                    <a:pt x="30" y="79"/>
                  </a:lnTo>
                  <a:lnTo>
                    <a:pt x="31" y="80"/>
                  </a:lnTo>
                  <a:lnTo>
                    <a:pt x="31" y="80"/>
                  </a:lnTo>
                  <a:lnTo>
                    <a:pt x="31" y="80"/>
                  </a:lnTo>
                  <a:lnTo>
                    <a:pt x="31" y="80"/>
                  </a:lnTo>
                  <a:lnTo>
                    <a:pt x="34" y="72"/>
                  </a:lnTo>
                  <a:lnTo>
                    <a:pt x="34" y="72"/>
                  </a:lnTo>
                  <a:lnTo>
                    <a:pt x="41" y="60"/>
                  </a:lnTo>
                  <a:lnTo>
                    <a:pt x="41" y="60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42" y="57"/>
                  </a:lnTo>
                  <a:lnTo>
                    <a:pt x="44" y="57"/>
                  </a:lnTo>
                  <a:lnTo>
                    <a:pt x="44" y="57"/>
                  </a:lnTo>
                  <a:lnTo>
                    <a:pt x="44" y="57"/>
                  </a:lnTo>
                  <a:lnTo>
                    <a:pt x="44" y="57"/>
                  </a:lnTo>
                  <a:lnTo>
                    <a:pt x="47" y="52"/>
                  </a:lnTo>
                  <a:lnTo>
                    <a:pt x="47" y="52"/>
                  </a:lnTo>
                  <a:close/>
                  <a:moveTo>
                    <a:pt x="110" y="50"/>
                  </a:moveTo>
                  <a:lnTo>
                    <a:pt x="110" y="50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7" y="60"/>
                  </a:lnTo>
                  <a:lnTo>
                    <a:pt x="107" y="60"/>
                  </a:lnTo>
                  <a:lnTo>
                    <a:pt x="112" y="58"/>
                  </a:lnTo>
                  <a:lnTo>
                    <a:pt x="112" y="58"/>
                  </a:lnTo>
                  <a:lnTo>
                    <a:pt x="110" y="50"/>
                  </a:lnTo>
                  <a:lnTo>
                    <a:pt x="110" y="50"/>
                  </a:lnTo>
                  <a:close/>
                  <a:moveTo>
                    <a:pt x="150" y="94"/>
                  </a:moveTo>
                  <a:lnTo>
                    <a:pt x="150" y="94"/>
                  </a:lnTo>
                  <a:lnTo>
                    <a:pt x="151" y="94"/>
                  </a:lnTo>
                  <a:lnTo>
                    <a:pt x="151" y="94"/>
                  </a:lnTo>
                  <a:lnTo>
                    <a:pt x="157" y="85"/>
                  </a:lnTo>
                  <a:lnTo>
                    <a:pt x="157" y="85"/>
                  </a:lnTo>
                  <a:lnTo>
                    <a:pt x="157" y="85"/>
                  </a:lnTo>
                  <a:lnTo>
                    <a:pt x="157" y="85"/>
                  </a:lnTo>
                  <a:lnTo>
                    <a:pt x="148" y="87"/>
                  </a:lnTo>
                  <a:lnTo>
                    <a:pt x="148" y="87"/>
                  </a:lnTo>
                  <a:lnTo>
                    <a:pt x="150" y="94"/>
                  </a:lnTo>
                  <a:lnTo>
                    <a:pt x="150" y="94"/>
                  </a:lnTo>
                  <a:close/>
                  <a:moveTo>
                    <a:pt x="126" y="22"/>
                  </a:moveTo>
                  <a:lnTo>
                    <a:pt x="126" y="22"/>
                  </a:lnTo>
                  <a:lnTo>
                    <a:pt x="121" y="27"/>
                  </a:lnTo>
                  <a:lnTo>
                    <a:pt x="121" y="27"/>
                  </a:lnTo>
                  <a:lnTo>
                    <a:pt x="123" y="30"/>
                  </a:lnTo>
                  <a:lnTo>
                    <a:pt x="123" y="30"/>
                  </a:lnTo>
                  <a:lnTo>
                    <a:pt x="126" y="30"/>
                  </a:lnTo>
                  <a:lnTo>
                    <a:pt x="126" y="30"/>
                  </a:lnTo>
                  <a:lnTo>
                    <a:pt x="127" y="30"/>
                  </a:lnTo>
                  <a:lnTo>
                    <a:pt x="127" y="30"/>
                  </a:lnTo>
                  <a:lnTo>
                    <a:pt x="127" y="28"/>
                  </a:lnTo>
                  <a:lnTo>
                    <a:pt x="127" y="28"/>
                  </a:lnTo>
                  <a:lnTo>
                    <a:pt x="126" y="22"/>
                  </a:lnTo>
                  <a:lnTo>
                    <a:pt x="126" y="22"/>
                  </a:lnTo>
                  <a:close/>
                  <a:moveTo>
                    <a:pt x="94" y="53"/>
                  </a:moveTo>
                  <a:lnTo>
                    <a:pt x="94" y="53"/>
                  </a:lnTo>
                  <a:lnTo>
                    <a:pt x="94" y="55"/>
                  </a:lnTo>
                  <a:lnTo>
                    <a:pt x="94" y="55"/>
                  </a:lnTo>
                  <a:lnTo>
                    <a:pt x="91" y="55"/>
                  </a:lnTo>
                  <a:lnTo>
                    <a:pt x="90" y="55"/>
                  </a:lnTo>
                  <a:lnTo>
                    <a:pt x="90" y="55"/>
                  </a:lnTo>
                  <a:lnTo>
                    <a:pt x="90" y="53"/>
                  </a:lnTo>
                  <a:lnTo>
                    <a:pt x="90" y="53"/>
                  </a:lnTo>
                  <a:lnTo>
                    <a:pt x="90" y="50"/>
                  </a:lnTo>
                  <a:lnTo>
                    <a:pt x="90" y="50"/>
                  </a:lnTo>
                  <a:lnTo>
                    <a:pt x="88" y="52"/>
                  </a:lnTo>
                  <a:lnTo>
                    <a:pt x="88" y="52"/>
                  </a:lnTo>
                  <a:lnTo>
                    <a:pt x="91" y="60"/>
                  </a:lnTo>
                  <a:lnTo>
                    <a:pt x="91" y="60"/>
                  </a:lnTo>
                  <a:lnTo>
                    <a:pt x="97" y="57"/>
                  </a:lnTo>
                  <a:lnTo>
                    <a:pt x="97" y="57"/>
                  </a:lnTo>
                  <a:lnTo>
                    <a:pt x="97" y="55"/>
                  </a:lnTo>
                  <a:lnTo>
                    <a:pt x="97" y="55"/>
                  </a:lnTo>
                  <a:lnTo>
                    <a:pt x="96" y="55"/>
                  </a:lnTo>
                  <a:lnTo>
                    <a:pt x="94" y="53"/>
                  </a:lnTo>
                  <a:lnTo>
                    <a:pt x="94" y="53"/>
                  </a:lnTo>
                  <a:close/>
                  <a:moveTo>
                    <a:pt x="113" y="139"/>
                  </a:moveTo>
                  <a:lnTo>
                    <a:pt x="113" y="139"/>
                  </a:lnTo>
                  <a:lnTo>
                    <a:pt x="115" y="135"/>
                  </a:lnTo>
                  <a:lnTo>
                    <a:pt x="115" y="135"/>
                  </a:lnTo>
                  <a:lnTo>
                    <a:pt x="116" y="134"/>
                  </a:lnTo>
                  <a:lnTo>
                    <a:pt x="116" y="134"/>
                  </a:lnTo>
                  <a:lnTo>
                    <a:pt x="113" y="134"/>
                  </a:lnTo>
                  <a:lnTo>
                    <a:pt x="113" y="134"/>
                  </a:lnTo>
                  <a:lnTo>
                    <a:pt x="105" y="137"/>
                  </a:lnTo>
                  <a:lnTo>
                    <a:pt x="105" y="137"/>
                  </a:lnTo>
                  <a:lnTo>
                    <a:pt x="105" y="139"/>
                  </a:lnTo>
                  <a:lnTo>
                    <a:pt x="105" y="140"/>
                  </a:lnTo>
                  <a:lnTo>
                    <a:pt x="105" y="140"/>
                  </a:lnTo>
                  <a:lnTo>
                    <a:pt x="105" y="142"/>
                  </a:lnTo>
                  <a:lnTo>
                    <a:pt x="105" y="142"/>
                  </a:lnTo>
                  <a:lnTo>
                    <a:pt x="109" y="139"/>
                  </a:lnTo>
                  <a:lnTo>
                    <a:pt x="109" y="139"/>
                  </a:lnTo>
                  <a:lnTo>
                    <a:pt x="110" y="139"/>
                  </a:lnTo>
                  <a:lnTo>
                    <a:pt x="113" y="139"/>
                  </a:lnTo>
                  <a:lnTo>
                    <a:pt x="113" y="139"/>
                  </a:lnTo>
                  <a:close/>
                  <a:moveTo>
                    <a:pt x="90" y="39"/>
                  </a:moveTo>
                  <a:lnTo>
                    <a:pt x="90" y="39"/>
                  </a:lnTo>
                  <a:lnTo>
                    <a:pt x="94" y="36"/>
                  </a:lnTo>
                  <a:lnTo>
                    <a:pt x="94" y="36"/>
                  </a:lnTo>
                  <a:lnTo>
                    <a:pt x="94" y="34"/>
                  </a:lnTo>
                  <a:lnTo>
                    <a:pt x="94" y="34"/>
                  </a:lnTo>
                  <a:lnTo>
                    <a:pt x="96" y="28"/>
                  </a:lnTo>
                  <a:lnTo>
                    <a:pt x="96" y="28"/>
                  </a:lnTo>
                  <a:lnTo>
                    <a:pt x="96" y="27"/>
                  </a:lnTo>
                  <a:lnTo>
                    <a:pt x="96" y="27"/>
                  </a:lnTo>
                  <a:lnTo>
                    <a:pt x="96" y="27"/>
                  </a:lnTo>
                  <a:lnTo>
                    <a:pt x="96" y="27"/>
                  </a:lnTo>
                  <a:lnTo>
                    <a:pt x="94" y="28"/>
                  </a:lnTo>
                  <a:lnTo>
                    <a:pt x="94" y="28"/>
                  </a:lnTo>
                  <a:lnTo>
                    <a:pt x="90" y="34"/>
                  </a:lnTo>
                  <a:lnTo>
                    <a:pt x="90" y="34"/>
                  </a:lnTo>
                  <a:lnTo>
                    <a:pt x="90" y="36"/>
                  </a:lnTo>
                  <a:lnTo>
                    <a:pt x="90" y="36"/>
                  </a:lnTo>
                  <a:lnTo>
                    <a:pt x="90" y="39"/>
                  </a:lnTo>
                  <a:lnTo>
                    <a:pt x="90" y="39"/>
                  </a:lnTo>
                  <a:close/>
                  <a:moveTo>
                    <a:pt x="148" y="41"/>
                  </a:moveTo>
                  <a:lnTo>
                    <a:pt x="148" y="41"/>
                  </a:lnTo>
                  <a:lnTo>
                    <a:pt x="146" y="41"/>
                  </a:lnTo>
                  <a:lnTo>
                    <a:pt x="146" y="41"/>
                  </a:lnTo>
                  <a:lnTo>
                    <a:pt x="140" y="31"/>
                  </a:lnTo>
                  <a:lnTo>
                    <a:pt x="140" y="31"/>
                  </a:lnTo>
                  <a:lnTo>
                    <a:pt x="140" y="31"/>
                  </a:lnTo>
                  <a:lnTo>
                    <a:pt x="140" y="31"/>
                  </a:lnTo>
                  <a:lnTo>
                    <a:pt x="140" y="31"/>
                  </a:lnTo>
                  <a:lnTo>
                    <a:pt x="140" y="31"/>
                  </a:lnTo>
                  <a:lnTo>
                    <a:pt x="140" y="31"/>
                  </a:lnTo>
                  <a:lnTo>
                    <a:pt x="140" y="31"/>
                  </a:lnTo>
                  <a:lnTo>
                    <a:pt x="142" y="38"/>
                  </a:lnTo>
                  <a:lnTo>
                    <a:pt x="142" y="38"/>
                  </a:lnTo>
                  <a:lnTo>
                    <a:pt x="142" y="41"/>
                  </a:lnTo>
                  <a:lnTo>
                    <a:pt x="143" y="41"/>
                  </a:lnTo>
                  <a:lnTo>
                    <a:pt x="143" y="41"/>
                  </a:lnTo>
                  <a:lnTo>
                    <a:pt x="145" y="42"/>
                  </a:lnTo>
                  <a:lnTo>
                    <a:pt x="145" y="42"/>
                  </a:lnTo>
                  <a:lnTo>
                    <a:pt x="146" y="42"/>
                  </a:lnTo>
                  <a:lnTo>
                    <a:pt x="148" y="41"/>
                  </a:lnTo>
                  <a:lnTo>
                    <a:pt x="148" y="41"/>
                  </a:lnTo>
                  <a:close/>
                  <a:moveTo>
                    <a:pt x="96" y="6"/>
                  </a:moveTo>
                  <a:lnTo>
                    <a:pt x="96" y="6"/>
                  </a:lnTo>
                  <a:lnTo>
                    <a:pt x="107" y="4"/>
                  </a:lnTo>
                  <a:lnTo>
                    <a:pt x="107" y="4"/>
                  </a:lnTo>
                  <a:lnTo>
                    <a:pt x="120" y="3"/>
                  </a:lnTo>
                  <a:lnTo>
                    <a:pt x="120" y="3"/>
                  </a:lnTo>
                  <a:lnTo>
                    <a:pt x="113" y="3"/>
                  </a:lnTo>
                  <a:lnTo>
                    <a:pt x="107" y="3"/>
                  </a:lnTo>
                  <a:lnTo>
                    <a:pt x="101" y="4"/>
                  </a:lnTo>
                  <a:lnTo>
                    <a:pt x="96" y="6"/>
                  </a:lnTo>
                  <a:lnTo>
                    <a:pt x="96" y="6"/>
                  </a:lnTo>
                  <a:close/>
                  <a:moveTo>
                    <a:pt x="55" y="58"/>
                  </a:moveTo>
                  <a:lnTo>
                    <a:pt x="55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47" y="68"/>
                  </a:lnTo>
                  <a:lnTo>
                    <a:pt x="47" y="68"/>
                  </a:lnTo>
                  <a:lnTo>
                    <a:pt x="47" y="69"/>
                  </a:lnTo>
                  <a:lnTo>
                    <a:pt x="47" y="69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53" y="61"/>
                  </a:lnTo>
                  <a:lnTo>
                    <a:pt x="53" y="61"/>
                  </a:lnTo>
                  <a:lnTo>
                    <a:pt x="53" y="61"/>
                  </a:lnTo>
                  <a:lnTo>
                    <a:pt x="53" y="61"/>
                  </a:lnTo>
                  <a:lnTo>
                    <a:pt x="55" y="58"/>
                  </a:lnTo>
                  <a:lnTo>
                    <a:pt x="55" y="58"/>
                  </a:lnTo>
                  <a:close/>
                  <a:moveTo>
                    <a:pt x="83" y="38"/>
                  </a:moveTo>
                  <a:lnTo>
                    <a:pt x="83" y="38"/>
                  </a:lnTo>
                  <a:lnTo>
                    <a:pt x="83" y="39"/>
                  </a:lnTo>
                  <a:lnTo>
                    <a:pt x="83" y="39"/>
                  </a:lnTo>
                  <a:lnTo>
                    <a:pt x="82" y="41"/>
                  </a:lnTo>
                  <a:lnTo>
                    <a:pt x="82" y="41"/>
                  </a:lnTo>
                  <a:lnTo>
                    <a:pt x="82" y="45"/>
                  </a:lnTo>
                  <a:lnTo>
                    <a:pt x="82" y="45"/>
                  </a:lnTo>
                  <a:lnTo>
                    <a:pt x="80" y="47"/>
                  </a:lnTo>
                  <a:lnTo>
                    <a:pt x="80" y="47"/>
                  </a:lnTo>
                  <a:lnTo>
                    <a:pt x="83" y="47"/>
                  </a:lnTo>
                  <a:lnTo>
                    <a:pt x="83" y="47"/>
                  </a:lnTo>
                  <a:lnTo>
                    <a:pt x="82" y="44"/>
                  </a:lnTo>
                  <a:lnTo>
                    <a:pt x="83" y="44"/>
                  </a:lnTo>
                  <a:lnTo>
                    <a:pt x="83" y="44"/>
                  </a:lnTo>
                  <a:lnTo>
                    <a:pt x="86" y="42"/>
                  </a:lnTo>
                  <a:lnTo>
                    <a:pt x="86" y="42"/>
                  </a:lnTo>
                  <a:lnTo>
                    <a:pt x="88" y="41"/>
                  </a:lnTo>
                  <a:lnTo>
                    <a:pt x="86" y="39"/>
                  </a:lnTo>
                  <a:lnTo>
                    <a:pt x="86" y="39"/>
                  </a:lnTo>
                  <a:lnTo>
                    <a:pt x="86" y="39"/>
                  </a:lnTo>
                  <a:lnTo>
                    <a:pt x="86" y="39"/>
                  </a:lnTo>
                  <a:lnTo>
                    <a:pt x="83" y="38"/>
                  </a:lnTo>
                  <a:lnTo>
                    <a:pt x="83" y="38"/>
                  </a:lnTo>
                  <a:close/>
                  <a:moveTo>
                    <a:pt x="77" y="82"/>
                  </a:moveTo>
                  <a:lnTo>
                    <a:pt x="77" y="82"/>
                  </a:lnTo>
                  <a:lnTo>
                    <a:pt x="77" y="80"/>
                  </a:lnTo>
                  <a:lnTo>
                    <a:pt x="77" y="80"/>
                  </a:lnTo>
                  <a:lnTo>
                    <a:pt x="77" y="79"/>
                  </a:lnTo>
                  <a:lnTo>
                    <a:pt x="77" y="79"/>
                  </a:lnTo>
                  <a:lnTo>
                    <a:pt x="77" y="77"/>
                  </a:lnTo>
                  <a:lnTo>
                    <a:pt x="75" y="75"/>
                  </a:lnTo>
                  <a:lnTo>
                    <a:pt x="75" y="75"/>
                  </a:lnTo>
                  <a:lnTo>
                    <a:pt x="72" y="74"/>
                  </a:lnTo>
                  <a:lnTo>
                    <a:pt x="72" y="74"/>
                  </a:lnTo>
                  <a:lnTo>
                    <a:pt x="71" y="74"/>
                  </a:lnTo>
                  <a:lnTo>
                    <a:pt x="69" y="74"/>
                  </a:lnTo>
                  <a:lnTo>
                    <a:pt x="69" y="74"/>
                  </a:lnTo>
                  <a:lnTo>
                    <a:pt x="69" y="75"/>
                  </a:lnTo>
                  <a:lnTo>
                    <a:pt x="69" y="75"/>
                  </a:lnTo>
                  <a:lnTo>
                    <a:pt x="77" y="82"/>
                  </a:lnTo>
                  <a:lnTo>
                    <a:pt x="77" y="82"/>
                  </a:lnTo>
                  <a:close/>
                  <a:moveTo>
                    <a:pt x="143" y="16"/>
                  </a:moveTo>
                  <a:lnTo>
                    <a:pt x="143" y="16"/>
                  </a:lnTo>
                  <a:lnTo>
                    <a:pt x="145" y="17"/>
                  </a:lnTo>
                  <a:lnTo>
                    <a:pt x="145" y="17"/>
                  </a:lnTo>
                  <a:lnTo>
                    <a:pt x="154" y="22"/>
                  </a:lnTo>
                  <a:lnTo>
                    <a:pt x="154" y="22"/>
                  </a:lnTo>
                  <a:lnTo>
                    <a:pt x="156" y="22"/>
                  </a:lnTo>
                  <a:lnTo>
                    <a:pt x="156" y="22"/>
                  </a:lnTo>
                  <a:lnTo>
                    <a:pt x="156" y="20"/>
                  </a:lnTo>
                  <a:lnTo>
                    <a:pt x="156" y="20"/>
                  </a:lnTo>
                  <a:lnTo>
                    <a:pt x="154" y="19"/>
                  </a:lnTo>
                  <a:lnTo>
                    <a:pt x="154" y="19"/>
                  </a:lnTo>
                  <a:lnTo>
                    <a:pt x="154" y="17"/>
                  </a:lnTo>
                  <a:lnTo>
                    <a:pt x="153" y="17"/>
                  </a:lnTo>
                  <a:lnTo>
                    <a:pt x="153" y="17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3" y="16"/>
                  </a:lnTo>
                  <a:lnTo>
                    <a:pt x="143" y="16"/>
                  </a:lnTo>
                  <a:close/>
                  <a:moveTo>
                    <a:pt x="150" y="41"/>
                  </a:moveTo>
                  <a:lnTo>
                    <a:pt x="150" y="41"/>
                  </a:lnTo>
                  <a:lnTo>
                    <a:pt x="151" y="41"/>
                  </a:lnTo>
                  <a:lnTo>
                    <a:pt x="151" y="41"/>
                  </a:lnTo>
                  <a:lnTo>
                    <a:pt x="150" y="34"/>
                  </a:lnTo>
                  <a:lnTo>
                    <a:pt x="150" y="34"/>
                  </a:lnTo>
                  <a:lnTo>
                    <a:pt x="150" y="34"/>
                  </a:lnTo>
                  <a:lnTo>
                    <a:pt x="150" y="34"/>
                  </a:lnTo>
                  <a:lnTo>
                    <a:pt x="146" y="33"/>
                  </a:lnTo>
                  <a:lnTo>
                    <a:pt x="146" y="31"/>
                  </a:lnTo>
                  <a:lnTo>
                    <a:pt x="146" y="31"/>
                  </a:lnTo>
                  <a:lnTo>
                    <a:pt x="145" y="28"/>
                  </a:lnTo>
                  <a:lnTo>
                    <a:pt x="145" y="28"/>
                  </a:lnTo>
                  <a:lnTo>
                    <a:pt x="142" y="28"/>
                  </a:lnTo>
                  <a:lnTo>
                    <a:pt x="142" y="28"/>
                  </a:lnTo>
                  <a:lnTo>
                    <a:pt x="150" y="41"/>
                  </a:lnTo>
                  <a:lnTo>
                    <a:pt x="150" y="41"/>
                  </a:lnTo>
                  <a:close/>
                  <a:moveTo>
                    <a:pt x="113" y="66"/>
                  </a:moveTo>
                  <a:lnTo>
                    <a:pt x="113" y="66"/>
                  </a:lnTo>
                  <a:lnTo>
                    <a:pt x="110" y="68"/>
                  </a:lnTo>
                  <a:lnTo>
                    <a:pt x="110" y="68"/>
                  </a:lnTo>
                  <a:lnTo>
                    <a:pt x="113" y="75"/>
                  </a:lnTo>
                  <a:lnTo>
                    <a:pt x="113" y="75"/>
                  </a:lnTo>
                  <a:lnTo>
                    <a:pt x="115" y="74"/>
                  </a:lnTo>
                  <a:lnTo>
                    <a:pt x="115" y="74"/>
                  </a:lnTo>
                  <a:lnTo>
                    <a:pt x="115" y="74"/>
                  </a:lnTo>
                  <a:lnTo>
                    <a:pt x="115" y="74"/>
                  </a:lnTo>
                  <a:lnTo>
                    <a:pt x="113" y="66"/>
                  </a:lnTo>
                  <a:lnTo>
                    <a:pt x="113" y="66"/>
                  </a:lnTo>
                  <a:close/>
                  <a:moveTo>
                    <a:pt x="71" y="82"/>
                  </a:moveTo>
                  <a:lnTo>
                    <a:pt x="71" y="82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83"/>
                  </a:lnTo>
                  <a:lnTo>
                    <a:pt x="64" y="83"/>
                  </a:lnTo>
                  <a:lnTo>
                    <a:pt x="66" y="83"/>
                  </a:lnTo>
                  <a:lnTo>
                    <a:pt x="66" y="83"/>
                  </a:lnTo>
                  <a:lnTo>
                    <a:pt x="69" y="87"/>
                  </a:lnTo>
                  <a:lnTo>
                    <a:pt x="69" y="87"/>
                  </a:lnTo>
                  <a:lnTo>
                    <a:pt x="71" y="82"/>
                  </a:lnTo>
                  <a:lnTo>
                    <a:pt x="71" y="82"/>
                  </a:lnTo>
                  <a:close/>
                  <a:moveTo>
                    <a:pt x="124" y="80"/>
                  </a:moveTo>
                  <a:lnTo>
                    <a:pt x="124" y="80"/>
                  </a:lnTo>
                  <a:lnTo>
                    <a:pt x="131" y="77"/>
                  </a:lnTo>
                  <a:lnTo>
                    <a:pt x="131" y="77"/>
                  </a:lnTo>
                  <a:lnTo>
                    <a:pt x="131" y="74"/>
                  </a:lnTo>
                  <a:lnTo>
                    <a:pt x="131" y="74"/>
                  </a:lnTo>
                  <a:lnTo>
                    <a:pt x="123" y="77"/>
                  </a:lnTo>
                  <a:lnTo>
                    <a:pt x="123" y="77"/>
                  </a:lnTo>
                  <a:lnTo>
                    <a:pt x="124" y="80"/>
                  </a:lnTo>
                  <a:lnTo>
                    <a:pt x="124" y="80"/>
                  </a:lnTo>
                  <a:close/>
                  <a:moveTo>
                    <a:pt x="110" y="17"/>
                  </a:moveTo>
                  <a:lnTo>
                    <a:pt x="110" y="17"/>
                  </a:lnTo>
                  <a:lnTo>
                    <a:pt x="105" y="19"/>
                  </a:lnTo>
                  <a:lnTo>
                    <a:pt x="102" y="20"/>
                  </a:lnTo>
                  <a:lnTo>
                    <a:pt x="102" y="20"/>
                  </a:lnTo>
                  <a:lnTo>
                    <a:pt x="102" y="23"/>
                  </a:lnTo>
                  <a:lnTo>
                    <a:pt x="102" y="23"/>
                  </a:lnTo>
                  <a:lnTo>
                    <a:pt x="105" y="23"/>
                  </a:lnTo>
                  <a:lnTo>
                    <a:pt x="105" y="23"/>
                  </a:lnTo>
                  <a:lnTo>
                    <a:pt x="109" y="22"/>
                  </a:lnTo>
                  <a:lnTo>
                    <a:pt x="109" y="22"/>
                  </a:lnTo>
                  <a:lnTo>
                    <a:pt x="109" y="20"/>
                  </a:lnTo>
                  <a:lnTo>
                    <a:pt x="109" y="20"/>
                  </a:lnTo>
                  <a:lnTo>
                    <a:pt x="110" y="17"/>
                  </a:lnTo>
                  <a:lnTo>
                    <a:pt x="110" y="17"/>
                  </a:lnTo>
                  <a:close/>
                  <a:moveTo>
                    <a:pt x="75" y="63"/>
                  </a:moveTo>
                  <a:lnTo>
                    <a:pt x="75" y="63"/>
                  </a:lnTo>
                  <a:lnTo>
                    <a:pt x="69" y="69"/>
                  </a:lnTo>
                  <a:lnTo>
                    <a:pt x="69" y="69"/>
                  </a:lnTo>
                  <a:lnTo>
                    <a:pt x="71" y="69"/>
                  </a:lnTo>
                  <a:lnTo>
                    <a:pt x="72" y="69"/>
                  </a:lnTo>
                  <a:lnTo>
                    <a:pt x="72" y="69"/>
                  </a:lnTo>
                  <a:lnTo>
                    <a:pt x="75" y="68"/>
                  </a:lnTo>
                  <a:lnTo>
                    <a:pt x="75" y="68"/>
                  </a:lnTo>
                  <a:lnTo>
                    <a:pt x="75" y="63"/>
                  </a:lnTo>
                  <a:lnTo>
                    <a:pt x="75" y="63"/>
                  </a:lnTo>
                  <a:close/>
                  <a:moveTo>
                    <a:pt x="63" y="53"/>
                  </a:moveTo>
                  <a:lnTo>
                    <a:pt x="63" y="53"/>
                  </a:lnTo>
                  <a:lnTo>
                    <a:pt x="66" y="50"/>
                  </a:lnTo>
                  <a:lnTo>
                    <a:pt x="66" y="50"/>
                  </a:lnTo>
                  <a:lnTo>
                    <a:pt x="66" y="49"/>
                  </a:lnTo>
                  <a:lnTo>
                    <a:pt x="66" y="49"/>
                  </a:lnTo>
                  <a:lnTo>
                    <a:pt x="66" y="45"/>
                  </a:lnTo>
                  <a:lnTo>
                    <a:pt x="66" y="45"/>
                  </a:lnTo>
                  <a:lnTo>
                    <a:pt x="61" y="50"/>
                  </a:lnTo>
                  <a:lnTo>
                    <a:pt x="61" y="50"/>
                  </a:lnTo>
                  <a:lnTo>
                    <a:pt x="63" y="53"/>
                  </a:lnTo>
                  <a:lnTo>
                    <a:pt x="63" y="53"/>
                  </a:lnTo>
                  <a:close/>
                  <a:moveTo>
                    <a:pt x="97" y="82"/>
                  </a:moveTo>
                  <a:lnTo>
                    <a:pt x="97" y="82"/>
                  </a:lnTo>
                  <a:lnTo>
                    <a:pt x="99" y="87"/>
                  </a:lnTo>
                  <a:lnTo>
                    <a:pt x="99" y="87"/>
                  </a:lnTo>
                  <a:lnTo>
                    <a:pt x="101" y="87"/>
                  </a:lnTo>
                  <a:lnTo>
                    <a:pt x="101" y="87"/>
                  </a:lnTo>
                  <a:lnTo>
                    <a:pt x="102" y="87"/>
                  </a:lnTo>
                  <a:lnTo>
                    <a:pt x="102" y="85"/>
                  </a:lnTo>
                  <a:lnTo>
                    <a:pt x="102" y="85"/>
                  </a:lnTo>
                  <a:lnTo>
                    <a:pt x="102" y="80"/>
                  </a:lnTo>
                  <a:lnTo>
                    <a:pt x="102" y="80"/>
                  </a:lnTo>
                  <a:lnTo>
                    <a:pt x="101" y="79"/>
                  </a:lnTo>
                  <a:lnTo>
                    <a:pt x="101" y="79"/>
                  </a:lnTo>
                  <a:lnTo>
                    <a:pt x="97" y="82"/>
                  </a:lnTo>
                  <a:lnTo>
                    <a:pt x="97" y="82"/>
                  </a:lnTo>
                  <a:close/>
                  <a:moveTo>
                    <a:pt x="49" y="85"/>
                  </a:moveTo>
                  <a:lnTo>
                    <a:pt x="49" y="85"/>
                  </a:lnTo>
                  <a:lnTo>
                    <a:pt x="49" y="85"/>
                  </a:lnTo>
                  <a:lnTo>
                    <a:pt x="49" y="85"/>
                  </a:lnTo>
                  <a:lnTo>
                    <a:pt x="44" y="91"/>
                  </a:lnTo>
                  <a:lnTo>
                    <a:pt x="44" y="91"/>
                  </a:lnTo>
                  <a:lnTo>
                    <a:pt x="44" y="94"/>
                  </a:lnTo>
                  <a:lnTo>
                    <a:pt x="44" y="94"/>
                  </a:lnTo>
                  <a:lnTo>
                    <a:pt x="49" y="90"/>
                  </a:lnTo>
                  <a:lnTo>
                    <a:pt x="49" y="90"/>
                  </a:lnTo>
                  <a:lnTo>
                    <a:pt x="50" y="88"/>
                  </a:lnTo>
                  <a:lnTo>
                    <a:pt x="50" y="88"/>
                  </a:lnTo>
                  <a:lnTo>
                    <a:pt x="49" y="85"/>
                  </a:lnTo>
                  <a:lnTo>
                    <a:pt x="49" y="85"/>
                  </a:lnTo>
                  <a:close/>
                  <a:moveTo>
                    <a:pt x="110" y="79"/>
                  </a:moveTo>
                  <a:lnTo>
                    <a:pt x="110" y="79"/>
                  </a:lnTo>
                  <a:lnTo>
                    <a:pt x="109" y="72"/>
                  </a:lnTo>
                  <a:lnTo>
                    <a:pt x="109" y="72"/>
                  </a:lnTo>
                  <a:lnTo>
                    <a:pt x="105" y="75"/>
                  </a:lnTo>
                  <a:lnTo>
                    <a:pt x="105" y="75"/>
                  </a:lnTo>
                  <a:lnTo>
                    <a:pt x="109" y="80"/>
                  </a:lnTo>
                  <a:lnTo>
                    <a:pt x="109" y="80"/>
                  </a:lnTo>
                  <a:lnTo>
                    <a:pt x="110" y="79"/>
                  </a:lnTo>
                  <a:lnTo>
                    <a:pt x="110" y="79"/>
                  </a:lnTo>
                  <a:close/>
                  <a:moveTo>
                    <a:pt x="52" y="87"/>
                  </a:moveTo>
                  <a:lnTo>
                    <a:pt x="52" y="87"/>
                  </a:lnTo>
                  <a:lnTo>
                    <a:pt x="53" y="85"/>
                  </a:lnTo>
                  <a:lnTo>
                    <a:pt x="53" y="83"/>
                  </a:lnTo>
                  <a:lnTo>
                    <a:pt x="53" y="83"/>
                  </a:lnTo>
                  <a:lnTo>
                    <a:pt x="53" y="80"/>
                  </a:lnTo>
                  <a:lnTo>
                    <a:pt x="53" y="80"/>
                  </a:lnTo>
                  <a:lnTo>
                    <a:pt x="53" y="77"/>
                  </a:lnTo>
                  <a:lnTo>
                    <a:pt x="53" y="77"/>
                  </a:lnTo>
                  <a:lnTo>
                    <a:pt x="50" y="80"/>
                  </a:lnTo>
                  <a:lnTo>
                    <a:pt x="50" y="80"/>
                  </a:lnTo>
                  <a:lnTo>
                    <a:pt x="50" y="80"/>
                  </a:lnTo>
                  <a:lnTo>
                    <a:pt x="50" y="80"/>
                  </a:lnTo>
                  <a:lnTo>
                    <a:pt x="52" y="87"/>
                  </a:lnTo>
                  <a:lnTo>
                    <a:pt x="52" y="87"/>
                  </a:lnTo>
                  <a:close/>
                  <a:moveTo>
                    <a:pt x="156" y="36"/>
                  </a:moveTo>
                  <a:lnTo>
                    <a:pt x="156" y="36"/>
                  </a:lnTo>
                  <a:lnTo>
                    <a:pt x="156" y="34"/>
                  </a:lnTo>
                  <a:lnTo>
                    <a:pt x="156" y="34"/>
                  </a:lnTo>
                  <a:lnTo>
                    <a:pt x="156" y="33"/>
                  </a:lnTo>
                  <a:lnTo>
                    <a:pt x="156" y="31"/>
                  </a:lnTo>
                  <a:lnTo>
                    <a:pt x="156" y="31"/>
                  </a:lnTo>
                  <a:lnTo>
                    <a:pt x="157" y="31"/>
                  </a:lnTo>
                  <a:lnTo>
                    <a:pt x="157" y="31"/>
                  </a:lnTo>
                  <a:lnTo>
                    <a:pt x="156" y="27"/>
                  </a:lnTo>
                  <a:lnTo>
                    <a:pt x="156" y="27"/>
                  </a:lnTo>
                  <a:lnTo>
                    <a:pt x="154" y="27"/>
                  </a:lnTo>
                  <a:lnTo>
                    <a:pt x="153" y="25"/>
                  </a:lnTo>
                  <a:lnTo>
                    <a:pt x="153" y="25"/>
                  </a:lnTo>
                  <a:lnTo>
                    <a:pt x="151" y="25"/>
                  </a:lnTo>
                  <a:lnTo>
                    <a:pt x="151" y="25"/>
                  </a:lnTo>
                  <a:lnTo>
                    <a:pt x="154" y="30"/>
                  </a:lnTo>
                  <a:lnTo>
                    <a:pt x="156" y="36"/>
                  </a:lnTo>
                  <a:lnTo>
                    <a:pt x="156" y="36"/>
                  </a:lnTo>
                  <a:close/>
                  <a:moveTo>
                    <a:pt x="15" y="105"/>
                  </a:moveTo>
                  <a:lnTo>
                    <a:pt x="15" y="105"/>
                  </a:lnTo>
                  <a:lnTo>
                    <a:pt x="17" y="102"/>
                  </a:lnTo>
                  <a:lnTo>
                    <a:pt x="17" y="102"/>
                  </a:lnTo>
                  <a:lnTo>
                    <a:pt x="20" y="94"/>
                  </a:lnTo>
                  <a:lnTo>
                    <a:pt x="20" y="94"/>
                  </a:lnTo>
                  <a:lnTo>
                    <a:pt x="20" y="93"/>
                  </a:lnTo>
                  <a:lnTo>
                    <a:pt x="20" y="93"/>
                  </a:lnTo>
                  <a:lnTo>
                    <a:pt x="20" y="93"/>
                  </a:lnTo>
                  <a:lnTo>
                    <a:pt x="20" y="93"/>
                  </a:lnTo>
                  <a:lnTo>
                    <a:pt x="14" y="104"/>
                  </a:lnTo>
                  <a:lnTo>
                    <a:pt x="14" y="104"/>
                  </a:lnTo>
                  <a:lnTo>
                    <a:pt x="15" y="105"/>
                  </a:lnTo>
                  <a:lnTo>
                    <a:pt x="15" y="105"/>
                  </a:lnTo>
                  <a:close/>
                  <a:moveTo>
                    <a:pt x="74" y="52"/>
                  </a:moveTo>
                  <a:lnTo>
                    <a:pt x="74" y="52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71" y="50"/>
                  </a:lnTo>
                  <a:lnTo>
                    <a:pt x="71" y="50"/>
                  </a:lnTo>
                  <a:lnTo>
                    <a:pt x="69" y="50"/>
                  </a:lnTo>
                  <a:lnTo>
                    <a:pt x="69" y="50"/>
                  </a:lnTo>
                  <a:lnTo>
                    <a:pt x="69" y="55"/>
                  </a:lnTo>
                  <a:lnTo>
                    <a:pt x="69" y="55"/>
                  </a:lnTo>
                  <a:lnTo>
                    <a:pt x="74" y="52"/>
                  </a:lnTo>
                  <a:lnTo>
                    <a:pt x="74" y="52"/>
                  </a:lnTo>
                  <a:close/>
                  <a:moveTo>
                    <a:pt x="28" y="99"/>
                  </a:moveTo>
                  <a:lnTo>
                    <a:pt x="28" y="99"/>
                  </a:lnTo>
                  <a:lnTo>
                    <a:pt x="31" y="99"/>
                  </a:lnTo>
                  <a:lnTo>
                    <a:pt x="31" y="99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4"/>
                  </a:lnTo>
                  <a:lnTo>
                    <a:pt x="30" y="94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8" y="99"/>
                  </a:lnTo>
                  <a:lnTo>
                    <a:pt x="28" y="99"/>
                  </a:lnTo>
                  <a:close/>
                  <a:moveTo>
                    <a:pt x="86" y="66"/>
                  </a:moveTo>
                  <a:lnTo>
                    <a:pt x="86" y="66"/>
                  </a:lnTo>
                  <a:lnTo>
                    <a:pt x="82" y="69"/>
                  </a:lnTo>
                  <a:lnTo>
                    <a:pt x="82" y="69"/>
                  </a:lnTo>
                  <a:lnTo>
                    <a:pt x="83" y="74"/>
                  </a:lnTo>
                  <a:lnTo>
                    <a:pt x="83" y="74"/>
                  </a:lnTo>
                  <a:lnTo>
                    <a:pt x="86" y="69"/>
                  </a:lnTo>
                  <a:lnTo>
                    <a:pt x="86" y="69"/>
                  </a:lnTo>
                  <a:lnTo>
                    <a:pt x="86" y="69"/>
                  </a:lnTo>
                  <a:lnTo>
                    <a:pt x="86" y="69"/>
                  </a:lnTo>
                  <a:lnTo>
                    <a:pt x="86" y="66"/>
                  </a:lnTo>
                  <a:lnTo>
                    <a:pt x="86" y="66"/>
                  </a:lnTo>
                  <a:close/>
                  <a:moveTo>
                    <a:pt x="77" y="93"/>
                  </a:moveTo>
                  <a:lnTo>
                    <a:pt x="77" y="93"/>
                  </a:lnTo>
                  <a:lnTo>
                    <a:pt x="77" y="88"/>
                  </a:lnTo>
                  <a:lnTo>
                    <a:pt x="77" y="88"/>
                  </a:lnTo>
                  <a:lnTo>
                    <a:pt x="75" y="88"/>
                  </a:lnTo>
                  <a:lnTo>
                    <a:pt x="75" y="88"/>
                  </a:lnTo>
                  <a:lnTo>
                    <a:pt x="74" y="87"/>
                  </a:lnTo>
                  <a:lnTo>
                    <a:pt x="74" y="87"/>
                  </a:lnTo>
                  <a:lnTo>
                    <a:pt x="74" y="83"/>
                  </a:lnTo>
                  <a:lnTo>
                    <a:pt x="74" y="83"/>
                  </a:lnTo>
                  <a:lnTo>
                    <a:pt x="74" y="83"/>
                  </a:lnTo>
                  <a:lnTo>
                    <a:pt x="74" y="83"/>
                  </a:lnTo>
                  <a:lnTo>
                    <a:pt x="72" y="90"/>
                  </a:lnTo>
                  <a:lnTo>
                    <a:pt x="72" y="90"/>
                  </a:lnTo>
                  <a:lnTo>
                    <a:pt x="74" y="90"/>
                  </a:lnTo>
                  <a:lnTo>
                    <a:pt x="74" y="90"/>
                  </a:lnTo>
                  <a:lnTo>
                    <a:pt x="77" y="93"/>
                  </a:lnTo>
                  <a:lnTo>
                    <a:pt x="77" y="93"/>
                  </a:lnTo>
                  <a:close/>
                  <a:moveTo>
                    <a:pt x="120" y="64"/>
                  </a:moveTo>
                  <a:lnTo>
                    <a:pt x="120" y="64"/>
                  </a:lnTo>
                  <a:lnTo>
                    <a:pt x="116" y="64"/>
                  </a:lnTo>
                  <a:lnTo>
                    <a:pt x="116" y="64"/>
                  </a:lnTo>
                  <a:lnTo>
                    <a:pt x="118" y="71"/>
                  </a:lnTo>
                  <a:lnTo>
                    <a:pt x="118" y="71"/>
                  </a:lnTo>
                  <a:lnTo>
                    <a:pt x="121" y="68"/>
                  </a:lnTo>
                  <a:lnTo>
                    <a:pt x="121" y="68"/>
                  </a:lnTo>
                  <a:lnTo>
                    <a:pt x="120" y="64"/>
                  </a:lnTo>
                  <a:lnTo>
                    <a:pt x="120" y="64"/>
                  </a:lnTo>
                  <a:close/>
                  <a:moveTo>
                    <a:pt x="121" y="126"/>
                  </a:moveTo>
                  <a:lnTo>
                    <a:pt x="121" y="126"/>
                  </a:lnTo>
                  <a:lnTo>
                    <a:pt x="124" y="124"/>
                  </a:lnTo>
                  <a:lnTo>
                    <a:pt x="126" y="121"/>
                  </a:lnTo>
                  <a:lnTo>
                    <a:pt x="126" y="121"/>
                  </a:lnTo>
                  <a:lnTo>
                    <a:pt x="124" y="120"/>
                  </a:lnTo>
                  <a:lnTo>
                    <a:pt x="124" y="120"/>
                  </a:lnTo>
                  <a:lnTo>
                    <a:pt x="123" y="121"/>
                  </a:lnTo>
                  <a:lnTo>
                    <a:pt x="123" y="121"/>
                  </a:lnTo>
                  <a:lnTo>
                    <a:pt x="121" y="123"/>
                  </a:lnTo>
                  <a:lnTo>
                    <a:pt x="121" y="126"/>
                  </a:lnTo>
                  <a:lnTo>
                    <a:pt x="121" y="126"/>
                  </a:lnTo>
                  <a:close/>
                  <a:moveTo>
                    <a:pt x="38" y="83"/>
                  </a:moveTo>
                  <a:lnTo>
                    <a:pt x="38" y="83"/>
                  </a:lnTo>
                  <a:lnTo>
                    <a:pt x="41" y="85"/>
                  </a:lnTo>
                  <a:lnTo>
                    <a:pt x="41" y="85"/>
                  </a:lnTo>
                  <a:lnTo>
                    <a:pt x="41" y="83"/>
                  </a:lnTo>
                  <a:lnTo>
                    <a:pt x="41" y="83"/>
                  </a:lnTo>
                  <a:lnTo>
                    <a:pt x="41" y="77"/>
                  </a:lnTo>
                  <a:lnTo>
                    <a:pt x="41" y="77"/>
                  </a:lnTo>
                  <a:lnTo>
                    <a:pt x="39" y="77"/>
                  </a:lnTo>
                  <a:lnTo>
                    <a:pt x="39" y="77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38" y="82"/>
                  </a:lnTo>
                  <a:lnTo>
                    <a:pt x="38" y="83"/>
                  </a:lnTo>
                  <a:lnTo>
                    <a:pt x="38" y="83"/>
                  </a:lnTo>
                  <a:close/>
                  <a:moveTo>
                    <a:pt x="113" y="107"/>
                  </a:moveTo>
                  <a:lnTo>
                    <a:pt x="113" y="107"/>
                  </a:lnTo>
                  <a:lnTo>
                    <a:pt x="118" y="105"/>
                  </a:lnTo>
                  <a:lnTo>
                    <a:pt x="118" y="105"/>
                  </a:lnTo>
                  <a:lnTo>
                    <a:pt x="120" y="105"/>
                  </a:lnTo>
                  <a:lnTo>
                    <a:pt x="120" y="104"/>
                  </a:lnTo>
                  <a:lnTo>
                    <a:pt x="120" y="104"/>
                  </a:lnTo>
                  <a:lnTo>
                    <a:pt x="118" y="101"/>
                  </a:lnTo>
                  <a:lnTo>
                    <a:pt x="118" y="101"/>
                  </a:lnTo>
                  <a:lnTo>
                    <a:pt x="115" y="104"/>
                  </a:lnTo>
                  <a:lnTo>
                    <a:pt x="115" y="104"/>
                  </a:lnTo>
                  <a:lnTo>
                    <a:pt x="113" y="107"/>
                  </a:lnTo>
                  <a:lnTo>
                    <a:pt x="113" y="107"/>
                  </a:lnTo>
                  <a:close/>
                  <a:moveTo>
                    <a:pt x="154" y="72"/>
                  </a:moveTo>
                  <a:lnTo>
                    <a:pt x="154" y="72"/>
                  </a:lnTo>
                  <a:lnTo>
                    <a:pt x="153" y="72"/>
                  </a:lnTo>
                  <a:lnTo>
                    <a:pt x="153" y="72"/>
                  </a:lnTo>
                  <a:lnTo>
                    <a:pt x="151" y="74"/>
                  </a:lnTo>
                  <a:lnTo>
                    <a:pt x="151" y="74"/>
                  </a:lnTo>
                  <a:lnTo>
                    <a:pt x="156" y="79"/>
                  </a:lnTo>
                  <a:lnTo>
                    <a:pt x="156" y="79"/>
                  </a:lnTo>
                  <a:lnTo>
                    <a:pt x="154" y="72"/>
                  </a:lnTo>
                  <a:lnTo>
                    <a:pt x="154" y="72"/>
                  </a:lnTo>
                  <a:close/>
                  <a:moveTo>
                    <a:pt x="137" y="105"/>
                  </a:moveTo>
                  <a:lnTo>
                    <a:pt x="137" y="105"/>
                  </a:lnTo>
                  <a:lnTo>
                    <a:pt x="137" y="105"/>
                  </a:lnTo>
                  <a:lnTo>
                    <a:pt x="137" y="105"/>
                  </a:lnTo>
                  <a:lnTo>
                    <a:pt x="140" y="99"/>
                  </a:lnTo>
                  <a:lnTo>
                    <a:pt x="140" y="99"/>
                  </a:lnTo>
                  <a:lnTo>
                    <a:pt x="140" y="99"/>
                  </a:lnTo>
                  <a:lnTo>
                    <a:pt x="140" y="99"/>
                  </a:lnTo>
                  <a:lnTo>
                    <a:pt x="140" y="99"/>
                  </a:lnTo>
                  <a:lnTo>
                    <a:pt x="140" y="99"/>
                  </a:lnTo>
                  <a:lnTo>
                    <a:pt x="137" y="101"/>
                  </a:lnTo>
                  <a:lnTo>
                    <a:pt x="137" y="101"/>
                  </a:lnTo>
                  <a:lnTo>
                    <a:pt x="137" y="105"/>
                  </a:lnTo>
                  <a:lnTo>
                    <a:pt x="137" y="105"/>
                  </a:lnTo>
                  <a:close/>
                  <a:moveTo>
                    <a:pt x="96" y="121"/>
                  </a:moveTo>
                  <a:lnTo>
                    <a:pt x="96" y="121"/>
                  </a:lnTo>
                  <a:lnTo>
                    <a:pt x="97" y="124"/>
                  </a:lnTo>
                  <a:lnTo>
                    <a:pt x="97" y="124"/>
                  </a:lnTo>
                  <a:lnTo>
                    <a:pt x="99" y="123"/>
                  </a:lnTo>
                  <a:lnTo>
                    <a:pt x="99" y="123"/>
                  </a:lnTo>
                  <a:lnTo>
                    <a:pt x="101" y="123"/>
                  </a:lnTo>
                  <a:lnTo>
                    <a:pt x="101" y="123"/>
                  </a:lnTo>
                  <a:lnTo>
                    <a:pt x="101" y="118"/>
                  </a:lnTo>
                  <a:lnTo>
                    <a:pt x="101" y="118"/>
                  </a:lnTo>
                  <a:lnTo>
                    <a:pt x="96" y="121"/>
                  </a:lnTo>
                  <a:lnTo>
                    <a:pt x="96" y="121"/>
                  </a:lnTo>
                  <a:close/>
                  <a:moveTo>
                    <a:pt x="97" y="16"/>
                  </a:moveTo>
                  <a:lnTo>
                    <a:pt x="97" y="16"/>
                  </a:lnTo>
                  <a:lnTo>
                    <a:pt x="91" y="19"/>
                  </a:lnTo>
                  <a:lnTo>
                    <a:pt x="91" y="19"/>
                  </a:lnTo>
                  <a:lnTo>
                    <a:pt x="86" y="22"/>
                  </a:lnTo>
                  <a:lnTo>
                    <a:pt x="86" y="22"/>
                  </a:lnTo>
                  <a:lnTo>
                    <a:pt x="86" y="22"/>
                  </a:lnTo>
                  <a:lnTo>
                    <a:pt x="86" y="22"/>
                  </a:lnTo>
                  <a:lnTo>
                    <a:pt x="88" y="22"/>
                  </a:lnTo>
                  <a:lnTo>
                    <a:pt x="88" y="22"/>
                  </a:lnTo>
                  <a:lnTo>
                    <a:pt x="96" y="19"/>
                  </a:lnTo>
                  <a:lnTo>
                    <a:pt x="96" y="19"/>
                  </a:lnTo>
                  <a:lnTo>
                    <a:pt x="97" y="17"/>
                  </a:lnTo>
                  <a:lnTo>
                    <a:pt x="97" y="16"/>
                  </a:lnTo>
                  <a:lnTo>
                    <a:pt x="97" y="16"/>
                  </a:lnTo>
                  <a:close/>
                  <a:moveTo>
                    <a:pt x="56" y="74"/>
                  </a:moveTo>
                  <a:lnTo>
                    <a:pt x="56" y="74"/>
                  </a:lnTo>
                  <a:lnTo>
                    <a:pt x="60" y="74"/>
                  </a:lnTo>
                  <a:lnTo>
                    <a:pt x="60" y="74"/>
                  </a:lnTo>
                  <a:lnTo>
                    <a:pt x="63" y="75"/>
                  </a:lnTo>
                  <a:lnTo>
                    <a:pt x="63" y="75"/>
                  </a:lnTo>
                  <a:lnTo>
                    <a:pt x="64" y="75"/>
                  </a:lnTo>
                  <a:lnTo>
                    <a:pt x="64" y="75"/>
                  </a:lnTo>
                  <a:lnTo>
                    <a:pt x="60" y="71"/>
                  </a:lnTo>
                  <a:lnTo>
                    <a:pt x="60" y="71"/>
                  </a:lnTo>
                  <a:lnTo>
                    <a:pt x="56" y="74"/>
                  </a:lnTo>
                  <a:lnTo>
                    <a:pt x="56" y="74"/>
                  </a:lnTo>
                  <a:close/>
                  <a:moveTo>
                    <a:pt x="63" y="102"/>
                  </a:moveTo>
                  <a:lnTo>
                    <a:pt x="63" y="102"/>
                  </a:lnTo>
                  <a:lnTo>
                    <a:pt x="66" y="104"/>
                  </a:lnTo>
                  <a:lnTo>
                    <a:pt x="66" y="104"/>
                  </a:lnTo>
                  <a:lnTo>
                    <a:pt x="66" y="104"/>
                  </a:lnTo>
                  <a:lnTo>
                    <a:pt x="66" y="104"/>
                  </a:lnTo>
                  <a:lnTo>
                    <a:pt x="68" y="101"/>
                  </a:lnTo>
                  <a:lnTo>
                    <a:pt x="68" y="101"/>
                  </a:lnTo>
                  <a:lnTo>
                    <a:pt x="68" y="101"/>
                  </a:lnTo>
                  <a:lnTo>
                    <a:pt x="68" y="101"/>
                  </a:lnTo>
                  <a:lnTo>
                    <a:pt x="66" y="98"/>
                  </a:lnTo>
                  <a:lnTo>
                    <a:pt x="66" y="98"/>
                  </a:lnTo>
                  <a:lnTo>
                    <a:pt x="63" y="102"/>
                  </a:lnTo>
                  <a:lnTo>
                    <a:pt x="63" y="102"/>
                  </a:lnTo>
                  <a:close/>
                  <a:moveTo>
                    <a:pt x="107" y="87"/>
                  </a:moveTo>
                  <a:lnTo>
                    <a:pt x="107" y="87"/>
                  </a:lnTo>
                  <a:lnTo>
                    <a:pt x="107" y="88"/>
                  </a:lnTo>
                  <a:lnTo>
                    <a:pt x="107" y="88"/>
                  </a:lnTo>
                  <a:lnTo>
                    <a:pt x="107" y="93"/>
                  </a:lnTo>
                  <a:lnTo>
                    <a:pt x="107" y="93"/>
                  </a:lnTo>
                  <a:lnTo>
                    <a:pt x="110" y="91"/>
                  </a:lnTo>
                  <a:lnTo>
                    <a:pt x="110" y="91"/>
                  </a:lnTo>
                  <a:lnTo>
                    <a:pt x="107" y="87"/>
                  </a:lnTo>
                  <a:lnTo>
                    <a:pt x="107" y="87"/>
                  </a:lnTo>
                  <a:close/>
                  <a:moveTo>
                    <a:pt x="129" y="121"/>
                  </a:moveTo>
                  <a:lnTo>
                    <a:pt x="129" y="121"/>
                  </a:lnTo>
                  <a:lnTo>
                    <a:pt x="131" y="121"/>
                  </a:lnTo>
                  <a:lnTo>
                    <a:pt x="132" y="118"/>
                  </a:lnTo>
                  <a:lnTo>
                    <a:pt x="132" y="118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7" y="116"/>
                  </a:lnTo>
                  <a:lnTo>
                    <a:pt x="127" y="116"/>
                  </a:lnTo>
                  <a:lnTo>
                    <a:pt x="127" y="118"/>
                  </a:lnTo>
                  <a:lnTo>
                    <a:pt x="127" y="118"/>
                  </a:lnTo>
                  <a:lnTo>
                    <a:pt x="129" y="121"/>
                  </a:lnTo>
                  <a:lnTo>
                    <a:pt x="129" y="121"/>
                  </a:lnTo>
                  <a:close/>
                  <a:moveTo>
                    <a:pt x="109" y="112"/>
                  </a:move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0"/>
                  </a:lnTo>
                  <a:lnTo>
                    <a:pt x="109" y="110"/>
                  </a:lnTo>
                  <a:lnTo>
                    <a:pt x="109" y="109"/>
                  </a:lnTo>
                  <a:lnTo>
                    <a:pt x="109" y="109"/>
                  </a:lnTo>
                  <a:lnTo>
                    <a:pt x="109" y="107"/>
                  </a:lnTo>
                  <a:lnTo>
                    <a:pt x="110" y="105"/>
                  </a:lnTo>
                  <a:lnTo>
                    <a:pt x="110" y="105"/>
                  </a:lnTo>
                  <a:lnTo>
                    <a:pt x="112" y="104"/>
                  </a:lnTo>
                  <a:lnTo>
                    <a:pt x="112" y="104"/>
                  </a:lnTo>
                  <a:lnTo>
                    <a:pt x="113" y="99"/>
                  </a:lnTo>
                  <a:lnTo>
                    <a:pt x="113" y="99"/>
                  </a:lnTo>
                  <a:lnTo>
                    <a:pt x="109" y="105"/>
                  </a:lnTo>
                  <a:lnTo>
                    <a:pt x="109" y="105"/>
                  </a:lnTo>
                  <a:lnTo>
                    <a:pt x="109" y="105"/>
                  </a:lnTo>
                  <a:lnTo>
                    <a:pt x="109" y="105"/>
                  </a:lnTo>
                  <a:lnTo>
                    <a:pt x="109" y="112"/>
                  </a:lnTo>
                  <a:lnTo>
                    <a:pt x="109" y="112"/>
                  </a:lnTo>
                  <a:close/>
                  <a:moveTo>
                    <a:pt x="137" y="80"/>
                  </a:moveTo>
                  <a:lnTo>
                    <a:pt x="137" y="80"/>
                  </a:lnTo>
                  <a:lnTo>
                    <a:pt x="134" y="82"/>
                  </a:lnTo>
                  <a:lnTo>
                    <a:pt x="134" y="82"/>
                  </a:lnTo>
                  <a:lnTo>
                    <a:pt x="135" y="87"/>
                  </a:lnTo>
                  <a:lnTo>
                    <a:pt x="135" y="87"/>
                  </a:lnTo>
                  <a:lnTo>
                    <a:pt x="137" y="85"/>
                  </a:lnTo>
                  <a:lnTo>
                    <a:pt x="137" y="83"/>
                  </a:lnTo>
                  <a:lnTo>
                    <a:pt x="137" y="83"/>
                  </a:lnTo>
                  <a:lnTo>
                    <a:pt x="137" y="82"/>
                  </a:lnTo>
                  <a:lnTo>
                    <a:pt x="137" y="80"/>
                  </a:lnTo>
                  <a:lnTo>
                    <a:pt x="137" y="80"/>
                  </a:lnTo>
                  <a:close/>
                  <a:moveTo>
                    <a:pt x="110" y="36"/>
                  </a:moveTo>
                  <a:lnTo>
                    <a:pt x="110" y="36"/>
                  </a:lnTo>
                  <a:lnTo>
                    <a:pt x="112" y="39"/>
                  </a:lnTo>
                  <a:lnTo>
                    <a:pt x="112" y="39"/>
                  </a:lnTo>
                  <a:lnTo>
                    <a:pt x="115" y="38"/>
                  </a:lnTo>
                  <a:lnTo>
                    <a:pt x="115" y="38"/>
                  </a:lnTo>
                  <a:lnTo>
                    <a:pt x="115" y="34"/>
                  </a:lnTo>
                  <a:lnTo>
                    <a:pt x="115" y="34"/>
                  </a:lnTo>
                  <a:lnTo>
                    <a:pt x="110" y="36"/>
                  </a:lnTo>
                  <a:lnTo>
                    <a:pt x="110" y="36"/>
                  </a:lnTo>
                  <a:close/>
                  <a:moveTo>
                    <a:pt x="101" y="53"/>
                  </a:moveTo>
                  <a:lnTo>
                    <a:pt x="101" y="53"/>
                  </a:lnTo>
                  <a:lnTo>
                    <a:pt x="101" y="53"/>
                  </a:lnTo>
                  <a:lnTo>
                    <a:pt x="101" y="53"/>
                  </a:lnTo>
                  <a:lnTo>
                    <a:pt x="102" y="63"/>
                  </a:lnTo>
                  <a:lnTo>
                    <a:pt x="102" y="63"/>
                  </a:lnTo>
                  <a:lnTo>
                    <a:pt x="104" y="61"/>
                  </a:lnTo>
                  <a:lnTo>
                    <a:pt x="104" y="61"/>
                  </a:lnTo>
                  <a:lnTo>
                    <a:pt x="101" y="53"/>
                  </a:lnTo>
                  <a:lnTo>
                    <a:pt x="101" y="53"/>
                  </a:lnTo>
                  <a:close/>
                  <a:moveTo>
                    <a:pt x="113" y="25"/>
                  </a:moveTo>
                  <a:lnTo>
                    <a:pt x="113" y="25"/>
                  </a:lnTo>
                  <a:lnTo>
                    <a:pt x="110" y="27"/>
                  </a:lnTo>
                  <a:lnTo>
                    <a:pt x="110" y="27"/>
                  </a:lnTo>
                  <a:lnTo>
                    <a:pt x="110" y="27"/>
                  </a:lnTo>
                  <a:lnTo>
                    <a:pt x="110" y="27"/>
                  </a:lnTo>
                  <a:lnTo>
                    <a:pt x="109" y="31"/>
                  </a:lnTo>
                  <a:lnTo>
                    <a:pt x="109" y="31"/>
                  </a:lnTo>
                  <a:lnTo>
                    <a:pt x="113" y="28"/>
                  </a:lnTo>
                  <a:lnTo>
                    <a:pt x="113" y="28"/>
                  </a:lnTo>
                  <a:lnTo>
                    <a:pt x="113" y="27"/>
                  </a:lnTo>
                  <a:lnTo>
                    <a:pt x="113" y="25"/>
                  </a:lnTo>
                  <a:lnTo>
                    <a:pt x="113" y="25"/>
                  </a:lnTo>
                  <a:close/>
                  <a:moveTo>
                    <a:pt x="175" y="28"/>
                  </a:moveTo>
                  <a:lnTo>
                    <a:pt x="175" y="28"/>
                  </a:lnTo>
                  <a:lnTo>
                    <a:pt x="172" y="23"/>
                  </a:lnTo>
                  <a:lnTo>
                    <a:pt x="167" y="19"/>
                  </a:lnTo>
                  <a:lnTo>
                    <a:pt x="167" y="19"/>
                  </a:lnTo>
                  <a:lnTo>
                    <a:pt x="170" y="23"/>
                  </a:lnTo>
                  <a:lnTo>
                    <a:pt x="175" y="28"/>
                  </a:lnTo>
                  <a:lnTo>
                    <a:pt x="175" y="28"/>
                  </a:lnTo>
                  <a:close/>
                  <a:moveTo>
                    <a:pt x="135" y="91"/>
                  </a:moveTo>
                  <a:lnTo>
                    <a:pt x="135" y="91"/>
                  </a:lnTo>
                  <a:lnTo>
                    <a:pt x="139" y="93"/>
                  </a:lnTo>
                  <a:lnTo>
                    <a:pt x="139" y="93"/>
                  </a:lnTo>
                  <a:lnTo>
                    <a:pt x="142" y="93"/>
                  </a:lnTo>
                  <a:lnTo>
                    <a:pt x="142" y="93"/>
                  </a:lnTo>
                  <a:lnTo>
                    <a:pt x="140" y="90"/>
                  </a:lnTo>
                  <a:lnTo>
                    <a:pt x="140" y="90"/>
                  </a:lnTo>
                  <a:lnTo>
                    <a:pt x="135" y="91"/>
                  </a:lnTo>
                  <a:lnTo>
                    <a:pt x="135" y="91"/>
                  </a:lnTo>
                  <a:close/>
                  <a:moveTo>
                    <a:pt x="33" y="120"/>
                  </a:moveTo>
                  <a:lnTo>
                    <a:pt x="33" y="120"/>
                  </a:lnTo>
                  <a:lnTo>
                    <a:pt x="36" y="120"/>
                  </a:lnTo>
                  <a:lnTo>
                    <a:pt x="36" y="120"/>
                  </a:lnTo>
                  <a:lnTo>
                    <a:pt x="36" y="118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8"/>
                  </a:lnTo>
                  <a:lnTo>
                    <a:pt x="33" y="120"/>
                  </a:lnTo>
                  <a:lnTo>
                    <a:pt x="33" y="120"/>
                  </a:lnTo>
                  <a:close/>
                  <a:moveTo>
                    <a:pt x="8" y="140"/>
                  </a:moveTo>
                  <a:lnTo>
                    <a:pt x="8" y="140"/>
                  </a:lnTo>
                  <a:lnTo>
                    <a:pt x="6" y="132"/>
                  </a:lnTo>
                  <a:lnTo>
                    <a:pt x="6" y="126"/>
                  </a:lnTo>
                  <a:lnTo>
                    <a:pt x="6" y="126"/>
                  </a:lnTo>
                  <a:lnTo>
                    <a:pt x="6" y="132"/>
                  </a:lnTo>
                  <a:lnTo>
                    <a:pt x="6" y="137"/>
                  </a:lnTo>
                  <a:lnTo>
                    <a:pt x="6" y="137"/>
                  </a:lnTo>
                  <a:lnTo>
                    <a:pt x="8" y="140"/>
                  </a:lnTo>
                  <a:lnTo>
                    <a:pt x="8" y="140"/>
                  </a:lnTo>
                  <a:close/>
                  <a:moveTo>
                    <a:pt x="77" y="50"/>
                  </a:moveTo>
                  <a:lnTo>
                    <a:pt x="77" y="50"/>
                  </a:lnTo>
                  <a:lnTo>
                    <a:pt x="77" y="49"/>
                  </a:lnTo>
                  <a:lnTo>
                    <a:pt x="77" y="49"/>
                  </a:lnTo>
                  <a:lnTo>
                    <a:pt x="79" y="45"/>
                  </a:lnTo>
                  <a:lnTo>
                    <a:pt x="79" y="45"/>
                  </a:lnTo>
                  <a:lnTo>
                    <a:pt x="79" y="44"/>
                  </a:lnTo>
                  <a:lnTo>
                    <a:pt x="79" y="44"/>
                  </a:lnTo>
                  <a:lnTo>
                    <a:pt x="79" y="42"/>
                  </a:lnTo>
                  <a:lnTo>
                    <a:pt x="79" y="42"/>
                  </a:lnTo>
                  <a:lnTo>
                    <a:pt x="75" y="45"/>
                  </a:lnTo>
                  <a:lnTo>
                    <a:pt x="75" y="45"/>
                  </a:lnTo>
                  <a:lnTo>
                    <a:pt x="75" y="45"/>
                  </a:lnTo>
                  <a:lnTo>
                    <a:pt x="75" y="45"/>
                  </a:lnTo>
                  <a:lnTo>
                    <a:pt x="77" y="50"/>
                  </a:lnTo>
                  <a:lnTo>
                    <a:pt x="77" y="50"/>
                  </a:lnTo>
                  <a:close/>
                  <a:moveTo>
                    <a:pt x="99" y="61"/>
                  </a:moveTo>
                  <a:lnTo>
                    <a:pt x="99" y="61"/>
                  </a:lnTo>
                  <a:lnTo>
                    <a:pt x="93" y="68"/>
                  </a:lnTo>
                  <a:lnTo>
                    <a:pt x="93" y="68"/>
                  </a:lnTo>
                  <a:lnTo>
                    <a:pt x="94" y="68"/>
                  </a:lnTo>
                  <a:lnTo>
                    <a:pt x="94" y="68"/>
                  </a:lnTo>
                  <a:lnTo>
                    <a:pt x="99" y="64"/>
                  </a:lnTo>
                  <a:lnTo>
                    <a:pt x="99" y="64"/>
                  </a:lnTo>
                  <a:lnTo>
                    <a:pt x="99" y="61"/>
                  </a:lnTo>
                  <a:lnTo>
                    <a:pt x="99" y="61"/>
                  </a:lnTo>
                  <a:close/>
                  <a:moveTo>
                    <a:pt x="132" y="58"/>
                  </a:moveTo>
                  <a:lnTo>
                    <a:pt x="132" y="58"/>
                  </a:lnTo>
                  <a:lnTo>
                    <a:pt x="127" y="60"/>
                  </a:lnTo>
                  <a:lnTo>
                    <a:pt x="127" y="60"/>
                  </a:lnTo>
                  <a:lnTo>
                    <a:pt x="127" y="63"/>
                  </a:lnTo>
                  <a:lnTo>
                    <a:pt x="127" y="63"/>
                  </a:lnTo>
                  <a:lnTo>
                    <a:pt x="132" y="58"/>
                  </a:lnTo>
                  <a:lnTo>
                    <a:pt x="132" y="58"/>
                  </a:lnTo>
                  <a:lnTo>
                    <a:pt x="132" y="58"/>
                  </a:lnTo>
                  <a:lnTo>
                    <a:pt x="132" y="58"/>
                  </a:lnTo>
                  <a:close/>
                  <a:moveTo>
                    <a:pt x="150" y="55"/>
                  </a:moveTo>
                  <a:lnTo>
                    <a:pt x="150" y="55"/>
                  </a:lnTo>
                  <a:lnTo>
                    <a:pt x="150" y="55"/>
                  </a:lnTo>
                  <a:lnTo>
                    <a:pt x="150" y="55"/>
                  </a:lnTo>
                  <a:lnTo>
                    <a:pt x="150" y="49"/>
                  </a:lnTo>
                  <a:lnTo>
                    <a:pt x="150" y="49"/>
                  </a:lnTo>
                  <a:lnTo>
                    <a:pt x="146" y="52"/>
                  </a:lnTo>
                  <a:lnTo>
                    <a:pt x="146" y="52"/>
                  </a:lnTo>
                  <a:lnTo>
                    <a:pt x="148" y="53"/>
                  </a:lnTo>
                  <a:lnTo>
                    <a:pt x="150" y="55"/>
                  </a:lnTo>
                  <a:lnTo>
                    <a:pt x="150" y="55"/>
                  </a:lnTo>
                  <a:close/>
                  <a:moveTo>
                    <a:pt x="75" y="42"/>
                  </a:moveTo>
                  <a:lnTo>
                    <a:pt x="75" y="42"/>
                  </a:lnTo>
                  <a:lnTo>
                    <a:pt x="79" y="39"/>
                  </a:lnTo>
                  <a:lnTo>
                    <a:pt x="79" y="39"/>
                  </a:lnTo>
                  <a:lnTo>
                    <a:pt x="79" y="36"/>
                  </a:lnTo>
                  <a:lnTo>
                    <a:pt x="79" y="36"/>
                  </a:lnTo>
                  <a:lnTo>
                    <a:pt x="74" y="39"/>
                  </a:lnTo>
                  <a:lnTo>
                    <a:pt x="74" y="39"/>
                  </a:lnTo>
                  <a:lnTo>
                    <a:pt x="75" y="42"/>
                  </a:lnTo>
                  <a:lnTo>
                    <a:pt x="75" y="42"/>
                  </a:lnTo>
                  <a:close/>
                  <a:moveTo>
                    <a:pt x="142" y="60"/>
                  </a:moveTo>
                  <a:lnTo>
                    <a:pt x="142" y="60"/>
                  </a:lnTo>
                  <a:lnTo>
                    <a:pt x="140" y="57"/>
                  </a:lnTo>
                  <a:lnTo>
                    <a:pt x="140" y="57"/>
                  </a:lnTo>
                  <a:lnTo>
                    <a:pt x="139" y="58"/>
                  </a:lnTo>
                  <a:lnTo>
                    <a:pt x="139" y="58"/>
                  </a:lnTo>
                  <a:lnTo>
                    <a:pt x="139" y="60"/>
                  </a:lnTo>
                  <a:lnTo>
                    <a:pt x="139" y="61"/>
                  </a:lnTo>
                  <a:lnTo>
                    <a:pt x="139" y="61"/>
                  </a:lnTo>
                  <a:lnTo>
                    <a:pt x="142" y="60"/>
                  </a:lnTo>
                  <a:lnTo>
                    <a:pt x="142" y="60"/>
                  </a:lnTo>
                  <a:close/>
                  <a:moveTo>
                    <a:pt x="60" y="57"/>
                  </a:moveTo>
                  <a:lnTo>
                    <a:pt x="60" y="57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8" y="53"/>
                  </a:lnTo>
                  <a:lnTo>
                    <a:pt x="58" y="53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60" y="57"/>
                  </a:lnTo>
                  <a:lnTo>
                    <a:pt x="60" y="57"/>
                  </a:lnTo>
                  <a:close/>
                  <a:moveTo>
                    <a:pt x="131" y="82"/>
                  </a:moveTo>
                  <a:lnTo>
                    <a:pt x="131" y="82"/>
                  </a:lnTo>
                  <a:lnTo>
                    <a:pt x="126" y="87"/>
                  </a:lnTo>
                  <a:lnTo>
                    <a:pt x="126" y="87"/>
                  </a:lnTo>
                  <a:lnTo>
                    <a:pt x="129" y="85"/>
                  </a:lnTo>
                  <a:lnTo>
                    <a:pt x="129" y="85"/>
                  </a:lnTo>
                  <a:lnTo>
                    <a:pt x="132" y="88"/>
                  </a:lnTo>
                  <a:lnTo>
                    <a:pt x="132" y="88"/>
                  </a:lnTo>
                  <a:lnTo>
                    <a:pt x="131" y="82"/>
                  </a:lnTo>
                  <a:lnTo>
                    <a:pt x="131" y="82"/>
                  </a:lnTo>
                  <a:close/>
                  <a:moveTo>
                    <a:pt x="109" y="153"/>
                  </a:moveTo>
                  <a:lnTo>
                    <a:pt x="109" y="153"/>
                  </a:lnTo>
                  <a:lnTo>
                    <a:pt x="109" y="153"/>
                  </a:lnTo>
                  <a:lnTo>
                    <a:pt x="109" y="153"/>
                  </a:lnTo>
                  <a:lnTo>
                    <a:pt x="110" y="146"/>
                  </a:lnTo>
                  <a:lnTo>
                    <a:pt x="110" y="146"/>
                  </a:lnTo>
                  <a:lnTo>
                    <a:pt x="107" y="146"/>
                  </a:lnTo>
                  <a:lnTo>
                    <a:pt x="107" y="146"/>
                  </a:lnTo>
                  <a:lnTo>
                    <a:pt x="109" y="153"/>
                  </a:lnTo>
                  <a:lnTo>
                    <a:pt x="109" y="153"/>
                  </a:lnTo>
                  <a:close/>
                  <a:moveTo>
                    <a:pt x="176" y="44"/>
                  </a:moveTo>
                  <a:lnTo>
                    <a:pt x="176" y="44"/>
                  </a:lnTo>
                  <a:lnTo>
                    <a:pt x="176" y="39"/>
                  </a:lnTo>
                  <a:lnTo>
                    <a:pt x="175" y="34"/>
                  </a:lnTo>
                  <a:lnTo>
                    <a:pt x="175" y="34"/>
                  </a:lnTo>
                  <a:lnTo>
                    <a:pt x="176" y="39"/>
                  </a:lnTo>
                  <a:lnTo>
                    <a:pt x="176" y="44"/>
                  </a:lnTo>
                  <a:lnTo>
                    <a:pt x="176" y="44"/>
                  </a:lnTo>
                  <a:close/>
                  <a:moveTo>
                    <a:pt x="170" y="75"/>
                  </a:moveTo>
                  <a:lnTo>
                    <a:pt x="170" y="75"/>
                  </a:lnTo>
                  <a:lnTo>
                    <a:pt x="168" y="75"/>
                  </a:lnTo>
                  <a:lnTo>
                    <a:pt x="168" y="75"/>
                  </a:lnTo>
                  <a:lnTo>
                    <a:pt x="167" y="79"/>
                  </a:lnTo>
                  <a:lnTo>
                    <a:pt x="167" y="79"/>
                  </a:lnTo>
                  <a:lnTo>
                    <a:pt x="165" y="87"/>
                  </a:lnTo>
                  <a:lnTo>
                    <a:pt x="165" y="87"/>
                  </a:lnTo>
                  <a:lnTo>
                    <a:pt x="165" y="87"/>
                  </a:lnTo>
                  <a:lnTo>
                    <a:pt x="165" y="87"/>
                  </a:lnTo>
                  <a:lnTo>
                    <a:pt x="170" y="75"/>
                  </a:lnTo>
                  <a:lnTo>
                    <a:pt x="170" y="75"/>
                  </a:lnTo>
                  <a:close/>
                  <a:moveTo>
                    <a:pt x="124" y="74"/>
                  </a:moveTo>
                  <a:lnTo>
                    <a:pt x="124" y="74"/>
                  </a:lnTo>
                  <a:lnTo>
                    <a:pt x="123" y="72"/>
                  </a:lnTo>
                  <a:lnTo>
                    <a:pt x="123" y="72"/>
                  </a:lnTo>
                  <a:lnTo>
                    <a:pt x="120" y="74"/>
                  </a:lnTo>
                  <a:lnTo>
                    <a:pt x="120" y="74"/>
                  </a:lnTo>
                  <a:lnTo>
                    <a:pt x="118" y="74"/>
                  </a:lnTo>
                  <a:lnTo>
                    <a:pt x="118" y="77"/>
                  </a:lnTo>
                  <a:lnTo>
                    <a:pt x="118" y="77"/>
                  </a:lnTo>
                  <a:lnTo>
                    <a:pt x="124" y="74"/>
                  </a:lnTo>
                  <a:lnTo>
                    <a:pt x="124" y="74"/>
                  </a:lnTo>
                  <a:close/>
                  <a:moveTo>
                    <a:pt x="146" y="131"/>
                  </a:moveTo>
                  <a:lnTo>
                    <a:pt x="146" y="131"/>
                  </a:lnTo>
                  <a:lnTo>
                    <a:pt x="142" y="135"/>
                  </a:lnTo>
                  <a:lnTo>
                    <a:pt x="140" y="142"/>
                  </a:lnTo>
                  <a:lnTo>
                    <a:pt x="140" y="142"/>
                  </a:lnTo>
                  <a:lnTo>
                    <a:pt x="143" y="135"/>
                  </a:lnTo>
                  <a:lnTo>
                    <a:pt x="146" y="131"/>
                  </a:lnTo>
                  <a:lnTo>
                    <a:pt x="146" y="131"/>
                  </a:lnTo>
                  <a:close/>
                  <a:moveTo>
                    <a:pt x="77" y="105"/>
                  </a:moveTo>
                  <a:lnTo>
                    <a:pt x="77" y="105"/>
                  </a:lnTo>
                  <a:lnTo>
                    <a:pt x="80" y="109"/>
                  </a:lnTo>
                  <a:lnTo>
                    <a:pt x="80" y="109"/>
                  </a:lnTo>
                  <a:lnTo>
                    <a:pt x="80" y="105"/>
                  </a:lnTo>
                  <a:lnTo>
                    <a:pt x="80" y="105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79" y="104"/>
                  </a:lnTo>
                  <a:lnTo>
                    <a:pt x="79" y="104"/>
                  </a:lnTo>
                  <a:lnTo>
                    <a:pt x="77" y="105"/>
                  </a:lnTo>
                  <a:lnTo>
                    <a:pt x="77" y="105"/>
                  </a:lnTo>
                  <a:close/>
                  <a:moveTo>
                    <a:pt x="77" y="99"/>
                  </a:moveTo>
                  <a:lnTo>
                    <a:pt x="77" y="99"/>
                  </a:lnTo>
                  <a:lnTo>
                    <a:pt x="77" y="98"/>
                  </a:lnTo>
                  <a:lnTo>
                    <a:pt x="77" y="98"/>
                  </a:lnTo>
                  <a:lnTo>
                    <a:pt x="77" y="98"/>
                  </a:lnTo>
                  <a:lnTo>
                    <a:pt x="74" y="94"/>
                  </a:lnTo>
                  <a:lnTo>
                    <a:pt x="74" y="94"/>
                  </a:lnTo>
                  <a:lnTo>
                    <a:pt x="72" y="93"/>
                  </a:lnTo>
                  <a:lnTo>
                    <a:pt x="72" y="93"/>
                  </a:lnTo>
                  <a:lnTo>
                    <a:pt x="72" y="94"/>
                  </a:lnTo>
                  <a:lnTo>
                    <a:pt x="72" y="94"/>
                  </a:lnTo>
                  <a:lnTo>
                    <a:pt x="77" y="99"/>
                  </a:lnTo>
                  <a:lnTo>
                    <a:pt x="77" y="99"/>
                  </a:lnTo>
                  <a:close/>
                  <a:moveTo>
                    <a:pt x="96" y="90"/>
                  </a:moveTo>
                  <a:lnTo>
                    <a:pt x="96" y="90"/>
                  </a:lnTo>
                  <a:lnTo>
                    <a:pt x="93" y="88"/>
                  </a:lnTo>
                  <a:lnTo>
                    <a:pt x="93" y="88"/>
                  </a:lnTo>
                  <a:lnTo>
                    <a:pt x="93" y="93"/>
                  </a:lnTo>
                  <a:lnTo>
                    <a:pt x="93" y="93"/>
                  </a:lnTo>
                  <a:lnTo>
                    <a:pt x="96" y="90"/>
                  </a:lnTo>
                  <a:lnTo>
                    <a:pt x="96" y="90"/>
                  </a:lnTo>
                  <a:close/>
                  <a:moveTo>
                    <a:pt x="88" y="96"/>
                  </a:moveTo>
                  <a:lnTo>
                    <a:pt x="88" y="96"/>
                  </a:lnTo>
                  <a:lnTo>
                    <a:pt x="86" y="93"/>
                  </a:lnTo>
                  <a:lnTo>
                    <a:pt x="86" y="93"/>
                  </a:lnTo>
                  <a:lnTo>
                    <a:pt x="85" y="94"/>
                  </a:lnTo>
                  <a:lnTo>
                    <a:pt x="85" y="98"/>
                  </a:lnTo>
                  <a:lnTo>
                    <a:pt x="85" y="98"/>
                  </a:lnTo>
                  <a:lnTo>
                    <a:pt x="88" y="96"/>
                  </a:lnTo>
                  <a:lnTo>
                    <a:pt x="88" y="96"/>
                  </a:lnTo>
                  <a:close/>
                  <a:moveTo>
                    <a:pt x="104" y="148"/>
                  </a:moveTo>
                  <a:lnTo>
                    <a:pt x="104" y="148"/>
                  </a:lnTo>
                  <a:lnTo>
                    <a:pt x="104" y="148"/>
                  </a:lnTo>
                  <a:lnTo>
                    <a:pt x="104" y="148"/>
                  </a:lnTo>
                  <a:lnTo>
                    <a:pt x="104" y="151"/>
                  </a:lnTo>
                  <a:lnTo>
                    <a:pt x="104" y="151"/>
                  </a:lnTo>
                  <a:lnTo>
                    <a:pt x="105" y="153"/>
                  </a:lnTo>
                  <a:lnTo>
                    <a:pt x="105" y="153"/>
                  </a:lnTo>
                  <a:lnTo>
                    <a:pt x="105" y="153"/>
                  </a:lnTo>
                  <a:lnTo>
                    <a:pt x="105" y="153"/>
                  </a:lnTo>
                  <a:lnTo>
                    <a:pt x="104" y="148"/>
                  </a:lnTo>
                  <a:lnTo>
                    <a:pt x="104" y="148"/>
                  </a:lnTo>
                  <a:close/>
                  <a:moveTo>
                    <a:pt x="77" y="157"/>
                  </a:moveTo>
                  <a:lnTo>
                    <a:pt x="77" y="157"/>
                  </a:lnTo>
                  <a:lnTo>
                    <a:pt x="77" y="154"/>
                  </a:lnTo>
                  <a:lnTo>
                    <a:pt x="77" y="154"/>
                  </a:lnTo>
                  <a:lnTo>
                    <a:pt x="77" y="153"/>
                  </a:lnTo>
                  <a:lnTo>
                    <a:pt x="77" y="151"/>
                  </a:lnTo>
                  <a:lnTo>
                    <a:pt x="77" y="151"/>
                  </a:lnTo>
                  <a:lnTo>
                    <a:pt x="75" y="154"/>
                  </a:lnTo>
                  <a:lnTo>
                    <a:pt x="77" y="157"/>
                  </a:lnTo>
                  <a:lnTo>
                    <a:pt x="77" y="157"/>
                  </a:lnTo>
                  <a:close/>
                  <a:moveTo>
                    <a:pt x="165" y="93"/>
                  </a:moveTo>
                  <a:lnTo>
                    <a:pt x="165" y="93"/>
                  </a:lnTo>
                  <a:lnTo>
                    <a:pt x="162" y="98"/>
                  </a:lnTo>
                  <a:lnTo>
                    <a:pt x="161" y="102"/>
                  </a:lnTo>
                  <a:lnTo>
                    <a:pt x="161" y="102"/>
                  </a:lnTo>
                  <a:lnTo>
                    <a:pt x="162" y="98"/>
                  </a:lnTo>
                  <a:lnTo>
                    <a:pt x="165" y="93"/>
                  </a:lnTo>
                  <a:lnTo>
                    <a:pt x="165" y="93"/>
                  </a:lnTo>
                  <a:close/>
                  <a:moveTo>
                    <a:pt x="123" y="66"/>
                  </a:moveTo>
                  <a:lnTo>
                    <a:pt x="123" y="66"/>
                  </a:lnTo>
                  <a:lnTo>
                    <a:pt x="124" y="64"/>
                  </a:lnTo>
                  <a:lnTo>
                    <a:pt x="124" y="64"/>
                  </a:lnTo>
                  <a:lnTo>
                    <a:pt x="124" y="61"/>
                  </a:lnTo>
                  <a:lnTo>
                    <a:pt x="124" y="61"/>
                  </a:lnTo>
                  <a:lnTo>
                    <a:pt x="121" y="63"/>
                  </a:lnTo>
                  <a:lnTo>
                    <a:pt x="121" y="63"/>
                  </a:lnTo>
                  <a:lnTo>
                    <a:pt x="123" y="66"/>
                  </a:lnTo>
                  <a:lnTo>
                    <a:pt x="123" y="66"/>
                  </a:lnTo>
                  <a:close/>
                  <a:moveTo>
                    <a:pt x="99" y="109"/>
                  </a:moveTo>
                  <a:lnTo>
                    <a:pt x="99" y="109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97" y="109"/>
                  </a:lnTo>
                  <a:lnTo>
                    <a:pt x="97" y="109"/>
                  </a:lnTo>
                  <a:lnTo>
                    <a:pt x="99" y="109"/>
                  </a:lnTo>
                  <a:lnTo>
                    <a:pt x="99" y="109"/>
                  </a:lnTo>
                  <a:close/>
                  <a:moveTo>
                    <a:pt x="116" y="20"/>
                  </a:moveTo>
                  <a:lnTo>
                    <a:pt x="116" y="20"/>
                  </a:lnTo>
                  <a:lnTo>
                    <a:pt x="124" y="17"/>
                  </a:lnTo>
                  <a:lnTo>
                    <a:pt x="124" y="17"/>
                  </a:lnTo>
                  <a:lnTo>
                    <a:pt x="121" y="19"/>
                  </a:lnTo>
                  <a:lnTo>
                    <a:pt x="116" y="20"/>
                  </a:lnTo>
                  <a:lnTo>
                    <a:pt x="116" y="20"/>
                  </a:lnTo>
                  <a:close/>
                  <a:moveTo>
                    <a:pt x="77" y="194"/>
                  </a:moveTo>
                  <a:lnTo>
                    <a:pt x="77" y="194"/>
                  </a:lnTo>
                  <a:lnTo>
                    <a:pt x="71" y="191"/>
                  </a:lnTo>
                  <a:lnTo>
                    <a:pt x="64" y="191"/>
                  </a:lnTo>
                  <a:lnTo>
                    <a:pt x="64" y="191"/>
                  </a:lnTo>
                  <a:lnTo>
                    <a:pt x="77" y="194"/>
                  </a:lnTo>
                  <a:lnTo>
                    <a:pt x="77" y="194"/>
                  </a:lnTo>
                  <a:close/>
                  <a:moveTo>
                    <a:pt x="74" y="128"/>
                  </a:moveTo>
                  <a:lnTo>
                    <a:pt x="74" y="128"/>
                  </a:lnTo>
                  <a:lnTo>
                    <a:pt x="71" y="124"/>
                  </a:lnTo>
                  <a:lnTo>
                    <a:pt x="71" y="124"/>
                  </a:lnTo>
                  <a:lnTo>
                    <a:pt x="69" y="128"/>
                  </a:lnTo>
                  <a:lnTo>
                    <a:pt x="69" y="128"/>
                  </a:lnTo>
                  <a:lnTo>
                    <a:pt x="71" y="128"/>
                  </a:lnTo>
                  <a:lnTo>
                    <a:pt x="71" y="128"/>
                  </a:lnTo>
                  <a:lnTo>
                    <a:pt x="71" y="128"/>
                  </a:lnTo>
                  <a:lnTo>
                    <a:pt x="71" y="128"/>
                  </a:lnTo>
                  <a:lnTo>
                    <a:pt x="74" y="128"/>
                  </a:lnTo>
                  <a:lnTo>
                    <a:pt x="74" y="128"/>
                  </a:lnTo>
                  <a:close/>
                  <a:moveTo>
                    <a:pt x="127" y="47"/>
                  </a:moveTo>
                  <a:lnTo>
                    <a:pt x="127" y="47"/>
                  </a:lnTo>
                  <a:lnTo>
                    <a:pt x="124" y="47"/>
                  </a:lnTo>
                  <a:lnTo>
                    <a:pt x="124" y="50"/>
                  </a:lnTo>
                  <a:lnTo>
                    <a:pt x="124" y="50"/>
                  </a:lnTo>
                  <a:lnTo>
                    <a:pt x="127" y="49"/>
                  </a:lnTo>
                  <a:lnTo>
                    <a:pt x="127" y="49"/>
                  </a:lnTo>
                  <a:lnTo>
                    <a:pt x="127" y="47"/>
                  </a:lnTo>
                  <a:lnTo>
                    <a:pt x="127" y="47"/>
                  </a:lnTo>
                  <a:close/>
                  <a:moveTo>
                    <a:pt x="88" y="77"/>
                  </a:moveTo>
                  <a:lnTo>
                    <a:pt x="88" y="77"/>
                  </a:lnTo>
                  <a:lnTo>
                    <a:pt x="85" y="79"/>
                  </a:lnTo>
                  <a:lnTo>
                    <a:pt x="85" y="79"/>
                  </a:lnTo>
                  <a:lnTo>
                    <a:pt x="88" y="80"/>
                  </a:lnTo>
                  <a:lnTo>
                    <a:pt x="88" y="80"/>
                  </a:lnTo>
                  <a:lnTo>
                    <a:pt x="88" y="77"/>
                  </a:lnTo>
                  <a:lnTo>
                    <a:pt x="88" y="77"/>
                  </a:lnTo>
                  <a:close/>
                  <a:moveTo>
                    <a:pt x="79" y="150"/>
                  </a:moveTo>
                  <a:lnTo>
                    <a:pt x="79" y="150"/>
                  </a:lnTo>
                  <a:lnTo>
                    <a:pt x="80" y="153"/>
                  </a:lnTo>
                  <a:lnTo>
                    <a:pt x="83" y="154"/>
                  </a:lnTo>
                  <a:lnTo>
                    <a:pt x="83" y="154"/>
                  </a:lnTo>
                  <a:lnTo>
                    <a:pt x="83" y="153"/>
                  </a:lnTo>
                  <a:lnTo>
                    <a:pt x="83" y="153"/>
                  </a:lnTo>
                  <a:lnTo>
                    <a:pt x="83" y="151"/>
                  </a:lnTo>
                  <a:lnTo>
                    <a:pt x="82" y="151"/>
                  </a:lnTo>
                  <a:lnTo>
                    <a:pt x="82" y="151"/>
                  </a:lnTo>
                  <a:lnTo>
                    <a:pt x="79" y="150"/>
                  </a:lnTo>
                  <a:lnTo>
                    <a:pt x="79" y="150"/>
                  </a:lnTo>
                  <a:close/>
                  <a:moveTo>
                    <a:pt x="99" y="72"/>
                  </a:moveTo>
                  <a:lnTo>
                    <a:pt x="99" y="72"/>
                  </a:lnTo>
                  <a:lnTo>
                    <a:pt x="96" y="74"/>
                  </a:lnTo>
                  <a:lnTo>
                    <a:pt x="96" y="74"/>
                  </a:lnTo>
                  <a:lnTo>
                    <a:pt x="96" y="75"/>
                  </a:lnTo>
                  <a:lnTo>
                    <a:pt x="96" y="75"/>
                  </a:lnTo>
                  <a:lnTo>
                    <a:pt x="99" y="75"/>
                  </a:lnTo>
                  <a:lnTo>
                    <a:pt x="99" y="72"/>
                  </a:lnTo>
                  <a:lnTo>
                    <a:pt x="99" y="72"/>
                  </a:lnTo>
                  <a:close/>
                  <a:moveTo>
                    <a:pt x="91" y="75"/>
                  </a:moveTo>
                  <a:lnTo>
                    <a:pt x="91" y="75"/>
                  </a:lnTo>
                  <a:lnTo>
                    <a:pt x="91" y="79"/>
                  </a:lnTo>
                  <a:lnTo>
                    <a:pt x="91" y="79"/>
                  </a:lnTo>
                  <a:lnTo>
                    <a:pt x="93" y="77"/>
                  </a:lnTo>
                  <a:lnTo>
                    <a:pt x="93" y="77"/>
                  </a:lnTo>
                  <a:lnTo>
                    <a:pt x="93" y="75"/>
                  </a:lnTo>
                  <a:lnTo>
                    <a:pt x="93" y="75"/>
                  </a:lnTo>
                  <a:lnTo>
                    <a:pt x="93" y="75"/>
                  </a:lnTo>
                  <a:lnTo>
                    <a:pt x="93" y="75"/>
                  </a:lnTo>
                  <a:lnTo>
                    <a:pt x="91" y="75"/>
                  </a:lnTo>
                  <a:lnTo>
                    <a:pt x="91" y="75"/>
                  </a:lnTo>
                  <a:close/>
                  <a:moveTo>
                    <a:pt x="71" y="42"/>
                  </a:moveTo>
                  <a:lnTo>
                    <a:pt x="71" y="42"/>
                  </a:lnTo>
                  <a:lnTo>
                    <a:pt x="69" y="44"/>
                  </a:lnTo>
                  <a:lnTo>
                    <a:pt x="71" y="45"/>
                  </a:lnTo>
                  <a:lnTo>
                    <a:pt x="71" y="45"/>
                  </a:lnTo>
                  <a:lnTo>
                    <a:pt x="72" y="44"/>
                  </a:lnTo>
                  <a:lnTo>
                    <a:pt x="71" y="42"/>
                  </a:lnTo>
                  <a:lnTo>
                    <a:pt x="71" y="42"/>
                  </a:lnTo>
                  <a:close/>
                  <a:moveTo>
                    <a:pt x="60" y="88"/>
                  </a:moveTo>
                  <a:lnTo>
                    <a:pt x="60" y="88"/>
                  </a:lnTo>
                  <a:lnTo>
                    <a:pt x="61" y="88"/>
                  </a:lnTo>
                  <a:lnTo>
                    <a:pt x="61" y="88"/>
                  </a:lnTo>
                  <a:lnTo>
                    <a:pt x="61" y="85"/>
                  </a:lnTo>
                  <a:lnTo>
                    <a:pt x="61" y="85"/>
                  </a:lnTo>
                  <a:lnTo>
                    <a:pt x="61" y="83"/>
                  </a:lnTo>
                  <a:lnTo>
                    <a:pt x="60" y="83"/>
                  </a:lnTo>
                  <a:lnTo>
                    <a:pt x="60" y="83"/>
                  </a:lnTo>
                  <a:lnTo>
                    <a:pt x="58" y="85"/>
                  </a:lnTo>
                  <a:lnTo>
                    <a:pt x="58" y="85"/>
                  </a:lnTo>
                  <a:lnTo>
                    <a:pt x="60" y="87"/>
                  </a:lnTo>
                  <a:lnTo>
                    <a:pt x="60" y="88"/>
                  </a:lnTo>
                  <a:lnTo>
                    <a:pt x="60" y="88"/>
                  </a:lnTo>
                  <a:close/>
                  <a:moveTo>
                    <a:pt x="75" y="110"/>
                  </a:moveTo>
                  <a:lnTo>
                    <a:pt x="75" y="110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5" y="109"/>
                  </a:lnTo>
                  <a:lnTo>
                    <a:pt x="75" y="109"/>
                  </a:lnTo>
                  <a:lnTo>
                    <a:pt x="75" y="110"/>
                  </a:lnTo>
                  <a:lnTo>
                    <a:pt x="75" y="110"/>
                  </a:lnTo>
                  <a:close/>
                  <a:moveTo>
                    <a:pt x="25" y="109"/>
                  </a:moveTo>
                  <a:lnTo>
                    <a:pt x="25" y="109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2" y="109"/>
                  </a:lnTo>
                  <a:lnTo>
                    <a:pt x="22" y="109"/>
                  </a:lnTo>
                  <a:lnTo>
                    <a:pt x="20" y="109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25" y="110"/>
                  </a:lnTo>
                  <a:lnTo>
                    <a:pt x="25" y="110"/>
                  </a:lnTo>
                  <a:lnTo>
                    <a:pt x="23" y="110"/>
                  </a:lnTo>
                  <a:lnTo>
                    <a:pt x="23" y="110"/>
                  </a:lnTo>
                  <a:lnTo>
                    <a:pt x="25" y="109"/>
                  </a:lnTo>
                  <a:lnTo>
                    <a:pt x="25" y="109"/>
                  </a:lnTo>
                  <a:close/>
                  <a:moveTo>
                    <a:pt x="104" y="34"/>
                  </a:moveTo>
                  <a:lnTo>
                    <a:pt x="104" y="34"/>
                  </a:lnTo>
                  <a:lnTo>
                    <a:pt x="105" y="33"/>
                  </a:lnTo>
                  <a:lnTo>
                    <a:pt x="105" y="30"/>
                  </a:lnTo>
                  <a:lnTo>
                    <a:pt x="105" y="30"/>
                  </a:lnTo>
                  <a:lnTo>
                    <a:pt x="104" y="31"/>
                  </a:lnTo>
                  <a:lnTo>
                    <a:pt x="104" y="34"/>
                  </a:lnTo>
                  <a:lnTo>
                    <a:pt x="104" y="34"/>
                  </a:lnTo>
                  <a:close/>
                  <a:moveTo>
                    <a:pt x="9" y="113"/>
                  </a:moveTo>
                  <a:lnTo>
                    <a:pt x="9" y="113"/>
                  </a:lnTo>
                  <a:lnTo>
                    <a:pt x="6" y="116"/>
                  </a:lnTo>
                  <a:lnTo>
                    <a:pt x="4" y="123"/>
                  </a:lnTo>
                  <a:lnTo>
                    <a:pt x="4" y="123"/>
                  </a:lnTo>
                  <a:lnTo>
                    <a:pt x="6" y="118"/>
                  </a:lnTo>
                  <a:lnTo>
                    <a:pt x="9" y="113"/>
                  </a:lnTo>
                  <a:lnTo>
                    <a:pt x="9" y="113"/>
                  </a:lnTo>
                  <a:close/>
                  <a:moveTo>
                    <a:pt x="148" y="75"/>
                  </a:moveTo>
                  <a:lnTo>
                    <a:pt x="148" y="75"/>
                  </a:lnTo>
                  <a:lnTo>
                    <a:pt x="148" y="79"/>
                  </a:lnTo>
                  <a:lnTo>
                    <a:pt x="148" y="80"/>
                  </a:lnTo>
                  <a:lnTo>
                    <a:pt x="148" y="80"/>
                  </a:lnTo>
                  <a:lnTo>
                    <a:pt x="151" y="79"/>
                  </a:lnTo>
                  <a:lnTo>
                    <a:pt x="151" y="79"/>
                  </a:lnTo>
                  <a:lnTo>
                    <a:pt x="148" y="75"/>
                  </a:lnTo>
                  <a:lnTo>
                    <a:pt x="148" y="75"/>
                  </a:lnTo>
                  <a:close/>
                  <a:moveTo>
                    <a:pt x="96" y="49"/>
                  </a:moveTo>
                  <a:lnTo>
                    <a:pt x="96" y="49"/>
                  </a:lnTo>
                  <a:lnTo>
                    <a:pt x="94" y="52"/>
                  </a:lnTo>
                  <a:lnTo>
                    <a:pt x="94" y="52"/>
                  </a:lnTo>
                  <a:lnTo>
                    <a:pt x="97" y="50"/>
                  </a:lnTo>
                  <a:lnTo>
                    <a:pt x="97" y="5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96" y="49"/>
                  </a:lnTo>
                  <a:lnTo>
                    <a:pt x="96" y="49"/>
                  </a:lnTo>
                  <a:close/>
                  <a:moveTo>
                    <a:pt x="102" y="49"/>
                  </a:moveTo>
                  <a:lnTo>
                    <a:pt x="102" y="49"/>
                  </a:lnTo>
                  <a:lnTo>
                    <a:pt x="109" y="44"/>
                  </a:lnTo>
                  <a:lnTo>
                    <a:pt x="109" y="44"/>
                  </a:lnTo>
                  <a:lnTo>
                    <a:pt x="102" y="47"/>
                  </a:lnTo>
                  <a:lnTo>
                    <a:pt x="102" y="47"/>
                  </a:lnTo>
                  <a:lnTo>
                    <a:pt x="102" y="49"/>
                  </a:lnTo>
                  <a:lnTo>
                    <a:pt x="102" y="49"/>
                  </a:lnTo>
                  <a:close/>
                  <a:moveTo>
                    <a:pt x="25" y="102"/>
                  </a:moveTo>
                  <a:lnTo>
                    <a:pt x="25" y="102"/>
                  </a:lnTo>
                  <a:lnTo>
                    <a:pt x="25" y="102"/>
                  </a:lnTo>
                  <a:lnTo>
                    <a:pt x="25" y="102"/>
                  </a:lnTo>
                  <a:lnTo>
                    <a:pt x="23" y="105"/>
                  </a:lnTo>
                  <a:lnTo>
                    <a:pt x="23" y="105"/>
                  </a:lnTo>
                  <a:lnTo>
                    <a:pt x="27" y="105"/>
                  </a:lnTo>
                  <a:lnTo>
                    <a:pt x="27" y="105"/>
                  </a:lnTo>
                  <a:lnTo>
                    <a:pt x="27" y="105"/>
                  </a:lnTo>
                  <a:lnTo>
                    <a:pt x="27" y="105"/>
                  </a:lnTo>
                  <a:lnTo>
                    <a:pt x="25" y="102"/>
                  </a:lnTo>
                  <a:lnTo>
                    <a:pt x="25" y="102"/>
                  </a:lnTo>
                  <a:close/>
                  <a:moveTo>
                    <a:pt x="44" y="77"/>
                  </a:moveTo>
                  <a:lnTo>
                    <a:pt x="44" y="77"/>
                  </a:lnTo>
                  <a:lnTo>
                    <a:pt x="45" y="74"/>
                  </a:lnTo>
                  <a:lnTo>
                    <a:pt x="44" y="71"/>
                  </a:lnTo>
                  <a:lnTo>
                    <a:pt x="44" y="71"/>
                  </a:lnTo>
                  <a:lnTo>
                    <a:pt x="44" y="77"/>
                  </a:lnTo>
                  <a:lnTo>
                    <a:pt x="44" y="77"/>
                  </a:lnTo>
                  <a:close/>
                  <a:moveTo>
                    <a:pt x="68" y="184"/>
                  </a:moveTo>
                  <a:lnTo>
                    <a:pt x="68" y="184"/>
                  </a:lnTo>
                  <a:lnTo>
                    <a:pt x="58" y="180"/>
                  </a:lnTo>
                  <a:lnTo>
                    <a:pt x="58" y="180"/>
                  </a:lnTo>
                  <a:lnTo>
                    <a:pt x="58" y="181"/>
                  </a:lnTo>
                  <a:lnTo>
                    <a:pt x="58" y="181"/>
                  </a:lnTo>
                  <a:lnTo>
                    <a:pt x="63" y="183"/>
                  </a:lnTo>
                  <a:lnTo>
                    <a:pt x="68" y="184"/>
                  </a:lnTo>
                  <a:lnTo>
                    <a:pt x="68" y="184"/>
                  </a:lnTo>
                  <a:close/>
                  <a:moveTo>
                    <a:pt x="80" y="27"/>
                  </a:moveTo>
                  <a:lnTo>
                    <a:pt x="80" y="27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80" y="27"/>
                  </a:lnTo>
                  <a:close/>
                  <a:moveTo>
                    <a:pt x="91" y="124"/>
                  </a:moveTo>
                  <a:lnTo>
                    <a:pt x="91" y="124"/>
                  </a:lnTo>
                  <a:lnTo>
                    <a:pt x="90" y="126"/>
                  </a:lnTo>
                  <a:lnTo>
                    <a:pt x="90" y="128"/>
                  </a:lnTo>
                  <a:lnTo>
                    <a:pt x="90" y="128"/>
                  </a:lnTo>
                  <a:lnTo>
                    <a:pt x="93" y="126"/>
                  </a:lnTo>
                  <a:lnTo>
                    <a:pt x="93" y="126"/>
                  </a:lnTo>
                  <a:lnTo>
                    <a:pt x="91" y="124"/>
                  </a:lnTo>
                  <a:lnTo>
                    <a:pt x="91" y="124"/>
                  </a:lnTo>
                  <a:close/>
                  <a:moveTo>
                    <a:pt x="124" y="88"/>
                  </a:moveTo>
                  <a:lnTo>
                    <a:pt x="124" y="88"/>
                  </a:lnTo>
                  <a:lnTo>
                    <a:pt x="123" y="90"/>
                  </a:lnTo>
                  <a:lnTo>
                    <a:pt x="123" y="90"/>
                  </a:lnTo>
                  <a:lnTo>
                    <a:pt x="123" y="91"/>
                  </a:lnTo>
                  <a:lnTo>
                    <a:pt x="123" y="91"/>
                  </a:lnTo>
                  <a:lnTo>
                    <a:pt x="123" y="93"/>
                  </a:lnTo>
                  <a:lnTo>
                    <a:pt x="123" y="93"/>
                  </a:lnTo>
                  <a:lnTo>
                    <a:pt x="124" y="91"/>
                  </a:lnTo>
                  <a:lnTo>
                    <a:pt x="124" y="88"/>
                  </a:lnTo>
                  <a:lnTo>
                    <a:pt x="124" y="88"/>
                  </a:lnTo>
                  <a:close/>
                  <a:moveTo>
                    <a:pt x="86" y="115"/>
                  </a:moveTo>
                  <a:lnTo>
                    <a:pt x="86" y="115"/>
                  </a:lnTo>
                  <a:lnTo>
                    <a:pt x="90" y="116"/>
                  </a:lnTo>
                  <a:lnTo>
                    <a:pt x="90" y="116"/>
                  </a:lnTo>
                  <a:lnTo>
                    <a:pt x="91" y="112"/>
                  </a:lnTo>
                  <a:lnTo>
                    <a:pt x="91" y="112"/>
                  </a:lnTo>
                  <a:lnTo>
                    <a:pt x="86" y="115"/>
                  </a:lnTo>
                  <a:lnTo>
                    <a:pt x="86" y="115"/>
                  </a:lnTo>
                  <a:close/>
                  <a:moveTo>
                    <a:pt x="162" y="31"/>
                  </a:moveTo>
                  <a:lnTo>
                    <a:pt x="162" y="31"/>
                  </a:lnTo>
                  <a:lnTo>
                    <a:pt x="162" y="36"/>
                  </a:lnTo>
                  <a:lnTo>
                    <a:pt x="162" y="36"/>
                  </a:lnTo>
                  <a:lnTo>
                    <a:pt x="164" y="34"/>
                  </a:lnTo>
                  <a:lnTo>
                    <a:pt x="164" y="34"/>
                  </a:lnTo>
                  <a:lnTo>
                    <a:pt x="162" y="31"/>
                  </a:lnTo>
                  <a:lnTo>
                    <a:pt x="162" y="31"/>
                  </a:lnTo>
                  <a:close/>
                  <a:moveTo>
                    <a:pt x="42" y="116"/>
                  </a:moveTo>
                  <a:lnTo>
                    <a:pt x="42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3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6"/>
                  </a:lnTo>
                  <a:lnTo>
                    <a:pt x="42" y="116"/>
                  </a:lnTo>
                  <a:close/>
                  <a:moveTo>
                    <a:pt x="45" y="167"/>
                  </a:moveTo>
                  <a:lnTo>
                    <a:pt x="45" y="167"/>
                  </a:lnTo>
                  <a:lnTo>
                    <a:pt x="41" y="164"/>
                  </a:lnTo>
                  <a:lnTo>
                    <a:pt x="39" y="164"/>
                  </a:lnTo>
                  <a:lnTo>
                    <a:pt x="38" y="164"/>
                  </a:lnTo>
                  <a:lnTo>
                    <a:pt x="38" y="164"/>
                  </a:lnTo>
                  <a:lnTo>
                    <a:pt x="41" y="164"/>
                  </a:lnTo>
                  <a:lnTo>
                    <a:pt x="45" y="167"/>
                  </a:lnTo>
                  <a:lnTo>
                    <a:pt x="45" y="167"/>
                  </a:lnTo>
                  <a:close/>
                  <a:moveTo>
                    <a:pt x="110" y="12"/>
                  </a:moveTo>
                  <a:lnTo>
                    <a:pt x="110" y="12"/>
                  </a:lnTo>
                  <a:lnTo>
                    <a:pt x="101" y="16"/>
                  </a:lnTo>
                  <a:lnTo>
                    <a:pt x="101" y="16"/>
                  </a:lnTo>
                  <a:lnTo>
                    <a:pt x="102" y="16"/>
                  </a:lnTo>
                  <a:lnTo>
                    <a:pt x="102" y="16"/>
                  </a:lnTo>
                  <a:lnTo>
                    <a:pt x="110" y="12"/>
                  </a:lnTo>
                  <a:lnTo>
                    <a:pt x="110" y="12"/>
                  </a:lnTo>
                  <a:close/>
                  <a:moveTo>
                    <a:pt x="64" y="87"/>
                  </a:moveTo>
                  <a:lnTo>
                    <a:pt x="64" y="87"/>
                  </a:lnTo>
                  <a:lnTo>
                    <a:pt x="64" y="90"/>
                  </a:lnTo>
                  <a:lnTo>
                    <a:pt x="64" y="90"/>
                  </a:lnTo>
                  <a:lnTo>
                    <a:pt x="66" y="91"/>
                  </a:lnTo>
                  <a:lnTo>
                    <a:pt x="66" y="91"/>
                  </a:lnTo>
                  <a:lnTo>
                    <a:pt x="68" y="90"/>
                  </a:lnTo>
                  <a:lnTo>
                    <a:pt x="68" y="90"/>
                  </a:lnTo>
                  <a:lnTo>
                    <a:pt x="64" y="87"/>
                  </a:lnTo>
                  <a:lnTo>
                    <a:pt x="64" y="87"/>
                  </a:lnTo>
                  <a:close/>
                  <a:moveTo>
                    <a:pt x="162" y="49"/>
                  </a:moveTo>
                  <a:lnTo>
                    <a:pt x="162" y="49"/>
                  </a:lnTo>
                  <a:lnTo>
                    <a:pt x="164" y="55"/>
                  </a:lnTo>
                  <a:lnTo>
                    <a:pt x="164" y="55"/>
                  </a:lnTo>
                  <a:lnTo>
                    <a:pt x="164" y="52"/>
                  </a:lnTo>
                  <a:lnTo>
                    <a:pt x="162" y="49"/>
                  </a:lnTo>
                  <a:lnTo>
                    <a:pt x="162" y="49"/>
                  </a:lnTo>
                  <a:close/>
                  <a:moveTo>
                    <a:pt x="64" y="115"/>
                  </a:move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1" y="118"/>
                  </a:lnTo>
                  <a:lnTo>
                    <a:pt x="61" y="118"/>
                  </a:lnTo>
                  <a:lnTo>
                    <a:pt x="63" y="118"/>
                  </a:lnTo>
                  <a:lnTo>
                    <a:pt x="63" y="118"/>
                  </a:lnTo>
                  <a:lnTo>
                    <a:pt x="64" y="115"/>
                  </a:lnTo>
                  <a:lnTo>
                    <a:pt x="64" y="115"/>
                  </a:lnTo>
                  <a:close/>
                  <a:moveTo>
                    <a:pt x="47" y="96"/>
                  </a:moveTo>
                  <a:lnTo>
                    <a:pt x="47" y="96"/>
                  </a:lnTo>
                  <a:lnTo>
                    <a:pt x="45" y="99"/>
                  </a:lnTo>
                  <a:lnTo>
                    <a:pt x="45" y="99"/>
                  </a:lnTo>
                  <a:lnTo>
                    <a:pt x="45" y="99"/>
                  </a:lnTo>
                  <a:lnTo>
                    <a:pt x="45" y="99"/>
                  </a:lnTo>
                  <a:lnTo>
                    <a:pt x="47" y="98"/>
                  </a:lnTo>
                  <a:lnTo>
                    <a:pt x="47" y="98"/>
                  </a:lnTo>
                  <a:lnTo>
                    <a:pt x="49" y="98"/>
                  </a:lnTo>
                  <a:lnTo>
                    <a:pt x="49" y="98"/>
                  </a:lnTo>
                  <a:lnTo>
                    <a:pt x="47" y="96"/>
                  </a:lnTo>
                  <a:lnTo>
                    <a:pt x="47" y="96"/>
                  </a:lnTo>
                  <a:close/>
                  <a:moveTo>
                    <a:pt x="116" y="120"/>
                  </a:moveTo>
                  <a:lnTo>
                    <a:pt x="116" y="120"/>
                  </a:lnTo>
                  <a:lnTo>
                    <a:pt x="113" y="121"/>
                  </a:lnTo>
                  <a:lnTo>
                    <a:pt x="113" y="123"/>
                  </a:lnTo>
                  <a:lnTo>
                    <a:pt x="113" y="123"/>
                  </a:lnTo>
                  <a:lnTo>
                    <a:pt x="115" y="123"/>
                  </a:lnTo>
                  <a:lnTo>
                    <a:pt x="115" y="123"/>
                  </a:lnTo>
                  <a:lnTo>
                    <a:pt x="115" y="121"/>
                  </a:lnTo>
                  <a:lnTo>
                    <a:pt x="116" y="120"/>
                  </a:lnTo>
                  <a:lnTo>
                    <a:pt x="116" y="120"/>
                  </a:lnTo>
                  <a:close/>
                  <a:moveTo>
                    <a:pt x="83" y="120"/>
                  </a:moveTo>
                  <a:lnTo>
                    <a:pt x="83" y="120"/>
                  </a:lnTo>
                  <a:lnTo>
                    <a:pt x="82" y="118"/>
                  </a:lnTo>
                  <a:lnTo>
                    <a:pt x="82" y="118"/>
                  </a:lnTo>
                  <a:lnTo>
                    <a:pt x="80" y="123"/>
                  </a:lnTo>
                  <a:lnTo>
                    <a:pt x="80" y="123"/>
                  </a:lnTo>
                  <a:lnTo>
                    <a:pt x="83" y="120"/>
                  </a:lnTo>
                  <a:lnTo>
                    <a:pt x="83" y="120"/>
                  </a:lnTo>
                  <a:close/>
                  <a:moveTo>
                    <a:pt x="145" y="88"/>
                  </a:moveTo>
                  <a:lnTo>
                    <a:pt x="145" y="88"/>
                  </a:lnTo>
                  <a:lnTo>
                    <a:pt x="143" y="88"/>
                  </a:lnTo>
                  <a:lnTo>
                    <a:pt x="143" y="88"/>
                  </a:lnTo>
                  <a:lnTo>
                    <a:pt x="143" y="91"/>
                  </a:lnTo>
                  <a:lnTo>
                    <a:pt x="143" y="91"/>
                  </a:lnTo>
                  <a:lnTo>
                    <a:pt x="145" y="91"/>
                  </a:lnTo>
                  <a:lnTo>
                    <a:pt x="145" y="90"/>
                  </a:lnTo>
                  <a:lnTo>
                    <a:pt x="145" y="90"/>
                  </a:lnTo>
                  <a:lnTo>
                    <a:pt x="145" y="88"/>
                  </a:lnTo>
                  <a:lnTo>
                    <a:pt x="145" y="88"/>
                  </a:lnTo>
                  <a:close/>
                  <a:moveTo>
                    <a:pt x="139" y="69"/>
                  </a:moveTo>
                  <a:lnTo>
                    <a:pt x="139" y="69"/>
                  </a:lnTo>
                  <a:lnTo>
                    <a:pt x="139" y="69"/>
                  </a:lnTo>
                  <a:lnTo>
                    <a:pt x="139" y="69"/>
                  </a:lnTo>
                  <a:lnTo>
                    <a:pt x="143" y="68"/>
                  </a:lnTo>
                  <a:lnTo>
                    <a:pt x="143" y="68"/>
                  </a:lnTo>
                  <a:lnTo>
                    <a:pt x="143" y="66"/>
                  </a:lnTo>
                  <a:lnTo>
                    <a:pt x="143" y="66"/>
                  </a:lnTo>
                  <a:lnTo>
                    <a:pt x="139" y="69"/>
                  </a:lnTo>
                  <a:lnTo>
                    <a:pt x="139" y="69"/>
                  </a:lnTo>
                  <a:close/>
                  <a:moveTo>
                    <a:pt x="56" y="120"/>
                  </a:moveTo>
                  <a:lnTo>
                    <a:pt x="56" y="120"/>
                  </a:lnTo>
                  <a:lnTo>
                    <a:pt x="56" y="120"/>
                  </a:lnTo>
                  <a:lnTo>
                    <a:pt x="56" y="120"/>
                  </a:lnTo>
                  <a:lnTo>
                    <a:pt x="55" y="118"/>
                  </a:lnTo>
                  <a:lnTo>
                    <a:pt x="55" y="118"/>
                  </a:lnTo>
                  <a:lnTo>
                    <a:pt x="53" y="120"/>
                  </a:lnTo>
                  <a:lnTo>
                    <a:pt x="53" y="120"/>
                  </a:lnTo>
                  <a:lnTo>
                    <a:pt x="56" y="120"/>
                  </a:lnTo>
                  <a:lnTo>
                    <a:pt x="56" y="120"/>
                  </a:lnTo>
                  <a:close/>
                  <a:moveTo>
                    <a:pt x="123" y="156"/>
                  </a:moveTo>
                  <a:lnTo>
                    <a:pt x="123" y="156"/>
                  </a:lnTo>
                  <a:lnTo>
                    <a:pt x="127" y="150"/>
                  </a:lnTo>
                  <a:lnTo>
                    <a:pt x="127" y="150"/>
                  </a:lnTo>
                  <a:lnTo>
                    <a:pt x="124" y="153"/>
                  </a:lnTo>
                  <a:lnTo>
                    <a:pt x="123" y="156"/>
                  </a:lnTo>
                  <a:lnTo>
                    <a:pt x="123" y="156"/>
                  </a:lnTo>
                  <a:close/>
                  <a:moveTo>
                    <a:pt x="137" y="33"/>
                  </a:moveTo>
                  <a:lnTo>
                    <a:pt x="137" y="33"/>
                  </a:lnTo>
                  <a:lnTo>
                    <a:pt x="135" y="34"/>
                  </a:lnTo>
                  <a:lnTo>
                    <a:pt x="135" y="34"/>
                  </a:lnTo>
                  <a:lnTo>
                    <a:pt x="137" y="38"/>
                  </a:lnTo>
                  <a:lnTo>
                    <a:pt x="137" y="38"/>
                  </a:lnTo>
                  <a:lnTo>
                    <a:pt x="139" y="39"/>
                  </a:lnTo>
                  <a:lnTo>
                    <a:pt x="139" y="39"/>
                  </a:lnTo>
                  <a:lnTo>
                    <a:pt x="139" y="39"/>
                  </a:lnTo>
                  <a:lnTo>
                    <a:pt x="139" y="39"/>
                  </a:lnTo>
                  <a:lnTo>
                    <a:pt x="137" y="33"/>
                  </a:lnTo>
                  <a:lnTo>
                    <a:pt x="137" y="33"/>
                  </a:lnTo>
                  <a:close/>
                  <a:moveTo>
                    <a:pt x="91" y="131"/>
                  </a:moveTo>
                  <a:lnTo>
                    <a:pt x="91" y="131"/>
                  </a:lnTo>
                  <a:lnTo>
                    <a:pt x="88" y="131"/>
                  </a:lnTo>
                  <a:lnTo>
                    <a:pt x="86" y="129"/>
                  </a:lnTo>
                  <a:lnTo>
                    <a:pt x="86" y="129"/>
                  </a:lnTo>
                  <a:lnTo>
                    <a:pt x="85" y="131"/>
                  </a:lnTo>
                  <a:lnTo>
                    <a:pt x="85" y="131"/>
                  </a:lnTo>
                  <a:lnTo>
                    <a:pt x="86" y="131"/>
                  </a:lnTo>
                  <a:lnTo>
                    <a:pt x="86" y="131"/>
                  </a:lnTo>
                  <a:lnTo>
                    <a:pt x="88" y="132"/>
                  </a:lnTo>
                  <a:lnTo>
                    <a:pt x="88" y="132"/>
                  </a:lnTo>
                  <a:lnTo>
                    <a:pt x="90" y="132"/>
                  </a:lnTo>
                  <a:lnTo>
                    <a:pt x="90" y="132"/>
                  </a:lnTo>
                  <a:lnTo>
                    <a:pt x="91" y="131"/>
                  </a:lnTo>
                  <a:lnTo>
                    <a:pt x="91" y="131"/>
                  </a:lnTo>
                  <a:close/>
                  <a:moveTo>
                    <a:pt x="91" y="137"/>
                  </a:moveTo>
                  <a:lnTo>
                    <a:pt x="91" y="137"/>
                  </a:lnTo>
                  <a:lnTo>
                    <a:pt x="93" y="139"/>
                  </a:lnTo>
                  <a:lnTo>
                    <a:pt x="94" y="140"/>
                  </a:lnTo>
                  <a:lnTo>
                    <a:pt x="94" y="140"/>
                  </a:lnTo>
                  <a:lnTo>
                    <a:pt x="93" y="137"/>
                  </a:lnTo>
                  <a:lnTo>
                    <a:pt x="93" y="137"/>
                  </a:lnTo>
                  <a:lnTo>
                    <a:pt x="91" y="137"/>
                  </a:lnTo>
                  <a:lnTo>
                    <a:pt x="91" y="137"/>
                  </a:lnTo>
                  <a:close/>
                  <a:moveTo>
                    <a:pt x="180" y="49"/>
                  </a:moveTo>
                  <a:lnTo>
                    <a:pt x="180" y="49"/>
                  </a:lnTo>
                  <a:lnTo>
                    <a:pt x="180" y="60"/>
                  </a:lnTo>
                  <a:lnTo>
                    <a:pt x="180" y="60"/>
                  </a:lnTo>
                  <a:lnTo>
                    <a:pt x="180" y="53"/>
                  </a:lnTo>
                  <a:lnTo>
                    <a:pt x="180" y="49"/>
                  </a:lnTo>
                  <a:lnTo>
                    <a:pt x="180" y="49"/>
                  </a:lnTo>
                  <a:close/>
                  <a:moveTo>
                    <a:pt x="56" y="107"/>
                  </a:moveTo>
                  <a:lnTo>
                    <a:pt x="56" y="107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6" y="109"/>
                  </a:lnTo>
                  <a:lnTo>
                    <a:pt x="56" y="107"/>
                  </a:lnTo>
                  <a:lnTo>
                    <a:pt x="56" y="107"/>
                  </a:lnTo>
                  <a:close/>
                  <a:moveTo>
                    <a:pt x="72" y="105"/>
                  </a:moveTo>
                  <a:lnTo>
                    <a:pt x="72" y="105"/>
                  </a:lnTo>
                  <a:lnTo>
                    <a:pt x="71" y="107"/>
                  </a:lnTo>
                  <a:lnTo>
                    <a:pt x="71" y="107"/>
                  </a:lnTo>
                  <a:lnTo>
                    <a:pt x="72" y="109"/>
                  </a:lnTo>
                  <a:lnTo>
                    <a:pt x="72" y="109"/>
                  </a:lnTo>
                  <a:lnTo>
                    <a:pt x="74" y="105"/>
                  </a:lnTo>
                  <a:lnTo>
                    <a:pt x="74" y="105"/>
                  </a:lnTo>
                  <a:lnTo>
                    <a:pt x="72" y="105"/>
                  </a:lnTo>
                  <a:lnTo>
                    <a:pt x="72" y="105"/>
                  </a:lnTo>
                  <a:close/>
                  <a:moveTo>
                    <a:pt x="131" y="55"/>
                  </a:moveTo>
                  <a:lnTo>
                    <a:pt x="131" y="55"/>
                  </a:lnTo>
                  <a:lnTo>
                    <a:pt x="127" y="55"/>
                  </a:lnTo>
                  <a:lnTo>
                    <a:pt x="126" y="57"/>
                  </a:lnTo>
                  <a:lnTo>
                    <a:pt x="126" y="57"/>
                  </a:lnTo>
                  <a:lnTo>
                    <a:pt x="126" y="57"/>
                  </a:lnTo>
                  <a:lnTo>
                    <a:pt x="126" y="57"/>
                  </a:lnTo>
                  <a:lnTo>
                    <a:pt x="131" y="55"/>
                  </a:lnTo>
                  <a:lnTo>
                    <a:pt x="131" y="55"/>
                  </a:lnTo>
                  <a:close/>
                  <a:moveTo>
                    <a:pt x="69" y="110"/>
                  </a:moveTo>
                  <a:lnTo>
                    <a:pt x="69" y="110"/>
                  </a:lnTo>
                  <a:lnTo>
                    <a:pt x="69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71" y="112"/>
                  </a:lnTo>
                  <a:lnTo>
                    <a:pt x="71" y="112"/>
                  </a:lnTo>
                  <a:lnTo>
                    <a:pt x="69" y="110"/>
                  </a:lnTo>
                  <a:lnTo>
                    <a:pt x="69" y="110"/>
                  </a:lnTo>
                  <a:close/>
                  <a:moveTo>
                    <a:pt x="72" y="123"/>
                  </a:moveTo>
                  <a:lnTo>
                    <a:pt x="72" y="123"/>
                  </a:lnTo>
                  <a:lnTo>
                    <a:pt x="77" y="124"/>
                  </a:lnTo>
                  <a:lnTo>
                    <a:pt x="77" y="124"/>
                  </a:lnTo>
                  <a:lnTo>
                    <a:pt x="77" y="124"/>
                  </a:lnTo>
                  <a:lnTo>
                    <a:pt x="77" y="124"/>
                  </a:lnTo>
                  <a:lnTo>
                    <a:pt x="74" y="121"/>
                  </a:lnTo>
                  <a:lnTo>
                    <a:pt x="74" y="121"/>
                  </a:lnTo>
                  <a:lnTo>
                    <a:pt x="72" y="123"/>
                  </a:lnTo>
                  <a:lnTo>
                    <a:pt x="72" y="123"/>
                  </a:lnTo>
                  <a:close/>
                  <a:moveTo>
                    <a:pt x="123" y="145"/>
                  </a:moveTo>
                  <a:lnTo>
                    <a:pt x="123" y="145"/>
                  </a:lnTo>
                  <a:lnTo>
                    <a:pt x="124" y="145"/>
                  </a:lnTo>
                  <a:lnTo>
                    <a:pt x="123" y="143"/>
                  </a:lnTo>
                  <a:lnTo>
                    <a:pt x="123" y="143"/>
                  </a:lnTo>
                  <a:lnTo>
                    <a:pt x="121" y="143"/>
                  </a:lnTo>
                  <a:lnTo>
                    <a:pt x="121" y="145"/>
                  </a:lnTo>
                  <a:lnTo>
                    <a:pt x="121" y="145"/>
                  </a:lnTo>
                  <a:lnTo>
                    <a:pt x="123" y="145"/>
                  </a:lnTo>
                  <a:lnTo>
                    <a:pt x="123" y="145"/>
                  </a:lnTo>
                  <a:close/>
                  <a:moveTo>
                    <a:pt x="88" y="88"/>
                  </a:moveTo>
                  <a:lnTo>
                    <a:pt x="88" y="88"/>
                  </a:lnTo>
                  <a:lnTo>
                    <a:pt x="90" y="87"/>
                  </a:lnTo>
                  <a:lnTo>
                    <a:pt x="88" y="85"/>
                  </a:lnTo>
                  <a:lnTo>
                    <a:pt x="88" y="85"/>
                  </a:lnTo>
                  <a:lnTo>
                    <a:pt x="86" y="85"/>
                  </a:lnTo>
                  <a:lnTo>
                    <a:pt x="86" y="85"/>
                  </a:lnTo>
                  <a:lnTo>
                    <a:pt x="86" y="85"/>
                  </a:lnTo>
                  <a:lnTo>
                    <a:pt x="86" y="85"/>
                  </a:lnTo>
                  <a:lnTo>
                    <a:pt x="88" y="88"/>
                  </a:lnTo>
                  <a:lnTo>
                    <a:pt x="88" y="88"/>
                  </a:lnTo>
                  <a:close/>
                  <a:moveTo>
                    <a:pt x="64" y="55"/>
                  </a:moveTo>
                  <a:lnTo>
                    <a:pt x="64" y="55"/>
                  </a:lnTo>
                  <a:lnTo>
                    <a:pt x="66" y="58"/>
                  </a:lnTo>
                  <a:lnTo>
                    <a:pt x="66" y="58"/>
                  </a:lnTo>
                  <a:lnTo>
                    <a:pt x="66" y="57"/>
                  </a:lnTo>
                  <a:lnTo>
                    <a:pt x="66" y="55"/>
                  </a:lnTo>
                  <a:lnTo>
                    <a:pt x="66" y="55"/>
                  </a:lnTo>
                  <a:lnTo>
                    <a:pt x="64" y="55"/>
                  </a:lnTo>
                  <a:lnTo>
                    <a:pt x="64" y="55"/>
                  </a:lnTo>
                  <a:close/>
                  <a:moveTo>
                    <a:pt x="113" y="88"/>
                  </a:moveTo>
                  <a:lnTo>
                    <a:pt x="113" y="88"/>
                  </a:lnTo>
                  <a:lnTo>
                    <a:pt x="116" y="87"/>
                  </a:lnTo>
                  <a:lnTo>
                    <a:pt x="116" y="87"/>
                  </a:lnTo>
                  <a:lnTo>
                    <a:pt x="112" y="87"/>
                  </a:lnTo>
                  <a:lnTo>
                    <a:pt x="112" y="87"/>
                  </a:lnTo>
                  <a:lnTo>
                    <a:pt x="113" y="88"/>
                  </a:lnTo>
                  <a:lnTo>
                    <a:pt x="113" y="88"/>
                  </a:lnTo>
                  <a:close/>
                  <a:moveTo>
                    <a:pt x="94" y="112"/>
                  </a:moveTo>
                  <a:lnTo>
                    <a:pt x="94" y="112"/>
                  </a:lnTo>
                  <a:lnTo>
                    <a:pt x="93" y="116"/>
                  </a:lnTo>
                  <a:lnTo>
                    <a:pt x="93" y="116"/>
                  </a:lnTo>
                  <a:lnTo>
                    <a:pt x="96" y="113"/>
                  </a:lnTo>
                  <a:lnTo>
                    <a:pt x="96" y="113"/>
                  </a:lnTo>
                  <a:lnTo>
                    <a:pt x="94" y="112"/>
                  </a:lnTo>
                  <a:lnTo>
                    <a:pt x="94" y="112"/>
                  </a:lnTo>
                  <a:close/>
                  <a:moveTo>
                    <a:pt x="112" y="162"/>
                  </a:moveTo>
                  <a:lnTo>
                    <a:pt x="112" y="162"/>
                  </a:lnTo>
                  <a:lnTo>
                    <a:pt x="112" y="157"/>
                  </a:lnTo>
                  <a:lnTo>
                    <a:pt x="112" y="157"/>
                  </a:lnTo>
                  <a:lnTo>
                    <a:pt x="112" y="157"/>
                  </a:lnTo>
                  <a:lnTo>
                    <a:pt x="112" y="157"/>
                  </a:lnTo>
                  <a:lnTo>
                    <a:pt x="110" y="161"/>
                  </a:lnTo>
                  <a:lnTo>
                    <a:pt x="112" y="162"/>
                  </a:lnTo>
                  <a:lnTo>
                    <a:pt x="112" y="162"/>
                  </a:lnTo>
                  <a:close/>
                  <a:moveTo>
                    <a:pt x="91" y="98"/>
                  </a:moveTo>
                  <a:lnTo>
                    <a:pt x="91" y="98"/>
                  </a:lnTo>
                  <a:lnTo>
                    <a:pt x="86" y="101"/>
                  </a:lnTo>
                  <a:lnTo>
                    <a:pt x="86" y="101"/>
                  </a:lnTo>
                  <a:lnTo>
                    <a:pt x="88" y="101"/>
                  </a:lnTo>
                  <a:lnTo>
                    <a:pt x="88" y="101"/>
                  </a:lnTo>
                  <a:lnTo>
                    <a:pt x="91" y="98"/>
                  </a:lnTo>
                  <a:lnTo>
                    <a:pt x="91" y="98"/>
                  </a:lnTo>
                  <a:close/>
                  <a:moveTo>
                    <a:pt x="109" y="98"/>
                  </a:moveTo>
                  <a:lnTo>
                    <a:pt x="109" y="98"/>
                  </a:lnTo>
                  <a:lnTo>
                    <a:pt x="110" y="96"/>
                  </a:lnTo>
                  <a:lnTo>
                    <a:pt x="110" y="96"/>
                  </a:lnTo>
                  <a:lnTo>
                    <a:pt x="112" y="94"/>
                  </a:lnTo>
                  <a:lnTo>
                    <a:pt x="113" y="93"/>
                  </a:lnTo>
                  <a:lnTo>
                    <a:pt x="113" y="93"/>
                  </a:lnTo>
                  <a:lnTo>
                    <a:pt x="109" y="98"/>
                  </a:lnTo>
                  <a:lnTo>
                    <a:pt x="109" y="98"/>
                  </a:lnTo>
                  <a:close/>
                  <a:moveTo>
                    <a:pt x="34" y="123"/>
                  </a:moveTo>
                  <a:lnTo>
                    <a:pt x="34" y="123"/>
                  </a:lnTo>
                  <a:lnTo>
                    <a:pt x="31" y="123"/>
                  </a:lnTo>
                  <a:lnTo>
                    <a:pt x="31" y="124"/>
                  </a:lnTo>
                  <a:lnTo>
                    <a:pt x="31" y="124"/>
                  </a:lnTo>
                  <a:lnTo>
                    <a:pt x="33" y="124"/>
                  </a:lnTo>
                  <a:lnTo>
                    <a:pt x="34" y="123"/>
                  </a:lnTo>
                  <a:lnTo>
                    <a:pt x="34" y="123"/>
                  </a:lnTo>
                  <a:close/>
                  <a:moveTo>
                    <a:pt x="116" y="57"/>
                  </a:moveTo>
                  <a:lnTo>
                    <a:pt x="116" y="57"/>
                  </a:lnTo>
                  <a:lnTo>
                    <a:pt x="115" y="55"/>
                  </a:lnTo>
                  <a:lnTo>
                    <a:pt x="113" y="53"/>
                  </a:lnTo>
                  <a:lnTo>
                    <a:pt x="113" y="53"/>
                  </a:lnTo>
                  <a:lnTo>
                    <a:pt x="115" y="57"/>
                  </a:lnTo>
                  <a:lnTo>
                    <a:pt x="115" y="57"/>
                  </a:lnTo>
                  <a:lnTo>
                    <a:pt x="116" y="57"/>
                  </a:lnTo>
                  <a:lnTo>
                    <a:pt x="116" y="57"/>
                  </a:lnTo>
                  <a:close/>
                  <a:moveTo>
                    <a:pt x="121" y="115"/>
                  </a:moveTo>
                  <a:lnTo>
                    <a:pt x="121" y="115"/>
                  </a:lnTo>
                  <a:lnTo>
                    <a:pt x="123" y="113"/>
                  </a:lnTo>
                  <a:lnTo>
                    <a:pt x="123" y="113"/>
                  </a:lnTo>
                  <a:lnTo>
                    <a:pt x="123" y="112"/>
                  </a:lnTo>
                  <a:lnTo>
                    <a:pt x="123" y="112"/>
                  </a:lnTo>
                  <a:lnTo>
                    <a:pt x="121" y="113"/>
                  </a:lnTo>
                  <a:lnTo>
                    <a:pt x="121" y="115"/>
                  </a:lnTo>
                  <a:lnTo>
                    <a:pt x="121" y="115"/>
                  </a:lnTo>
                  <a:close/>
                  <a:moveTo>
                    <a:pt x="66" y="118"/>
                  </a:moveTo>
                  <a:lnTo>
                    <a:pt x="66" y="118"/>
                  </a:lnTo>
                  <a:lnTo>
                    <a:pt x="68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6" y="118"/>
                  </a:lnTo>
                  <a:lnTo>
                    <a:pt x="66" y="118"/>
                  </a:lnTo>
                  <a:close/>
                  <a:moveTo>
                    <a:pt x="74" y="101"/>
                  </a:moveTo>
                  <a:lnTo>
                    <a:pt x="74" y="101"/>
                  </a:lnTo>
                  <a:lnTo>
                    <a:pt x="71" y="99"/>
                  </a:lnTo>
                  <a:lnTo>
                    <a:pt x="71" y="99"/>
                  </a:lnTo>
                  <a:lnTo>
                    <a:pt x="71" y="99"/>
                  </a:lnTo>
                  <a:lnTo>
                    <a:pt x="72" y="101"/>
                  </a:lnTo>
                  <a:lnTo>
                    <a:pt x="72" y="101"/>
                  </a:lnTo>
                  <a:lnTo>
                    <a:pt x="74" y="101"/>
                  </a:lnTo>
                  <a:lnTo>
                    <a:pt x="74" y="101"/>
                  </a:lnTo>
                  <a:close/>
                  <a:moveTo>
                    <a:pt x="168" y="27"/>
                  </a:moveTo>
                  <a:lnTo>
                    <a:pt x="168" y="27"/>
                  </a:lnTo>
                  <a:lnTo>
                    <a:pt x="168" y="30"/>
                  </a:lnTo>
                  <a:lnTo>
                    <a:pt x="172" y="31"/>
                  </a:lnTo>
                  <a:lnTo>
                    <a:pt x="172" y="31"/>
                  </a:lnTo>
                  <a:lnTo>
                    <a:pt x="168" y="27"/>
                  </a:lnTo>
                  <a:lnTo>
                    <a:pt x="168" y="27"/>
                  </a:lnTo>
                  <a:close/>
                  <a:moveTo>
                    <a:pt x="107" y="69"/>
                  </a:moveTo>
                  <a:lnTo>
                    <a:pt x="107" y="69"/>
                  </a:lnTo>
                  <a:lnTo>
                    <a:pt x="104" y="71"/>
                  </a:lnTo>
                  <a:lnTo>
                    <a:pt x="104" y="71"/>
                  </a:lnTo>
                  <a:lnTo>
                    <a:pt x="104" y="72"/>
                  </a:lnTo>
                  <a:lnTo>
                    <a:pt x="104" y="72"/>
                  </a:lnTo>
                  <a:lnTo>
                    <a:pt x="107" y="69"/>
                  </a:lnTo>
                  <a:lnTo>
                    <a:pt x="107" y="69"/>
                  </a:lnTo>
                  <a:close/>
                  <a:moveTo>
                    <a:pt x="47" y="109"/>
                  </a:moveTo>
                  <a:lnTo>
                    <a:pt x="47" y="109"/>
                  </a:lnTo>
                  <a:lnTo>
                    <a:pt x="47" y="109"/>
                  </a:lnTo>
                  <a:lnTo>
                    <a:pt x="47" y="107"/>
                  </a:lnTo>
                  <a:lnTo>
                    <a:pt x="47" y="107"/>
                  </a:lnTo>
                  <a:lnTo>
                    <a:pt x="45" y="107"/>
                  </a:lnTo>
                  <a:lnTo>
                    <a:pt x="45" y="107"/>
                  </a:lnTo>
                  <a:lnTo>
                    <a:pt x="47" y="109"/>
                  </a:lnTo>
                  <a:lnTo>
                    <a:pt x="47" y="109"/>
                  </a:lnTo>
                  <a:close/>
                  <a:moveTo>
                    <a:pt x="148" y="66"/>
                  </a:moveTo>
                  <a:lnTo>
                    <a:pt x="148" y="66"/>
                  </a:lnTo>
                  <a:lnTo>
                    <a:pt x="151" y="64"/>
                  </a:lnTo>
                  <a:lnTo>
                    <a:pt x="151" y="64"/>
                  </a:lnTo>
                  <a:lnTo>
                    <a:pt x="151" y="64"/>
                  </a:lnTo>
                  <a:lnTo>
                    <a:pt x="151" y="64"/>
                  </a:lnTo>
                  <a:lnTo>
                    <a:pt x="148" y="66"/>
                  </a:lnTo>
                  <a:lnTo>
                    <a:pt x="148" y="66"/>
                  </a:lnTo>
                  <a:close/>
                  <a:moveTo>
                    <a:pt x="132" y="113"/>
                  </a:moveTo>
                  <a:lnTo>
                    <a:pt x="132" y="113"/>
                  </a:lnTo>
                  <a:lnTo>
                    <a:pt x="134" y="115"/>
                  </a:lnTo>
                  <a:lnTo>
                    <a:pt x="134" y="115"/>
                  </a:lnTo>
                  <a:lnTo>
                    <a:pt x="134" y="113"/>
                  </a:lnTo>
                  <a:lnTo>
                    <a:pt x="134" y="113"/>
                  </a:lnTo>
                  <a:lnTo>
                    <a:pt x="134" y="113"/>
                  </a:lnTo>
                  <a:lnTo>
                    <a:pt x="134" y="113"/>
                  </a:lnTo>
                  <a:lnTo>
                    <a:pt x="132" y="113"/>
                  </a:lnTo>
                  <a:lnTo>
                    <a:pt x="132" y="113"/>
                  </a:lnTo>
                  <a:close/>
                  <a:moveTo>
                    <a:pt x="90" y="110"/>
                  </a:moveTo>
                  <a:lnTo>
                    <a:pt x="90" y="110"/>
                  </a:lnTo>
                  <a:lnTo>
                    <a:pt x="90" y="109"/>
                  </a:lnTo>
                  <a:lnTo>
                    <a:pt x="90" y="109"/>
                  </a:lnTo>
                  <a:lnTo>
                    <a:pt x="88" y="109"/>
                  </a:lnTo>
                  <a:lnTo>
                    <a:pt x="88" y="109"/>
                  </a:lnTo>
                  <a:lnTo>
                    <a:pt x="85" y="112"/>
                  </a:lnTo>
                  <a:lnTo>
                    <a:pt x="85" y="112"/>
                  </a:lnTo>
                  <a:lnTo>
                    <a:pt x="85" y="112"/>
                  </a:lnTo>
                  <a:lnTo>
                    <a:pt x="85" y="112"/>
                  </a:lnTo>
                  <a:lnTo>
                    <a:pt x="90" y="110"/>
                  </a:lnTo>
                  <a:lnTo>
                    <a:pt x="90" y="110"/>
                  </a:lnTo>
                  <a:close/>
                  <a:moveTo>
                    <a:pt x="107" y="41"/>
                  </a:moveTo>
                  <a:lnTo>
                    <a:pt x="107" y="41"/>
                  </a:lnTo>
                  <a:lnTo>
                    <a:pt x="107" y="38"/>
                  </a:lnTo>
                  <a:lnTo>
                    <a:pt x="107" y="38"/>
                  </a:lnTo>
                  <a:lnTo>
                    <a:pt x="107" y="38"/>
                  </a:lnTo>
                  <a:lnTo>
                    <a:pt x="107" y="38"/>
                  </a:lnTo>
                  <a:lnTo>
                    <a:pt x="105" y="41"/>
                  </a:lnTo>
                  <a:lnTo>
                    <a:pt x="105" y="41"/>
                  </a:lnTo>
                  <a:lnTo>
                    <a:pt x="107" y="41"/>
                  </a:lnTo>
                  <a:lnTo>
                    <a:pt x="107" y="41"/>
                  </a:lnTo>
                  <a:close/>
                  <a:moveTo>
                    <a:pt x="9" y="112"/>
                  </a:moveTo>
                  <a:lnTo>
                    <a:pt x="9" y="112"/>
                  </a:lnTo>
                  <a:lnTo>
                    <a:pt x="11" y="110"/>
                  </a:lnTo>
                  <a:lnTo>
                    <a:pt x="12" y="109"/>
                  </a:lnTo>
                  <a:lnTo>
                    <a:pt x="12" y="109"/>
                  </a:lnTo>
                  <a:lnTo>
                    <a:pt x="11" y="110"/>
                  </a:lnTo>
                  <a:lnTo>
                    <a:pt x="9" y="112"/>
                  </a:lnTo>
                  <a:lnTo>
                    <a:pt x="9" y="112"/>
                  </a:lnTo>
                  <a:close/>
                  <a:moveTo>
                    <a:pt x="85" y="135"/>
                  </a:moveTo>
                  <a:lnTo>
                    <a:pt x="85" y="135"/>
                  </a:lnTo>
                  <a:lnTo>
                    <a:pt x="85" y="135"/>
                  </a:lnTo>
                  <a:lnTo>
                    <a:pt x="85" y="135"/>
                  </a:lnTo>
                  <a:lnTo>
                    <a:pt x="83" y="132"/>
                  </a:lnTo>
                  <a:lnTo>
                    <a:pt x="83" y="132"/>
                  </a:lnTo>
                  <a:lnTo>
                    <a:pt x="82" y="134"/>
                  </a:lnTo>
                  <a:lnTo>
                    <a:pt x="82" y="134"/>
                  </a:lnTo>
                  <a:lnTo>
                    <a:pt x="85" y="135"/>
                  </a:lnTo>
                  <a:lnTo>
                    <a:pt x="85" y="135"/>
                  </a:lnTo>
                  <a:close/>
                  <a:moveTo>
                    <a:pt x="112" y="129"/>
                  </a:moveTo>
                  <a:lnTo>
                    <a:pt x="112" y="129"/>
                  </a:lnTo>
                  <a:lnTo>
                    <a:pt x="109" y="132"/>
                  </a:lnTo>
                  <a:lnTo>
                    <a:pt x="109" y="132"/>
                  </a:lnTo>
                  <a:lnTo>
                    <a:pt x="112" y="131"/>
                  </a:lnTo>
                  <a:lnTo>
                    <a:pt x="112" y="129"/>
                  </a:lnTo>
                  <a:lnTo>
                    <a:pt x="112" y="129"/>
                  </a:lnTo>
                  <a:close/>
                  <a:moveTo>
                    <a:pt x="38" y="112"/>
                  </a:moveTo>
                  <a:lnTo>
                    <a:pt x="38" y="112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2"/>
                  </a:lnTo>
                  <a:lnTo>
                    <a:pt x="39" y="112"/>
                  </a:lnTo>
                  <a:lnTo>
                    <a:pt x="38" y="112"/>
                  </a:lnTo>
                  <a:lnTo>
                    <a:pt x="38" y="112"/>
                  </a:lnTo>
                  <a:close/>
                  <a:moveTo>
                    <a:pt x="120" y="82"/>
                  </a:moveTo>
                  <a:lnTo>
                    <a:pt x="120" y="82"/>
                  </a:lnTo>
                  <a:lnTo>
                    <a:pt x="121" y="80"/>
                  </a:lnTo>
                  <a:lnTo>
                    <a:pt x="121" y="80"/>
                  </a:lnTo>
                  <a:lnTo>
                    <a:pt x="120" y="79"/>
                  </a:lnTo>
                  <a:lnTo>
                    <a:pt x="120" y="79"/>
                  </a:lnTo>
                  <a:lnTo>
                    <a:pt x="120" y="80"/>
                  </a:lnTo>
                  <a:lnTo>
                    <a:pt x="120" y="82"/>
                  </a:lnTo>
                  <a:lnTo>
                    <a:pt x="120" y="82"/>
                  </a:lnTo>
                  <a:close/>
                  <a:moveTo>
                    <a:pt x="74" y="113"/>
                  </a:moveTo>
                  <a:lnTo>
                    <a:pt x="74" y="113"/>
                  </a:lnTo>
                  <a:lnTo>
                    <a:pt x="72" y="115"/>
                  </a:lnTo>
                  <a:lnTo>
                    <a:pt x="72" y="115"/>
                  </a:lnTo>
                  <a:lnTo>
                    <a:pt x="72" y="115"/>
                  </a:lnTo>
                  <a:lnTo>
                    <a:pt x="72" y="115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4" y="113"/>
                  </a:lnTo>
                  <a:lnTo>
                    <a:pt x="74" y="113"/>
                  </a:lnTo>
                  <a:close/>
                  <a:moveTo>
                    <a:pt x="99" y="30"/>
                  </a:moveTo>
                  <a:lnTo>
                    <a:pt x="99" y="30"/>
                  </a:lnTo>
                  <a:lnTo>
                    <a:pt x="97" y="33"/>
                  </a:lnTo>
                  <a:lnTo>
                    <a:pt x="97" y="33"/>
                  </a:lnTo>
                  <a:lnTo>
                    <a:pt x="101" y="30"/>
                  </a:lnTo>
                  <a:lnTo>
                    <a:pt x="101" y="30"/>
                  </a:lnTo>
                  <a:lnTo>
                    <a:pt x="99" y="30"/>
                  </a:lnTo>
                  <a:lnTo>
                    <a:pt x="99" y="30"/>
                  </a:lnTo>
                  <a:close/>
                  <a:moveTo>
                    <a:pt x="143" y="63"/>
                  </a:moveTo>
                  <a:lnTo>
                    <a:pt x="143" y="63"/>
                  </a:lnTo>
                  <a:lnTo>
                    <a:pt x="139" y="64"/>
                  </a:lnTo>
                  <a:lnTo>
                    <a:pt x="139" y="64"/>
                  </a:lnTo>
                  <a:lnTo>
                    <a:pt x="143" y="63"/>
                  </a:lnTo>
                  <a:lnTo>
                    <a:pt x="143" y="63"/>
                  </a:lnTo>
                  <a:close/>
                  <a:moveTo>
                    <a:pt x="118" y="38"/>
                  </a:moveTo>
                  <a:lnTo>
                    <a:pt x="118" y="38"/>
                  </a:lnTo>
                  <a:lnTo>
                    <a:pt x="118" y="36"/>
                  </a:lnTo>
                  <a:lnTo>
                    <a:pt x="118" y="36"/>
                  </a:lnTo>
                  <a:lnTo>
                    <a:pt x="118" y="33"/>
                  </a:lnTo>
                  <a:lnTo>
                    <a:pt x="118" y="33"/>
                  </a:lnTo>
                  <a:lnTo>
                    <a:pt x="118" y="38"/>
                  </a:lnTo>
                  <a:lnTo>
                    <a:pt x="118" y="38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2" y="110"/>
                  </a:ln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97" y="131"/>
                  </a:moveTo>
                  <a:lnTo>
                    <a:pt x="97" y="131"/>
                  </a:lnTo>
                  <a:lnTo>
                    <a:pt x="97" y="129"/>
                  </a:lnTo>
                  <a:lnTo>
                    <a:pt x="97" y="129"/>
                  </a:lnTo>
                  <a:lnTo>
                    <a:pt x="94" y="132"/>
                  </a:lnTo>
                  <a:lnTo>
                    <a:pt x="94" y="132"/>
                  </a:lnTo>
                  <a:lnTo>
                    <a:pt x="94" y="132"/>
                  </a:lnTo>
                  <a:lnTo>
                    <a:pt x="94" y="132"/>
                  </a:lnTo>
                  <a:lnTo>
                    <a:pt x="96" y="132"/>
                  </a:lnTo>
                  <a:lnTo>
                    <a:pt x="97" y="131"/>
                  </a:lnTo>
                  <a:lnTo>
                    <a:pt x="97" y="131"/>
                  </a:lnTo>
                  <a:close/>
                  <a:moveTo>
                    <a:pt x="168" y="96"/>
                  </a:moveTo>
                  <a:lnTo>
                    <a:pt x="168" y="96"/>
                  </a:lnTo>
                  <a:lnTo>
                    <a:pt x="167" y="94"/>
                  </a:lnTo>
                  <a:lnTo>
                    <a:pt x="167" y="94"/>
                  </a:lnTo>
                  <a:lnTo>
                    <a:pt x="165" y="99"/>
                  </a:lnTo>
                  <a:lnTo>
                    <a:pt x="165" y="99"/>
                  </a:lnTo>
                  <a:lnTo>
                    <a:pt x="165" y="99"/>
                  </a:lnTo>
                  <a:lnTo>
                    <a:pt x="165" y="99"/>
                  </a:lnTo>
                  <a:lnTo>
                    <a:pt x="168" y="96"/>
                  </a:lnTo>
                  <a:lnTo>
                    <a:pt x="168" y="96"/>
                  </a:lnTo>
                  <a:close/>
                  <a:moveTo>
                    <a:pt x="72" y="61"/>
                  </a:moveTo>
                  <a:lnTo>
                    <a:pt x="72" y="61"/>
                  </a:lnTo>
                  <a:lnTo>
                    <a:pt x="69" y="63"/>
                  </a:lnTo>
                  <a:lnTo>
                    <a:pt x="69" y="64"/>
                  </a:lnTo>
                  <a:lnTo>
                    <a:pt x="69" y="64"/>
                  </a:lnTo>
                  <a:lnTo>
                    <a:pt x="72" y="61"/>
                  </a:lnTo>
                  <a:lnTo>
                    <a:pt x="72" y="61"/>
                  </a:lnTo>
                  <a:close/>
                  <a:moveTo>
                    <a:pt x="165" y="45"/>
                  </a:moveTo>
                  <a:lnTo>
                    <a:pt x="165" y="45"/>
                  </a:lnTo>
                  <a:lnTo>
                    <a:pt x="164" y="41"/>
                  </a:lnTo>
                  <a:lnTo>
                    <a:pt x="164" y="41"/>
                  </a:lnTo>
                  <a:lnTo>
                    <a:pt x="164" y="44"/>
                  </a:lnTo>
                  <a:lnTo>
                    <a:pt x="165" y="45"/>
                  </a:lnTo>
                  <a:lnTo>
                    <a:pt x="165" y="45"/>
                  </a:lnTo>
                  <a:close/>
                  <a:moveTo>
                    <a:pt x="120" y="23"/>
                  </a:moveTo>
                  <a:lnTo>
                    <a:pt x="120" y="23"/>
                  </a:lnTo>
                  <a:lnTo>
                    <a:pt x="120" y="23"/>
                  </a:lnTo>
                  <a:lnTo>
                    <a:pt x="120" y="23"/>
                  </a:lnTo>
                  <a:lnTo>
                    <a:pt x="118" y="23"/>
                  </a:lnTo>
                  <a:lnTo>
                    <a:pt x="118" y="23"/>
                  </a:lnTo>
                  <a:lnTo>
                    <a:pt x="116" y="25"/>
                  </a:lnTo>
                  <a:lnTo>
                    <a:pt x="116" y="25"/>
                  </a:lnTo>
                  <a:lnTo>
                    <a:pt x="120" y="23"/>
                  </a:lnTo>
                  <a:lnTo>
                    <a:pt x="120" y="23"/>
                  </a:lnTo>
                  <a:close/>
                  <a:moveTo>
                    <a:pt x="116" y="162"/>
                  </a:moveTo>
                  <a:lnTo>
                    <a:pt x="116" y="162"/>
                  </a:lnTo>
                  <a:lnTo>
                    <a:pt x="115" y="162"/>
                  </a:lnTo>
                  <a:lnTo>
                    <a:pt x="115" y="162"/>
                  </a:lnTo>
                  <a:lnTo>
                    <a:pt x="115" y="164"/>
                  </a:lnTo>
                  <a:lnTo>
                    <a:pt x="115" y="164"/>
                  </a:lnTo>
                  <a:lnTo>
                    <a:pt x="115" y="164"/>
                  </a:lnTo>
                  <a:lnTo>
                    <a:pt x="115" y="164"/>
                  </a:lnTo>
                  <a:lnTo>
                    <a:pt x="116" y="162"/>
                  </a:lnTo>
                  <a:lnTo>
                    <a:pt x="116" y="162"/>
                  </a:lnTo>
                  <a:close/>
                  <a:moveTo>
                    <a:pt x="112" y="142"/>
                  </a:moveTo>
                  <a:lnTo>
                    <a:pt x="112" y="142"/>
                  </a:lnTo>
                  <a:lnTo>
                    <a:pt x="109" y="143"/>
                  </a:lnTo>
                  <a:lnTo>
                    <a:pt x="109" y="143"/>
                  </a:lnTo>
                  <a:lnTo>
                    <a:pt x="110" y="142"/>
                  </a:lnTo>
                  <a:lnTo>
                    <a:pt x="110" y="142"/>
                  </a:lnTo>
                  <a:lnTo>
                    <a:pt x="112" y="142"/>
                  </a:lnTo>
                  <a:lnTo>
                    <a:pt x="112" y="142"/>
                  </a:lnTo>
                  <a:close/>
                  <a:moveTo>
                    <a:pt x="143" y="80"/>
                  </a:moveTo>
                  <a:lnTo>
                    <a:pt x="143" y="80"/>
                  </a:lnTo>
                  <a:lnTo>
                    <a:pt x="142" y="83"/>
                  </a:lnTo>
                  <a:lnTo>
                    <a:pt x="142" y="83"/>
                  </a:lnTo>
                  <a:lnTo>
                    <a:pt x="143" y="82"/>
                  </a:lnTo>
                  <a:lnTo>
                    <a:pt x="143" y="80"/>
                  </a:lnTo>
                  <a:lnTo>
                    <a:pt x="143" y="80"/>
                  </a:lnTo>
                  <a:close/>
                  <a:moveTo>
                    <a:pt x="131" y="45"/>
                  </a:moveTo>
                  <a:lnTo>
                    <a:pt x="131" y="45"/>
                  </a:lnTo>
                  <a:lnTo>
                    <a:pt x="131" y="47"/>
                  </a:lnTo>
                  <a:lnTo>
                    <a:pt x="131" y="47"/>
                  </a:lnTo>
                  <a:lnTo>
                    <a:pt x="131" y="47"/>
                  </a:lnTo>
                  <a:lnTo>
                    <a:pt x="132" y="47"/>
                  </a:lnTo>
                  <a:lnTo>
                    <a:pt x="132" y="47"/>
                  </a:lnTo>
                  <a:lnTo>
                    <a:pt x="131" y="45"/>
                  </a:lnTo>
                  <a:lnTo>
                    <a:pt x="131" y="45"/>
                  </a:lnTo>
                  <a:lnTo>
                    <a:pt x="131" y="45"/>
                  </a:lnTo>
                  <a:close/>
                  <a:moveTo>
                    <a:pt x="60" y="121"/>
                  </a:moveTo>
                  <a:lnTo>
                    <a:pt x="60" y="121"/>
                  </a:lnTo>
                  <a:lnTo>
                    <a:pt x="60" y="121"/>
                  </a:lnTo>
                  <a:lnTo>
                    <a:pt x="60" y="121"/>
                  </a:lnTo>
                  <a:lnTo>
                    <a:pt x="60" y="123"/>
                  </a:lnTo>
                  <a:lnTo>
                    <a:pt x="60" y="123"/>
                  </a:lnTo>
                  <a:lnTo>
                    <a:pt x="61" y="121"/>
                  </a:lnTo>
                  <a:lnTo>
                    <a:pt x="61" y="121"/>
                  </a:lnTo>
                  <a:lnTo>
                    <a:pt x="60" y="121"/>
                  </a:lnTo>
                  <a:lnTo>
                    <a:pt x="60" y="121"/>
                  </a:lnTo>
                  <a:close/>
                  <a:moveTo>
                    <a:pt x="102" y="128"/>
                  </a:moveTo>
                  <a:lnTo>
                    <a:pt x="102" y="128"/>
                  </a:lnTo>
                  <a:lnTo>
                    <a:pt x="104" y="124"/>
                  </a:lnTo>
                  <a:lnTo>
                    <a:pt x="104" y="124"/>
                  </a:lnTo>
                  <a:lnTo>
                    <a:pt x="102" y="128"/>
                  </a:lnTo>
                  <a:lnTo>
                    <a:pt x="102" y="128"/>
                  </a:lnTo>
                  <a:close/>
                  <a:moveTo>
                    <a:pt x="167" y="63"/>
                  </a:moveTo>
                  <a:lnTo>
                    <a:pt x="167" y="63"/>
                  </a:lnTo>
                  <a:lnTo>
                    <a:pt x="167" y="64"/>
                  </a:lnTo>
                  <a:lnTo>
                    <a:pt x="167" y="66"/>
                  </a:lnTo>
                  <a:lnTo>
                    <a:pt x="167" y="66"/>
                  </a:lnTo>
                  <a:lnTo>
                    <a:pt x="167" y="63"/>
                  </a:lnTo>
                  <a:lnTo>
                    <a:pt x="167" y="63"/>
                  </a:lnTo>
                  <a:close/>
                  <a:moveTo>
                    <a:pt x="120" y="42"/>
                  </a:moveTo>
                  <a:lnTo>
                    <a:pt x="120" y="42"/>
                  </a:lnTo>
                  <a:lnTo>
                    <a:pt x="120" y="42"/>
                  </a:lnTo>
                  <a:lnTo>
                    <a:pt x="120" y="42"/>
                  </a:lnTo>
                  <a:lnTo>
                    <a:pt x="118" y="42"/>
                  </a:lnTo>
                  <a:lnTo>
                    <a:pt x="118" y="42"/>
                  </a:lnTo>
                  <a:lnTo>
                    <a:pt x="118" y="44"/>
                  </a:lnTo>
                  <a:lnTo>
                    <a:pt x="118" y="44"/>
                  </a:lnTo>
                  <a:lnTo>
                    <a:pt x="120" y="42"/>
                  </a:lnTo>
                  <a:lnTo>
                    <a:pt x="120" y="42"/>
                  </a:lnTo>
                  <a:close/>
                  <a:moveTo>
                    <a:pt x="44" y="64"/>
                  </a:moveTo>
                  <a:lnTo>
                    <a:pt x="44" y="64"/>
                  </a:lnTo>
                  <a:lnTo>
                    <a:pt x="45" y="64"/>
                  </a:lnTo>
                  <a:lnTo>
                    <a:pt x="45" y="64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4" y="64"/>
                  </a:lnTo>
                  <a:lnTo>
                    <a:pt x="44" y="64"/>
                  </a:lnTo>
                  <a:close/>
                  <a:moveTo>
                    <a:pt x="120" y="93"/>
                  </a:moveTo>
                  <a:lnTo>
                    <a:pt x="120" y="93"/>
                  </a:lnTo>
                  <a:lnTo>
                    <a:pt x="120" y="93"/>
                  </a:lnTo>
                  <a:lnTo>
                    <a:pt x="120" y="93"/>
                  </a:lnTo>
                  <a:lnTo>
                    <a:pt x="118" y="94"/>
                  </a:lnTo>
                  <a:lnTo>
                    <a:pt x="118" y="94"/>
                  </a:lnTo>
                  <a:lnTo>
                    <a:pt x="120" y="94"/>
                  </a:lnTo>
                  <a:lnTo>
                    <a:pt x="120" y="94"/>
                  </a:lnTo>
                  <a:lnTo>
                    <a:pt x="120" y="93"/>
                  </a:lnTo>
                  <a:lnTo>
                    <a:pt x="120" y="93"/>
                  </a:lnTo>
                  <a:close/>
                  <a:moveTo>
                    <a:pt x="140" y="80"/>
                  </a:moveTo>
                  <a:lnTo>
                    <a:pt x="140" y="80"/>
                  </a:lnTo>
                  <a:lnTo>
                    <a:pt x="140" y="80"/>
                  </a:lnTo>
                  <a:lnTo>
                    <a:pt x="140" y="80"/>
                  </a:lnTo>
                  <a:lnTo>
                    <a:pt x="140" y="79"/>
                  </a:lnTo>
                  <a:lnTo>
                    <a:pt x="140" y="79"/>
                  </a:lnTo>
                  <a:lnTo>
                    <a:pt x="142" y="79"/>
                  </a:lnTo>
                  <a:lnTo>
                    <a:pt x="142" y="79"/>
                  </a:lnTo>
                  <a:lnTo>
                    <a:pt x="142" y="79"/>
                  </a:lnTo>
                  <a:lnTo>
                    <a:pt x="142" y="79"/>
                  </a:lnTo>
                  <a:lnTo>
                    <a:pt x="139" y="79"/>
                  </a:lnTo>
                  <a:lnTo>
                    <a:pt x="139" y="79"/>
                  </a:lnTo>
                  <a:lnTo>
                    <a:pt x="140" y="80"/>
                  </a:lnTo>
                  <a:lnTo>
                    <a:pt x="140" y="80"/>
                  </a:lnTo>
                  <a:close/>
                  <a:moveTo>
                    <a:pt x="116" y="11"/>
                  </a:moveTo>
                  <a:lnTo>
                    <a:pt x="116" y="11"/>
                  </a:lnTo>
                  <a:lnTo>
                    <a:pt x="116" y="11"/>
                  </a:lnTo>
                  <a:lnTo>
                    <a:pt x="116" y="11"/>
                  </a:lnTo>
                  <a:lnTo>
                    <a:pt x="112" y="12"/>
                  </a:lnTo>
                  <a:lnTo>
                    <a:pt x="112" y="12"/>
                  </a:lnTo>
                  <a:lnTo>
                    <a:pt x="112" y="12"/>
                  </a:lnTo>
                  <a:lnTo>
                    <a:pt x="112" y="12"/>
                  </a:lnTo>
                  <a:lnTo>
                    <a:pt x="116" y="11"/>
                  </a:lnTo>
                  <a:lnTo>
                    <a:pt x="116" y="11"/>
                  </a:lnTo>
                  <a:close/>
                  <a:moveTo>
                    <a:pt x="77" y="74"/>
                  </a:moveTo>
                  <a:lnTo>
                    <a:pt x="77" y="74"/>
                  </a:lnTo>
                  <a:lnTo>
                    <a:pt x="75" y="71"/>
                  </a:lnTo>
                  <a:lnTo>
                    <a:pt x="75" y="71"/>
                  </a:lnTo>
                  <a:lnTo>
                    <a:pt x="74" y="72"/>
                  </a:lnTo>
                  <a:lnTo>
                    <a:pt x="74" y="72"/>
                  </a:lnTo>
                  <a:lnTo>
                    <a:pt x="77" y="74"/>
                  </a:lnTo>
                  <a:lnTo>
                    <a:pt x="77" y="74"/>
                  </a:lnTo>
                  <a:close/>
                  <a:moveTo>
                    <a:pt x="172" y="39"/>
                  </a:moveTo>
                  <a:lnTo>
                    <a:pt x="172" y="39"/>
                  </a:lnTo>
                  <a:lnTo>
                    <a:pt x="172" y="41"/>
                  </a:lnTo>
                  <a:lnTo>
                    <a:pt x="173" y="41"/>
                  </a:lnTo>
                  <a:lnTo>
                    <a:pt x="173" y="41"/>
                  </a:lnTo>
                  <a:lnTo>
                    <a:pt x="172" y="39"/>
                  </a:lnTo>
                  <a:lnTo>
                    <a:pt x="172" y="39"/>
                  </a:lnTo>
                  <a:close/>
                  <a:moveTo>
                    <a:pt x="99" y="115"/>
                  </a:moveTo>
                  <a:lnTo>
                    <a:pt x="99" y="115"/>
                  </a:lnTo>
                  <a:lnTo>
                    <a:pt x="99" y="115"/>
                  </a:lnTo>
                  <a:lnTo>
                    <a:pt x="97" y="116"/>
                  </a:lnTo>
                  <a:lnTo>
                    <a:pt x="97" y="116"/>
                  </a:lnTo>
                  <a:lnTo>
                    <a:pt x="99" y="115"/>
                  </a:lnTo>
                  <a:lnTo>
                    <a:pt x="99" y="115"/>
                  </a:lnTo>
                  <a:close/>
                  <a:moveTo>
                    <a:pt x="61" y="77"/>
                  </a:moveTo>
                  <a:lnTo>
                    <a:pt x="61" y="77"/>
                  </a:lnTo>
                  <a:lnTo>
                    <a:pt x="58" y="77"/>
                  </a:lnTo>
                  <a:lnTo>
                    <a:pt x="58" y="77"/>
                  </a:lnTo>
                  <a:lnTo>
                    <a:pt x="60" y="79"/>
                  </a:lnTo>
                  <a:lnTo>
                    <a:pt x="61" y="77"/>
                  </a:lnTo>
                  <a:lnTo>
                    <a:pt x="61" y="77"/>
                  </a:lnTo>
                  <a:close/>
                  <a:moveTo>
                    <a:pt x="94" y="80"/>
                  </a:moveTo>
                  <a:lnTo>
                    <a:pt x="94" y="80"/>
                  </a:lnTo>
                  <a:lnTo>
                    <a:pt x="91" y="82"/>
                  </a:lnTo>
                  <a:lnTo>
                    <a:pt x="91" y="82"/>
                  </a:lnTo>
                  <a:lnTo>
                    <a:pt x="93" y="82"/>
                  </a:lnTo>
                  <a:lnTo>
                    <a:pt x="94" y="80"/>
                  </a:lnTo>
                  <a:lnTo>
                    <a:pt x="94" y="80"/>
                  </a:lnTo>
                  <a:close/>
                  <a:moveTo>
                    <a:pt x="134" y="74"/>
                  </a:moveTo>
                  <a:lnTo>
                    <a:pt x="134" y="74"/>
                  </a:lnTo>
                  <a:lnTo>
                    <a:pt x="134" y="74"/>
                  </a:lnTo>
                  <a:lnTo>
                    <a:pt x="134" y="74"/>
                  </a:lnTo>
                  <a:lnTo>
                    <a:pt x="134" y="75"/>
                  </a:lnTo>
                  <a:lnTo>
                    <a:pt x="134" y="75"/>
                  </a:lnTo>
                  <a:lnTo>
                    <a:pt x="134" y="75"/>
                  </a:lnTo>
                  <a:lnTo>
                    <a:pt x="134" y="75"/>
                  </a:lnTo>
                  <a:lnTo>
                    <a:pt x="134" y="74"/>
                  </a:lnTo>
                  <a:lnTo>
                    <a:pt x="134" y="74"/>
                  </a:lnTo>
                  <a:close/>
                  <a:moveTo>
                    <a:pt x="123" y="58"/>
                  </a:moveTo>
                  <a:lnTo>
                    <a:pt x="123" y="58"/>
                  </a:lnTo>
                  <a:lnTo>
                    <a:pt x="123" y="58"/>
                  </a:lnTo>
                  <a:lnTo>
                    <a:pt x="123" y="58"/>
                  </a:lnTo>
                  <a:lnTo>
                    <a:pt x="121" y="60"/>
                  </a:lnTo>
                  <a:lnTo>
                    <a:pt x="121" y="60"/>
                  </a:lnTo>
                  <a:lnTo>
                    <a:pt x="121" y="60"/>
                  </a:lnTo>
                  <a:lnTo>
                    <a:pt x="121" y="60"/>
                  </a:lnTo>
                  <a:lnTo>
                    <a:pt x="123" y="58"/>
                  </a:lnTo>
                  <a:lnTo>
                    <a:pt x="123" y="58"/>
                  </a:lnTo>
                  <a:close/>
                  <a:moveTo>
                    <a:pt x="150" y="61"/>
                  </a:moveTo>
                  <a:lnTo>
                    <a:pt x="150" y="61"/>
                  </a:lnTo>
                  <a:lnTo>
                    <a:pt x="150" y="61"/>
                  </a:lnTo>
                  <a:lnTo>
                    <a:pt x="150" y="61"/>
                  </a:lnTo>
                  <a:lnTo>
                    <a:pt x="146" y="61"/>
                  </a:lnTo>
                  <a:lnTo>
                    <a:pt x="146" y="61"/>
                  </a:lnTo>
                  <a:lnTo>
                    <a:pt x="150" y="61"/>
                  </a:lnTo>
                  <a:lnTo>
                    <a:pt x="150" y="61"/>
                  </a:lnTo>
                  <a:close/>
                  <a:moveTo>
                    <a:pt x="131" y="98"/>
                  </a:moveTo>
                  <a:lnTo>
                    <a:pt x="131" y="98"/>
                  </a:lnTo>
                  <a:lnTo>
                    <a:pt x="132" y="96"/>
                  </a:lnTo>
                  <a:lnTo>
                    <a:pt x="132" y="96"/>
                  </a:lnTo>
                  <a:lnTo>
                    <a:pt x="132" y="96"/>
                  </a:lnTo>
                  <a:lnTo>
                    <a:pt x="131" y="98"/>
                  </a:lnTo>
                  <a:lnTo>
                    <a:pt x="131" y="98"/>
                  </a:lnTo>
                  <a:close/>
                  <a:moveTo>
                    <a:pt x="115" y="77"/>
                  </a:moveTo>
                  <a:lnTo>
                    <a:pt x="115" y="77"/>
                  </a:lnTo>
                  <a:lnTo>
                    <a:pt x="115" y="79"/>
                  </a:lnTo>
                  <a:lnTo>
                    <a:pt x="115" y="79"/>
                  </a:lnTo>
                  <a:lnTo>
                    <a:pt x="115" y="79"/>
                  </a:lnTo>
                  <a:lnTo>
                    <a:pt x="115" y="79"/>
                  </a:lnTo>
                  <a:lnTo>
                    <a:pt x="115" y="77"/>
                  </a:lnTo>
                  <a:lnTo>
                    <a:pt x="115" y="77"/>
                  </a:lnTo>
                  <a:close/>
                  <a:moveTo>
                    <a:pt x="94" y="63"/>
                  </a:moveTo>
                  <a:lnTo>
                    <a:pt x="94" y="63"/>
                  </a:lnTo>
                  <a:lnTo>
                    <a:pt x="93" y="63"/>
                  </a:lnTo>
                  <a:lnTo>
                    <a:pt x="93" y="64"/>
                  </a:lnTo>
                  <a:lnTo>
                    <a:pt x="93" y="64"/>
                  </a:lnTo>
                  <a:lnTo>
                    <a:pt x="94" y="63"/>
                  </a:lnTo>
                  <a:lnTo>
                    <a:pt x="94" y="63"/>
                  </a:lnTo>
                  <a:close/>
                  <a:moveTo>
                    <a:pt x="69" y="91"/>
                  </a:moveTo>
                  <a:lnTo>
                    <a:pt x="69" y="91"/>
                  </a:lnTo>
                  <a:lnTo>
                    <a:pt x="69" y="93"/>
                  </a:lnTo>
                  <a:lnTo>
                    <a:pt x="69" y="93"/>
                  </a:lnTo>
                  <a:lnTo>
                    <a:pt x="69" y="93"/>
                  </a:lnTo>
                  <a:lnTo>
                    <a:pt x="69" y="93"/>
                  </a:lnTo>
                  <a:lnTo>
                    <a:pt x="69" y="93"/>
                  </a:lnTo>
                  <a:lnTo>
                    <a:pt x="69" y="91"/>
                  </a:lnTo>
                  <a:lnTo>
                    <a:pt x="69" y="91"/>
                  </a:lnTo>
                  <a:close/>
                  <a:moveTo>
                    <a:pt x="113" y="22"/>
                  </a:moveTo>
                  <a:lnTo>
                    <a:pt x="113" y="22"/>
                  </a:lnTo>
                  <a:lnTo>
                    <a:pt x="113" y="22"/>
                  </a:lnTo>
                  <a:lnTo>
                    <a:pt x="113" y="22"/>
                  </a:lnTo>
                  <a:lnTo>
                    <a:pt x="112" y="23"/>
                  </a:lnTo>
                  <a:lnTo>
                    <a:pt x="112" y="23"/>
                  </a:lnTo>
                  <a:lnTo>
                    <a:pt x="113" y="22"/>
                  </a:lnTo>
                  <a:lnTo>
                    <a:pt x="113" y="22"/>
                  </a:lnTo>
                  <a:close/>
                  <a:moveTo>
                    <a:pt x="94" y="194"/>
                  </a:moveTo>
                  <a:lnTo>
                    <a:pt x="94" y="194"/>
                  </a:lnTo>
                  <a:lnTo>
                    <a:pt x="93" y="194"/>
                  </a:lnTo>
                  <a:lnTo>
                    <a:pt x="91" y="195"/>
                  </a:lnTo>
                  <a:lnTo>
                    <a:pt x="91" y="195"/>
                  </a:lnTo>
                  <a:lnTo>
                    <a:pt x="94" y="194"/>
                  </a:lnTo>
                  <a:lnTo>
                    <a:pt x="94" y="194"/>
                  </a:lnTo>
                  <a:close/>
                  <a:moveTo>
                    <a:pt x="61" y="44"/>
                  </a:moveTo>
                  <a:lnTo>
                    <a:pt x="61" y="44"/>
                  </a:lnTo>
                  <a:lnTo>
                    <a:pt x="61" y="44"/>
                  </a:lnTo>
                  <a:lnTo>
                    <a:pt x="61" y="44"/>
                  </a:lnTo>
                  <a:lnTo>
                    <a:pt x="60" y="45"/>
                  </a:lnTo>
                  <a:lnTo>
                    <a:pt x="60" y="45"/>
                  </a:lnTo>
                  <a:lnTo>
                    <a:pt x="60" y="45"/>
                  </a:lnTo>
                  <a:lnTo>
                    <a:pt x="60" y="45"/>
                  </a:lnTo>
                  <a:lnTo>
                    <a:pt x="61" y="44"/>
                  </a:lnTo>
                  <a:lnTo>
                    <a:pt x="61" y="44"/>
                  </a:lnTo>
                  <a:close/>
                  <a:moveTo>
                    <a:pt x="168" y="52"/>
                  </a:moveTo>
                  <a:lnTo>
                    <a:pt x="168" y="52"/>
                  </a:lnTo>
                  <a:lnTo>
                    <a:pt x="168" y="52"/>
                  </a:lnTo>
                  <a:lnTo>
                    <a:pt x="168" y="52"/>
                  </a:lnTo>
                  <a:lnTo>
                    <a:pt x="168" y="49"/>
                  </a:lnTo>
                  <a:lnTo>
                    <a:pt x="168" y="49"/>
                  </a:lnTo>
                  <a:lnTo>
                    <a:pt x="168" y="49"/>
                  </a:lnTo>
                  <a:lnTo>
                    <a:pt x="168" y="49"/>
                  </a:lnTo>
                  <a:lnTo>
                    <a:pt x="168" y="52"/>
                  </a:lnTo>
                  <a:lnTo>
                    <a:pt x="168" y="52"/>
                  </a:lnTo>
                  <a:close/>
                  <a:moveTo>
                    <a:pt x="83" y="33"/>
                  </a:moveTo>
                  <a:lnTo>
                    <a:pt x="83" y="33"/>
                  </a:lnTo>
                  <a:lnTo>
                    <a:pt x="82" y="34"/>
                  </a:lnTo>
                  <a:lnTo>
                    <a:pt x="82" y="34"/>
                  </a:lnTo>
                  <a:lnTo>
                    <a:pt x="82" y="34"/>
                  </a:lnTo>
                  <a:lnTo>
                    <a:pt x="83" y="33"/>
                  </a:lnTo>
                  <a:lnTo>
                    <a:pt x="83" y="33"/>
                  </a:lnTo>
                  <a:close/>
                  <a:moveTo>
                    <a:pt x="139" y="72"/>
                  </a:moveTo>
                  <a:lnTo>
                    <a:pt x="139" y="72"/>
                  </a:lnTo>
                  <a:lnTo>
                    <a:pt x="139" y="72"/>
                  </a:lnTo>
                  <a:lnTo>
                    <a:pt x="139" y="72"/>
                  </a:lnTo>
                  <a:lnTo>
                    <a:pt x="137" y="72"/>
                  </a:lnTo>
                  <a:lnTo>
                    <a:pt x="137" y="72"/>
                  </a:lnTo>
                  <a:lnTo>
                    <a:pt x="137" y="74"/>
                  </a:lnTo>
                  <a:lnTo>
                    <a:pt x="137" y="74"/>
                  </a:lnTo>
                  <a:lnTo>
                    <a:pt x="139" y="72"/>
                  </a:lnTo>
                  <a:lnTo>
                    <a:pt x="139" y="72"/>
                  </a:lnTo>
                  <a:close/>
                  <a:moveTo>
                    <a:pt x="63" y="68"/>
                  </a:moveTo>
                  <a:lnTo>
                    <a:pt x="63" y="68"/>
                  </a:lnTo>
                  <a:lnTo>
                    <a:pt x="63" y="69"/>
                  </a:lnTo>
                  <a:lnTo>
                    <a:pt x="63" y="69"/>
                  </a:lnTo>
                  <a:lnTo>
                    <a:pt x="63" y="69"/>
                  </a:lnTo>
                  <a:lnTo>
                    <a:pt x="63" y="68"/>
                  </a:lnTo>
                  <a:lnTo>
                    <a:pt x="63" y="68"/>
                  </a:lnTo>
                  <a:close/>
                  <a:moveTo>
                    <a:pt x="101" y="135"/>
                  </a:moveTo>
                  <a:lnTo>
                    <a:pt x="101" y="135"/>
                  </a:lnTo>
                  <a:lnTo>
                    <a:pt x="101" y="135"/>
                  </a:lnTo>
                  <a:lnTo>
                    <a:pt x="101" y="135"/>
                  </a:lnTo>
                  <a:lnTo>
                    <a:pt x="102" y="134"/>
                  </a:lnTo>
                  <a:lnTo>
                    <a:pt x="102" y="134"/>
                  </a:lnTo>
                  <a:lnTo>
                    <a:pt x="102" y="134"/>
                  </a:lnTo>
                  <a:lnTo>
                    <a:pt x="101" y="135"/>
                  </a:lnTo>
                  <a:lnTo>
                    <a:pt x="101" y="135"/>
                  </a:lnTo>
                  <a:close/>
                  <a:moveTo>
                    <a:pt x="127" y="112"/>
                  </a:moveTo>
                  <a:lnTo>
                    <a:pt x="127" y="112"/>
                  </a:lnTo>
                  <a:lnTo>
                    <a:pt x="126" y="112"/>
                  </a:lnTo>
                  <a:lnTo>
                    <a:pt x="126" y="112"/>
                  </a:lnTo>
                  <a:lnTo>
                    <a:pt x="126" y="112"/>
                  </a:lnTo>
                  <a:lnTo>
                    <a:pt x="127" y="112"/>
                  </a:lnTo>
                  <a:lnTo>
                    <a:pt x="127" y="112"/>
                  </a:lnTo>
                  <a:close/>
                  <a:moveTo>
                    <a:pt x="134" y="104"/>
                  </a:moveTo>
                  <a:lnTo>
                    <a:pt x="134" y="104"/>
                  </a:lnTo>
                  <a:lnTo>
                    <a:pt x="132" y="102"/>
                  </a:lnTo>
                  <a:lnTo>
                    <a:pt x="132" y="102"/>
                  </a:lnTo>
                  <a:lnTo>
                    <a:pt x="134" y="104"/>
                  </a:lnTo>
                  <a:lnTo>
                    <a:pt x="134" y="104"/>
                  </a:lnTo>
                  <a:close/>
                  <a:moveTo>
                    <a:pt x="90" y="25"/>
                  </a:moveTo>
                  <a:lnTo>
                    <a:pt x="90" y="25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88" y="25"/>
                  </a:lnTo>
                  <a:lnTo>
                    <a:pt x="88" y="27"/>
                  </a:lnTo>
                  <a:lnTo>
                    <a:pt x="88" y="27"/>
                  </a:lnTo>
                  <a:lnTo>
                    <a:pt x="90" y="25"/>
                  </a:lnTo>
                  <a:lnTo>
                    <a:pt x="90" y="25"/>
                  </a:lnTo>
                  <a:close/>
                  <a:moveTo>
                    <a:pt x="118" y="55"/>
                  </a:moveTo>
                  <a:lnTo>
                    <a:pt x="118" y="55"/>
                  </a:lnTo>
                  <a:lnTo>
                    <a:pt x="120" y="55"/>
                  </a:lnTo>
                  <a:lnTo>
                    <a:pt x="120" y="55"/>
                  </a:lnTo>
                  <a:lnTo>
                    <a:pt x="118" y="55"/>
                  </a:lnTo>
                  <a:lnTo>
                    <a:pt x="118" y="55"/>
                  </a:lnTo>
                  <a:close/>
                  <a:moveTo>
                    <a:pt x="120" y="50"/>
                  </a:moveTo>
                  <a:lnTo>
                    <a:pt x="120" y="50"/>
                  </a:lnTo>
                  <a:lnTo>
                    <a:pt x="121" y="50"/>
                  </a:lnTo>
                  <a:lnTo>
                    <a:pt x="121" y="50"/>
                  </a:lnTo>
                  <a:lnTo>
                    <a:pt x="121" y="50"/>
                  </a:lnTo>
                  <a:lnTo>
                    <a:pt x="120" y="50"/>
                  </a:lnTo>
                  <a:lnTo>
                    <a:pt x="120" y="50"/>
                  </a:lnTo>
                  <a:close/>
                  <a:moveTo>
                    <a:pt x="99" y="42"/>
                  </a:moveTo>
                  <a:lnTo>
                    <a:pt x="99" y="42"/>
                  </a:lnTo>
                  <a:lnTo>
                    <a:pt x="101" y="42"/>
                  </a:lnTo>
                  <a:lnTo>
                    <a:pt x="101" y="42"/>
                  </a:lnTo>
                  <a:lnTo>
                    <a:pt x="101" y="42"/>
                  </a:lnTo>
                  <a:lnTo>
                    <a:pt x="99" y="42"/>
                  </a:lnTo>
                  <a:lnTo>
                    <a:pt x="99" y="42"/>
                  </a:lnTo>
                  <a:close/>
                  <a:moveTo>
                    <a:pt x="150" y="45"/>
                  </a:moveTo>
                  <a:lnTo>
                    <a:pt x="150" y="45"/>
                  </a:lnTo>
                  <a:lnTo>
                    <a:pt x="150" y="45"/>
                  </a:lnTo>
                  <a:lnTo>
                    <a:pt x="150" y="45"/>
                  </a:lnTo>
                  <a:lnTo>
                    <a:pt x="150" y="44"/>
                  </a:lnTo>
                  <a:lnTo>
                    <a:pt x="150" y="44"/>
                  </a:lnTo>
                  <a:lnTo>
                    <a:pt x="148" y="44"/>
                  </a:lnTo>
                  <a:lnTo>
                    <a:pt x="148" y="44"/>
                  </a:lnTo>
                  <a:lnTo>
                    <a:pt x="150" y="45"/>
                  </a:lnTo>
                  <a:lnTo>
                    <a:pt x="150" y="45"/>
                  </a:lnTo>
                  <a:close/>
                  <a:moveTo>
                    <a:pt x="34" y="93"/>
                  </a:moveTo>
                  <a:lnTo>
                    <a:pt x="34" y="93"/>
                  </a:lnTo>
                  <a:lnTo>
                    <a:pt x="34" y="94"/>
                  </a:lnTo>
                  <a:lnTo>
                    <a:pt x="34" y="94"/>
                  </a:lnTo>
                  <a:lnTo>
                    <a:pt x="34" y="93"/>
                  </a:lnTo>
                  <a:lnTo>
                    <a:pt x="34" y="93"/>
                  </a:lnTo>
                  <a:close/>
                  <a:moveTo>
                    <a:pt x="82" y="159"/>
                  </a:moveTo>
                  <a:lnTo>
                    <a:pt x="82" y="159"/>
                  </a:lnTo>
                  <a:lnTo>
                    <a:pt x="82" y="159"/>
                  </a:lnTo>
                  <a:lnTo>
                    <a:pt x="82" y="157"/>
                  </a:lnTo>
                  <a:lnTo>
                    <a:pt x="82" y="157"/>
                  </a:lnTo>
                  <a:lnTo>
                    <a:pt x="82" y="159"/>
                  </a:lnTo>
                  <a:lnTo>
                    <a:pt x="82" y="159"/>
                  </a:lnTo>
                  <a:close/>
                  <a:moveTo>
                    <a:pt x="129" y="110"/>
                  </a:moveTo>
                  <a:lnTo>
                    <a:pt x="129" y="110"/>
                  </a:lnTo>
                  <a:lnTo>
                    <a:pt x="129" y="109"/>
                  </a:lnTo>
                  <a:lnTo>
                    <a:pt x="129" y="109"/>
                  </a:lnTo>
                  <a:lnTo>
                    <a:pt x="129" y="109"/>
                  </a:lnTo>
                  <a:lnTo>
                    <a:pt x="129" y="110"/>
                  </a:lnTo>
                  <a:lnTo>
                    <a:pt x="129" y="110"/>
                  </a:lnTo>
                  <a:close/>
                  <a:moveTo>
                    <a:pt x="82" y="50"/>
                  </a:moveTo>
                  <a:lnTo>
                    <a:pt x="82" y="50"/>
                  </a:lnTo>
                  <a:lnTo>
                    <a:pt x="83" y="50"/>
                  </a:lnTo>
                  <a:lnTo>
                    <a:pt x="83" y="50"/>
                  </a:lnTo>
                  <a:lnTo>
                    <a:pt x="83" y="50"/>
                  </a:lnTo>
                  <a:lnTo>
                    <a:pt x="83" y="50"/>
                  </a:lnTo>
                  <a:lnTo>
                    <a:pt x="83" y="49"/>
                  </a:lnTo>
                  <a:lnTo>
                    <a:pt x="83" y="49"/>
                  </a:lnTo>
                  <a:lnTo>
                    <a:pt x="82" y="50"/>
                  </a:lnTo>
                  <a:lnTo>
                    <a:pt x="82" y="50"/>
                  </a:lnTo>
                  <a:close/>
                  <a:moveTo>
                    <a:pt x="139" y="53"/>
                  </a:moveTo>
                  <a:lnTo>
                    <a:pt x="139" y="53"/>
                  </a:lnTo>
                  <a:lnTo>
                    <a:pt x="139" y="52"/>
                  </a:lnTo>
                  <a:lnTo>
                    <a:pt x="139" y="52"/>
                  </a:lnTo>
                  <a:lnTo>
                    <a:pt x="139" y="53"/>
                  </a:lnTo>
                  <a:lnTo>
                    <a:pt x="139" y="53"/>
                  </a:lnTo>
                  <a:close/>
                  <a:moveTo>
                    <a:pt x="104" y="96"/>
                  </a:moveTo>
                  <a:lnTo>
                    <a:pt x="104" y="96"/>
                  </a:lnTo>
                  <a:lnTo>
                    <a:pt x="104" y="96"/>
                  </a:lnTo>
                  <a:lnTo>
                    <a:pt x="104" y="96"/>
                  </a:lnTo>
                  <a:lnTo>
                    <a:pt x="104" y="94"/>
                  </a:lnTo>
                  <a:lnTo>
                    <a:pt x="104" y="94"/>
                  </a:lnTo>
                  <a:lnTo>
                    <a:pt x="104" y="94"/>
                  </a:lnTo>
                  <a:lnTo>
                    <a:pt x="104" y="94"/>
                  </a:lnTo>
                  <a:lnTo>
                    <a:pt x="104" y="96"/>
                  </a:lnTo>
                  <a:lnTo>
                    <a:pt x="104" y="96"/>
                  </a:lnTo>
                  <a:close/>
                  <a:moveTo>
                    <a:pt x="115" y="31"/>
                  </a:moveTo>
                  <a:lnTo>
                    <a:pt x="115" y="31"/>
                  </a:lnTo>
                  <a:lnTo>
                    <a:pt x="115" y="31"/>
                  </a:lnTo>
                  <a:lnTo>
                    <a:pt x="115" y="31"/>
                  </a:lnTo>
                  <a:lnTo>
                    <a:pt x="113" y="31"/>
                  </a:lnTo>
                  <a:lnTo>
                    <a:pt x="113" y="31"/>
                  </a:lnTo>
                  <a:lnTo>
                    <a:pt x="113" y="31"/>
                  </a:lnTo>
                  <a:lnTo>
                    <a:pt x="113" y="31"/>
                  </a:lnTo>
                  <a:lnTo>
                    <a:pt x="115" y="31"/>
                  </a:lnTo>
                  <a:lnTo>
                    <a:pt x="115" y="31"/>
                  </a:lnTo>
                  <a:close/>
                  <a:moveTo>
                    <a:pt x="145" y="45"/>
                  </a:moveTo>
                  <a:lnTo>
                    <a:pt x="145" y="45"/>
                  </a:lnTo>
                  <a:lnTo>
                    <a:pt x="145" y="45"/>
                  </a:lnTo>
                  <a:lnTo>
                    <a:pt x="145" y="45"/>
                  </a:lnTo>
                  <a:lnTo>
                    <a:pt x="143" y="45"/>
                  </a:lnTo>
                  <a:lnTo>
                    <a:pt x="143" y="45"/>
                  </a:lnTo>
                  <a:lnTo>
                    <a:pt x="143" y="47"/>
                  </a:lnTo>
                  <a:lnTo>
                    <a:pt x="143" y="47"/>
                  </a:lnTo>
                  <a:lnTo>
                    <a:pt x="145" y="45"/>
                  </a:lnTo>
                  <a:lnTo>
                    <a:pt x="145" y="45"/>
                  </a:lnTo>
                  <a:close/>
                  <a:moveTo>
                    <a:pt x="101" y="140"/>
                  </a:moveTo>
                  <a:lnTo>
                    <a:pt x="101" y="140"/>
                  </a:lnTo>
                  <a:lnTo>
                    <a:pt x="99" y="140"/>
                  </a:lnTo>
                  <a:lnTo>
                    <a:pt x="99" y="140"/>
                  </a:lnTo>
                  <a:lnTo>
                    <a:pt x="99" y="142"/>
                  </a:lnTo>
                  <a:lnTo>
                    <a:pt x="99" y="142"/>
                  </a:lnTo>
                  <a:lnTo>
                    <a:pt x="99" y="142"/>
                  </a:lnTo>
                  <a:lnTo>
                    <a:pt x="99" y="142"/>
                  </a:lnTo>
                  <a:lnTo>
                    <a:pt x="101" y="140"/>
                  </a:lnTo>
                  <a:lnTo>
                    <a:pt x="101" y="140"/>
                  </a:lnTo>
                  <a:close/>
                  <a:moveTo>
                    <a:pt x="153" y="82"/>
                  </a:moveTo>
                  <a:lnTo>
                    <a:pt x="153" y="82"/>
                  </a:lnTo>
                  <a:lnTo>
                    <a:pt x="154" y="82"/>
                  </a:lnTo>
                  <a:lnTo>
                    <a:pt x="154" y="82"/>
                  </a:lnTo>
                  <a:lnTo>
                    <a:pt x="154" y="82"/>
                  </a:lnTo>
                  <a:lnTo>
                    <a:pt x="153" y="82"/>
                  </a:lnTo>
                  <a:lnTo>
                    <a:pt x="153" y="82"/>
                  </a:lnTo>
                  <a:close/>
                  <a:moveTo>
                    <a:pt x="85" y="102"/>
                  </a:moveTo>
                  <a:lnTo>
                    <a:pt x="85" y="102"/>
                  </a:lnTo>
                  <a:lnTo>
                    <a:pt x="85" y="102"/>
                  </a:lnTo>
                  <a:lnTo>
                    <a:pt x="85" y="102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5" y="102"/>
                  </a:lnTo>
                  <a:lnTo>
                    <a:pt x="85" y="102"/>
                  </a:lnTo>
                  <a:close/>
                  <a:moveTo>
                    <a:pt x="39" y="181"/>
                  </a:moveTo>
                  <a:lnTo>
                    <a:pt x="39" y="181"/>
                  </a:lnTo>
                  <a:lnTo>
                    <a:pt x="39" y="181"/>
                  </a:lnTo>
                  <a:lnTo>
                    <a:pt x="39" y="181"/>
                  </a:lnTo>
                  <a:lnTo>
                    <a:pt x="39" y="180"/>
                  </a:lnTo>
                  <a:lnTo>
                    <a:pt x="39" y="180"/>
                  </a:lnTo>
                  <a:lnTo>
                    <a:pt x="39" y="180"/>
                  </a:lnTo>
                  <a:lnTo>
                    <a:pt x="39" y="180"/>
                  </a:lnTo>
                  <a:lnTo>
                    <a:pt x="39" y="181"/>
                  </a:lnTo>
                  <a:lnTo>
                    <a:pt x="39" y="181"/>
                  </a:lnTo>
                  <a:close/>
                  <a:moveTo>
                    <a:pt x="56" y="80"/>
                  </a:moveTo>
                  <a:lnTo>
                    <a:pt x="56" y="80"/>
                  </a:lnTo>
                  <a:lnTo>
                    <a:pt x="56" y="82"/>
                  </a:lnTo>
                  <a:lnTo>
                    <a:pt x="56" y="82"/>
                  </a:lnTo>
                  <a:lnTo>
                    <a:pt x="58" y="80"/>
                  </a:lnTo>
                  <a:lnTo>
                    <a:pt x="56" y="80"/>
                  </a:lnTo>
                  <a:lnTo>
                    <a:pt x="56" y="80"/>
                  </a:lnTo>
                  <a:close/>
                  <a:moveTo>
                    <a:pt x="66" y="66"/>
                  </a:moveTo>
                  <a:lnTo>
                    <a:pt x="66" y="66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6" y="66"/>
                  </a:lnTo>
                  <a:close/>
                  <a:moveTo>
                    <a:pt x="60" y="116"/>
                  </a:moveTo>
                  <a:lnTo>
                    <a:pt x="60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60" y="116"/>
                  </a:lnTo>
                  <a:lnTo>
                    <a:pt x="60" y="116"/>
                  </a:lnTo>
                  <a:close/>
                  <a:moveTo>
                    <a:pt x="64" y="41"/>
                  </a:moveTo>
                  <a:lnTo>
                    <a:pt x="64" y="41"/>
                  </a:lnTo>
                  <a:lnTo>
                    <a:pt x="63" y="41"/>
                  </a:lnTo>
                  <a:lnTo>
                    <a:pt x="63" y="41"/>
                  </a:lnTo>
                  <a:lnTo>
                    <a:pt x="63" y="42"/>
                  </a:lnTo>
                  <a:lnTo>
                    <a:pt x="63" y="42"/>
                  </a:lnTo>
                  <a:lnTo>
                    <a:pt x="63" y="42"/>
                  </a:lnTo>
                  <a:lnTo>
                    <a:pt x="63" y="42"/>
                  </a:lnTo>
                  <a:lnTo>
                    <a:pt x="64" y="41"/>
                  </a:lnTo>
                  <a:lnTo>
                    <a:pt x="64" y="41"/>
                  </a:lnTo>
                  <a:close/>
                  <a:moveTo>
                    <a:pt x="56" y="68"/>
                  </a:moveTo>
                  <a:lnTo>
                    <a:pt x="56" y="68"/>
                  </a:lnTo>
                  <a:lnTo>
                    <a:pt x="56" y="69"/>
                  </a:lnTo>
                  <a:lnTo>
                    <a:pt x="56" y="69"/>
                  </a:lnTo>
                  <a:lnTo>
                    <a:pt x="58" y="69"/>
                  </a:lnTo>
                  <a:lnTo>
                    <a:pt x="56" y="68"/>
                  </a:lnTo>
                  <a:lnTo>
                    <a:pt x="56" y="68"/>
                  </a:lnTo>
                  <a:close/>
                  <a:moveTo>
                    <a:pt x="115" y="17"/>
                  </a:moveTo>
                  <a:lnTo>
                    <a:pt x="115" y="17"/>
                  </a:lnTo>
                  <a:lnTo>
                    <a:pt x="115" y="17"/>
                  </a:lnTo>
                  <a:lnTo>
                    <a:pt x="115" y="17"/>
                  </a:lnTo>
                  <a:lnTo>
                    <a:pt x="116" y="17"/>
                  </a:lnTo>
                  <a:lnTo>
                    <a:pt x="116" y="17"/>
                  </a:lnTo>
                  <a:lnTo>
                    <a:pt x="116" y="17"/>
                  </a:lnTo>
                  <a:lnTo>
                    <a:pt x="116" y="17"/>
                  </a:lnTo>
                  <a:lnTo>
                    <a:pt x="115" y="17"/>
                  </a:lnTo>
                  <a:lnTo>
                    <a:pt x="115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39" name="Freeform 116"/>
            <p:cNvSpPr>
              <a:spLocks noEditPoints="1"/>
            </p:cNvSpPr>
            <p:nvPr/>
          </p:nvSpPr>
          <p:spPr bwMode="auto">
            <a:xfrm>
              <a:off x="7742804" y="1275062"/>
              <a:ext cx="252413" cy="258763"/>
            </a:xfrm>
            <a:custGeom>
              <a:avLst/>
              <a:gdLst>
                <a:gd name="T0" fmla="*/ 151 w 159"/>
                <a:gd name="T1" fmla="*/ 81 h 163"/>
                <a:gd name="T2" fmla="*/ 83 w 159"/>
                <a:gd name="T3" fmla="*/ 163 h 163"/>
                <a:gd name="T4" fmla="*/ 4 w 159"/>
                <a:gd name="T5" fmla="*/ 27 h 163"/>
                <a:gd name="T6" fmla="*/ 3 w 159"/>
                <a:gd name="T7" fmla="*/ 54 h 163"/>
                <a:gd name="T8" fmla="*/ 102 w 159"/>
                <a:gd name="T9" fmla="*/ 108 h 163"/>
                <a:gd name="T10" fmla="*/ 112 w 159"/>
                <a:gd name="T11" fmla="*/ 144 h 163"/>
                <a:gd name="T12" fmla="*/ 134 w 159"/>
                <a:gd name="T13" fmla="*/ 90 h 163"/>
                <a:gd name="T14" fmla="*/ 28 w 159"/>
                <a:gd name="T15" fmla="*/ 35 h 163"/>
                <a:gd name="T16" fmla="*/ 42 w 159"/>
                <a:gd name="T17" fmla="*/ 41 h 163"/>
                <a:gd name="T18" fmla="*/ 66 w 159"/>
                <a:gd name="T19" fmla="*/ 79 h 163"/>
                <a:gd name="T20" fmla="*/ 48 w 159"/>
                <a:gd name="T21" fmla="*/ 74 h 163"/>
                <a:gd name="T22" fmla="*/ 91 w 159"/>
                <a:gd name="T23" fmla="*/ 49 h 163"/>
                <a:gd name="T24" fmla="*/ 85 w 159"/>
                <a:gd name="T25" fmla="*/ 92 h 163"/>
                <a:gd name="T26" fmla="*/ 94 w 159"/>
                <a:gd name="T27" fmla="*/ 79 h 163"/>
                <a:gd name="T28" fmla="*/ 36 w 159"/>
                <a:gd name="T29" fmla="*/ 46 h 163"/>
                <a:gd name="T30" fmla="*/ 26 w 159"/>
                <a:gd name="T31" fmla="*/ 13 h 163"/>
                <a:gd name="T32" fmla="*/ 23 w 159"/>
                <a:gd name="T33" fmla="*/ 76 h 163"/>
                <a:gd name="T34" fmla="*/ 39 w 159"/>
                <a:gd name="T35" fmla="*/ 33 h 163"/>
                <a:gd name="T36" fmla="*/ 105 w 159"/>
                <a:gd name="T37" fmla="*/ 46 h 163"/>
                <a:gd name="T38" fmla="*/ 52 w 159"/>
                <a:gd name="T39" fmla="*/ 38 h 163"/>
                <a:gd name="T40" fmla="*/ 45 w 159"/>
                <a:gd name="T41" fmla="*/ 33 h 163"/>
                <a:gd name="T42" fmla="*/ 34 w 159"/>
                <a:gd name="T43" fmla="*/ 84 h 163"/>
                <a:gd name="T44" fmla="*/ 14 w 159"/>
                <a:gd name="T45" fmla="*/ 60 h 163"/>
                <a:gd name="T46" fmla="*/ 48 w 159"/>
                <a:gd name="T47" fmla="*/ 7 h 163"/>
                <a:gd name="T48" fmla="*/ 77 w 159"/>
                <a:gd name="T49" fmla="*/ 123 h 163"/>
                <a:gd name="T50" fmla="*/ 61 w 159"/>
                <a:gd name="T51" fmla="*/ 103 h 163"/>
                <a:gd name="T52" fmla="*/ 34 w 159"/>
                <a:gd name="T53" fmla="*/ 71 h 163"/>
                <a:gd name="T54" fmla="*/ 82 w 159"/>
                <a:gd name="T55" fmla="*/ 41 h 163"/>
                <a:gd name="T56" fmla="*/ 63 w 159"/>
                <a:gd name="T57" fmla="*/ 123 h 163"/>
                <a:gd name="T58" fmla="*/ 48 w 159"/>
                <a:gd name="T59" fmla="*/ 63 h 163"/>
                <a:gd name="T60" fmla="*/ 101 w 159"/>
                <a:gd name="T61" fmla="*/ 65 h 163"/>
                <a:gd name="T62" fmla="*/ 53 w 159"/>
                <a:gd name="T63" fmla="*/ 100 h 163"/>
                <a:gd name="T64" fmla="*/ 15 w 159"/>
                <a:gd name="T65" fmla="*/ 73 h 163"/>
                <a:gd name="T66" fmla="*/ 42 w 159"/>
                <a:gd name="T67" fmla="*/ 114 h 163"/>
                <a:gd name="T68" fmla="*/ 89 w 159"/>
                <a:gd name="T69" fmla="*/ 38 h 163"/>
                <a:gd name="T70" fmla="*/ 42 w 159"/>
                <a:gd name="T71" fmla="*/ 74 h 163"/>
                <a:gd name="T72" fmla="*/ 83 w 159"/>
                <a:gd name="T73" fmla="*/ 112 h 163"/>
                <a:gd name="T74" fmla="*/ 56 w 159"/>
                <a:gd name="T75" fmla="*/ 90 h 163"/>
                <a:gd name="T76" fmla="*/ 88 w 159"/>
                <a:gd name="T77" fmla="*/ 48 h 163"/>
                <a:gd name="T78" fmla="*/ 31 w 159"/>
                <a:gd name="T79" fmla="*/ 22 h 163"/>
                <a:gd name="T80" fmla="*/ 104 w 159"/>
                <a:gd name="T81" fmla="*/ 78 h 163"/>
                <a:gd name="T82" fmla="*/ 31 w 159"/>
                <a:gd name="T83" fmla="*/ 95 h 163"/>
                <a:gd name="T84" fmla="*/ 77 w 159"/>
                <a:gd name="T85" fmla="*/ 33 h 163"/>
                <a:gd name="T86" fmla="*/ 59 w 159"/>
                <a:gd name="T87" fmla="*/ 81 h 163"/>
                <a:gd name="T88" fmla="*/ 107 w 159"/>
                <a:gd name="T89" fmla="*/ 79 h 163"/>
                <a:gd name="T90" fmla="*/ 124 w 159"/>
                <a:gd name="T91" fmla="*/ 98 h 163"/>
                <a:gd name="T92" fmla="*/ 44 w 159"/>
                <a:gd name="T93" fmla="*/ 56 h 163"/>
                <a:gd name="T94" fmla="*/ 58 w 159"/>
                <a:gd name="T95" fmla="*/ 24 h 163"/>
                <a:gd name="T96" fmla="*/ 18 w 159"/>
                <a:gd name="T97" fmla="*/ 35 h 163"/>
                <a:gd name="T98" fmla="*/ 12 w 159"/>
                <a:gd name="T99" fmla="*/ 43 h 163"/>
                <a:gd name="T100" fmla="*/ 78 w 159"/>
                <a:gd name="T101" fmla="*/ 98 h 163"/>
                <a:gd name="T102" fmla="*/ 53 w 159"/>
                <a:gd name="T103" fmla="*/ 33 h 163"/>
                <a:gd name="T104" fmla="*/ 58 w 159"/>
                <a:gd name="T105" fmla="*/ 52 h 163"/>
                <a:gd name="T106" fmla="*/ 45 w 159"/>
                <a:gd name="T107" fmla="*/ 24 h 163"/>
                <a:gd name="T108" fmla="*/ 6 w 159"/>
                <a:gd name="T109" fmla="*/ 68 h 163"/>
                <a:gd name="T110" fmla="*/ 74 w 159"/>
                <a:gd name="T111" fmla="*/ 125 h 163"/>
                <a:gd name="T112" fmla="*/ 83 w 159"/>
                <a:gd name="T113" fmla="*/ 62 h 163"/>
                <a:gd name="T114" fmla="*/ 105 w 159"/>
                <a:gd name="T115" fmla="*/ 60 h 163"/>
                <a:gd name="T116" fmla="*/ 91 w 159"/>
                <a:gd name="T117" fmla="*/ 22 h 163"/>
                <a:gd name="T118" fmla="*/ 53 w 159"/>
                <a:gd name="T119" fmla="*/ 19 h 163"/>
                <a:gd name="T120" fmla="*/ 88 w 159"/>
                <a:gd name="T121" fmla="*/ 63 h 163"/>
                <a:gd name="T122" fmla="*/ 66 w 159"/>
                <a:gd name="T123" fmla="*/ 114 h 163"/>
                <a:gd name="T124" fmla="*/ 83 w 159"/>
                <a:gd name="T125" fmla="*/ 84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9" h="163">
                  <a:moveTo>
                    <a:pt x="55" y="0"/>
                  </a:moveTo>
                  <a:lnTo>
                    <a:pt x="55" y="0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7" y="3"/>
                  </a:lnTo>
                  <a:lnTo>
                    <a:pt x="72" y="5"/>
                  </a:lnTo>
                  <a:lnTo>
                    <a:pt x="72" y="5"/>
                  </a:lnTo>
                  <a:lnTo>
                    <a:pt x="83" y="11"/>
                  </a:lnTo>
                  <a:lnTo>
                    <a:pt x="94" y="18"/>
                  </a:lnTo>
                  <a:lnTo>
                    <a:pt x="94" y="18"/>
                  </a:lnTo>
                  <a:lnTo>
                    <a:pt x="101" y="24"/>
                  </a:lnTo>
                  <a:lnTo>
                    <a:pt x="101" y="24"/>
                  </a:lnTo>
                  <a:lnTo>
                    <a:pt x="112" y="35"/>
                  </a:lnTo>
                  <a:lnTo>
                    <a:pt x="112" y="35"/>
                  </a:lnTo>
                  <a:lnTo>
                    <a:pt x="118" y="41"/>
                  </a:lnTo>
                  <a:lnTo>
                    <a:pt x="118" y="41"/>
                  </a:lnTo>
                  <a:lnTo>
                    <a:pt x="132" y="60"/>
                  </a:lnTo>
                  <a:lnTo>
                    <a:pt x="132" y="60"/>
                  </a:lnTo>
                  <a:lnTo>
                    <a:pt x="135" y="63"/>
                  </a:lnTo>
                  <a:lnTo>
                    <a:pt x="135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48" y="79"/>
                  </a:lnTo>
                  <a:lnTo>
                    <a:pt x="148" y="79"/>
                  </a:lnTo>
                  <a:lnTo>
                    <a:pt x="149" y="81"/>
                  </a:lnTo>
                  <a:lnTo>
                    <a:pt x="151" y="81"/>
                  </a:lnTo>
                  <a:lnTo>
                    <a:pt x="151" y="81"/>
                  </a:lnTo>
                  <a:lnTo>
                    <a:pt x="153" y="81"/>
                  </a:lnTo>
                  <a:lnTo>
                    <a:pt x="154" y="82"/>
                  </a:lnTo>
                  <a:lnTo>
                    <a:pt x="154" y="82"/>
                  </a:lnTo>
                  <a:lnTo>
                    <a:pt x="156" y="84"/>
                  </a:lnTo>
                  <a:lnTo>
                    <a:pt x="156" y="84"/>
                  </a:lnTo>
                  <a:lnTo>
                    <a:pt x="157" y="85"/>
                  </a:lnTo>
                  <a:lnTo>
                    <a:pt x="159" y="89"/>
                  </a:lnTo>
                  <a:lnTo>
                    <a:pt x="159" y="89"/>
                  </a:lnTo>
                  <a:lnTo>
                    <a:pt x="157" y="98"/>
                  </a:lnTo>
                  <a:lnTo>
                    <a:pt x="153" y="104"/>
                  </a:lnTo>
                  <a:lnTo>
                    <a:pt x="153" y="104"/>
                  </a:lnTo>
                  <a:lnTo>
                    <a:pt x="151" y="109"/>
                  </a:lnTo>
                  <a:lnTo>
                    <a:pt x="151" y="109"/>
                  </a:lnTo>
                  <a:lnTo>
                    <a:pt x="145" y="119"/>
                  </a:lnTo>
                  <a:lnTo>
                    <a:pt x="145" y="119"/>
                  </a:lnTo>
                  <a:lnTo>
                    <a:pt x="138" y="130"/>
                  </a:lnTo>
                  <a:lnTo>
                    <a:pt x="129" y="138"/>
                  </a:lnTo>
                  <a:lnTo>
                    <a:pt x="129" y="138"/>
                  </a:lnTo>
                  <a:lnTo>
                    <a:pt x="123" y="144"/>
                  </a:lnTo>
                  <a:lnTo>
                    <a:pt x="123" y="144"/>
                  </a:lnTo>
                  <a:lnTo>
                    <a:pt x="110" y="153"/>
                  </a:lnTo>
                  <a:lnTo>
                    <a:pt x="110" y="153"/>
                  </a:lnTo>
                  <a:lnTo>
                    <a:pt x="101" y="160"/>
                  </a:lnTo>
                  <a:lnTo>
                    <a:pt x="101" y="160"/>
                  </a:lnTo>
                  <a:lnTo>
                    <a:pt x="93" y="163"/>
                  </a:lnTo>
                  <a:lnTo>
                    <a:pt x="83" y="163"/>
                  </a:lnTo>
                  <a:lnTo>
                    <a:pt x="83" y="163"/>
                  </a:lnTo>
                  <a:lnTo>
                    <a:pt x="80" y="161"/>
                  </a:lnTo>
                  <a:lnTo>
                    <a:pt x="77" y="160"/>
                  </a:lnTo>
                  <a:lnTo>
                    <a:pt x="74" y="155"/>
                  </a:lnTo>
                  <a:lnTo>
                    <a:pt x="74" y="155"/>
                  </a:lnTo>
                  <a:lnTo>
                    <a:pt x="72" y="152"/>
                  </a:lnTo>
                  <a:lnTo>
                    <a:pt x="72" y="152"/>
                  </a:lnTo>
                  <a:lnTo>
                    <a:pt x="63" y="144"/>
                  </a:lnTo>
                  <a:lnTo>
                    <a:pt x="63" y="144"/>
                  </a:lnTo>
                  <a:lnTo>
                    <a:pt x="58" y="139"/>
                  </a:lnTo>
                  <a:lnTo>
                    <a:pt x="58" y="139"/>
                  </a:lnTo>
                  <a:lnTo>
                    <a:pt x="48" y="133"/>
                  </a:lnTo>
                  <a:lnTo>
                    <a:pt x="39" y="125"/>
                  </a:lnTo>
                  <a:lnTo>
                    <a:pt x="39" y="12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20" y="103"/>
                  </a:lnTo>
                  <a:lnTo>
                    <a:pt x="12" y="89"/>
                  </a:lnTo>
                  <a:lnTo>
                    <a:pt x="12" y="89"/>
                  </a:lnTo>
                  <a:lnTo>
                    <a:pt x="7" y="81"/>
                  </a:lnTo>
                  <a:lnTo>
                    <a:pt x="4" y="71"/>
                  </a:lnTo>
                  <a:lnTo>
                    <a:pt x="4" y="71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0" y="46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4" y="27"/>
                  </a:lnTo>
                  <a:lnTo>
                    <a:pt x="9" y="21"/>
                  </a:lnTo>
                  <a:lnTo>
                    <a:pt x="14" y="16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41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0"/>
                  </a:lnTo>
                  <a:lnTo>
                    <a:pt x="55" y="0"/>
                  </a:lnTo>
                  <a:close/>
                  <a:moveTo>
                    <a:pt x="3" y="56"/>
                  </a:moveTo>
                  <a:lnTo>
                    <a:pt x="3" y="56"/>
                  </a:lnTo>
                  <a:lnTo>
                    <a:pt x="3" y="56"/>
                  </a:lnTo>
                  <a:lnTo>
                    <a:pt x="3" y="56"/>
                  </a:lnTo>
                  <a:lnTo>
                    <a:pt x="3" y="56"/>
                  </a:lnTo>
                  <a:lnTo>
                    <a:pt x="3" y="56"/>
                  </a:lnTo>
                  <a:lnTo>
                    <a:pt x="3" y="56"/>
                  </a:lnTo>
                  <a:lnTo>
                    <a:pt x="3" y="56"/>
                  </a:lnTo>
                  <a:lnTo>
                    <a:pt x="3" y="46"/>
                  </a:lnTo>
                  <a:lnTo>
                    <a:pt x="3" y="46"/>
                  </a:lnTo>
                  <a:lnTo>
                    <a:pt x="3" y="51"/>
                  </a:lnTo>
                  <a:lnTo>
                    <a:pt x="3" y="54"/>
                  </a:lnTo>
                  <a:lnTo>
                    <a:pt x="3" y="54"/>
                  </a:lnTo>
                  <a:lnTo>
                    <a:pt x="3" y="56"/>
                  </a:lnTo>
                  <a:lnTo>
                    <a:pt x="3" y="56"/>
                  </a:lnTo>
                  <a:close/>
                  <a:moveTo>
                    <a:pt x="134" y="90"/>
                  </a:moveTo>
                  <a:lnTo>
                    <a:pt x="134" y="90"/>
                  </a:lnTo>
                  <a:lnTo>
                    <a:pt x="134" y="93"/>
                  </a:lnTo>
                  <a:lnTo>
                    <a:pt x="132" y="95"/>
                  </a:lnTo>
                  <a:lnTo>
                    <a:pt x="132" y="95"/>
                  </a:lnTo>
                  <a:lnTo>
                    <a:pt x="132" y="100"/>
                  </a:lnTo>
                  <a:lnTo>
                    <a:pt x="132" y="100"/>
                  </a:lnTo>
                  <a:lnTo>
                    <a:pt x="130" y="108"/>
                  </a:lnTo>
                  <a:lnTo>
                    <a:pt x="130" y="108"/>
                  </a:lnTo>
                  <a:lnTo>
                    <a:pt x="127" y="109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1" y="108"/>
                  </a:lnTo>
                  <a:lnTo>
                    <a:pt x="121" y="108"/>
                  </a:lnTo>
                  <a:lnTo>
                    <a:pt x="118" y="106"/>
                  </a:lnTo>
                  <a:lnTo>
                    <a:pt x="118" y="106"/>
                  </a:lnTo>
                  <a:lnTo>
                    <a:pt x="115" y="104"/>
                  </a:lnTo>
                  <a:lnTo>
                    <a:pt x="112" y="101"/>
                  </a:lnTo>
                  <a:lnTo>
                    <a:pt x="112" y="101"/>
                  </a:lnTo>
                  <a:lnTo>
                    <a:pt x="112" y="100"/>
                  </a:lnTo>
                  <a:lnTo>
                    <a:pt x="112" y="100"/>
                  </a:lnTo>
                  <a:lnTo>
                    <a:pt x="110" y="101"/>
                  </a:lnTo>
                  <a:lnTo>
                    <a:pt x="110" y="101"/>
                  </a:lnTo>
                  <a:lnTo>
                    <a:pt x="102" y="108"/>
                  </a:lnTo>
                  <a:lnTo>
                    <a:pt x="94" y="114"/>
                  </a:lnTo>
                  <a:lnTo>
                    <a:pt x="94" y="114"/>
                  </a:lnTo>
                  <a:lnTo>
                    <a:pt x="88" y="122"/>
                  </a:lnTo>
                  <a:lnTo>
                    <a:pt x="85" y="130"/>
                  </a:lnTo>
                  <a:lnTo>
                    <a:pt x="85" y="130"/>
                  </a:lnTo>
                  <a:lnTo>
                    <a:pt x="83" y="133"/>
                  </a:lnTo>
                  <a:lnTo>
                    <a:pt x="83" y="133"/>
                  </a:lnTo>
                  <a:lnTo>
                    <a:pt x="83" y="136"/>
                  </a:lnTo>
                  <a:lnTo>
                    <a:pt x="83" y="141"/>
                  </a:lnTo>
                  <a:lnTo>
                    <a:pt x="83" y="141"/>
                  </a:lnTo>
                  <a:lnTo>
                    <a:pt x="83" y="141"/>
                  </a:lnTo>
                  <a:lnTo>
                    <a:pt x="83" y="141"/>
                  </a:lnTo>
                  <a:lnTo>
                    <a:pt x="83" y="142"/>
                  </a:lnTo>
                  <a:lnTo>
                    <a:pt x="83" y="142"/>
                  </a:lnTo>
                  <a:lnTo>
                    <a:pt x="83" y="142"/>
                  </a:lnTo>
                  <a:lnTo>
                    <a:pt x="88" y="147"/>
                  </a:lnTo>
                  <a:lnTo>
                    <a:pt x="88" y="147"/>
                  </a:lnTo>
                  <a:lnTo>
                    <a:pt x="89" y="149"/>
                  </a:lnTo>
                  <a:lnTo>
                    <a:pt x="89" y="150"/>
                  </a:lnTo>
                  <a:lnTo>
                    <a:pt x="89" y="150"/>
                  </a:lnTo>
                  <a:lnTo>
                    <a:pt x="89" y="150"/>
                  </a:lnTo>
                  <a:lnTo>
                    <a:pt x="89" y="150"/>
                  </a:lnTo>
                  <a:lnTo>
                    <a:pt x="96" y="152"/>
                  </a:lnTo>
                  <a:lnTo>
                    <a:pt x="96" y="152"/>
                  </a:lnTo>
                  <a:lnTo>
                    <a:pt x="102" y="149"/>
                  </a:lnTo>
                  <a:lnTo>
                    <a:pt x="102" y="149"/>
                  </a:lnTo>
                  <a:lnTo>
                    <a:pt x="112" y="144"/>
                  </a:lnTo>
                  <a:lnTo>
                    <a:pt x="112" y="144"/>
                  </a:lnTo>
                  <a:lnTo>
                    <a:pt x="126" y="133"/>
                  </a:lnTo>
                  <a:lnTo>
                    <a:pt x="126" y="133"/>
                  </a:lnTo>
                  <a:lnTo>
                    <a:pt x="132" y="128"/>
                  </a:lnTo>
                  <a:lnTo>
                    <a:pt x="137" y="122"/>
                  </a:lnTo>
                  <a:lnTo>
                    <a:pt x="137" y="122"/>
                  </a:lnTo>
                  <a:lnTo>
                    <a:pt x="138" y="120"/>
                  </a:lnTo>
                  <a:lnTo>
                    <a:pt x="138" y="120"/>
                  </a:lnTo>
                  <a:lnTo>
                    <a:pt x="142" y="115"/>
                  </a:lnTo>
                  <a:lnTo>
                    <a:pt x="142" y="115"/>
                  </a:lnTo>
                  <a:lnTo>
                    <a:pt x="146" y="109"/>
                  </a:lnTo>
                  <a:lnTo>
                    <a:pt x="146" y="109"/>
                  </a:lnTo>
                  <a:lnTo>
                    <a:pt x="148" y="106"/>
                  </a:lnTo>
                  <a:lnTo>
                    <a:pt x="149" y="101"/>
                  </a:lnTo>
                  <a:lnTo>
                    <a:pt x="149" y="101"/>
                  </a:lnTo>
                  <a:lnTo>
                    <a:pt x="149" y="98"/>
                  </a:lnTo>
                  <a:lnTo>
                    <a:pt x="149" y="98"/>
                  </a:lnTo>
                  <a:lnTo>
                    <a:pt x="151" y="97"/>
                  </a:lnTo>
                  <a:lnTo>
                    <a:pt x="151" y="97"/>
                  </a:lnTo>
                  <a:lnTo>
                    <a:pt x="151" y="93"/>
                  </a:lnTo>
                  <a:lnTo>
                    <a:pt x="149" y="92"/>
                  </a:lnTo>
                  <a:lnTo>
                    <a:pt x="149" y="92"/>
                  </a:lnTo>
                  <a:lnTo>
                    <a:pt x="146" y="90"/>
                  </a:lnTo>
                  <a:lnTo>
                    <a:pt x="146" y="90"/>
                  </a:lnTo>
                  <a:lnTo>
                    <a:pt x="138" y="90"/>
                  </a:lnTo>
                  <a:lnTo>
                    <a:pt x="138" y="90"/>
                  </a:lnTo>
                  <a:lnTo>
                    <a:pt x="134" y="90"/>
                  </a:lnTo>
                  <a:lnTo>
                    <a:pt x="134" y="90"/>
                  </a:lnTo>
                  <a:close/>
                  <a:moveTo>
                    <a:pt x="89" y="156"/>
                  </a:moveTo>
                  <a:lnTo>
                    <a:pt x="89" y="156"/>
                  </a:lnTo>
                  <a:lnTo>
                    <a:pt x="89" y="156"/>
                  </a:lnTo>
                  <a:lnTo>
                    <a:pt x="89" y="156"/>
                  </a:lnTo>
                  <a:lnTo>
                    <a:pt x="88" y="160"/>
                  </a:lnTo>
                  <a:lnTo>
                    <a:pt x="85" y="160"/>
                  </a:lnTo>
                  <a:lnTo>
                    <a:pt x="85" y="160"/>
                  </a:lnTo>
                  <a:lnTo>
                    <a:pt x="82" y="158"/>
                  </a:lnTo>
                  <a:lnTo>
                    <a:pt x="82" y="158"/>
                  </a:lnTo>
                  <a:lnTo>
                    <a:pt x="82" y="158"/>
                  </a:lnTo>
                  <a:lnTo>
                    <a:pt x="82" y="158"/>
                  </a:lnTo>
                  <a:lnTo>
                    <a:pt x="80" y="158"/>
                  </a:lnTo>
                  <a:lnTo>
                    <a:pt x="80" y="158"/>
                  </a:lnTo>
                  <a:lnTo>
                    <a:pt x="83" y="160"/>
                  </a:lnTo>
                  <a:lnTo>
                    <a:pt x="83" y="160"/>
                  </a:lnTo>
                  <a:lnTo>
                    <a:pt x="89" y="161"/>
                  </a:lnTo>
                  <a:lnTo>
                    <a:pt x="96" y="158"/>
                  </a:lnTo>
                  <a:lnTo>
                    <a:pt x="96" y="158"/>
                  </a:lnTo>
                  <a:lnTo>
                    <a:pt x="107" y="152"/>
                  </a:lnTo>
                  <a:lnTo>
                    <a:pt x="107" y="152"/>
                  </a:lnTo>
                  <a:lnTo>
                    <a:pt x="110" y="150"/>
                  </a:lnTo>
                  <a:lnTo>
                    <a:pt x="110" y="150"/>
                  </a:lnTo>
                  <a:lnTo>
                    <a:pt x="101" y="153"/>
                  </a:lnTo>
                  <a:lnTo>
                    <a:pt x="89" y="156"/>
                  </a:lnTo>
                  <a:lnTo>
                    <a:pt x="89" y="156"/>
                  </a:lnTo>
                  <a:close/>
                  <a:moveTo>
                    <a:pt x="28" y="35"/>
                  </a:moveTo>
                  <a:lnTo>
                    <a:pt x="28" y="35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0" y="49"/>
                  </a:lnTo>
                  <a:lnTo>
                    <a:pt x="20" y="49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4"/>
                  </a:lnTo>
                  <a:lnTo>
                    <a:pt x="20" y="54"/>
                  </a:lnTo>
                  <a:lnTo>
                    <a:pt x="20" y="54"/>
                  </a:lnTo>
                  <a:lnTo>
                    <a:pt x="20" y="54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5" y="46"/>
                  </a:lnTo>
                  <a:lnTo>
                    <a:pt x="28" y="41"/>
                  </a:lnTo>
                  <a:lnTo>
                    <a:pt x="28" y="41"/>
                  </a:lnTo>
                  <a:lnTo>
                    <a:pt x="28" y="38"/>
                  </a:lnTo>
                  <a:lnTo>
                    <a:pt x="28" y="35"/>
                  </a:lnTo>
                  <a:lnTo>
                    <a:pt x="28" y="35"/>
                  </a:lnTo>
                  <a:close/>
                  <a:moveTo>
                    <a:pt x="42" y="41"/>
                  </a:moveTo>
                  <a:lnTo>
                    <a:pt x="42" y="41"/>
                  </a:lnTo>
                  <a:lnTo>
                    <a:pt x="41" y="43"/>
                  </a:lnTo>
                  <a:lnTo>
                    <a:pt x="39" y="44"/>
                  </a:lnTo>
                  <a:lnTo>
                    <a:pt x="39" y="44"/>
                  </a:lnTo>
                  <a:lnTo>
                    <a:pt x="33" y="63"/>
                  </a:lnTo>
                  <a:lnTo>
                    <a:pt x="33" y="63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34" y="63"/>
                  </a:lnTo>
                  <a:lnTo>
                    <a:pt x="34" y="63"/>
                  </a:lnTo>
                  <a:lnTo>
                    <a:pt x="37" y="56"/>
                  </a:lnTo>
                  <a:lnTo>
                    <a:pt x="37" y="56"/>
                  </a:lnTo>
                  <a:lnTo>
                    <a:pt x="41" y="52"/>
                  </a:lnTo>
                  <a:lnTo>
                    <a:pt x="41" y="48"/>
                  </a:lnTo>
                  <a:lnTo>
                    <a:pt x="41" y="48"/>
                  </a:lnTo>
                  <a:lnTo>
                    <a:pt x="42" y="41"/>
                  </a:lnTo>
                  <a:lnTo>
                    <a:pt x="42" y="41"/>
                  </a:lnTo>
                  <a:close/>
                  <a:moveTo>
                    <a:pt x="59" y="93"/>
                  </a:moveTo>
                  <a:lnTo>
                    <a:pt x="59" y="93"/>
                  </a:lnTo>
                  <a:lnTo>
                    <a:pt x="64" y="90"/>
                  </a:lnTo>
                  <a:lnTo>
                    <a:pt x="64" y="90"/>
                  </a:lnTo>
                  <a:lnTo>
                    <a:pt x="66" y="89"/>
                  </a:lnTo>
                  <a:lnTo>
                    <a:pt x="66" y="89"/>
                  </a:lnTo>
                  <a:lnTo>
                    <a:pt x="66" y="79"/>
                  </a:lnTo>
                  <a:lnTo>
                    <a:pt x="66" y="79"/>
                  </a:lnTo>
                  <a:lnTo>
                    <a:pt x="66" y="79"/>
                  </a:lnTo>
                  <a:lnTo>
                    <a:pt x="66" y="79"/>
                  </a:lnTo>
                  <a:lnTo>
                    <a:pt x="61" y="84"/>
                  </a:lnTo>
                  <a:lnTo>
                    <a:pt x="61" y="84"/>
                  </a:lnTo>
                  <a:lnTo>
                    <a:pt x="59" y="85"/>
                  </a:lnTo>
                  <a:lnTo>
                    <a:pt x="59" y="89"/>
                  </a:lnTo>
                  <a:lnTo>
                    <a:pt x="59" y="89"/>
                  </a:lnTo>
                  <a:lnTo>
                    <a:pt x="59" y="93"/>
                  </a:lnTo>
                  <a:lnTo>
                    <a:pt x="59" y="93"/>
                  </a:lnTo>
                  <a:close/>
                  <a:moveTo>
                    <a:pt x="48" y="79"/>
                  </a:moveTo>
                  <a:lnTo>
                    <a:pt x="48" y="79"/>
                  </a:lnTo>
                  <a:lnTo>
                    <a:pt x="53" y="76"/>
                  </a:lnTo>
                  <a:lnTo>
                    <a:pt x="53" y="76"/>
                  </a:lnTo>
                  <a:lnTo>
                    <a:pt x="55" y="76"/>
                  </a:lnTo>
                  <a:lnTo>
                    <a:pt x="55" y="76"/>
                  </a:lnTo>
                  <a:lnTo>
                    <a:pt x="55" y="74"/>
                  </a:lnTo>
                  <a:lnTo>
                    <a:pt x="55" y="74"/>
                  </a:lnTo>
                  <a:lnTo>
                    <a:pt x="55" y="73"/>
                  </a:lnTo>
                  <a:lnTo>
                    <a:pt x="55" y="73"/>
                  </a:lnTo>
                  <a:lnTo>
                    <a:pt x="53" y="71"/>
                  </a:lnTo>
                  <a:lnTo>
                    <a:pt x="53" y="70"/>
                  </a:lnTo>
                  <a:lnTo>
                    <a:pt x="53" y="70"/>
                  </a:lnTo>
                  <a:lnTo>
                    <a:pt x="53" y="68"/>
                  </a:lnTo>
                  <a:lnTo>
                    <a:pt x="53" y="68"/>
                  </a:lnTo>
                  <a:lnTo>
                    <a:pt x="53" y="68"/>
                  </a:lnTo>
                  <a:lnTo>
                    <a:pt x="53" y="68"/>
                  </a:lnTo>
                  <a:lnTo>
                    <a:pt x="48" y="73"/>
                  </a:lnTo>
                  <a:lnTo>
                    <a:pt x="48" y="73"/>
                  </a:lnTo>
                  <a:lnTo>
                    <a:pt x="48" y="74"/>
                  </a:lnTo>
                  <a:lnTo>
                    <a:pt x="48" y="74"/>
                  </a:lnTo>
                  <a:lnTo>
                    <a:pt x="48" y="79"/>
                  </a:lnTo>
                  <a:lnTo>
                    <a:pt x="48" y="79"/>
                  </a:lnTo>
                  <a:close/>
                  <a:moveTo>
                    <a:pt x="104" y="40"/>
                  </a:moveTo>
                  <a:lnTo>
                    <a:pt x="104" y="40"/>
                  </a:lnTo>
                  <a:lnTo>
                    <a:pt x="104" y="40"/>
                  </a:lnTo>
                  <a:lnTo>
                    <a:pt x="104" y="40"/>
                  </a:lnTo>
                  <a:lnTo>
                    <a:pt x="104" y="40"/>
                  </a:lnTo>
                  <a:lnTo>
                    <a:pt x="104" y="40"/>
                  </a:lnTo>
                  <a:lnTo>
                    <a:pt x="113" y="51"/>
                  </a:lnTo>
                  <a:lnTo>
                    <a:pt x="113" y="51"/>
                  </a:lnTo>
                  <a:lnTo>
                    <a:pt x="124" y="62"/>
                  </a:lnTo>
                  <a:lnTo>
                    <a:pt x="124" y="62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21" y="57"/>
                  </a:lnTo>
                  <a:lnTo>
                    <a:pt x="121" y="57"/>
                  </a:lnTo>
                  <a:lnTo>
                    <a:pt x="121" y="56"/>
                  </a:lnTo>
                  <a:lnTo>
                    <a:pt x="121" y="56"/>
                  </a:lnTo>
                  <a:lnTo>
                    <a:pt x="108" y="43"/>
                  </a:lnTo>
                  <a:lnTo>
                    <a:pt x="108" y="43"/>
                  </a:lnTo>
                  <a:lnTo>
                    <a:pt x="104" y="40"/>
                  </a:lnTo>
                  <a:lnTo>
                    <a:pt x="104" y="40"/>
                  </a:lnTo>
                  <a:close/>
                  <a:moveTo>
                    <a:pt x="91" y="49"/>
                  </a:moveTo>
                  <a:lnTo>
                    <a:pt x="91" y="49"/>
                  </a:lnTo>
                  <a:lnTo>
                    <a:pt x="89" y="54"/>
                  </a:lnTo>
                  <a:lnTo>
                    <a:pt x="89" y="54"/>
                  </a:lnTo>
                  <a:lnTo>
                    <a:pt x="89" y="57"/>
                  </a:lnTo>
                  <a:lnTo>
                    <a:pt x="91" y="59"/>
                  </a:lnTo>
                  <a:lnTo>
                    <a:pt x="91" y="59"/>
                  </a:lnTo>
                  <a:lnTo>
                    <a:pt x="94" y="62"/>
                  </a:lnTo>
                  <a:lnTo>
                    <a:pt x="94" y="62"/>
                  </a:lnTo>
                  <a:lnTo>
                    <a:pt x="94" y="54"/>
                  </a:lnTo>
                  <a:lnTo>
                    <a:pt x="94" y="54"/>
                  </a:lnTo>
                  <a:lnTo>
                    <a:pt x="94" y="51"/>
                  </a:lnTo>
                  <a:lnTo>
                    <a:pt x="91" y="49"/>
                  </a:lnTo>
                  <a:lnTo>
                    <a:pt x="91" y="49"/>
                  </a:lnTo>
                  <a:lnTo>
                    <a:pt x="91" y="49"/>
                  </a:lnTo>
                  <a:lnTo>
                    <a:pt x="91" y="49"/>
                  </a:lnTo>
                  <a:close/>
                  <a:moveTo>
                    <a:pt x="83" y="98"/>
                  </a:moveTo>
                  <a:lnTo>
                    <a:pt x="83" y="98"/>
                  </a:lnTo>
                  <a:lnTo>
                    <a:pt x="86" y="97"/>
                  </a:lnTo>
                  <a:lnTo>
                    <a:pt x="86" y="97"/>
                  </a:lnTo>
                  <a:lnTo>
                    <a:pt x="88" y="95"/>
                  </a:lnTo>
                  <a:lnTo>
                    <a:pt x="88" y="95"/>
                  </a:lnTo>
                  <a:lnTo>
                    <a:pt x="93" y="87"/>
                  </a:lnTo>
                  <a:lnTo>
                    <a:pt x="93" y="87"/>
                  </a:lnTo>
                  <a:lnTo>
                    <a:pt x="93" y="85"/>
                  </a:lnTo>
                  <a:lnTo>
                    <a:pt x="93" y="85"/>
                  </a:lnTo>
                  <a:lnTo>
                    <a:pt x="85" y="90"/>
                  </a:lnTo>
                  <a:lnTo>
                    <a:pt x="85" y="90"/>
                  </a:lnTo>
                  <a:lnTo>
                    <a:pt x="85" y="92"/>
                  </a:lnTo>
                  <a:lnTo>
                    <a:pt x="85" y="92"/>
                  </a:lnTo>
                  <a:lnTo>
                    <a:pt x="83" y="98"/>
                  </a:lnTo>
                  <a:lnTo>
                    <a:pt x="83" y="98"/>
                  </a:lnTo>
                  <a:close/>
                  <a:moveTo>
                    <a:pt x="59" y="68"/>
                  </a:moveTo>
                  <a:lnTo>
                    <a:pt x="59" y="68"/>
                  </a:lnTo>
                  <a:lnTo>
                    <a:pt x="63" y="63"/>
                  </a:lnTo>
                  <a:lnTo>
                    <a:pt x="63" y="63"/>
                  </a:lnTo>
                  <a:lnTo>
                    <a:pt x="66" y="51"/>
                  </a:lnTo>
                  <a:lnTo>
                    <a:pt x="66" y="51"/>
                  </a:lnTo>
                  <a:lnTo>
                    <a:pt x="66" y="48"/>
                  </a:lnTo>
                  <a:lnTo>
                    <a:pt x="66" y="48"/>
                  </a:lnTo>
                  <a:lnTo>
                    <a:pt x="64" y="51"/>
                  </a:lnTo>
                  <a:lnTo>
                    <a:pt x="64" y="51"/>
                  </a:lnTo>
                  <a:lnTo>
                    <a:pt x="61" y="62"/>
                  </a:lnTo>
                  <a:lnTo>
                    <a:pt x="61" y="62"/>
                  </a:lnTo>
                  <a:lnTo>
                    <a:pt x="59" y="68"/>
                  </a:lnTo>
                  <a:lnTo>
                    <a:pt x="59" y="68"/>
                  </a:lnTo>
                  <a:close/>
                  <a:moveTo>
                    <a:pt x="91" y="65"/>
                  </a:moveTo>
                  <a:lnTo>
                    <a:pt x="91" y="65"/>
                  </a:lnTo>
                  <a:lnTo>
                    <a:pt x="89" y="70"/>
                  </a:lnTo>
                  <a:lnTo>
                    <a:pt x="89" y="70"/>
                  </a:lnTo>
                  <a:lnTo>
                    <a:pt x="89" y="73"/>
                  </a:lnTo>
                  <a:lnTo>
                    <a:pt x="89" y="73"/>
                  </a:lnTo>
                  <a:lnTo>
                    <a:pt x="94" y="79"/>
                  </a:lnTo>
                  <a:lnTo>
                    <a:pt x="94" y="79"/>
                  </a:lnTo>
                  <a:lnTo>
                    <a:pt x="94" y="79"/>
                  </a:lnTo>
                  <a:lnTo>
                    <a:pt x="94" y="79"/>
                  </a:lnTo>
                  <a:lnTo>
                    <a:pt x="94" y="79"/>
                  </a:lnTo>
                  <a:lnTo>
                    <a:pt x="94" y="79"/>
                  </a:lnTo>
                  <a:lnTo>
                    <a:pt x="94" y="76"/>
                  </a:lnTo>
                  <a:lnTo>
                    <a:pt x="94" y="76"/>
                  </a:lnTo>
                  <a:lnTo>
                    <a:pt x="94" y="70"/>
                  </a:lnTo>
                  <a:lnTo>
                    <a:pt x="94" y="70"/>
                  </a:lnTo>
                  <a:lnTo>
                    <a:pt x="94" y="67"/>
                  </a:lnTo>
                  <a:lnTo>
                    <a:pt x="91" y="65"/>
                  </a:lnTo>
                  <a:lnTo>
                    <a:pt x="91" y="65"/>
                  </a:lnTo>
                  <a:lnTo>
                    <a:pt x="91" y="65"/>
                  </a:lnTo>
                  <a:lnTo>
                    <a:pt x="91" y="65"/>
                  </a:lnTo>
                  <a:close/>
                  <a:moveTo>
                    <a:pt x="6" y="56"/>
                  </a:moveTo>
                  <a:lnTo>
                    <a:pt x="6" y="56"/>
                  </a:lnTo>
                  <a:lnTo>
                    <a:pt x="7" y="57"/>
                  </a:lnTo>
                  <a:lnTo>
                    <a:pt x="7" y="57"/>
                  </a:lnTo>
                  <a:lnTo>
                    <a:pt x="7" y="54"/>
                  </a:lnTo>
                  <a:lnTo>
                    <a:pt x="7" y="54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6" y="48"/>
                  </a:lnTo>
                  <a:lnTo>
                    <a:pt x="6" y="56"/>
                  </a:lnTo>
                  <a:lnTo>
                    <a:pt x="6" y="56"/>
                  </a:lnTo>
                  <a:close/>
                  <a:moveTo>
                    <a:pt x="36" y="46"/>
                  </a:moveTo>
                  <a:lnTo>
                    <a:pt x="36" y="46"/>
                  </a:lnTo>
                  <a:lnTo>
                    <a:pt x="34" y="46"/>
                  </a:lnTo>
                  <a:lnTo>
                    <a:pt x="34" y="46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1" y="49"/>
                  </a:lnTo>
                  <a:lnTo>
                    <a:pt x="31" y="51"/>
                  </a:lnTo>
                  <a:lnTo>
                    <a:pt x="31" y="51"/>
                  </a:lnTo>
                  <a:lnTo>
                    <a:pt x="30" y="63"/>
                  </a:lnTo>
                  <a:lnTo>
                    <a:pt x="30" y="63"/>
                  </a:lnTo>
                  <a:lnTo>
                    <a:pt x="30" y="63"/>
                  </a:lnTo>
                  <a:lnTo>
                    <a:pt x="30" y="63"/>
                  </a:lnTo>
                  <a:lnTo>
                    <a:pt x="30" y="63"/>
                  </a:lnTo>
                  <a:lnTo>
                    <a:pt x="30" y="63"/>
                  </a:lnTo>
                  <a:lnTo>
                    <a:pt x="36" y="46"/>
                  </a:lnTo>
                  <a:lnTo>
                    <a:pt x="36" y="46"/>
                  </a:lnTo>
                  <a:close/>
                  <a:moveTo>
                    <a:pt x="7" y="33"/>
                  </a:move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20" y="18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22" y="16"/>
                  </a:lnTo>
                  <a:lnTo>
                    <a:pt x="15" y="21"/>
                  </a:lnTo>
                  <a:lnTo>
                    <a:pt x="11" y="27"/>
                  </a:lnTo>
                  <a:lnTo>
                    <a:pt x="7" y="33"/>
                  </a:lnTo>
                  <a:lnTo>
                    <a:pt x="7" y="33"/>
                  </a:lnTo>
                  <a:close/>
                  <a:moveTo>
                    <a:pt x="25" y="76"/>
                  </a:moveTo>
                  <a:lnTo>
                    <a:pt x="25" y="76"/>
                  </a:lnTo>
                  <a:lnTo>
                    <a:pt x="25" y="74"/>
                  </a:lnTo>
                  <a:lnTo>
                    <a:pt x="25" y="74"/>
                  </a:lnTo>
                  <a:lnTo>
                    <a:pt x="25" y="62"/>
                  </a:lnTo>
                  <a:lnTo>
                    <a:pt x="25" y="62"/>
                  </a:lnTo>
                  <a:lnTo>
                    <a:pt x="25" y="57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5" y="54"/>
                  </a:lnTo>
                  <a:lnTo>
                    <a:pt x="25" y="54"/>
                  </a:lnTo>
                  <a:lnTo>
                    <a:pt x="23" y="62"/>
                  </a:lnTo>
                  <a:lnTo>
                    <a:pt x="23" y="68"/>
                  </a:lnTo>
                  <a:lnTo>
                    <a:pt x="23" y="68"/>
                  </a:lnTo>
                  <a:lnTo>
                    <a:pt x="23" y="76"/>
                  </a:lnTo>
                  <a:lnTo>
                    <a:pt x="23" y="76"/>
                  </a:lnTo>
                  <a:lnTo>
                    <a:pt x="23" y="76"/>
                  </a:lnTo>
                  <a:lnTo>
                    <a:pt x="23" y="76"/>
                  </a:lnTo>
                  <a:lnTo>
                    <a:pt x="25" y="76"/>
                  </a:lnTo>
                  <a:lnTo>
                    <a:pt x="25" y="76"/>
                  </a:lnTo>
                  <a:close/>
                  <a:moveTo>
                    <a:pt x="52" y="92"/>
                  </a:moveTo>
                  <a:lnTo>
                    <a:pt x="52" y="92"/>
                  </a:lnTo>
                  <a:lnTo>
                    <a:pt x="52" y="90"/>
                  </a:lnTo>
                  <a:lnTo>
                    <a:pt x="52" y="90"/>
                  </a:lnTo>
                  <a:lnTo>
                    <a:pt x="53" y="84"/>
                  </a:lnTo>
                  <a:lnTo>
                    <a:pt x="53" y="84"/>
                  </a:lnTo>
                  <a:lnTo>
                    <a:pt x="52" y="81"/>
                  </a:lnTo>
                  <a:lnTo>
                    <a:pt x="52" y="81"/>
                  </a:lnTo>
                  <a:lnTo>
                    <a:pt x="48" y="82"/>
                  </a:lnTo>
                  <a:lnTo>
                    <a:pt x="48" y="82"/>
                  </a:lnTo>
                  <a:lnTo>
                    <a:pt x="48" y="87"/>
                  </a:lnTo>
                  <a:lnTo>
                    <a:pt x="48" y="87"/>
                  </a:lnTo>
                  <a:lnTo>
                    <a:pt x="48" y="89"/>
                  </a:lnTo>
                  <a:lnTo>
                    <a:pt x="48" y="89"/>
                  </a:lnTo>
                  <a:lnTo>
                    <a:pt x="52" y="92"/>
                  </a:lnTo>
                  <a:lnTo>
                    <a:pt x="52" y="92"/>
                  </a:lnTo>
                  <a:close/>
                  <a:moveTo>
                    <a:pt x="31" y="44"/>
                  </a:moveTo>
                  <a:lnTo>
                    <a:pt x="31" y="44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2"/>
                  </a:lnTo>
                  <a:lnTo>
                    <a:pt x="39" y="32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1" y="43"/>
                  </a:lnTo>
                  <a:lnTo>
                    <a:pt x="31" y="43"/>
                  </a:lnTo>
                  <a:lnTo>
                    <a:pt x="31" y="44"/>
                  </a:lnTo>
                  <a:lnTo>
                    <a:pt x="31" y="44"/>
                  </a:lnTo>
                  <a:close/>
                  <a:moveTo>
                    <a:pt x="108" y="63"/>
                  </a:moveTo>
                  <a:lnTo>
                    <a:pt x="108" y="63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12" y="73"/>
                  </a:lnTo>
                  <a:lnTo>
                    <a:pt x="112" y="73"/>
                  </a:lnTo>
                  <a:lnTo>
                    <a:pt x="113" y="65"/>
                  </a:lnTo>
                  <a:lnTo>
                    <a:pt x="113" y="65"/>
                  </a:lnTo>
                  <a:lnTo>
                    <a:pt x="113" y="63"/>
                  </a:lnTo>
                  <a:lnTo>
                    <a:pt x="113" y="63"/>
                  </a:lnTo>
                  <a:lnTo>
                    <a:pt x="110" y="65"/>
                  </a:lnTo>
                  <a:lnTo>
                    <a:pt x="108" y="63"/>
                  </a:lnTo>
                  <a:lnTo>
                    <a:pt x="108" y="63"/>
                  </a:lnTo>
                  <a:close/>
                  <a:moveTo>
                    <a:pt x="112" y="54"/>
                  </a:moveTo>
                  <a:lnTo>
                    <a:pt x="112" y="54"/>
                  </a:lnTo>
                  <a:lnTo>
                    <a:pt x="105" y="46"/>
                  </a:lnTo>
                  <a:lnTo>
                    <a:pt x="105" y="46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4"/>
                  </a:lnTo>
                  <a:lnTo>
                    <a:pt x="104" y="54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7" y="52"/>
                  </a:lnTo>
                  <a:lnTo>
                    <a:pt x="107" y="54"/>
                  </a:lnTo>
                  <a:lnTo>
                    <a:pt x="107" y="54"/>
                  </a:lnTo>
                  <a:lnTo>
                    <a:pt x="108" y="56"/>
                  </a:lnTo>
                  <a:lnTo>
                    <a:pt x="108" y="56"/>
                  </a:lnTo>
                  <a:lnTo>
                    <a:pt x="110" y="54"/>
                  </a:lnTo>
                  <a:lnTo>
                    <a:pt x="110" y="54"/>
                  </a:lnTo>
                  <a:lnTo>
                    <a:pt x="112" y="54"/>
                  </a:lnTo>
                  <a:lnTo>
                    <a:pt x="112" y="54"/>
                  </a:lnTo>
                  <a:close/>
                  <a:moveTo>
                    <a:pt x="63" y="44"/>
                  </a:moveTo>
                  <a:lnTo>
                    <a:pt x="63" y="44"/>
                  </a:lnTo>
                  <a:lnTo>
                    <a:pt x="63" y="44"/>
                  </a:lnTo>
                  <a:lnTo>
                    <a:pt x="63" y="44"/>
                  </a:lnTo>
                  <a:lnTo>
                    <a:pt x="67" y="30"/>
                  </a:lnTo>
                  <a:lnTo>
                    <a:pt x="67" y="30"/>
                  </a:lnTo>
                  <a:lnTo>
                    <a:pt x="63" y="30"/>
                  </a:lnTo>
                  <a:lnTo>
                    <a:pt x="63" y="30"/>
                  </a:lnTo>
                  <a:lnTo>
                    <a:pt x="63" y="44"/>
                  </a:lnTo>
                  <a:lnTo>
                    <a:pt x="63" y="44"/>
                  </a:lnTo>
                  <a:close/>
                  <a:moveTo>
                    <a:pt x="52" y="38"/>
                  </a:moveTo>
                  <a:lnTo>
                    <a:pt x="52" y="38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4" y="46"/>
                  </a:lnTo>
                  <a:lnTo>
                    <a:pt x="44" y="46"/>
                  </a:lnTo>
                  <a:lnTo>
                    <a:pt x="47" y="44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52" y="38"/>
                  </a:lnTo>
                  <a:lnTo>
                    <a:pt x="52" y="38"/>
                  </a:lnTo>
                  <a:close/>
                  <a:moveTo>
                    <a:pt x="41" y="18"/>
                  </a:moveTo>
                  <a:lnTo>
                    <a:pt x="41" y="18"/>
                  </a:lnTo>
                  <a:lnTo>
                    <a:pt x="50" y="16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5" y="14"/>
                  </a:lnTo>
                  <a:lnTo>
                    <a:pt x="55" y="14"/>
                  </a:lnTo>
                  <a:lnTo>
                    <a:pt x="52" y="13"/>
                  </a:lnTo>
                  <a:lnTo>
                    <a:pt x="52" y="13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2" y="16"/>
                  </a:lnTo>
                  <a:lnTo>
                    <a:pt x="42" y="16"/>
                  </a:lnTo>
                  <a:lnTo>
                    <a:pt x="41" y="18"/>
                  </a:lnTo>
                  <a:lnTo>
                    <a:pt x="41" y="18"/>
                  </a:lnTo>
                  <a:close/>
                  <a:moveTo>
                    <a:pt x="45" y="33"/>
                  </a:moveTo>
                  <a:lnTo>
                    <a:pt x="45" y="33"/>
                  </a:lnTo>
                  <a:lnTo>
                    <a:pt x="47" y="33"/>
                  </a:lnTo>
                  <a:lnTo>
                    <a:pt x="47" y="33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50" y="26"/>
                  </a:lnTo>
                  <a:lnTo>
                    <a:pt x="50" y="26"/>
                  </a:lnTo>
                  <a:lnTo>
                    <a:pt x="50" y="26"/>
                  </a:lnTo>
                  <a:lnTo>
                    <a:pt x="50" y="26"/>
                  </a:lnTo>
                  <a:lnTo>
                    <a:pt x="50" y="26"/>
                  </a:lnTo>
                  <a:lnTo>
                    <a:pt x="50" y="26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5" y="33"/>
                  </a:lnTo>
                  <a:lnTo>
                    <a:pt x="45" y="33"/>
                  </a:lnTo>
                  <a:close/>
                  <a:moveTo>
                    <a:pt x="31" y="85"/>
                  </a:moveTo>
                  <a:lnTo>
                    <a:pt x="31" y="85"/>
                  </a:lnTo>
                  <a:lnTo>
                    <a:pt x="34" y="84"/>
                  </a:lnTo>
                  <a:lnTo>
                    <a:pt x="34" y="84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1" y="85"/>
                  </a:lnTo>
                  <a:lnTo>
                    <a:pt x="31" y="85"/>
                  </a:lnTo>
                  <a:close/>
                  <a:moveTo>
                    <a:pt x="119" y="79"/>
                  </a:moveTo>
                  <a:lnTo>
                    <a:pt x="119" y="79"/>
                  </a:lnTo>
                  <a:lnTo>
                    <a:pt x="118" y="81"/>
                  </a:lnTo>
                  <a:lnTo>
                    <a:pt x="118" y="81"/>
                  </a:lnTo>
                  <a:lnTo>
                    <a:pt x="116" y="81"/>
                  </a:lnTo>
                  <a:lnTo>
                    <a:pt x="116" y="81"/>
                  </a:lnTo>
                  <a:lnTo>
                    <a:pt x="116" y="87"/>
                  </a:lnTo>
                  <a:lnTo>
                    <a:pt x="116" y="87"/>
                  </a:lnTo>
                  <a:lnTo>
                    <a:pt x="116" y="87"/>
                  </a:lnTo>
                  <a:lnTo>
                    <a:pt x="116" y="87"/>
                  </a:lnTo>
                  <a:lnTo>
                    <a:pt x="118" y="87"/>
                  </a:lnTo>
                  <a:lnTo>
                    <a:pt x="119" y="85"/>
                  </a:lnTo>
                  <a:lnTo>
                    <a:pt x="119" y="85"/>
                  </a:lnTo>
                  <a:lnTo>
                    <a:pt x="121" y="82"/>
                  </a:lnTo>
                  <a:lnTo>
                    <a:pt x="121" y="82"/>
                  </a:lnTo>
                  <a:lnTo>
                    <a:pt x="119" y="79"/>
                  </a:lnTo>
                  <a:lnTo>
                    <a:pt x="119" y="79"/>
                  </a:lnTo>
                  <a:close/>
                  <a:moveTo>
                    <a:pt x="14" y="60"/>
                  </a:moveTo>
                  <a:lnTo>
                    <a:pt x="14" y="60"/>
                  </a:lnTo>
                  <a:lnTo>
                    <a:pt x="15" y="52"/>
                  </a:lnTo>
                  <a:lnTo>
                    <a:pt x="15" y="52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7" y="48"/>
                  </a:lnTo>
                  <a:lnTo>
                    <a:pt x="17" y="46"/>
                  </a:lnTo>
                  <a:lnTo>
                    <a:pt x="17" y="46"/>
                  </a:lnTo>
                  <a:lnTo>
                    <a:pt x="15" y="46"/>
                  </a:lnTo>
                  <a:lnTo>
                    <a:pt x="15" y="46"/>
                  </a:lnTo>
                  <a:lnTo>
                    <a:pt x="14" y="49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4" y="60"/>
                  </a:lnTo>
                  <a:lnTo>
                    <a:pt x="14" y="60"/>
                  </a:lnTo>
                  <a:close/>
                  <a:moveTo>
                    <a:pt x="66" y="10"/>
                  </a:moveTo>
                  <a:lnTo>
                    <a:pt x="66" y="10"/>
                  </a:lnTo>
                  <a:lnTo>
                    <a:pt x="66" y="10"/>
                  </a:lnTo>
                  <a:lnTo>
                    <a:pt x="66" y="10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56" y="7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66" y="10"/>
                  </a:lnTo>
                  <a:lnTo>
                    <a:pt x="66" y="10"/>
                  </a:lnTo>
                  <a:close/>
                  <a:moveTo>
                    <a:pt x="64" y="133"/>
                  </a:moveTo>
                  <a:lnTo>
                    <a:pt x="64" y="133"/>
                  </a:lnTo>
                  <a:lnTo>
                    <a:pt x="72" y="139"/>
                  </a:lnTo>
                  <a:lnTo>
                    <a:pt x="72" y="139"/>
                  </a:lnTo>
                  <a:lnTo>
                    <a:pt x="72" y="134"/>
                  </a:lnTo>
                  <a:lnTo>
                    <a:pt x="72" y="134"/>
                  </a:lnTo>
                  <a:lnTo>
                    <a:pt x="71" y="131"/>
                  </a:lnTo>
                  <a:lnTo>
                    <a:pt x="71" y="131"/>
                  </a:lnTo>
                  <a:lnTo>
                    <a:pt x="64" y="133"/>
                  </a:lnTo>
                  <a:lnTo>
                    <a:pt x="64" y="133"/>
                  </a:lnTo>
                  <a:close/>
                  <a:moveTo>
                    <a:pt x="77" y="108"/>
                  </a:moveTo>
                  <a:lnTo>
                    <a:pt x="77" y="108"/>
                  </a:lnTo>
                  <a:lnTo>
                    <a:pt x="75" y="108"/>
                  </a:lnTo>
                  <a:lnTo>
                    <a:pt x="75" y="108"/>
                  </a:lnTo>
                  <a:lnTo>
                    <a:pt x="74" y="119"/>
                  </a:lnTo>
                  <a:lnTo>
                    <a:pt x="74" y="119"/>
                  </a:lnTo>
                  <a:lnTo>
                    <a:pt x="75" y="120"/>
                  </a:lnTo>
                  <a:lnTo>
                    <a:pt x="75" y="120"/>
                  </a:lnTo>
                  <a:lnTo>
                    <a:pt x="77" y="123"/>
                  </a:lnTo>
                  <a:lnTo>
                    <a:pt x="77" y="123"/>
                  </a:lnTo>
                  <a:lnTo>
                    <a:pt x="78" y="122"/>
                  </a:lnTo>
                  <a:lnTo>
                    <a:pt x="78" y="119"/>
                  </a:lnTo>
                  <a:lnTo>
                    <a:pt x="78" y="119"/>
                  </a:lnTo>
                  <a:lnTo>
                    <a:pt x="78" y="119"/>
                  </a:lnTo>
                  <a:lnTo>
                    <a:pt x="78" y="119"/>
                  </a:lnTo>
                  <a:lnTo>
                    <a:pt x="75" y="117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7" y="111"/>
                  </a:lnTo>
                  <a:lnTo>
                    <a:pt x="77" y="111"/>
                  </a:lnTo>
                  <a:lnTo>
                    <a:pt x="77" y="111"/>
                  </a:lnTo>
                  <a:lnTo>
                    <a:pt x="77" y="111"/>
                  </a:lnTo>
                  <a:lnTo>
                    <a:pt x="77" y="108"/>
                  </a:lnTo>
                  <a:lnTo>
                    <a:pt x="77" y="108"/>
                  </a:lnTo>
                  <a:close/>
                  <a:moveTo>
                    <a:pt x="61" y="103"/>
                  </a:moveTo>
                  <a:lnTo>
                    <a:pt x="61" y="103"/>
                  </a:lnTo>
                  <a:lnTo>
                    <a:pt x="61" y="103"/>
                  </a:lnTo>
                  <a:lnTo>
                    <a:pt x="61" y="103"/>
                  </a:lnTo>
                  <a:lnTo>
                    <a:pt x="63" y="100"/>
                  </a:lnTo>
                  <a:lnTo>
                    <a:pt x="63" y="100"/>
                  </a:lnTo>
                  <a:lnTo>
                    <a:pt x="64" y="97"/>
                  </a:lnTo>
                  <a:lnTo>
                    <a:pt x="64" y="93"/>
                  </a:lnTo>
                  <a:lnTo>
                    <a:pt x="64" y="93"/>
                  </a:lnTo>
                  <a:lnTo>
                    <a:pt x="59" y="97"/>
                  </a:lnTo>
                  <a:lnTo>
                    <a:pt x="59" y="97"/>
                  </a:lnTo>
                  <a:lnTo>
                    <a:pt x="61" y="103"/>
                  </a:lnTo>
                  <a:lnTo>
                    <a:pt x="61" y="103"/>
                  </a:lnTo>
                  <a:close/>
                  <a:moveTo>
                    <a:pt x="75" y="44"/>
                  </a:moveTo>
                  <a:lnTo>
                    <a:pt x="75" y="44"/>
                  </a:lnTo>
                  <a:lnTo>
                    <a:pt x="78" y="37"/>
                  </a:lnTo>
                  <a:lnTo>
                    <a:pt x="78" y="37"/>
                  </a:lnTo>
                  <a:lnTo>
                    <a:pt x="77" y="37"/>
                  </a:lnTo>
                  <a:lnTo>
                    <a:pt x="77" y="37"/>
                  </a:lnTo>
                  <a:lnTo>
                    <a:pt x="72" y="40"/>
                  </a:lnTo>
                  <a:lnTo>
                    <a:pt x="72" y="40"/>
                  </a:lnTo>
                  <a:lnTo>
                    <a:pt x="72" y="40"/>
                  </a:lnTo>
                  <a:lnTo>
                    <a:pt x="72" y="41"/>
                  </a:lnTo>
                  <a:lnTo>
                    <a:pt x="72" y="41"/>
                  </a:lnTo>
                  <a:lnTo>
                    <a:pt x="75" y="44"/>
                  </a:lnTo>
                  <a:lnTo>
                    <a:pt x="75" y="44"/>
                  </a:lnTo>
                  <a:close/>
                  <a:moveTo>
                    <a:pt x="36" y="73"/>
                  </a:moveTo>
                  <a:lnTo>
                    <a:pt x="36" y="73"/>
                  </a:lnTo>
                  <a:lnTo>
                    <a:pt x="37" y="71"/>
                  </a:lnTo>
                  <a:lnTo>
                    <a:pt x="37" y="71"/>
                  </a:lnTo>
                  <a:lnTo>
                    <a:pt x="39" y="71"/>
                  </a:lnTo>
                  <a:lnTo>
                    <a:pt x="39" y="71"/>
                  </a:lnTo>
                  <a:lnTo>
                    <a:pt x="39" y="67"/>
                  </a:lnTo>
                  <a:lnTo>
                    <a:pt x="39" y="67"/>
                  </a:lnTo>
                  <a:lnTo>
                    <a:pt x="37" y="67"/>
                  </a:lnTo>
                  <a:lnTo>
                    <a:pt x="36" y="65"/>
                  </a:lnTo>
                  <a:lnTo>
                    <a:pt x="36" y="65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34" y="71"/>
                  </a:lnTo>
                  <a:lnTo>
                    <a:pt x="36" y="73"/>
                  </a:lnTo>
                  <a:lnTo>
                    <a:pt x="36" y="73"/>
                  </a:lnTo>
                  <a:close/>
                  <a:moveTo>
                    <a:pt x="97" y="43"/>
                  </a:moveTo>
                  <a:lnTo>
                    <a:pt x="97" y="43"/>
                  </a:lnTo>
                  <a:lnTo>
                    <a:pt x="97" y="46"/>
                  </a:lnTo>
                  <a:lnTo>
                    <a:pt x="97" y="46"/>
                  </a:lnTo>
                  <a:lnTo>
                    <a:pt x="97" y="46"/>
                  </a:lnTo>
                  <a:lnTo>
                    <a:pt x="97" y="46"/>
                  </a:lnTo>
                  <a:lnTo>
                    <a:pt x="101" y="49"/>
                  </a:lnTo>
                  <a:lnTo>
                    <a:pt x="101" y="49"/>
                  </a:lnTo>
                  <a:lnTo>
                    <a:pt x="102" y="44"/>
                  </a:lnTo>
                  <a:lnTo>
                    <a:pt x="102" y="44"/>
                  </a:lnTo>
                  <a:lnTo>
                    <a:pt x="101" y="43"/>
                  </a:lnTo>
                  <a:lnTo>
                    <a:pt x="101" y="43"/>
                  </a:lnTo>
                  <a:lnTo>
                    <a:pt x="97" y="43"/>
                  </a:lnTo>
                  <a:lnTo>
                    <a:pt x="97" y="43"/>
                  </a:lnTo>
                  <a:close/>
                  <a:moveTo>
                    <a:pt x="82" y="38"/>
                  </a:moveTo>
                  <a:lnTo>
                    <a:pt x="82" y="38"/>
                  </a:lnTo>
                  <a:lnTo>
                    <a:pt x="78" y="46"/>
                  </a:lnTo>
                  <a:lnTo>
                    <a:pt x="78" y="46"/>
                  </a:lnTo>
                  <a:lnTo>
                    <a:pt x="82" y="51"/>
                  </a:lnTo>
                  <a:lnTo>
                    <a:pt x="82" y="51"/>
                  </a:lnTo>
                  <a:lnTo>
                    <a:pt x="82" y="48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3"/>
                  </a:lnTo>
                  <a:lnTo>
                    <a:pt x="82" y="41"/>
                  </a:lnTo>
                  <a:lnTo>
                    <a:pt x="82" y="41"/>
                  </a:lnTo>
                  <a:lnTo>
                    <a:pt x="82" y="40"/>
                  </a:lnTo>
                  <a:lnTo>
                    <a:pt x="82" y="38"/>
                  </a:lnTo>
                  <a:lnTo>
                    <a:pt x="82" y="38"/>
                  </a:lnTo>
                  <a:close/>
                  <a:moveTo>
                    <a:pt x="36" y="30"/>
                  </a:moveTo>
                  <a:lnTo>
                    <a:pt x="36" y="30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3" y="29"/>
                  </a:lnTo>
                  <a:lnTo>
                    <a:pt x="33" y="29"/>
                  </a:lnTo>
                  <a:lnTo>
                    <a:pt x="36" y="30"/>
                  </a:lnTo>
                  <a:lnTo>
                    <a:pt x="36" y="30"/>
                  </a:lnTo>
                  <a:close/>
                  <a:moveTo>
                    <a:pt x="61" y="130"/>
                  </a:moveTo>
                  <a:lnTo>
                    <a:pt x="61" y="130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63" y="123"/>
                  </a:lnTo>
                  <a:lnTo>
                    <a:pt x="63" y="123"/>
                  </a:lnTo>
                  <a:lnTo>
                    <a:pt x="63" y="122"/>
                  </a:lnTo>
                  <a:lnTo>
                    <a:pt x="63" y="122"/>
                  </a:lnTo>
                  <a:lnTo>
                    <a:pt x="63" y="123"/>
                  </a:lnTo>
                  <a:lnTo>
                    <a:pt x="61" y="125"/>
                  </a:lnTo>
                  <a:lnTo>
                    <a:pt x="61" y="125"/>
                  </a:lnTo>
                  <a:lnTo>
                    <a:pt x="59" y="123"/>
                  </a:lnTo>
                  <a:lnTo>
                    <a:pt x="58" y="122"/>
                  </a:lnTo>
                  <a:lnTo>
                    <a:pt x="58" y="122"/>
                  </a:lnTo>
                  <a:lnTo>
                    <a:pt x="56" y="123"/>
                  </a:lnTo>
                  <a:lnTo>
                    <a:pt x="56" y="123"/>
                  </a:lnTo>
                  <a:lnTo>
                    <a:pt x="61" y="130"/>
                  </a:lnTo>
                  <a:lnTo>
                    <a:pt x="61" y="130"/>
                  </a:lnTo>
                  <a:close/>
                  <a:moveTo>
                    <a:pt x="33" y="103"/>
                  </a:moveTo>
                  <a:lnTo>
                    <a:pt x="33" y="103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9" y="104"/>
                  </a:lnTo>
                  <a:lnTo>
                    <a:pt x="39" y="104"/>
                  </a:lnTo>
                  <a:lnTo>
                    <a:pt x="36" y="101"/>
                  </a:lnTo>
                  <a:lnTo>
                    <a:pt x="36" y="101"/>
                  </a:lnTo>
                  <a:lnTo>
                    <a:pt x="33" y="103"/>
                  </a:lnTo>
                  <a:lnTo>
                    <a:pt x="33" y="103"/>
                  </a:lnTo>
                  <a:close/>
                  <a:moveTo>
                    <a:pt x="55" y="56"/>
                  </a:moveTo>
                  <a:lnTo>
                    <a:pt x="55" y="56"/>
                  </a:lnTo>
                  <a:lnTo>
                    <a:pt x="53" y="56"/>
                  </a:lnTo>
                  <a:lnTo>
                    <a:pt x="53" y="56"/>
                  </a:lnTo>
                  <a:lnTo>
                    <a:pt x="52" y="57"/>
                  </a:lnTo>
                  <a:lnTo>
                    <a:pt x="50" y="60"/>
                  </a:lnTo>
                  <a:lnTo>
                    <a:pt x="50" y="60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53" y="60"/>
                  </a:lnTo>
                  <a:lnTo>
                    <a:pt x="53" y="60"/>
                  </a:lnTo>
                  <a:lnTo>
                    <a:pt x="53" y="60"/>
                  </a:lnTo>
                  <a:lnTo>
                    <a:pt x="53" y="60"/>
                  </a:lnTo>
                  <a:lnTo>
                    <a:pt x="55" y="56"/>
                  </a:lnTo>
                  <a:lnTo>
                    <a:pt x="55" y="56"/>
                  </a:lnTo>
                  <a:close/>
                  <a:moveTo>
                    <a:pt x="14" y="79"/>
                  </a:moveTo>
                  <a:lnTo>
                    <a:pt x="14" y="79"/>
                  </a:lnTo>
                  <a:lnTo>
                    <a:pt x="17" y="89"/>
                  </a:lnTo>
                  <a:lnTo>
                    <a:pt x="22" y="97"/>
                  </a:lnTo>
                  <a:lnTo>
                    <a:pt x="22" y="97"/>
                  </a:lnTo>
                  <a:lnTo>
                    <a:pt x="18" y="87"/>
                  </a:lnTo>
                  <a:lnTo>
                    <a:pt x="14" y="79"/>
                  </a:lnTo>
                  <a:lnTo>
                    <a:pt x="14" y="79"/>
                  </a:lnTo>
                  <a:close/>
                  <a:moveTo>
                    <a:pt x="97" y="56"/>
                  </a:moveTo>
                  <a:lnTo>
                    <a:pt x="97" y="56"/>
                  </a:lnTo>
                  <a:lnTo>
                    <a:pt x="97" y="56"/>
                  </a:lnTo>
                  <a:lnTo>
                    <a:pt x="97" y="56"/>
                  </a:lnTo>
                  <a:lnTo>
                    <a:pt x="97" y="60"/>
                  </a:lnTo>
                  <a:lnTo>
                    <a:pt x="97" y="60"/>
                  </a:lnTo>
                  <a:lnTo>
                    <a:pt x="97" y="63"/>
                  </a:lnTo>
                  <a:lnTo>
                    <a:pt x="97" y="63"/>
                  </a:lnTo>
                  <a:lnTo>
                    <a:pt x="97" y="63"/>
                  </a:lnTo>
                  <a:lnTo>
                    <a:pt x="97" y="63"/>
                  </a:lnTo>
                  <a:lnTo>
                    <a:pt x="101" y="65"/>
                  </a:lnTo>
                  <a:lnTo>
                    <a:pt x="101" y="65"/>
                  </a:lnTo>
                  <a:lnTo>
                    <a:pt x="101" y="63"/>
                  </a:lnTo>
                  <a:lnTo>
                    <a:pt x="101" y="63"/>
                  </a:lnTo>
                  <a:lnTo>
                    <a:pt x="101" y="62"/>
                  </a:lnTo>
                  <a:lnTo>
                    <a:pt x="101" y="62"/>
                  </a:lnTo>
                  <a:lnTo>
                    <a:pt x="101" y="62"/>
                  </a:lnTo>
                  <a:lnTo>
                    <a:pt x="99" y="60"/>
                  </a:lnTo>
                  <a:lnTo>
                    <a:pt x="99" y="59"/>
                  </a:lnTo>
                  <a:lnTo>
                    <a:pt x="99" y="59"/>
                  </a:lnTo>
                  <a:lnTo>
                    <a:pt x="97" y="57"/>
                  </a:lnTo>
                  <a:lnTo>
                    <a:pt x="97" y="56"/>
                  </a:lnTo>
                  <a:lnTo>
                    <a:pt x="97" y="56"/>
                  </a:lnTo>
                  <a:close/>
                  <a:moveTo>
                    <a:pt x="55" y="106"/>
                  </a:moveTo>
                  <a:lnTo>
                    <a:pt x="55" y="106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6" y="106"/>
                  </a:lnTo>
                  <a:lnTo>
                    <a:pt x="56" y="108"/>
                  </a:lnTo>
                  <a:lnTo>
                    <a:pt x="56" y="108"/>
                  </a:lnTo>
                  <a:lnTo>
                    <a:pt x="56" y="109"/>
                  </a:lnTo>
                  <a:lnTo>
                    <a:pt x="58" y="109"/>
                  </a:lnTo>
                  <a:lnTo>
                    <a:pt x="58" y="109"/>
                  </a:lnTo>
                  <a:lnTo>
                    <a:pt x="58" y="104"/>
                  </a:lnTo>
                  <a:lnTo>
                    <a:pt x="58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3" y="100"/>
                  </a:lnTo>
                  <a:lnTo>
                    <a:pt x="53" y="100"/>
                  </a:lnTo>
                  <a:lnTo>
                    <a:pt x="53" y="100"/>
                  </a:lnTo>
                  <a:lnTo>
                    <a:pt x="53" y="100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5" y="106"/>
                  </a:lnTo>
                  <a:lnTo>
                    <a:pt x="55" y="106"/>
                  </a:lnTo>
                  <a:close/>
                  <a:moveTo>
                    <a:pt x="72" y="85"/>
                  </a:moveTo>
                  <a:lnTo>
                    <a:pt x="72" y="85"/>
                  </a:lnTo>
                  <a:lnTo>
                    <a:pt x="75" y="82"/>
                  </a:lnTo>
                  <a:lnTo>
                    <a:pt x="75" y="82"/>
                  </a:lnTo>
                  <a:lnTo>
                    <a:pt x="72" y="74"/>
                  </a:lnTo>
                  <a:lnTo>
                    <a:pt x="72" y="74"/>
                  </a:lnTo>
                  <a:lnTo>
                    <a:pt x="72" y="85"/>
                  </a:lnTo>
                  <a:lnTo>
                    <a:pt x="72" y="85"/>
                  </a:lnTo>
                  <a:close/>
                  <a:moveTo>
                    <a:pt x="91" y="82"/>
                  </a:moveTo>
                  <a:lnTo>
                    <a:pt x="91" y="82"/>
                  </a:lnTo>
                  <a:lnTo>
                    <a:pt x="88" y="78"/>
                  </a:lnTo>
                  <a:lnTo>
                    <a:pt x="88" y="78"/>
                  </a:lnTo>
                  <a:lnTo>
                    <a:pt x="86" y="85"/>
                  </a:lnTo>
                  <a:lnTo>
                    <a:pt x="86" y="85"/>
                  </a:lnTo>
                  <a:lnTo>
                    <a:pt x="86" y="85"/>
                  </a:lnTo>
                  <a:lnTo>
                    <a:pt x="86" y="85"/>
                  </a:lnTo>
                  <a:lnTo>
                    <a:pt x="91" y="82"/>
                  </a:lnTo>
                  <a:lnTo>
                    <a:pt x="91" y="82"/>
                  </a:lnTo>
                  <a:close/>
                  <a:moveTo>
                    <a:pt x="12" y="65"/>
                  </a:moveTo>
                  <a:lnTo>
                    <a:pt x="12" y="65"/>
                  </a:lnTo>
                  <a:lnTo>
                    <a:pt x="15" y="73"/>
                  </a:lnTo>
                  <a:lnTo>
                    <a:pt x="15" y="73"/>
                  </a:lnTo>
                  <a:lnTo>
                    <a:pt x="15" y="71"/>
                  </a:lnTo>
                  <a:lnTo>
                    <a:pt x="15" y="68"/>
                  </a:lnTo>
                  <a:lnTo>
                    <a:pt x="15" y="68"/>
                  </a:lnTo>
                  <a:lnTo>
                    <a:pt x="15" y="67"/>
                  </a:lnTo>
                  <a:lnTo>
                    <a:pt x="15" y="67"/>
                  </a:lnTo>
                  <a:lnTo>
                    <a:pt x="15" y="63"/>
                  </a:lnTo>
                  <a:lnTo>
                    <a:pt x="15" y="63"/>
                  </a:lnTo>
                  <a:lnTo>
                    <a:pt x="12" y="65"/>
                  </a:lnTo>
                  <a:lnTo>
                    <a:pt x="12" y="65"/>
                  </a:lnTo>
                  <a:close/>
                  <a:moveTo>
                    <a:pt x="91" y="97"/>
                  </a:moveTo>
                  <a:lnTo>
                    <a:pt x="91" y="97"/>
                  </a:lnTo>
                  <a:lnTo>
                    <a:pt x="91" y="97"/>
                  </a:lnTo>
                  <a:lnTo>
                    <a:pt x="91" y="97"/>
                  </a:lnTo>
                  <a:lnTo>
                    <a:pt x="93" y="95"/>
                  </a:lnTo>
                  <a:lnTo>
                    <a:pt x="93" y="95"/>
                  </a:lnTo>
                  <a:lnTo>
                    <a:pt x="96" y="90"/>
                  </a:lnTo>
                  <a:lnTo>
                    <a:pt x="97" y="85"/>
                  </a:lnTo>
                  <a:lnTo>
                    <a:pt x="97" y="85"/>
                  </a:lnTo>
                  <a:lnTo>
                    <a:pt x="97" y="82"/>
                  </a:lnTo>
                  <a:lnTo>
                    <a:pt x="97" y="82"/>
                  </a:lnTo>
                  <a:lnTo>
                    <a:pt x="97" y="82"/>
                  </a:lnTo>
                  <a:lnTo>
                    <a:pt x="97" y="82"/>
                  </a:lnTo>
                  <a:lnTo>
                    <a:pt x="91" y="97"/>
                  </a:lnTo>
                  <a:lnTo>
                    <a:pt x="91" y="97"/>
                  </a:lnTo>
                  <a:close/>
                  <a:moveTo>
                    <a:pt x="42" y="114"/>
                  </a:moveTo>
                  <a:lnTo>
                    <a:pt x="42" y="114"/>
                  </a:lnTo>
                  <a:lnTo>
                    <a:pt x="48" y="120"/>
                  </a:lnTo>
                  <a:lnTo>
                    <a:pt x="48" y="120"/>
                  </a:lnTo>
                  <a:lnTo>
                    <a:pt x="48" y="119"/>
                  </a:lnTo>
                  <a:lnTo>
                    <a:pt x="48" y="119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2" y="114"/>
                  </a:lnTo>
                  <a:lnTo>
                    <a:pt x="42" y="114"/>
                  </a:lnTo>
                  <a:close/>
                  <a:moveTo>
                    <a:pt x="52" y="54"/>
                  </a:moveTo>
                  <a:lnTo>
                    <a:pt x="52" y="54"/>
                  </a:lnTo>
                  <a:lnTo>
                    <a:pt x="52" y="54"/>
                  </a:lnTo>
                  <a:lnTo>
                    <a:pt x="52" y="54"/>
                  </a:lnTo>
                  <a:lnTo>
                    <a:pt x="53" y="52"/>
                  </a:lnTo>
                  <a:lnTo>
                    <a:pt x="53" y="52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4"/>
                  </a:lnTo>
                  <a:lnTo>
                    <a:pt x="55" y="44"/>
                  </a:lnTo>
                  <a:lnTo>
                    <a:pt x="53" y="49"/>
                  </a:lnTo>
                  <a:lnTo>
                    <a:pt x="52" y="54"/>
                  </a:lnTo>
                  <a:lnTo>
                    <a:pt x="52" y="54"/>
                  </a:lnTo>
                  <a:close/>
                  <a:moveTo>
                    <a:pt x="85" y="33"/>
                  </a:moveTo>
                  <a:lnTo>
                    <a:pt x="85" y="33"/>
                  </a:lnTo>
                  <a:lnTo>
                    <a:pt x="89" y="38"/>
                  </a:lnTo>
                  <a:lnTo>
                    <a:pt x="89" y="38"/>
                  </a:lnTo>
                  <a:lnTo>
                    <a:pt x="91" y="33"/>
                  </a:lnTo>
                  <a:lnTo>
                    <a:pt x="91" y="33"/>
                  </a:lnTo>
                  <a:lnTo>
                    <a:pt x="89" y="33"/>
                  </a:lnTo>
                  <a:lnTo>
                    <a:pt x="89" y="33"/>
                  </a:lnTo>
                  <a:lnTo>
                    <a:pt x="85" y="33"/>
                  </a:lnTo>
                  <a:lnTo>
                    <a:pt x="85" y="33"/>
                  </a:lnTo>
                  <a:close/>
                  <a:moveTo>
                    <a:pt x="75" y="56"/>
                  </a:moveTo>
                  <a:lnTo>
                    <a:pt x="75" y="56"/>
                  </a:lnTo>
                  <a:lnTo>
                    <a:pt x="74" y="62"/>
                  </a:lnTo>
                  <a:lnTo>
                    <a:pt x="74" y="62"/>
                  </a:lnTo>
                  <a:lnTo>
                    <a:pt x="77" y="62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7" y="60"/>
                  </a:lnTo>
                  <a:lnTo>
                    <a:pt x="77" y="60"/>
                  </a:lnTo>
                  <a:lnTo>
                    <a:pt x="77" y="60"/>
                  </a:lnTo>
                  <a:lnTo>
                    <a:pt x="75" y="56"/>
                  </a:lnTo>
                  <a:lnTo>
                    <a:pt x="75" y="56"/>
                  </a:lnTo>
                  <a:close/>
                  <a:moveTo>
                    <a:pt x="41" y="78"/>
                  </a:moveTo>
                  <a:lnTo>
                    <a:pt x="41" y="78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4" y="71"/>
                  </a:lnTo>
                  <a:lnTo>
                    <a:pt x="44" y="71"/>
                  </a:lnTo>
                  <a:lnTo>
                    <a:pt x="42" y="73"/>
                  </a:lnTo>
                  <a:lnTo>
                    <a:pt x="42" y="73"/>
                  </a:lnTo>
                  <a:lnTo>
                    <a:pt x="42" y="74"/>
                  </a:lnTo>
                  <a:lnTo>
                    <a:pt x="41" y="74"/>
                  </a:lnTo>
                  <a:lnTo>
                    <a:pt x="41" y="74"/>
                  </a:lnTo>
                  <a:lnTo>
                    <a:pt x="39" y="74"/>
                  </a:lnTo>
                  <a:lnTo>
                    <a:pt x="37" y="76"/>
                  </a:lnTo>
                  <a:lnTo>
                    <a:pt x="37" y="76"/>
                  </a:lnTo>
                  <a:lnTo>
                    <a:pt x="37" y="76"/>
                  </a:lnTo>
                  <a:lnTo>
                    <a:pt x="37" y="76"/>
                  </a:lnTo>
                  <a:lnTo>
                    <a:pt x="39" y="76"/>
                  </a:lnTo>
                  <a:lnTo>
                    <a:pt x="41" y="78"/>
                  </a:lnTo>
                  <a:lnTo>
                    <a:pt x="41" y="78"/>
                  </a:lnTo>
                  <a:close/>
                  <a:moveTo>
                    <a:pt x="48" y="109"/>
                  </a:moveTo>
                  <a:lnTo>
                    <a:pt x="48" y="109"/>
                  </a:lnTo>
                  <a:lnTo>
                    <a:pt x="44" y="101"/>
                  </a:lnTo>
                  <a:lnTo>
                    <a:pt x="44" y="101"/>
                  </a:lnTo>
                  <a:lnTo>
                    <a:pt x="42" y="104"/>
                  </a:lnTo>
                  <a:lnTo>
                    <a:pt x="42" y="104"/>
                  </a:lnTo>
                  <a:lnTo>
                    <a:pt x="47" y="109"/>
                  </a:lnTo>
                  <a:lnTo>
                    <a:pt x="47" y="109"/>
                  </a:lnTo>
                  <a:lnTo>
                    <a:pt x="48" y="109"/>
                  </a:lnTo>
                  <a:lnTo>
                    <a:pt x="48" y="109"/>
                  </a:lnTo>
                  <a:close/>
                  <a:moveTo>
                    <a:pt x="82" y="115"/>
                  </a:moveTo>
                  <a:lnTo>
                    <a:pt x="82" y="115"/>
                  </a:lnTo>
                  <a:lnTo>
                    <a:pt x="85" y="112"/>
                  </a:lnTo>
                  <a:lnTo>
                    <a:pt x="88" y="108"/>
                  </a:lnTo>
                  <a:lnTo>
                    <a:pt x="88" y="108"/>
                  </a:lnTo>
                  <a:lnTo>
                    <a:pt x="83" y="112"/>
                  </a:lnTo>
                  <a:lnTo>
                    <a:pt x="83" y="112"/>
                  </a:lnTo>
                  <a:lnTo>
                    <a:pt x="82" y="114"/>
                  </a:lnTo>
                  <a:lnTo>
                    <a:pt x="82" y="115"/>
                  </a:lnTo>
                  <a:lnTo>
                    <a:pt x="82" y="115"/>
                  </a:lnTo>
                  <a:close/>
                  <a:moveTo>
                    <a:pt x="74" y="24"/>
                  </a:moveTo>
                  <a:lnTo>
                    <a:pt x="74" y="24"/>
                  </a:lnTo>
                  <a:lnTo>
                    <a:pt x="67" y="21"/>
                  </a:lnTo>
                  <a:lnTo>
                    <a:pt x="61" y="22"/>
                  </a:lnTo>
                  <a:lnTo>
                    <a:pt x="61" y="22"/>
                  </a:lnTo>
                  <a:lnTo>
                    <a:pt x="66" y="22"/>
                  </a:lnTo>
                  <a:lnTo>
                    <a:pt x="66" y="22"/>
                  </a:lnTo>
                  <a:lnTo>
                    <a:pt x="69" y="22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4" y="24"/>
                  </a:lnTo>
                  <a:lnTo>
                    <a:pt x="74" y="24"/>
                  </a:lnTo>
                  <a:close/>
                  <a:moveTo>
                    <a:pt x="127" y="78"/>
                  </a:moveTo>
                  <a:lnTo>
                    <a:pt x="127" y="78"/>
                  </a:lnTo>
                  <a:lnTo>
                    <a:pt x="129" y="79"/>
                  </a:lnTo>
                  <a:lnTo>
                    <a:pt x="129" y="79"/>
                  </a:lnTo>
                  <a:lnTo>
                    <a:pt x="130" y="82"/>
                  </a:lnTo>
                  <a:lnTo>
                    <a:pt x="130" y="82"/>
                  </a:lnTo>
                  <a:lnTo>
                    <a:pt x="132" y="81"/>
                  </a:lnTo>
                  <a:lnTo>
                    <a:pt x="132" y="81"/>
                  </a:lnTo>
                  <a:lnTo>
                    <a:pt x="130" y="79"/>
                  </a:lnTo>
                  <a:lnTo>
                    <a:pt x="127" y="78"/>
                  </a:lnTo>
                  <a:lnTo>
                    <a:pt x="127" y="78"/>
                  </a:lnTo>
                  <a:close/>
                  <a:moveTo>
                    <a:pt x="56" y="90"/>
                  </a:moveTo>
                  <a:lnTo>
                    <a:pt x="56" y="90"/>
                  </a:lnTo>
                  <a:lnTo>
                    <a:pt x="55" y="93"/>
                  </a:lnTo>
                  <a:lnTo>
                    <a:pt x="55" y="95"/>
                  </a:lnTo>
                  <a:lnTo>
                    <a:pt x="55" y="95"/>
                  </a:lnTo>
                  <a:lnTo>
                    <a:pt x="56" y="95"/>
                  </a:lnTo>
                  <a:lnTo>
                    <a:pt x="56" y="95"/>
                  </a:lnTo>
                  <a:lnTo>
                    <a:pt x="56" y="90"/>
                  </a:lnTo>
                  <a:lnTo>
                    <a:pt x="56" y="90"/>
                  </a:lnTo>
                  <a:close/>
                  <a:moveTo>
                    <a:pt x="112" y="90"/>
                  </a:moveTo>
                  <a:lnTo>
                    <a:pt x="112" y="90"/>
                  </a:lnTo>
                  <a:lnTo>
                    <a:pt x="113" y="89"/>
                  </a:lnTo>
                  <a:lnTo>
                    <a:pt x="113" y="89"/>
                  </a:lnTo>
                  <a:lnTo>
                    <a:pt x="113" y="84"/>
                  </a:lnTo>
                  <a:lnTo>
                    <a:pt x="113" y="84"/>
                  </a:lnTo>
                  <a:lnTo>
                    <a:pt x="113" y="82"/>
                  </a:lnTo>
                  <a:lnTo>
                    <a:pt x="113" y="82"/>
                  </a:lnTo>
                  <a:lnTo>
                    <a:pt x="113" y="82"/>
                  </a:lnTo>
                  <a:lnTo>
                    <a:pt x="113" y="82"/>
                  </a:lnTo>
                  <a:lnTo>
                    <a:pt x="112" y="85"/>
                  </a:lnTo>
                  <a:lnTo>
                    <a:pt x="112" y="87"/>
                  </a:lnTo>
                  <a:lnTo>
                    <a:pt x="112" y="87"/>
                  </a:lnTo>
                  <a:lnTo>
                    <a:pt x="112" y="90"/>
                  </a:lnTo>
                  <a:lnTo>
                    <a:pt x="112" y="90"/>
                  </a:lnTo>
                  <a:close/>
                  <a:moveTo>
                    <a:pt x="88" y="51"/>
                  </a:moveTo>
                  <a:lnTo>
                    <a:pt x="88" y="51"/>
                  </a:lnTo>
                  <a:lnTo>
                    <a:pt x="88" y="48"/>
                  </a:lnTo>
                  <a:lnTo>
                    <a:pt x="88" y="48"/>
                  </a:lnTo>
                  <a:lnTo>
                    <a:pt x="86" y="46"/>
                  </a:lnTo>
                  <a:lnTo>
                    <a:pt x="86" y="46"/>
                  </a:lnTo>
                  <a:lnTo>
                    <a:pt x="85" y="46"/>
                  </a:lnTo>
                  <a:lnTo>
                    <a:pt x="85" y="46"/>
                  </a:lnTo>
                  <a:lnTo>
                    <a:pt x="86" y="48"/>
                  </a:lnTo>
                  <a:lnTo>
                    <a:pt x="88" y="51"/>
                  </a:lnTo>
                  <a:lnTo>
                    <a:pt x="88" y="51"/>
                  </a:lnTo>
                  <a:close/>
                  <a:moveTo>
                    <a:pt x="66" y="125"/>
                  </a:moveTo>
                  <a:lnTo>
                    <a:pt x="66" y="125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67" y="130"/>
                  </a:lnTo>
                  <a:lnTo>
                    <a:pt x="69" y="128"/>
                  </a:lnTo>
                  <a:lnTo>
                    <a:pt x="69" y="128"/>
                  </a:lnTo>
                  <a:lnTo>
                    <a:pt x="66" y="125"/>
                  </a:lnTo>
                  <a:lnTo>
                    <a:pt x="66" y="125"/>
                  </a:lnTo>
                  <a:close/>
                  <a:moveTo>
                    <a:pt x="104" y="84"/>
                  </a:moveTo>
                  <a:lnTo>
                    <a:pt x="104" y="84"/>
                  </a:lnTo>
                  <a:lnTo>
                    <a:pt x="99" y="92"/>
                  </a:lnTo>
                  <a:lnTo>
                    <a:pt x="99" y="92"/>
                  </a:lnTo>
                  <a:lnTo>
                    <a:pt x="102" y="89"/>
                  </a:lnTo>
                  <a:lnTo>
                    <a:pt x="102" y="89"/>
                  </a:lnTo>
                  <a:lnTo>
                    <a:pt x="104" y="87"/>
                  </a:lnTo>
                  <a:lnTo>
                    <a:pt x="104" y="84"/>
                  </a:lnTo>
                  <a:lnTo>
                    <a:pt x="104" y="84"/>
                  </a:lnTo>
                  <a:close/>
                  <a:moveTo>
                    <a:pt x="31" y="22"/>
                  </a:moveTo>
                  <a:lnTo>
                    <a:pt x="31" y="22"/>
                  </a:lnTo>
                  <a:lnTo>
                    <a:pt x="34" y="19"/>
                  </a:lnTo>
                  <a:lnTo>
                    <a:pt x="34" y="19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3" y="19"/>
                  </a:lnTo>
                  <a:lnTo>
                    <a:pt x="31" y="22"/>
                  </a:lnTo>
                  <a:lnTo>
                    <a:pt x="31" y="22"/>
                  </a:lnTo>
                  <a:close/>
                  <a:moveTo>
                    <a:pt x="26" y="16"/>
                  </a:moveTo>
                  <a:lnTo>
                    <a:pt x="26" y="1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5" y="19"/>
                  </a:lnTo>
                  <a:lnTo>
                    <a:pt x="26" y="16"/>
                  </a:lnTo>
                  <a:lnTo>
                    <a:pt x="26" y="16"/>
                  </a:lnTo>
                  <a:close/>
                  <a:moveTo>
                    <a:pt x="36" y="117"/>
                  </a:moveTo>
                  <a:lnTo>
                    <a:pt x="36" y="117"/>
                  </a:lnTo>
                  <a:lnTo>
                    <a:pt x="41" y="123"/>
                  </a:lnTo>
                  <a:lnTo>
                    <a:pt x="45" y="126"/>
                  </a:lnTo>
                  <a:lnTo>
                    <a:pt x="45" y="126"/>
                  </a:lnTo>
                  <a:lnTo>
                    <a:pt x="45" y="125"/>
                  </a:lnTo>
                  <a:lnTo>
                    <a:pt x="45" y="125"/>
                  </a:lnTo>
                  <a:lnTo>
                    <a:pt x="36" y="117"/>
                  </a:lnTo>
                  <a:lnTo>
                    <a:pt x="36" y="117"/>
                  </a:lnTo>
                  <a:close/>
                  <a:moveTo>
                    <a:pt x="104" y="78"/>
                  </a:moveTo>
                  <a:lnTo>
                    <a:pt x="104" y="78"/>
                  </a:lnTo>
                  <a:lnTo>
                    <a:pt x="104" y="78"/>
                  </a:lnTo>
                  <a:lnTo>
                    <a:pt x="104" y="78"/>
                  </a:lnTo>
                  <a:lnTo>
                    <a:pt x="101" y="79"/>
                  </a:lnTo>
                  <a:lnTo>
                    <a:pt x="101" y="79"/>
                  </a:lnTo>
                  <a:lnTo>
                    <a:pt x="101" y="79"/>
                  </a:lnTo>
                  <a:lnTo>
                    <a:pt x="101" y="79"/>
                  </a:lnTo>
                  <a:lnTo>
                    <a:pt x="101" y="82"/>
                  </a:lnTo>
                  <a:lnTo>
                    <a:pt x="101" y="82"/>
                  </a:lnTo>
                  <a:lnTo>
                    <a:pt x="101" y="84"/>
                  </a:lnTo>
                  <a:lnTo>
                    <a:pt x="101" y="84"/>
                  </a:lnTo>
                  <a:lnTo>
                    <a:pt x="104" y="78"/>
                  </a:lnTo>
                  <a:lnTo>
                    <a:pt x="104" y="78"/>
                  </a:lnTo>
                  <a:close/>
                  <a:moveTo>
                    <a:pt x="42" y="108"/>
                  </a:moveTo>
                  <a:lnTo>
                    <a:pt x="42" y="108"/>
                  </a:lnTo>
                  <a:lnTo>
                    <a:pt x="41" y="108"/>
                  </a:lnTo>
                  <a:lnTo>
                    <a:pt x="41" y="108"/>
                  </a:lnTo>
                  <a:lnTo>
                    <a:pt x="41" y="112"/>
                  </a:lnTo>
                  <a:lnTo>
                    <a:pt x="41" y="112"/>
                  </a:lnTo>
                  <a:lnTo>
                    <a:pt x="44" y="111"/>
                  </a:lnTo>
                  <a:lnTo>
                    <a:pt x="44" y="111"/>
                  </a:lnTo>
                  <a:lnTo>
                    <a:pt x="42" y="108"/>
                  </a:lnTo>
                  <a:lnTo>
                    <a:pt x="42" y="108"/>
                  </a:lnTo>
                  <a:close/>
                  <a:moveTo>
                    <a:pt x="28" y="90"/>
                  </a:moveTo>
                  <a:lnTo>
                    <a:pt x="28" y="90"/>
                  </a:lnTo>
                  <a:lnTo>
                    <a:pt x="30" y="97"/>
                  </a:lnTo>
                  <a:lnTo>
                    <a:pt x="30" y="97"/>
                  </a:lnTo>
                  <a:lnTo>
                    <a:pt x="31" y="95"/>
                  </a:lnTo>
                  <a:lnTo>
                    <a:pt x="31" y="95"/>
                  </a:lnTo>
                  <a:lnTo>
                    <a:pt x="28" y="90"/>
                  </a:lnTo>
                  <a:lnTo>
                    <a:pt x="28" y="90"/>
                  </a:lnTo>
                  <a:close/>
                  <a:moveTo>
                    <a:pt x="123" y="70"/>
                  </a:moveTo>
                  <a:lnTo>
                    <a:pt x="123" y="70"/>
                  </a:lnTo>
                  <a:lnTo>
                    <a:pt x="124" y="73"/>
                  </a:lnTo>
                  <a:lnTo>
                    <a:pt x="127" y="74"/>
                  </a:lnTo>
                  <a:lnTo>
                    <a:pt x="127" y="74"/>
                  </a:lnTo>
                  <a:lnTo>
                    <a:pt x="124" y="71"/>
                  </a:lnTo>
                  <a:lnTo>
                    <a:pt x="123" y="70"/>
                  </a:lnTo>
                  <a:lnTo>
                    <a:pt x="123" y="70"/>
                  </a:lnTo>
                  <a:close/>
                  <a:moveTo>
                    <a:pt x="64" y="14"/>
                  </a:moveTo>
                  <a:lnTo>
                    <a:pt x="64" y="14"/>
                  </a:lnTo>
                  <a:lnTo>
                    <a:pt x="72" y="18"/>
                  </a:lnTo>
                  <a:lnTo>
                    <a:pt x="72" y="18"/>
                  </a:lnTo>
                  <a:lnTo>
                    <a:pt x="74" y="19"/>
                  </a:lnTo>
                  <a:lnTo>
                    <a:pt x="74" y="19"/>
                  </a:lnTo>
                  <a:lnTo>
                    <a:pt x="64" y="14"/>
                  </a:lnTo>
                  <a:lnTo>
                    <a:pt x="64" y="14"/>
                  </a:lnTo>
                  <a:close/>
                  <a:moveTo>
                    <a:pt x="75" y="33"/>
                  </a:moveTo>
                  <a:lnTo>
                    <a:pt x="75" y="33"/>
                  </a:lnTo>
                  <a:lnTo>
                    <a:pt x="72" y="35"/>
                  </a:lnTo>
                  <a:lnTo>
                    <a:pt x="72" y="37"/>
                  </a:lnTo>
                  <a:lnTo>
                    <a:pt x="72" y="37"/>
                  </a:lnTo>
                  <a:lnTo>
                    <a:pt x="75" y="35"/>
                  </a:lnTo>
                  <a:lnTo>
                    <a:pt x="75" y="35"/>
                  </a:lnTo>
                  <a:lnTo>
                    <a:pt x="77" y="33"/>
                  </a:lnTo>
                  <a:lnTo>
                    <a:pt x="77" y="33"/>
                  </a:lnTo>
                  <a:lnTo>
                    <a:pt x="75" y="33"/>
                  </a:lnTo>
                  <a:lnTo>
                    <a:pt x="75" y="33"/>
                  </a:lnTo>
                  <a:close/>
                  <a:moveTo>
                    <a:pt x="137" y="81"/>
                  </a:moveTo>
                  <a:lnTo>
                    <a:pt x="137" y="81"/>
                  </a:lnTo>
                  <a:lnTo>
                    <a:pt x="132" y="74"/>
                  </a:lnTo>
                  <a:lnTo>
                    <a:pt x="132" y="74"/>
                  </a:lnTo>
                  <a:lnTo>
                    <a:pt x="130" y="76"/>
                  </a:lnTo>
                  <a:lnTo>
                    <a:pt x="130" y="76"/>
                  </a:lnTo>
                  <a:lnTo>
                    <a:pt x="134" y="78"/>
                  </a:lnTo>
                  <a:lnTo>
                    <a:pt x="135" y="81"/>
                  </a:lnTo>
                  <a:lnTo>
                    <a:pt x="135" y="81"/>
                  </a:lnTo>
                  <a:lnTo>
                    <a:pt x="137" y="81"/>
                  </a:lnTo>
                  <a:lnTo>
                    <a:pt x="137" y="81"/>
                  </a:lnTo>
                  <a:close/>
                  <a:moveTo>
                    <a:pt x="18" y="32"/>
                  </a:moveTo>
                  <a:lnTo>
                    <a:pt x="18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2" y="32"/>
                  </a:lnTo>
                  <a:lnTo>
                    <a:pt x="22" y="32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22" y="29"/>
                  </a:lnTo>
                  <a:lnTo>
                    <a:pt x="22" y="29"/>
                  </a:lnTo>
                  <a:lnTo>
                    <a:pt x="18" y="32"/>
                  </a:lnTo>
                  <a:lnTo>
                    <a:pt x="18" y="32"/>
                  </a:lnTo>
                  <a:close/>
                  <a:moveTo>
                    <a:pt x="59" y="81"/>
                  </a:moveTo>
                  <a:lnTo>
                    <a:pt x="59" y="81"/>
                  </a:lnTo>
                  <a:lnTo>
                    <a:pt x="64" y="76"/>
                  </a:lnTo>
                  <a:lnTo>
                    <a:pt x="64" y="76"/>
                  </a:lnTo>
                  <a:lnTo>
                    <a:pt x="61" y="79"/>
                  </a:lnTo>
                  <a:lnTo>
                    <a:pt x="61" y="79"/>
                  </a:lnTo>
                  <a:lnTo>
                    <a:pt x="59" y="79"/>
                  </a:lnTo>
                  <a:lnTo>
                    <a:pt x="59" y="81"/>
                  </a:lnTo>
                  <a:lnTo>
                    <a:pt x="59" y="81"/>
                  </a:lnTo>
                  <a:close/>
                  <a:moveTo>
                    <a:pt x="14" y="33"/>
                  </a:move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7" y="29"/>
                  </a:lnTo>
                  <a:lnTo>
                    <a:pt x="17" y="29"/>
                  </a:lnTo>
                  <a:lnTo>
                    <a:pt x="15" y="30"/>
                  </a:lnTo>
                  <a:lnTo>
                    <a:pt x="14" y="33"/>
                  </a:lnTo>
                  <a:lnTo>
                    <a:pt x="14" y="33"/>
                  </a:lnTo>
                  <a:close/>
                  <a:moveTo>
                    <a:pt x="107" y="79"/>
                  </a:moveTo>
                  <a:lnTo>
                    <a:pt x="107" y="79"/>
                  </a:lnTo>
                  <a:lnTo>
                    <a:pt x="107" y="84"/>
                  </a:lnTo>
                  <a:lnTo>
                    <a:pt x="107" y="84"/>
                  </a:lnTo>
                  <a:lnTo>
                    <a:pt x="108" y="81"/>
                  </a:lnTo>
                  <a:lnTo>
                    <a:pt x="110" y="79"/>
                  </a:lnTo>
                  <a:lnTo>
                    <a:pt x="110" y="79"/>
                  </a:lnTo>
                  <a:lnTo>
                    <a:pt x="107" y="79"/>
                  </a:lnTo>
                  <a:lnTo>
                    <a:pt x="107" y="79"/>
                  </a:lnTo>
                  <a:close/>
                  <a:moveTo>
                    <a:pt x="77" y="16"/>
                  </a:moveTo>
                  <a:lnTo>
                    <a:pt x="77" y="16"/>
                  </a:lnTo>
                  <a:lnTo>
                    <a:pt x="77" y="16"/>
                  </a:lnTo>
                  <a:lnTo>
                    <a:pt x="77" y="16"/>
                  </a:lnTo>
                  <a:lnTo>
                    <a:pt x="83" y="21"/>
                  </a:lnTo>
                  <a:lnTo>
                    <a:pt x="83" y="21"/>
                  </a:lnTo>
                  <a:lnTo>
                    <a:pt x="85" y="21"/>
                  </a:lnTo>
                  <a:lnTo>
                    <a:pt x="85" y="21"/>
                  </a:lnTo>
                  <a:lnTo>
                    <a:pt x="85" y="21"/>
                  </a:lnTo>
                  <a:lnTo>
                    <a:pt x="85" y="21"/>
                  </a:lnTo>
                  <a:lnTo>
                    <a:pt x="82" y="18"/>
                  </a:lnTo>
                  <a:lnTo>
                    <a:pt x="82" y="18"/>
                  </a:lnTo>
                  <a:lnTo>
                    <a:pt x="77" y="16"/>
                  </a:lnTo>
                  <a:lnTo>
                    <a:pt x="77" y="16"/>
                  </a:lnTo>
                  <a:close/>
                  <a:moveTo>
                    <a:pt x="69" y="112"/>
                  </a:moveTo>
                  <a:lnTo>
                    <a:pt x="69" y="112"/>
                  </a:lnTo>
                  <a:lnTo>
                    <a:pt x="69" y="109"/>
                  </a:lnTo>
                  <a:lnTo>
                    <a:pt x="69" y="109"/>
                  </a:lnTo>
                  <a:lnTo>
                    <a:pt x="66" y="109"/>
                  </a:lnTo>
                  <a:lnTo>
                    <a:pt x="66" y="109"/>
                  </a:lnTo>
                  <a:lnTo>
                    <a:pt x="69" y="112"/>
                  </a:lnTo>
                  <a:lnTo>
                    <a:pt x="69" y="112"/>
                  </a:lnTo>
                  <a:close/>
                  <a:moveTo>
                    <a:pt x="121" y="101"/>
                  </a:moveTo>
                  <a:lnTo>
                    <a:pt x="121" y="101"/>
                  </a:lnTo>
                  <a:lnTo>
                    <a:pt x="123" y="101"/>
                  </a:lnTo>
                  <a:lnTo>
                    <a:pt x="124" y="98"/>
                  </a:lnTo>
                  <a:lnTo>
                    <a:pt x="124" y="98"/>
                  </a:lnTo>
                  <a:lnTo>
                    <a:pt x="123" y="100"/>
                  </a:lnTo>
                  <a:lnTo>
                    <a:pt x="123" y="100"/>
                  </a:lnTo>
                  <a:lnTo>
                    <a:pt x="121" y="100"/>
                  </a:lnTo>
                  <a:lnTo>
                    <a:pt x="121" y="100"/>
                  </a:lnTo>
                  <a:lnTo>
                    <a:pt x="121" y="101"/>
                  </a:lnTo>
                  <a:lnTo>
                    <a:pt x="121" y="101"/>
                  </a:lnTo>
                  <a:close/>
                  <a:moveTo>
                    <a:pt x="72" y="104"/>
                  </a:moveTo>
                  <a:lnTo>
                    <a:pt x="72" y="104"/>
                  </a:lnTo>
                  <a:lnTo>
                    <a:pt x="74" y="103"/>
                  </a:lnTo>
                  <a:lnTo>
                    <a:pt x="74" y="100"/>
                  </a:lnTo>
                  <a:lnTo>
                    <a:pt x="74" y="100"/>
                  </a:lnTo>
                  <a:lnTo>
                    <a:pt x="72" y="101"/>
                  </a:lnTo>
                  <a:lnTo>
                    <a:pt x="72" y="104"/>
                  </a:lnTo>
                  <a:lnTo>
                    <a:pt x="72" y="104"/>
                  </a:lnTo>
                  <a:close/>
                  <a:moveTo>
                    <a:pt x="36" y="93"/>
                  </a:moveTo>
                  <a:lnTo>
                    <a:pt x="36" y="93"/>
                  </a:lnTo>
                  <a:lnTo>
                    <a:pt x="36" y="93"/>
                  </a:lnTo>
                  <a:lnTo>
                    <a:pt x="36" y="93"/>
                  </a:lnTo>
                  <a:lnTo>
                    <a:pt x="39" y="97"/>
                  </a:lnTo>
                  <a:lnTo>
                    <a:pt x="39" y="97"/>
                  </a:lnTo>
                  <a:lnTo>
                    <a:pt x="41" y="97"/>
                  </a:lnTo>
                  <a:lnTo>
                    <a:pt x="41" y="97"/>
                  </a:lnTo>
                  <a:lnTo>
                    <a:pt x="36" y="93"/>
                  </a:lnTo>
                  <a:lnTo>
                    <a:pt x="36" y="93"/>
                  </a:lnTo>
                  <a:close/>
                  <a:moveTo>
                    <a:pt x="44" y="56"/>
                  </a:moveTo>
                  <a:lnTo>
                    <a:pt x="44" y="56"/>
                  </a:lnTo>
                  <a:lnTo>
                    <a:pt x="44" y="54"/>
                  </a:lnTo>
                  <a:lnTo>
                    <a:pt x="45" y="51"/>
                  </a:lnTo>
                  <a:lnTo>
                    <a:pt x="45" y="51"/>
                  </a:lnTo>
                  <a:lnTo>
                    <a:pt x="44" y="52"/>
                  </a:lnTo>
                  <a:lnTo>
                    <a:pt x="44" y="56"/>
                  </a:lnTo>
                  <a:lnTo>
                    <a:pt x="44" y="56"/>
                  </a:lnTo>
                  <a:close/>
                  <a:moveTo>
                    <a:pt x="55" y="120"/>
                  </a:moveTo>
                  <a:lnTo>
                    <a:pt x="55" y="120"/>
                  </a:lnTo>
                  <a:lnTo>
                    <a:pt x="56" y="120"/>
                  </a:lnTo>
                  <a:lnTo>
                    <a:pt x="56" y="120"/>
                  </a:lnTo>
                  <a:lnTo>
                    <a:pt x="53" y="117"/>
                  </a:lnTo>
                  <a:lnTo>
                    <a:pt x="53" y="117"/>
                  </a:lnTo>
                  <a:lnTo>
                    <a:pt x="55" y="120"/>
                  </a:lnTo>
                  <a:lnTo>
                    <a:pt x="55" y="120"/>
                  </a:lnTo>
                  <a:close/>
                  <a:moveTo>
                    <a:pt x="66" y="106"/>
                  </a:moveTo>
                  <a:lnTo>
                    <a:pt x="66" y="106"/>
                  </a:lnTo>
                  <a:lnTo>
                    <a:pt x="67" y="106"/>
                  </a:lnTo>
                  <a:lnTo>
                    <a:pt x="67" y="106"/>
                  </a:lnTo>
                  <a:lnTo>
                    <a:pt x="69" y="104"/>
                  </a:lnTo>
                  <a:lnTo>
                    <a:pt x="69" y="104"/>
                  </a:lnTo>
                  <a:lnTo>
                    <a:pt x="69" y="104"/>
                  </a:lnTo>
                  <a:lnTo>
                    <a:pt x="66" y="104"/>
                  </a:lnTo>
                  <a:lnTo>
                    <a:pt x="66" y="104"/>
                  </a:lnTo>
                  <a:lnTo>
                    <a:pt x="66" y="106"/>
                  </a:lnTo>
                  <a:lnTo>
                    <a:pt x="66" y="106"/>
                  </a:lnTo>
                  <a:close/>
                  <a:moveTo>
                    <a:pt x="58" y="24"/>
                  </a:moveTo>
                  <a:lnTo>
                    <a:pt x="58" y="24"/>
                  </a:lnTo>
                  <a:lnTo>
                    <a:pt x="58" y="24"/>
                  </a:lnTo>
                  <a:lnTo>
                    <a:pt x="58" y="24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53" y="26"/>
                  </a:lnTo>
                  <a:lnTo>
                    <a:pt x="53" y="26"/>
                  </a:lnTo>
                  <a:lnTo>
                    <a:pt x="55" y="26"/>
                  </a:lnTo>
                  <a:lnTo>
                    <a:pt x="55" y="26"/>
                  </a:lnTo>
                  <a:lnTo>
                    <a:pt x="58" y="24"/>
                  </a:lnTo>
                  <a:lnTo>
                    <a:pt x="58" y="24"/>
                  </a:lnTo>
                  <a:close/>
                  <a:moveTo>
                    <a:pt x="58" y="49"/>
                  </a:moveTo>
                  <a:lnTo>
                    <a:pt x="58" y="49"/>
                  </a:lnTo>
                  <a:lnTo>
                    <a:pt x="58" y="46"/>
                  </a:lnTo>
                  <a:lnTo>
                    <a:pt x="58" y="41"/>
                  </a:lnTo>
                  <a:lnTo>
                    <a:pt x="58" y="41"/>
                  </a:lnTo>
                  <a:lnTo>
                    <a:pt x="58" y="49"/>
                  </a:lnTo>
                  <a:lnTo>
                    <a:pt x="58" y="49"/>
                  </a:lnTo>
                  <a:close/>
                  <a:moveTo>
                    <a:pt x="85" y="101"/>
                  </a:moveTo>
                  <a:lnTo>
                    <a:pt x="85" y="101"/>
                  </a:lnTo>
                  <a:lnTo>
                    <a:pt x="82" y="101"/>
                  </a:lnTo>
                  <a:lnTo>
                    <a:pt x="82" y="104"/>
                  </a:lnTo>
                  <a:lnTo>
                    <a:pt x="82" y="104"/>
                  </a:lnTo>
                  <a:lnTo>
                    <a:pt x="85" y="101"/>
                  </a:lnTo>
                  <a:lnTo>
                    <a:pt x="85" y="101"/>
                  </a:lnTo>
                  <a:close/>
                  <a:moveTo>
                    <a:pt x="18" y="37"/>
                  </a:moveTo>
                  <a:lnTo>
                    <a:pt x="18" y="37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7" y="37"/>
                  </a:lnTo>
                  <a:lnTo>
                    <a:pt x="17" y="37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8" y="37"/>
                  </a:lnTo>
                  <a:lnTo>
                    <a:pt x="18" y="37"/>
                  </a:lnTo>
                  <a:close/>
                  <a:moveTo>
                    <a:pt x="72" y="112"/>
                  </a:moveTo>
                  <a:lnTo>
                    <a:pt x="72" y="112"/>
                  </a:lnTo>
                  <a:lnTo>
                    <a:pt x="74" y="108"/>
                  </a:lnTo>
                  <a:lnTo>
                    <a:pt x="74" y="108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12"/>
                  </a:lnTo>
                  <a:lnTo>
                    <a:pt x="72" y="112"/>
                  </a:lnTo>
                  <a:close/>
                  <a:moveTo>
                    <a:pt x="97" y="70"/>
                  </a:moveTo>
                  <a:lnTo>
                    <a:pt x="97" y="70"/>
                  </a:lnTo>
                  <a:lnTo>
                    <a:pt x="97" y="73"/>
                  </a:lnTo>
                  <a:lnTo>
                    <a:pt x="97" y="73"/>
                  </a:lnTo>
                  <a:lnTo>
                    <a:pt x="97" y="71"/>
                  </a:lnTo>
                  <a:lnTo>
                    <a:pt x="97" y="71"/>
                  </a:lnTo>
                  <a:lnTo>
                    <a:pt x="97" y="70"/>
                  </a:lnTo>
                  <a:lnTo>
                    <a:pt x="97" y="70"/>
                  </a:lnTo>
                  <a:close/>
                  <a:moveTo>
                    <a:pt x="14" y="38"/>
                  </a:moveTo>
                  <a:lnTo>
                    <a:pt x="14" y="38"/>
                  </a:lnTo>
                  <a:lnTo>
                    <a:pt x="12" y="40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4" y="38"/>
                  </a:lnTo>
                  <a:lnTo>
                    <a:pt x="14" y="38"/>
                  </a:lnTo>
                  <a:close/>
                  <a:moveTo>
                    <a:pt x="33" y="97"/>
                  </a:moveTo>
                  <a:lnTo>
                    <a:pt x="33" y="97"/>
                  </a:lnTo>
                  <a:lnTo>
                    <a:pt x="31" y="100"/>
                  </a:lnTo>
                  <a:lnTo>
                    <a:pt x="31" y="100"/>
                  </a:lnTo>
                  <a:lnTo>
                    <a:pt x="34" y="98"/>
                  </a:lnTo>
                  <a:lnTo>
                    <a:pt x="34" y="98"/>
                  </a:lnTo>
                  <a:lnTo>
                    <a:pt x="33" y="97"/>
                  </a:lnTo>
                  <a:lnTo>
                    <a:pt x="33" y="97"/>
                  </a:lnTo>
                  <a:close/>
                  <a:moveTo>
                    <a:pt x="78" y="56"/>
                  </a:moveTo>
                  <a:lnTo>
                    <a:pt x="78" y="56"/>
                  </a:lnTo>
                  <a:lnTo>
                    <a:pt x="80" y="59"/>
                  </a:lnTo>
                  <a:lnTo>
                    <a:pt x="80" y="59"/>
                  </a:lnTo>
                  <a:lnTo>
                    <a:pt x="80" y="57"/>
                  </a:lnTo>
                  <a:lnTo>
                    <a:pt x="78" y="56"/>
                  </a:lnTo>
                  <a:lnTo>
                    <a:pt x="78" y="56"/>
                  </a:lnTo>
                  <a:close/>
                  <a:moveTo>
                    <a:pt x="78" y="98"/>
                  </a:moveTo>
                  <a:lnTo>
                    <a:pt x="78" y="98"/>
                  </a:lnTo>
                  <a:lnTo>
                    <a:pt x="78" y="98"/>
                  </a:lnTo>
                  <a:lnTo>
                    <a:pt x="78" y="98"/>
                  </a:lnTo>
                  <a:lnTo>
                    <a:pt x="77" y="101"/>
                  </a:lnTo>
                  <a:lnTo>
                    <a:pt x="77" y="101"/>
                  </a:lnTo>
                  <a:lnTo>
                    <a:pt x="78" y="100"/>
                  </a:lnTo>
                  <a:lnTo>
                    <a:pt x="78" y="100"/>
                  </a:lnTo>
                  <a:lnTo>
                    <a:pt x="78" y="98"/>
                  </a:lnTo>
                  <a:lnTo>
                    <a:pt x="78" y="98"/>
                  </a:lnTo>
                  <a:close/>
                  <a:moveTo>
                    <a:pt x="63" y="111"/>
                  </a:moveTo>
                  <a:lnTo>
                    <a:pt x="63" y="111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11"/>
                  </a:lnTo>
                  <a:lnTo>
                    <a:pt x="63" y="112"/>
                  </a:lnTo>
                  <a:lnTo>
                    <a:pt x="63" y="112"/>
                  </a:lnTo>
                  <a:lnTo>
                    <a:pt x="63" y="111"/>
                  </a:lnTo>
                  <a:lnTo>
                    <a:pt x="63" y="111"/>
                  </a:lnTo>
                  <a:close/>
                  <a:moveTo>
                    <a:pt x="45" y="79"/>
                  </a:moveTo>
                  <a:lnTo>
                    <a:pt x="45" y="79"/>
                  </a:lnTo>
                  <a:lnTo>
                    <a:pt x="44" y="78"/>
                  </a:lnTo>
                  <a:lnTo>
                    <a:pt x="44" y="78"/>
                  </a:lnTo>
                  <a:lnTo>
                    <a:pt x="44" y="81"/>
                  </a:lnTo>
                  <a:lnTo>
                    <a:pt x="44" y="81"/>
                  </a:lnTo>
                  <a:lnTo>
                    <a:pt x="45" y="81"/>
                  </a:lnTo>
                  <a:lnTo>
                    <a:pt x="45" y="81"/>
                  </a:lnTo>
                  <a:lnTo>
                    <a:pt x="45" y="79"/>
                  </a:lnTo>
                  <a:lnTo>
                    <a:pt x="45" y="79"/>
                  </a:lnTo>
                  <a:close/>
                  <a:moveTo>
                    <a:pt x="50" y="35"/>
                  </a:moveTo>
                  <a:lnTo>
                    <a:pt x="50" y="35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0" y="35"/>
                  </a:lnTo>
                  <a:lnTo>
                    <a:pt x="50" y="35"/>
                  </a:lnTo>
                  <a:close/>
                  <a:moveTo>
                    <a:pt x="20" y="81"/>
                  </a:moveTo>
                  <a:lnTo>
                    <a:pt x="20" y="81"/>
                  </a:lnTo>
                  <a:lnTo>
                    <a:pt x="20" y="82"/>
                  </a:lnTo>
                  <a:lnTo>
                    <a:pt x="20" y="82"/>
                  </a:lnTo>
                  <a:lnTo>
                    <a:pt x="22" y="84"/>
                  </a:lnTo>
                  <a:lnTo>
                    <a:pt x="22" y="84"/>
                  </a:lnTo>
                  <a:lnTo>
                    <a:pt x="20" y="81"/>
                  </a:lnTo>
                  <a:lnTo>
                    <a:pt x="20" y="81"/>
                  </a:lnTo>
                  <a:close/>
                  <a:moveTo>
                    <a:pt x="42" y="100"/>
                  </a:moveTo>
                  <a:lnTo>
                    <a:pt x="42" y="100"/>
                  </a:lnTo>
                  <a:lnTo>
                    <a:pt x="42" y="98"/>
                  </a:lnTo>
                  <a:lnTo>
                    <a:pt x="42" y="98"/>
                  </a:lnTo>
                  <a:lnTo>
                    <a:pt x="41" y="100"/>
                  </a:lnTo>
                  <a:lnTo>
                    <a:pt x="41" y="100"/>
                  </a:lnTo>
                  <a:lnTo>
                    <a:pt x="41" y="101"/>
                  </a:lnTo>
                  <a:lnTo>
                    <a:pt x="41" y="101"/>
                  </a:lnTo>
                  <a:lnTo>
                    <a:pt x="42" y="100"/>
                  </a:lnTo>
                  <a:lnTo>
                    <a:pt x="42" y="100"/>
                  </a:lnTo>
                  <a:close/>
                  <a:moveTo>
                    <a:pt x="56" y="57"/>
                  </a:moveTo>
                  <a:lnTo>
                    <a:pt x="56" y="57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6" y="56"/>
                  </a:lnTo>
                  <a:lnTo>
                    <a:pt x="56" y="57"/>
                  </a:lnTo>
                  <a:lnTo>
                    <a:pt x="56" y="57"/>
                  </a:lnTo>
                  <a:close/>
                  <a:moveTo>
                    <a:pt x="56" y="85"/>
                  </a:moveTo>
                  <a:lnTo>
                    <a:pt x="56" y="85"/>
                  </a:lnTo>
                  <a:lnTo>
                    <a:pt x="56" y="84"/>
                  </a:lnTo>
                  <a:lnTo>
                    <a:pt x="56" y="82"/>
                  </a:lnTo>
                  <a:lnTo>
                    <a:pt x="56" y="82"/>
                  </a:lnTo>
                  <a:lnTo>
                    <a:pt x="56" y="85"/>
                  </a:lnTo>
                  <a:lnTo>
                    <a:pt x="56" y="85"/>
                  </a:lnTo>
                  <a:close/>
                  <a:moveTo>
                    <a:pt x="85" y="52"/>
                  </a:moveTo>
                  <a:lnTo>
                    <a:pt x="85" y="52"/>
                  </a:lnTo>
                  <a:lnTo>
                    <a:pt x="85" y="54"/>
                  </a:lnTo>
                  <a:lnTo>
                    <a:pt x="86" y="56"/>
                  </a:lnTo>
                  <a:lnTo>
                    <a:pt x="86" y="56"/>
                  </a:lnTo>
                  <a:lnTo>
                    <a:pt x="85" y="52"/>
                  </a:lnTo>
                  <a:lnTo>
                    <a:pt x="85" y="52"/>
                  </a:lnTo>
                  <a:close/>
                  <a:moveTo>
                    <a:pt x="33" y="33"/>
                  </a:moveTo>
                  <a:lnTo>
                    <a:pt x="33" y="33"/>
                  </a:lnTo>
                  <a:lnTo>
                    <a:pt x="31" y="33"/>
                  </a:lnTo>
                  <a:lnTo>
                    <a:pt x="31" y="35"/>
                  </a:lnTo>
                  <a:lnTo>
                    <a:pt x="31" y="35"/>
                  </a:lnTo>
                  <a:lnTo>
                    <a:pt x="33" y="33"/>
                  </a:lnTo>
                  <a:lnTo>
                    <a:pt x="33" y="33"/>
                  </a:lnTo>
                  <a:close/>
                  <a:moveTo>
                    <a:pt x="44" y="22"/>
                  </a:moveTo>
                  <a:lnTo>
                    <a:pt x="44" y="22"/>
                  </a:lnTo>
                  <a:lnTo>
                    <a:pt x="45" y="24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5" y="22"/>
                  </a:lnTo>
                  <a:lnTo>
                    <a:pt x="44" y="22"/>
                  </a:lnTo>
                  <a:lnTo>
                    <a:pt x="44" y="22"/>
                  </a:lnTo>
                  <a:close/>
                  <a:moveTo>
                    <a:pt x="67" y="120"/>
                  </a:moveTo>
                  <a:lnTo>
                    <a:pt x="67" y="120"/>
                  </a:lnTo>
                  <a:lnTo>
                    <a:pt x="67" y="122"/>
                  </a:lnTo>
                  <a:lnTo>
                    <a:pt x="69" y="122"/>
                  </a:lnTo>
                  <a:lnTo>
                    <a:pt x="69" y="122"/>
                  </a:lnTo>
                  <a:lnTo>
                    <a:pt x="67" y="120"/>
                  </a:lnTo>
                  <a:lnTo>
                    <a:pt x="67" y="120"/>
                  </a:lnTo>
                  <a:close/>
                  <a:moveTo>
                    <a:pt x="83" y="14"/>
                  </a:moveTo>
                  <a:lnTo>
                    <a:pt x="83" y="14"/>
                  </a:lnTo>
                  <a:lnTo>
                    <a:pt x="83" y="14"/>
                  </a:lnTo>
                  <a:lnTo>
                    <a:pt x="83" y="14"/>
                  </a:lnTo>
                  <a:lnTo>
                    <a:pt x="86" y="16"/>
                  </a:lnTo>
                  <a:lnTo>
                    <a:pt x="86" y="16"/>
                  </a:lnTo>
                  <a:lnTo>
                    <a:pt x="83" y="14"/>
                  </a:lnTo>
                  <a:lnTo>
                    <a:pt x="83" y="14"/>
                  </a:lnTo>
                  <a:close/>
                  <a:moveTo>
                    <a:pt x="7" y="71"/>
                  </a:moveTo>
                  <a:lnTo>
                    <a:pt x="7" y="71"/>
                  </a:lnTo>
                  <a:lnTo>
                    <a:pt x="7" y="71"/>
                  </a:lnTo>
                  <a:lnTo>
                    <a:pt x="7" y="71"/>
                  </a:lnTo>
                  <a:lnTo>
                    <a:pt x="6" y="68"/>
                  </a:lnTo>
                  <a:lnTo>
                    <a:pt x="6" y="68"/>
                  </a:lnTo>
                  <a:lnTo>
                    <a:pt x="6" y="68"/>
                  </a:lnTo>
                  <a:lnTo>
                    <a:pt x="6" y="68"/>
                  </a:lnTo>
                  <a:lnTo>
                    <a:pt x="7" y="71"/>
                  </a:lnTo>
                  <a:lnTo>
                    <a:pt x="7" y="71"/>
                  </a:lnTo>
                  <a:close/>
                  <a:moveTo>
                    <a:pt x="37" y="62"/>
                  </a:moveTo>
                  <a:lnTo>
                    <a:pt x="37" y="62"/>
                  </a:lnTo>
                  <a:lnTo>
                    <a:pt x="39" y="62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7" y="62"/>
                  </a:lnTo>
                  <a:lnTo>
                    <a:pt x="37" y="62"/>
                  </a:lnTo>
                  <a:close/>
                  <a:moveTo>
                    <a:pt x="37" y="11"/>
                  </a:moveTo>
                  <a:lnTo>
                    <a:pt x="37" y="11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37" y="11"/>
                  </a:lnTo>
                  <a:lnTo>
                    <a:pt x="37" y="11"/>
                  </a:lnTo>
                  <a:close/>
                  <a:moveTo>
                    <a:pt x="74" y="125"/>
                  </a:moveTo>
                  <a:lnTo>
                    <a:pt x="74" y="125"/>
                  </a:lnTo>
                  <a:lnTo>
                    <a:pt x="74" y="126"/>
                  </a:lnTo>
                  <a:lnTo>
                    <a:pt x="74" y="126"/>
                  </a:lnTo>
                  <a:lnTo>
                    <a:pt x="75" y="125"/>
                  </a:lnTo>
                  <a:lnTo>
                    <a:pt x="75" y="125"/>
                  </a:lnTo>
                  <a:lnTo>
                    <a:pt x="74" y="125"/>
                  </a:lnTo>
                  <a:lnTo>
                    <a:pt x="74" y="125"/>
                  </a:lnTo>
                  <a:close/>
                  <a:moveTo>
                    <a:pt x="86" y="43"/>
                  </a:moveTo>
                  <a:lnTo>
                    <a:pt x="86" y="43"/>
                  </a:lnTo>
                  <a:lnTo>
                    <a:pt x="85" y="41"/>
                  </a:lnTo>
                  <a:lnTo>
                    <a:pt x="85" y="41"/>
                  </a:lnTo>
                  <a:lnTo>
                    <a:pt x="85" y="41"/>
                  </a:lnTo>
                  <a:lnTo>
                    <a:pt x="86" y="43"/>
                  </a:lnTo>
                  <a:lnTo>
                    <a:pt x="86" y="43"/>
                  </a:lnTo>
                  <a:close/>
                  <a:moveTo>
                    <a:pt x="97" y="38"/>
                  </a:moveTo>
                  <a:lnTo>
                    <a:pt x="97" y="38"/>
                  </a:lnTo>
                  <a:lnTo>
                    <a:pt x="97" y="38"/>
                  </a:lnTo>
                  <a:lnTo>
                    <a:pt x="97" y="38"/>
                  </a:lnTo>
                  <a:lnTo>
                    <a:pt x="97" y="40"/>
                  </a:lnTo>
                  <a:lnTo>
                    <a:pt x="97" y="40"/>
                  </a:lnTo>
                  <a:lnTo>
                    <a:pt x="99" y="40"/>
                  </a:lnTo>
                  <a:lnTo>
                    <a:pt x="99" y="40"/>
                  </a:lnTo>
                  <a:lnTo>
                    <a:pt x="97" y="38"/>
                  </a:lnTo>
                  <a:lnTo>
                    <a:pt x="97" y="38"/>
                  </a:lnTo>
                  <a:close/>
                  <a:moveTo>
                    <a:pt x="119" y="97"/>
                  </a:moveTo>
                  <a:lnTo>
                    <a:pt x="119" y="97"/>
                  </a:lnTo>
                  <a:lnTo>
                    <a:pt x="118" y="97"/>
                  </a:lnTo>
                  <a:lnTo>
                    <a:pt x="118" y="97"/>
                  </a:lnTo>
                  <a:lnTo>
                    <a:pt x="119" y="97"/>
                  </a:lnTo>
                  <a:lnTo>
                    <a:pt x="119" y="97"/>
                  </a:lnTo>
                  <a:lnTo>
                    <a:pt x="119" y="97"/>
                  </a:lnTo>
                  <a:lnTo>
                    <a:pt x="119" y="97"/>
                  </a:lnTo>
                  <a:close/>
                  <a:moveTo>
                    <a:pt x="83" y="62"/>
                  </a:moveTo>
                  <a:lnTo>
                    <a:pt x="83" y="62"/>
                  </a:lnTo>
                  <a:lnTo>
                    <a:pt x="83" y="62"/>
                  </a:lnTo>
                  <a:lnTo>
                    <a:pt x="83" y="62"/>
                  </a:lnTo>
                  <a:lnTo>
                    <a:pt x="85" y="60"/>
                  </a:lnTo>
                  <a:lnTo>
                    <a:pt x="83" y="59"/>
                  </a:lnTo>
                  <a:lnTo>
                    <a:pt x="83" y="59"/>
                  </a:lnTo>
                  <a:lnTo>
                    <a:pt x="83" y="62"/>
                  </a:lnTo>
                  <a:lnTo>
                    <a:pt x="83" y="62"/>
                  </a:lnTo>
                  <a:close/>
                  <a:moveTo>
                    <a:pt x="53" y="125"/>
                  </a:moveTo>
                  <a:lnTo>
                    <a:pt x="53" y="125"/>
                  </a:lnTo>
                  <a:lnTo>
                    <a:pt x="55" y="126"/>
                  </a:lnTo>
                  <a:lnTo>
                    <a:pt x="55" y="126"/>
                  </a:lnTo>
                  <a:lnTo>
                    <a:pt x="53" y="125"/>
                  </a:lnTo>
                  <a:lnTo>
                    <a:pt x="53" y="125"/>
                  </a:lnTo>
                  <a:close/>
                  <a:moveTo>
                    <a:pt x="145" y="87"/>
                  </a:moveTo>
                  <a:lnTo>
                    <a:pt x="145" y="87"/>
                  </a:lnTo>
                  <a:lnTo>
                    <a:pt x="143" y="87"/>
                  </a:lnTo>
                  <a:lnTo>
                    <a:pt x="143" y="89"/>
                  </a:lnTo>
                  <a:lnTo>
                    <a:pt x="143" y="89"/>
                  </a:lnTo>
                  <a:lnTo>
                    <a:pt x="145" y="87"/>
                  </a:lnTo>
                  <a:lnTo>
                    <a:pt x="145" y="87"/>
                  </a:lnTo>
                  <a:close/>
                  <a:moveTo>
                    <a:pt x="105" y="60"/>
                  </a:moveTo>
                  <a:lnTo>
                    <a:pt x="105" y="60"/>
                  </a:lnTo>
                  <a:lnTo>
                    <a:pt x="105" y="62"/>
                  </a:lnTo>
                  <a:lnTo>
                    <a:pt x="105" y="62"/>
                  </a:lnTo>
                  <a:lnTo>
                    <a:pt x="105" y="62"/>
                  </a:lnTo>
                  <a:lnTo>
                    <a:pt x="105" y="60"/>
                  </a:lnTo>
                  <a:lnTo>
                    <a:pt x="105" y="60"/>
                  </a:lnTo>
                  <a:close/>
                  <a:moveTo>
                    <a:pt x="50" y="111"/>
                  </a:moveTo>
                  <a:lnTo>
                    <a:pt x="50" y="111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1"/>
                  </a:lnTo>
                  <a:lnTo>
                    <a:pt x="50" y="111"/>
                  </a:lnTo>
                  <a:lnTo>
                    <a:pt x="50" y="111"/>
                  </a:lnTo>
                  <a:close/>
                  <a:moveTo>
                    <a:pt x="67" y="43"/>
                  </a:moveTo>
                  <a:lnTo>
                    <a:pt x="67" y="43"/>
                  </a:lnTo>
                  <a:lnTo>
                    <a:pt x="66" y="43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66" y="44"/>
                  </a:lnTo>
                  <a:lnTo>
                    <a:pt x="66" y="44"/>
                  </a:lnTo>
                  <a:lnTo>
                    <a:pt x="67" y="43"/>
                  </a:lnTo>
                  <a:lnTo>
                    <a:pt x="67" y="43"/>
                  </a:lnTo>
                  <a:close/>
                  <a:moveTo>
                    <a:pt x="20" y="78"/>
                  </a:moveTo>
                  <a:lnTo>
                    <a:pt x="20" y="78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20" y="78"/>
                  </a:lnTo>
                  <a:lnTo>
                    <a:pt x="20" y="78"/>
                  </a:lnTo>
                  <a:close/>
                  <a:moveTo>
                    <a:pt x="91" y="22"/>
                  </a:moveTo>
                  <a:lnTo>
                    <a:pt x="91" y="22"/>
                  </a:lnTo>
                  <a:lnTo>
                    <a:pt x="89" y="22"/>
                  </a:lnTo>
                  <a:lnTo>
                    <a:pt x="89" y="22"/>
                  </a:lnTo>
                  <a:lnTo>
                    <a:pt x="89" y="22"/>
                  </a:lnTo>
                  <a:lnTo>
                    <a:pt x="89" y="22"/>
                  </a:lnTo>
                  <a:lnTo>
                    <a:pt x="91" y="22"/>
                  </a:lnTo>
                  <a:lnTo>
                    <a:pt x="91" y="22"/>
                  </a:lnTo>
                  <a:close/>
                  <a:moveTo>
                    <a:pt x="69" y="74"/>
                  </a:moveTo>
                  <a:lnTo>
                    <a:pt x="69" y="74"/>
                  </a:lnTo>
                  <a:lnTo>
                    <a:pt x="69" y="76"/>
                  </a:lnTo>
                  <a:lnTo>
                    <a:pt x="69" y="76"/>
                  </a:lnTo>
                  <a:lnTo>
                    <a:pt x="69" y="74"/>
                  </a:lnTo>
                  <a:lnTo>
                    <a:pt x="69" y="74"/>
                  </a:lnTo>
                  <a:close/>
                  <a:moveTo>
                    <a:pt x="82" y="24"/>
                  </a:moveTo>
                  <a:lnTo>
                    <a:pt x="82" y="24"/>
                  </a:lnTo>
                  <a:lnTo>
                    <a:pt x="82" y="24"/>
                  </a:lnTo>
                  <a:lnTo>
                    <a:pt x="82" y="24"/>
                  </a:lnTo>
                  <a:lnTo>
                    <a:pt x="83" y="24"/>
                  </a:lnTo>
                  <a:lnTo>
                    <a:pt x="83" y="24"/>
                  </a:lnTo>
                  <a:lnTo>
                    <a:pt x="83" y="24"/>
                  </a:lnTo>
                  <a:lnTo>
                    <a:pt x="83" y="24"/>
                  </a:lnTo>
                  <a:lnTo>
                    <a:pt x="82" y="24"/>
                  </a:lnTo>
                  <a:lnTo>
                    <a:pt x="82" y="24"/>
                  </a:lnTo>
                  <a:close/>
                  <a:moveTo>
                    <a:pt x="53" y="19"/>
                  </a:move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3" y="19"/>
                  </a:lnTo>
                  <a:lnTo>
                    <a:pt x="53" y="19"/>
                  </a:lnTo>
                  <a:close/>
                  <a:moveTo>
                    <a:pt x="72" y="48"/>
                  </a:moveTo>
                  <a:lnTo>
                    <a:pt x="72" y="48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71" y="49"/>
                  </a:lnTo>
                  <a:lnTo>
                    <a:pt x="71" y="49"/>
                  </a:lnTo>
                  <a:lnTo>
                    <a:pt x="71" y="49"/>
                  </a:lnTo>
                  <a:lnTo>
                    <a:pt x="71" y="49"/>
                  </a:lnTo>
                  <a:lnTo>
                    <a:pt x="72" y="48"/>
                  </a:lnTo>
                  <a:lnTo>
                    <a:pt x="72" y="48"/>
                  </a:lnTo>
                  <a:close/>
                  <a:moveTo>
                    <a:pt x="42" y="35"/>
                  </a:moveTo>
                  <a:lnTo>
                    <a:pt x="42" y="35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2" y="35"/>
                  </a:lnTo>
                  <a:lnTo>
                    <a:pt x="42" y="35"/>
                  </a:lnTo>
                  <a:close/>
                  <a:moveTo>
                    <a:pt x="88" y="63"/>
                  </a:moveTo>
                  <a:lnTo>
                    <a:pt x="88" y="63"/>
                  </a:lnTo>
                  <a:lnTo>
                    <a:pt x="88" y="63"/>
                  </a:lnTo>
                  <a:lnTo>
                    <a:pt x="88" y="63"/>
                  </a:lnTo>
                  <a:lnTo>
                    <a:pt x="88" y="63"/>
                  </a:lnTo>
                  <a:lnTo>
                    <a:pt x="88" y="63"/>
                  </a:lnTo>
                  <a:lnTo>
                    <a:pt x="88" y="63"/>
                  </a:lnTo>
                  <a:close/>
                  <a:moveTo>
                    <a:pt x="154" y="87"/>
                  </a:moveTo>
                  <a:lnTo>
                    <a:pt x="154" y="87"/>
                  </a:lnTo>
                  <a:lnTo>
                    <a:pt x="154" y="87"/>
                  </a:lnTo>
                  <a:lnTo>
                    <a:pt x="154" y="87"/>
                  </a:lnTo>
                  <a:lnTo>
                    <a:pt x="154" y="87"/>
                  </a:lnTo>
                  <a:lnTo>
                    <a:pt x="154" y="87"/>
                  </a:lnTo>
                  <a:lnTo>
                    <a:pt x="156" y="87"/>
                  </a:lnTo>
                  <a:lnTo>
                    <a:pt x="156" y="87"/>
                  </a:lnTo>
                  <a:lnTo>
                    <a:pt x="154" y="87"/>
                  </a:lnTo>
                  <a:lnTo>
                    <a:pt x="154" y="87"/>
                  </a:lnTo>
                  <a:close/>
                  <a:moveTo>
                    <a:pt x="26" y="81"/>
                  </a:moveTo>
                  <a:lnTo>
                    <a:pt x="26" y="81"/>
                  </a:lnTo>
                  <a:lnTo>
                    <a:pt x="26" y="81"/>
                  </a:lnTo>
                  <a:lnTo>
                    <a:pt x="26" y="81"/>
                  </a:lnTo>
                  <a:lnTo>
                    <a:pt x="26" y="81"/>
                  </a:lnTo>
                  <a:lnTo>
                    <a:pt x="26" y="81"/>
                  </a:lnTo>
                  <a:lnTo>
                    <a:pt x="26" y="81"/>
                  </a:lnTo>
                  <a:lnTo>
                    <a:pt x="26" y="81"/>
                  </a:lnTo>
                  <a:lnTo>
                    <a:pt x="26" y="81"/>
                  </a:lnTo>
                  <a:lnTo>
                    <a:pt x="26" y="81"/>
                  </a:lnTo>
                  <a:close/>
                  <a:moveTo>
                    <a:pt x="66" y="114"/>
                  </a:move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4" y="114"/>
                  </a:lnTo>
                  <a:lnTo>
                    <a:pt x="64" y="114"/>
                  </a:lnTo>
                  <a:lnTo>
                    <a:pt x="64" y="114"/>
                  </a:lnTo>
                  <a:lnTo>
                    <a:pt x="64" y="114"/>
                  </a:lnTo>
                  <a:lnTo>
                    <a:pt x="66" y="114"/>
                  </a:lnTo>
                  <a:lnTo>
                    <a:pt x="66" y="114"/>
                  </a:lnTo>
                  <a:close/>
                  <a:moveTo>
                    <a:pt x="104" y="67"/>
                  </a:moveTo>
                  <a:lnTo>
                    <a:pt x="104" y="67"/>
                  </a:lnTo>
                  <a:lnTo>
                    <a:pt x="102" y="67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4" y="67"/>
                  </a:lnTo>
                  <a:lnTo>
                    <a:pt x="104" y="67"/>
                  </a:lnTo>
                  <a:close/>
                  <a:moveTo>
                    <a:pt x="56" y="98"/>
                  </a:moveTo>
                  <a:lnTo>
                    <a:pt x="56" y="98"/>
                  </a:lnTo>
                  <a:lnTo>
                    <a:pt x="56" y="98"/>
                  </a:lnTo>
                  <a:lnTo>
                    <a:pt x="56" y="98"/>
                  </a:lnTo>
                  <a:lnTo>
                    <a:pt x="56" y="98"/>
                  </a:lnTo>
                  <a:lnTo>
                    <a:pt x="56" y="98"/>
                  </a:lnTo>
                  <a:close/>
                  <a:moveTo>
                    <a:pt x="83" y="85"/>
                  </a:moveTo>
                  <a:lnTo>
                    <a:pt x="83" y="85"/>
                  </a:lnTo>
                  <a:lnTo>
                    <a:pt x="83" y="85"/>
                  </a:lnTo>
                  <a:lnTo>
                    <a:pt x="83" y="85"/>
                  </a:lnTo>
                  <a:lnTo>
                    <a:pt x="83" y="84"/>
                  </a:lnTo>
                  <a:lnTo>
                    <a:pt x="83" y="84"/>
                  </a:lnTo>
                  <a:lnTo>
                    <a:pt x="83" y="84"/>
                  </a:lnTo>
                  <a:lnTo>
                    <a:pt x="83" y="84"/>
                  </a:lnTo>
                  <a:lnTo>
                    <a:pt x="83" y="85"/>
                  </a:lnTo>
                  <a:lnTo>
                    <a:pt x="83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40" name="Freeform 117"/>
            <p:cNvSpPr>
              <a:spLocks noEditPoints="1"/>
            </p:cNvSpPr>
            <p:nvPr/>
          </p:nvSpPr>
          <p:spPr bwMode="auto">
            <a:xfrm>
              <a:off x="7960291" y="1473499"/>
              <a:ext cx="36513" cy="38100"/>
            </a:xfrm>
            <a:custGeom>
              <a:avLst/>
              <a:gdLst>
                <a:gd name="T0" fmla="*/ 14 w 23"/>
                <a:gd name="T1" fmla="*/ 1 h 24"/>
                <a:gd name="T2" fmla="*/ 14 w 23"/>
                <a:gd name="T3" fmla="*/ 1 h 24"/>
                <a:gd name="T4" fmla="*/ 17 w 23"/>
                <a:gd name="T5" fmla="*/ 1 h 24"/>
                <a:gd name="T6" fmla="*/ 20 w 23"/>
                <a:gd name="T7" fmla="*/ 3 h 24"/>
                <a:gd name="T8" fmla="*/ 20 w 23"/>
                <a:gd name="T9" fmla="*/ 3 h 24"/>
                <a:gd name="T10" fmla="*/ 23 w 23"/>
                <a:gd name="T11" fmla="*/ 6 h 24"/>
                <a:gd name="T12" fmla="*/ 23 w 23"/>
                <a:gd name="T13" fmla="*/ 9 h 24"/>
                <a:gd name="T14" fmla="*/ 23 w 23"/>
                <a:gd name="T15" fmla="*/ 9 h 24"/>
                <a:gd name="T16" fmla="*/ 22 w 23"/>
                <a:gd name="T17" fmla="*/ 16 h 24"/>
                <a:gd name="T18" fmla="*/ 19 w 23"/>
                <a:gd name="T19" fmla="*/ 20 h 24"/>
                <a:gd name="T20" fmla="*/ 19 w 23"/>
                <a:gd name="T21" fmla="*/ 20 h 24"/>
                <a:gd name="T22" fmla="*/ 16 w 23"/>
                <a:gd name="T23" fmla="*/ 24 h 24"/>
                <a:gd name="T24" fmla="*/ 11 w 23"/>
                <a:gd name="T25" fmla="*/ 24 h 24"/>
                <a:gd name="T26" fmla="*/ 11 w 23"/>
                <a:gd name="T27" fmla="*/ 24 h 24"/>
                <a:gd name="T28" fmla="*/ 8 w 23"/>
                <a:gd name="T29" fmla="*/ 22 h 24"/>
                <a:gd name="T30" fmla="*/ 5 w 23"/>
                <a:gd name="T31" fmla="*/ 20 h 24"/>
                <a:gd name="T32" fmla="*/ 1 w 23"/>
                <a:gd name="T33" fmla="*/ 17 h 24"/>
                <a:gd name="T34" fmla="*/ 0 w 23"/>
                <a:gd name="T35" fmla="*/ 14 h 24"/>
                <a:gd name="T36" fmla="*/ 0 w 23"/>
                <a:gd name="T37" fmla="*/ 14 h 24"/>
                <a:gd name="T38" fmla="*/ 0 w 23"/>
                <a:gd name="T39" fmla="*/ 11 h 24"/>
                <a:gd name="T40" fmla="*/ 0 w 23"/>
                <a:gd name="T41" fmla="*/ 8 h 24"/>
                <a:gd name="T42" fmla="*/ 1 w 23"/>
                <a:gd name="T43" fmla="*/ 5 h 24"/>
                <a:gd name="T44" fmla="*/ 5 w 23"/>
                <a:gd name="T45" fmla="*/ 1 h 24"/>
                <a:gd name="T46" fmla="*/ 5 w 23"/>
                <a:gd name="T47" fmla="*/ 1 h 24"/>
                <a:gd name="T48" fmla="*/ 11 w 23"/>
                <a:gd name="T49" fmla="*/ 0 h 24"/>
                <a:gd name="T50" fmla="*/ 11 w 23"/>
                <a:gd name="T51" fmla="*/ 0 h 24"/>
                <a:gd name="T52" fmla="*/ 12 w 23"/>
                <a:gd name="T53" fmla="*/ 0 h 24"/>
                <a:gd name="T54" fmla="*/ 12 w 23"/>
                <a:gd name="T55" fmla="*/ 0 h 24"/>
                <a:gd name="T56" fmla="*/ 14 w 23"/>
                <a:gd name="T57" fmla="*/ 1 h 24"/>
                <a:gd name="T58" fmla="*/ 14 w 23"/>
                <a:gd name="T59" fmla="*/ 1 h 24"/>
                <a:gd name="T60" fmla="*/ 5 w 23"/>
                <a:gd name="T61" fmla="*/ 14 h 24"/>
                <a:gd name="T62" fmla="*/ 5 w 23"/>
                <a:gd name="T63" fmla="*/ 14 h 24"/>
                <a:gd name="T64" fmla="*/ 6 w 23"/>
                <a:gd name="T65" fmla="*/ 9 h 24"/>
                <a:gd name="T66" fmla="*/ 8 w 23"/>
                <a:gd name="T67" fmla="*/ 6 h 24"/>
                <a:gd name="T68" fmla="*/ 8 w 23"/>
                <a:gd name="T69" fmla="*/ 6 h 24"/>
                <a:gd name="T70" fmla="*/ 5 w 23"/>
                <a:gd name="T71" fmla="*/ 9 h 24"/>
                <a:gd name="T72" fmla="*/ 5 w 23"/>
                <a:gd name="T73" fmla="*/ 13 h 24"/>
                <a:gd name="T74" fmla="*/ 5 w 23"/>
                <a:gd name="T75" fmla="*/ 14 h 24"/>
                <a:gd name="T76" fmla="*/ 5 w 23"/>
                <a:gd name="T77" fmla="*/ 14 h 24"/>
                <a:gd name="T78" fmla="*/ 11 w 23"/>
                <a:gd name="T79" fmla="*/ 13 h 24"/>
                <a:gd name="T80" fmla="*/ 11 w 23"/>
                <a:gd name="T81" fmla="*/ 13 h 24"/>
                <a:gd name="T82" fmla="*/ 14 w 23"/>
                <a:gd name="T83" fmla="*/ 11 h 24"/>
                <a:gd name="T84" fmla="*/ 14 w 23"/>
                <a:gd name="T85" fmla="*/ 11 h 24"/>
                <a:gd name="T86" fmla="*/ 14 w 23"/>
                <a:gd name="T87" fmla="*/ 9 h 24"/>
                <a:gd name="T88" fmla="*/ 14 w 23"/>
                <a:gd name="T89" fmla="*/ 9 h 24"/>
                <a:gd name="T90" fmla="*/ 12 w 23"/>
                <a:gd name="T91" fmla="*/ 8 h 24"/>
                <a:gd name="T92" fmla="*/ 12 w 23"/>
                <a:gd name="T93" fmla="*/ 8 h 24"/>
                <a:gd name="T94" fmla="*/ 11 w 23"/>
                <a:gd name="T95" fmla="*/ 9 h 24"/>
                <a:gd name="T96" fmla="*/ 11 w 23"/>
                <a:gd name="T97" fmla="*/ 13 h 24"/>
                <a:gd name="T98" fmla="*/ 11 w 23"/>
                <a:gd name="T99" fmla="*/ 1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" h="24">
                  <a:moveTo>
                    <a:pt x="14" y="1"/>
                  </a:moveTo>
                  <a:lnTo>
                    <a:pt x="14" y="1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3" y="6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2" y="16"/>
                  </a:lnTo>
                  <a:lnTo>
                    <a:pt x="19" y="20"/>
                  </a:lnTo>
                  <a:lnTo>
                    <a:pt x="19" y="20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8" y="22"/>
                  </a:lnTo>
                  <a:lnTo>
                    <a:pt x="5" y="20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8"/>
                  </a:lnTo>
                  <a:lnTo>
                    <a:pt x="1" y="5"/>
                  </a:lnTo>
                  <a:lnTo>
                    <a:pt x="5" y="1"/>
                  </a:lnTo>
                  <a:lnTo>
                    <a:pt x="5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4" y="1"/>
                  </a:lnTo>
                  <a:lnTo>
                    <a:pt x="14" y="1"/>
                  </a:lnTo>
                  <a:close/>
                  <a:moveTo>
                    <a:pt x="5" y="14"/>
                  </a:moveTo>
                  <a:lnTo>
                    <a:pt x="5" y="14"/>
                  </a:lnTo>
                  <a:lnTo>
                    <a:pt x="6" y="9"/>
                  </a:lnTo>
                  <a:lnTo>
                    <a:pt x="8" y="6"/>
                  </a:lnTo>
                  <a:lnTo>
                    <a:pt x="8" y="6"/>
                  </a:lnTo>
                  <a:lnTo>
                    <a:pt x="5" y="9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5" y="14"/>
                  </a:lnTo>
                  <a:close/>
                  <a:moveTo>
                    <a:pt x="11" y="13"/>
                  </a:moveTo>
                  <a:lnTo>
                    <a:pt x="11" y="13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1" y="9"/>
                  </a:lnTo>
                  <a:lnTo>
                    <a:pt x="11" y="13"/>
                  </a:lnTo>
                  <a:lnTo>
                    <a:pt x="11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41" name="Freeform 118"/>
            <p:cNvSpPr>
              <a:spLocks noEditPoints="1"/>
            </p:cNvSpPr>
            <p:nvPr/>
          </p:nvSpPr>
          <p:spPr bwMode="auto">
            <a:xfrm>
              <a:off x="7999979" y="1891012"/>
              <a:ext cx="39688" cy="33338"/>
            </a:xfrm>
            <a:custGeom>
              <a:avLst/>
              <a:gdLst>
                <a:gd name="T0" fmla="*/ 14 w 25"/>
                <a:gd name="T1" fmla="*/ 21 h 21"/>
                <a:gd name="T2" fmla="*/ 14 w 25"/>
                <a:gd name="T3" fmla="*/ 21 h 21"/>
                <a:gd name="T4" fmla="*/ 9 w 25"/>
                <a:gd name="T5" fmla="*/ 19 h 21"/>
                <a:gd name="T6" fmla="*/ 5 w 25"/>
                <a:gd name="T7" fmla="*/ 16 h 21"/>
                <a:gd name="T8" fmla="*/ 5 w 25"/>
                <a:gd name="T9" fmla="*/ 16 h 21"/>
                <a:gd name="T10" fmla="*/ 2 w 25"/>
                <a:gd name="T11" fmla="*/ 13 h 21"/>
                <a:gd name="T12" fmla="*/ 2 w 25"/>
                <a:gd name="T13" fmla="*/ 13 h 21"/>
                <a:gd name="T14" fmla="*/ 0 w 25"/>
                <a:gd name="T15" fmla="*/ 10 h 21"/>
                <a:gd name="T16" fmla="*/ 2 w 25"/>
                <a:gd name="T17" fmla="*/ 5 h 21"/>
                <a:gd name="T18" fmla="*/ 2 w 25"/>
                <a:gd name="T19" fmla="*/ 5 h 21"/>
                <a:gd name="T20" fmla="*/ 5 w 25"/>
                <a:gd name="T21" fmla="*/ 3 h 21"/>
                <a:gd name="T22" fmla="*/ 5 w 25"/>
                <a:gd name="T23" fmla="*/ 3 h 21"/>
                <a:gd name="T24" fmla="*/ 6 w 25"/>
                <a:gd name="T25" fmla="*/ 2 h 21"/>
                <a:gd name="T26" fmla="*/ 6 w 25"/>
                <a:gd name="T27" fmla="*/ 2 h 21"/>
                <a:gd name="T28" fmla="*/ 8 w 25"/>
                <a:gd name="T29" fmla="*/ 0 h 21"/>
                <a:gd name="T30" fmla="*/ 13 w 25"/>
                <a:gd name="T31" fmla="*/ 0 h 21"/>
                <a:gd name="T32" fmla="*/ 13 w 25"/>
                <a:gd name="T33" fmla="*/ 0 h 21"/>
                <a:gd name="T34" fmla="*/ 14 w 25"/>
                <a:gd name="T35" fmla="*/ 0 h 21"/>
                <a:gd name="T36" fmla="*/ 14 w 25"/>
                <a:gd name="T37" fmla="*/ 0 h 21"/>
                <a:gd name="T38" fmla="*/ 16 w 25"/>
                <a:gd name="T39" fmla="*/ 0 h 21"/>
                <a:gd name="T40" fmla="*/ 19 w 25"/>
                <a:gd name="T41" fmla="*/ 2 h 21"/>
                <a:gd name="T42" fmla="*/ 19 w 25"/>
                <a:gd name="T43" fmla="*/ 2 h 21"/>
                <a:gd name="T44" fmla="*/ 22 w 25"/>
                <a:gd name="T45" fmla="*/ 5 h 21"/>
                <a:gd name="T46" fmla="*/ 22 w 25"/>
                <a:gd name="T47" fmla="*/ 5 h 21"/>
                <a:gd name="T48" fmla="*/ 25 w 25"/>
                <a:gd name="T49" fmla="*/ 8 h 21"/>
                <a:gd name="T50" fmla="*/ 25 w 25"/>
                <a:gd name="T51" fmla="*/ 11 h 21"/>
                <a:gd name="T52" fmla="*/ 25 w 25"/>
                <a:gd name="T53" fmla="*/ 11 h 21"/>
                <a:gd name="T54" fmla="*/ 24 w 25"/>
                <a:gd name="T55" fmla="*/ 16 h 21"/>
                <a:gd name="T56" fmla="*/ 22 w 25"/>
                <a:gd name="T57" fmla="*/ 18 h 21"/>
                <a:gd name="T58" fmla="*/ 19 w 25"/>
                <a:gd name="T59" fmla="*/ 19 h 21"/>
                <a:gd name="T60" fmla="*/ 14 w 25"/>
                <a:gd name="T61" fmla="*/ 21 h 21"/>
                <a:gd name="T62" fmla="*/ 14 w 25"/>
                <a:gd name="T63" fmla="*/ 21 h 21"/>
                <a:gd name="T64" fmla="*/ 13 w 25"/>
                <a:gd name="T65" fmla="*/ 15 h 21"/>
                <a:gd name="T66" fmla="*/ 13 w 25"/>
                <a:gd name="T67" fmla="*/ 15 h 21"/>
                <a:gd name="T68" fmla="*/ 13 w 25"/>
                <a:gd name="T69" fmla="*/ 11 h 21"/>
                <a:gd name="T70" fmla="*/ 13 w 25"/>
                <a:gd name="T71" fmla="*/ 10 h 21"/>
                <a:gd name="T72" fmla="*/ 13 w 25"/>
                <a:gd name="T73" fmla="*/ 10 h 21"/>
                <a:gd name="T74" fmla="*/ 11 w 25"/>
                <a:gd name="T75" fmla="*/ 8 h 21"/>
                <a:gd name="T76" fmla="*/ 11 w 25"/>
                <a:gd name="T77" fmla="*/ 8 h 21"/>
                <a:gd name="T78" fmla="*/ 11 w 25"/>
                <a:gd name="T79" fmla="*/ 11 h 21"/>
                <a:gd name="T80" fmla="*/ 13 w 25"/>
                <a:gd name="T81" fmla="*/ 15 h 21"/>
                <a:gd name="T82" fmla="*/ 13 w 25"/>
                <a:gd name="T83" fmla="*/ 15 h 21"/>
                <a:gd name="T84" fmla="*/ 17 w 25"/>
                <a:gd name="T85" fmla="*/ 8 h 21"/>
                <a:gd name="T86" fmla="*/ 17 w 25"/>
                <a:gd name="T87" fmla="*/ 8 h 21"/>
                <a:gd name="T88" fmla="*/ 17 w 25"/>
                <a:gd name="T89" fmla="*/ 8 h 21"/>
                <a:gd name="T90" fmla="*/ 17 w 25"/>
                <a:gd name="T91" fmla="*/ 8 h 21"/>
                <a:gd name="T92" fmla="*/ 16 w 25"/>
                <a:gd name="T93" fmla="*/ 10 h 21"/>
                <a:gd name="T94" fmla="*/ 16 w 25"/>
                <a:gd name="T95" fmla="*/ 10 h 21"/>
                <a:gd name="T96" fmla="*/ 17 w 25"/>
                <a:gd name="T97" fmla="*/ 10 h 21"/>
                <a:gd name="T98" fmla="*/ 17 w 25"/>
                <a:gd name="T99" fmla="*/ 10 h 21"/>
                <a:gd name="T100" fmla="*/ 17 w 25"/>
                <a:gd name="T101" fmla="*/ 8 h 21"/>
                <a:gd name="T102" fmla="*/ 17 w 25"/>
                <a:gd name="T103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" h="21">
                  <a:moveTo>
                    <a:pt x="14" y="21"/>
                  </a:moveTo>
                  <a:lnTo>
                    <a:pt x="14" y="21"/>
                  </a:lnTo>
                  <a:lnTo>
                    <a:pt x="9" y="1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0" y="10"/>
                  </a:lnTo>
                  <a:lnTo>
                    <a:pt x="2" y="5"/>
                  </a:lnTo>
                  <a:lnTo>
                    <a:pt x="2" y="5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8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5" y="8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24" y="16"/>
                  </a:lnTo>
                  <a:lnTo>
                    <a:pt x="22" y="18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4" y="21"/>
                  </a:lnTo>
                  <a:close/>
                  <a:moveTo>
                    <a:pt x="13" y="15"/>
                  </a:moveTo>
                  <a:lnTo>
                    <a:pt x="13" y="15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11"/>
                  </a:lnTo>
                  <a:lnTo>
                    <a:pt x="13" y="15"/>
                  </a:lnTo>
                  <a:lnTo>
                    <a:pt x="13" y="15"/>
                  </a:lnTo>
                  <a:close/>
                  <a:moveTo>
                    <a:pt x="17" y="8"/>
                  </a:move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8"/>
                  </a:ln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42" name="Freeform 119"/>
            <p:cNvSpPr>
              <a:spLocks noEditPoints="1"/>
            </p:cNvSpPr>
            <p:nvPr/>
          </p:nvSpPr>
          <p:spPr bwMode="auto">
            <a:xfrm>
              <a:off x="8052366" y="1881487"/>
              <a:ext cx="38100" cy="33338"/>
            </a:xfrm>
            <a:custGeom>
              <a:avLst/>
              <a:gdLst>
                <a:gd name="T0" fmla="*/ 16 w 24"/>
                <a:gd name="T1" fmla="*/ 17 h 21"/>
                <a:gd name="T2" fmla="*/ 16 w 24"/>
                <a:gd name="T3" fmla="*/ 19 h 21"/>
                <a:gd name="T4" fmla="*/ 11 w 24"/>
                <a:gd name="T5" fmla="*/ 21 h 21"/>
                <a:gd name="T6" fmla="*/ 11 w 24"/>
                <a:gd name="T7" fmla="*/ 21 h 21"/>
                <a:gd name="T8" fmla="*/ 6 w 24"/>
                <a:gd name="T9" fmla="*/ 21 h 21"/>
                <a:gd name="T10" fmla="*/ 0 w 24"/>
                <a:gd name="T11" fmla="*/ 13 h 21"/>
                <a:gd name="T12" fmla="*/ 0 w 24"/>
                <a:gd name="T13" fmla="*/ 8 h 21"/>
                <a:gd name="T14" fmla="*/ 3 w 24"/>
                <a:gd name="T15" fmla="*/ 3 h 21"/>
                <a:gd name="T16" fmla="*/ 6 w 24"/>
                <a:gd name="T17" fmla="*/ 2 h 21"/>
                <a:gd name="T18" fmla="*/ 8 w 24"/>
                <a:gd name="T19" fmla="*/ 0 h 21"/>
                <a:gd name="T20" fmla="*/ 16 w 24"/>
                <a:gd name="T21" fmla="*/ 2 h 21"/>
                <a:gd name="T22" fmla="*/ 18 w 24"/>
                <a:gd name="T23" fmla="*/ 2 h 21"/>
                <a:gd name="T24" fmla="*/ 19 w 24"/>
                <a:gd name="T25" fmla="*/ 2 h 21"/>
                <a:gd name="T26" fmla="*/ 21 w 24"/>
                <a:gd name="T27" fmla="*/ 5 h 21"/>
                <a:gd name="T28" fmla="*/ 22 w 24"/>
                <a:gd name="T29" fmla="*/ 6 h 21"/>
                <a:gd name="T30" fmla="*/ 24 w 24"/>
                <a:gd name="T31" fmla="*/ 14 h 21"/>
                <a:gd name="T32" fmla="*/ 21 w 24"/>
                <a:gd name="T33" fmla="*/ 16 h 21"/>
                <a:gd name="T34" fmla="*/ 18 w 24"/>
                <a:gd name="T35" fmla="*/ 17 h 21"/>
                <a:gd name="T36" fmla="*/ 16 w 24"/>
                <a:gd name="T37" fmla="*/ 17 h 21"/>
                <a:gd name="T38" fmla="*/ 19 w 24"/>
                <a:gd name="T39" fmla="*/ 8 h 21"/>
                <a:gd name="T40" fmla="*/ 18 w 24"/>
                <a:gd name="T41" fmla="*/ 14 h 21"/>
                <a:gd name="T42" fmla="*/ 21 w 24"/>
                <a:gd name="T43" fmla="*/ 11 h 21"/>
                <a:gd name="T44" fmla="*/ 21 w 24"/>
                <a:gd name="T45" fmla="*/ 9 h 21"/>
                <a:gd name="T46" fmla="*/ 19 w 24"/>
                <a:gd name="T47" fmla="*/ 8 h 21"/>
                <a:gd name="T48" fmla="*/ 10 w 24"/>
                <a:gd name="T49" fmla="*/ 16 h 21"/>
                <a:gd name="T50" fmla="*/ 10 w 24"/>
                <a:gd name="T51" fmla="*/ 6 h 21"/>
                <a:gd name="T52" fmla="*/ 8 w 24"/>
                <a:gd name="T53" fmla="*/ 6 h 21"/>
                <a:gd name="T54" fmla="*/ 8 w 24"/>
                <a:gd name="T55" fmla="*/ 14 h 21"/>
                <a:gd name="T56" fmla="*/ 10 w 24"/>
                <a:gd name="T57" fmla="*/ 16 h 21"/>
                <a:gd name="T58" fmla="*/ 14 w 24"/>
                <a:gd name="T59" fmla="*/ 11 h 21"/>
                <a:gd name="T60" fmla="*/ 14 w 24"/>
                <a:gd name="T61" fmla="*/ 8 h 21"/>
                <a:gd name="T62" fmla="*/ 13 w 24"/>
                <a:gd name="T63" fmla="*/ 11 h 21"/>
                <a:gd name="T64" fmla="*/ 14 w 24"/>
                <a:gd name="T6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21">
                  <a:moveTo>
                    <a:pt x="16" y="17"/>
                  </a:moveTo>
                  <a:lnTo>
                    <a:pt x="16" y="17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6" y="21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0" y="8"/>
                  </a:lnTo>
                  <a:lnTo>
                    <a:pt x="0" y="8"/>
                  </a:lnTo>
                  <a:lnTo>
                    <a:pt x="3" y="3"/>
                  </a:lnTo>
                  <a:lnTo>
                    <a:pt x="3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4" y="9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1" y="16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6" y="17"/>
                  </a:lnTo>
                  <a:lnTo>
                    <a:pt x="16" y="17"/>
                  </a:lnTo>
                  <a:close/>
                  <a:moveTo>
                    <a:pt x="19" y="8"/>
                  </a:moveTo>
                  <a:lnTo>
                    <a:pt x="19" y="8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21" y="14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19" y="8"/>
                  </a:lnTo>
                  <a:lnTo>
                    <a:pt x="19" y="8"/>
                  </a:lnTo>
                  <a:close/>
                  <a:moveTo>
                    <a:pt x="10" y="16"/>
                  </a:moveTo>
                  <a:lnTo>
                    <a:pt x="10" y="1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9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10" y="16"/>
                  </a:lnTo>
                  <a:lnTo>
                    <a:pt x="10" y="16"/>
                  </a:lnTo>
                  <a:close/>
                  <a:moveTo>
                    <a:pt x="14" y="11"/>
                  </a:moveTo>
                  <a:lnTo>
                    <a:pt x="14" y="11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4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43" name="Freeform 120"/>
            <p:cNvSpPr>
              <a:spLocks noEditPoints="1"/>
            </p:cNvSpPr>
            <p:nvPr/>
          </p:nvSpPr>
          <p:spPr bwMode="auto">
            <a:xfrm>
              <a:off x="7944416" y="1881487"/>
              <a:ext cx="38100" cy="38100"/>
            </a:xfrm>
            <a:custGeom>
              <a:avLst/>
              <a:gdLst>
                <a:gd name="T0" fmla="*/ 15 w 24"/>
                <a:gd name="T1" fmla="*/ 0 h 24"/>
                <a:gd name="T2" fmla="*/ 19 w 24"/>
                <a:gd name="T3" fmla="*/ 2 h 24"/>
                <a:gd name="T4" fmla="*/ 24 w 24"/>
                <a:gd name="T5" fmla="*/ 9 h 24"/>
                <a:gd name="T6" fmla="*/ 24 w 24"/>
                <a:gd name="T7" fmla="*/ 14 h 24"/>
                <a:gd name="T8" fmla="*/ 21 w 24"/>
                <a:gd name="T9" fmla="*/ 17 h 24"/>
                <a:gd name="T10" fmla="*/ 19 w 24"/>
                <a:gd name="T11" fmla="*/ 21 h 24"/>
                <a:gd name="T12" fmla="*/ 10 w 24"/>
                <a:gd name="T13" fmla="*/ 24 h 24"/>
                <a:gd name="T14" fmla="*/ 5 w 24"/>
                <a:gd name="T15" fmla="*/ 22 h 24"/>
                <a:gd name="T16" fmla="*/ 2 w 24"/>
                <a:gd name="T17" fmla="*/ 19 h 24"/>
                <a:gd name="T18" fmla="*/ 0 w 24"/>
                <a:gd name="T19" fmla="*/ 16 h 24"/>
                <a:gd name="T20" fmla="*/ 7 w 24"/>
                <a:gd name="T21" fmla="*/ 3 h 24"/>
                <a:gd name="T22" fmla="*/ 10 w 24"/>
                <a:gd name="T23" fmla="*/ 2 h 24"/>
                <a:gd name="T24" fmla="*/ 15 w 24"/>
                <a:gd name="T25" fmla="*/ 0 h 24"/>
                <a:gd name="T26" fmla="*/ 16 w 24"/>
                <a:gd name="T27" fmla="*/ 19 h 24"/>
                <a:gd name="T28" fmla="*/ 16 w 24"/>
                <a:gd name="T29" fmla="*/ 19 h 24"/>
                <a:gd name="T30" fmla="*/ 10 w 24"/>
                <a:gd name="T31" fmla="*/ 17 h 24"/>
                <a:gd name="T32" fmla="*/ 5 w 24"/>
                <a:gd name="T33" fmla="*/ 11 h 24"/>
                <a:gd name="T34" fmla="*/ 7 w 24"/>
                <a:gd name="T35" fmla="*/ 9 h 24"/>
                <a:gd name="T36" fmla="*/ 7 w 24"/>
                <a:gd name="T37" fmla="*/ 8 h 24"/>
                <a:gd name="T38" fmla="*/ 3 w 24"/>
                <a:gd name="T39" fmla="*/ 16 h 24"/>
                <a:gd name="T40" fmla="*/ 7 w 24"/>
                <a:gd name="T41" fmla="*/ 19 h 24"/>
                <a:gd name="T42" fmla="*/ 11 w 24"/>
                <a:gd name="T43" fmla="*/ 22 h 24"/>
                <a:gd name="T44" fmla="*/ 15 w 24"/>
                <a:gd name="T45" fmla="*/ 21 h 24"/>
                <a:gd name="T46" fmla="*/ 16 w 24"/>
                <a:gd name="T47" fmla="*/ 19 h 24"/>
                <a:gd name="T48" fmla="*/ 11 w 24"/>
                <a:gd name="T49" fmla="*/ 11 h 24"/>
                <a:gd name="T50" fmla="*/ 15 w 24"/>
                <a:gd name="T51" fmla="*/ 8 h 24"/>
                <a:gd name="T52" fmla="*/ 18 w 24"/>
                <a:gd name="T53" fmla="*/ 6 h 24"/>
                <a:gd name="T54" fmla="*/ 15 w 24"/>
                <a:gd name="T55" fmla="*/ 6 h 24"/>
                <a:gd name="T56" fmla="*/ 13 w 24"/>
                <a:gd name="T57" fmla="*/ 8 h 24"/>
                <a:gd name="T58" fmla="*/ 11 w 24"/>
                <a:gd name="T59" fmla="*/ 11 h 24"/>
                <a:gd name="T60" fmla="*/ 18 w 24"/>
                <a:gd name="T61" fmla="*/ 11 h 24"/>
                <a:gd name="T62" fmla="*/ 16 w 24"/>
                <a:gd name="T63" fmla="*/ 14 h 24"/>
                <a:gd name="T64" fmla="*/ 18 w 24"/>
                <a:gd name="T65" fmla="*/ 13 h 24"/>
                <a:gd name="T66" fmla="*/ 18 w 24"/>
                <a:gd name="T67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" h="24">
                  <a:moveTo>
                    <a:pt x="15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4" y="14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6" y="24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9"/>
                  </a:lnTo>
                  <a:lnTo>
                    <a:pt x="7" y="3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5" y="0"/>
                  </a:lnTo>
                  <a:lnTo>
                    <a:pt x="15" y="0"/>
                  </a:lnTo>
                  <a:close/>
                  <a:moveTo>
                    <a:pt x="16" y="19"/>
                  </a:move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7" y="14"/>
                  </a:lnTo>
                  <a:lnTo>
                    <a:pt x="5" y="11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8"/>
                  </a:lnTo>
                  <a:lnTo>
                    <a:pt x="3" y="13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5" y="21"/>
                  </a:lnTo>
                  <a:lnTo>
                    <a:pt x="16" y="19"/>
                  </a:lnTo>
                  <a:lnTo>
                    <a:pt x="16" y="19"/>
                  </a:lnTo>
                  <a:close/>
                  <a:moveTo>
                    <a:pt x="11" y="11"/>
                  </a:moveTo>
                  <a:lnTo>
                    <a:pt x="11" y="11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3" y="8"/>
                  </a:lnTo>
                  <a:lnTo>
                    <a:pt x="11" y="11"/>
                  </a:lnTo>
                  <a:lnTo>
                    <a:pt x="11" y="11"/>
                  </a:lnTo>
                  <a:close/>
                  <a:moveTo>
                    <a:pt x="18" y="11"/>
                  </a:moveTo>
                  <a:lnTo>
                    <a:pt x="18" y="11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9" y="13"/>
                  </a:lnTo>
                  <a:lnTo>
                    <a:pt x="18" y="11"/>
                  </a:lnTo>
                  <a:lnTo>
                    <a:pt x="18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44" name="Freeform 121"/>
            <p:cNvSpPr>
              <a:spLocks noEditPoints="1"/>
            </p:cNvSpPr>
            <p:nvPr/>
          </p:nvSpPr>
          <p:spPr bwMode="auto">
            <a:xfrm>
              <a:off x="8044429" y="1813224"/>
              <a:ext cx="36513" cy="38100"/>
            </a:xfrm>
            <a:custGeom>
              <a:avLst/>
              <a:gdLst>
                <a:gd name="T0" fmla="*/ 11 w 23"/>
                <a:gd name="T1" fmla="*/ 0 h 24"/>
                <a:gd name="T2" fmla="*/ 18 w 23"/>
                <a:gd name="T3" fmla="*/ 4 h 24"/>
                <a:gd name="T4" fmla="*/ 21 w 23"/>
                <a:gd name="T5" fmla="*/ 7 h 24"/>
                <a:gd name="T6" fmla="*/ 23 w 23"/>
                <a:gd name="T7" fmla="*/ 13 h 24"/>
                <a:gd name="T8" fmla="*/ 21 w 23"/>
                <a:gd name="T9" fmla="*/ 19 h 24"/>
                <a:gd name="T10" fmla="*/ 19 w 23"/>
                <a:gd name="T11" fmla="*/ 23 h 24"/>
                <a:gd name="T12" fmla="*/ 10 w 23"/>
                <a:gd name="T13" fmla="*/ 24 h 24"/>
                <a:gd name="T14" fmla="*/ 8 w 23"/>
                <a:gd name="T15" fmla="*/ 24 h 24"/>
                <a:gd name="T16" fmla="*/ 4 w 23"/>
                <a:gd name="T17" fmla="*/ 21 h 24"/>
                <a:gd name="T18" fmla="*/ 0 w 23"/>
                <a:gd name="T19" fmla="*/ 15 h 24"/>
                <a:gd name="T20" fmla="*/ 0 w 23"/>
                <a:gd name="T21" fmla="*/ 11 h 24"/>
                <a:gd name="T22" fmla="*/ 4 w 23"/>
                <a:gd name="T23" fmla="*/ 5 h 24"/>
                <a:gd name="T24" fmla="*/ 11 w 23"/>
                <a:gd name="T25" fmla="*/ 0 h 24"/>
                <a:gd name="T26" fmla="*/ 7 w 23"/>
                <a:gd name="T27" fmla="*/ 16 h 24"/>
                <a:gd name="T28" fmla="*/ 7 w 23"/>
                <a:gd name="T29" fmla="*/ 16 h 24"/>
                <a:gd name="T30" fmla="*/ 8 w 23"/>
                <a:gd name="T31" fmla="*/ 11 h 24"/>
                <a:gd name="T32" fmla="*/ 11 w 23"/>
                <a:gd name="T33" fmla="*/ 7 h 24"/>
                <a:gd name="T34" fmla="*/ 11 w 23"/>
                <a:gd name="T35" fmla="*/ 7 h 24"/>
                <a:gd name="T36" fmla="*/ 15 w 23"/>
                <a:gd name="T37" fmla="*/ 10 h 24"/>
                <a:gd name="T38" fmla="*/ 15 w 23"/>
                <a:gd name="T39" fmla="*/ 11 h 24"/>
                <a:gd name="T40" fmla="*/ 16 w 23"/>
                <a:gd name="T41" fmla="*/ 13 h 24"/>
                <a:gd name="T42" fmla="*/ 16 w 23"/>
                <a:gd name="T43" fmla="*/ 16 h 24"/>
                <a:gd name="T44" fmla="*/ 18 w 23"/>
                <a:gd name="T45" fmla="*/ 15 h 24"/>
                <a:gd name="T46" fmla="*/ 19 w 23"/>
                <a:gd name="T47" fmla="*/ 10 h 24"/>
                <a:gd name="T48" fmla="*/ 18 w 23"/>
                <a:gd name="T49" fmla="*/ 8 h 24"/>
                <a:gd name="T50" fmla="*/ 15 w 23"/>
                <a:gd name="T51" fmla="*/ 7 h 24"/>
                <a:gd name="T52" fmla="*/ 11 w 23"/>
                <a:gd name="T53" fmla="*/ 5 h 24"/>
                <a:gd name="T54" fmla="*/ 8 w 23"/>
                <a:gd name="T55" fmla="*/ 7 h 24"/>
                <a:gd name="T56" fmla="*/ 5 w 23"/>
                <a:gd name="T57" fmla="*/ 13 h 24"/>
                <a:gd name="T58" fmla="*/ 5 w 23"/>
                <a:gd name="T59" fmla="*/ 15 h 24"/>
                <a:gd name="T60" fmla="*/ 7 w 23"/>
                <a:gd name="T61" fmla="*/ 16 h 24"/>
                <a:gd name="T62" fmla="*/ 15 w 23"/>
                <a:gd name="T63" fmla="*/ 21 h 24"/>
                <a:gd name="T64" fmla="*/ 10 w 23"/>
                <a:gd name="T65" fmla="*/ 21 h 24"/>
                <a:gd name="T66" fmla="*/ 15 w 23"/>
                <a:gd name="T67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24">
                  <a:moveTo>
                    <a:pt x="11" y="0"/>
                  </a:moveTo>
                  <a:lnTo>
                    <a:pt x="11" y="0"/>
                  </a:lnTo>
                  <a:lnTo>
                    <a:pt x="15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19" y="23"/>
                  </a:lnTo>
                  <a:lnTo>
                    <a:pt x="16" y="24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4" y="21"/>
                  </a:lnTo>
                  <a:lnTo>
                    <a:pt x="2" y="18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4" y="5"/>
                  </a:lnTo>
                  <a:lnTo>
                    <a:pt x="4" y="5"/>
                  </a:lnTo>
                  <a:lnTo>
                    <a:pt x="7" y="2"/>
                  </a:lnTo>
                  <a:lnTo>
                    <a:pt x="11" y="0"/>
                  </a:lnTo>
                  <a:lnTo>
                    <a:pt x="11" y="0"/>
                  </a:lnTo>
                  <a:close/>
                  <a:moveTo>
                    <a:pt x="7" y="16"/>
                  </a:move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8" y="11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3" y="8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6" y="13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5" y="7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8" y="7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5" y="15"/>
                  </a:lnTo>
                  <a:lnTo>
                    <a:pt x="7" y="16"/>
                  </a:lnTo>
                  <a:lnTo>
                    <a:pt x="7" y="16"/>
                  </a:lnTo>
                  <a:close/>
                  <a:moveTo>
                    <a:pt x="15" y="21"/>
                  </a:moveTo>
                  <a:lnTo>
                    <a:pt x="15" y="21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5" y="21"/>
                  </a:lnTo>
                  <a:lnTo>
                    <a:pt x="1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45" name="Freeform 122"/>
            <p:cNvSpPr>
              <a:spLocks noEditPoints="1"/>
            </p:cNvSpPr>
            <p:nvPr/>
          </p:nvSpPr>
          <p:spPr bwMode="auto">
            <a:xfrm>
              <a:off x="7974579" y="1833862"/>
              <a:ext cx="33338" cy="33338"/>
            </a:xfrm>
            <a:custGeom>
              <a:avLst/>
              <a:gdLst>
                <a:gd name="T0" fmla="*/ 21 w 21"/>
                <a:gd name="T1" fmla="*/ 10 h 21"/>
                <a:gd name="T2" fmla="*/ 21 w 21"/>
                <a:gd name="T3" fmla="*/ 10 h 21"/>
                <a:gd name="T4" fmla="*/ 19 w 21"/>
                <a:gd name="T5" fmla="*/ 16 h 21"/>
                <a:gd name="T6" fmla="*/ 19 w 21"/>
                <a:gd name="T7" fmla="*/ 16 h 21"/>
                <a:gd name="T8" fmla="*/ 16 w 21"/>
                <a:gd name="T9" fmla="*/ 19 h 21"/>
                <a:gd name="T10" fmla="*/ 14 w 21"/>
                <a:gd name="T11" fmla="*/ 21 h 21"/>
                <a:gd name="T12" fmla="*/ 11 w 21"/>
                <a:gd name="T13" fmla="*/ 21 h 21"/>
                <a:gd name="T14" fmla="*/ 7 w 21"/>
                <a:gd name="T15" fmla="*/ 21 h 21"/>
                <a:gd name="T16" fmla="*/ 7 w 21"/>
                <a:gd name="T17" fmla="*/ 21 h 21"/>
                <a:gd name="T18" fmla="*/ 3 w 21"/>
                <a:gd name="T19" fmla="*/ 19 h 21"/>
                <a:gd name="T20" fmla="*/ 3 w 21"/>
                <a:gd name="T21" fmla="*/ 19 h 21"/>
                <a:gd name="T22" fmla="*/ 2 w 21"/>
                <a:gd name="T23" fmla="*/ 14 h 21"/>
                <a:gd name="T24" fmla="*/ 0 w 21"/>
                <a:gd name="T25" fmla="*/ 11 h 21"/>
                <a:gd name="T26" fmla="*/ 0 w 21"/>
                <a:gd name="T27" fmla="*/ 11 h 21"/>
                <a:gd name="T28" fmla="*/ 2 w 21"/>
                <a:gd name="T29" fmla="*/ 5 h 21"/>
                <a:gd name="T30" fmla="*/ 2 w 21"/>
                <a:gd name="T31" fmla="*/ 5 h 21"/>
                <a:gd name="T32" fmla="*/ 5 w 21"/>
                <a:gd name="T33" fmla="*/ 2 h 21"/>
                <a:gd name="T34" fmla="*/ 10 w 21"/>
                <a:gd name="T35" fmla="*/ 0 h 21"/>
                <a:gd name="T36" fmla="*/ 14 w 21"/>
                <a:gd name="T37" fmla="*/ 0 h 21"/>
                <a:gd name="T38" fmla="*/ 18 w 21"/>
                <a:gd name="T39" fmla="*/ 3 h 21"/>
                <a:gd name="T40" fmla="*/ 18 w 21"/>
                <a:gd name="T41" fmla="*/ 3 h 21"/>
                <a:gd name="T42" fmla="*/ 19 w 21"/>
                <a:gd name="T43" fmla="*/ 5 h 21"/>
                <a:gd name="T44" fmla="*/ 21 w 21"/>
                <a:gd name="T45" fmla="*/ 8 h 21"/>
                <a:gd name="T46" fmla="*/ 21 w 21"/>
                <a:gd name="T47" fmla="*/ 8 h 21"/>
                <a:gd name="T48" fmla="*/ 21 w 21"/>
                <a:gd name="T49" fmla="*/ 10 h 21"/>
                <a:gd name="T50" fmla="*/ 21 w 21"/>
                <a:gd name="T51" fmla="*/ 10 h 21"/>
                <a:gd name="T52" fmla="*/ 7 w 21"/>
                <a:gd name="T53" fmla="*/ 11 h 21"/>
                <a:gd name="T54" fmla="*/ 7 w 21"/>
                <a:gd name="T55" fmla="*/ 11 h 21"/>
                <a:gd name="T56" fmla="*/ 7 w 21"/>
                <a:gd name="T57" fmla="*/ 13 h 21"/>
                <a:gd name="T58" fmla="*/ 7 w 21"/>
                <a:gd name="T59" fmla="*/ 14 h 21"/>
                <a:gd name="T60" fmla="*/ 7 w 21"/>
                <a:gd name="T61" fmla="*/ 14 h 21"/>
                <a:gd name="T62" fmla="*/ 7 w 21"/>
                <a:gd name="T63" fmla="*/ 16 h 21"/>
                <a:gd name="T64" fmla="*/ 7 w 21"/>
                <a:gd name="T65" fmla="*/ 16 h 21"/>
                <a:gd name="T66" fmla="*/ 10 w 21"/>
                <a:gd name="T67" fmla="*/ 16 h 21"/>
                <a:gd name="T68" fmla="*/ 10 w 21"/>
                <a:gd name="T69" fmla="*/ 16 h 21"/>
                <a:gd name="T70" fmla="*/ 8 w 21"/>
                <a:gd name="T71" fmla="*/ 13 h 21"/>
                <a:gd name="T72" fmla="*/ 7 w 21"/>
                <a:gd name="T73" fmla="*/ 11 h 21"/>
                <a:gd name="T74" fmla="*/ 7 w 21"/>
                <a:gd name="T75" fmla="*/ 11 h 21"/>
                <a:gd name="T76" fmla="*/ 7 w 21"/>
                <a:gd name="T77" fmla="*/ 8 h 21"/>
                <a:gd name="T78" fmla="*/ 7 w 21"/>
                <a:gd name="T79" fmla="*/ 8 h 21"/>
                <a:gd name="T80" fmla="*/ 8 w 21"/>
                <a:gd name="T81" fmla="*/ 8 h 21"/>
                <a:gd name="T82" fmla="*/ 10 w 21"/>
                <a:gd name="T83" fmla="*/ 6 h 21"/>
                <a:gd name="T84" fmla="*/ 10 w 21"/>
                <a:gd name="T85" fmla="*/ 6 h 21"/>
                <a:gd name="T86" fmla="*/ 8 w 21"/>
                <a:gd name="T87" fmla="*/ 6 h 21"/>
                <a:gd name="T88" fmla="*/ 7 w 21"/>
                <a:gd name="T89" fmla="*/ 8 h 21"/>
                <a:gd name="T90" fmla="*/ 7 w 21"/>
                <a:gd name="T91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" h="21">
                  <a:moveTo>
                    <a:pt x="21" y="10"/>
                  </a:moveTo>
                  <a:lnTo>
                    <a:pt x="21" y="10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2" y="14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" y="5"/>
                  </a:lnTo>
                  <a:lnTo>
                    <a:pt x="2" y="5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5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0"/>
                  </a:lnTo>
                  <a:close/>
                  <a:moveTo>
                    <a:pt x="7" y="11"/>
                  </a:moveTo>
                  <a:lnTo>
                    <a:pt x="7" y="11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8" y="13"/>
                  </a:lnTo>
                  <a:lnTo>
                    <a:pt x="7" y="11"/>
                  </a:lnTo>
                  <a:lnTo>
                    <a:pt x="7" y="11"/>
                  </a:lnTo>
                  <a:close/>
                  <a:moveTo>
                    <a:pt x="7" y="8"/>
                  </a:moveTo>
                  <a:lnTo>
                    <a:pt x="7" y="8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8" y="6"/>
                  </a:lnTo>
                  <a:lnTo>
                    <a:pt x="7" y="8"/>
                  </a:lnTo>
                  <a:lnTo>
                    <a:pt x="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46" name="Freeform 123"/>
            <p:cNvSpPr/>
            <p:nvPr/>
          </p:nvSpPr>
          <p:spPr bwMode="auto">
            <a:xfrm>
              <a:off x="8025379" y="1478262"/>
              <a:ext cx="31750" cy="30163"/>
            </a:xfrm>
            <a:custGeom>
              <a:avLst/>
              <a:gdLst>
                <a:gd name="T0" fmla="*/ 20 w 20"/>
                <a:gd name="T1" fmla="*/ 10 h 19"/>
                <a:gd name="T2" fmla="*/ 20 w 20"/>
                <a:gd name="T3" fmla="*/ 10 h 19"/>
                <a:gd name="T4" fmla="*/ 19 w 20"/>
                <a:gd name="T5" fmla="*/ 16 h 19"/>
                <a:gd name="T6" fmla="*/ 19 w 20"/>
                <a:gd name="T7" fmla="*/ 16 h 19"/>
                <a:gd name="T8" fmla="*/ 16 w 20"/>
                <a:gd name="T9" fmla="*/ 19 h 19"/>
                <a:gd name="T10" fmla="*/ 11 w 20"/>
                <a:gd name="T11" fmla="*/ 19 h 19"/>
                <a:gd name="T12" fmla="*/ 11 w 20"/>
                <a:gd name="T13" fmla="*/ 19 h 19"/>
                <a:gd name="T14" fmla="*/ 6 w 20"/>
                <a:gd name="T15" fmla="*/ 19 h 19"/>
                <a:gd name="T16" fmla="*/ 6 w 20"/>
                <a:gd name="T17" fmla="*/ 19 h 19"/>
                <a:gd name="T18" fmla="*/ 3 w 20"/>
                <a:gd name="T19" fmla="*/ 17 h 19"/>
                <a:gd name="T20" fmla="*/ 3 w 20"/>
                <a:gd name="T21" fmla="*/ 17 h 19"/>
                <a:gd name="T22" fmla="*/ 0 w 20"/>
                <a:gd name="T23" fmla="*/ 14 h 19"/>
                <a:gd name="T24" fmla="*/ 0 w 20"/>
                <a:gd name="T25" fmla="*/ 13 h 19"/>
                <a:gd name="T26" fmla="*/ 0 w 20"/>
                <a:gd name="T27" fmla="*/ 13 h 19"/>
                <a:gd name="T28" fmla="*/ 0 w 20"/>
                <a:gd name="T29" fmla="*/ 10 h 19"/>
                <a:gd name="T30" fmla="*/ 0 w 20"/>
                <a:gd name="T31" fmla="*/ 10 h 19"/>
                <a:gd name="T32" fmla="*/ 3 w 20"/>
                <a:gd name="T33" fmla="*/ 3 h 19"/>
                <a:gd name="T34" fmla="*/ 3 w 20"/>
                <a:gd name="T35" fmla="*/ 3 h 19"/>
                <a:gd name="T36" fmla="*/ 3 w 20"/>
                <a:gd name="T37" fmla="*/ 3 h 19"/>
                <a:gd name="T38" fmla="*/ 3 w 20"/>
                <a:gd name="T39" fmla="*/ 3 h 19"/>
                <a:gd name="T40" fmla="*/ 9 w 20"/>
                <a:gd name="T41" fmla="*/ 0 h 19"/>
                <a:gd name="T42" fmla="*/ 14 w 20"/>
                <a:gd name="T43" fmla="*/ 0 h 19"/>
                <a:gd name="T44" fmla="*/ 14 w 20"/>
                <a:gd name="T45" fmla="*/ 0 h 19"/>
                <a:gd name="T46" fmla="*/ 17 w 20"/>
                <a:gd name="T47" fmla="*/ 2 h 19"/>
                <a:gd name="T48" fmla="*/ 19 w 20"/>
                <a:gd name="T49" fmla="*/ 3 h 19"/>
                <a:gd name="T50" fmla="*/ 19 w 20"/>
                <a:gd name="T51" fmla="*/ 3 h 19"/>
                <a:gd name="T52" fmla="*/ 19 w 20"/>
                <a:gd name="T53" fmla="*/ 6 h 19"/>
                <a:gd name="T54" fmla="*/ 19 w 20"/>
                <a:gd name="T55" fmla="*/ 6 h 19"/>
                <a:gd name="T56" fmla="*/ 20 w 20"/>
                <a:gd name="T57" fmla="*/ 10 h 19"/>
                <a:gd name="T58" fmla="*/ 20 w 20"/>
                <a:gd name="T59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" h="19">
                  <a:moveTo>
                    <a:pt x="20" y="10"/>
                  </a:moveTo>
                  <a:lnTo>
                    <a:pt x="20" y="10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16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20" y="10"/>
                  </a:lnTo>
                  <a:lnTo>
                    <a:pt x="2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47" name="Freeform 124"/>
            <p:cNvSpPr>
              <a:spLocks noEditPoints="1"/>
            </p:cNvSpPr>
            <p:nvPr/>
          </p:nvSpPr>
          <p:spPr bwMode="auto">
            <a:xfrm>
              <a:off x="8020616" y="1541762"/>
              <a:ext cx="30163" cy="31750"/>
            </a:xfrm>
            <a:custGeom>
              <a:avLst/>
              <a:gdLst>
                <a:gd name="T0" fmla="*/ 19 w 19"/>
                <a:gd name="T1" fmla="*/ 7 h 20"/>
                <a:gd name="T2" fmla="*/ 19 w 19"/>
                <a:gd name="T3" fmla="*/ 7 h 20"/>
                <a:gd name="T4" fmla="*/ 17 w 19"/>
                <a:gd name="T5" fmla="*/ 12 h 20"/>
                <a:gd name="T6" fmla="*/ 15 w 19"/>
                <a:gd name="T7" fmla="*/ 15 h 20"/>
                <a:gd name="T8" fmla="*/ 15 w 19"/>
                <a:gd name="T9" fmla="*/ 15 h 20"/>
                <a:gd name="T10" fmla="*/ 12 w 19"/>
                <a:gd name="T11" fmla="*/ 18 h 20"/>
                <a:gd name="T12" fmla="*/ 12 w 19"/>
                <a:gd name="T13" fmla="*/ 18 h 20"/>
                <a:gd name="T14" fmla="*/ 11 w 19"/>
                <a:gd name="T15" fmla="*/ 20 h 20"/>
                <a:gd name="T16" fmla="*/ 8 w 19"/>
                <a:gd name="T17" fmla="*/ 20 h 20"/>
                <a:gd name="T18" fmla="*/ 8 w 19"/>
                <a:gd name="T19" fmla="*/ 20 h 20"/>
                <a:gd name="T20" fmla="*/ 4 w 19"/>
                <a:gd name="T21" fmla="*/ 18 h 20"/>
                <a:gd name="T22" fmla="*/ 1 w 19"/>
                <a:gd name="T23" fmla="*/ 15 h 20"/>
                <a:gd name="T24" fmla="*/ 0 w 19"/>
                <a:gd name="T25" fmla="*/ 12 h 20"/>
                <a:gd name="T26" fmla="*/ 0 w 19"/>
                <a:gd name="T27" fmla="*/ 9 h 20"/>
                <a:gd name="T28" fmla="*/ 0 w 19"/>
                <a:gd name="T29" fmla="*/ 9 h 20"/>
                <a:gd name="T30" fmla="*/ 1 w 19"/>
                <a:gd name="T31" fmla="*/ 4 h 20"/>
                <a:gd name="T32" fmla="*/ 4 w 19"/>
                <a:gd name="T33" fmla="*/ 1 h 20"/>
                <a:gd name="T34" fmla="*/ 4 w 19"/>
                <a:gd name="T35" fmla="*/ 1 h 20"/>
                <a:gd name="T36" fmla="*/ 6 w 19"/>
                <a:gd name="T37" fmla="*/ 0 h 20"/>
                <a:gd name="T38" fmla="*/ 11 w 19"/>
                <a:gd name="T39" fmla="*/ 0 h 20"/>
                <a:gd name="T40" fmla="*/ 11 w 19"/>
                <a:gd name="T41" fmla="*/ 0 h 20"/>
                <a:gd name="T42" fmla="*/ 14 w 19"/>
                <a:gd name="T43" fmla="*/ 1 h 20"/>
                <a:gd name="T44" fmla="*/ 14 w 19"/>
                <a:gd name="T45" fmla="*/ 1 h 20"/>
                <a:gd name="T46" fmla="*/ 17 w 19"/>
                <a:gd name="T47" fmla="*/ 3 h 20"/>
                <a:gd name="T48" fmla="*/ 19 w 19"/>
                <a:gd name="T49" fmla="*/ 7 h 20"/>
                <a:gd name="T50" fmla="*/ 19 w 19"/>
                <a:gd name="T51" fmla="*/ 7 h 20"/>
                <a:gd name="T52" fmla="*/ 4 w 19"/>
                <a:gd name="T53" fmla="*/ 11 h 20"/>
                <a:gd name="T54" fmla="*/ 4 w 19"/>
                <a:gd name="T55" fmla="*/ 11 h 20"/>
                <a:gd name="T56" fmla="*/ 4 w 19"/>
                <a:gd name="T57" fmla="*/ 7 h 20"/>
                <a:gd name="T58" fmla="*/ 4 w 19"/>
                <a:gd name="T59" fmla="*/ 7 h 20"/>
                <a:gd name="T60" fmla="*/ 4 w 19"/>
                <a:gd name="T61" fmla="*/ 7 h 20"/>
                <a:gd name="T62" fmla="*/ 4 w 19"/>
                <a:gd name="T63" fmla="*/ 7 h 20"/>
                <a:gd name="T64" fmla="*/ 4 w 19"/>
                <a:gd name="T65" fmla="*/ 11 h 20"/>
                <a:gd name="T66" fmla="*/ 4 w 19"/>
                <a:gd name="T67" fmla="*/ 11 h 20"/>
                <a:gd name="T68" fmla="*/ 12 w 19"/>
                <a:gd name="T69" fmla="*/ 4 h 20"/>
                <a:gd name="T70" fmla="*/ 12 w 19"/>
                <a:gd name="T71" fmla="*/ 4 h 20"/>
                <a:gd name="T72" fmla="*/ 11 w 19"/>
                <a:gd name="T73" fmla="*/ 4 h 20"/>
                <a:gd name="T74" fmla="*/ 9 w 19"/>
                <a:gd name="T75" fmla="*/ 4 h 20"/>
                <a:gd name="T76" fmla="*/ 9 w 19"/>
                <a:gd name="T77" fmla="*/ 4 h 20"/>
                <a:gd name="T78" fmla="*/ 12 w 19"/>
                <a:gd name="T79" fmla="*/ 4 h 20"/>
                <a:gd name="T80" fmla="*/ 12 w 19"/>
                <a:gd name="T81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" h="20">
                  <a:moveTo>
                    <a:pt x="19" y="7"/>
                  </a:moveTo>
                  <a:lnTo>
                    <a:pt x="19" y="7"/>
                  </a:lnTo>
                  <a:lnTo>
                    <a:pt x="17" y="12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1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4" y="18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4"/>
                  </a:lnTo>
                  <a:lnTo>
                    <a:pt x="4" y="1"/>
                  </a:lnTo>
                  <a:lnTo>
                    <a:pt x="4" y="1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19" y="7"/>
                  </a:lnTo>
                  <a:close/>
                  <a:moveTo>
                    <a:pt x="4" y="11"/>
                  </a:moveTo>
                  <a:lnTo>
                    <a:pt x="4" y="11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11"/>
                  </a:lnTo>
                  <a:lnTo>
                    <a:pt x="4" y="11"/>
                  </a:lnTo>
                  <a:close/>
                  <a:moveTo>
                    <a:pt x="12" y="4"/>
                  </a:moveTo>
                  <a:lnTo>
                    <a:pt x="12" y="4"/>
                  </a:lnTo>
                  <a:lnTo>
                    <a:pt x="11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12" y="4"/>
                  </a:lnTo>
                  <a:lnTo>
                    <a:pt x="1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48" name="Freeform 125"/>
            <p:cNvSpPr>
              <a:spLocks noEditPoints="1"/>
            </p:cNvSpPr>
            <p:nvPr/>
          </p:nvSpPr>
          <p:spPr bwMode="auto">
            <a:xfrm>
              <a:off x="8099991" y="1873549"/>
              <a:ext cx="30163" cy="34925"/>
            </a:xfrm>
            <a:custGeom>
              <a:avLst/>
              <a:gdLst>
                <a:gd name="T0" fmla="*/ 14 w 19"/>
                <a:gd name="T1" fmla="*/ 5 h 22"/>
                <a:gd name="T2" fmla="*/ 14 w 19"/>
                <a:gd name="T3" fmla="*/ 5 h 22"/>
                <a:gd name="T4" fmla="*/ 16 w 19"/>
                <a:gd name="T5" fmla="*/ 7 h 22"/>
                <a:gd name="T6" fmla="*/ 16 w 19"/>
                <a:gd name="T7" fmla="*/ 10 h 22"/>
                <a:gd name="T8" fmla="*/ 19 w 19"/>
                <a:gd name="T9" fmla="*/ 13 h 22"/>
                <a:gd name="T10" fmla="*/ 16 w 19"/>
                <a:gd name="T11" fmla="*/ 19 h 22"/>
                <a:gd name="T12" fmla="*/ 14 w 19"/>
                <a:gd name="T13" fmla="*/ 21 h 22"/>
                <a:gd name="T14" fmla="*/ 11 w 19"/>
                <a:gd name="T15" fmla="*/ 22 h 22"/>
                <a:gd name="T16" fmla="*/ 10 w 19"/>
                <a:gd name="T17" fmla="*/ 22 h 22"/>
                <a:gd name="T18" fmla="*/ 5 w 19"/>
                <a:gd name="T19" fmla="*/ 22 h 22"/>
                <a:gd name="T20" fmla="*/ 0 w 19"/>
                <a:gd name="T21" fmla="*/ 18 h 22"/>
                <a:gd name="T22" fmla="*/ 0 w 19"/>
                <a:gd name="T23" fmla="*/ 13 h 22"/>
                <a:gd name="T24" fmla="*/ 3 w 19"/>
                <a:gd name="T25" fmla="*/ 5 h 22"/>
                <a:gd name="T26" fmla="*/ 5 w 19"/>
                <a:gd name="T27" fmla="*/ 3 h 22"/>
                <a:gd name="T28" fmla="*/ 11 w 19"/>
                <a:gd name="T29" fmla="*/ 0 h 22"/>
                <a:gd name="T30" fmla="*/ 13 w 19"/>
                <a:gd name="T31" fmla="*/ 0 h 22"/>
                <a:gd name="T32" fmla="*/ 14 w 19"/>
                <a:gd name="T33" fmla="*/ 2 h 22"/>
                <a:gd name="T34" fmla="*/ 14 w 19"/>
                <a:gd name="T35" fmla="*/ 5 h 22"/>
                <a:gd name="T36" fmla="*/ 11 w 19"/>
                <a:gd name="T37" fmla="*/ 18 h 22"/>
                <a:gd name="T38" fmla="*/ 13 w 19"/>
                <a:gd name="T39" fmla="*/ 16 h 22"/>
                <a:gd name="T40" fmla="*/ 13 w 19"/>
                <a:gd name="T41" fmla="*/ 11 h 22"/>
                <a:gd name="T42" fmla="*/ 8 w 19"/>
                <a:gd name="T43" fmla="*/ 11 h 22"/>
                <a:gd name="T44" fmla="*/ 6 w 19"/>
                <a:gd name="T45" fmla="*/ 13 h 22"/>
                <a:gd name="T46" fmla="*/ 11 w 19"/>
                <a:gd name="T47" fmla="*/ 13 h 22"/>
                <a:gd name="T48" fmla="*/ 11 w 19"/>
                <a:gd name="T49" fmla="*/ 14 h 22"/>
                <a:gd name="T50" fmla="*/ 11 w 19"/>
                <a:gd name="T51" fmla="*/ 18 h 22"/>
                <a:gd name="T52" fmla="*/ 6 w 19"/>
                <a:gd name="T53" fmla="*/ 8 h 22"/>
                <a:gd name="T54" fmla="*/ 11 w 19"/>
                <a:gd name="T55" fmla="*/ 8 h 22"/>
                <a:gd name="T56" fmla="*/ 8 w 19"/>
                <a:gd name="T57" fmla="*/ 7 h 22"/>
                <a:gd name="T58" fmla="*/ 6 w 19"/>
                <a:gd name="T59" fmla="*/ 8 h 22"/>
                <a:gd name="T60" fmla="*/ 3 w 19"/>
                <a:gd name="T61" fmla="*/ 14 h 22"/>
                <a:gd name="T62" fmla="*/ 3 w 19"/>
                <a:gd name="T63" fmla="*/ 18 h 22"/>
                <a:gd name="T64" fmla="*/ 5 w 19"/>
                <a:gd name="T65" fmla="*/ 18 h 22"/>
                <a:gd name="T66" fmla="*/ 3 w 19"/>
                <a:gd name="T67" fmla="*/ 1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" h="22">
                  <a:moveTo>
                    <a:pt x="14" y="5"/>
                  </a:moveTo>
                  <a:lnTo>
                    <a:pt x="14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19" y="16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2" y="8"/>
                  </a:lnTo>
                  <a:lnTo>
                    <a:pt x="3" y="5"/>
                  </a:lnTo>
                  <a:lnTo>
                    <a:pt x="3" y="5"/>
                  </a:lnTo>
                  <a:lnTo>
                    <a:pt x="5" y="3"/>
                  </a:lnTo>
                  <a:lnTo>
                    <a:pt x="5" y="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2"/>
                  </a:lnTo>
                  <a:lnTo>
                    <a:pt x="14" y="5"/>
                  </a:lnTo>
                  <a:lnTo>
                    <a:pt x="14" y="5"/>
                  </a:lnTo>
                  <a:close/>
                  <a:moveTo>
                    <a:pt x="11" y="18"/>
                  </a:moveTo>
                  <a:lnTo>
                    <a:pt x="11" y="18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10" y="11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4"/>
                  </a:lnTo>
                  <a:lnTo>
                    <a:pt x="11" y="18"/>
                  </a:lnTo>
                  <a:lnTo>
                    <a:pt x="11" y="18"/>
                  </a:lnTo>
                  <a:close/>
                  <a:moveTo>
                    <a:pt x="6" y="8"/>
                  </a:moveTo>
                  <a:lnTo>
                    <a:pt x="6" y="8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8" y="7"/>
                  </a:lnTo>
                  <a:lnTo>
                    <a:pt x="8" y="7"/>
                  </a:lnTo>
                  <a:lnTo>
                    <a:pt x="6" y="8"/>
                  </a:lnTo>
                  <a:lnTo>
                    <a:pt x="6" y="8"/>
                  </a:lnTo>
                  <a:close/>
                  <a:moveTo>
                    <a:pt x="3" y="14"/>
                  </a:moveTo>
                  <a:lnTo>
                    <a:pt x="3" y="14"/>
                  </a:lnTo>
                  <a:lnTo>
                    <a:pt x="3" y="16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3" y="14"/>
                  </a:lnTo>
                  <a:lnTo>
                    <a:pt x="3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49" name="Freeform 126"/>
            <p:cNvSpPr>
              <a:spLocks noEditPoints="1"/>
            </p:cNvSpPr>
            <p:nvPr/>
          </p:nvSpPr>
          <p:spPr bwMode="auto">
            <a:xfrm>
              <a:off x="7942829" y="1538587"/>
              <a:ext cx="31750" cy="30163"/>
            </a:xfrm>
            <a:custGeom>
              <a:avLst/>
              <a:gdLst>
                <a:gd name="T0" fmla="*/ 11 w 20"/>
                <a:gd name="T1" fmla="*/ 19 h 19"/>
                <a:gd name="T2" fmla="*/ 11 w 20"/>
                <a:gd name="T3" fmla="*/ 19 h 19"/>
                <a:gd name="T4" fmla="*/ 3 w 20"/>
                <a:gd name="T5" fmla="*/ 17 h 19"/>
                <a:gd name="T6" fmla="*/ 3 w 20"/>
                <a:gd name="T7" fmla="*/ 17 h 19"/>
                <a:gd name="T8" fmla="*/ 1 w 20"/>
                <a:gd name="T9" fmla="*/ 14 h 19"/>
                <a:gd name="T10" fmla="*/ 1 w 20"/>
                <a:gd name="T11" fmla="*/ 14 h 19"/>
                <a:gd name="T12" fmla="*/ 0 w 20"/>
                <a:gd name="T13" fmla="*/ 13 h 19"/>
                <a:gd name="T14" fmla="*/ 0 w 20"/>
                <a:gd name="T15" fmla="*/ 11 h 19"/>
                <a:gd name="T16" fmla="*/ 0 w 20"/>
                <a:gd name="T17" fmla="*/ 11 h 19"/>
                <a:gd name="T18" fmla="*/ 1 w 20"/>
                <a:gd name="T19" fmla="*/ 6 h 19"/>
                <a:gd name="T20" fmla="*/ 4 w 20"/>
                <a:gd name="T21" fmla="*/ 2 h 19"/>
                <a:gd name="T22" fmla="*/ 4 w 20"/>
                <a:gd name="T23" fmla="*/ 2 h 19"/>
                <a:gd name="T24" fmla="*/ 8 w 20"/>
                <a:gd name="T25" fmla="*/ 2 h 19"/>
                <a:gd name="T26" fmla="*/ 8 w 20"/>
                <a:gd name="T27" fmla="*/ 2 h 19"/>
                <a:gd name="T28" fmla="*/ 12 w 20"/>
                <a:gd name="T29" fmla="*/ 0 h 19"/>
                <a:gd name="T30" fmla="*/ 17 w 20"/>
                <a:gd name="T31" fmla="*/ 2 h 19"/>
                <a:gd name="T32" fmla="*/ 17 w 20"/>
                <a:gd name="T33" fmla="*/ 2 h 19"/>
                <a:gd name="T34" fmla="*/ 19 w 20"/>
                <a:gd name="T35" fmla="*/ 5 h 19"/>
                <a:gd name="T36" fmla="*/ 20 w 20"/>
                <a:gd name="T37" fmla="*/ 9 h 19"/>
                <a:gd name="T38" fmla="*/ 20 w 20"/>
                <a:gd name="T39" fmla="*/ 9 h 19"/>
                <a:gd name="T40" fmla="*/ 19 w 20"/>
                <a:gd name="T41" fmla="*/ 13 h 19"/>
                <a:gd name="T42" fmla="*/ 19 w 20"/>
                <a:gd name="T43" fmla="*/ 13 h 19"/>
                <a:gd name="T44" fmla="*/ 16 w 20"/>
                <a:gd name="T45" fmla="*/ 17 h 19"/>
                <a:gd name="T46" fmla="*/ 11 w 20"/>
                <a:gd name="T47" fmla="*/ 19 h 19"/>
                <a:gd name="T48" fmla="*/ 11 w 20"/>
                <a:gd name="T49" fmla="*/ 19 h 19"/>
                <a:gd name="T50" fmla="*/ 16 w 20"/>
                <a:gd name="T51" fmla="*/ 5 h 19"/>
                <a:gd name="T52" fmla="*/ 16 w 20"/>
                <a:gd name="T53" fmla="*/ 5 h 19"/>
                <a:gd name="T54" fmla="*/ 17 w 20"/>
                <a:gd name="T55" fmla="*/ 9 h 19"/>
                <a:gd name="T56" fmla="*/ 17 w 20"/>
                <a:gd name="T57" fmla="*/ 9 h 19"/>
                <a:gd name="T58" fmla="*/ 17 w 20"/>
                <a:gd name="T59" fmla="*/ 6 h 19"/>
                <a:gd name="T60" fmla="*/ 16 w 20"/>
                <a:gd name="T61" fmla="*/ 5 h 19"/>
                <a:gd name="T62" fmla="*/ 16 w 20"/>
                <a:gd name="T63" fmla="*/ 5 h 19"/>
                <a:gd name="T64" fmla="*/ 3 w 20"/>
                <a:gd name="T65" fmla="*/ 9 h 19"/>
                <a:gd name="T66" fmla="*/ 3 w 20"/>
                <a:gd name="T67" fmla="*/ 9 h 19"/>
                <a:gd name="T68" fmla="*/ 3 w 20"/>
                <a:gd name="T69" fmla="*/ 13 h 19"/>
                <a:gd name="T70" fmla="*/ 4 w 20"/>
                <a:gd name="T71" fmla="*/ 13 h 19"/>
                <a:gd name="T72" fmla="*/ 4 w 20"/>
                <a:gd name="T73" fmla="*/ 13 h 19"/>
                <a:gd name="T74" fmla="*/ 3 w 20"/>
                <a:gd name="T75" fmla="*/ 9 h 19"/>
                <a:gd name="T76" fmla="*/ 3 w 20"/>
                <a:gd name="T77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" h="19">
                  <a:moveTo>
                    <a:pt x="11" y="19"/>
                  </a:moveTo>
                  <a:lnTo>
                    <a:pt x="11" y="19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6"/>
                  </a:lnTo>
                  <a:lnTo>
                    <a:pt x="4" y="2"/>
                  </a:lnTo>
                  <a:lnTo>
                    <a:pt x="4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9" y="5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16" y="17"/>
                  </a:lnTo>
                  <a:lnTo>
                    <a:pt x="11" y="19"/>
                  </a:lnTo>
                  <a:lnTo>
                    <a:pt x="11" y="19"/>
                  </a:lnTo>
                  <a:close/>
                  <a:moveTo>
                    <a:pt x="16" y="5"/>
                  </a:moveTo>
                  <a:lnTo>
                    <a:pt x="16" y="5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6"/>
                  </a:lnTo>
                  <a:lnTo>
                    <a:pt x="16" y="5"/>
                  </a:lnTo>
                  <a:lnTo>
                    <a:pt x="16" y="5"/>
                  </a:lnTo>
                  <a:close/>
                  <a:moveTo>
                    <a:pt x="3" y="9"/>
                  </a:moveTo>
                  <a:lnTo>
                    <a:pt x="3" y="9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50" name="Freeform 127"/>
            <p:cNvSpPr>
              <a:spLocks noEditPoints="1"/>
            </p:cNvSpPr>
            <p:nvPr/>
          </p:nvSpPr>
          <p:spPr bwMode="auto">
            <a:xfrm>
              <a:off x="8014266" y="1838624"/>
              <a:ext cx="28575" cy="33338"/>
            </a:xfrm>
            <a:custGeom>
              <a:avLst/>
              <a:gdLst>
                <a:gd name="T0" fmla="*/ 0 w 18"/>
                <a:gd name="T1" fmla="*/ 13 h 21"/>
                <a:gd name="T2" fmla="*/ 0 w 18"/>
                <a:gd name="T3" fmla="*/ 13 h 21"/>
                <a:gd name="T4" fmla="*/ 2 w 18"/>
                <a:gd name="T5" fmla="*/ 8 h 21"/>
                <a:gd name="T6" fmla="*/ 5 w 18"/>
                <a:gd name="T7" fmla="*/ 3 h 21"/>
                <a:gd name="T8" fmla="*/ 5 w 18"/>
                <a:gd name="T9" fmla="*/ 3 h 21"/>
                <a:gd name="T10" fmla="*/ 8 w 18"/>
                <a:gd name="T11" fmla="*/ 0 h 21"/>
                <a:gd name="T12" fmla="*/ 13 w 18"/>
                <a:gd name="T13" fmla="*/ 2 h 21"/>
                <a:gd name="T14" fmla="*/ 13 w 18"/>
                <a:gd name="T15" fmla="*/ 2 h 21"/>
                <a:gd name="T16" fmla="*/ 16 w 18"/>
                <a:gd name="T17" fmla="*/ 5 h 21"/>
                <a:gd name="T18" fmla="*/ 18 w 18"/>
                <a:gd name="T19" fmla="*/ 11 h 21"/>
                <a:gd name="T20" fmla="*/ 18 w 18"/>
                <a:gd name="T21" fmla="*/ 11 h 21"/>
                <a:gd name="T22" fmla="*/ 18 w 18"/>
                <a:gd name="T23" fmla="*/ 14 h 21"/>
                <a:gd name="T24" fmla="*/ 16 w 18"/>
                <a:gd name="T25" fmla="*/ 18 h 21"/>
                <a:gd name="T26" fmla="*/ 16 w 18"/>
                <a:gd name="T27" fmla="*/ 18 h 21"/>
                <a:gd name="T28" fmla="*/ 15 w 18"/>
                <a:gd name="T29" fmla="*/ 21 h 21"/>
                <a:gd name="T30" fmla="*/ 12 w 18"/>
                <a:gd name="T31" fmla="*/ 21 h 21"/>
                <a:gd name="T32" fmla="*/ 12 w 18"/>
                <a:gd name="T33" fmla="*/ 21 h 21"/>
                <a:gd name="T34" fmla="*/ 10 w 18"/>
                <a:gd name="T35" fmla="*/ 21 h 21"/>
                <a:gd name="T36" fmla="*/ 10 w 18"/>
                <a:gd name="T37" fmla="*/ 21 h 21"/>
                <a:gd name="T38" fmla="*/ 5 w 18"/>
                <a:gd name="T39" fmla="*/ 21 h 21"/>
                <a:gd name="T40" fmla="*/ 2 w 18"/>
                <a:gd name="T41" fmla="*/ 18 h 21"/>
                <a:gd name="T42" fmla="*/ 2 w 18"/>
                <a:gd name="T43" fmla="*/ 18 h 21"/>
                <a:gd name="T44" fmla="*/ 0 w 18"/>
                <a:gd name="T45" fmla="*/ 13 h 21"/>
                <a:gd name="T46" fmla="*/ 0 w 18"/>
                <a:gd name="T47" fmla="*/ 13 h 21"/>
                <a:gd name="T48" fmla="*/ 10 w 18"/>
                <a:gd name="T49" fmla="*/ 18 h 21"/>
                <a:gd name="T50" fmla="*/ 10 w 18"/>
                <a:gd name="T51" fmla="*/ 18 h 21"/>
                <a:gd name="T52" fmla="*/ 10 w 18"/>
                <a:gd name="T53" fmla="*/ 18 h 21"/>
                <a:gd name="T54" fmla="*/ 10 w 18"/>
                <a:gd name="T55" fmla="*/ 18 h 21"/>
                <a:gd name="T56" fmla="*/ 7 w 18"/>
                <a:gd name="T57" fmla="*/ 16 h 21"/>
                <a:gd name="T58" fmla="*/ 7 w 18"/>
                <a:gd name="T59" fmla="*/ 14 h 21"/>
                <a:gd name="T60" fmla="*/ 7 w 18"/>
                <a:gd name="T61" fmla="*/ 14 h 21"/>
                <a:gd name="T62" fmla="*/ 5 w 18"/>
                <a:gd name="T63" fmla="*/ 13 h 21"/>
                <a:gd name="T64" fmla="*/ 5 w 18"/>
                <a:gd name="T65" fmla="*/ 13 h 21"/>
                <a:gd name="T66" fmla="*/ 5 w 18"/>
                <a:gd name="T67" fmla="*/ 16 h 21"/>
                <a:gd name="T68" fmla="*/ 7 w 18"/>
                <a:gd name="T69" fmla="*/ 18 h 21"/>
                <a:gd name="T70" fmla="*/ 7 w 18"/>
                <a:gd name="T71" fmla="*/ 18 h 21"/>
                <a:gd name="T72" fmla="*/ 8 w 18"/>
                <a:gd name="T73" fmla="*/ 18 h 21"/>
                <a:gd name="T74" fmla="*/ 10 w 18"/>
                <a:gd name="T75" fmla="*/ 18 h 21"/>
                <a:gd name="T76" fmla="*/ 10 w 18"/>
                <a:gd name="T77" fmla="*/ 18 h 21"/>
                <a:gd name="T78" fmla="*/ 13 w 18"/>
                <a:gd name="T79" fmla="*/ 7 h 21"/>
                <a:gd name="T80" fmla="*/ 13 w 18"/>
                <a:gd name="T81" fmla="*/ 7 h 21"/>
                <a:gd name="T82" fmla="*/ 13 w 18"/>
                <a:gd name="T83" fmla="*/ 7 h 21"/>
                <a:gd name="T84" fmla="*/ 13 w 18"/>
                <a:gd name="T85" fmla="*/ 7 h 21"/>
                <a:gd name="T86" fmla="*/ 10 w 18"/>
                <a:gd name="T87" fmla="*/ 5 h 21"/>
                <a:gd name="T88" fmla="*/ 10 w 18"/>
                <a:gd name="T89" fmla="*/ 5 h 21"/>
                <a:gd name="T90" fmla="*/ 12 w 18"/>
                <a:gd name="T91" fmla="*/ 7 h 21"/>
                <a:gd name="T92" fmla="*/ 12 w 18"/>
                <a:gd name="T93" fmla="*/ 7 h 21"/>
                <a:gd name="T94" fmla="*/ 13 w 18"/>
                <a:gd name="T95" fmla="*/ 7 h 21"/>
                <a:gd name="T96" fmla="*/ 13 w 18"/>
                <a:gd name="T97" fmla="*/ 7 h 21"/>
                <a:gd name="T98" fmla="*/ 7 w 18"/>
                <a:gd name="T99" fmla="*/ 7 h 21"/>
                <a:gd name="T100" fmla="*/ 7 w 18"/>
                <a:gd name="T101" fmla="*/ 7 h 21"/>
                <a:gd name="T102" fmla="*/ 7 w 18"/>
                <a:gd name="T103" fmla="*/ 8 h 21"/>
                <a:gd name="T104" fmla="*/ 7 w 18"/>
                <a:gd name="T105" fmla="*/ 8 h 21"/>
                <a:gd name="T106" fmla="*/ 8 w 18"/>
                <a:gd name="T107" fmla="*/ 7 h 21"/>
                <a:gd name="T108" fmla="*/ 8 w 18"/>
                <a:gd name="T109" fmla="*/ 7 h 21"/>
                <a:gd name="T110" fmla="*/ 7 w 18"/>
                <a:gd name="T111" fmla="*/ 7 h 21"/>
                <a:gd name="T112" fmla="*/ 7 w 18"/>
                <a:gd name="T113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" h="21">
                  <a:moveTo>
                    <a:pt x="0" y="13"/>
                  </a:moveTo>
                  <a:lnTo>
                    <a:pt x="0" y="13"/>
                  </a:lnTo>
                  <a:lnTo>
                    <a:pt x="2" y="8"/>
                  </a:lnTo>
                  <a:lnTo>
                    <a:pt x="5" y="3"/>
                  </a:lnTo>
                  <a:lnTo>
                    <a:pt x="5" y="3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6" y="5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4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5" y="21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13"/>
                  </a:lnTo>
                  <a:lnTo>
                    <a:pt x="0" y="13"/>
                  </a:lnTo>
                  <a:close/>
                  <a:moveTo>
                    <a:pt x="10" y="18"/>
                  </a:moveTo>
                  <a:lnTo>
                    <a:pt x="10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7" y="16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8" y="18"/>
                  </a:lnTo>
                  <a:lnTo>
                    <a:pt x="10" y="18"/>
                  </a:lnTo>
                  <a:lnTo>
                    <a:pt x="10" y="18"/>
                  </a:lnTo>
                  <a:close/>
                  <a:moveTo>
                    <a:pt x="13" y="7"/>
                  </a:moveTo>
                  <a:lnTo>
                    <a:pt x="13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3" y="7"/>
                  </a:lnTo>
                  <a:lnTo>
                    <a:pt x="13" y="7"/>
                  </a:lnTo>
                  <a:close/>
                  <a:moveTo>
                    <a:pt x="7" y="7"/>
                  </a:moveTo>
                  <a:lnTo>
                    <a:pt x="7" y="7"/>
                  </a:lnTo>
                  <a:lnTo>
                    <a:pt x="7" y="8"/>
                  </a:lnTo>
                  <a:lnTo>
                    <a:pt x="7" y="8"/>
                  </a:lnTo>
                  <a:lnTo>
                    <a:pt x="8" y="7"/>
                  </a:lnTo>
                  <a:lnTo>
                    <a:pt x="8" y="7"/>
                  </a:lnTo>
                  <a:lnTo>
                    <a:pt x="7" y="7"/>
                  </a:lnTo>
                  <a:lnTo>
                    <a:pt x="7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51" name="Freeform 128"/>
            <p:cNvSpPr>
              <a:spLocks noEditPoints="1"/>
            </p:cNvSpPr>
            <p:nvPr/>
          </p:nvSpPr>
          <p:spPr bwMode="auto">
            <a:xfrm>
              <a:off x="7992041" y="1789412"/>
              <a:ext cx="30163" cy="34925"/>
            </a:xfrm>
            <a:custGeom>
              <a:avLst/>
              <a:gdLst>
                <a:gd name="T0" fmla="*/ 7 w 19"/>
                <a:gd name="T1" fmla="*/ 22 h 22"/>
                <a:gd name="T2" fmla="*/ 3 w 19"/>
                <a:gd name="T3" fmla="*/ 22 h 22"/>
                <a:gd name="T4" fmla="*/ 0 w 19"/>
                <a:gd name="T5" fmla="*/ 15 h 22"/>
                <a:gd name="T6" fmla="*/ 2 w 19"/>
                <a:gd name="T7" fmla="*/ 12 h 22"/>
                <a:gd name="T8" fmla="*/ 2 w 19"/>
                <a:gd name="T9" fmla="*/ 11 h 22"/>
                <a:gd name="T10" fmla="*/ 3 w 19"/>
                <a:gd name="T11" fmla="*/ 6 h 22"/>
                <a:gd name="T12" fmla="*/ 7 w 19"/>
                <a:gd name="T13" fmla="*/ 3 h 22"/>
                <a:gd name="T14" fmla="*/ 10 w 19"/>
                <a:gd name="T15" fmla="*/ 1 h 22"/>
                <a:gd name="T16" fmla="*/ 13 w 19"/>
                <a:gd name="T17" fmla="*/ 0 h 22"/>
                <a:gd name="T18" fmla="*/ 14 w 19"/>
                <a:gd name="T19" fmla="*/ 0 h 22"/>
                <a:gd name="T20" fmla="*/ 19 w 19"/>
                <a:gd name="T21" fmla="*/ 1 h 22"/>
                <a:gd name="T22" fmla="*/ 19 w 19"/>
                <a:gd name="T23" fmla="*/ 6 h 22"/>
                <a:gd name="T24" fmla="*/ 19 w 19"/>
                <a:gd name="T25" fmla="*/ 9 h 22"/>
                <a:gd name="T26" fmla="*/ 16 w 19"/>
                <a:gd name="T27" fmla="*/ 15 h 22"/>
                <a:gd name="T28" fmla="*/ 13 w 19"/>
                <a:gd name="T29" fmla="*/ 20 h 22"/>
                <a:gd name="T30" fmla="*/ 7 w 19"/>
                <a:gd name="T31" fmla="*/ 22 h 22"/>
                <a:gd name="T32" fmla="*/ 5 w 19"/>
                <a:gd name="T33" fmla="*/ 15 h 22"/>
                <a:gd name="T34" fmla="*/ 3 w 19"/>
                <a:gd name="T35" fmla="*/ 19 h 22"/>
                <a:gd name="T36" fmla="*/ 7 w 19"/>
                <a:gd name="T37" fmla="*/ 19 h 22"/>
                <a:gd name="T38" fmla="*/ 7 w 19"/>
                <a:gd name="T39" fmla="*/ 19 h 22"/>
                <a:gd name="T40" fmla="*/ 11 w 19"/>
                <a:gd name="T41" fmla="*/ 17 h 22"/>
                <a:gd name="T42" fmla="*/ 10 w 19"/>
                <a:gd name="T43" fmla="*/ 17 h 22"/>
                <a:gd name="T44" fmla="*/ 7 w 19"/>
                <a:gd name="T45" fmla="*/ 15 h 22"/>
                <a:gd name="T46" fmla="*/ 7 w 19"/>
                <a:gd name="T47" fmla="*/ 15 h 22"/>
                <a:gd name="T48" fmla="*/ 5 w 19"/>
                <a:gd name="T49" fmla="*/ 15 h 22"/>
                <a:gd name="T50" fmla="*/ 11 w 19"/>
                <a:gd name="T51" fmla="*/ 8 h 22"/>
                <a:gd name="T52" fmla="*/ 11 w 19"/>
                <a:gd name="T53" fmla="*/ 11 h 22"/>
                <a:gd name="T54" fmla="*/ 11 w 19"/>
                <a:gd name="T55" fmla="*/ 12 h 22"/>
                <a:gd name="T56" fmla="*/ 14 w 19"/>
                <a:gd name="T57" fmla="*/ 11 h 22"/>
                <a:gd name="T58" fmla="*/ 13 w 19"/>
                <a:gd name="T59" fmla="*/ 9 h 22"/>
                <a:gd name="T60" fmla="*/ 11 w 19"/>
                <a:gd name="T61" fmla="*/ 8 h 22"/>
                <a:gd name="T62" fmla="*/ 16 w 19"/>
                <a:gd name="T63" fmla="*/ 6 h 22"/>
                <a:gd name="T64" fmla="*/ 14 w 19"/>
                <a:gd name="T65" fmla="*/ 3 h 22"/>
                <a:gd name="T66" fmla="*/ 13 w 19"/>
                <a:gd name="T67" fmla="*/ 4 h 22"/>
                <a:gd name="T68" fmla="*/ 16 w 19"/>
                <a:gd name="T69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" h="22">
                  <a:moveTo>
                    <a:pt x="7" y="22"/>
                  </a:moveTo>
                  <a:lnTo>
                    <a:pt x="7" y="22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3" y="6"/>
                  </a:lnTo>
                  <a:lnTo>
                    <a:pt x="7" y="3"/>
                  </a:lnTo>
                  <a:lnTo>
                    <a:pt x="7" y="3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9" y="1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0" y="22"/>
                  </a:lnTo>
                  <a:lnTo>
                    <a:pt x="7" y="22"/>
                  </a:lnTo>
                  <a:lnTo>
                    <a:pt x="7" y="22"/>
                  </a:lnTo>
                  <a:close/>
                  <a:moveTo>
                    <a:pt x="5" y="15"/>
                  </a:moveTo>
                  <a:lnTo>
                    <a:pt x="5" y="15"/>
                  </a:lnTo>
                  <a:lnTo>
                    <a:pt x="3" y="19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10" y="19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5" y="15"/>
                  </a:lnTo>
                  <a:close/>
                  <a:moveTo>
                    <a:pt x="11" y="8"/>
                  </a:moveTo>
                  <a:lnTo>
                    <a:pt x="11" y="8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3" y="9"/>
                  </a:lnTo>
                  <a:lnTo>
                    <a:pt x="11" y="8"/>
                  </a:lnTo>
                  <a:lnTo>
                    <a:pt x="11" y="8"/>
                  </a:lnTo>
                  <a:close/>
                  <a:moveTo>
                    <a:pt x="16" y="6"/>
                  </a:moveTo>
                  <a:lnTo>
                    <a:pt x="16" y="6"/>
                  </a:lnTo>
                  <a:lnTo>
                    <a:pt x="16" y="4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6" y="6"/>
                  </a:lnTo>
                  <a:lnTo>
                    <a:pt x="1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52" name="Freeform 129"/>
            <p:cNvSpPr>
              <a:spLocks noEditPoints="1"/>
            </p:cNvSpPr>
            <p:nvPr/>
          </p:nvSpPr>
          <p:spPr bwMode="auto">
            <a:xfrm>
              <a:off x="8042841" y="1587799"/>
              <a:ext cx="26988" cy="33338"/>
            </a:xfrm>
            <a:custGeom>
              <a:avLst/>
              <a:gdLst>
                <a:gd name="T0" fmla="*/ 17 w 17"/>
                <a:gd name="T1" fmla="*/ 10 h 21"/>
                <a:gd name="T2" fmla="*/ 17 w 17"/>
                <a:gd name="T3" fmla="*/ 10 h 21"/>
                <a:gd name="T4" fmla="*/ 17 w 17"/>
                <a:gd name="T5" fmla="*/ 16 h 21"/>
                <a:gd name="T6" fmla="*/ 17 w 17"/>
                <a:gd name="T7" fmla="*/ 16 h 21"/>
                <a:gd name="T8" fmla="*/ 14 w 17"/>
                <a:gd name="T9" fmla="*/ 19 h 21"/>
                <a:gd name="T10" fmla="*/ 9 w 17"/>
                <a:gd name="T11" fmla="*/ 21 h 21"/>
                <a:gd name="T12" fmla="*/ 9 w 17"/>
                <a:gd name="T13" fmla="*/ 21 h 21"/>
                <a:gd name="T14" fmla="*/ 3 w 17"/>
                <a:gd name="T15" fmla="*/ 19 h 21"/>
                <a:gd name="T16" fmla="*/ 3 w 17"/>
                <a:gd name="T17" fmla="*/ 19 h 21"/>
                <a:gd name="T18" fmla="*/ 1 w 17"/>
                <a:gd name="T19" fmla="*/ 16 h 21"/>
                <a:gd name="T20" fmla="*/ 0 w 17"/>
                <a:gd name="T21" fmla="*/ 13 h 21"/>
                <a:gd name="T22" fmla="*/ 0 w 17"/>
                <a:gd name="T23" fmla="*/ 13 h 21"/>
                <a:gd name="T24" fmla="*/ 1 w 17"/>
                <a:gd name="T25" fmla="*/ 7 h 21"/>
                <a:gd name="T26" fmla="*/ 1 w 17"/>
                <a:gd name="T27" fmla="*/ 7 h 21"/>
                <a:gd name="T28" fmla="*/ 3 w 17"/>
                <a:gd name="T29" fmla="*/ 4 h 21"/>
                <a:gd name="T30" fmla="*/ 6 w 17"/>
                <a:gd name="T31" fmla="*/ 2 h 21"/>
                <a:gd name="T32" fmla="*/ 6 w 17"/>
                <a:gd name="T33" fmla="*/ 2 h 21"/>
                <a:gd name="T34" fmla="*/ 8 w 17"/>
                <a:gd name="T35" fmla="*/ 0 h 21"/>
                <a:gd name="T36" fmla="*/ 8 w 17"/>
                <a:gd name="T37" fmla="*/ 0 h 21"/>
                <a:gd name="T38" fmla="*/ 9 w 17"/>
                <a:gd name="T39" fmla="*/ 0 h 21"/>
                <a:gd name="T40" fmla="*/ 12 w 17"/>
                <a:gd name="T41" fmla="*/ 0 h 21"/>
                <a:gd name="T42" fmla="*/ 12 w 17"/>
                <a:gd name="T43" fmla="*/ 0 h 21"/>
                <a:gd name="T44" fmla="*/ 14 w 17"/>
                <a:gd name="T45" fmla="*/ 2 h 21"/>
                <a:gd name="T46" fmla="*/ 17 w 17"/>
                <a:gd name="T47" fmla="*/ 5 h 21"/>
                <a:gd name="T48" fmla="*/ 17 w 17"/>
                <a:gd name="T49" fmla="*/ 10 h 21"/>
                <a:gd name="T50" fmla="*/ 17 w 17"/>
                <a:gd name="T51" fmla="*/ 10 h 21"/>
                <a:gd name="T52" fmla="*/ 11 w 17"/>
                <a:gd name="T53" fmla="*/ 8 h 21"/>
                <a:gd name="T54" fmla="*/ 11 w 17"/>
                <a:gd name="T55" fmla="*/ 8 h 21"/>
                <a:gd name="T56" fmla="*/ 11 w 17"/>
                <a:gd name="T57" fmla="*/ 8 h 21"/>
                <a:gd name="T58" fmla="*/ 11 w 17"/>
                <a:gd name="T59" fmla="*/ 8 h 21"/>
                <a:gd name="T60" fmla="*/ 14 w 17"/>
                <a:gd name="T61" fmla="*/ 7 h 21"/>
                <a:gd name="T62" fmla="*/ 14 w 17"/>
                <a:gd name="T63" fmla="*/ 7 h 21"/>
                <a:gd name="T64" fmla="*/ 14 w 17"/>
                <a:gd name="T65" fmla="*/ 5 h 21"/>
                <a:gd name="T66" fmla="*/ 14 w 17"/>
                <a:gd name="T67" fmla="*/ 5 h 21"/>
                <a:gd name="T68" fmla="*/ 12 w 17"/>
                <a:gd name="T69" fmla="*/ 5 h 21"/>
                <a:gd name="T70" fmla="*/ 12 w 17"/>
                <a:gd name="T71" fmla="*/ 5 h 21"/>
                <a:gd name="T72" fmla="*/ 12 w 17"/>
                <a:gd name="T73" fmla="*/ 5 h 21"/>
                <a:gd name="T74" fmla="*/ 11 w 17"/>
                <a:gd name="T75" fmla="*/ 8 h 21"/>
                <a:gd name="T76" fmla="*/ 11 w 17"/>
                <a:gd name="T77" fmla="*/ 8 h 21"/>
                <a:gd name="T78" fmla="*/ 5 w 17"/>
                <a:gd name="T79" fmla="*/ 12 h 21"/>
                <a:gd name="T80" fmla="*/ 5 w 17"/>
                <a:gd name="T81" fmla="*/ 12 h 21"/>
                <a:gd name="T82" fmla="*/ 3 w 17"/>
                <a:gd name="T83" fmla="*/ 15 h 21"/>
                <a:gd name="T84" fmla="*/ 6 w 17"/>
                <a:gd name="T85" fmla="*/ 16 h 21"/>
                <a:gd name="T86" fmla="*/ 6 w 17"/>
                <a:gd name="T87" fmla="*/ 16 h 21"/>
                <a:gd name="T88" fmla="*/ 5 w 17"/>
                <a:gd name="T89" fmla="*/ 12 h 21"/>
                <a:gd name="T90" fmla="*/ 5 w 17"/>
                <a:gd name="T91" fmla="*/ 12 h 21"/>
                <a:gd name="T92" fmla="*/ 6 w 17"/>
                <a:gd name="T93" fmla="*/ 10 h 21"/>
                <a:gd name="T94" fmla="*/ 6 w 17"/>
                <a:gd name="T95" fmla="*/ 10 h 21"/>
                <a:gd name="T96" fmla="*/ 8 w 17"/>
                <a:gd name="T97" fmla="*/ 7 h 21"/>
                <a:gd name="T98" fmla="*/ 8 w 17"/>
                <a:gd name="T99" fmla="*/ 7 h 21"/>
                <a:gd name="T100" fmla="*/ 8 w 17"/>
                <a:gd name="T101" fmla="*/ 7 h 21"/>
                <a:gd name="T102" fmla="*/ 8 w 17"/>
                <a:gd name="T103" fmla="*/ 7 h 21"/>
                <a:gd name="T104" fmla="*/ 6 w 17"/>
                <a:gd name="T105" fmla="*/ 8 h 21"/>
                <a:gd name="T106" fmla="*/ 6 w 17"/>
                <a:gd name="T107" fmla="*/ 10 h 21"/>
                <a:gd name="T108" fmla="*/ 6 w 17"/>
                <a:gd name="T109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" h="21">
                  <a:moveTo>
                    <a:pt x="17" y="10"/>
                  </a:moveTo>
                  <a:lnTo>
                    <a:pt x="17" y="10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7"/>
                  </a:lnTo>
                  <a:lnTo>
                    <a:pt x="1" y="7"/>
                  </a:lnTo>
                  <a:lnTo>
                    <a:pt x="3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7" y="5"/>
                  </a:lnTo>
                  <a:lnTo>
                    <a:pt x="17" y="10"/>
                  </a:lnTo>
                  <a:lnTo>
                    <a:pt x="17" y="10"/>
                  </a:lnTo>
                  <a:close/>
                  <a:moveTo>
                    <a:pt x="11" y="8"/>
                  </a:moveTo>
                  <a:lnTo>
                    <a:pt x="11" y="8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1" y="8"/>
                  </a:lnTo>
                  <a:lnTo>
                    <a:pt x="11" y="8"/>
                  </a:lnTo>
                  <a:close/>
                  <a:moveTo>
                    <a:pt x="5" y="12"/>
                  </a:moveTo>
                  <a:lnTo>
                    <a:pt x="5" y="12"/>
                  </a:lnTo>
                  <a:lnTo>
                    <a:pt x="3" y="15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5" y="12"/>
                  </a:lnTo>
                  <a:lnTo>
                    <a:pt x="5" y="12"/>
                  </a:lnTo>
                  <a:close/>
                  <a:moveTo>
                    <a:pt x="6" y="10"/>
                  </a:moveTo>
                  <a:lnTo>
                    <a:pt x="6" y="10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53" name="Freeform 130"/>
            <p:cNvSpPr>
              <a:spLocks noEditPoints="1"/>
            </p:cNvSpPr>
            <p:nvPr/>
          </p:nvSpPr>
          <p:spPr bwMode="auto">
            <a:xfrm>
              <a:off x="8030141" y="1663999"/>
              <a:ext cx="26988" cy="31750"/>
            </a:xfrm>
            <a:custGeom>
              <a:avLst/>
              <a:gdLst>
                <a:gd name="T0" fmla="*/ 11 w 17"/>
                <a:gd name="T1" fmla="*/ 0 h 20"/>
                <a:gd name="T2" fmla="*/ 11 w 17"/>
                <a:gd name="T3" fmla="*/ 0 h 20"/>
                <a:gd name="T4" fmla="*/ 13 w 17"/>
                <a:gd name="T5" fmla="*/ 0 h 20"/>
                <a:gd name="T6" fmla="*/ 16 w 17"/>
                <a:gd name="T7" fmla="*/ 1 h 20"/>
                <a:gd name="T8" fmla="*/ 16 w 17"/>
                <a:gd name="T9" fmla="*/ 1 h 20"/>
                <a:gd name="T10" fmla="*/ 16 w 17"/>
                <a:gd name="T11" fmla="*/ 1 h 20"/>
                <a:gd name="T12" fmla="*/ 16 w 17"/>
                <a:gd name="T13" fmla="*/ 1 h 20"/>
                <a:gd name="T14" fmla="*/ 17 w 17"/>
                <a:gd name="T15" fmla="*/ 1 h 20"/>
                <a:gd name="T16" fmla="*/ 17 w 17"/>
                <a:gd name="T17" fmla="*/ 1 h 20"/>
                <a:gd name="T18" fmla="*/ 17 w 17"/>
                <a:gd name="T19" fmla="*/ 5 h 20"/>
                <a:gd name="T20" fmla="*/ 17 w 17"/>
                <a:gd name="T21" fmla="*/ 5 h 20"/>
                <a:gd name="T22" fmla="*/ 17 w 17"/>
                <a:gd name="T23" fmla="*/ 5 h 20"/>
                <a:gd name="T24" fmla="*/ 17 w 17"/>
                <a:gd name="T25" fmla="*/ 5 h 20"/>
                <a:gd name="T26" fmla="*/ 17 w 17"/>
                <a:gd name="T27" fmla="*/ 6 h 20"/>
                <a:gd name="T28" fmla="*/ 17 w 17"/>
                <a:gd name="T29" fmla="*/ 6 h 20"/>
                <a:gd name="T30" fmla="*/ 17 w 17"/>
                <a:gd name="T31" fmla="*/ 9 h 20"/>
                <a:gd name="T32" fmla="*/ 16 w 17"/>
                <a:gd name="T33" fmla="*/ 12 h 20"/>
                <a:gd name="T34" fmla="*/ 16 w 17"/>
                <a:gd name="T35" fmla="*/ 12 h 20"/>
                <a:gd name="T36" fmla="*/ 16 w 17"/>
                <a:gd name="T37" fmla="*/ 14 h 20"/>
                <a:gd name="T38" fmla="*/ 16 w 17"/>
                <a:gd name="T39" fmla="*/ 14 h 20"/>
                <a:gd name="T40" fmla="*/ 13 w 17"/>
                <a:gd name="T41" fmla="*/ 16 h 20"/>
                <a:gd name="T42" fmla="*/ 13 w 17"/>
                <a:gd name="T43" fmla="*/ 16 h 20"/>
                <a:gd name="T44" fmla="*/ 11 w 17"/>
                <a:gd name="T45" fmla="*/ 19 h 20"/>
                <a:gd name="T46" fmla="*/ 11 w 17"/>
                <a:gd name="T47" fmla="*/ 19 h 20"/>
                <a:gd name="T48" fmla="*/ 8 w 17"/>
                <a:gd name="T49" fmla="*/ 20 h 20"/>
                <a:gd name="T50" fmla="*/ 6 w 17"/>
                <a:gd name="T51" fmla="*/ 19 h 20"/>
                <a:gd name="T52" fmla="*/ 6 w 17"/>
                <a:gd name="T53" fmla="*/ 19 h 20"/>
                <a:gd name="T54" fmla="*/ 2 w 17"/>
                <a:gd name="T55" fmla="*/ 16 h 20"/>
                <a:gd name="T56" fmla="*/ 2 w 17"/>
                <a:gd name="T57" fmla="*/ 16 h 20"/>
                <a:gd name="T58" fmla="*/ 2 w 17"/>
                <a:gd name="T59" fmla="*/ 12 h 20"/>
                <a:gd name="T60" fmla="*/ 2 w 17"/>
                <a:gd name="T61" fmla="*/ 12 h 20"/>
                <a:gd name="T62" fmla="*/ 0 w 17"/>
                <a:gd name="T63" fmla="*/ 9 h 20"/>
                <a:gd name="T64" fmla="*/ 0 w 17"/>
                <a:gd name="T65" fmla="*/ 9 h 20"/>
                <a:gd name="T66" fmla="*/ 3 w 17"/>
                <a:gd name="T67" fmla="*/ 5 h 20"/>
                <a:gd name="T68" fmla="*/ 6 w 17"/>
                <a:gd name="T69" fmla="*/ 1 h 20"/>
                <a:gd name="T70" fmla="*/ 6 w 17"/>
                <a:gd name="T71" fmla="*/ 1 h 20"/>
                <a:gd name="T72" fmla="*/ 11 w 17"/>
                <a:gd name="T73" fmla="*/ 0 h 20"/>
                <a:gd name="T74" fmla="*/ 11 w 17"/>
                <a:gd name="T75" fmla="*/ 0 h 20"/>
                <a:gd name="T76" fmla="*/ 8 w 17"/>
                <a:gd name="T77" fmla="*/ 3 h 20"/>
                <a:gd name="T78" fmla="*/ 8 w 17"/>
                <a:gd name="T79" fmla="*/ 3 h 20"/>
                <a:gd name="T80" fmla="*/ 13 w 17"/>
                <a:gd name="T81" fmla="*/ 5 h 20"/>
                <a:gd name="T82" fmla="*/ 13 w 17"/>
                <a:gd name="T83" fmla="*/ 5 h 20"/>
                <a:gd name="T84" fmla="*/ 11 w 17"/>
                <a:gd name="T85" fmla="*/ 3 h 20"/>
                <a:gd name="T86" fmla="*/ 8 w 17"/>
                <a:gd name="T87" fmla="*/ 3 h 20"/>
                <a:gd name="T88" fmla="*/ 8 w 17"/>
                <a:gd name="T8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" h="20">
                  <a:moveTo>
                    <a:pt x="11" y="0"/>
                  </a:moveTo>
                  <a:lnTo>
                    <a:pt x="11" y="0"/>
                  </a:lnTo>
                  <a:lnTo>
                    <a:pt x="13" y="0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9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8" y="20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0" y="9"/>
                  </a:lnTo>
                  <a:lnTo>
                    <a:pt x="0" y="9"/>
                  </a:lnTo>
                  <a:lnTo>
                    <a:pt x="3" y="5"/>
                  </a:lnTo>
                  <a:lnTo>
                    <a:pt x="6" y="1"/>
                  </a:lnTo>
                  <a:lnTo>
                    <a:pt x="6" y="1"/>
                  </a:lnTo>
                  <a:lnTo>
                    <a:pt x="11" y="0"/>
                  </a:lnTo>
                  <a:lnTo>
                    <a:pt x="11" y="0"/>
                  </a:lnTo>
                  <a:close/>
                  <a:moveTo>
                    <a:pt x="8" y="3"/>
                  </a:moveTo>
                  <a:lnTo>
                    <a:pt x="8" y="3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1" y="3"/>
                  </a:lnTo>
                  <a:lnTo>
                    <a:pt x="8" y="3"/>
                  </a:lnTo>
                  <a:lnTo>
                    <a:pt x="8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54" name="Freeform 131"/>
            <p:cNvSpPr>
              <a:spLocks noEditPoints="1"/>
            </p:cNvSpPr>
            <p:nvPr/>
          </p:nvSpPr>
          <p:spPr bwMode="auto">
            <a:xfrm>
              <a:off x="8026966" y="1721149"/>
              <a:ext cx="25400" cy="33338"/>
            </a:xfrm>
            <a:custGeom>
              <a:avLst/>
              <a:gdLst>
                <a:gd name="T0" fmla="*/ 16 w 16"/>
                <a:gd name="T1" fmla="*/ 10 h 21"/>
                <a:gd name="T2" fmla="*/ 16 w 16"/>
                <a:gd name="T3" fmla="*/ 10 h 21"/>
                <a:gd name="T4" fmla="*/ 13 w 16"/>
                <a:gd name="T5" fmla="*/ 17 h 21"/>
                <a:gd name="T6" fmla="*/ 13 w 16"/>
                <a:gd name="T7" fmla="*/ 17 h 21"/>
                <a:gd name="T8" fmla="*/ 10 w 16"/>
                <a:gd name="T9" fmla="*/ 21 h 21"/>
                <a:gd name="T10" fmla="*/ 5 w 16"/>
                <a:gd name="T11" fmla="*/ 19 h 21"/>
                <a:gd name="T12" fmla="*/ 5 w 16"/>
                <a:gd name="T13" fmla="*/ 19 h 21"/>
                <a:gd name="T14" fmla="*/ 4 w 16"/>
                <a:gd name="T15" fmla="*/ 17 h 21"/>
                <a:gd name="T16" fmla="*/ 0 w 16"/>
                <a:gd name="T17" fmla="*/ 14 h 21"/>
                <a:gd name="T18" fmla="*/ 0 w 16"/>
                <a:gd name="T19" fmla="*/ 11 h 21"/>
                <a:gd name="T20" fmla="*/ 0 w 16"/>
                <a:gd name="T21" fmla="*/ 8 h 21"/>
                <a:gd name="T22" fmla="*/ 0 w 16"/>
                <a:gd name="T23" fmla="*/ 8 h 21"/>
                <a:gd name="T24" fmla="*/ 2 w 16"/>
                <a:gd name="T25" fmla="*/ 6 h 21"/>
                <a:gd name="T26" fmla="*/ 2 w 16"/>
                <a:gd name="T27" fmla="*/ 6 h 21"/>
                <a:gd name="T28" fmla="*/ 4 w 16"/>
                <a:gd name="T29" fmla="*/ 3 h 21"/>
                <a:gd name="T30" fmla="*/ 4 w 16"/>
                <a:gd name="T31" fmla="*/ 3 h 21"/>
                <a:gd name="T32" fmla="*/ 7 w 16"/>
                <a:gd name="T33" fmla="*/ 0 h 21"/>
                <a:gd name="T34" fmla="*/ 10 w 16"/>
                <a:gd name="T35" fmla="*/ 2 h 21"/>
                <a:gd name="T36" fmla="*/ 10 w 16"/>
                <a:gd name="T37" fmla="*/ 2 h 21"/>
                <a:gd name="T38" fmla="*/ 15 w 16"/>
                <a:gd name="T39" fmla="*/ 5 h 21"/>
                <a:gd name="T40" fmla="*/ 16 w 16"/>
                <a:gd name="T41" fmla="*/ 10 h 21"/>
                <a:gd name="T42" fmla="*/ 16 w 16"/>
                <a:gd name="T43" fmla="*/ 10 h 21"/>
                <a:gd name="T44" fmla="*/ 7 w 16"/>
                <a:gd name="T45" fmla="*/ 16 h 21"/>
                <a:gd name="T46" fmla="*/ 7 w 16"/>
                <a:gd name="T47" fmla="*/ 16 h 21"/>
                <a:gd name="T48" fmla="*/ 10 w 16"/>
                <a:gd name="T49" fmla="*/ 17 h 21"/>
                <a:gd name="T50" fmla="*/ 10 w 16"/>
                <a:gd name="T51" fmla="*/ 16 h 21"/>
                <a:gd name="T52" fmla="*/ 10 w 16"/>
                <a:gd name="T53" fmla="*/ 16 h 21"/>
                <a:gd name="T54" fmla="*/ 11 w 16"/>
                <a:gd name="T55" fmla="*/ 13 h 21"/>
                <a:gd name="T56" fmla="*/ 11 w 16"/>
                <a:gd name="T57" fmla="*/ 13 h 21"/>
                <a:gd name="T58" fmla="*/ 10 w 16"/>
                <a:gd name="T59" fmla="*/ 14 h 21"/>
                <a:gd name="T60" fmla="*/ 7 w 16"/>
                <a:gd name="T61" fmla="*/ 16 h 21"/>
                <a:gd name="T62" fmla="*/ 7 w 16"/>
                <a:gd name="T63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" h="21">
                  <a:moveTo>
                    <a:pt x="16" y="10"/>
                  </a:moveTo>
                  <a:lnTo>
                    <a:pt x="16" y="10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4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4" y="3"/>
                  </a:lnTo>
                  <a:lnTo>
                    <a:pt x="4" y="3"/>
                  </a:lnTo>
                  <a:lnTo>
                    <a:pt x="7" y="0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5" y="5"/>
                  </a:lnTo>
                  <a:lnTo>
                    <a:pt x="16" y="10"/>
                  </a:lnTo>
                  <a:lnTo>
                    <a:pt x="16" y="10"/>
                  </a:lnTo>
                  <a:close/>
                  <a:moveTo>
                    <a:pt x="7" y="16"/>
                  </a:moveTo>
                  <a:lnTo>
                    <a:pt x="7" y="16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0" y="14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55" name="Freeform 132"/>
            <p:cNvSpPr>
              <a:spLocks noEditPoints="1"/>
            </p:cNvSpPr>
            <p:nvPr/>
          </p:nvSpPr>
          <p:spPr bwMode="auto">
            <a:xfrm>
              <a:off x="8090466" y="1837037"/>
              <a:ext cx="19050" cy="31750"/>
            </a:xfrm>
            <a:custGeom>
              <a:avLst/>
              <a:gdLst>
                <a:gd name="T0" fmla="*/ 11 w 12"/>
                <a:gd name="T1" fmla="*/ 4 h 20"/>
                <a:gd name="T2" fmla="*/ 11 w 12"/>
                <a:gd name="T3" fmla="*/ 4 h 20"/>
                <a:gd name="T4" fmla="*/ 11 w 12"/>
                <a:gd name="T5" fmla="*/ 6 h 20"/>
                <a:gd name="T6" fmla="*/ 11 w 12"/>
                <a:gd name="T7" fmla="*/ 6 h 20"/>
                <a:gd name="T8" fmla="*/ 12 w 12"/>
                <a:gd name="T9" fmla="*/ 9 h 20"/>
                <a:gd name="T10" fmla="*/ 12 w 12"/>
                <a:gd name="T11" fmla="*/ 11 h 20"/>
                <a:gd name="T12" fmla="*/ 12 w 12"/>
                <a:gd name="T13" fmla="*/ 11 h 20"/>
                <a:gd name="T14" fmla="*/ 11 w 12"/>
                <a:gd name="T15" fmla="*/ 17 h 20"/>
                <a:gd name="T16" fmla="*/ 11 w 12"/>
                <a:gd name="T17" fmla="*/ 17 h 20"/>
                <a:gd name="T18" fmla="*/ 9 w 12"/>
                <a:gd name="T19" fmla="*/ 20 h 20"/>
                <a:gd name="T20" fmla="*/ 6 w 12"/>
                <a:gd name="T21" fmla="*/ 20 h 20"/>
                <a:gd name="T22" fmla="*/ 6 w 12"/>
                <a:gd name="T23" fmla="*/ 20 h 20"/>
                <a:gd name="T24" fmla="*/ 3 w 12"/>
                <a:gd name="T25" fmla="*/ 20 h 20"/>
                <a:gd name="T26" fmla="*/ 1 w 12"/>
                <a:gd name="T27" fmla="*/ 17 h 20"/>
                <a:gd name="T28" fmla="*/ 1 w 12"/>
                <a:gd name="T29" fmla="*/ 17 h 20"/>
                <a:gd name="T30" fmla="*/ 0 w 12"/>
                <a:gd name="T31" fmla="*/ 15 h 20"/>
                <a:gd name="T32" fmla="*/ 0 w 12"/>
                <a:gd name="T33" fmla="*/ 12 h 20"/>
                <a:gd name="T34" fmla="*/ 0 w 12"/>
                <a:gd name="T35" fmla="*/ 12 h 20"/>
                <a:gd name="T36" fmla="*/ 0 w 12"/>
                <a:gd name="T37" fmla="*/ 9 h 20"/>
                <a:gd name="T38" fmla="*/ 0 w 12"/>
                <a:gd name="T39" fmla="*/ 9 h 20"/>
                <a:gd name="T40" fmla="*/ 1 w 12"/>
                <a:gd name="T41" fmla="*/ 4 h 20"/>
                <a:gd name="T42" fmla="*/ 5 w 12"/>
                <a:gd name="T43" fmla="*/ 1 h 20"/>
                <a:gd name="T44" fmla="*/ 5 w 12"/>
                <a:gd name="T45" fmla="*/ 1 h 20"/>
                <a:gd name="T46" fmla="*/ 8 w 12"/>
                <a:gd name="T47" fmla="*/ 0 h 20"/>
                <a:gd name="T48" fmla="*/ 8 w 12"/>
                <a:gd name="T49" fmla="*/ 0 h 20"/>
                <a:gd name="T50" fmla="*/ 9 w 12"/>
                <a:gd name="T51" fmla="*/ 0 h 20"/>
                <a:gd name="T52" fmla="*/ 9 w 12"/>
                <a:gd name="T53" fmla="*/ 0 h 20"/>
                <a:gd name="T54" fmla="*/ 11 w 12"/>
                <a:gd name="T55" fmla="*/ 0 h 20"/>
                <a:gd name="T56" fmla="*/ 11 w 12"/>
                <a:gd name="T57" fmla="*/ 0 h 20"/>
                <a:gd name="T58" fmla="*/ 11 w 12"/>
                <a:gd name="T59" fmla="*/ 0 h 20"/>
                <a:gd name="T60" fmla="*/ 11 w 12"/>
                <a:gd name="T61" fmla="*/ 4 h 20"/>
                <a:gd name="T62" fmla="*/ 11 w 12"/>
                <a:gd name="T63" fmla="*/ 4 h 20"/>
                <a:gd name="T64" fmla="*/ 11 w 12"/>
                <a:gd name="T65" fmla="*/ 4 h 20"/>
                <a:gd name="T66" fmla="*/ 11 w 12"/>
                <a:gd name="T67" fmla="*/ 4 h 20"/>
                <a:gd name="T68" fmla="*/ 6 w 12"/>
                <a:gd name="T69" fmla="*/ 14 h 20"/>
                <a:gd name="T70" fmla="*/ 6 w 12"/>
                <a:gd name="T71" fmla="*/ 14 h 20"/>
                <a:gd name="T72" fmla="*/ 8 w 12"/>
                <a:gd name="T73" fmla="*/ 14 h 20"/>
                <a:gd name="T74" fmla="*/ 9 w 12"/>
                <a:gd name="T75" fmla="*/ 12 h 20"/>
                <a:gd name="T76" fmla="*/ 9 w 12"/>
                <a:gd name="T77" fmla="*/ 12 h 20"/>
                <a:gd name="T78" fmla="*/ 8 w 12"/>
                <a:gd name="T79" fmla="*/ 11 h 20"/>
                <a:gd name="T80" fmla="*/ 6 w 12"/>
                <a:gd name="T81" fmla="*/ 9 h 20"/>
                <a:gd name="T82" fmla="*/ 6 w 12"/>
                <a:gd name="T83" fmla="*/ 9 h 20"/>
                <a:gd name="T84" fmla="*/ 6 w 12"/>
                <a:gd name="T85" fmla="*/ 11 h 20"/>
                <a:gd name="T86" fmla="*/ 6 w 12"/>
                <a:gd name="T87" fmla="*/ 11 h 20"/>
                <a:gd name="T88" fmla="*/ 6 w 12"/>
                <a:gd name="T89" fmla="*/ 12 h 20"/>
                <a:gd name="T90" fmla="*/ 6 w 12"/>
                <a:gd name="T91" fmla="*/ 14 h 20"/>
                <a:gd name="T92" fmla="*/ 6 w 12"/>
                <a:gd name="T93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" h="20">
                  <a:moveTo>
                    <a:pt x="11" y="4"/>
                  </a:moveTo>
                  <a:lnTo>
                    <a:pt x="11" y="4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2" y="9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9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4"/>
                  </a:lnTo>
                  <a:lnTo>
                    <a:pt x="5" y="1"/>
                  </a:lnTo>
                  <a:lnTo>
                    <a:pt x="5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close/>
                  <a:moveTo>
                    <a:pt x="6" y="14"/>
                  </a:moveTo>
                  <a:lnTo>
                    <a:pt x="6" y="14"/>
                  </a:lnTo>
                  <a:lnTo>
                    <a:pt x="8" y="14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8" y="11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6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56" name="Freeform 133"/>
            <p:cNvSpPr/>
            <p:nvPr/>
          </p:nvSpPr>
          <p:spPr bwMode="auto">
            <a:xfrm>
              <a:off x="8003154" y="1621137"/>
              <a:ext cx="22225" cy="26988"/>
            </a:xfrm>
            <a:custGeom>
              <a:avLst/>
              <a:gdLst>
                <a:gd name="T0" fmla="*/ 7 w 14"/>
                <a:gd name="T1" fmla="*/ 17 h 17"/>
                <a:gd name="T2" fmla="*/ 7 w 14"/>
                <a:gd name="T3" fmla="*/ 17 h 17"/>
                <a:gd name="T4" fmla="*/ 4 w 14"/>
                <a:gd name="T5" fmla="*/ 17 h 17"/>
                <a:gd name="T6" fmla="*/ 3 w 14"/>
                <a:gd name="T7" fmla="*/ 16 h 17"/>
                <a:gd name="T8" fmla="*/ 3 w 14"/>
                <a:gd name="T9" fmla="*/ 16 h 17"/>
                <a:gd name="T10" fmla="*/ 1 w 14"/>
                <a:gd name="T11" fmla="*/ 14 h 17"/>
                <a:gd name="T12" fmla="*/ 0 w 14"/>
                <a:gd name="T13" fmla="*/ 11 h 17"/>
                <a:gd name="T14" fmla="*/ 0 w 14"/>
                <a:gd name="T15" fmla="*/ 11 h 17"/>
                <a:gd name="T16" fmla="*/ 0 w 14"/>
                <a:gd name="T17" fmla="*/ 11 h 17"/>
                <a:gd name="T18" fmla="*/ 0 w 14"/>
                <a:gd name="T19" fmla="*/ 11 h 17"/>
                <a:gd name="T20" fmla="*/ 0 w 14"/>
                <a:gd name="T21" fmla="*/ 8 h 17"/>
                <a:gd name="T22" fmla="*/ 1 w 14"/>
                <a:gd name="T23" fmla="*/ 5 h 17"/>
                <a:gd name="T24" fmla="*/ 1 w 14"/>
                <a:gd name="T25" fmla="*/ 5 h 17"/>
                <a:gd name="T26" fmla="*/ 3 w 14"/>
                <a:gd name="T27" fmla="*/ 3 h 17"/>
                <a:gd name="T28" fmla="*/ 3 w 14"/>
                <a:gd name="T29" fmla="*/ 3 h 17"/>
                <a:gd name="T30" fmla="*/ 4 w 14"/>
                <a:gd name="T31" fmla="*/ 2 h 17"/>
                <a:gd name="T32" fmla="*/ 7 w 14"/>
                <a:gd name="T33" fmla="*/ 0 h 17"/>
                <a:gd name="T34" fmla="*/ 7 w 14"/>
                <a:gd name="T35" fmla="*/ 0 h 17"/>
                <a:gd name="T36" fmla="*/ 9 w 14"/>
                <a:gd name="T37" fmla="*/ 2 h 17"/>
                <a:gd name="T38" fmla="*/ 9 w 14"/>
                <a:gd name="T39" fmla="*/ 2 h 17"/>
                <a:gd name="T40" fmla="*/ 12 w 14"/>
                <a:gd name="T41" fmla="*/ 2 h 17"/>
                <a:gd name="T42" fmla="*/ 12 w 14"/>
                <a:gd name="T43" fmla="*/ 2 h 17"/>
                <a:gd name="T44" fmla="*/ 14 w 14"/>
                <a:gd name="T45" fmla="*/ 3 h 17"/>
                <a:gd name="T46" fmla="*/ 14 w 14"/>
                <a:gd name="T47" fmla="*/ 5 h 17"/>
                <a:gd name="T48" fmla="*/ 14 w 14"/>
                <a:gd name="T49" fmla="*/ 5 h 17"/>
                <a:gd name="T50" fmla="*/ 14 w 14"/>
                <a:gd name="T51" fmla="*/ 8 h 17"/>
                <a:gd name="T52" fmla="*/ 14 w 14"/>
                <a:gd name="T53" fmla="*/ 8 h 17"/>
                <a:gd name="T54" fmla="*/ 14 w 14"/>
                <a:gd name="T55" fmla="*/ 11 h 17"/>
                <a:gd name="T56" fmla="*/ 14 w 14"/>
                <a:gd name="T57" fmla="*/ 11 h 17"/>
                <a:gd name="T58" fmla="*/ 12 w 14"/>
                <a:gd name="T59" fmla="*/ 16 h 17"/>
                <a:gd name="T60" fmla="*/ 12 w 14"/>
                <a:gd name="T61" fmla="*/ 16 h 17"/>
                <a:gd name="T62" fmla="*/ 11 w 14"/>
                <a:gd name="T63" fmla="*/ 17 h 17"/>
                <a:gd name="T64" fmla="*/ 7 w 14"/>
                <a:gd name="T65" fmla="*/ 17 h 17"/>
                <a:gd name="T66" fmla="*/ 7 w 14"/>
                <a:gd name="T67" fmla="*/ 17 h 17"/>
                <a:gd name="T68" fmla="*/ 7 w 14"/>
                <a:gd name="T69" fmla="*/ 17 h 17"/>
                <a:gd name="T70" fmla="*/ 7 w 14"/>
                <a:gd name="T7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" h="17">
                  <a:moveTo>
                    <a:pt x="7" y="17"/>
                  </a:moveTo>
                  <a:lnTo>
                    <a:pt x="7" y="17"/>
                  </a:lnTo>
                  <a:lnTo>
                    <a:pt x="4" y="17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8"/>
                  </a:lnTo>
                  <a:lnTo>
                    <a:pt x="1" y="5"/>
                  </a:lnTo>
                  <a:lnTo>
                    <a:pt x="1" y="5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9" y="2"/>
                  </a:lnTo>
                  <a:lnTo>
                    <a:pt x="9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4" y="3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1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57" name="Freeform 134"/>
            <p:cNvSpPr>
              <a:spLocks noEditPoints="1"/>
            </p:cNvSpPr>
            <p:nvPr/>
          </p:nvSpPr>
          <p:spPr bwMode="auto">
            <a:xfrm>
              <a:off x="8033316" y="1776712"/>
              <a:ext cx="22225" cy="25400"/>
            </a:xfrm>
            <a:custGeom>
              <a:avLst/>
              <a:gdLst>
                <a:gd name="T0" fmla="*/ 14 w 14"/>
                <a:gd name="T1" fmla="*/ 8 h 16"/>
                <a:gd name="T2" fmla="*/ 14 w 14"/>
                <a:gd name="T3" fmla="*/ 8 h 16"/>
                <a:gd name="T4" fmla="*/ 12 w 14"/>
                <a:gd name="T5" fmla="*/ 12 h 16"/>
                <a:gd name="T6" fmla="*/ 12 w 14"/>
                <a:gd name="T7" fmla="*/ 12 h 16"/>
                <a:gd name="T8" fmla="*/ 9 w 14"/>
                <a:gd name="T9" fmla="*/ 16 h 16"/>
                <a:gd name="T10" fmla="*/ 9 w 14"/>
                <a:gd name="T11" fmla="*/ 16 h 16"/>
                <a:gd name="T12" fmla="*/ 9 w 14"/>
                <a:gd name="T13" fmla="*/ 16 h 16"/>
                <a:gd name="T14" fmla="*/ 9 w 14"/>
                <a:gd name="T15" fmla="*/ 16 h 16"/>
                <a:gd name="T16" fmla="*/ 6 w 14"/>
                <a:gd name="T17" fmla="*/ 16 h 16"/>
                <a:gd name="T18" fmla="*/ 6 w 14"/>
                <a:gd name="T19" fmla="*/ 16 h 16"/>
                <a:gd name="T20" fmla="*/ 1 w 14"/>
                <a:gd name="T21" fmla="*/ 14 h 16"/>
                <a:gd name="T22" fmla="*/ 0 w 14"/>
                <a:gd name="T23" fmla="*/ 9 h 16"/>
                <a:gd name="T24" fmla="*/ 0 w 14"/>
                <a:gd name="T25" fmla="*/ 9 h 16"/>
                <a:gd name="T26" fmla="*/ 0 w 14"/>
                <a:gd name="T27" fmla="*/ 5 h 16"/>
                <a:gd name="T28" fmla="*/ 1 w 14"/>
                <a:gd name="T29" fmla="*/ 1 h 16"/>
                <a:gd name="T30" fmla="*/ 1 w 14"/>
                <a:gd name="T31" fmla="*/ 1 h 16"/>
                <a:gd name="T32" fmla="*/ 4 w 14"/>
                <a:gd name="T33" fmla="*/ 0 h 16"/>
                <a:gd name="T34" fmla="*/ 6 w 14"/>
                <a:gd name="T35" fmla="*/ 0 h 16"/>
                <a:gd name="T36" fmla="*/ 6 w 14"/>
                <a:gd name="T37" fmla="*/ 0 h 16"/>
                <a:gd name="T38" fmla="*/ 9 w 14"/>
                <a:gd name="T39" fmla="*/ 0 h 16"/>
                <a:gd name="T40" fmla="*/ 9 w 14"/>
                <a:gd name="T41" fmla="*/ 0 h 16"/>
                <a:gd name="T42" fmla="*/ 12 w 14"/>
                <a:gd name="T43" fmla="*/ 3 h 16"/>
                <a:gd name="T44" fmla="*/ 14 w 14"/>
                <a:gd name="T45" fmla="*/ 8 h 16"/>
                <a:gd name="T46" fmla="*/ 14 w 14"/>
                <a:gd name="T47" fmla="*/ 8 h 16"/>
                <a:gd name="T48" fmla="*/ 3 w 14"/>
                <a:gd name="T49" fmla="*/ 8 h 16"/>
                <a:gd name="T50" fmla="*/ 3 w 14"/>
                <a:gd name="T51" fmla="*/ 8 h 16"/>
                <a:gd name="T52" fmla="*/ 3 w 14"/>
                <a:gd name="T53" fmla="*/ 6 h 16"/>
                <a:gd name="T54" fmla="*/ 3 w 14"/>
                <a:gd name="T55" fmla="*/ 6 h 16"/>
                <a:gd name="T56" fmla="*/ 4 w 14"/>
                <a:gd name="T57" fmla="*/ 3 h 16"/>
                <a:gd name="T58" fmla="*/ 4 w 14"/>
                <a:gd name="T59" fmla="*/ 3 h 16"/>
                <a:gd name="T60" fmla="*/ 3 w 14"/>
                <a:gd name="T61" fmla="*/ 5 h 16"/>
                <a:gd name="T62" fmla="*/ 3 w 14"/>
                <a:gd name="T63" fmla="*/ 8 h 16"/>
                <a:gd name="T64" fmla="*/ 3 w 14"/>
                <a:gd name="T65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" h="16">
                  <a:moveTo>
                    <a:pt x="14" y="8"/>
                  </a:moveTo>
                  <a:lnTo>
                    <a:pt x="14" y="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1" y="14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5"/>
                  </a:lnTo>
                  <a:lnTo>
                    <a:pt x="1" y="1"/>
                  </a:lnTo>
                  <a:lnTo>
                    <a:pt x="1" y="1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2" y="3"/>
                  </a:lnTo>
                  <a:lnTo>
                    <a:pt x="14" y="8"/>
                  </a:lnTo>
                  <a:lnTo>
                    <a:pt x="14" y="8"/>
                  </a:lnTo>
                  <a:close/>
                  <a:moveTo>
                    <a:pt x="3" y="8"/>
                  </a:moveTo>
                  <a:lnTo>
                    <a:pt x="3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4" y="3"/>
                  </a:lnTo>
                  <a:lnTo>
                    <a:pt x="4" y="3"/>
                  </a:lnTo>
                  <a:lnTo>
                    <a:pt x="3" y="5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58" name="Freeform 135"/>
            <p:cNvSpPr/>
            <p:nvPr/>
          </p:nvSpPr>
          <p:spPr bwMode="auto">
            <a:xfrm>
              <a:off x="8065066" y="1778299"/>
              <a:ext cx="20638" cy="28575"/>
            </a:xfrm>
            <a:custGeom>
              <a:avLst/>
              <a:gdLst>
                <a:gd name="T0" fmla="*/ 13 w 13"/>
                <a:gd name="T1" fmla="*/ 8 h 18"/>
                <a:gd name="T2" fmla="*/ 13 w 13"/>
                <a:gd name="T3" fmla="*/ 8 h 18"/>
                <a:gd name="T4" fmla="*/ 11 w 13"/>
                <a:gd name="T5" fmla="*/ 13 h 18"/>
                <a:gd name="T6" fmla="*/ 11 w 13"/>
                <a:gd name="T7" fmla="*/ 13 h 18"/>
                <a:gd name="T8" fmla="*/ 10 w 13"/>
                <a:gd name="T9" fmla="*/ 16 h 18"/>
                <a:gd name="T10" fmla="*/ 10 w 13"/>
                <a:gd name="T11" fmla="*/ 16 h 18"/>
                <a:gd name="T12" fmla="*/ 6 w 13"/>
                <a:gd name="T13" fmla="*/ 18 h 18"/>
                <a:gd name="T14" fmla="*/ 3 w 13"/>
                <a:gd name="T15" fmla="*/ 16 h 18"/>
                <a:gd name="T16" fmla="*/ 3 w 13"/>
                <a:gd name="T17" fmla="*/ 16 h 18"/>
                <a:gd name="T18" fmla="*/ 2 w 13"/>
                <a:gd name="T19" fmla="*/ 15 h 18"/>
                <a:gd name="T20" fmla="*/ 0 w 13"/>
                <a:gd name="T21" fmla="*/ 11 h 18"/>
                <a:gd name="T22" fmla="*/ 0 w 13"/>
                <a:gd name="T23" fmla="*/ 11 h 18"/>
                <a:gd name="T24" fmla="*/ 0 w 13"/>
                <a:gd name="T25" fmla="*/ 10 h 18"/>
                <a:gd name="T26" fmla="*/ 0 w 13"/>
                <a:gd name="T27" fmla="*/ 10 h 18"/>
                <a:gd name="T28" fmla="*/ 0 w 13"/>
                <a:gd name="T29" fmla="*/ 7 h 18"/>
                <a:gd name="T30" fmla="*/ 0 w 13"/>
                <a:gd name="T31" fmla="*/ 7 h 18"/>
                <a:gd name="T32" fmla="*/ 2 w 13"/>
                <a:gd name="T33" fmla="*/ 5 h 18"/>
                <a:gd name="T34" fmla="*/ 2 w 13"/>
                <a:gd name="T35" fmla="*/ 5 h 18"/>
                <a:gd name="T36" fmla="*/ 2 w 13"/>
                <a:gd name="T37" fmla="*/ 4 h 18"/>
                <a:gd name="T38" fmla="*/ 2 w 13"/>
                <a:gd name="T39" fmla="*/ 4 h 18"/>
                <a:gd name="T40" fmla="*/ 3 w 13"/>
                <a:gd name="T41" fmla="*/ 0 h 18"/>
                <a:gd name="T42" fmla="*/ 6 w 13"/>
                <a:gd name="T43" fmla="*/ 0 h 18"/>
                <a:gd name="T44" fmla="*/ 6 w 13"/>
                <a:gd name="T45" fmla="*/ 0 h 18"/>
                <a:gd name="T46" fmla="*/ 13 w 13"/>
                <a:gd name="T47" fmla="*/ 4 h 18"/>
                <a:gd name="T48" fmla="*/ 13 w 13"/>
                <a:gd name="T49" fmla="*/ 4 h 18"/>
                <a:gd name="T50" fmla="*/ 13 w 13"/>
                <a:gd name="T51" fmla="*/ 5 h 18"/>
                <a:gd name="T52" fmla="*/ 13 w 13"/>
                <a:gd name="T53" fmla="*/ 8 h 18"/>
                <a:gd name="T54" fmla="*/ 13 w 13"/>
                <a:gd name="T55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" h="18">
                  <a:moveTo>
                    <a:pt x="13" y="8"/>
                  </a:moveTo>
                  <a:lnTo>
                    <a:pt x="13" y="8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6" y="18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2" y="15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3" y="8"/>
                  </a:lnTo>
                  <a:lnTo>
                    <a:pt x="1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59" name="Freeform 136"/>
            <p:cNvSpPr>
              <a:spLocks noEditPoints="1"/>
            </p:cNvSpPr>
            <p:nvPr/>
          </p:nvSpPr>
          <p:spPr bwMode="auto">
            <a:xfrm>
              <a:off x="8069829" y="1535412"/>
              <a:ext cx="20638" cy="23813"/>
            </a:xfrm>
            <a:custGeom>
              <a:avLst/>
              <a:gdLst>
                <a:gd name="T0" fmla="*/ 13 w 13"/>
                <a:gd name="T1" fmla="*/ 8 h 15"/>
                <a:gd name="T2" fmla="*/ 13 w 13"/>
                <a:gd name="T3" fmla="*/ 8 h 15"/>
                <a:gd name="T4" fmla="*/ 11 w 13"/>
                <a:gd name="T5" fmla="*/ 13 h 15"/>
                <a:gd name="T6" fmla="*/ 11 w 13"/>
                <a:gd name="T7" fmla="*/ 13 h 15"/>
                <a:gd name="T8" fmla="*/ 10 w 13"/>
                <a:gd name="T9" fmla="*/ 15 h 15"/>
                <a:gd name="T10" fmla="*/ 7 w 13"/>
                <a:gd name="T11" fmla="*/ 15 h 15"/>
                <a:gd name="T12" fmla="*/ 7 w 13"/>
                <a:gd name="T13" fmla="*/ 15 h 15"/>
                <a:gd name="T14" fmla="*/ 5 w 13"/>
                <a:gd name="T15" fmla="*/ 15 h 15"/>
                <a:gd name="T16" fmla="*/ 5 w 13"/>
                <a:gd name="T17" fmla="*/ 15 h 15"/>
                <a:gd name="T18" fmla="*/ 2 w 13"/>
                <a:gd name="T19" fmla="*/ 15 h 15"/>
                <a:gd name="T20" fmla="*/ 0 w 13"/>
                <a:gd name="T21" fmla="*/ 11 h 15"/>
                <a:gd name="T22" fmla="*/ 0 w 13"/>
                <a:gd name="T23" fmla="*/ 11 h 15"/>
                <a:gd name="T24" fmla="*/ 0 w 13"/>
                <a:gd name="T25" fmla="*/ 10 h 15"/>
                <a:gd name="T26" fmla="*/ 0 w 13"/>
                <a:gd name="T27" fmla="*/ 10 h 15"/>
                <a:gd name="T28" fmla="*/ 0 w 13"/>
                <a:gd name="T29" fmla="*/ 7 h 15"/>
                <a:gd name="T30" fmla="*/ 0 w 13"/>
                <a:gd name="T31" fmla="*/ 5 h 15"/>
                <a:gd name="T32" fmla="*/ 0 w 13"/>
                <a:gd name="T33" fmla="*/ 5 h 15"/>
                <a:gd name="T34" fmla="*/ 2 w 13"/>
                <a:gd name="T35" fmla="*/ 2 h 15"/>
                <a:gd name="T36" fmla="*/ 2 w 13"/>
                <a:gd name="T37" fmla="*/ 2 h 15"/>
                <a:gd name="T38" fmla="*/ 3 w 13"/>
                <a:gd name="T39" fmla="*/ 0 h 15"/>
                <a:gd name="T40" fmla="*/ 5 w 13"/>
                <a:gd name="T41" fmla="*/ 0 h 15"/>
                <a:gd name="T42" fmla="*/ 5 w 13"/>
                <a:gd name="T43" fmla="*/ 0 h 15"/>
                <a:gd name="T44" fmla="*/ 11 w 13"/>
                <a:gd name="T45" fmla="*/ 4 h 15"/>
                <a:gd name="T46" fmla="*/ 11 w 13"/>
                <a:gd name="T47" fmla="*/ 4 h 15"/>
                <a:gd name="T48" fmla="*/ 13 w 13"/>
                <a:gd name="T49" fmla="*/ 5 h 15"/>
                <a:gd name="T50" fmla="*/ 13 w 13"/>
                <a:gd name="T51" fmla="*/ 8 h 15"/>
                <a:gd name="T52" fmla="*/ 13 w 13"/>
                <a:gd name="T53" fmla="*/ 8 h 15"/>
                <a:gd name="T54" fmla="*/ 8 w 13"/>
                <a:gd name="T55" fmla="*/ 11 h 15"/>
                <a:gd name="T56" fmla="*/ 8 w 13"/>
                <a:gd name="T57" fmla="*/ 11 h 15"/>
                <a:gd name="T58" fmla="*/ 10 w 13"/>
                <a:gd name="T59" fmla="*/ 10 h 15"/>
                <a:gd name="T60" fmla="*/ 10 w 13"/>
                <a:gd name="T61" fmla="*/ 7 h 15"/>
                <a:gd name="T62" fmla="*/ 10 w 13"/>
                <a:gd name="T63" fmla="*/ 7 h 15"/>
                <a:gd name="T64" fmla="*/ 8 w 13"/>
                <a:gd name="T65" fmla="*/ 8 h 15"/>
                <a:gd name="T66" fmla="*/ 8 w 13"/>
                <a:gd name="T67" fmla="*/ 8 h 15"/>
                <a:gd name="T68" fmla="*/ 8 w 13"/>
                <a:gd name="T69" fmla="*/ 11 h 15"/>
                <a:gd name="T70" fmla="*/ 8 w 13"/>
                <a:gd name="T71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" h="15">
                  <a:moveTo>
                    <a:pt x="13" y="8"/>
                  </a:moveTo>
                  <a:lnTo>
                    <a:pt x="13" y="8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0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2" y="15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3" y="5"/>
                  </a:lnTo>
                  <a:lnTo>
                    <a:pt x="13" y="8"/>
                  </a:lnTo>
                  <a:lnTo>
                    <a:pt x="13" y="8"/>
                  </a:lnTo>
                  <a:close/>
                  <a:moveTo>
                    <a:pt x="8" y="11"/>
                  </a:moveTo>
                  <a:lnTo>
                    <a:pt x="8" y="11"/>
                  </a:lnTo>
                  <a:lnTo>
                    <a:pt x="10" y="10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11"/>
                  </a:lnTo>
                  <a:lnTo>
                    <a:pt x="8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60" name="Freeform 137"/>
            <p:cNvSpPr>
              <a:spLocks noEditPoints="1"/>
            </p:cNvSpPr>
            <p:nvPr/>
          </p:nvSpPr>
          <p:spPr bwMode="auto">
            <a:xfrm>
              <a:off x="8099991" y="1440162"/>
              <a:ext cx="33338" cy="33338"/>
            </a:xfrm>
            <a:custGeom>
              <a:avLst/>
              <a:gdLst>
                <a:gd name="T0" fmla="*/ 11 w 21"/>
                <a:gd name="T1" fmla="*/ 0 h 21"/>
                <a:gd name="T2" fmla="*/ 11 w 21"/>
                <a:gd name="T3" fmla="*/ 0 h 21"/>
                <a:gd name="T4" fmla="*/ 13 w 21"/>
                <a:gd name="T5" fmla="*/ 0 h 21"/>
                <a:gd name="T6" fmla="*/ 13 w 21"/>
                <a:gd name="T7" fmla="*/ 0 h 21"/>
                <a:gd name="T8" fmla="*/ 16 w 21"/>
                <a:gd name="T9" fmla="*/ 0 h 21"/>
                <a:gd name="T10" fmla="*/ 17 w 21"/>
                <a:gd name="T11" fmla="*/ 2 h 21"/>
                <a:gd name="T12" fmla="*/ 17 w 21"/>
                <a:gd name="T13" fmla="*/ 2 h 21"/>
                <a:gd name="T14" fmla="*/ 21 w 21"/>
                <a:gd name="T15" fmla="*/ 7 h 21"/>
                <a:gd name="T16" fmla="*/ 21 w 21"/>
                <a:gd name="T17" fmla="*/ 7 h 21"/>
                <a:gd name="T18" fmla="*/ 21 w 21"/>
                <a:gd name="T19" fmla="*/ 10 h 21"/>
                <a:gd name="T20" fmla="*/ 21 w 21"/>
                <a:gd name="T21" fmla="*/ 10 h 21"/>
                <a:gd name="T22" fmla="*/ 21 w 21"/>
                <a:gd name="T23" fmla="*/ 13 h 21"/>
                <a:gd name="T24" fmla="*/ 17 w 21"/>
                <a:gd name="T25" fmla="*/ 16 h 21"/>
                <a:gd name="T26" fmla="*/ 16 w 21"/>
                <a:gd name="T27" fmla="*/ 19 h 21"/>
                <a:gd name="T28" fmla="*/ 11 w 21"/>
                <a:gd name="T29" fmla="*/ 21 h 21"/>
                <a:gd name="T30" fmla="*/ 11 w 21"/>
                <a:gd name="T31" fmla="*/ 21 h 21"/>
                <a:gd name="T32" fmla="*/ 5 w 21"/>
                <a:gd name="T33" fmla="*/ 19 h 21"/>
                <a:gd name="T34" fmla="*/ 2 w 21"/>
                <a:gd name="T35" fmla="*/ 15 h 21"/>
                <a:gd name="T36" fmla="*/ 2 w 21"/>
                <a:gd name="T37" fmla="*/ 15 h 21"/>
                <a:gd name="T38" fmla="*/ 0 w 21"/>
                <a:gd name="T39" fmla="*/ 10 h 21"/>
                <a:gd name="T40" fmla="*/ 0 w 21"/>
                <a:gd name="T41" fmla="*/ 10 h 21"/>
                <a:gd name="T42" fmla="*/ 2 w 21"/>
                <a:gd name="T43" fmla="*/ 7 h 21"/>
                <a:gd name="T44" fmla="*/ 3 w 21"/>
                <a:gd name="T45" fmla="*/ 4 h 21"/>
                <a:gd name="T46" fmla="*/ 3 w 21"/>
                <a:gd name="T47" fmla="*/ 4 h 21"/>
                <a:gd name="T48" fmla="*/ 5 w 21"/>
                <a:gd name="T49" fmla="*/ 2 h 21"/>
                <a:gd name="T50" fmla="*/ 5 w 21"/>
                <a:gd name="T51" fmla="*/ 2 h 21"/>
                <a:gd name="T52" fmla="*/ 8 w 21"/>
                <a:gd name="T53" fmla="*/ 0 h 21"/>
                <a:gd name="T54" fmla="*/ 11 w 21"/>
                <a:gd name="T55" fmla="*/ 0 h 21"/>
                <a:gd name="T56" fmla="*/ 11 w 21"/>
                <a:gd name="T57" fmla="*/ 0 h 21"/>
                <a:gd name="T58" fmla="*/ 5 w 21"/>
                <a:gd name="T59" fmla="*/ 15 h 21"/>
                <a:gd name="T60" fmla="*/ 5 w 21"/>
                <a:gd name="T61" fmla="*/ 15 h 21"/>
                <a:gd name="T62" fmla="*/ 3 w 21"/>
                <a:gd name="T63" fmla="*/ 13 h 21"/>
                <a:gd name="T64" fmla="*/ 3 w 21"/>
                <a:gd name="T65" fmla="*/ 11 h 21"/>
                <a:gd name="T66" fmla="*/ 3 w 21"/>
                <a:gd name="T67" fmla="*/ 11 h 21"/>
                <a:gd name="T68" fmla="*/ 3 w 21"/>
                <a:gd name="T69" fmla="*/ 13 h 21"/>
                <a:gd name="T70" fmla="*/ 5 w 21"/>
                <a:gd name="T71" fmla="*/ 15 h 21"/>
                <a:gd name="T72" fmla="*/ 5 w 21"/>
                <a:gd name="T73" fmla="*/ 15 h 21"/>
                <a:gd name="T74" fmla="*/ 13 w 21"/>
                <a:gd name="T75" fmla="*/ 10 h 21"/>
                <a:gd name="T76" fmla="*/ 13 w 21"/>
                <a:gd name="T77" fmla="*/ 10 h 21"/>
                <a:gd name="T78" fmla="*/ 11 w 21"/>
                <a:gd name="T79" fmla="*/ 10 h 21"/>
                <a:gd name="T80" fmla="*/ 11 w 21"/>
                <a:gd name="T81" fmla="*/ 10 h 21"/>
                <a:gd name="T82" fmla="*/ 13 w 21"/>
                <a:gd name="T83" fmla="*/ 11 h 21"/>
                <a:gd name="T84" fmla="*/ 13 w 21"/>
                <a:gd name="T85" fmla="*/ 11 h 21"/>
                <a:gd name="T86" fmla="*/ 13 w 21"/>
                <a:gd name="T87" fmla="*/ 10 h 21"/>
                <a:gd name="T88" fmla="*/ 13 w 21"/>
                <a:gd name="T89" fmla="*/ 10 h 21"/>
                <a:gd name="T90" fmla="*/ 10 w 21"/>
                <a:gd name="T91" fmla="*/ 15 h 21"/>
                <a:gd name="T92" fmla="*/ 10 w 21"/>
                <a:gd name="T93" fmla="*/ 15 h 21"/>
                <a:gd name="T94" fmla="*/ 10 w 21"/>
                <a:gd name="T95" fmla="*/ 13 h 21"/>
                <a:gd name="T96" fmla="*/ 10 w 21"/>
                <a:gd name="T97" fmla="*/ 13 h 21"/>
                <a:gd name="T98" fmla="*/ 10 w 21"/>
                <a:gd name="T99" fmla="*/ 13 h 21"/>
                <a:gd name="T100" fmla="*/ 10 w 21"/>
                <a:gd name="T101" fmla="*/ 13 h 21"/>
                <a:gd name="T102" fmla="*/ 10 w 21"/>
                <a:gd name="T103" fmla="*/ 13 h 21"/>
                <a:gd name="T104" fmla="*/ 10 w 21"/>
                <a:gd name="T105" fmla="*/ 13 h 21"/>
                <a:gd name="T106" fmla="*/ 10 w 21"/>
                <a:gd name="T107" fmla="*/ 15 h 21"/>
                <a:gd name="T108" fmla="*/ 10 w 21"/>
                <a:gd name="T109" fmla="*/ 1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" h="21">
                  <a:moveTo>
                    <a:pt x="11" y="0"/>
                  </a:moveTo>
                  <a:lnTo>
                    <a:pt x="11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13"/>
                  </a:lnTo>
                  <a:lnTo>
                    <a:pt x="17" y="16"/>
                  </a:lnTo>
                  <a:lnTo>
                    <a:pt x="16" y="19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5" y="19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5" y="2"/>
                  </a:lnTo>
                  <a:lnTo>
                    <a:pt x="5" y="2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1" y="0"/>
                  </a:lnTo>
                  <a:close/>
                  <a:moveTo>
                    <a:pt x="5" y="15"/>
                  </a:moveTo>
                  <a:lnTo>
                    <a:pt x="5" y="15"/>
                  </a:lnTo>
                  <a:lnTo>
                    <a:pt x="3" y="13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3"/>
                  </a:lnTo>
                  <a:lnTo>
                    <a:pt x="5" y="15"/>
                  </a:lnTo>
                  <a:lnTo>
                    <a:pt x="5" y="15"/>
                  </a:lnTo>
                  <a:close/>
                  <a:moveTo>
                    <a:pt x="13" y="10"/>
                  </a:moveTo>
                  <a:lnTo>
                    <a:pt x="13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3" y="10"/>
                  </a:lnTo>
                  <a:close/>
                  <a:moveTo>
                    <a:pt x="10" y="15"/>
                  </a:moveTo>
                  <a:lnTo>
                    <a:pt x="10" y="15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5"/>
                  </a:lnTo>
                  <a:lnTo>
                    <a:pt x="1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61" name="Freeform 138"/>
            <p:cNvSpPr>
              <a:spLocks noEditPoints="1"/>
            </p:cNvSpPr>
            <p:nvPr/>
          </p:nvSpPr>
          <p:spPr bwMode="auto">
            <a:xfrm>
              <a:off x="7895204" y="1468737"/>
              <a:ext cx="26988" cy="31750"/>
            </a:xfrm>
            <a:custGeom>
              <a:avLst/>
              <a:gdLst>
                <a:gd name="T0" fmla="*/ 0 w 17"/>
                <a:gd name="T1" fmla="*/ 9 h 20"/>
                <a:gd name="T2" fmla="*/ 0 w 17"/>
                <a:gd name="T3" fmla="*/ 9 h 20"/>
                <a:gd name="T4" fmla="*/ 0 w 17"/>
                <a:gd name="T5" fmla="*/ 8 h 20"/>
                <a:gd name="T6" fmla="*/ 1 w 17"/>
                <a:gd name="T7" fmla="*/ 4 h 20"/>
                <a:gd name="T8" fmla="*/ 1 w 17"/>
                <a:gd name="T9" fmla="*/ 4 h 20"/>
                <a:gd name="T10" fmla="*/ 5 w 17"/>
                <a:gd name="T11" fmla="*/ 1 h 20"/>
                <a:gd name="T12" fmla="*/ 5 w 17"/>
                <a:gd name="T13" fmla="*/ 1 h 20"/>
                <a:gd name="T14" fmla="*/ 8 w 17"/>
                <a:gd name="T15" fmla="*/ 0 h 20"/>
                <a:gd name="T16" fmla="*/ 9 w 17"/>
                <a:gd name="T17" fmla="*/ 0 h 20"/>
                <a:gd name="T18" fmla="*/ 9 w 17"/>
                <a:gd name="T19" fmla="*/ 0 h 20"/>
                <a:gd name="T20" fmla="*/ 11 w 17"/>
                <a:gd name="T21" fmla="*/ 0 h 20"/>
                <a:gd name="T22" fmla="*/ 11 w 17"/>
                <a:gd name="T23" fmla="*/ 0 h 20"/>
                <a:gd name="T24" fmla="*/ 16 w 17"/>
                <a:gd name="T25" fmla="*/ 1 h 20"/>
                <a:gd name="T26" fmla="*/ 17 w 17"/>
                <a:gd name="T27" fmla="*/ 6 h 20"/>
                <a:gd name="T28" fmla="*/ 17 w 17"/>
                <a:gd name="T29" fmla="*/ 6 h 20"/>
                <a:gd name="T30" fmla="*/ 17 w 17"/>
                <a:gd name="T31" fmla="*/ 9 h 20"/>
                <a:gd name="T32" fmla="*/ 17 w 17"/>
                <a:gd name="T33" fmla="*/ 9 h 20"/>
                <a:gd name="T34" fmla="*/ 16 w 17"/>
                <a:gd name="T35" fmla="*/ 14 h 20"/>
                <a:gd name="T36" fmla="*/ 16 w 17"/>
                <a:gd name="T37" fmla="*/ 14 h 20"/>
                <a:gd name="T38" fmla="*/ 14 w 17"/>
                <a:gd name="T39" fmla="*/ 16 h 20"/>
                <a:gd name="T40" fmla="*/ 14 w 17"/>
                <a:gd name="T41" fmla="*/ 16 h 20"/>
                <a:gd name="T42" fmla="*/ 11 w 17"/>
                <a:gd name="T43" fmla="*/ 19 h 20"/>
                <a:gd name="T44" fmla="*/ 11 w 17"/>
                <a:gd name="T45" fmla="*/ 19 h 20"/>
                <a:gd name="T46" fmla="*/ 8 w 17"/>
                <a:gd name="T47" fmla="*/ 20 h 20"/>
                <a:gd name="T48" fmla="*/ 6 w 17"/>
                <a:gd name="T49" fmla="*/ 19 h 20"/>
                <a:gd name="T50" fmla="*/ 6 w 17"/>
                <a:gd name="T51" fmla="*/ 19 h 20"/>
                <a:gd name="T52" fmla="*/ 3 w 17"/>
                <a:gd name="T53" fmla="*/ 16 h 20"/>
                <a:gd name="T54" fmla="*/ 3 w 17"/>
                <a:gd name="T55" fmla="*/ 16 h 20"/>
                <a:gd name="T56" fmla="*/ 1 w 17"/>
                <a:gd name="T57" fmla="*/ 16 h 20"/>
                <a:gd name="T58" fmla="*/ 1 w 17"/>
                <a:gd name="T59" fmla="*/ 16 h 20"/>
                <a:gd name="T60" fmla="*/ 0 w 17"/>
                <a:gd name="T61" fmla="*/ 14 h 20"/>
                <a:gd name="T62" fmla="*/ 0 w 17"/>
                <a:gd name="T63" fmla="*/ 11 h 20"/>
                <a:gd name="T64" fmla="*/ 0 w 17"/>
                <a:gd name="T65" fmla="*/ 11 h 20"/>
                <a:gd name="T66" fmla="*/ 0 w 17"/>
                <a:gd name="T67" fmla="*/ 9 h 20"/>
                <a:gd name="T68" fmla="*/ 0 w 17"/>
                <a:gd name="T69" fmla="*/ 9 h 20"/>
                <a:gd name="T70" fmla="*/ 8 w 17"/>
                <a:gd name="T71" fmla="*/ 17 h 20"/>
                <a:gd name="T72" fmla="*/ 8 w 17"/>
                <a:gd name="T73" fmla="*/ 17 h 20"/>
                <a:gd name="T74" fmla="*/ 9 w 17"/>
                <a:gd name="T75" fmla="*/ 17 h 20"/>
                <a:gd name="T76" fmla="*/ 9 w 17"/>
                <a:gd name="T77" fmla="*/ 17 h 20"/>
                <a:gd name="T78" fmla="*/ 8 w 17"/>
                <a:gd name="T79" fmla="*/ 17 h 20"/>
                <a:gd name="T80" fmla="*/ 8 w 17"/>
                <a:gd name="T81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" h="20">
                  <a:moveTo>
                    <a:pt x="0" y="9"/>
                  </a:moveTo>
                  <a:lnTo>
                    <a:pt x="0" y="9"/>
                  </a:lnTo>
                  <a:lnTo>
                    <a:pt x="0" y="8"/>
                  </a:lnTo>
                  <a:lnTo>
                    <a:pt x="1" y="4"/>
                  </a:lnTo>
                  <a:lnTo>
                    <a:pt x="1" y="4"/>
                  </a:lnTo>
                  <a:lnTo>
                    <a:pt x="5" y="1"/>
                  </a:lnTo>
                  <a:lnTo>
                    <a:pt x="5" y="1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8" y="20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9"/>
                  </a:lnTo>
                  <a:close/>
                  <a:moveTo>
                    <a:pt x="8" y="17"/>
                  </a:moveTo>
                  <a:lnTo>
                    <a:pt x="8" y="17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8" y="17"/>
                  </a:lnTo>
                  <a:lnTo>
                    <a:pt x="8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grpSp>
        <p:nvGrpSpPr>
          <p:cNvPr id="62" name="PA_组合 363"/>
          <p:cNvGrpSpPr/>
          <p:nvPr/>
        </p:nvGrpSpPr>
        <p:grpSpPr>
          <a:xfrm>
            <a:off x="8955199" y="2316505"/>
            <a:ext cx="922130" cy="925411"/>
            <a:chOff x="5148263" y="2954338"/>
            <a:chExt cx="1249363" cy="127952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3" name="Freeform 230"/>
            <p:cNvSpPr>
              <a:spLocks noEditPoints="1"/>
            </p:cNvSpPr>
            <p:nvPr/>
          </p:nvSpPr>
          <p:spPr bwMode="auto">
            <a:xfrm>
              <a:off x="5230813" y="3509963"/>
              <a:ext cx="179388" cy="177800"/>
            </a:xfrm>
            <a:custGeom>
              <a:avLst/>
              <a:gdLst/>
              <a:ahLst/>
              <a:cxnLst>
                <a:cxn ang="0">
                  <a:pos x="181" y="336"/>
                </a:cxn>
                <a:cxn ang="0">
                  <a:pos x="155" y="319"/>
                </a:cxn>
                <a:cxn ang="0">
                  <a:pos x="127" y="274"/>
                </a:cxn>
                <a:cxn ang="0">
                  <a:pos x="108" y="245"/>
                </a:cxn>
                <a:cxn ang="0">
                  <a:pos x="59" y="234"/>
                </a:cxn>
                <a:cxn ang="0">
                  <a:pos x="25" y="227"/>
                </a:cxn>
                <a:cxn ang="0">
                  <a:pos x="4" y="219"/>
                </a:cxn>
                <a:cxn ang="0">
                  <a:pos x="0" y="205"/>
                </a:cxn>
                <a:cxn ang="0">
                  <a:pos x="13" y="170"/>
                </a:cxn>
                <a:cxn ang="0">
                  <a:pos x="36" y="144"/>
                </a:cxn>
                <a:cxn ang="0">
                  <a:pos x="53" y="116"/>
                </a:cxn>
                <a:cxn ang="0">
                  <a:pos x="49" y="66"/>
                </a:cxn>
                <a:cxn ang="0">
                  <a:pos x="52" y="15"/>
                </a:cxn>
                <a:cxn ang="0">
                  <a:pos x="67" y="2"/>
                </a:cxn>
                <a:cxn ang="0">
                  <a:pos x="95" y="5"/>
                </a:cxn>
                <a:cxn ang="0">
                  <a:pos x="143" y="26"/>
                </a:cxn>
                <a:cxn ang="0">
                  <a:pos x="168" y="27"/>
                </a:cxn>
                <a:cxn ang="0">
                  <a:pos x="205" y="9"/>
                </a:cxn>
                <a:cxn ang="0">
                  <a:pos x="232" y="1"/>
                </a:cxn>
                <a:cxn ang="0">
                  <a:pos x="273" y="3"/>
                </a:cxn>
                <a:cxn ang="0">
                  <a:pos x="287" y="17"/>
                </a:cxn>
                <a:cxn ang="0">
                  <a:pos x="287" y="43"/>
                </a:cxn>
                <a:cxn ang="0">
                  <a:pos x="275" y="102"/>
                </a:cxn>
                <a:cxn ang="0">
                  <a:pos x="279" y="118"/>
                </a:cxn>
                <a:cxn ang="0">
                  <a:pos x="304" y="139"/>
                </a:cxn>
                <a:cxn ang="0">
                  <a:pos x="333" y="159"/>
                </a:cxn>
                <a:cxn ang="0">
                  <a:pos x="339" y="170"/>
                </a:cxn>
                <a:cxn ang="0">
                  <a:pos x="331" y="204"/>
                </a:cxn>
                <a:cxn ang="0">
                  <a:pos x="315" y="217"/>
                </a:cxn>
                <a:cxn ang="0">
                  <a:pos x="270" y="230"/>
                </a:cxn>
                <a:cxn ang="0">
                  <a:pos x="249" y="243"/>
                </a:cxn>
                <a:cxn ang="0">
                  <a:pos x="227" y="282"/>
                </a:cxn>
                <a:cxn ang="0">
                  <a:pos x="203" y="332"/>
                </a:cxn>
                <a:cxn ang="0">
                  <a:pos x="157" y="48"/>
                </a:cxn>
                <a:cxn ang="0">
                  <a:pos x="107" y="27"/>
                </a:cxn>
                <a:cxn ang="0">
                  <a:pos x="75" y="20"/>
                </a:cxn>
                <a:cxn ang="0">
                  <a:pos x="65" y="71"/>
                </a:cxn>
                <a:cxn ang="0">
                  <a:pos x="65" y="129"/>
                </a:cxn>
                <a:cxn ang="0">
                  <a:pos x="46" y="163"/>
                </a:cxn>
                <a:cxn ang="0">
                  <a:pos x="31" y="175"/>
                </a:cxn>
                <a:cxn ang="0">
                  <a:pos x="20" y="198"/>
                </a:cxn>
                <a:cxn ang="0">
                  <a:pos x="73" y="222"/>
                </a:cxn>
                <a:cxn ang="0">
                  <a:pos x="110" y="228"/>
                </a:cxn>
                <a:cxn ang="0">
                  <a:pos x="124" y="237"/>
                </a:cxn>
                <a:cxn ang="0">
                  <a:pos x="138" y="269"/>
                </a:cxn>
                <a:cxn ang="0">
                  <a:pos x="153" y="295"/>
                </a:cxn>
                <a:cxn ang="0">
                  <a:pos x="185" y="321"/>
                </a:cxn>
                <a:cxn ang="0">
                  <a:pos x="207" y="288"/>
                </a:cxn>
                <a:cxn ang="0">
                  <a:pos x="230" y="237"/>
                </a:cxn>
                <a:cxn ang="0">
                  <a:pos x="247" y="223"/>
                </a:cxn>
                <a:cxn ang="0">
                  <a:pos x="270" y="210"/>
                </a:cxn>
                <a:cxn ang="0">
                  <a:pos x="309" y="199"/>
                </a:cxn>
                <a:cxn ang="0">
                  <a:pos x="320" y="184"/>
                </a:cxn>
                <a:cxn ang="0">
                  <a:pos x="318" y="171"/>
                </a:cxn>
                <a:cxn ang="0">
                  <a:pos x="295" y="152"/>
                </a:cxn>
                <a:cxn ang="0">
                  <a:pos x="264" y="130"/>
                </a:cxn>
                <a:cxn ang="0">
                  <a:pos x="259" y="113"/>
                </a:cxn>
                <a:cxn ang="0">
                  <a:pos x="262" y="78"/>
                </a:cxn>
                <a:cxn ang="0">
                  <a:pos x="270" y="26"/>
                </a:cxn>
                <a:cxn ang="0">
                  <a:pos x="249" y="19"/>
                </a:cxn>
                <a:cxn ang="0">
                  <a:pos x="215" y="27"/>
                </a:cxn>
                <a:cxn ang="0">
                  <a:pos x="157" y="48"/>
                </a:cxn>
              </a:cxnLst>
              <a:rect l="0" t="0" r="r" b="b"/>
              <a:pathLst>
                <a:path w="339" h="337">
                  <a:moveTo>
                    <a:pt x="199" y="337"/>
                  </a:moveTo>
                  <a:lnTo>
                    <a:pt x="199" y="337"/>
                  </a:lnTo>
                  <a:lnTo>
                    <a:pt x="189" y="337"/>
                  </a:lnTo>
                  <a:lnTo>
                    <a:pt x="181" y="336"/>
                  </a:lnTo>
                  <a:lnTo>
                    <a:pt x="173" y="334"/>
                  </a:lnTo>
                  <a:lnTo>
                    <a:pt x="167" y="330"/>
                  </a:lnTo>
                  <a:lnTo>
                    <a:pt x="160" y="325"/>
                  </a:lnTo>
                  <a:lnTo>
                    <a:pt x="155" y="319"/>
                  </a:lnTo>
                  <a:lnTo>
                    <a:pt x="150" y="313"/>
                  </a:lnTo>
                  <a:lnTo>
                    <a:pt x="144" y="305"/>
                  </a:lnTo>
                  <a:lnTo>
                    <a:pt x="136" y="290"/>
                  </a:lnTo>
                  <a:lnTo>
                    <a:pt x="127" y="274"/>
                  </a:lnTo>
                  <a:lnTo>
                    <a:pt x="118" y="259"/>
                  </a:lnTo>
                  <a:lnTo>
                    <a:pt x="113" y="252"/>
                  </a:lnTo>
                  <a:lnTo>
                    <a:pt x="108" y="245"/>
                  </a:lnTo>
                  <a:lnTo>
                    <a:pt x="108" y="245"/>
                  </a:lnTo>
                  <a:lnTo>
                    <a:pt x="101" y="245"/>
                  </a:lnTo>
                  <a:lnTo>
                    <a:pt x="94" y="243"/>
                  </a:lnTo>
                  <a:lnTo>
                    <a:pt x="77" y="239"/>
                  </a:lnTo>
                  <a:lnTo>
                    <a:pt x="59" y="234"/>
                  </a:lnTo>
                  <a:lnTo>
                    <a:pt x="49" y="230"/>
                  </a:lnTo>
                  <a:lnTo>
                    <a:pt x="38" y="229"/>
                  </a:lnTo>
                  <a:lnTo>
                    <a:pt x="38" y="229"/>
                  </a:lnTo>
                  <a:lnTo>
                    <a:pt x="25" y="227"/>
                  </a:lnTo>
                  <a:lnTo>
                    <a:pt x="19" y="226"/>
                  </a:lnTo>
                  <a:lnTo>
                    <a:pt x="14" y="225"/>
                  </a:lnTo>
                  <a:lnTo>
                    <a:pt x="8" y="223"/>
                  </a:lnTo>
                  <a:lnTo>
                    <a:pt x="4" y="219"/>
                  </a:lnTo>
                  <a:lnTo>
                    <a:pt x="1" y="214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0" y="205"/>
                  </a:lnTo>
                  <a:lnTo>
                    <a:pt x="0" y="200"/>
                  </a:lnTo>
                  <a:lnTo>
                    <a:pt x="3" y="190"/>
                  </a:lnTo>
                  <a:lnTo>
                    <a:pt x="7" y="180"/>
                  </a:lnTo>
                  <a:lnTo>
                    <a:pt x="13" y="170"/>
                  </a:lnTo>
                  <a:lnTo>
                    <a:pt x="13" y="170"/>
                  </a:lnTo>
                  <a:lnTo>
                    <a:pt x="18" y="164"/>
                  </a:lnTo>
                  <a:lnTo>
                    <a:pt x="23" y="156"/>
                  </a:lnTo>
                  <a:lnTo>
                    <a:pt x="36" y="144"/>
                  </a:lnTo>
                  <a:lnTo>
                    <a:pt x="43" y="137"/>
                  </a:lnTo>
                  <a:lnTo>
                    <a:pt x="48" y="131"/>
                  </a:lnTo>
                  <a:lnTo>
                    <a:pt x="51" y="123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04"/>
                  </a:lnTo>
                  <a:lnTo>
                    <a:pt x="52" y="92"/>
                  </a:lnTo>
                  <a:lnTo>
                    <a:pt x="49" y="66"/>
                  </a:lnTo>
                  <a:lnTo>
                    <a:pt x="48" y="54"/>
                  </a:lnTo>
                  <a:lnTo>
                    <a:pt x="48" y="41"/>
                  </a:lnTo>
                  <a:lnTo>
                    <a:pt x="49" y="28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57" y="10"/>
                  </a:lnTo>
                  <a:lnTo>
                    <a:pt x="62" y="5"/>
                  </a:lnTo>
                  <a:lnTo>
                    <a:pt x="67" y="2"/>
                  </a:lnTo>
                  <a:lnTo>
                    <a:pt x="73" y="1"/>
                  </a:lnTo>
                  <a:lnTo>
                    <a:pt x="78" y="1"/>
                  </a:lnTo>
                  <a:lnTo>
                    <a:pt x="83" y="2"/>
                  </a:lnTo>
                  <a:lnTo>
                    <a:pt x="95" y="5"/>
                  </a:lnTo>
                  <a:lnTo>
                    <a:pt x="108" y="12"/>
                  </a:lnTo>
                  <a:lnTo>
                    <a:pt x="122" y="18"/>
                  </a:lnTo>
                  <a:lnTo>
                    <a:pt x="136" y="24"/>
                  </a:lnTo>
                  <a:lnTo>
                    <a:pt x="143" y="26"/>
                  </a:lnTo>
                  <a:lnTo>
                    <a:pt x="152" y="28"/>
                  </a:lnTo>
                  <a:lnTo>
                    <a:pt x="152" y="28"/>
                  </a:lnTo>
                  <a:lnTo>
                    <a:pt x="159" y="28"/>
                  </a:lnTo>
                  <a:lnTo>
                    <a:pt x="168" y="27"/>
                  </a:lnTo>
                  <a:lnTo>
                    <a:pt x="175" y="25"/>
                  </a:lnTo>
                  <a:lnTo>
                    <a:pt x="183" y="20"/>
                  </a:lnTo>
                  <a:lnTo>
                    <a:pt x="198" y="13"/>
                  </a:lnTo>
                  <a:lnTo>
                    <a:pt x="205" y="9"/>
                  </a:lnTo>
                  <a:lnTo>
                    <a:pt x="214" y="5"/>
                  </a:lnTo>
                  <a:lnTo>
                    <a:pt x="214" y="5"/>
                  </a:lnTo>
                  <a:lnTo>
                    <a:pt x="221" y="3"/>
                  </a:lnTo>
                  <a:lnTo>
                    <a:pt x="232" y="1"/>
                  </a:lnTo>
                  <a:lnTo>
                    <a:pt x="244" y="0"/>
                  </a:lnTo>
                  <a:lnTo>
                    <a:pt x="256" y="0"/>
                  </a:lnTo>
                  <a:lnTo>
                    <a:pt x="267" y="1"/>
                  </a:lnTo>
                  <a:lnTo>
                    <a:pt x="273" y="3"/>
                  </a:lnTo>
                  <a:lnTo>
                    <a:pt x="278" y="5"/>
                  </a:lnTo>
                  <a:lnTo>
                    <a:pt x="281" y="9"/>
                  </a:lnTo>
                  <a:lnTo>
                    <a:pt x="285" y="12"/>
                  </a:lnTo>
                  <a:lnTo>
                    <a:pt x="287" y="17"/>
                  </a:lnTo>
                  <a:lnTo>
                    <a:pt x="289" y="23"/>
                  </a:lnTo>
                  <a:lnTo>
                    <a:pt x="289" y="23"/>
                  </a:lnTo>
                  <a:lnTo>
                    <a:pt x="289" y="32"/>
                  </a:lnTo>
                  <a:lnTo>
                    <a:pt x="287" y="43"/>
                  </a:lnTo>
                  <a:lnTo>
                    <a:pt x="280" y="70"/>
                  </a:lnTo>
                  <a:lnTo>
                    <a:pt x="277" y="84"/>
                  </a:lnTo>
                  <a:lnTo>
                    <a:pt x="275" y="96"/>
                  </a:lnTo>
                  <a:lnTo>
                    <a:pt x="275" y="102"/>
                  </a:lnTo>
                  <a:lnTo>
                    <a:pt x="276" y="108"/>
                  </a:lnTo>
                  <a:lnTo>
                    <a:pt x="277" y="114"/>
                  </a:lnTo>
                  <a:lnTo>
                    <a:pt x="279" y="118"/>
                  </a:lnTo>
                  <a:lnTo>
                    <a:pt x="279" y="118"/>
                  </a:lnTo>
                  <a:lnTo>
                    <a:pt x="282" y="123"/>
                  </a:lnTo>
                  <a:lnTo>
                    <a:pt x="286" y="126"/>
                  </a:lnTo>
                  <a:lnTo>
                    <a:pt x="294" y="134"/>
                  </a:lnTo>
                  <a:lnTo>
                    <a:pt x="304" y="139"/>
                  </a:lnTo>
                  <a:lnTo>
                    <a:pt x="312" y="145"/>
                  </a:lnTo>
                  <a:lnTo>
                    <a:pt x="322" y="149"/>
                  </a:lnTo>
                  <a:lnTo>
                    <a:pt x="330" y="154"/>
                  </a:lnTo>
                  <a:lnTo>
                    <a:pt x="333" y="159"/>
                  </a:lnTo>
                  <a:lnTo>
                    <a:pt x="336" y="162"/>
                  </a:lnTo>
                  <a:lnTo>
                    <a:pt x="338" y="166"/>
                  </a:lnTo>
                  <a:lnTo>
                    <a:pt x="339" y="170"/>
                  </a:lnTo>
                  <a:lnTo>
                    <a:pt x="339" y="170"/>
                  </a:lnTo>
                  <a:lnTo>
                    <a:pt x="339" y="177"/>
                  </a:lnTo>
                  <a:lnTo>
                    <a:pt x="337" y="187"/>
                  </a:lnTo>
                  <a:lnTo>
                    <a:pt x="333" y="199"/>
                  </a:lnTo>
                  <a:lnTo>
                    <a:pt x="331" y="204"/>
                  </a:lnTo>
                  <a:lnTo>
                    <a:pt x="328" y="208"/>
                  </a:lnTo>
                  <a:lnTo>
                    <a:pt x="328" y="208"/>
                  </a:lnTo>
                  <a:lnTo>
                    <a:pt x="322" y="214"/>
                  </a:lnTo>
                  <a:lnTo>
                    <a:pt x="315" y="217"/>
                  </a:lnTo>
                  <a:lnTo>
                    <a:pt x="306" y="221"/>
                  </a:lnTo>
                  <a:lnTo>
                    <a:pt x="297" y="224"/>
                  </a:lnTo>
                  <a:lnTo>
                    <a:pt x="279" y="228"/>
                  </a:lnTo>
                  <a:lnTo>
                    <a:pt x="270" y="230"/>
                  </a:lnTo>
                  <a:lnTo>
                    <a:pt x="260" y="235"/>
                  </a:lnTo>
                  <a:lnTo>
                    <a:pt x="260" y="235"/>
                  </a:lnTo>
                  <a:lnTo>
                    <a:pt x="255" y="238"/>
                  </a:lnTo>
                  <a:lnTo>
                    <a:pt x="249" y="243"/>
                  </a:lnTo>
                  <a:lnTo>
                    <a:pt x="244" y="249"/>
                  </a:lnTo>
                  <a:lnTo>
                    <a:pt x="240" y="254"/>
                  </a:lnTo>
                  <a:lnTo>
                    <a:pt x="233" y="268"/>
                  </a:lnTo>
                  <a:lnTo>
                    <a:pt x="227" y="282"/>
                  </a:lnTo>
                  <a:lnTo>
                    <a:pt x="221" y="297"/>
                  </a:lnTo>
                  <a:lnTo>
                    <a:pt x="215" y="312"/>
                  </a:lnTo>
                  <a:lnTo>
                    <a:pt x="207" y="326"/>
                  </a:lnTo>
                  <a:lnTo>
                    <a:pt x="203" y="332"/>
                  </a:lnTo>
                  <a:lnTo>
                    <a:pt x="199" y="337"/>
                  </a:lnTo>
                  <a:lnTo>
                    <a:pt x="199" y="337"/>
                  </a:lnTo>
                  <a:close/>
                  <a:moveTo>
                    <a:pt x="157" y="48"/>
                  </a:moveTo>
                  <a:lnTo>
                    <a:pt x="157" y="48"/>
                  </a:lnTo>
                  <a:lnTo>
                    <a:pt x="146" y="45"/>
                  </a:lnTo>
                  <a:lnTo>
                    <a:pt x="137" y="41"/>
                  </a:lnTo>
                  <a:lnTo>
                    <a:pt x="116" y="31"/>
                  </a:lnTo>
                  <a:lnTo>
                    <a:pt x="107" y="27"/>
                  </a:lnTo>
                  <a:lnTo>
                    <a:pt x="96" y="24"/>
                  </a:lnTo>
                  <a:lnTo>
                    <a:pt x="85" y="22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69" y="32"/>
                  </a:lnTo>
                  <a:lnTo>
                    <a:pt x="66" y="44"/>
                  </a:lnTo>
                  <a:lnTo>
                    <a:pt x="65" y="58"/>
                  </a:lnTo>
                  <a:lnTo>
                    <a:pt x="65" y="71"/>
                  </a:lnTo>
                  <a:lnTo>
                    <a:pt x="67" y="99"/>
                  </a:lnTo>
                  <a:lnTo>
                    <a:pt x="68" y="125"/>
                  </a:lnTo>
                  <a:lnTo>
                    <a:pt x="68" y="125"/>
                  </a:lnTo>
                  <a:lnTo>
                    <a:pt x="65" y="129"/>
                  </a:lnTo>
                  <a:lnTo>
                    <a:pt x="61" y="133"/>
                  </a:lnTo>
                  <a:lnTo>
                    <a:pt x="55" y="141"/>
                  </a:lnTo>
                  <a:lnTo>
                    <a:pt x="50" y="152"/>
                  </a:lnTo>
                  <a:lnTo>
                    <a:pt x="46" y="163"/>
                  </a:lnTo>
                  <a:lnTo>
                    <a:pt x="46" y="163"/>
                  </a:lnTo>
                  <a:lnTo>
                    <a:pt x="40" y="166"/>
                  </a:lnTo>
                  <a:lnTo>
                    <a:pt x="36" y="170"/>
                  </a:lnTo>
                  <a:lnTo>
                    <a:pt x="31" y="175"/>
                  </a:lnTo>
                  <a:lnTo>
                    <a:pt x="28" y="180"/>
                  </a:lnTo>
                  <a:lnTo>
                    <a:pt x="24" y="186"/>
                  </a:lnTo>
                  <a:lnTo>
                    <a:pt x="21" y="192"/>
                  </a:lnTo>
                  <a:lnTo>
                    <a:pt x="20" y="198"/>
                  </a:lnTo>
                  <a:lnTo>
                    <a:pt x="20" y="205"/>
                  </a:lnTo>
                  <a:lnTo>
                    <a:pt x="20" y="205"/>
                  </a:lnTo>
                  <a:lnTo>
                    <a:pt x="47" y="213"/>
                  </a:lnTo>
                  <a:lnTo>
                    <a:pt x="73" y="222"/>
                  </a:lnTo>
                  <a:lnTo>
                    <a:pt x="73" y="222"/>
                  </a:lnTo>
                  <a:lnTo>
                    <a:pt x="85" y="224"/>
                  </a:lnTo>
                  <a:lnTo>
                    <a:pt x="98" y="226"/>
                  </a:lnTo>
                  <a:lnTo>
                    <a:pt x="110" y="228"/>
                  </a:lnTo>
                  <a:lnTo>
                    <a:pt x="115" y="230"/>
                  </a:lnTo>
                  <a:lnTo>
                    <a:pt x="120" y="232"/>
                  </a:lnTo>
                  <a:lnTo>
                    <a:pt x="120" y="232"/>
                  </a:lnTo>
                  <a:lnTo>
                    <a:pt x="124" y="237"/>
                  </a:lnTo>
                  <a:lnTo>
                    <a:pt x="128" y="242"/>
                  </a:lnTo>
                  <a:lnTo>
                    <a:pt x="130" y="249"/>
                  </a:lnTo>
                  <a:lnTo>
                    <a:pt x="134" y="255"/>
                  </a:lnTo>
                  <a:lnTo>
                    <a:pt x="138" y="269"/>
                  </a:lnTo>
                  <a:lnTo>
                    <a:pt x="141" y="275"/>
                  </a:lnTo>
                  <a:lnTo>
                    <a:pt x="144" y="282"/>
                  </a:lnTo>
                  <a:lnTo>
                    <a:pt x="144" y="282"/>
                  </a:lnTo>
                  <a:lnTo>
                    <a:pt x="153" y="295"/>
                  </a:lnTo>
                  <a:lnTo>
                    <a:pt x="161" y="305"/>
                  </a:lnTo>
                  <a:lnTo>
                    <a:pt x="173" y="314"/>
                  </a:lnTo>
                  <a:lnTo>
                    <a:pt x="185" y="321"/>
                  </a:lnTo>
                  <a:lnTo>
                    <a:pt x="185" y="321"/>
                  </a:lnTo>
                  <a:lnTo>
                    <a:pt x="190" y="317"/>
                  </a:lnTo>
                  <a:lnTo>
                    <a:pt x="195" y="312"/>
                  </a:lnTo>
                  <a:lnTo>
                    <a:pt x="202" y="301"/>
                  </a:lnTo>
                  <a:lnTo>
                    <a:pt x="207" y="288"/>
                  </a:lnTo>
                  <a:lnTo>
                    <a:pt x="213" y="275"/>
                  </a:lnTo>
                  <a:lnTo>
                    <a:pt x="218" y="261"/>
                  </a:lnTo>
                  <a:lnTo>
                    <a:pt x="224" y="249"/>
                  </a:lnTo>
                  <a:lnTo>
                    <a:pt x="230" y="237"/>
                  </a:lnTo>
                  <a:lnTo>
                    <a:pt x="233" y="231"/>
                  </a:lnTo>
                  <a:lnTo>
                    <a:pt x="237" y="227"/>
                  </a:lnTo>
                  <a:lnTo>
                    <a:pt x="237" y="227"/>
                  </a:lnTo>
                  <a:lnTo>
                    <a:pt x="247" y="223"/>
                  </a:lnTo>
                  <a:lnTo>
                    <a:pt x="254" y="219"/>
                  </a:lnTo>
                  <a:lnTo>
                    <a:pt x="260" y="214"/>
                  </a:lnTo>
                  <a:lnTo>
                    <a:pt x="270" y="210"/>
                  </a:lnTo>
                  <a:lnTo>
                    <a:pt x="270" y="210"/>
                  </a:lnTo>
                  <a:lnTo>
                    <a:pt x="286" y="207"/>
                  </a:lnTo>
                  <a:lnTo>
                    <a:pt x="294" y="205"/>
                  </a:lnTo>
                  <a:lnTo>
                    <a:pt x="302" y="202"/>
                  </a:lnTo>
                  <a:lnTo>
                    <a:pt x="309" y="199"/>
                  </a:lnTo>
                  <a:lnTo>
                    <a:pt x="316" y="195"/>
                  </a:lnTo>
                  <a:lnTo>
                    <a:pt x="318" y="192"/>
                  </a:lnTo>
                  <a:lnTo>
                    <a:pt x="319" y="189"/>
                  </a:lnTo>
                  <a:lnTo>
                    <a:pt x="320" y="184"/>
                  </a:lnTo>
                  <a:lnTo>
                    <a:pt x="320" y="180"/>
                  </a:lnTo>
                  <a:lnTo>
                    <a:pt x="320" y="180"/>
                  </a:lnTo>
                  <a:lnTo>
                    <a:pt x="320" y="176"/>
                  </a:lnTo>
                  <a:lnTo>
                    <a:pt x="318" y="171"/>
                  </a:lnTo>
                  <a:lnTo>
                    <a:pt x="316" y="167"/>
                  </a:lnTo>
                  <a:lnTo>
                    <a:pt x="312" y="164"/>
                  </a:lnTo>
                  <a:lnTo>
                    <a:pt x="305" y="158"/>
                  </a:lnTo>
                  <a:lnTo>
                    <a:pt x="295" y="152"/>
                  </a:lnTo>
                  <a:lnTo>
                    <a:pt x="285" y="147"/>
                  </a:lnTo>
                  <a:lnTo>
                    <a:pt x="276" y="141"/>
                  </a:lnTo>
                  <a:lnTo>
                    <a:pt x="267" y="134"/>
                  </a:lnTo>
                  <a:lnTo>
                    <a:pt x="264" y="130"/>
                  </a:lnTo>
                  <a:lnTo>
                    <a:pt x="262" y="125"/>
                  </a:lnTo>
                  <a:lnTo>
                    <a:pt x="262" y="125"/>
                  </a:lnTo>
                  <a:lnTo>
                    <a:pt x="260" y="119"/>
                  </a:lnTo>
                  <a:lnTo>
                    <a:pt x="259" y="113"/>
                  </a:lnTo>
                  <a:lnTo>
                    <a:pt x="258" y="106"/>
                  </a:lnTo>
                  <a:lnTo>
                    <a:pt x="258" y="101"/>
                  </a:lnTo>
                  <a:lnTo>
                    <a:pt x="259" y="90"/>
                  </a:lnTo>
                  <a:lnTo>
                    <a:pt x="262" y="78"/>
                  </a:lnTo>
                  <a:lnTo>
                    <a:pt x="265" y="68"/>
                  </a:lnTo>
                  <a:lnTo>
                    <a:pt x="269" y="56"/>
                  </a:lnTo>
                  <a:lnTo>
                    <a:pt x="270" y="42"/>
                  </a:lnTo>
                  <a:lnTo>
                    <a:pt x="270" y="26"/>
                  </a:lnTo>
                  <a:lnTo>
                    <a:pt x="270" y="26"/>
                  </a:lnTo>
                  <a:lnTo>
                    <a:pt x="262" y="23"/>
                  </a:lnTo>
                  <a:lnTo>
                    <a:pt x="256" y="20"/>
                  </a:lnTo>
                  <a:lnTo>
                    <a:pt x="249" y="19"/>
                  </a:lnTo>
                  <a:lnTo>
                    <a:pt x="242" y="19"/>
                  </a:lnTo>
                  <a:lnTo>
                    <a:pt x="235" y="20"/>
                  </a:lnTo>
                  <a:lnTo>
                    <a:pt x="229" y="22"/>
                  </a:lnTo>
                  <a:lnTo>
                    <a:pt x="215" y="27"/>
                  </a:lnTo>
                  <a:lnTo>
                    <a:pt x="188" y="40"/>
                  </a:lnTo>
                  <a:lnTo>
                    <a:pt x="173" y="45"/>
                  </a:lnTo>
                  <a:lnTo>
                    <a:pt x="166" y="47"/>
                  </a:lnTo>
                  <a:lnTo>
                    <a:pt x="157" y="48"/>
                  </a:lnTo>
                  <a:lnTo>
                    <a:pt x="157" y="4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64" name="Freeform 231"/>
            <p:cNvSpPr>
              <a:spLocks noEditPoints="1"/>
            </p:cNvSpPr>
            <p:nvPr/>
          </p:nvSpPr>
          <p:spPr bwMode="auto">
            <a:xfrm>
              <a:off x="5257801" y="3532188"/>
              <a:ext cx="123825" cy="123825"/>
            </a:xfrm>
            <a:custGeom>
              <a:avLst/>
              <a:gdLst/>
              <a:ahLst/>
              <a:cxnLst>
                <a:cxn ang="0">
                  <a:pos x="192" y="21"/>
                </a:cxn>
                <a:cxn ang="0">
                  <a:pos x="190" y="65"/>
                </a:cxn>
                <a:cxn ang="0">
                  <a:pos x="196" y="88"/>
                </a:cxn>
                <a:cxn ang="0">
                  <a:pos x="217" y="107"/>
                </a:cxn>
                <a:cxn ang="0">
                  <a:pos x="236" y="125"/>
                </a:cxn>
                <a:cxn ang="0">
                  <a:pos x="227" y="145"/>
                </a:cxn>
                <a:cxn ang="0">
                  <a:pos x="210" y="152"/>
                </a:cxn>
                <a:cxn ang="0">
                  <a:pos x="183" y="160"/>
                </a:cxn>
                <a:cxn ang="0">
                  <a:pos x="164" y="189"/>
                </a:cxn>
                <a:cxn ang="0">
                  <a:pos x="141" y="234"/>
                </a:cxn>
                <a:cxn ang="0">
                  <a:pos x="120" y="226"/>
                </a:cxn>
                <a:cxn ang="0">
                  <a:pos x="94" y="171"/>
                </a:cxn>
                <a:cxn ang="0">
                  <a:pos x="82" y="161"/>
                </a:cxn>
                <a:cxn ang="0">
                  <a:pos x="58" y="159"/>
                </a:cxn>
                <a:cxn ang="0">
                  <a:pos x="18" y="163"/>
                </a:cxn>
                <a:cxn ang="0">
                  <a:pos x="1" y="156"/>
                </a:cxn>
                <a:cxn ang="0">
                  <a:pos x="5" y="122"/>
                </a:cxn>
                <a:cxn ang="0">
                  <a:pos x="19" y="96"/>
                </a:cxn>
                <a:cxn ang="0">
                  <a:pos x="42" y="80"/>
                </a:cxn>
                <a:cxn ang="0">
                  <a:pos x="37" y="59"/>
                </a:cxn>
                <a:cxn ang="0">
                  <a:pos x="26" y="21"/>
                </a:cxn>
                <a:cxn ang="0">
                  <a:pos x="36" y="6"/>
                </a:cxn>
                <a:cxn ang="0">
                  <a:pos x="56" y="2"/>
                </a:cxn>
                <a:cxn ang="0">
                  <a:pos x="80" y="21"/>
                </a:cxn>
                <a:cxn ang="0">
                  <a:pos x="109" y="23"/>
                </a:cxn>
                <a:cxn ang="0">
                  <a:pos x="168" y="0"/>
                </a:cxn>
                <a:cxn ang="0">
                  <a:pos x="182" y="3"/>
                </a:cxn>
                <a:cxn ang="0">
                  <a:pos x="46" y="24"/>
                </a:cxn>
                <a:cxn ang="0">
                  <a:pos x="57" y="52"/>
                </a:cxn>
                <a:cxn ang="0">
                  <a:pos x="65" y="77"/>
                </a:cxn>
                <a:cxn ang="0">
                  <a:pos x="59" y="90"/>
                </a:cxn>
                <a:cxn ang="0">
                  <a:pos x="30" y="114"/>
                </a:cxn>
                <a:cxn ang="0">
                  <a:pos x="19" y="131"/>
                </a:cxn>
                <a:cxn ang="0">
                  <a:pos x="39" y="143"/>
                </a:cxn>
                <a:cxn ang="0">
                  <a:pos x="95" y="146"/>
                </a:cxn>
                <a:cxn ang="0">
                  <a:pos x="106" y="156"/>
                </a:cxn>
                <a:cxn ang="0">
                  <a:pos x="118" y="191"/>
                </a:cxn>
                <a:cxn ang="0">
                  <a:pos x="133" y="211"/>
                </a:cxn>
                <a:cxn ang="0">
                  <a:pos x="153" y="169"/>
                </a:cxn>
                <a:cxn ang="0">
                  <a:pos x="173" y="141"/>
                </a:cxn>
                <a:cxn ang="0">
                  <a:pos x="202" y="136"/>
                </a:cxn>
                <a:cxn ang="0">
                  <a:pos x="205" y="124"/>
                </a:cxn>
                <a:cxn ang="0">
                  <a:pos x="182" y="104"/>
                </a:cxn>
                <a:cxn ang="0">
                  <a:pos x="172" y="82"/>
                </a:cxn>
                <a:cxn ang="0">
                  <a:pos x="177" y="40"/>
                </a:cxn>
                <a:cxn ang="0">
                  <a:pos x="164" y="24"/>
                </a:cxn>
                <a:cxn ang="0">
                  <a:pos x="120" y="42"/>
                </a:cxn>
                <a:cxn ang="0">
                  <a:pos x="58" y="29"/>
                </a:cxn>
              </a:cxnLst>
              <a:rect l="0" t="0" r="r" b="b"/>
              <a:pathLst>
                <a:path w="236" h="234">
                  <a:moveTo>
                    <a:pt x="187" y="4"/>
                  </a:moveTo>
                  <a:lnTo>
                    <a:pt x="187" y="4"/>
                  </a:lnTo>
                  <a:lnTo>
                    <a:pt x="190" y="13"/>
                  </a:lnTo>
                  <a:lnTo>
                    <a:pt x="192" y="21"/>
                  </a:lnTo>
                  <a:lnTo>
                    <a:pt x="192" y="30"/>
                  </a:lnTo>
                  <a:lnTo>
                    <a:pt x="192" y="39"/>
                  </a:lnTo>
                  <a:lnTo>
                    <a:pt x="191" y="57"/>
                  </a:lnTo>
                  <a:lnTo>
                    <a:pt x="190" y="65"/>
                  </a:lnTo>
                  <a:lnTo>
                    <a:pt x="191" y="74"/>
                  </a:lnTo>
                  <a:lnTo>
                    <a:pt x="191" y="74"/>
                  </a:lnTo>
                  <a:lnTo>
                    <a:pt x="193" y="81"/>
                  </a:lnTo>
                  <a:lnTo>
                    <a:pt x="196" y="88"/>
                  </a:lnTo>
                  <a:lnTo>
                    <a:pt x="200" y="93"/>
                  </a:lnTo>
                  <a:lnTo>
                    <a:pt x="206" y="98"/>
                  </a:lnTo>
                  <a:lnTo>
                    <a:pt x="211" y="103"/>
                  </a:lnTo>
                  <a:lnTo>
                    <a:pt x="217" y="107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4" y="120"/>
                  </a:lnTo>
                  <a:lnTo>
                    <a:pt x="236" y="125"/>
                  </a:lnTo>
                  <a:lnTo>
                    <a:pt x="234" y="130"/>
                  </a:lnTo>
                  <a:lnTo>
                    <a:pt x="233" y="136"/>
                  </a:lnTo>
                  <a:lnTo>
                    <a:pt x="231" y="141"/>
                  </a:lnTo>
                  <a:lnTo>
                    <a:pt x="227" y="145"/>
                  </a:lnTo>
                  <a:lnTo>
                    <a:pt x="224" y="149"/>
                  </a:lnTo>
                  <a:lnTo>
                    <a:pt x="218" y="152"/>
                  </a:lnTo>
                  <a:lnTo>
                    <a:pt x="218" y="152"/>
                  </a:lnTo>
                  <a:lnTo>
                    <a:pt x="210" y="152"/>
                  </a:lnTo>
                  <a:lnTo>
                    <a:pt x="202" y="152"/>
                  </a:lnTo>
                  <a:lnTo>
                    <a:pt x="195" y="154"/>
                  </a:lnTo>
                  <a:lnTo>
                    <a:pt x="188" y="157"/>
                  </a:lnTo>
                  <a:lnTo>
                    <a:pt x="183" y="160"/>
                  </a:lnTo>
                  <a:lnTo>
                    <a:pt x="178" y="165"/>
                  </a:lnTo>
                  <a:lnTo>
                    <a:pt x="173" y="170"/>
                  </a:lnTo>
                  <a:lnTo>
                    <a:pt x="170" y="176"/>
                  </a:lnTo>
                  <a:lnTo>
                    <a:pt x="164" y="189"/>
                  </a:lnTo>
                  <a:lnTo>
                    <a:pt x="158" y="203"/>
                  </a:lnTo>
                  <a:lnTo>
                    <a:pt x="150" y="233"/>
                  </a:lnTo>
                  <a:lnTo>
                    <a:pt x="150" y="233"/>
                  </a:lnTo>
                  <a:lnTo>
                    <a:pt x="141" y="234"/>
                  </a:lnTo>
                  <a:lnTo>
                    <a:pt x="135" y="234"/>
                  </a:lnTo>
                  <a:lnTo>
                    <a:pt x="130" y="233"/>
                  </a:lnTo>
                  <a:lnTo>
                    <a:pt x="124" y="230"/>
                  </a:lnTo>
                  <a:lnTo>
                    <a:pt x="120" y="226"/>
                  </a:lnTo>
                  <a:lnTo>
                    <a:pt x="117" y="220"/>
                  </a:lnTo>
                  <a:lnTo>
                    <a:pt x="110" y="209"/>
                  </a:lnTo>
                  <a:lnTo>
                    <a:pt x="101" y="183"/>
                  </a:lnTo>
                  <a:lnTo>
                    <a:pt x="94" y="171"/>
                  </a:lnTo>
                  <a:lnTo>
                    <a:pt x="91" y="167"/>
                  </a:lnTo>
                  <a:lnTo>
                    <a:pt x="88" y="164"/>
                  </a:lnTo>
                  <a:lnTo>
                    <a:pt x="88" y="164"/>
                  </a:lnTo>
                  <a:lnTo>
                    <a:pt x="82" y="161"/>
                  </a:lnTo>
                  <a:lnTo>
                    <a:pt x="78" y="159"/>
                  </a:lnTo>
                  <a:lnTo>
                    <a:pt x="73" y="158"/>
                  </a:lnTo>
                  <a:lnTo>
                    <a:pt x="69" y="158"/>
                  </a:lnTo>
                  <a:lnTo>
                    <a:pt x="58" y="159"/>
                  </a:lnTo>
                  <a:lnTo>
                    <a:pt x="46" y="161"/>
                  </a:lnTo>
                  <a:lnTo>
                    <a:pt x="35" y="163"/>
                  </a:lnTo>
                  <a:lnTo>
                    <a:pt x="24" y="163"/>
                  </a:lnTo>
                  <a:lnTo>
                    <a:pt x="18" y="163"/>
                  </a:lnTo>
                  <a:lnTo>
                    <a:pt x="12" y="161"/>
                  </a:lnTo>
                  <a:lnTo>
                    <a:pt x="6" y="159"/>
                  </a:lnTo>
                  <a:lnTo>
                    <a:pt x="1" y="156"/>
                  </a:lnTo>
                  <a:lnTo>
                    <a:pt x="1" y="156"/>
                  </a:lnTo>
                  <a:lnTo>
                    <a:pt x="0" y="145"/>
                  </a:lnTo>
                  <a:lnTo>
                    <a:pt x="0" y="137"/>
                  </a:lnTo>
                  <a:lnTo>
                    <a:pt x="2" y="129"/>
                  </a:lnTo>
                  <a:lnTo>
                    <a:pt x="5" y="122"/>
                  </a:lnTo>
                  <a:lnTo>
                    <a:pt x="13" y="110"/>
                  </a:lnTo>
                  <a:lnTo>
                    <a:pt x="16" y="103"/>
                  </a:lnTo>
                  <a:lnTo>
                    <a:pt x="19" y="96"/>
                  </a:lnTo>
                  <a:lnTo>
                    <a:pt x="19" y="96"/>
                  </a:lnTo>
                  <a:lnTo>
                    <a:pt x="29" y="93"/>
                  </a:lnTo>
                  <a:lnTo>
                    <a:pt x="35" y="89"/>
                  </a:lnTo>
                  <a:lnTo>
                    <a:pt x="40" y="84"/>
                  </a:lnTo>
                  <a:lnTo>
                    <a:pt x="42" y="80"/>
                  </a:lnTo>
                  <a:lnTo>
                    <a:pt x="42" y="75"/>
                  </a:lnTo>
                  <a:lnTo>
                    <a:pt x="42" y="69"/>
                  </a:lnTo>
                  <a:lnTo>
                    <a:pt x="40" y="64"/>
                  </a:lnTo>
                  <a:lnTo>
                    <a:pt x="37" y="59"/>
                  </a:lnTo>
                  <a:lnTo>
                    <a:pt x="32" y="47"/>
                  </a:lnTo>
                  <a:lnTo>
                    <a:pt x="27" y="34"/>
                  </a:lnTo>
                  <a:lnTo>
                    <a:pt x="26" y="28"/>
                  </a:lnTo>
                  <a:lnTo>
                    <a:pt x="26" y="21"/>
                  </a:lnTo>
                  <a:lnTo>
                    <a:pt x="27" y="14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36" y="6"/>
                  </a:lnTo>
                  <a:lnTo>
                    <a:pt x="42" y="5"/>
                  </a:lnTo>
                  <a:lnTo>
                    <a:pt x="48" y="4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61" y="8"/>
                  </a:lnTo>
                  <a:lnTo>
                    <a:pt x="67" y="14"/>
                  </a:lnTo>
                  <a:lnTo>
                    <a:pt x="74" y="18"/>
                  </a:lnTo>
                  <a:lnTo>
                    <a:pt x="80" y="21"/>
                  </a:lnTo>
                  <a:lnTo>
                    <a:pt x="88" y="22"/>
                  </a:lnTo>
                  <a:lnTo>
                    <a:pt x="94" y="24"/>
                  </a:lnTo>
                  <a:lnTo>
                    <a:pt x="102" y="24"/>
                  </a:lnTo>
                  <a:lnTo>
                    <a:pt x="109" y="23"/>
                  </a:lnTo>
                  <a:lnTo>
                    <a:pt x="125" y="20"/>
                  </a:lnTo>
                  <a:lnTo>
                    <a:pt x="140" y="15"/>
                  </a:lnTo>
                  <a:lnTo>
                    <a:pt x="154" y="8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79" y="1"/>
                  </a:lnTo>
                  <a:lnTo>
                    <a:pt x="182" y="3"/>
                  </a:lnTo>
                  <a:lnTo>
                    <a:pt x="187" y="4"/>
                  </a:lnTo>
                  <a:lnTo>
                    <a:pt x="187" y="4"/>
                  </a:lnTo>
                  <a:close/>
                  <a:moveTo>
                    <a:pt x="46" y="24"/>
                  </a:moveTo>
                  <a:lnTo>
                    <a:pt x="46" y="24"/>
                  </a:lnTo>
                  <a:lnTo>
                    <a:pt x="47" y="34"/>
                  </a:lnTo>
                  <a:lnTo>
                    <a:pt x="50" y="40"/>
                  </a:lnTo>
                  <a:lnTo>
                    <a:pt x="54" y="47"/>
                  </a:lnTo>
                  <a:lnTo>
                    <a:pt x="57" y="52"/>
                  </a:lnTo>
                  <a:lnTo>
                    <a:pt x="61" y="58"/>
                  </a:lnTo>
                  <a:lnTo>
                    <a:pt x="63" y="63"/>
                  </a:lnTo>
                  <a:lnTo>
                    <a:pt x="65" y="69"/>
                  </a:lnTo>
                  <a:lnTo>
                    <a:pt x="65" y="77"/>
                  </a:lnTo>
                  <a:lnTo>
                    <a:pt x="65" y="77"/>
                  </a:lnTo>
                  <a:lnTo>
                    <a:pt x="63" y="82"/>
                  </a:lnTo>
                  <a:lnTo>
                    <a:pt x="62" y="87"/>
                  </a:lnTo>
                  <a:lnTo>
                    <a:pt x="59" y="90"/>
                  </a:lnTo>
                  <a:lnTo>
                    <a:pt x="56" y="94"/>
                  </a:lnTo>
                  <a:lnTo>
                    <a:pt x="47" y="100"/>
                  </a:lnTo>
                  <a:lnTo>
                    <a:pt x="39" y="107"/>
                  </a:lnTo>
                  <a:lnTo>
                    <a:pt x="30" y="114"/>
                  </a:lnTo>
                  <a:lnTo>
                    <a:pt x="27" y="118"/>
                  </a:lnTo>
                  <a:lnTo>
                    <a:pt x="24" y="122"/>
                  </a:lnTo>
                  <a:lnTo>
                    <a:pt x="21" y="126"/>
                  </a:lnTo>
                  <a:lnTo>
                    <a:pt x="19" y="131"/>
                  </a:lnTo>
                  <a:lnTo>
                    <a:pt x="19" y="137"/>
                  </a:lnTo>
                  <a:lnTo>
                    <a:pt x="19" y="143"/>
                  </a:lnTo>
                  <a:lnTo>
                    <a:pt x="19" y="143"/>
                  </a:lnTo>
                  <a:lnTo>
                    <a:pt x="39" y="143"/>
                  </a:lnTo>
                  <a:lnTo>
                    <a:pt x="57" y="143"/>
                  </a:lnTo>
                  <a:lnTo>
                    <a:pt x="75" y="144"/>
                  </a:lnTo>
                  <a:lnTo>
                    <a:pt x="85" y="144"/>
                  </a:lnTo>
                  <a:lnTo>
                    <a:pt x="95" y="146"/>
                  </a:lnTo>
                  <a:lnTo>
                    <a:pt x="95" y="146"/>
                  </a:lnTo>
                  <a:lnTo>
                    <a:pt x="100" y="149"/>
                  </a:lnTo>
                  <a:lnTo>
                    <a:pt x="103" y="152"/>
                  </a:lnTo>
                  <a:lnTo>
                    <a:pt x="106" y="156"/>
                  </a:lnTo>
                  <a:lnTo>
                    <a:pt x="108" y="160"/>
                  </a:lnTo>
                  <a:lnTo>
                    <a:pt x="111" y="171"/>
                  </a:lnTo>
                  <a:lnTo>
                    <a:pt x="115" y="182"/>
                  </a:lnTo>
                  <a:lnTo>
                    <a:pt x="118" y="191"/>
                  </a:lnTo>
                  <a:lnTo>
                    <a:pt x="122" y="201"/>
                  </a:lnTo>
                  <a:lnTo>
                    <a:pt x="125" y="205"/>
                  </a:lnTo>
                  <a:lnTo>
                    <a:pt x="128" y="209"/>
                  </a:lnTo>
                  <a:lnTo>
                    <a:pt x="133" y="211"/>
                  </a:lnTo>
                  <a:lnTo>
                    <a:pt x="138" y="212"/>
                  </a:lnTo>
                  <a:lnTo>
                    <a:pt x="138" y="212"/>
                  </a:lnTo>
                  <a:lnTo>
                    <a:pt x="148" y="183"/>
                  </a:lnTo>
                  <a:lnTo>
                    <a:pt x="153" y="169"/>
                  </a:lnTo>
                  <a:lnTo>
                    <a:pt x="161" y="156"/>
                  </a:lnTo>
                  <a:lnTo>
                    <a:pt x="164" y="150"/>
                  </a:lnTo>
                  <a:lnTo>
                    <a:pt x="169" y="145"/>
                  </a:lnTo>
                  <a:lnTo>
                    <a:pt x="173" y="141"/>
                  </a:lnTo>
                  <a:lnTo>
                    <a:pt x="180" y="138"/>
                  </a:lnTo>
                  <a:lnTo>
                    <a:pt x="186" y="136"/>
                  </a:lnTo>
                  <a:lnTo>
                    <a:pt x="194" y="135"/>
                  </a:lnTo>
                  <a:lnTo>
                    <a:pt x="202" y="136"/>
                  </a:lnTo>
                  <a:lnTo>
                    <a:pt x="211" y="137"/>
                  </a:lnTo>
                  <a:lnTo>
                    <a:pt x="211" y="137"/>
                  </a:lnTo>
                  <a:lnTo>
                    <a:pt x="209" y="129"/>
                  </a:lnTo>
                  <a:lnTo>
                    <a:pt x="205" y="124"/>
                  </a:lnTo>
                  <a:lnTo>
                    <a:pt x="199" y="119"/>
                  </a:lnTo>
                  <a:lnTo>
                    <a:pt x="193" y="114"/>
                  </a:lnTo>
                  <a:lnTo>
                    <a:pt x="187" y="109"/>
                  </a:lnTo>
                  <a:lnTo>
                    <a:pt x="182" y="104"/>
                  </a:lnTo>
                  <a:lnTo>
                    <a:pt x="177" y="98"/>
                  </a:lnTo>
                  <a:lnTo>
                    <a:pt x="173" y="90"/>
                  </a:lnTo>
                  <a:lnTo>
                    <a:pt x="173" y="90"/>
                  </a:lnTo>
                  <a:lnTo>
                    <a:pt x="172" y="82"/>
                  </a:lnTo>
                  <a:lnTo>
                    <a:pt x="172" y="74"/>
                  </a:lnTo>
                  <a:lnTo>
                    <a:pt x="175" y="58"/>
                  </a:lnTo>
                  <a:lnTo>
                    <a:pt x="176" y="49"/>
                  </a:lnTo>
                  <a:lnTo>
                    <a:pt x="177" y="40"/>
                  </a:lnTo>
                  <a:lnTo>
                    <a:pt x="176" y="32"/>
                  </a:lnTo>
                  <a:lnTo>
                    <a:pt x="173" y="22"/>
                  </a:lnTo>
                  <a:lnTo>
                    <a:pt x="173" y="22"/>
                  </a:lnTo>
                  <a:lnTo>
                    <a:pt x="164" y="24"/>
                  </a:lnTo>
                  <a:lnTo>
                    <a:pt x="154" y="27"/>
                  </a:lnTo>
                  <a:lnTo>
                    <a:pt x="146" y="30"/>
                  </a:lnTo>
                  <a:lnTo>
                    <a:pt x="137" y="33"/>
                  </a:lnTo>
                  <a:lnTo>
                    <a:pt x="120" y="42"/>
                  </a:lnTo>
                  <a:lnTo>
                    <a:pt x="101" y="49"/>
                  </a:lnTo>
                  <a:lnTo>
                    <a:pt x="101" y="49"/>
                  </a:lnTo>
                  <a:lnTo>
                    <a:pt x="72" y="35"/>
                  </a:lnTo>
                  <a:lnTo>
                    <a:pt x="58" y="29"/>
                  </a:lnTo>
                  <a:lnTo>
                    <a:pt x="46" y="24"/>
                  </a:lnTo>
                  <a:lnTo>
                    <a:pt x="46" y="2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65" name="Freeform 232"/>
            <p:cNvSpPr>
              <a:spLocks noEditPoints="1"/>
            </p:cNvSpPr>
            <p:nvPr/>
          </p:nvSpPr>
          <p:spPr bwMode="auto">
            <a:xfrm>
              <a:off x="6034088" y="3638550"/>
              <a:ext cx="26988" cy="31750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42" y="0"/>
                </a:cxn>
                <a:cxn ang="0">
                  <a:pos x="46" y="7"/>
                </a:cxn>
                <a:cxn ang="0">
                  <a:pos x="49" y="14"/>
                </a:cxn>
                <a:cxn ang="0">
                  <a:pos x="51" y="22"/>
                </a:cxn>
                <a:cxn ang="0">
                  <a:pos x="51" y="30"/>
                </a:cxn>
                <a:cxn ang="0">
                  <a:pos x="51" y="39"/>
                </a:cxn>
                <a:cxn ang="0">
                  <a:pos x="49" y="46"/>
                </a:cxn>
                <a:cxn ang="0">
                  <a:pos x="45" y="53"/>
                </a:cxn>
                <a:cxn ang="0">
                  <a:pos x="39" y="58"/>
                </a:cxn>
                <a:cxn ang="0">
                  <a:pos x="39" y="58"/>
                </a:cxn>
                <a:cxn ang="0">
                  <a:pos x="32" y="61"/>
                </a:cxn>
                <a:cxn ang="0">
                  <a:pos x="23" y="62"/>
                </a:cxn>
                <a:cxn ang="0">
                  <a:pos x="23" y="62"/>
                </a:cxn>
                <a:cxn ang="0">
                  <a:pos x="17" y="60"/>
                </a:cxn>
                <a:cxn ang="0">
                  <a:pos x="12" y="56"/>
                </a:cxn>
                <a:cxn ang="0">
                  <a:pos x="7" y="50"/>
                </a:cxn>
                <a:cxn ang="0">
                  <a:pos x="4" y="43"/>
                </a:cxn>
                <a:cxn ang="0">
                  <a:pos x="1" y="35"/>
                </a:cxn>
                <a:cxn ang="0">
                  <a:pos x="0" y="28"/>
                </a:cxn>
                <a:cxn ang="0">
                  <a:pos x="1" y="20"/>
                </a:cxn>
                <a:cxn ang="0">
                  <a:pos x="2" y="13"/>
                </a:cxn>
                <a:cxn ang="0">
                  <a:pos x="2" y="13"/>
                </a:cxn>
                <a:cxn ang="0">
                  <a:pos x="5" y="8"/>
                </a:cxn>
                <a:cxn ang="0">
                  <a:pos x="10" y="4"/>
                </a:cxn>
                <a:cxn ang="0">
                  <a:pos x="14" y="3"/>
                </a:cxn>
                <a:cxn ang="0">
                  <a:pos x="18" y="2"/>
                </a:cxn>
                <a:cxn ang="0">
                  <a:pos x="30" y="1"/>
                </a:cxn>
                <a:cxn ang="0">
                  <a:pos x="35" y="1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23" y="42"/>
                </a:cxn>
                <a:cxn ang="0">
                  <a:pos x="23" y="42"/>
                </a:cxn>
                <a:cxn ang="0">
                  <a:pos x="27" y="41"/>
                </a:cxn>
                <a:cxn ang="0">
                  <a:pos x="30" y="40"/>
                </a:cxn>
                <a:cxn ang="0">
                  <a:pos x="36" y="38"/>
                </a:cxn>
                <a:cxn ang="0">
                  <a:pos x="36" y="38"/>
                </a:cxn>
                <a:cxn ang="0">
                  <a:pos x="36" y="32"/>
                </a:cxn>
                <a:cxn ang="0">
                  <a:pos x="36" y="27"/>
                </a:cxn>
                <a:cxn ang="0">
                  <a:pos x="35" y="24"/>
                </a:cxn>
                <a:cxn ang="0">
                  <a:pos x="34" y="22"/>
                </a:cxn>
                <a:cxn ang="0">
                  <a:pos x="32" y="20"/>
                </a:cxn>
                <a:cxn ang="0">
                  <a:pos x="30" y="19"/>
                </a:cxn>
                <a:cxn ang="0">
                  <a:pos x="27" y="19"/>
                </a:cxn>
                <a:cxn ang="0">
                  <a:pos x="25" y="20"/>
                </a:cxn>
                <a:cxn ang="0">
                  <a:pos x="20" y="24"/>
                </a:cxn>
                <a:cxn ang="0">
                  <a:pos x="19" y="27"/>
                </a:cxn>
                <a:cxn ang="0">
                  <a:pos x="18" y="29"/>
                </a:cxn>
                <a:cxn ang="0">
                  <a:pos x="18" y="32"/>
                </a:cxn>
                <a:cxn ang="0">
                  <a:pos x="18" y="35"/>
                </a:cxn>
                <a:cxn ang="0">
                  <a:pos x="20" y="39"/>
                </a:cxn>
                <a:cxn ang="0">
                  <a:pos x="23" y="42"/>
                </a:cxn>
                <a:cxn ang="0">
                  <a:pos x="23" y="42"/>
                </a:cxn>
              </a:cxnLst>
              <a:rect l="0" t="0" r="r" b="b"/>
              <a:pathLst>
                <a:path w="51" h="62">
                  <a:moveTo>
                    <a:pt x="42" y="0"/>
                  </a:moveTo>
                  <a:lnTo>
                    <a:pt x="42" y="0"/>
                  </a:lnTo>
                  <a:lnTo>
                    <a:pt x="46" y="7"/>
                  </a:lnTo>
                  <a:lnTo>
                    <a:pt x="49" y="14"/>
                  </a:lnTo>
                  <a:lnTo>
                    <a:pt x="51" y="22"/>
                  </a:lnTo>
                  <a:lnTo>
                    <a:pt x="51" y="30"/>
                  </a:lnTo>
                  <a:lnTo>
                    <a:pt x="51" y="39"/>
                  </a:lnTo>
                  <a:lnTo>
                    <a:pt x="49" y="46"/>
                  </a:lnTo>
                  <a:lnTo>
                    <a:pt x="45" y="53"/>
                  </a:lnTo>
                  <a:lnTo>
                    <a:pt x="39" y="58"/>
                  </a:lnTo>
                  <a:lnTo>
                    <a:pt x="39" y="58"/>
                  </a:lnTo>
                  <a:lnTo>
                    <a:pt x="32" y="61"/>
                  </a:lnTo>
                  <a:lnTo>
                    <a:pt x="23" y="62"/>
                  </a:lnTo>
                  <a:lnTo>
                    <a:pt x="23" y="62"/>
                  </a:lnTo>
                  <a:lnTo>
                    <a:pt x="17" y="60"/>
                  </a:lnTo>
                  <a:lnTo>
                    <a:pt x="12" y="56"/>
                  </a:lnTo>
                  <a:lnTo>
                    <a:pt x="7" y="50"/>
                  </a:lnTo>
                  <a:lnTo>
                    <a:pt x="4" y="43"/>
                  </a:lnTo>
                  <a:lnTo>
                    <a:pt x="1" y="35"/>
                  </a:lnTo>
                  <a:lnTo>
                    <a:pt x="0" y="28"/>
                  </a:lnTo>
                  <a:lnTo>
                    <a:pt x="1" y="20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5" y="8"/>
                  </a:lnTo>
                  <a:lnTo>
                    <a:pt x="10" y="4"/>
                  </a:lnTo>
                  <a:lnTo>
                    <a:pt x="14" y="3"/>
                  </a:lnTo>
                  <a:lnTo>
                    <a:pt x="18" y="2"/>
                  </a:lnTo>
                  <a:lnTo>
                    <a:pt x="30" y="1"/>
                  </a:lnTo>
                  <a:lnTo>
                    <a:pt x="35" y="1"/>
                  </a:lnTo>
                  <a:lnTo>
                    <a:pt x="42" y="0"/>
                  </a:lnTo>
                  <a:lnTo>
                    <a:pt x="42" y="0"/>
                  </a:lnTo>
                  <a:close/>
                  <a:moveTo>
                    <a:pt x="23" y="42"/>
                  </a:moveTo>
                  <a:lnTo>
                    <a:pt x="23" y="42"/>
                  </a:lnTo>
                  <a:lnTo>
                    <a:pt x="27" y="41"/>
                  </a:lnTo>
                  <a:lnTo>
                    <a:pt x="30" y="40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2"/>
                  </a:lnTo>
                  <a:lnTo>
                    <a:pt x="36" y="27"/>
                  </a:lnTo>
                  <a:lnTo>
                    <a:pt x="35" y="24"/>
                  </a:lnTo>
                  <a:lnTo>
                    <a:pt x="34" y="22"/>
                  </a:lnTo>
                  <a:lnTo>
                    <a:pt x="32" y="20"/>
                  </a:lnTo>
                  <a:lnTo>
                    <a:pt x="30" y="19"/>
                  </a:lnTo>
                  <a:lnTo>
                    <a:pt x="27" y="19"/>
                  </a:lnTo>
                  <a:lnTo>
                    <a:pt x="25" y="20"/>
                  </a:lnTo>
                  <a:lnTo>
                    <a:pt x="20" y="24"/>
                  </a:lnTo>
                  <a:lnTo>
                    <a:pt x="19" y="27"/>
                  </a:lnTo>
                  <a:lnTo>
                    <a:pt x="18" y="29"/>
                  </a:lnTo>
                  <a:lnTo>
                    <a:pt x="18" y="32"/>
                  </a:lnTo>
                  <a:lnTo>
                    <a:pt x="18" y="35"/>
                  </a:lnTo>
                  <a:lnTo>
                    <a:pt x="20" y="39"/>
                  </a:lnTo>
                  <a:lnTo>
                    <a:pt x="23" y="42"/>
                  </a:lnTo>
                  <a:lnTo>
                    <a:pt x="23" y="4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66" name="Freeform 233"/>
            <p:cNvSpPr>
              <a:spLocks noEditPoints="1"/>
            </p:cNvSpPr>
            <p:nvPr/>
          </p:nvSpPr>
          <p:spPr bwMode="auto">
            <a:xfrm>
              <a:off x="6040438" y="3698875"/>
              <a:ext cx="31750" cy="3175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4" y="9"/>
                </a:cxn>
                <a:cxn ang="0">
                  <a:pos x="8" y="4"/>
                </a:cxn>
                <a:cxn ang="0">
                  <a:pos x="14" y="1"/>
                </a:cxn>
                <a:cxn ang="0">
                  <a:pos x="20" y="0"/>
                </a:cxn>
                <a:cxn ang="0">
                  <a:pos x="25" y="0"/>
                </a:cxn>
                <a:cxn ang="0">
                  <a:pos x="32" y="1"/>
                </a:cxn>
                <a:cxn ang="0">
                  <a:pos x="37" y="3"/>
                </a:cxn>
                <a:cxn ang="0">
                  <a:pos x="43" y="6"/>
                </a:cxn>
                <a:cxn ang="0">
                  <a:pos x="47" y="10"/>
                </a:cxn>
                <a:cxn ang="0">
                  <a:pos x="51" y="15"/>
                </a:cxn>
                <a:cxn ang="0">
                  <a:pos x="54" y="20"/>
                </a:cxn>
                <a:cxn ang="0">
                  <a:pos x="57" y="27"/>
                </a:cxn>
                <a:cxn ang="0">
                  <a:pos x="58" y="33"/>
                </a:cxn>
                <a:cxn ang="0">
                  <a:pos x="57" y="39"/>
                </a:cxn>
                <a:cxn ang="0">
                  <a:pos x="54" y="46"/>
                </a:cxn>
                <a:cxn ang="0">
                  <a:pos x="50" y="53"/>
                </a:cxn>
                <a:cxn ang="0">
                  <a:pos x="50" y="53"/>
                </a:cxn>
                <a:cxn ang="0">
                  <a:pos x="47" y="56"/>
                </a:cxn>
                <a:cxn ang="0">
                  <a:pos x="44" y="58"/>
                </a:cxn>
                <a:cxn ang="0">
                  <a:pos x="40" y="59"/>
                </a:cxn>
                <a:cxn ang="0">
                  <a:pos x="36" y="59"/>
                </a:cxn>
                <a:cxn ang="0">
                  <a:pos x="27" y="59"/>
                </a:cxn>
                <a:cxn ang="0">
                  <a:pos x="15" y="56"/>
                </a:cxn>
                <a:cxn ang="0">
                  <a:pos x="15" y="56"/>
                </a:cxn>
                <a:cxn ang="0">
                  <a:pos x="11" y="53"/>
                </a:cxn>
                <a:cxn ang="0">
                  <a:pos x="8" y="49"/>
                </a:cxn>
                <a:cxn ang="0">
                  <a:pos x="5" y="44"/>
                </a:cxn>
                <a:cxn ang="0">
                  <a:pos x="3" y="37"/>
                </a:cxn>
                <a:cxn ang="0">
                  <a:pos x="1" y="25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39" y="38"/>
                </a:cxn>
                <a:cxn ang="0">
                  <a:pos x="39" y="38"/>
                </a:cxn>
                <a:cxn ang="0">
                  <a:pos x="38" y="34"/>
                </a:cxn>
                <a:cxn ang="0">
                  <a:pos x="37" y="31"/>
                </a:cxn>
                <a:cxn ang="0">
                  <a:pos x="36" y="29"/>
                </a:cxn>
                <a:cxn ang="0">
                  <a:pos x="34" y="27"/>
                </a:cxn>
                <a:cxn ang="0">
                  <a:pos x="24" y="19"/>
                </a:cxn>
                <a:cxn ang="0">
                  <a:pos x="24" y="19"/>
                </a:cxn>
                <a:cxn ang="0">
                  <a:pos x="21" y="21"/>
                </a:cxn>
                <a:cxn ang="0">
                  <a:pos x="20" y="22"/>
                </a:cxn>
                <a:cxn ang="0">
                  <a:pos x="18" y="27"/>
                </a:cxn>
                <a:cxn ang="0">
                  <a:pos x="18" y="32"/>
                </a:cxn>
                <a:cxn ang="0">
                  <a:pos x="20" y="36"/>
                </a:cxn>
                <a:cxn ang="0">
                  <a:pos x="24" y="39"/>
                </a:cxn>
                <a:cxn ang="0">
                  <a:pos x="29" y="41"/>
                </a:cxn>
                <a:cxn ang="0">
                  <a:pos x="34" y="40"/>
                </a:cxn>
                <a:cxn ang="0">
                  <a:pos x="36" y="39"/>
                </a:cxn>
                <a:cxn ang="0">
                  <a:pos x="39" y="38"/>
                </a:cxn>
                <a:cxn ang="0">
                  <a:pos x="39" y="38"/>
                </a:cxn>
              </a:cxnLst>
              <a:rect l="0" t="0" r="r" b="b"/>
              <a:pathLst>
                <a:path w="58" h="59">
                  <a:moveTo>
                    <a:pt x="0" y="16"/>
                  </a:moveTo>
                  <a:lnTo>
                    <a:pt x="0" y="16"/>
                  </a:lnTo>
                  <a:lnTo>
                    <a:pt x="4" y="9"/>
                  </a:lnTo>
                  <a:lnTo>
                    <a:pt x="8" y="4"/>
                  </a:lnTo>
                  <a:lnTo>
                    <a:pt x="14" y="1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2" y="1"/>
                  </a:lnTo>
                  <a:lnTo>
                    <a:pt x="37" y="3"/>
                  </a:lnTo>
                  <a:lnTo>
                    <a:pt x="43" y="6"/>
                  </a:lnTo>
                  <a:lnTo>
                    <a:pt x="47" y="10"/>
                  </a:lnTo>
                  <a:lnTo>
                    <a:pt x="51" y="15"/>
                  </a:lnTo>
                  <a:lnTo>
                    <a:pt x="54" y="20"/>
                  </a:lnTo>
                  <a:lnTo>
                    <a:pt x="57" y="27"/>
                  </a:lnTo>
                  <a:lnTo>
                    <a:pt x="58" y="33"/>
                  </a:lnTo>
                  <a:lnTo>
                    <a:pt x="57" y="39"/>
                  </a:lnTo>
                  <a:lnTo>
                    <a:pt x="54" y="46"/>
                  </a:lnTo>
                  <a:lnTo>
                    <a:pt x="50" y="53"/>
                  </a:lnTo>
                  <a:lnTo>
                    <a:pt x="50" y="53"/>
                  </a:lnTo>
                  <a:lnTo>
                    <a:pt x="47" y="56"/>
                  </a:lnTo>
                  <a:lnTo>
                    <a:pt x="44" y="58"/>
                  </a:lnTo>
                  <a:lnTo>
                    <a:pt x="40" y="59"/>
                  </a:lnTo>
                  <a:lnTo>
                    <a:pt x="36" y="59"/>
                  </a:lnTo>
                  <a:lnTo>
                    <a:pt x="27" y="59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1" y="53"/>
                  </a:lnTo>
                  <a:lnTo>
                    <a:pt x="8" y="49"/>
                  </a:lnTo>
                  <a:lnTo>
                    <a:pt x="5" y="44"/>
                  </a:lnTo>
                  <a:lnTo>
                    <a:pt x="3" y="37"/>
                  </a:lnTo>
                  <a:lnTo>
                    <a:pt x="1" y="25"/>
                  </a:lnTo>
                  <a:lnTo>
                    <a:pt x="0" y="16"/>
                  </a:lnTo>
                  <a:lnTo>
                    <a:pt x="0" y="16"/>
                  </a:lnTo>
                  <a:close/>
                  <a:moveTo>
                    <a:pt x="39" y="38"/>
                  </a:moveTo>
                  <a:lnTo>
                    <a:pt x="39" y="38"/>
                  </a:lnTo>
                  <a:lnTo>
                    <a:pt x="38" y="34"/>
                  </a:lnTo>
                  <a:lnTo>
                    <a:pt x="37" y="31"/>
                  </a:lnTo>
                  <a:lnTo>
                    <a:pt x="36" y="29"/>
                  </a:lnTo>
                  <a:lnTo>
                    <a:pt x="34" y="27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1" y="21"/>
                  </a:lnTo>
                  <a:lnTo>
                    <a:pt x="20" y="22"/>
                  </a:lnTo>
                  <a:lnTo>
                    <a:pt x="18" y="27"/>
                  </a:lnTo>
                  <a:lnTo>
                    <a:pt x="18" y="32"/>
                  </a:lnTo>
                  <a:lnTo>
                    <a:pt x="20" y="36"/>
                  </a:lnTo>
                  <a:lnTo>
                    <a:pt x="24" y="39"/>
                  </a:lnTo>
                  <a:lnTo>
                    <a:pt x="29" y="41"/>
                  </a:lnTo>
                  <a:lnTo>
                    <a:pt x="34" y="40"/>
                  </a:lnTo>
                  <a:lnTo>
                    <a:pt x="36" y="39"/>
                  </a:lnTo>
                  <a:lnTo>
                    <a:pt x="39" y="38"/>
                  </a:lnTo>
                  <a:lnTo>
                    <a:pt x="39" y="3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67" name="Freeform 234"/>
            <p:cNvSpPr/>
            <p:nvPr/>
          </p:nvSpPr>
          <p:spPr bwMode="auto">
            <a:xfrm>
              <a:off x="5819776" y="3727450"/>
              <a:ext cx="25400" cy="9525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46" y="11"/>
                </a:cxn>
                <a:cxn ang="0">
                  <a:pos x="46" y="11"/>
                </a:cxn>
                <a:cxn ang="0">
                  <a:pos x="43" y="14"/>
                </a:cxn>
                <a:cxn ang="0">
                  <a:pos x="38" y="17"/>
                </a:cxn>
                <a:cxn ang="0">
                  <a:pos x="32" y="18"/>
                </a:cxn>
                <a:cxn ang="0">
                  <a:pos x="26" y="18"/>
                </a:cxn>
                <a:cxn ang="0">
                  <a:pos x="14" y="17"/>
                </a:cxn>
                <a:cxn ang="0">
                  <a:pos x="9" y="17"/>
                </a:cxn>
                <a:cxn ang="0">
                  <a:pos x="6" y="18"/>
                </a:cxn>
                <a:cxn ang="0">
                  <a:pos x="6" y="18"/>
                </a:cxn>
                <a:cxn ang="0">
                  <a:pos x="1" y="13"/>
                </a:cxn>
                <a:cxn ang="0">
                  <a:pos x="0" y="1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6" y="1"/>
                </a:cxn>
                <a:cxn ang="0">
                  <a:pos x="11" y="0"/>
                </a:cxn>
                <a:cxn ang="0">
                  <a:pos x="17" y="0"/>
                </a:cxn>
                <a:cxn ang="0">
                  <a:pos x="23" y="2"/>
                </a:cxn>
                <a:cxn ang="0">
                  <a:pos x="36" y="6"/>
                </a:cxn>
                <a:cxn ang="0">
                  <a:pos x="41" y="7"/>
                </a:cxn>
                <a:cxn ang="0">
                  <a:pos x="46" y="7"/>
                </a:cxn>
                <a:cxn ang="0">
                  <a:pos x="46" y="7"/>
                </a:cxn>
              </a:cxnLst>
              <a:rect l="0" t="0" r="r" b="b"/>
              <a:pathLst>
                <a:path w="46" h="18">
                  <a:moveTo>
                    <a:pt x="46" y="7"/>
                  </a:moveTo>
                  <a:lnTo>
                    <a:pt x="46" y="7"/>
                  </a:lnTo>
                  <a:lnTo>
                    <a:pt x="46" y="11"/>
                  </a:lnTo>
                  <a:lnTo>
                    <a:pt x="46" y="11"/>
                  </a:lnTo>
                  <a:lnTo>
                    <a:pt x="43" y="14"/>
                  </a:lnTo>
                  <a:lnTo>
                    <a:pt x="38" y="17"/>
                  </a:lnTo>
                  <a:lnTo>
                    <a:pt x="32" y="18"/>
                  </a:lnTo>
                  <a:lnTo>
                    <a:pt x="26" y="18"/>
                  </a:lnTo>
                  <a:lnTo>
                    <a:pt x="14" y="17"/>
                  </a:lnTo>
                  <a:lnTo>
                    <a:pt x="9" y="17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4"/>
                  </a:lnTo>
                  <a:lnTo>
                    <a:pt x="6" y="1"/>
                  </a:lnTo>
                  <a:lnTo>
                    <a:pt x="11" y="0"/>
                  </a:lnTo>
                  <a:lnTo>
                    <a:pt x="17" y="0"/>
                  </a:lnTo>
                  <a:lnTo>
                    <a:pt x="23" y="2"/>
                  </a:lnTo>
                  <a:lnTo>
                    <a:pt x="36" y="6"/>
                  </a:lnTo>
                  <a:lnTo>
                    <a:pt x="41" y="7"/>
                  </a:lnTo>
                  <a:lnTo>
                    <a:pt x="46" y="7"/>
                  </a:lnTo>
                  <a:lnTo>
                    <a:pt x="46" y="7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68" name="Freeform 235"/>
            <p:cNvSpPr/>
            <p:nvPr/>
          </p:nvSpPr>
          <p:spPr bwMode="auto">
            <a:xfrm>
              <a:off x="5859463" y="3727450"/>
              <a:ext cx="11113" cy="20638"/>
            </a:xfrm>
            <a:custGeom>
              <a:avLst/>
              <a:gdLst/>
              <a:ahLst/>
              <a:cxnLst>
                <a:cxn ang="0">
                  <a:pos x="15" y="39"/>
                </a:cxn>
                <a:cxn ang="0">
                  <a:pos x="15" y="39"/>
                </a:cxn>
                <a:cxn ang="0">
                  <a:pos x="11" y="31"/>
                </a:cxn>
                <a:cxn ang="0">
                  <a:pos x="6" y="24"/>
                </a:cxn>
                <a:cxn ang="0">
                  <a:pos x="1" y="17"/>
                </a:cxn>
                <a:cxn ang="0">
                  <a:pos x="0" y="14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6" y="0"/>
                </a:cxn>
                <a:cxn ang="0">
                  <a:pos x="9" y="0"/>
                </a:cxn>
                <a:cxn ang="0">
                  <a:pos x="11" y="2"/>
                </a:cxn>
                <a:cxn ang="0">
                  <a:pos x="15" y="8"/>
                </a:cxn>
                <a:cxn ang="0">
                  <a:pos x="20" y="15"/>
                </a:cxn>
                <a:cxn ang="0">
                  <a:pos x="21" y="24"/>
                </a:cxn>
                <a:cxn ang="0">
                  <a:pos x="21" y="28"/>
                </a:cxn>
                <a:cxn ang="0">
                  <a:pos x="20" y="32"/>
                </a:cxn>
                <a:cxn ang="0">
                  <a:pos x="18" y="36"/>
                </a:cxn>
                <a:cxn ang="0">
                  <a:pos x="15" y="39"/>
                </a:cxn>
                <a:cxn ang="0">
                  <a:pos x="15" y="39"/>
                </a:cxn>
              </a:cxnLst>
              <a:rect l="0" t="0" r="r" b="b"/>
              <a:pathLst>
                <a:path w="21" h="39">
                  <a:moveTo>
                    <a:pt x="15" y="39"/>
                  </a:moveTo>
                  <a:lnTo>
                    <a:pt x="15" y="39"/>
                  </a:lnTo>
                  <a:lnTo>
                    <a:pt x="11" y="31"/>
                  </a:lnTo>
                  <a:lnTo>
                    <a:pt x="6" y="24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6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11" y="2"/>
                  </a:lnTo>
                  <a:lnTo>
                    <a:pt x="15" y="8"/>
                  </a:lnTo>
                  <a:lnTo>
                    <a:pt x="20" y="15"/>
                  </a:lnTo>
                  <a:lnTo>
                    <a:pt x="21" y="24"/>
                  </a:lnTo>
                  <a:lnTo>
                    <a:pt x="21" y="28"/>
                  </a:lnTo>
                  <a:lnTo>
                    <a:pt x="20" y="32"/>
                  </a:lnTo>
                  <a:lnTo>
                    <a:pt x="18" y="36"/>
                  </a:lnTo>
                  <a:lnTo>
                    <a:pt x="15" y="39"/>
                  </a:lnTo>
                  <a:lnTo>
                    <a:pt x="15" y="39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69" name="Freeform 236"/>
            <p:cNvSpPr/>
            <p:nvPr/>
          </p:nvSpPr>
          <p:spPr bwMode="auto">
            <a:xfrm>
              <a:off x="5791201" y="3735388"/>
              <a:ext cx="15875" cy="9525"/>
            </a:xfrm>
            <a:custGeom>
              <a:avLst/>
              <a:gdLst/>
              <a:ahLst/>
              <a:cxnLst>
                <a:cxn ang="0">
                  <a:pos x="30" y="1"/>
                </a:cxn>
                <a:cxn ang="0">
                  <a:pos x="30" y="1"/>
                </a:cxn>
                <a:cxn ang="0">
                  <a:pos x="28" y="6"/>
                </a:cxn>
                <a:cxn ang="0">
                  <a:pos x="26" y="11"/>
                </a:cxn>
                <a:cxn ang="0">
                  <a:pos x="22" y="14"/>
                </a:cxn>
                <a:cxn ang="0">
                  <a:pos x="18" y="17"/>
                </a:cxn>
                <a:cxn ang="0">
                  <a:pos x="12" y="19"/>
                </a:cxn>
                <a:cxn ang="0">
                  <a:pos x="8" y="19"/>
                </a:cxn>
                <a:cxn ang="0">
                  <a:pos x="4" y="18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1" y="10"/>
                </a:cxn>
                <a:cxn ang="0">
                  <a:pos x="3" y="6"/>
                </a:cxn>
                <a:cxn ang="0">
                  <a:pos x="6" y="3"/>
                </a:cxn>
                <a:cxn ang="0">
                  <a:pos x="10" y="1"/>
                </a:cxn>
                <a:cxn ang="0">
                  <a:pos x="15" y="1"/>
                </a:cxn>
                <a:cxn ang="0">
                  <a:pos x="20" y="0"/>
                </a:cxn>
                <a:cxn ang="0">
                  <a:pos x="30" y="1"/>
                </a:cxn>
                <a:cxn ang="0">
                  <a:pos x="30" y="1"/>
                </a:cxn>
              </a:cxnLst>
              <a:rect l="0" t="0" r="r" b="b"/>
              <a:pathLst>
                <a:path w="30" h="19">
                  <a:moveTo>
                    <a:pt x="30" y="1"/>
                  </a:moveTo>
                  <a:lnTo>
                    <a:pt x="30" y="1"/>
                  </a:lnTo>
                  <a:lnTo>
                    <a:pt x="28" y="6"/>
                  </a:lnTo>
                  <a:lnTo>
                    <a:pt x="26" y="11"/>
                  </a:lnTo>
                  <a:lnTo>
                    <a:pt x="22" y="14"/>
                  </a:lnTo>
                  <a:lnTo>
                    <a:pt x="18" y="17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4" y="1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10"/>
                  </a:lnTo>
                  <a:lnTo>
                    <a:pt x="3" y="6"/>
                  </a:lnTo>
                  <a:lnTo>
                    <a:pt x="6" y="3"/>
                  </a:lnTo>
                  <a:lnTo>
                    <a:pt x="10" y="1"/>
                  </a:lnTo>
                  <a:lnTo>
                    <a:pt x="15" y="1"/>
                  </a:lnTo>
                  <a:lnTo>
                    <a:pt x="20" y="0"/>
                  </a:lnTo>
                  <a:lnTo>
                    <a:pt x="30" y="1"/>
                  </a:lnTo>
                  <a:lnTo>
                    <a:pt x="30" y="1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70" name="Freeform 237"/>
            <p:cNvSpPr/>
            <p:nvPr/>
          </p:nvSpPr>
          <p:spPr bwMode="auto">
            <a:xfrm>
              <a:off x="5756276" y="3744913"/>
              <a:ext cx="19050" cy="11113"/>
            </a:xfrm>
            <a:custGeom>
              <a:avLst/>
              <a:gdLst/>
              <a:ahLst/>
              <a:cxnLst>
                <a:cxn ang="0">
                  <a:pos x="36" y="1"/>
                </a:cxn>
                <a:cxn ang="0">
                  <a:pos x="36" y="1"/>
                </a:cxn>
                <a:cxn ang="0">
                  <a:pos x="33" y="7"/>
                </a:cxn>
                <a:cxn ang="0">
                  <a:pos x="30" y="11"/>
                </a:cxn>
                <a:cxn ang="0">
                  <a:pos x="26" y="15"/>
                </a:cxn>
                <a:cxn ang="0">
                  <a:pos x="22" y="19"/>
                </a:cxn>
                <a:cxn ang="0">
                  <a:pos x="17" y="21"/>
                </a:cxn>
                <a:cxn ang="0">
                  <a:pos x="12" y="21"/>
                </a:cxn>
                <a:cxn ang="0">
                  <a:pos x="6" y="21"/>
                </a:cxn>
                <a:cxn ang="0">
                  <a:pos x="0" y="19"/>
                </a:cxn>
                <a:cxn ang="0">
                  <a:pos x="0" y="19"/>
                </a:cxn>
                <a:cxn ang="0">
                  <a:pos x="0" y="13"/>
                </a:cxn>
                <a:cxn ang="0">
                  <a:pos x="3" y="9"/>
                </a:cxn>
                <a:cxn ang="0">
                  <a:pos x="8" y="6"/>
                </a:cxn>
                <a:cxn ang="0">
                  <a:pos x="12" y="3"/>
                </a:cxn>
                <a:cxn ang="0">
                  <a:pos x="18" y="1"/>
                </a:cxn>
                <a:cxn ang="0">
                  <a:pos x="24" y="0"/>
                </a:cxn>
                <a:cxn ang="0">
                  <a:pos x="30" y="1"/>
                </a:cxn>
                <a:cxn ang="0">
                  <a:pos x="36" y="1"/>
                </a:cxn>
                <a:cxn ang="0">
                  <a:pos x="36" y="1"/>
                </a:cxn>
              </a:cxnLst>
              <a:rect l="0" t="0" r="r" b="b"/>
              <a:pathLst>
                <a:path w="36" h="21">
                  <a:moveTo>
                    <a:pt x="36" y="1"/>
                  </a:moveTo>
                  <a:lnTo>
                    <a:pt x="36" y="1"/>
                  </a:lnTo>
                  <a:lnTo>
                    <a:pt x="33" y="7"/>
                  </a:lnTo>
                  <a:lnTo>
                    <a:pt x="30" y="11"/>
                  </a:lnTo>
                  <a:lnTo>
                    <a:pt x="26" y="15"/>
                  </a:lnTo>
                  <a:lnTo>
                    <a:pt x="22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6" y="21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3" y="9"/>
                  </a:lnTo>
                  <a:lnTo>
                    <a:pt x="8" y="6"/>
                  </a:lnTo>
                  <a:lnTo>
                    <a:pt x="12" y="3"/>
                  </a:lnTo>
                  <a:lnTo>
                    <a:pt x="18" y="1"/>
                  </a:lnTo>
                  <a:lnTo>
                    <a:pt x="24" y="0"/>
                  </a:lnTo>
                  <a:lnTo>
                    <a:pt x="30" y="1"/>
                  </a:lnTo>
                  <a:lnTo>
                    <a:pt x="36" y="1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71" name="Freeform 238"/>
            <p:cNvSpPr/>
            <p:nvPr/>
          </p:nvSpPr>
          <p:spPr bwMode="auto">
            <a:xfrm>
              <a:off x="5715001" y="3749675"/>
              <a:ext cx="22225" cy="9525"/>
            </a:xfrm>
            <a:custGeom>
              <a:avLst/>
              <a:gdLst/>
              <a:ahLst/>
              <a:cxnLst>
                <a:cxn ang="0">
                  <a:pos x="43" y="12"/>
                </a:cxn>
                <a:cxn ang="0">
                  <a:pos x="43" y="12"/>
                </a:cxn>
                <a:cxn ang="0">
                  <a:pos x="39" y="12"/>
                </a:cxn>
                <a:cxn ang="0">
                  <a:pos x="33" y="13"/>
                </a:cxn>
                <a:cxn ang="0">
                  <a:pos x="23" y="16"/>
                </a:cxn>
                <a:cxn ang="0">
                  <a:pos x="11" y="19"/>
                </a:cxn>
                <a:cxn ang="0">
                  <a:pos x="5" y="19"/>
                </a:cxn>
                <a:cxn ang="0">
                  <a:pos x="0" y="19"/>
                </a:cxn>
                <a:cxn ang="0">
                  <a:pos x="0" y="19"/>
                </a:cxn>
                <a:cxn ang="0">
                  <a:pos x="0" y="15"/>
                </a:cxn>
                <a:cxn ang="0">
                  <a:pos x="0" y="11"/>
                </a:cxn>
                <a:cxn ang="0">
                  <a:pos x="2" y="7"/>
                </a:cxn>
                <a:cxn ang="0">
                  <a:pos x="4" y="5"/>
                </a:cxn>
                <a:cxn ang="0">
                  <a:pos x="8" y="3"/>
                </a:cxn>
                <a:cxn ang="0">
                  <a:pos x="11" y="1"/>
                </a:cxn>
                <a:cxn ang="0">
                  <a:pos x="18" y="0"/>
                </a:cxn>
                <a:cxn ang="0">
                  <a:pos x="26" y="0"/>
                </a:cxn>
                <a:cxn ang="0">
                  <a:pos x="33" y="2"/>
                </a:cxn>
                <a:cxn ang="0">
                  <a:pos x="37" y="4"/>
                </a:cxn>
                <a:cxn ang="0">
                  <a:pos x="40" y="6"/>
                </a:cxn>
                <a:cxn ang="0">
                  <a:pos x="42" y="9"/>
                </a:cxn>
                <a:cxn ang="0">
                  <a:pos x="43" y="12"/>
                </a:cxn>
                <a:cxn ang="0">
                  <a:pos x="43" y="12"/>
                </a:cxn>
              </a:cxnLst>
              <a:rect l="0" t="0" r="r" b="b"/>
              <a:pathLst>
                <a:path w="43" h="19">
                  <a:moveTo>
                    <a:pt x="43" y="12"/>
                  </a:moveTo>
                  <a:lnTo>
                    <a:pt x="43" y="12"/>
                  </a:lnTo>
                  <a:lnTo>
                    <a:pt x="39" y="12"/>
                  </a:lnTo>
                  <a:lnTo>
                    <a:pt x="33" y="13"/>
                  </a:lnTo>
                  <a:lnTo>
                    <a:pt x="23" y="16"/>
                  </a:lnTo>
                  <a:lnTo>
                    <a:pt x="11" y="19"/>
                  </a:lnTo>
                  <a:lnTo>
                    <a:pt x="5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5"/>
                  </a:lnTo>
                  <a:lnTo>
                    <a:pt x="8" y="3"/>
                  </a:lnTo>
                  <a:lnTo>
                    <a:pt x="11" y="1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33" y="2"/>
                  </a:lnTo>
                  <a:lnTo>
                    <a:pt x="37" y="4"/>
                  </a:lnTo>
                  <a:lnTo>
                    <a:pt x="40" y="6"/>
                  </a:lnTo>
                  <a:lnTo>
                    <a:pt x="42" y="9"/>
                  </a:lnTo>
                  <a:lnTo>
                    <a:pt x="43" y="12"/>
                  </a:lnTo>
                  <a:lnTo>
                    <a:pt x="43" y="1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72" name="Freeform 239"/>
            <p:cNvSpPr/>
            <p:nvPr/>
          </p:nvSpPr>
          <p:spPr bwMode="auto">
            <a:xfrm>
              <a:off x="5722938" y="3752850"/>
              <a:ext cx="125413" cy="26988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0" y="50"/>
                </a:cxn>
                <a:cxn ang="0">
                  <a:pos x="2" y="44"/>
                </a:cxn>
                <a:cxn ang="0">
                  <a:pos x="7" y="40"/>
                </a:cxn>
                <a:cxn ang="0">
                  <a:pos x="11" y="37"/>
                </a:cxn>
                <a:cxn ang="0">
                  <a:pos x="16" y="35"/>
                </a:cxn>
                <a:cxn ang="0">
                  <a:pos x="28" y="30"/>
                </a:cxn>
                <a:cxn ang="0">
                  <a:pos x="33" y="28"/>
                </a:cxn>
                <a:cxn ang="0">
                  <a:pos x="39" y="25"/>
                </a:cxn>
                <a:cxn ang="0">
                  <a:pos x="39" y="25"/>
                </a:cxn>
                <a:cxn ang="0">
                  <a:pos x="87" y="18"/>
                </a:cxn>
                <a:cxn ang="0">
                  <a:pos x="135" y="11"/>
                </a:cxn>
                <a:cxn ang="0">
                  <a:pos x="229" y="0"/>
                </a:cxn>
                <a:cxn ang="0">
                  <a:pos x="229" y="0"/>
                </a:cxn>
                <a:cxn ang="0">
                  <a:pos x="233" y="2"/>
                </a:cxn>
                <a:cxn ang="0">
                  <a:pos x="235" y="4"/>
                </a:cxn>
                <a:cxn ang="0">
                  <a:pos x="236" y="7"/>
                </a:cxn>
                <a:cxn ang="0">
                  <a:pos x="236" y="10"/>
                </a:cxn>
                <a:cxn ang="0">
                  <a:pos x="236" y="13"/>
                </a:cxn>
                <a:cxn ang="0">
                  <a:pos x="235" y="17"/>
                </a:cxn>
                <a:cxn ang="0">
                  <a:pos x="234" y="18"/>
                </a:cxn>
                <a:cxn ang="0">
                  <a:pos x="231" y="18"/>
                </a:cxn>
                <a:cxn ang="0">
                  <a:pos x="231" y="18"/>
                </a:cxn>
                <a:cxn ang="0">
                  <a:pos x="231" y="19"/>
                </a:cxn>
                <a:cxn ang="0">
                  <a:pos x="230" y="20"/>
                </a:cxn>
                <a:cxn ang="0">
                  <a:pos x="226" y="21"/>
                </a:cxn>
                <a:cxn ang="0">
                  <a:pos x="215" y="22"/>
                </a:cxn>
                <a:cxn ang="0">
                  <a:pos x="204" y="23"/>
                </a:cxn>
                <a:cxn ang="0">
                  <a:pos x="199" y="24"/>
                </a:cxn>
                <a:cxn ang="0">
                  <a:pos x="196" y="27"/>
                </a:cxn>
                <a:cxn ang="0">
                  <a:pos x="196" y="27"/>
                </a:cxn>
                <a:cxn ang="0">
                  <a:pos x="187" y="26"/>
                </a:cxn>
                <a:cxn ang="0">
                  <a:pos x="176" y="25"/>
                </a:cxn>
                <a:cxn ang="0">
                  <a:pos x="151" y="25"/>
                </a:cxn>
                <a:cxn ang="0">
                  <a:pos x="125" y="27"/>
                </a:cxn>
                <a:cxn ang="0">
                  <a:pos x="102" y="30"/>
                </a:cxn>
                <a:cxn ang="0">
                  <a:pos x="102" y="30"/>
                </a:cxn>
                <a:cxn ang="0">
                  <a:pos x="76" y="37"/>
                </a:cxn>
                <a:cxn ang="0">
                  <a:pos x="51" y="44"/>
                </a:cxn>
                <a:cxn ang="0">
                  <a:pos x="38" y="48"/>
                </a:cxn>
                <a:cxn ang="0">
                  <a:pos x="25" y="50"/>
                </a:cxn>
                <a:cxn ang="0">
                  <a:pos x="13" y="51"/>
                </a:cxn>
                <a:cxn ang="0">
                  <a:pos x="0" y="50"/>
                </a:cxn>
                <a:cxn ang="0">
                  <a:pos x="0" y="50"/>
                </a:cxn>
              </a:cxnLst>
              <a:rect l="0" t="0" r="r" b="b"/>
              <a:pathLst>
                <a:path w="236" h="51">
                  <a:moveTo>
                    <a:pt x="0" y="50"/>
                  </a:moveTo>
                  <a:lnTo>
                    <a:pt x="0" y="50"/>
                  </a:lnTo>
                  <a:lnTo>
                    <a:pt x="2" y="44"/>
                  </a:lnTo>
                  <a:lnTo>
                    <a:pt x="7" y="40"/>
                  </a:lnTo>
                  <a:lnTo>
                    <a:pt x="11" y="37"/>
                  </a:lnTo>
                  <a:lnTo>
                    <a:pt x="16" y="35"/>
                  </a:lnTo>
                  <a:lnTo>
                    <a:pt x="28" y="30"/>
                  </a:lnTo>
                  <a:lnTo>
                    <a:pt x="33" y="28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87" y="18"/>
                  </a:lnTo>
                  <a:lnTo>
                    <a:pt x="135" y="11"/>
                  </a:lnTo>
                  <a:lnTo>
                    <a:pt x="229" y="0"/>
                  </a:lnTo>
                  <a:lnTo>
                    <a:pt x="229" y="0"/>
                  </a:lnTo>
                  <a:lnTo>
                    <a:pt x="233" y="2"/>
                  </a:lnTo>
                  <a:lnTo>
                    <a:pt x="235" y="4"/>
                  </a:lnTo>
                  <a:lnTo>
                    <a:pt x="236" y="7"/>
                  </a:lnTo>
                  <a:lnTo>
                    <a:pt x="236" y="10"/>
                  </a:lnTo>
                  <a:lnTo>
                    <a:pt x="236" y="13"/>
                  </a:lnTo>
                  <a:lnTo>
                    <a:pt x="235" y="17"/>
                  </a:lnTo>
                  <a:lnTo>
                    <a:pt x="234" y="18"/>
                  </a:lnTo>
                  <a:lnTo>
                    <a:pt x="231" y="18"/>
                  </a:lnTo>
                  <a:lnTo>
                    <a:pt x="231" y="18"/>
                  </a:lnTo>
                  <a:lnTo>
                    <a:pt x="231" y="19"/>
                  </a:lnTo>
                  <a:lnTo>
                    <a:pt x="230" y="20"/>
                  </a:lnTo>
                  <a:lnTo>
                    <a:pt x="226" y="21"/>
                  </a:lnTo>
                  <a:lnTo>
                    <a:pt x="215" y="22"/>
                  </a:lnTo>
                  <a:lnTo>
                    <a:pt x="204" y="23"/>
                  </a:lnTo>
                  <a:lnTo>
                    <a:pt x="199" y="24"/>
                  </a:lnTo>
                  <a:lnTo>
                    <a:pt x="196" y="27"/>
                  </a:lnTo>
                  <a:lnTo>
                    <a:pt x="196" y="27"/>
                  </a:lnTo>
                  <a:lnTo>
                    <a:pt x="187" y="26"/>
                  </a:lnTo>
                  <a:lnTo>
                    <a:pt x="176" y="25"/>
                  </a:lnTo>
                  <a:lnTo>
                    <a:pt x="151" y="25"/>
                  </a:lnTo>
                  <a:lnTo>
                    <a:pt x="125" y="27"/>
                  </a:lnTo>
                  <a:lnTo>
                    <a:pt x="102" y="30"/>
                  </a:lnTo>
                  <a:lnTo>
                    <a:pt x="102" y="30"/>
                  </a:lnTo>
                  <a:lnTo>
                    <a:pt x="76" y="37"/>
                  </a:lnTo>
                  <a:lnTo>
                    <a:pt x="51" y="44"/>
                  </a:lnTo>
                  <a:lnTo>
                    <a:pt x="38" y="48"/>
                  </a:lnTo>
                  <a:lnTo>
                    <a:pt x="25" y="50"/>
                  </a:lnTo>
                  <a:lnTo>
                    <a:pt x="13" y="51"/>
                  </a:lnTo>
                  <a:lnTo>
                    <a:pt x="0" y="50"/>
                  </a:lnTo>
                  <a:lnTo>
                    <a:pt x="0" y="5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73" name="Freeform 240"/>
            <p:cNvSpPr/>
            <p:nvPr/>
          </p:nvSpPr>
          <p:spPr bwMode="auto">
            <a:xfrm>
              <a:off x="5867401" y="3752850"/>
              <a:ext cx="9525" cy="190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7" y="3"/>
                </a:cxn>
                <a:cxn ang="0">
                  <a:pos x="9" y="3"/>
                </a:cxn>
                <a:cxn ang="0">
                  <a:pos x="11" y="2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6" y="4"/>
                </a:cxn>
                <a:cxn ang="0">
                  <a:pos x="17" y="7"/>
                </a:cxn>
                <a:cxn ang="0">
                  <a:pos x="18" y="14"/>
                </a:cxn>
                <a:cxn ang="0">
                  <a:pos x="18" y="23"/>
                </a:cxn>
                <a:cxn ang="0">
                  <a:pos x="17" y="33"/>
                </a:cxn>
                <a:cxn ang="0">
                  <a:pos x="17" y="33"/>
                </a:cxn>
                <a:cxn ang="0">
                  <a:pos x="15" y="33"/>
                </a:cxn>
                <a:cxn ang="0">
                  <a:pos x="13" y="34"/>
                </a:cxn>
                <a:cxn ang="0">
                  <a:pos x="12" y="35"/>
                </a:cxn>
                <a:cxn ang="0">
                  <a:pos x="9" y="35"/>
                </a:cxn>
                <a:cxn ang="0">
                  <a:pos x="9" y="35"/>
                </a:cxn>
                <a:cxn ang="0">
                  <a:pos x="4" y="26"/>
                </a:cxn>
                <a:cxn ang="0">
                  <a:pos x="1" y="18"/>
                </a:cxn>
                <a:cxn ang="0">
                  <a:pos x="0" y="13"/>
                </a:cxn>
                <a:cxn ang="0">
                  <a:pos x="0" y="9"/>
                </a:cxn>
                <a:cxn ang="0">
                  <a:pos x="1" y="5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8" h="35">
                  <a:moveTo>
                    <a:pt x="4" y="0"/>
                  </a:moveTo>
                  <a:lnTo>
                    <a:pt x="4" y="0"/>
                  </a:lnTo>
                  <a:lnTo>
                    <a:pt x="7" y="3"/>
                  </a:lnTo>
                  <a:lnTo>
                    <a:pt x="9" y="3"/>
                  </a:lnTo>
                  <a:lnTo>
                    <a:pt x="11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6" y="4"/>
                  </a:lnTo>
                  <a:lnTo>
                    <a:pt x="17" y="7"/>
                  </a:lnTo>
                  <a:lnTo>
                    <a:pt x="18" y="14"/>
                  </a:lnTo>
                  <a:lnTo>
                    <a:pt x="18" y="23"/>
                  </a:lnTo>
                  <a:lnTo>
                    <a:pt x="17" y="33"/>
                  </a:lnTo>
                  <a:lnTo>
                    <a:pt x="17" y="33"/>
                  </a:lnTo>
                  <a:lnTo>
                    <a:pt x="15" y="33"/>
                  </a:lnTo>
                  <a:lnTo>
                    <a:pt x="13" y="34"/>
                  </a:lnTo>
                  <a:lnTo>
                    <a:pt x="12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4" y="26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5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74" name="Freeform 241"/>
            <p:cNvSpPr/>
            <p:nvPr/>
          </p:nvSpPr>
          <p:spPr bwMode="auto">
            <a:xfrm>
              <a:off x="5694363" y="3757613"/>
              <a:ext cx="9525" cy="15875"/>
            </a:xfrm>
            <a:custGeom>
              <a:avLst/>
              <a:gdLst/>
              <a:ahLst/>
              <a:cxnLst>
                <a:cxn ang="0">
                  <a:pos x="12" y="30"/>
                </a:cxn>
                <a:cxn ang="0">
                  <a:pos x="12" y="30"/>
                </a:cxn>
                <a:cxn ang="0">
                  <a:pos x="8" y="28"/>
                </a:cxn>
                <a:cxn ang="0">
                  <a:pos x="4" y="25"/>
                </a:cxn>
                <a:cxn ang="0">
                  <a:pos x="2" y="20"/>
                </a:cxn>
                <a:cxn ang="0">
                  <a:pos x="1" y="16"/>
                </a:cxn>
                <a:cxn ang="0">
                  <a:pos x="0" y="12"/>
                </a:cxn>
                <a:cxn ang="0">
                  <a:pos x="1" y="8"/>
                </a:cxn>
                <a:cxn ang="0">
                  <a:pos x="3" y="3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11" y="2"/>
                </a:cxn>
                <a:cxn ang="0">
                  <a:pos x="15" y="5"/>
                </a:cxn>
                <a:cxn ang="0">
                  <a:pos x="17" y="9"/>
                </a:cxn>
                <a:cxn ang="0">
                  <a:pos x="19" y="13"/>
                </a:cxn>
                <a:cxn ang="0">
                  <a:pos x="19" y="18"/>
                </a:cxn>
                <a:cxn ang="0">
                  <a:pos x="19" y="23"/>
                </a:cxn>
                <a:cxn ang="0">
                  <a:pos x="17" y="27"/>
                </a:cxn>
                <a:cxn ang="0">
                  <a:pos x="12" y="30"/>
                </a:cxn>
                <a:cxn ang="0">
                  <a:pos x="12" y="30"/>
                </a:cxn>
              </a:cxnLst>
              <a:rect l="0" t="0" r="r" b="b"/>
              <a:pathLst>
                <a:path w="19" h="30">
                  <a:moveTo>
                    <a:pt x="12" y="30"/>
                  </a:moveTo>
                  <a:lnTo>
                    <a:pt x="12" y="30"/>
                  </a:lnTo>
                  <a:lnTo>
                    <a:pt x="8" y="28"/>
                  </a:lnTo>
                  <a:lnTo>
                    <a:pt x="4" y="25"/>
                  </a:lnTo>
                  <a:lnTo>
                    <a:pt x="2" y="20"/>
                  </a:lnTo>
                  <a:lnTo>
                    <a:pt x="1" y="16"/>
                  </a:lnTo>
                  <a:lnTo>
                    <a:pt x="0" y="12"/>
                  </a:lnTo>
                  <a:lnTo>
                    <a:pt x="1" y="8"/>
                  </a:lnTo>
                  <a:lnTo>
                    <a:pt x="3" y="3"/>
                  </a:lnTo>
                  <a:lnTo>
                    <a:pt x="7" y="0"/>
                  </a:lnTo>
                  <a:lnTo>
                    <a:pt x="7" y="0"/>
                  </a:lnTo>
                  <a:lnTo>
                    <a:pt x="11" y="2"/>
                  </a:lnTo>
                  <a:lnTo>
                    <a:pt x="15" y="5"/>
                  </a:lnTo>
                  <a:lnTo>
                    <a:pt x="17" y="9"/>
                  </a:lnTo>
                  <a:lnTo>
                    <a:pt x="19" y="13"/>
                  </a:lnTo>
                  <a:lnTo>
                    <a:pt x="19" y="18"/>
                  </a:lnTo>
                  <a:lnTo>
                    <a:pt x="19" y="23"/>
                  </a:lnTo>
                  <a:lnTo>
                    <a:pt x="17" y="27"/>
                  </a:lnTo>
                  <a:lnTo>
                    <a:pt x="12" y="30"/>
                  </a:lnTo>
                  <a:lnTo>
                    <a:pt x="12" y="3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75" name="Freeform 242"/>
            <p:cNvSpPr/>
            <p:nvPr/>
          </p:nvSpPr>
          <p:spPr bwMode="auto">
            <a:xfrm>
              <a:off x="5732463" y="3771900"/>
              <a:ext cx="119063" cy="33338"/>
            </a:xfrm>
            <a:custGeom>
              <a:avLst/>
              <a:gdLst/>
              <a:ahLst/>
              <a:cxnLst>
                <a:cxn ang="0">
                  <a:pos x="220" y="0"/>
                </a:cxn>
                <a:cxn ang="0">
                  <a:pos x="220" y="0"/>
                </a:cxn>
                <a:cxn ang="0">
                  <a:pos x="223" y="6"/>
                </a:cxn>
                <a:cxn ang="0">
                  <a:pos x="224" y="13"/>
                </a:cxn>
                <a:cxn ang="0">
                  <a:pos x="222" y="18"/>
                </a:cxn>
                <a:cxn ang="0">
                  <a:pos x="219" y="23"/>
                </a:cxn>
                <a:cxn ang="0">
                  <a:pos x="219" y="23"/>
                </a:cxn>
                <a:cxn ang="0">
                  <a:pos x="213" y="24"/>
                </a:cxn>
                <a:cxn ang="0">
                  <a:pos x="210" y="23"/>
                </a:cxn>
                <a:cxn ang="0">
                  <a:pos x="207" y="22"/>
                </a:cxn>
                <a:cxn ang="0">
                  <a:pos x="204" y="22"/>
                </a:cxn>
                <a:cxn ang="0">
                  <a:pos x="204" y="22"/>
                </a:cxn>
                <a:cxn ang="0">
                  <a:pos x="187" y="27"/>
                </a:cxn>
                <a:cxn ang="0">
                  <a:pos x="168" y="31"/>
                </a:cxn>
                <a:cxn ang="0">
                  <a:pos x="134" y="37"/>
                </a:cxn>
                <a:cxn ang="0">
                  <a:pos x="99" y="44"/>
                </a:cxn>
                <a:cxn ang="0">
                  <a:pos x="83" y="48"/>
                </a:cxn>
                <a:cxn ang="0">
                  <a:pos x="67" y="52"/>
                </a:cxn>
                <a:cxn ang="0">
                  <a:pos x="67" y="52"/>
                </a:cxn>
                <a:cxn ang="0">
                  <a:pos x="57" y="52"/>
                </a:cxn>
                <a:cxn ang="0">
                  <a:pos x="47" y="54"/>
                </a:cxn>
                <a:cxn ang="0">
                  <a:pos x="30" y="59"/>
                </a:cxn>
                <a:cxn ang="0">
                  <a:pos x="23" y="61"/>
                </a:cxn>
                <a:cxn ang="0">
                  <a:pos x="15" y="61"/>
                </a:cxn>
                <a:cxn ang="0">
                  <a:pos x="8" y="60"/>
                </a:cxn>
                <a:cxn ang="0">
                  <a:pos x="0" y="56"/>
                </a:cxn>
                <a:cxn ang="0">
                  <a:pos x="0" y="56"/>
                </a:cxn>
                <a:cxn ang="0">
                  <a:pos x="1" y="51"/>
                </a:cxn>
                <a:cxn ang="0">
                  <a:pos x="5" y="47"/>
                </a:cxn>
                <a:cxn ang="0">
                  <a:pos x="7" y="46"/>
                </a:cxn>
                <a:cxn ang="0">
                  <a:pos x="11" y="44"/>
                </a:cxn>
                <a:cxn ang="0">
                  <a:pos x="19" y="44"/>
                </a:cxn>
                <a:cxn ang="0">
                  <a:pos x="27" y="43"/>
                </a:cxn>
                <a:cxn ang="0">
                  <a:pos x="27" y="43"/>
                </a:cxn>
                <a:cxn ang="0">
                  <a:pos x="39" y="39"/>
                </a:cxn>
                <a:cxn ang="0">
                  <a:pos x="52" y="35"/>
                </a:cxn>
                <a:cxn ang="0">
                  <a:pos x="66" y="31"/>
                </a:cxn>
                <a:cxn ang="0">
                  <a:pos x="80" y="28"/>
                </a:cxn>
                <a:cxn ang="0">
                  <a:pos x="80" y="28"/>
                </a:cxn>
                <a:cxn ang="0">
                  <a:pos x="112" y="21"/>
                </a:cxn>
                <a:cxn ang="0">
                  <a:pos x="144" y="17"/>
                </a:cxn>
                <a:cxn ang="0">
                  <a:pos x="175" y="11"/>
                </a:cxn>
                <a:cxn ang="0">
                  <a:pos x="190" y="7"/>
                </a:cxn>
                <a:cxn ang="0">
                  <a:pos x="204" y="3"/>
                </a:cxn>
                <a:cxn ang="0">
                  <a:pos x="204" y="3"/>
                </a:cxn>
                <a:cxn ang="0">
                  <a:pos x="211" y="0"/>
                </a:cxn>
                <a:cxn ang="0">
                  <a:pos x="216" y="0"/>
                </a:cxn>
                <a:cxn ang="0">
                  <a:pos x="220" y="0"/>
                </a:cxn>
                <a:cxn ang="0">
                  <a:pos x="220" y="0"/>
                </a:cxn>
              </a:cxnLst>
              <a:rect l="0" t="0" r="r" b="b"/>
              <a:pathLst>
                <a:path w="224" h="61">
                  <a:moveTo>
                    <a:pt x="220" y="0"/>
                  </a:moveTo>
                  <a:lnTo>
                    <a:pt x="220" y="0"/>
                  </a:lnTo>
                  <a:lnTo>
                    <a:pt x="223" y="6"/>
                  </a:lnTo>
                  <a:lnTo>
                    <a:pt x="224" y="13"/>
                  </a:lnTo>
                  <a:lnTo>
                    <a:pt x="222" y="18"/>
                  </a:lnTo>
                  <a:lnTo>
                    <a:pt x="219" y="23"/>
                  </a:lnTo>
                  <a:lnTo>
                    <a:pt x="219" y="23"/>
                  </a:lnTo>
                  <a:lnTo>
                    <a:pt x="213" y="24"/>
                  </a:lnTo>
                  <a:lnTo>
                    <a:pt x="210" y="23"/>
                  </a:lnTo>
                  <a:lnTo>
                    <a:pt x="207" y="22"/>
                  </a:lnTo>
                  <a:lnTo>
                    <a:pt x="204" y="22"/>
                  </a:lnTo>
                  <a:lnTo>
                    <a:pt x="204" y="22"/>
                  </a:lnTo>
                  <a:lnTo>
                    <a:pt x="187" y="27"/>
                  </a:lnTo>
                  <a:lnTo>
                    <a:pt x="168" y="31"/>
                  </a:lnTo>
                  <a:lnTo>
                    <a:pt x="134" y="37"/>
                  </a:lnTo>
                  <a:lnTo>
                    <a:pt x="99" y="44"/>
                  </a:lnTo>
                  <a:lnTo>
                    <a:pt x="83" y="48"/>
                  </a:lnTo>
                  <a:lnTo>
                    <a:pt x="67" y="52"/>
                  </a:lnTo>
                  <a:lnTo>
                    <a:pt x="67" y="52"/>
                  </a:lnTo>
                  <a:lnTo>
                    <a:pt x="57" y="52"/>
                  </a:lnTo>
                  <a:lnTo>
                    <a:pt x="47" y="54"/>
                  </a:lnTo>
                  <a:lnTo>
                    <a:pt x="30" y="59"/>
                  </a:lnTo>
                  <a:lnTo>
                    <a:pt x="23" y="61"/>
                  </a:lnTo>
                  <a:lnTo>
                    <a:pt x="15" y="61"/>
                  </a:lnTo>
                  <a:lnTo>
                    <a:pt x="8" y="60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1" y="51"/>
                  </a:lnTo>
                  <a:lnTo>
                    <a:pt x="5" y="47"/>
                  </a:lnTo>
                  <a:lnTo>
                    <a:pt x="7" y="46"/>
                  </a:lnTo>
                  <a:lnTo>
                    <a:pt x="11" y="44"/>
                  </a:lnTo>
                  <a:lnTo>
                    <a:pt x="19" y="44"/>
                  </a:lnTo>
                  <a:lnTo>
                    <a:pt x="27" y="43"/>
                  </a:lnTo>
                  <a:lnTo>
                    <a:pt x="27" y="43"/>
                  </a:lnTo>
                  <a:lnTo>
                    <a:pt x="39" y="39"/>
                  </a:lnTo>
                  <a:lnTo>
                    <a:pt x="52" y="35"/>
                  </a:lnTo>
                  <a:lnTo>
                    <a:pt x="66" y="31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112" y="21"/>
                  </a:lnTo>
                  <a:lnTo>
                    <a:pt x="144" y="17"/>
                  </a:lnTo>
                  <a:lnTo>
                    <a:pt x="175" y="11"/>
                  </a:lnTo>
                  <a:lnTo>
                    <a:pt x="190" y="7"/>
                  </a:lnTo>
                  <a:lnTo>
                    <a:pt x="204" y="3"/>
                  </a:lnTo>
                  <a:lnTo>
                    <a:pt x="204" y="3"/>
                  </a:lnTo>
                  <a:lnTo>
                    <a:pt x="211" y="0"/>
                  </a:lnTo>
                  <a:lnTo>
                    <a:pt x="216" y="0"/>
                  </a:lnTo>
                  <a:lnTo>
                    <a:pt x="220" y="0"/>
                  </a:lnTo>
                  <a:lnTo>
                    <a:pt x="220" y="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76" name="Freeform 243"/>
            <p:cNvSpPr/>
            <p:nvPr/>
          </p:nvSpPr>
          <p:spPr bwMode="auto">
            <a:xfrm>
              <a:off x="5870576" y="3779838"/>
              <a:ext cx="11113" cy="17463"/>
            </a:xfrm>
            <a:custGeom>
              <a:avLst/>
              <a:gdLst/>
              <a:ahLst/>
              <a:cxnLst>
                <a:cxn ang="0">
                  <a:pos x="16" y="33"/>
                </a:cxn>
                <a:cxn ang="0">
                  <a:pos x="16" y="33"/>
                </a:cxn>
                <a:cxn ang="0">
                  <a:pos x="11" y="32"/>
                </a:cxn>
                <a:cxn ang="0">
                  <a:pos x="6" y="33"/>
                </a:cxn>
                <a:cxn ang="0">
                  <a:pos x="6" y="33"/>
                </a:cxn>
                <a:cxn ang="0">
                  <a:pos x="4" y="30"/>
                </a:cxn>
                <a:cxn ang="0">
                  <a:pos x="2" y="27"/>
                </a:cxn>
                <a:cxn ang="0">
                  <a:pos x="0" y="20"/>
                </a:cxn>
                <a:cxn ang="0">
                  <a:pos x="0" y="14"/>
                </a:cxn>
                <a:cxn ang="0">
                  <a:pos x="1" y="7"/>
                </a:cxn>
                <a:cxn ang="0">
                  <a:pos x="4" y="3"/>
                </a:cxn>
                <a:cxn ang="0">
                  <a:pos x="6" y="1"/>
                </a:cxn>
                <a:cxn ang="0">
                  <a:pos x="8" y="0"/>
                </a:cxn>
                <a:cxn ang="0">
                  <a:pos x="11" y="0"/>
                </a:cxn>
                <a:cxn ang="0">
                  <a:pos x="15" y="1"/>
                </a:cxn>
                <a:cxn ang="0">
                  <a:pos x="18" y="3"/>
                </a:cxn>
                <a:cxn ang="0">
                  <a:pos x="21" y="6"/>
                </a:cxn>
                <a:cxn ang="0">
                  <a:pos x="21" y="6"/>
                </a:cxn>
                <a:cxn ang="0">
                  <a:pos x="22" y="14"/>
                </a:cxn>
                <a:cxn ang="0">
                  <a:pos x="21" y="20"/>
                </a:cxn>
                <a:cxn ang="0">
                  <a:pos x="19" y="27"/>
                </a:cxn>
                <a:cxn ang="0">
                  <a:pos x="16" y="33"/>
                </a:cxn>
                <a:cxn ang="0">
                  <a:pos x="16" y="33"/>
                </a:cxn>
              </a:cxnLst>
              <a:rect l="0" t="0" r="r" b="b"/>
              <a:pathLst>
                <a:path w="22" h="33">
                  <a:moveTo>
                    <a:pt x="16" y="33"/>
                  </a:moveTo>
                  <a:lnTo>
                    <a:pt x="16" y="33"/>
                  </a:lnTo>
                  <a:lnTo>
                    <a:pt x="11" y="32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4" y="30"/>
                  </a:lnTo>
                  <a:lnTo>
                    <a:pt x="2" y="27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1" y="7"/>
                  </a:lnTo>
                  <a:lnTo>
                    <a:pt x="4" y="3"/>
                  </a:lnTo>
                  <a:lnTo>
                    <a:pt x="6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8" y="3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2" y="14"/>
                  </a:lnTo>
                  <a:lnTo>
                    <a:pt x="21" y="20"/>
                  </a:lnTo>
                  <a:lnTo>
                    <a:pt x="19" y="27"/>
                  </a:lnTo>
                  <a:lnTo>
                    <a:pt x="16" y="33"/>
                  </a:lnTo>
                  <a:lnTo>
                    <a:pt x="16" y="33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77" name="Freeform 244"/>
            <p:cNvSpPr>
              <a:spLocks noEditPoints="1"/>
            </p:cNvSpPr>
            <p:nvPr/>
          </p:nvSpPr>
          <p:spPr bwMode="auto">
            <a:xfrm>
              <a:off x="5467351" y="3781425"/>
              <a:ext cx="28575" cy="31750"/>
            </a:xfrm>
            <a:custGeom>
              <a:avLst/>
              <a:gdLst/>
              <a:ahLst/>
              <a:cxnLst>
                <a:cxn ang="0">
                  <a:pos x="18" y="2"/>
                </a:cxn>
                <a:cxn ang="0">
                  <a:pos x="18" y="2"/>
                </a:cxn>
                <a:cxn ang="0">
                  <a:pos x="27" y="0"/>
                </a:cxn>
                <a:cxn ang="0">
                  <a:pos x="34" y="0"/>
                </a:cxn>
                <a:cxn ang="0">
                  <a:pos x="41" y="2"/>
                </a:cxn>
                <a:cxn ang="0">
                  <a:pos x="46" y="6"/>
                </a:cxn>
                <a:cxn ang="0">
                  <a:pos x="49" y="12"/>
                </a:cxn>
                <a:cxn ang="0">
                  <a:pos x="53" y="17"/>
                </a:cxn>
                <a:cxn ang="0">
                  <a:pos x="54" y="23"/>
                </a:cxn>
                <a:cxn ang="0">
                  <a:pos x="54" y="31"/>
                </a:cxn>
                <a:cxn ang="0">
                  <a:pos x="54" y="38"/>
                </a:cxn>
                <a:cxn ang="0">
                  <a:pos x="52" y="45"/>
                </a:cxn>
                <a:cxn ang="0">
                  <a:pos x="48" y="51"/>
                </a:cxn>
                <a:cxn ang="0">
                  <a:pos x="43" y="56"/>
                </a:cxn>
                <a:cxn ang="0">
                  <a:pos x="38" y="60"/>
                </a:cxn>
                <a:cxn ang="0">
                  <a:pos x="31" y="62"/>
                </a:cxn>
                <a:cxn ang="0">
                  <a:pos x="24" y="62"/>
                </a:cxn>
                <a:cxn ang="0">
                  <a:pos x="14" y="61"/>
                </a:cxn>
                <a:cxn ang="0">
                  <a:pos x="14" y="61"/>
                </a:cxn>
                <a:cxn ang="0">
                  <a:pos x="9" y="55"/>
                </a:cxn>
                <a:cxn ang="0">
                  <a:pos x="3" y="47"/>
                </a:cxn>
                <a:cxn ang="0">
                  <a:pos x="1" y="38"/>
                </a:cxn>
                <a:cxn ang="0">
                  <a:pos x="0" y="30"/>
                </a:cxn>
                <a:cxn ang="0">
                  <a:pos x="1" y="21"/>
                </a:cxn>
                <a:cxn ang="0">
                  <a:pos x="4" y="14"/>
                </a:cxn>
                <a:cxn ang="0">
                  <a:pos x="7" y="10"/>
                </a:cxn>
                <a:cxn ang="0">
                  <a:pos x="10" y="7"/>
                </a:cxn>
                <a:cxn ang="0">
                  <a:pos x="14" y="4"/>
                </a:cxn>
                <a:cxn ang="0">
                  <a:pos x="18" y="2"/>
                </a:cxn>
                <a:cxn ang="0">
                  <a:pos x="18" y="2"/>
                </a:cxn>
                <a:cxn ang="0">
                  <a:pos x="16" y="38"/>
                </a:cxn>
                <a:cxn ang="0">
                  <a:pos x="16" y="38"/>
                </a:cxn>
                <a:cxn ang="0">
                  <a:pos x="21" y="41"/>
                </a:cxn>
                <a:cxn ang="0">
                  <a:pos x="27" y="42"/>
                </a:cxn>
                <a:cxn ang="0">
                  <a:pos x="33" y="42"/>
                </a:cxn>
                <a:cxn ang="0">
                  <a:pos x="39" y="40"/>
                </a:cxn>
                <a:cxn ang="0">
                  <a:pos x="39" y="40"/>
                </a:cxn>
                <a:cxn ang="0">
                  <a:pos x="40" y="35"/>
                </a:cxn>
                <a:cxn ang="0">
                  <a:pos x="40" y="32"/>
                </a:cxn>
                <a:cxn ang="0">
                  <a:pos x="39" y="29"/>
                </a:cxn>
                <a:cxn ang="0">
                  <a:pos x="38" y="27"/>
                </a:cxn>
                <a:cxn ang="0">
                  <a:pos x="34" y="21"/>
                </a:cxn>
                <a:cxn ang="0">
                  <a:pos x="29" y="17"/>
                </a:cxn>
                <a:cxn ang="0">
                  <a:pos x="29" y="17"/>
                </a:cxn>
                <a:cxn ang="0">
                  <a:pos x="24" y="21"/>
                </a:cxn>
                <a:cxn ang="0">
                  <a:pos x="19" y="27"/>
                </a:cxn>
                <a:cxn ang="0">
                  <a:pos x="17" y="32"/>
                </a:cxn>
                <a:cxn ang="0">
                  <a:pos x="16" y="38"/>
                </a:cxn>
                <a:cxn ang="0">
                  <a:pos x="16" y="38"/>
                </a:cxn>
              </a:cxnLst>
              <a:rect l="0" t="0" r="r" b="b"/>
              <a:pathLst>
                <a:path w="54" h="62">
                  <a:moveTo>
                    <a:pt x="18" y="2"/>
                  </a:moveTo>
                  <a:lnTo>
                    <a:pt x="18" y="2"/>
                  </a:lnTo>
                  <a:lnTo>
                    <a:pt x="27" y="0"/>
                  </a:lnTo>
                  <a:lnTo>
                    <a:pt x="34" y="0"/>
                  </a:lnTo>
                  <a:lnTo>
                    <a:pt x="41" y="2"/>
                  </a:lnTo>
                  <a:lnTo>
                    <a:pt x="46" y="6"/>
                  </a:lnTo>
                  <a:lnTo>
                    <a:pt x="49" y="12"/>
                  </a:lnTo>
                  <a:lnTo>
                    <a:pt x="53" y="17"/>
                  </a:lnTo>
                  <a:lnTo>
                    <a:pt x="54" y="23"/>
                  </a:lnTo>
                  <a:lnTo>
                    <a:pt x="54" y="31"/>
                  </a:lnTo>
                  <a:lnTo>
                    <a:pt x="54" y="38"/>
                  </a:lnTo>
                  <a:lnTo>
                    <a:pt x="52" y="45"/>
                  </a:lnTo>
                  <a:lnTo>
                    <a:pt x="48" y="51"/>
                  </a:lnTo>
                  <a:lnTo>
                    <a:pt x="43" y="56"/>
                  </a:lnTo>
                  <a:lnTo>
                    <a:pt x="38" y="60"/>
                  </a:lnTo>
                  <a:lnTo>
                    <a:pt x="31" y="62"/>
                  </a:lnTo>
                  <a:lnTo>
                    <a:pt x="24" y="62"/>
                  </a:lnTo>
                  <a:lnTo>
                    <a:pt x="14" y="61"/>
                  </a:lnTo>
                  <a:lnTo>
                    <a:pt x="14" y="61"/>
                  </a:lnTo>
                  <a:lnTo>
                    <a:pt x="9" y="55"/>
                  </a:lnTo>
                  <a:lnTo>
                    <a:pt x="3" y="47"/>
                  </a:lnTo>
                  <a:lnTo>
                    <a:pt x="1" y="38"/>
                  </a:lnTo>
                  <a:lnTo>
                    <a:pt x="0" y="30"/>
                  </a:lnTo>
                  <a:lnTo>
                    <a:pt x="1" y="21"/>
                  </a:lnTo>
                  <a:lnTo>
                    <a:pt x="4" y="14"/>
                  </a:lnTo>
                  <a:lnTo>
                    <a:pt x="7" y="10"/>
                  </a:lnTo>
                  <a:lnTo>
                    <a:pt x="10" y="7"/>
                  </a:lnTo>
                  <a:lnTo>
                    <a:pt x="14" y="4"/>
                  </a:lnTo>
                  <a:lnTo>
                    <a:pt x="18" y="2"/>
                  </a:lnTo>
                  <a:lnTo>
                    <a:pt x="18" y="2"/>
                  </a:lnTo>
                  <a:close/>
                  <a:moveTo>
                    <a:pt x="16" y="38"/>
                  </a:moveTo>
                  <a:lnTo>
                    <a:pt x="16" y="38"/>
                  </a:lnTo>
                  <a:lnTo>
                    <a:pt x="21" y="41"/>
                  </a:lnTo>
                  <a:lnTo>
                    <a:pt x="27" y="42"/>
                  </a:lnTo>
                  <a:lnTo>
                    <a:pt x="33" y="42"/>
                  </a:lnTo>
                  <a:lnTo>
                    <a:pt x="39" y="40"/>
                  </a:lnTo>
                  <a:lnTo>
                    <a:pt x="39" y="40"/>
                  </a:lnTo>
                  <a:lnTo>
                    <a:pt x="40" y="35"/>
                  </a:lnTo>
                  <a:lnTo>
                    <a:pt x="40" y="32"/>
                  </a:lnTo>
                  <a:lnTo>
                    <a:pt x="39" y="29"/>
                  </a:lnTo>
                  <a:lnTo>
                    <a:pt x="38" y="27"/>
                  </a:lnTo>
                  <a:lnTo>
                    <a:pt x="34" y="21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4" y="21"/>
                  </a:lnTo>
                  <a:lnTo>
                    <a:pt x="19" y="27"/>
                  </a:lnTo>
                  <a:lnTo>
                    <a:pt x="17" y="32"/>
                  </a:lnTo>
                  <a:lnTo>
                    <a:pt x="16" y="38"/>
                  </a:lnTo>
                  <a:lnTo>
                    <a:pt x="16" y="3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78" name="Freeform 245"/>
            <p:cNvSpPr/>
            <p:nvPr/>
          </p:nvSpPr>
          <p:spPr bwMode="auto">
            <a:xfrm>
              <a:off x="5697538" y="3789363"/>
              <a:ext cx="11113" cy="23813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3" y="0"/>
                </a:cxn>
                <a:cxn ang="0">
                  <a:pos x="11" y="10"/>
                </a:cxn>
                <a:cxn ang="0">
                  <a:pos x="15" y="15"/>
                </a:cxn>
                <a:cxn ang="0">
                  <a:pos x="17" y="20"/>
                </a:cxn>
                <a:cxn ang="0">
                  <a:pos x="19" y="27"/>
                </a:cxn>
                <a:cxn ang="0">
                  <a:pos x="20" y="32"/>
                </a:cxn>
                <a:cxn ang="0">
                  <a:pos x="20" y="39"/>
                </a:cxn>
                <a:cxn ang="0">
                  <a:pos x="18" y="44"/>
                </a:cxn>
                <a:cxn ang="0">
                  <a:pos x="18" y="44"/>
                </a:cxn>
                <a:cxn ang="0">
                  <a:pos x="14" y="43"/>
                </a:cxn>
                <a:cxn ang="0">
                  <a:pos x="12" y="43"/>
                </a:cxn>
                <a:cxn ang="0">
                  <a:pos x="6" y="40"/>
                </a:cxn>
                <a:cxn ang="0">
                  <a:pos x="3" y="34"/>
                </a:cxn>
                <a:cxn ang="0">
                  <a:pos x="1" y="29"/>
                </a:cxn>
                <a:cxn ang="0">
                  <a:pos x="0" y="21"/>
                </a:cxn>
                <a:cxn ang="0">
                  <a:pos x="0" y="14"/>
                </a:cxn>
                <a:cxn ang="0">
                  <a:pos x="1" y="6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20" h="44">
                  <a:moveTo>
                    <a:pt x="3" y="0"/>
                  </a:moveTo>
                  <a:lnTo>
                    <a:pt x="3" y="0"/>
                  </a:lnTo>
                  <a:lnTo>
                    <a:pt x="11" y="10"/>
                  </a:lnTo>
                  <a:lnTo>
                    <a:pt x="15" y="15"/>
                  </a:lnTo>
                  <a:lnTo>
                    <a:pt x="17" y="20"/>
                  </a:lnTo>
                  <a:lnTo>
                    <a:pt x="19" y="27"/>
                  </a:lnTo>
                  <a:lnTo>
                    <a:pt x="20" y="32"/>
                  </a:lnTo>
                  <a:lnTo>
                    <a:pt x="20" y="39"/>
                  </a:lnTo>
                  <a:lnTo>
                    <a:pt x="18" y="44"/>
                  </a:lnTo>
                  <a:lnTo>
                    <a:pt x="18" y="44"/>
                  </a:lnTo>
                  <a:lnTo>
                    <a:pt x="14" y="43"/>
                  </a:lnTo>
                  <a:lnTo>
                    <a:pt x="12" y="43"/>
                  </a:lnTo>
                  <a:lnTo>
                    <a:pt x="6" y="40"/>
                  </a:lnTo>
                  <a:lnTo>
                    <a:pt x="3" y="34"/>
                  </a:lnTo>
                  <a:lnTo>
                    <a:pt x="1" y="29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1" y="6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79" name="Freeform 246"/>
            <p:cNvSpPr/>
            <p:nvPr/>
          </p:nvSpPr>
          <p:spPr bwMode="auto">
            <a:xfrm>
              <a:off x="5840413" y="3792538"/>
              <a:ext cx="23813" cy="11113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42" y="3"/>
                </a:cxn>
                <a:cxn ang="0">
                  <a:pos x="43" y="5"/>
                </a:cxn>
                <a:cxn ang="0">
                  <a:pos x="44" y="11"/>
                </a:cxn>
                <a:cxn ang="0">
                  <a:pos x="43" y="18"/>
                </a:cxn>
                <a:cxn ang="0">
                  <a:pos x="42" y="20"/>
                </a:cxn>
                <a:cxn ang="0">
                  <a:pos x="39" y="22"/>
                </a:cxn>
                <a:cxn ang="0">
                  <a:pos x="39" y="22"/>
                </a:cxn>
                <a:cxn ang="0">
                  <a:pos x="19" y="21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2" y="14"/>
                </a:cxn>
                <a:cxn ang="0">
                  <a:pos x="6" y="11"/>
                </a:cxn>
                <a:cxn ang="0">
                  <a:pos x="11" y="8"/>
                </a:cxn>
                <a:cxn ang="0">
                  <a:pos x="16" y="7"/>
                </a:cxn>
                <a:cxn ang="0">
                  <a:pos x="28" y="4"/>
                </a:cxn>
                <a:cxn ang="0">
                  <a:pos x="39" y="0"/>
                </a:cxn>
                <a:cxn ang="0">
                  <a:pos x="39" y="0"/>
                </a:cxn>
              </a:cxnLst>
              <a:rect l="0" t="0" r="r" b="b"/>
              <a:pathLst>
                <a:path w="44" h="22">
                  <a:moveTo>
                    <a:pt x="39" y="0"/>
                  </a:moveTo>
                  <a:lnTo>
                    <a:pt x="39" y="0"/>
                  </a:lnTo>
                  <a:lnTo>
                    <a:pt x="42" y="3"/>
                  </a:lnTo>
                  <a:lnTo>
                    <a:pt x="43" y="5"/>
                  </a:lnTo>
                  <a:lnTo>
                    <a:pt x="44" y="11"/>
                  </a:lnTo>
                  <a:lnTo>
                    <a:pt x="43" y="18"/>
                  </a:lnTo>
                  <a:lnTo>
                    <a:pt x="42" y="20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19" y="2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6" y="11"/>
                  </a:lnTo>
                  <a:lnTo>
                    <a:pt x="11" y="8"/>
                  </a:lnTo>
                  <a:lnTo>
                    <a:pt x="16" y="7"/>
                  </a:lnTo>
                  <a:lnTo>
                    <a:pt x="28" y="4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0" name="Freeform 247"/>
            <p:cNvSpPr/>
            <p:nvPr/>
          </p:nvSpPr>
          <p:spPr bwMode="auto">
            <a:xfrm>
              <a:off x="5807076" y="3803650"/>
              <a:ext cx="23813" cy="7938"/>
            </a:xfrm>
            <a:custGeom>
              <a:avLst/>
              <a:gdLst/>
              <a:ahLst/>
              <a:cxnLst>
                <a:cxn ang="0">
                  <a:pos x="45" y="7"/>
                </a:cxn>
                <a:cxn ang="0">
                  <a:pos x="45" y="7"/>
                </a:cxn>
                <a:cxn ang="0">
                  <a:pos x="41" y="11"/>
                </a:cxn>
                <a:cxn ang="0">
                  <a:pos x="36" y="14"/>
                </a:cxn>
                <a:cxn ang="0">
                  <a:pos x="31" y="15"/>
                </a:cxn>
                <a:cxn ang="0">
                  <a:pos x="23" y="16"/>
                </a:cxn>
                <a:cxn ang="0">
                  <a:pos x="10" y="17"/>
                </a:cxn>
                <a:cxn ang="0">
                  <a:pos x="0" y="17"/>
                </a:cxn>
                <a:cxn ang="0">
                  <a:pos x="0" y="17"/>
                </a:cxn>
                <a:cxn ang="0">
                  <a:pos x="3" y="13"/>
                </a:cxn>
                <a:cxn ang="0">
                  <a:pos x="8" y="8"/>
                </a:cxn>
                <a:cxn ang="0">
                  <a:pos x="15" y="4"/>
                </a:cxn>
                <a:cxn ang="0">
                  <a:pos x="22" y="1"/>
                </a:cxn>
                <a:cxn ang="0">
                  <a:pos x="30" y="0"/>
                </a:cxn>
                <a:cxn ang="0">
                  <a:pos x="36" y="0"/>
                </a:cxn>
                <a:cxn ang="0">
                  <a:pos x="39" y="1"/>
                </a:cxn>
                <a:cxn ang="0">
                  <a:pos x="41" y="2"/>
                </a:cxn>
                <a:cxn ang="0">
                  <a:pos x="44" y="4"/>
                </a:cxn>
                <a:cxn ang="0">
                  <a:pos x="45" y="7"/>
                </a:cxn>
                <a:cxn ang="0">
                  <a:pos x="45" y="7"/>
                </a:cxn>
              </a:cxnLst>
              <a:rect l="0" t="0" r="r" b="b"/>
              <a:pathLst>
                <a:path w="45" h="17">
                  <a:moveTo>
                    <a:pt x="45" y="7"/>
                  </a:moveTo>
                  <a:lnTo>
                    <a:pt x="45" y="7"/>
                  </a:lnTo>
                  <a:lnTo>
                    <a:pt x="41" y="11"/>
                  </a:lnTo>
                  <a:lnTo>
                    <a:pt x="36" y="14"/>
                  </a:lnTo>
                  <a:lnTo>
                    <a:pt x="31" y="15"/>
                  </a:lnTo>
                  <a:lnTo>
                    <a:pt x="23" y="16"/>
                  </a:lnTo>
                  <a:lnTo>
                    <a:pt x="1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3" y="13"/>
                  </a:lnTo>
                  <a:lnTo>
                    <a:pt x="8" y="8"/>
                  </a:lnTo>
                  <a:lnTo>
                    <a:pt x="15" y="4"/>
                  </a:lnTo>
                  <a:lnTo>
                    <a:pt x="22" y="1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9" y="1"/>
                  </a:lnTo>
                  <a:lnTo>
                    <a:pt x="41" y="2"/>
                  </a:lnTo>
                  <a:lnTo>
                    <a:pt x="44" y="4"/>
                  </a:lnTo>
                  <a:lnTo>
                    <a:pt x="45" y="7"/>
                  </a:lnTo>
                  <a:lnTo>
                    <a:pt x="45" y="7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1" name="Freeform 248"/>
            <p:cNvSpPr/>
            <p:nvPr/>
          </p:nvSpPr>
          <p:spPr bwMode="auto">
            <a:xfrm>
              <a:off x="5768976" y="3811588"/>
              <a:ext cx="22225" cy="9525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37" y="0"/>
                </a:cxn>
                <a:cxn ang="0">
                  <a:pos x="38" y="2"/>
                </a:cxn>
                <a:cxn ang="0">
                  <a:pos x="40" y="3"/>
                </a:cxn>
                <a:cxn ang="0">
                  <a:pos x="40" y="7"/>
                </a:cxn>
                <a:cxn ang="0">
                  <a:pos x="38" y="12"/>
                </a:cxn>
                <a:cxn ang="0">
                  <a:pos x="37" y="17"/>
                </a:cxn>
                <a:cxn ang="0">
                  <a:pos x="37" y="17"/>
                </a:cxn>
                <a:cxn ang="0">
                  <a:pos x="17" y="16"/>
                </a:cxn>
                <a:cxn ang="0">
                  <a:pos x="7" y="15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2" y="8"/>
                </a:cxn>
                <a:cxn ang="0">
                  <a:pos x="6" y="6"/>
                </a:cxn>
                <a:cxn ang="0">
                  <a:pos x="11" y="4"/>
                </a:cxn>
                <a:cxn ang="0">
                  <a:pos x="16" y="3"/>
                </a:cxn>
                <a:cxn ang="0">
                  <a:pos x="27" y="2"/>
                </a:cxn>
                <a:cxn ang="0">
                  <a:pos x="33" y="1"/>
                </a:cxn>
                <a:cxn ang="0">
                  <a:pos x="37" y="0"/>
                </a:cxn>
                <a:cxn ang="0">
                  <a:pos x="37" y="0"/>
                </a:cxn>
              </a:cxnLst>
              <a:rect l="0" t="0" r="r" b="b"/>
              <a:pathLst>
                <a:path w="40" h="17">
                  <a:moveTo>
                    <a:pt x="37" y="0"/>
                  </a:moveTo>
                  <a:lnTo>
                    <a:pt x="37" y="0"/>
                  </a:lnTo>
                  <a:lnTo>
                    <a:pt x="38" y="2"/>
                  </a:lnTo>
                  <a:lnTo>
                    <a:pt x="40" y="3"/>
                  </a:lnTo>
                  <a:lnTo>
                    <a:pt x="40" y="7"/>
                  </a:lnTo>
                  <a:lnTo>
                    <a:pt x="38" y="12"/>
                  </a:lnTo>
                  <a:lnTo>
                    <a:pt x="37" y="17"/>
                  </a:lnTo>
                  <a:lnTo>
                    <a:pt x="37" y="17"/>
                  </a:lnTo>
                  <a:lnTo>
                    <a:pt x="17" y="16"/>
                  </a:lnTo>
                  <a:lnTo>
                    <a:pt x="7" y="15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2" y="8"/>
                  </a:lnTo>
                  <a:lnTo>
                    <a:pt x="6" y="6"/>
                  </a:lnTo>
                  <a:lnTo>
                    <a:pt x="11" y="4"/>
                  </a:lnTo>
                  <a:lnTo>
                    <a:pt x="16" y="3"/>
                  </a:lnTo>
                  <a:lnTo>
                    <a:pt x="27" y="2"/>
                  </a:lnTo>
                  <a:lnTo>
                    <a:pt x="33" y="1"/>
                  </a:lnTo>
                  <a:lnTo>
                    <a:pt x="37" y="0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2" name="Freeform 249"/>
            <p:cNvSpPr/>
            <p:nvPr/>
          </p:nvSpPr>
          <p:spPr bwMode="auto">
            <a:xfrm>
              <a:off x="5734051" y="3817938"/>
              <a:ext cx="22225" cy="9525"/>
            </a:xfrm>
            <a:custGeom>
              <a:avLst/>
              <a:gdLst/>
              <a:ahLst/>
              <a:cxnLst>
                <a:cxn ang="0">
                  <a:pos x="42" y="15"/>
                </a:cxn>
                <a:cxn ang="0">
                  <a:pos x="42" y="15"/>
                </a:cxn>
                <a:cxn ang="0">
                  <a:pos x="22" y="18"/>
                </a:cxn>
                <a:cxn ang="0">
                  <a:pos x="11" y="19"/>
                </a:cxn>
                <a:cxn ang="0">
                  <a:pos x="0" y="19"/>
                </a:cxn>
                <a:cxn ang="0">
                  <a:pos x="0" y="19"/>
                </a:cxn>
                <a:cxn ang="0">
                  <a:pos x="2" y="16"/>
                </a:cxn>
                <a:cxn ang="0">
                  <a:pos x="3" y="12"/>
                </a:cxn>
                <a:cxn ang="0">
                  <a:pos x="6" y="9"/>
                </a:cxn>
                <a:cxn ang="0">
                  <a:pos x="9" y="7"/>
                </a:cxn>
                <a:cxn ang="0">
                  <a:pos x="17" y="3"/>
                </a:cxn>
                <a:cxn ang="0">
                  <a:pos x="25" y="0"/>
                </a:cxn>
                <a:cxn ang="0">
                  <a:pos x="34" y="0"/>
                </a:cxn>
                <a:cxn ang="0">
                  <a:pos x="37" y="0"/>
                </a:cxn>
                <a:cxn ang="0">
                  <a:pos x="40" y="2"/>
                </a:cxn>
                <a:cxn ang="0">
                  <a:pos x="42" y="4"/>
                </a:cxn>
                <a:cxn ang="0">
                  <a:pos x="43" y="6"/>
                </a:cxn>
                <a:cxn ang="0">
                  <a:pos x="43" y="10"/>
                </a:cxn>
                <a:cxn ang="0">
                  <a:pos x="42" y="15"/>
                </a:cxn>
                <a:cxn ang="0">
                  <a:pos x="42" y="15"/>
                </a:cxn>
              </a:cxnLst>
              <a:rect l="0" t="0" r="r" b="b"/>
              <a:pathLst>
                <a:path w="43" h="19">
                  <a:moveTo>
                    <a:pt x="42" y="15"/>
                  </a:moveTo>
                  <a:lnTo>
                    <a:pt x="42" y="15"/>
                  </a:lnTo>
                  <a:lnTo>
                    <a:pt x="22" y="18"/>
                  </a:lnTo>
                  <a:lnTo>
                    <a:pt x="11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2" y="16"/>
                  </a:lnTo>
                  <a:lnTo>
                    <a:pt x="3" y="12"/>
                  </a:lnTo>
                  <a:lnTo>
                    <a:pt x="6" y="9"/>
                  </a:lnTo>
                  <a:lnTo>
                    <a:pt x="9" y="7"/>
                  </a:lnTo>
                  <a:lnTo>
                    <a:pt x="17" y="3"/>
                  </a:lnTo>
                  <a:lnTo>
                    <a:pt x="25" y="0"/>
                  </a:lnTo>
                  <a:lnTo>
                    <a:pt x="34" y="0"/>
                  </a:lnTo>
                  <a:lnTo>
                    <a:pt x="37" y="0"/>
                  </a:lnTo>
                  <a:lnTo>
                    <a:pt x="40" y="2"/>
                  </a:lnTo>
                  <a:lnTo>
                    <a:pt x="42" y="4"/>
                  </a:lnTo>
                  <a:lnTo>
                    <a:pt x="43" y="6"/>
                  </a:lnTo>
                  <a:lnTo>
                    <a:pt x="43" y="10"/>
                  </a:lnTo>
                  <a:lnTo>
                    <a:pt x="42" y="15"/>
                  </a:lnTo>
                  <a:lnTo>
                    <a:pt x="42" y="15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3" name="Freeform 250"/>
            <p:cNvSpPr/>
            <p:nvPr/>
          </p:nvSpPr>
          <p:spPr bwMode="auto">
            <a:xfrm>
              <a:off x="5707063" y="3817938"/>
              <a:ext cx="14288" cy="11113"/>
            </a:xfrm>
            <a:custGeom>
              <a:avLst/>
              <a:gdLst/>
              <a:ahLst/>
              <a:cxnLst>
                <a:cxn ang="0">
                  <a:pos x="28" y="12"/>
                </a:cxn>
                <a:cxn ang="0">
                  <a:pos x="28" y="12"/>
                </a:cxn>
                <a:cxn ang="0">
                  <a:pos x="27" y="15"/>
                </a:cxn>
                <a:cxn ang="0">
                  <a:pos x="26" y="17"/>
                </a:cxn>
                <a:cxn ang="0">
                  <a:pos x="22" y="19"/>
                </a:cxn>
                <a:cxn ang="0">
                  <a:pos x="16" y="20"/>
                </a:cxn>
                <a:cxn ang="0">
                  <a:pos x="9" y="20"/>
                </a:cxn>
                <a:cxn ang="0">
                  <a:pos x="9" y="20"/>
                </a:cxn>
                <a:cxn ang="0">
                  <a:pos x="7" y="15"/>
                </a:cxn>
                <a:cxn ang="0">
                  <a:pos x="2" y="10"/>
                </a:cxn>
                <a:cxn ang="0">
                  <a:pos x="1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6" y="0"/>
                </a:cxn>
                <a:cxn ang="0">
                  <a:pos x="9" y="0"/>
                </a:cxn>
                <a:cxn ang="0">
                  <a:pos x="17" y="2"/>
                </a:cxn>
                <a:cxn ang="0">
                  <a:pos x="20" y="4"/>
                </a:cxn>
                <a:cxn ang="0">
                  <a:pos x="24" y="6"/>
                </a:cxn>
                <a:cxn ang="0">
                  <a:pos x="27" y="8"/>
                </a:cxn>
                <a:cxn ang="0">
                  <a:pos x="28" y="12"/>
                </a:cxn>
                <a:cxn ang="0">
                  <a:pos x="28" y="12"/>
                </a:cxn>
              </a:cxnLst>
              <a:rect l="0" t="0" r="r" b="b"/>
              <a:pathLst>
                <a:path w="28" h="20">
                  <a:moveTo>
                    <a:pt x="28" y="12"/>
                  </a:moveTo>
                  <a:lnTo>
                    <a:pt x="28" y="12"/>
                  </a:lnTo>
                  <a:lnTo>
                    <a:pt x="27" y="15"/>
                  </a:lnTo>
                  <a:lnTo>
                    <a:pt x="26" y="17"/>
                  </a:lnTo>
                  <a:lnTo>
                    <a:pt x="22" y="19"/>
                  </a:lnTo>
                  <a:lnTo>
                    <a:pt x="16" y="20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7" y="15"/>
                  </a:lnTo>
                  <a:lnTo>
                    <a:pt x="2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1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17" y="2"/>
                  </a:lnTo>
                  <a:lnTo>
                    <a:pt x="20" y="4"/>
                  </a:lnTo>
                  <a:lnTo>
                    <a:pt x="24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4" name="Freeform 251"/>
            <p:cNvSpPr>
              <a:spLocks noEditPoints="1"/>
            </p:cNvSpPr>
            <p:nvPr/>
          </p:nvSpPr>
          <p:spPr bwMode="auto">
            <a:xfrm>
              <a:off x="5473701" y="3829050"/>
              <a:ext cx="33338" cy="30163"/>
            </a:xfrm>
            <a:custGeom>
              <a:avLst/>
              <a:gdLst/>
              <a:ahLst/>
              <a:cxnLst>
                <a:cxn ang="0">
                  <a:pos x="53" y="6"/>
                </a:cxn>
                <a:cxn ang="0">
                  <a:pos x="53" y="6"/>
                </a:cxn>
                <a:cxn ang="0">
                  <a:pos x="59" y="15"/>
                </a:cxn>
                <a:cxn ang="0">
                  <a:pos x="62" y="24"/>
                </a:cxn>
                <a:cxn ang="0">
                  <a:pos x="63" y="31"/>
                </a:cxn>
                <a:cxn ang="0">
                  <a:pos x="62" y="39"/>
                </a:cxn>
                <a:cxn ang="0">
                  <a:pos x="58" y="44"/>
                </a:cxn>
                <a:cxn ang="0">
                  <a:pos x="54" y="49"/>
                </a:cxn>
                <a:cxn ang="0">
                  <a:pos x="47" y="52"/>
                </a:cxn>
                <a:cxn ang="0">
                  <a:pos x="41" y="56"/>
                </a:cxn>
                <a:cxn ang="0">
                  <a:pos x="33" y="57"/>
                </a:cxn>
                <a:cxn ang="0">
                  <a:pos x="26" y="57"/>
                </a:cxn>
                <a:cxn ang="0">
                  <a:pos x="18" y="56"/>
                </a:cxn>
                <a:cxn ang="0">
                  <a:pos x="12" y="52"/>
                </a:cxn>
                <a:cxn ang="0">
                  <a:pos x="7" y="47"/>
                </a:cxn>
                <a:cxn ang="0">
                  <a:pos x="2" y="42"/>
                </a:cxn>
                <a:cxn ang="0">
                  <a:pos x="0" y="33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1" y="18"/>
                </a:cxn>
                <a:cxn ang="0">
                  <a:pos x="2" y="15"/>
                </a:cxn>
                <a:cxn ang="0">
                  <a:pos x="4" y="12"/>
                </a:cxn>
                <a:cxn ang="0">
                  <a:pos x="7" y="9"/>
                </a:cxn>
                <a:cxn ang="0">
                  <a:pos x="12" y="4"/>
                </a:cxn>
                <a:cxn ang="0">
                  <a:pos x="18" y="1"/>
                </a:cxn>
                <a:cxn ang="0">
                  <a:pos x="27" y="0"/>
                </a:cxn>
                <a:cxn ang="0">
                  <a:pos x="35" y="1"/>
                </a:cxn>
                <a:cxn ang="0">
                  <a:pos x="44" y="3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17" y="25"/>
                </a:cxn>
                <a:cxn ang="0">
                  <a:pos x="17" y="25"/>
                </a:cxn>
                <a:cxn ang="0">
                  <a:pos x="18" y="30"/>
                </a:cxn>
                <a:cxn ang="0">
                  <a:pos x="20" y="34"/>
                </a:cxn>
                <a:cxn ang="0">
                  <a:pos x="24" y="37"/>
                </a:cxn>
                <a:cxn ang="0">
                  <a:pos x="27" y="40"/>
                </a:cxn>
                <a:cxn ang="0">
                  <a:pos x="31" y="41"/>
                </a:cxn>
                <a:cxn ang="0">
                  <a:pos x="35" y="41"/>
                </a:cxn>
                <a:cxn ang="0">
                  <a:pos x="41" y="40"/>
                </a:cxn>
                <a:cxn ang="0">
                  <a:pos x="45" y="36"/>
                </a:cxn>
                <a:cxn ang="0">
                  <a:pos x="45" y="36"/>
                </a:cxn>
                <a:cxn ang="0">
                  <a:pos x="45" y="27"/>
                </a:cxn>
                <a:cxn ang="0">
                  <a:pos x="44" y="19"/>
                </a:cxn>
                <a:cxn ang="0">
                  <a:pos x="44" y="19"/>
                </a:cxn>
                <a:cxn ang="0">
                  <a:pos x="35" y="18"/>
                </a:cxn>
                <a:cxn ang="0">
                  <a:pos x="29" y="19"/>
                </a:cxn>
                <a:cxn ang="0">
                  <a:pos x="24" y="21"/>
                </a:cxn>
                <a:cxn ang="0">
                  <a:pos x="17" y="25"/>
                </a:cxn>
                <a:cxn ang="0">
                  <a:pos x="17" y="25"/>
                </a:cxn>
              </a:cxnLst>
              <a:rect l="0" t="0" r="r" b="b"/>
              <a:pathLst>
                <a:path w="63" h="57">
                  <a:moveTo>
                    <a:pt x="53" y="6"/>
                  </a:moveTo>
                  <a:lnTo>
                    <a:pt x="53" y="6"/>
                  </a:lnTo>
                  <a:lnTo>
                    <a:pt x="59" y="15"/>
                  </a:lnTo>
                  <a:lnTo>
                    <a:pt x="62" y="24"/>
                  </a:lnTo>
                  <a:lnTo>
                    <a:pt x="63" y="31"/>
                  </a:lnTo>
                  <a:lnTo>
                    <a:pt x="62" y="39"/>
                  </a:lnTo>
                  <a:lnTo>
                    <a:pt x="58" y="44"/>
                  </a:lnTo>
                  <a:lnTo>
                    <a:pt x="54" y="49"/>
                  </a:lnTo>
                  <a:lnTo>
                    <a:pt x="47" y="52"/>
                  </a:lnTo>
                  <a:lnTo>
                    <a:pt x="41" y="56"/>
                  </a:lnTo>
                  <a:lnTo>
                    <a:pt x="33" y="57"/>
                  </a:lnTo>
                  <a:lnTo>
                    <a:pt x="26" y="57"/>
                  </a:lnTo>
                  <a:lnTo>
                    <a:pt x="18" y="56"/>
                  </a:lnTo>
                  <a:lnTo>
                    <a:pt x="12" y="52"/>
                  </a:lnTo>
                  <a:lnTo>
                    <a:pt x="7" y="47"/>
                  </a:lnTo>
                  <a:lnTo>
                    <a:pt x="2" y="42"/>
                  </a:lnTo>
                  <a:lnTo>
                    <a:pt x="0" y="33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1" y="18"/>
                  </a:lnTo>
                  <a:lnTo>
                    <a:pt x="2" y="15"/>
                  </a:lnTo>
                  <a:lnTo>
                    <a:pt x="4" y="12"/>
                  </a:lnTo>
                  <a:lnTo>
                    <a:pt x="7" y="9"/>
                  </a:lnTo>
                  <a:lnTo>
                    <a:pt x="12" y="4"/>
                  </a:lnTo>
                  <a:lnTo>
                    <a:pt x="18" y="1"/>
                  </a:lnTo>
                  <a:lnTo>
                    <a:pt x="27" y="0"/>
                  </a:lnTo>
                  <a:lnTo>
                    <a:pt x="35" y="1"/>
                  </a:lnTo>
                  <a:lnTo>
                    <a:pt x="44" y="3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17" y="25"/>
                  </a:moveTo>
                  <a:lnTo>
                    <a:pt x="17" y="25"/>
                  </a:lnTo>
                  <a:lnTo>
                    <a:pt x="18" y="30"/>
                  </a:lnTo>
                  <a:lnTo>
                    <a:pt x="20" y="34"/>
                  </a:lnTo>
                  <a:lnTo>
                    <a:pt x="24" y="37"/>
                  </a:lnTo>
                  <a:lnTo>
                    <a:pt x="27" y="40"/>
                  </a:lnTo>
                  <a:lnTo>
                    <a:pt x="31" y="41"/>
                  </a:lnTo>
                  <a:lnTo>
                    <a:pt x="35" y="41"/>
                  </a:lnTo>
                  <a:lnTo>
                    <a:pt x="41" y="40"/>
                  </a:lnTo>
                  <a:lnTo>
                    <a:pt x="45" y="36"/>
                  </a:lnTo>
                  <a:lnTo>
                    <a:pt x="45" y="36"/>
                  </a:lnTo>
                  <a:lnTo>
                    <a:pt x="45" y="27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35" y="18"/>
                  </a:lnTo>
                  <a:lnTo>
                    <a:pt x="29" y="19"/>
                  </a:lnTo>
                  <a:lnTo>
                    <a:pt x="24" y="21"/>
                  </a:lnTo>
                  <a:lnTo>
                    <a:pt x="17" y="25"/>
                  </a:lnTo>
                  <a:lnTo>
                    <a:pt x="17" y="25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5" name="Freeform 252"/>
            <p:cNvSpPr>
              <a:spLocks noEditPoints="1"/>
            </p:cNvSpPr>
            <p:nvPr/>
          </p:nvSpPr>
          <p:spPr bwMode="auto">
            <a:xfrm>
              <a:off x="5627688" y="3665538"/>
              <a:ext cx="312738" cy="215900"/>
            </a:xfrm>
            <a:custGeom>
              <a:avLst/>
              <a:gdLst/>
              <a:ahLst/>
              <a:cxnLst>
                <a:cxn ang="0">
                  <a:pos x="528" y="66"/>
                </a:cxn>
                <a:cxn ang="0">
                  <a:pos x="536" y="127"/>
                </a:cxn>
                <a:cxn ang="0">
                  <a:pos x="575" y="159"/>
                </a:cxn>
                <a:cxn ang="0">
                  <a:pos x="572" y="214"/>
                </a:cxn>
                <a:cxn ang="0">
                  <a:pos x="576" y="250"/>
                </a:cxn>
                <a:cxn ang="0">
                  <a:pos x="507" y="334"/>
                </a:cxn>
                <a:cxn ang="0">
                  <a:pos x="449" y="321"/>
                </a:cxn>
                <a:cxn ang="0">
                  <a:pos x="370" y="333"/>
                </a:cxn>
                <a:cxn ang="0">
                  <a:pos x="328" y="382"/>
                </a:cxn>
                <a:cxn ang="0">
                  <a:pos x="285" y="353"/>
                </a:cxn>
                <a:cxn ang="0">
                  <a:pos x="242" y="403"/>
                </a:cxn>
                <a:cxn ang="0">
                  <a:pos x="194" y="366"/>
                </a:cxn>
                <a:cxn ang="0">
                  <a:pos x="125" y="360"/>
                </a:cxn>
                <a:cxn ang="0">
                  <a:pos x="57" y="378"/>
                </a:cxn>
                <a:cxn ang="0">
                  <a:pos x="32" y="265"/>
                </a:cxn>
                <a:cxn ang="0">
                  <a:pos x="42" y="216"/>
                </a:cxn>
                <a:cxn ang="0">
                  <a:pos x="1" y="149"/>
                </a:cxn>
                <a:cxn ang="0">
                  <a:pos x="89" y="82"/>
                </a:cxn>
                <a:cxn ang="0">
                  <a:pos x="157" y="97"/>
                </a:cxn>
                <a:cxn ang="0">
                  <a:pos x="244" y="78"/>
                </a:cxn>
                <a:cxn ang="0">
                  <a:pos x="288" y="34"/>
                </a:cxn>
                <a:cxn ang="0">
                  <a:pos x="344" y="55"/>
                </a:cxn>
                <a:cxn ang="0">
                  <a:pos x="401" y="23"/>
                </a:cxn>
                <a:cxn ang="0">
                  <a:pos x="470" y="1"/>
                </a:cxn>
                <a:cxn ang="0">
                  <a:pos x="478" y="73"/>
                </a:cxn>
                <a:cxn ang="0">
                  <a:pos x="511" y="254"/>
                </a:cxn>
                <a:cxn ang="0">
                  <a:pos x="463" y="298"/>
                </a:cxn>
                <a:cxn ang="0">
                  <a:pos x="517" y="302"/>
                </a:cxn>
                <a:cxn ang="0">
                  <a:pos x="532" y="246"/>
                </a:cxn>
                <a:cxn ang="0">
                  <a:pos x="540" y="215"/>
                </a:cxn>
                <a:cxn ang="0">
                  <a:pos x="530" y="181"/>
                </a:cxn>
                <a:cxn ang="0">
                  <a:pos x="512" y="143"/>
                </a:cxn>
                <a:cxn ang="0">
                  <a:pos x="536" y="84"/>
                </a:cxn>
                <a:cxn ang="0">
                  <a:pos x="469" y="24"/>
                </a:cxn>
                <a:cxn ang="0">
                  <a:pos x="62" y="206"/>
                </a:cxn>
                <a:cxn ang="0">
                  <a:pos x="27" y="246"/>
                </a:cxn>
                <a:cxn ang="0">
                  <a:pos x="85" y="267"/>
                </a:cxn>
                <a:cxn ang="0">
                  <a:pos x="65" y="356"/>
                </a:cxn>
                <a:cxn ang="0">
                  <a:pos x="164" y="385"/>
                </a:cxn>
                <a:cxn ang="0">
                  <a:pos x="158" y="331"/>
                </a:cxn>
                <a:cxn ang="0">
                  <a:pos x="102" y="216"/>
                </a:cxn>
                <a:cxn ang="0">
                  <a:pos x="104" y="145"/>
                </a:cxn>
                <a:cxn ang="0">
                  <a:pos x="340" y="94"/>
                </a:cxn>
                <a:cxn ang="0">
                  <a:pos x="381" y="32"/>
                </a:cxn>
                <a:cxn ang="0">
                  <a:pos x="338" y="78"/>
                </a:cxn>
                <a:cxn ang="0">
                  <a:pos x="267" y="92"/>
                </a:cxn>
                <a:cxn ang="0">
                  <a:pos x="179" y="91"/>
                </a:cxn>
                <a:cxn ang="0">
                  <a:pos x="136" y="115"/>
                </a:cxn>
                <a:cxn ang="0">
                  <a:pos x="83" y="139"/>
                </a:cxn>
                <a:cxn ang="0">
                  <a:pos x="37" y="186"/>
                </a:cxn>
                <a:cxn ang="0">
                  <a:pos x="332" y="117"/>
                </a:cxn>
                <a:cxn ang="0">
                  <a:pos x="110" y="189"/>
                </a:cxn>
                <a:cxn ang="0">
                  <a:pos x="128" y="292"/>
                </a:cxn>
                <a:cxn ang="0">
                  <a:pos x="304" y="296"/>
                </a:cxn>
                <a:cxn ang="0">
                  <a:pos x="494" y="248"/>
                </a:cxn>
                <a:cxn ang="0">
                  <a:pos x="464" y="79"/>
                </a:cxn>
                <a:cxn ang="0">
                  <a:pos x="263" y="357"/>
                </a:cxn>
                <a:cxn ang="0">
                  <a:pos x="334" y="360"/>
                </a:cxn>
                <a:cxn ang="0">
                  <a:pos x="396" y="321"/>
                </a:cxn>
                <a:cxn ang="0">
                  <a:pos x="318" y="311"/>
                </a:cxn>
              </a:cxnLst>
              <a:rect l="0" t="0" r="r" b="b"/>
              <a:pathLst>
                <a:path w="590" h="408">
                  <a:moveTo>
                    <a:pt x="479" y="0"/>
                  </a:moveTo>
                  <a:lnTo>
                    <a:pt x="479" y="0"/>
                  </a:lnTo>
                  <a:lnTo>
                    <a:pt x="482" y="5"/>
                  </a:lnTo>
                  <a:lnTo>
                    <a:pt x="485" y="12"/>
                  </a:lnTo>
                  <a:lnTo>
                    <a:pt x="490" y="26"/>
                  </a:lnTo>
                  <a:lnTo>
                    <a:pt x="494" y="40"/>
                  </a:lnTo>
                  <a:lnTo>
                    <a:pt x="496" y="47"/>
                  </a:lnTo>
                  <a:lnTo>
                    <a:pt x="500" y="52"/>
                  </a:lnTo>
                  <a:lnTo>
                    <a:pt x="500" y="52"/>
                  </a:lnTo>
                  <a:lnTo>
                    <a:pt x="511" y="57"/>
                  </a:lnTo>
                  <a:lnTo>
                    <a:pt x="523" y="64"/>
                  </a:lnTo>
                  <a:lnTo>
                    <a:pt x="528" y="66"/>
                  </a:lnTo>
                  <a:lnTo>
                    <a:pt x="536" y="67"/>
                  </a:lnTo>
                  <a:lnTo>
                    <a:pt x="542" y="69"/>
                  </a:lnTo>
                  <a:lnTo>
                    <a:pt x="551" y="69"/>
                  </a:lnTo>
                  <a:lnTo>
                    <a:pt x="551" y="69"/>
                  </a:lnTo>
                  <a:lnTo>
                    <a:pt x="552" y="72"/>
                  </a:lnTo>
                  <a:lnTo>
                    <a:pt x="553" y="76"/>
                  </a:lnTo>
                  <a:lnTo>
                    <a:pt x="553" y="83"/>
                  </a:lnTo>
                  <a:lnTo>
                    <a:pt x="552" y="90"/>
                  </a:lnTo>
                  <a:lnTo>
                    <a:pt x="549" y="97"/>
                  </a:lnTo>
                  <a:lnTo>
                    <a:pt x="541" y="112"/>
                  </a:lnTo>
                  <a:lnTo>
                    <a:pt x="538" y="119"/>
                  </a:lnTo>
                  <a:lnTo>
                    <a:pt x="536" y="127"/>
                  </a:lnTo>
                  <a:lnTo>
                    <a:pt x="536" y="127"/>
                  </a:lnTo>
                  <a:lnTo>
                    <a:pt x="539" y="132"/>
                  </a:lnTo>
                  <a:lnTo>
                    <a:pt x="542" y="136"/>
                  </a:lnTo>
                  <a:lnTo>
                    <a:pt x="546" y="138"/>
                  </a:lnTo>
                  <a:lnTo>
                    <a:pt x="551" y="140"/>
                  </a:lnTo>
                  <a:lnTo>
                    <a:pt x="561" y="142"/>
                  </a:lnTo>
                  <a:lnTo>
                    <a:pt x="573" y="144"/>
                  </a:lnTo>
                  <a:lnTo>
                    <a:pt x="573" y="144"/>
                  </a:lnTo>
                  <a:lnTo>
                    <a:pt x="575" y="148"/>
                  </a:lnTo>
                  <a:lnTo>
                    <a:pt x="576" y="153"/>
                  </a:lnTo>
                  <a:lnTo>
                    <a:pt x="576" y="156"/>
                  </a:lnTo>
                  <a:lnTo>
                    <a:pt x="575" y="159"/>
                  </a:lnTo>
                  <a:lnTo>
                    <a:pt x="572" y="166"/>
                  </a:lnTo>
                  <a:lnTo>
                    <a:pt x="567" y="170"/>
                  </a:lnTo>
                  <a:lnTo>
                    <a:pt x="555" y="179"/>
                  </a:lnTo>
                  <a:lnTo>
                    <a:pt x="550" y="185"/>
                  </a:lnTo>
                  <a:lnTo>
                    <a:pt x="549" y="188"/>
                  </a:lnTo>
                  <a:lnTo>
                    <a:pt x="546" y="191"/>
                  </a:lnTo>
                  <a:lnTo>
                    <a:pt x="546" y="191"/>
                  </a:lnTo>
                  <a:lnTo>
                    <a:pt x="549" y="194"/>
                  </a:lnTo>
                  <a:lnTo>
                    <a:pt x="551" y="199"/>
                  </a:lnTo>
                  <a:lnTo>
                    <a:pt x="557" y="204"/>
                  </a:lnTo>
                  <a:lnTo>
                    <a:pt x="565" y="209"/>
                  </a:lnTo>
                  <a:lnTo>
                    <a:pt x="572" y="214"/>
                  </a:lnTo>
                  <a:lnTo>
                    <a:pt x="580" y="218"/>
                  </a:lnTo>
                  <a:lnTo>
                    <a:pt x="585" y="223"/>
                  </a:lnTo>
                  <a:lnTo>
                    <a:pt x="587" y="225"/>
                  </a:lnTo>
                  <a:lnTo>
                    <a:pt x="589" y="229"/>
                  </a:lnTo>
                  <a:lnTo>
                    <a:pt x="590" y="232"/>
                  </a:lnTo>
                  <a:lnTo>
                    <a:pt x="590" y="236"/>
                  </a:lnTo>
                  <a:lnTo>
                    <a:pt x="590" y="236"/>
                  </a:lnTo>
                  <a:lnTo>
                    <a:pt x="589" y="239"/>
                  </a:lnTo>
                  <a:lnTo>
                    <a:pt x="588" y="243"/>
                  </a:lnTo>
                  <a:lnTo>
                    <a:pt x="586" y="245"/>
                  </a:lnTo>
                  <a:lnTo>
                    <a:pt x="583" y="247"/>
                  </a:lnTo>
                  <a:lnTo>
                    <a:pt x="576" y="250"/>
                  </a:lnTo>
                  <a:lnTo>
                    <a:pt x="568" y="253"/>
                  </a:lnTo>
                  <a:lnTo>
                    <a:pt x="551" y="259"/>
                  </a:lnTo>
                  <a:lnTo>
                    <a:pt x="542" y="262"/>
                  </a:lnTo>
                  <a:lnTo>
                    <a:pt x="536" y="266"/>
                  </a:lnTo>
                  <a:lnTo>
                    <a:pt x="536" y="266"/>
                  </a:lnTo>
                  <a:lnTo>
                    <a:pt x="535" y="289"/>
                  </a:lnTo>
                  <a:lnTo>
                    <a:pt x="532" y="307"/>
                  </a:lnTo>
                  <a:lnTo>
                    <a:pt x="528" y="322"/>
                  </a:lnTo>
                  <a:lnTo>
                    <a:pt x="523" y="338"/>
                  </a:lnTo>
                  <a:lnTo>
                    <a:pt x="523" y="338"/>
                  </a:lnTo>
                  <a:lnTo>
                    <a:pt x="514" y="337"/>
                  </a:lnTo>
                  <a:lnTo>
                    <a:pt x="507" y="334"/>
                  </a:lnTo>
                  <a:lnTo>
                    <a:pt x="501" y="328"/>
                  </a:lnTo>
                  <a:lnTo>
                    <a:pt x="498" y="323"/>
                  </a:lnTo>
                  <a:lnTo>
                    <a:pt x="498" y="323"/>
                  </a:lnTo>
                  <a:lnTo>
                    <a:pt x="490" y="321"/>
                  </a:lnTo>
                  <a:lnTo>
                    <a:pt x="477" y="319"/>
                  </a:lnTo>
                  <a:lnTo>
                    <a:pt x="470" y="318"/>
                  </a:lnTo>
                  <a:lnTo>
                    <a:pt x="465" y="315"/>
                  </a:lnTo>
                  <a:lnTo>
                    <a:pt x="460" y="313"/>
                  </a:lnTo>
                  <a:lnTo>
                    <a:pt x="456" y="309"/>
                  </a:lnTo>
                  <a:lnTo>
                    <a:pt x="456" y="309"/>
                  </a:lnTo>
                  <a:lnTo>
                    <a:pt x="452" y="314"/>
                  </a:lnTo>
                  <a:lnTo>
                    <a:pt x="449" y="321"/>
                  </a:lnTo>
                  <a:lnTo>
                    <a:pt x="443" y="335"/>
                  </a:lnTo>
                  <a:lnTo>
                    <a:pt x="439" y="341"/>
                  </a:lnTo>
                  <a:lnTo>
                    <a:pt x="436" y="348"/>
                  </a:lnTo>
                  <a:lnTo>
                    <a:pt x="431" y="353"/>
                  </a:lnTo>
                  <a:lnTo>
                    <a:pt x="424" y="356"/>
                  </a:lnTo>
                  <a:lnTo>
                    <a:pt x="424" y="356"/>
                  </a:lnTo>
                  <a:lnTo>
                    <a:pt x="403" y="341"/>
                  </a:lnTo>
                  <a:lnTo>
                    <a:pt x="391" y="334"/>
                  </a:lnTo>
                  <a:lnTo>
                    <a:pt x="378" y="328"/>
                  </a:lnTo>
                  <a:lnTo>
                    <a:pt x="378" y="328"/>
                  </a:lnTo>
                  <a:lnTo>
                    <a:pt x="373" y="329"/>
                  </a:lnTo>
                  <a:lnTo>
                    <a:pt x="370" y="333"/>
                  </a:lnTo>
                  <a:lnTo>
                    <a:pt x="365" y="336"/>
                  </a:lnTo>
                  <a:lnTo>
                    <a:pt x="363" y="339"/>
                  </a:lnTo>
                  <a:lnTo>
                    <a:pt x="358" y="349"/>
                  </a:lnTo>
                  <a:lnTo>
                    <a:pt x="354" y="358"/>
                  </a:lnTo>
                  <a:lnTo>
                    <a:pt x="349" y="368"/>
                  </a:lnTo>
                  <a:lnTo>
                    <a:pt x="344" y="375"/>
                  </a:lnTo>
                  <a:lnTo>
                    <a:pt x="342" y="379"/>
                  </a:lnTo>
                  <a:lnTo>
                    <a:pt x="339" y="381"/>
                  </a:lnTo>
                  <a:lnTo>
                    <a:pt x="334" y="382"/>
                  </a:lnTo>
                  <a:lnTo>
                    <a:pt x="331" y="383"/>
                  </a:lnTo>
                  <a:lnTo>
                    <a:pt x="331" y="383"/>
                  </a:lnTo>
                  <a:lnTo>
                    <a:pt x="328" y="382"/>
                  </a:lnTo>
                  <a:lnTo>
                    <a:pt x="325" y="381"/>
                  </a:lnTo>
                  <a:lnTo>
                    <a:pt x="320" y="378"/>
                  </a:lnTo>
                  <a:lnTo>
                    <a:pt x="316" y="372"/>
                  </a:lnTo>
                  <a:lnTo>
                    <a:pt x="313" y="367"/>
                  </a:lnTo>
                  <a:lnTo>
                    <a:pt x="310" y="360"/>
                  </a:lnTo>
                  <a:lnTo>
                    <a:pt x="305" y="355"/>
                  </a:lnTo>
                  <a:lnTo>
                    <a:pt x="300" y="351"/>
                  </a:lnTo>
                  <a:lnTo>
                    <a:pt x="297" y="350"/>
                  </a:lnTo>
                  <a:lnTo>
                    <a:pt x="294" y="349"/>
                  </a:lnTo>
                  <a:lnTo>
                    <a:pt x="294" y="349"/>
                  </a:lnTo>
                  <a:lnTo>
                    <a:pt x="288" y="350"/>
                  </a:lnTo>
                  <a:lnTo>
                    <a:pt x="285" y="353"/>
                  </a:lnTo>
                  <a:lnTo>
                    <a:pt x="281" y="355"/>
                  </a:lnTo>
                  <a:lnTo>
                    <a:pt x="279" y="359"/>
                  </a:lnTo>
                  <a:lnTo>
                    <a:pt x="272" y="368"/>
                  </a:lnTo>
                  <a:lnTo>
                    <a:pt x="268" y="376"/>
                  </a:lnTo>
                  <a:lnTo>
                    <a:pt x="264" y="386"/>
                  </a:lnTo>
                  <a:lnTo>
                    <a:pt x="258" y="395"/>
                  </a:lnTo>
                  <a:lnTo>
                    <a:pt x="256" y="398"/>
                  </a:lnTo>
                  <a:lnTo>
                    <a:pt x="253" y="400"/>
                  </a:lnTo>
                  <a:lnTo>
                    <a:pt x="250" y="402"/>
                  </a:lnTo>
                  <a:lnTo>
                    <a:pt x="247" y="403"/>
                  </a:lnTo>
                  <a:lnTo>
                    <a:pt x="247" y="403"/>
                  </a:lnTo>
                  <a:lnTo>
                    <a:pt x="242" y="403"/>
                  </a:lnTo>
                  <a:lnTo>
                    <a:pt x="238" y="401"/>
                  </a:lnTo>
                  <a:lnTo>
                    <a:pt x="235" y="397"/>
                  </a:lnTo>
                  <a:lnTo>
                    <a:pt x="232" y="393"/>
                  </a:lnTo>
                  <a:lnTo>
                    <a:pt x="225" y="383"/>
                  </a:lnTo>
                  <a:lnTo>
                    <a:pt x="222" y="378"/>
                  </a:lnTo>
                  <a:lnTo>
                    <a:pt x="219" y="373"/>
                  </a:lnTo>
                  <a:lnTo>
                    <a:pt x="219" y="373"/>
                  </a:lnTo>
                  <a:lnTo>
                    <a:pt x="211" y="372"/>
                  </a:lnTo>
                  <a:lnTo>
                    <a:pt x="205" y="371"/>
                  </a:lnTo>
                  <a:lnTo>
                    <a:pt x="199" y="369"/>
                  </a:lnTo>
                  <a:lnTo>
                    <a:pt x="194" y="366"/>
                  </a:lnTo>
                  <a:lnTo>
                    <a:pt x="194" y="366"/>
                  </a:lnTo>
                  <a:lnTo>
                    <a:pt x="179" y="386"/>
                  </a:lnTo>
                  <a:lnTo>
                    <a:pt x="171" y="397"/>
                  </a:lnTo>
                  <a:lnTo>
                    <a:pt x="164" y="408"/>
                  </a:lnTo>
                  <a:lnTo>
                    <a:pt x="164" y="408"/>
                  </a:lnTo>
                  <a:lnTo>
                    <a:pt x="160" y="405"/>
                  </a:lnTo>
                  <a:lnTo>
                    <a:pt x="157" y="404"/>
                  </a:lnTo>
                  <a:lnTo>
                    <a:pt x="151" y="399"/>
                  </a:lnTo>
                  <a:lnTo>
                    <a:pt x="146" y="393"/>
                  </a:lnTo>
                  <a:lnTo>
                    <a:pt x="143" y="385"/>
                  </a:lnTo>
                  <a:lnTo>
                    <a:pt x="135" y="371"/>
                  </a:lnTo>
                  <a:lnTo>
                    <a:pt x="130" y="365"/>
                  </a:lnTo>
                  <a:lnTo>
                    <a:pt x="125" y="360"/>
                  </a:lnTo>
                  <a:lnTo>
                    <a:pt x="125" y="360"/>
                  </a:lnTo>
                  <a:lnTo>
                    <a:pt x="120" y="359"/>
                  </a:lnTo>
                  <a:lnTo>
                    <a:pt x="116" y="359"/>
                  </a:lnTo>
                  <a:lnTo>
                    <a:pt x="108" y="360"/>
                  </a:lnTo>
                  <a:lnTo>
                    <a:pt x="101" y="364"/>
                  </a:lnTo>
                  <a:lnTo>
                    <a:pt x="93" y="368"/>
                  </a:lnTo>
                  <a:lnTo>
                    <a:pt x="86" y="372"/>
                  </a:lnTo>
                  <a:lnTo>
                    <a:pt x="77" y="375"/>
                  </a:lnTo>
                  <a:lnTo>
                    <a:pt x="68" y="378"/>
                  </a:lnTo>
                  <a:lnTo>
                    <a:pt x="62" y="378"/>
                  </a:lnTo>
                  <a:lnTo>
                    <a:pt x="57" y="378"/>
                  </a:lnTo>
                  <a:lnTo>
                    <a:pt x="57" y="378"/>
                  </a:lnTo>
                  <a:lnTo>
                    <a:pt x="54" y="372"/>
                  </a:lnTo>
                  <a:lnTo>
                    <a:pt x="50" y="369"/>
                  </a:lnTo>
                  <a:lnTo>
                    <a:pt x="50" y="369"/>
                  </a:lnTo>
                  <a:lnTo>
                    <a:pt x="50" y="357"/>
                  </a:lnTo>
                  <a:lnTo>
                    <a:pt x="52" y="344"/>
                  </a:lnTo>
                  <a:lnTo>
                    <a:pt x="57" y="321"/>
                  </a:lnTo>
                  <a:lnTo>
                    <a:pt x="61" y="299"/>
                  </a:lnTo>
                  <a:lnTo>
                    <a:pt x="62" y="289"/>
                  </a:lnTo>
                  <a:lnTo>
                    <a:pt x="62" y="279"/>
                  </a:lnTo>
                  <a:lnTo>
                    <a:pt x="62" y="279"/>
                  </a:lnTo>
                  <a:lnTo>
                    <a:pt x="47" y="273"/>
                  </a:lnTo>
                  <a:lnTo>
                    <a:pt x="32" y="265"/>
                  </a:lnTo>
                  <a:lnTo>
                    <a:pt x="0" y="253"/>
                  </a:lnTo>
                  <a:lnTo>
                    <a:pt x="0" y="253"/>
                  </a:lnTo>
                  <a:lnTo>
                    <a:pt x="0" y="248"/>
                  </a:lnTo>
                  <a:lnTo>
                    <a:pt x="0" y="244"/>
                  </a:lnTo>
                  <a:lnTo>
                    <a:pt x="1" y="239"/>
                  </a:lnTo>
                  <a:lnTo>
                    <a:pt x="4" y="236"/>
                  </a:lnTo>
                  <a:lnTo>
                    <a:pt x="8" y="231"/>
                  </a:lnTo>
                  <a:lnTo>
                    <a:pt x="14" y="228"/>
                  </a:lnTo>
                  <a:lnTo>
                    <a:pt x="21" y="224"/>
                  </a:lnTo>
                  <a:lnTo>
                    <a:pt x="28" y="221"/>
                  </a:lnTo>
                  <a:lnTo>
                    <a:pt x="36" y="219"/>
                  </a:lnTo>
                  <a:lnTo>
                    <a:pt x="42" y="216"/>
                  </a:lnTo>
                  <a:lnTo>
                    <a:pt x="42" y="216"/>
                  </a:lnTo>
                  <a:lnTo>
                    <a:pt x="39" y="213"/>
                  </a:lnTo>
                  <a:lnTo>
                    <a:pt x="36" y="208"/>
                  </a:lnTo>
                  <a:lnTo>
                    <a:pt x="30" y="199"/>
                  </a:lnTo>
                  <a:lnTo>
                    <a:pt x="24" y="188"/>
                  </a:lnTo>
                  <a:lnTo>
                    <a:pt x="17" y="178"/>
                  </a:lnTo>
                  <a:lnTo>
                    <a:pt x="17" y="178"/>
                  </a:lnTo>
                  <a:lnTo>
                    <a:pt x="10" y="169"/>
                  </a:lnTo>
                  <a:lnTo>
                    <a:pt x="6" y="164"/>
                  </a:lnTo>
                  <a:lnTo>
                    <a:pt x="2" y="159"/>
                  </a:lnTo>
                  <a:lnTo>
                    <a:pt x="1" y="155"/>
                  </a:lnTo>
                  <a:lnTo>
                    <a:pt x="1" y="149"/>
                  </a:lnTo>
                  <a:lnTo>
                    <a:pt x="5" y="143"/>
                  </a:lnTo>
                  <a:lnTo>
                    <a:pt x="10" y="137"/>
                  </a:lnTo>
                  <a:lnTo>
                    <a:pt x="10" y="137"/>
                  </a:lnTo>
                  <a:lnTo>
                    <a:pt x="40" y="138"/>
                  </a:lnTo>
                  <a:lnTo>
                    <a:pt x="53" y="139"/>
                  </a:lnTo>
                  <a:lnTo>
                    <a:pt x="65" y="141"/>
                  </a:lnTo>
                  <a:lnTo>
                    <a:pt x="65" y="141"/>
                  </a:lnTo>
                  <a:lnTo>
                    <a:pt x="70" y="125"/>
                  </a:lnTo>
                  <a:lnTo>
                    <a:pt x="75" y="106"/>
                  </a:lnTo>
                  <a:lnTo>
                    <a:pt x="78" y="97"/>
                  </a:lnTo>
                  <a:lnTo>
                    <a:pt x="84" y="88"/>
                  </a:lnTo>
                  <a:lnTo>
                    <a:pt x="89" y="82"/>
                  </a:lnTo>
                  <a:lnTo>
                    <a:pt x="92" y="79"/>
                  </a:lnTo>
                  <a:lnTo>
                    <a:pt x="97" y="77"/>
                  </a:lnTo>
                  <a:lnTo>
                    <a:pt x="97" y="77"/>
                  </a:lnTo>
                  <a:lnTo>
                    <a:pt x="104" y="79"/>
                  </a:lnTo>
                  <a:lnTo>
                    <a:pt x="111" y="82"/>
                  </a:lnTo>
                  <a:lnTo>
                    <a:pt x="125" y="91"/>
                  </a:lnTo>
                  <a:lnTo>
                    <a:pt x="131" y="95"/>
                  </a:lnTo>
                  <a:lnTo>
                    <a:pt x="137" y="98"/>
                  </a:lnTo>
                  <a:lnTo>
                    <a:pt x="144" y="99"/>
                  </a:lnTo>
                  <a:lnTo>
                    <a:pt x="150" y="99"/>
                  </a:lnTo>
                  <a:lnTo>
                    <a:pt x="150" y="99"/>
                  </a:lnTo>
                  <a:lnTo>
                    <a:pt x="157" y="97"/>
                  </a:lnTo>
                  <a:lnTo>
                    <a:pt x="162" y="93"/>
                  </a:lnTo>
                  <a:lnTo>
                    <a:pt x="166" y="87"/>
                  </a:lnTo>
                  <a:lnTo>
                    <a:pt x="169" y="82"/>
                  </a:lnTo>
                  <a:lnTo>
                    <a:pt x="175" y="68"/>
                  </a:lnTo>
                  <a:lnTo>
                    <a:pt x="180" y="56"/>
                  </a:lnTo>
                  <a:lnTo>
                    <a:pt x="180" y="56"/>
                  </a:lnTo>
                  <a:lnTo>
                    <a:pt x="191" y="57"/>
                  </a:lnTo>
                  <a:lnTo>
                    <a:pt x="201" y="62"/>
                  </a:lnTo>
                  <a:lnTo>
                    <a:pt x="218" y="70"/>
                  </a:lnTo>
                  <a:lnTo>
                    <a:pt x="226" y="73"/>
                  </a:lnTo>
                  <a:lnTo>
                    <a:pt x="235" y="77"/>
                  </a:lnTo>
                  <a:lnTo>
                    <a:pt x="244" y="78"/>
                  </a:lnTo>
                  <a:lnTo>
                    <a:pt x="249" y="78"/>
                  </a:lnTo>
                  <a:lnTo>
                    <a:pt x="254" y="77"/>
                  </a:lnTo>
                  <a:lnTo>
                    <a:pt x="254" y="77"/>
                  </a:lnTo>
                  <a:lnTo>
                    <a:pt x="258" y="73"/>
                  </a:lnTo>
                  <a:lnTo>
                    <a:pt x="262" y="68"/>
                  </a:lnTo>
                  <a:lnTo>
                    <a:pt x="267" y="58"/>
                  </a:lnTo>
                  <a:lnTo>
                    <a:pt x="271" y="47"/>
                  </a:lnTo>
                  <a:lnTo>
                    <a:pt x="274" y="35"/>
                  </a:lnTo>
                  <a:lnTo>
                    <a:pt x="274" y="35"/>
                  </a:lnTo>
                  <a:lnTo>
                    <a:pt x="280" y="34"/>
                  </a:lnTo>
                  <a:lnTo>
                    <a:pt x="284" y="34"/>
                  </a:lnTo>
                  <a:lnTo>
                    <a:pt x="288" y="34"/>
                  </a:lnTo>
                  <a:lnTo>
                    <a:pt x="293" y="35"/>
                  </a:lnTo>
                  <a:lnTo>
                    <a:pt x="300" y="39"/>
                  </a:lnTo>
                  <a:lnTo>
                    <a:pt x="308" y="45"/>
                  </a:lnTo>
                  <a:lnTo>
                    <a:pt x="314" y="51"/>
                  </a:lnTo>
                  <a:lnTo>
                    <a:pt x="322" y="55"/>
                  </a:lnTo>
                  <a:lnTo>
                    <a:pt x="326" y="57"/>
                  </a:lnTo>
                  <a:lnTo>
                    <a:pt x="329" y="58"/>
                  </a:lnTo>
                  <a:lnTo>
                    <a:pt x="333" y="58"/>
                  </a:lnTo>
                  <a:lnTo>
                    <a:pt x="339" y="57"/>
                  </a:lnTo>
                  <a:lnTo>
                    <a:pt x="339" y="57"/>
                  </a:lnTo>
                  <a:lnTo>
                    <a:pt x="342" y="56"/>
                  </a:lnTo>
                  <a:lnTo>
                    <a:pt x="344" y="55"/>
                  </a:lnTo>
                  <a:lnTo>
                    <a:pt x="346" y="51"/>
                  </a:lnTo>
                  <a:lnTo>
                    <a:pt x="348" y="45"/>
                  </a:lnTo>
                  <a:lnTo>
                    <a:pt x="352" y="39"/>
                  </a:lnTo>
                  <a:lnTo>
                    <a:pt x="352" y="39"/>
                  </a:lnTo>
                  <a:lnTo>
                    <a:pt x="358" y="31"/>
                  </a:lnTo>
                  <a:lnTo>
                    <a:pt x="365" y="22"/>
                  </a:lnTo>
                  <a:lnTo>
                    <a:pt x="373" y="13"/>
                  </a:lnTo>
                  <a:lnTo>
                    <a:pt x="378" y="5"/>
                  </a:lnTo>
                  <a:lnTo>
                    <a:pt x="378" y="5"/>
                  </a:lnTo>
                  <a:lnTo>
                    <a:pt x="385" y="8"/>
                  </a:lnTo>
                  <a:lnTo>
                    <a:pt x="391" y="13"/>
                  </a:lnTo>
                  <a:lnTo>
                    <a:pt x="401" y="23"/>
                  </a:lnTo>
                  <a:lnTo>
                    <a:pt x="406" y="28"/>
                  </a:lnTo>
                  <a:lnTo>
                    <a:pt x="411" y="34"/>
                  </a:lnTo>
                  <a:lnTo>
                    <a:pt x="418" y="37"/>
                  </a:lnTo>
                  <a:lnTo>
                    <a:pt x="426" y="39"/>
                  </a:lnTo>
                  <a:lnTo>
                    <a:pt x="426" y="39"/>
                  </a:lnTo>
                  <a:lnTo>
                    <a:pt x="434" y="34"/>
                  </a:lnTo>
                  <a:lnTo>
                    <a:pt x="439" y="28"/>
                  </a:lnTo>
                  <a:lnTo>
                    <a:pt x="450" y="15"/>
                  </a:lnTo>
                  <a:lnTo>
                    <a:pt x="455" y="8"/>
                  </a:lnTo>
                  <a:lnTo>
                    <a:pt x="462" y="3"/>
                  </a:lnTo>
                  <a:lnTo>
                    <a:pt x="466" y="2"/>
                  </a:lnTo>
                  <a:lnTo>
                    <a:pt x="470" y="1"/>
                  </a:lnTo>
                  <a:lnTo>
                    <a:pt x="475" y="0"/>
                  </a:lnTo>
                  <a:lnTo>
                    <a:pt x="479" y="0"/>
                  </a:lnTo>
                  <a:lnTo>
                    <a:pt x="479" y="0"/>
                  </a:lnTo>
                  <a:close/>
                  <a:moveTo>
                    <a:pt x="438" y="54"/>
                  </a:moveTo>
                  <a:lnTo>
                    <a:pt x="438" y="54"/>
                  </a:lnTo>
                  <a:lnTo>
                    <a:pt x="452" y="55"/>
                  </a:lnTo>
                  <a:lnTo>
                    <a:pt x="466" y="57"/>
                  </a:lnTo>
                  <a:lnTo>
                    <a:pt x="466" y="57"/>
                  </a:lnTo>
                  <a:lnTo>
                    <a:pt x="469" y="64"/>
                  </a:lnTo>
                  <a:lnTo>
                    <a:pt x="473" y="68"/>
                  </a:lnTo>
                  <a:lnTo>
                    <a:pt x="476" y="72"/>
                  </a:lnTo>
                  <a:lnTo>
                    <a:pt x="478" y="73"/>
                  </a:lnTo>
                  <a:lnTo>
                    <a:pt x="481" y="75"/>
                  </a:lnTo>
                  <a:lnTo>
                    <a:pt x="481" y="75"/>
                  </a:lnTo>
                  <a:lnTo>
                    <a:pt x="495" y="133"/>
                  </a:lnTo>
                  <a:lnTo>
                    <a:pt x="509" y="193"/>
                  </a:lnTo>
                  <a:lnTo>
                    <a:pt x="509" y="193"/>
                  </a:lnTo>
                  <a:lnTo>
                    <a:pt x="512" y="206"/>
                  </a:lnTo>
                  <a:lnTo>
                    <a:pt x="514" y="221"/>
                  </a:lnTo>
                  <a:lnTo>
                    <a:pt x="515" y="234"/>
                  </a:lnTo>
                  <a:lnTo>
                    <a:pt x="515" y="244"/>
                  </a:lnTo>
                  <a:lnTo>
                    <a:pt x="515" y="244"/>
                  </a:lnTo>
                  <a:lnTo>
                    <a:pt x="513" y="249"/>
                  </a:lnTo>
                  <a:lnTo>
                    <a:pt x="511" y="254"/>
                  </a:lnTo>
                  <a:lnTo>
                    <a:pt x="509" y="259"/>
                  </a:lnTo>
                  <a:lnTo>
                    <a:pt x="506" y="262"/>
                  </a:lnTo>
                  <a:lnTo>
                    <a:pt x="499" y="268"/>
                  </a:lnTo>
                  <a:lnTo>
                    <a:pt x="491" y="274"/>
                  </a:lnTo>
                  <a:lnTo>
                    <a:pt x="481" y="278"/>
                  </a:lnTo>
                  <a:lnTo>
                    <a:pt x="470" y="281"/>
                  </a:lnTo>
                  <a:lnTo>
                    <a:pt x="449" y="287"/>
                  </a:lnTo>
                  <a:lnTo>
                    <a:pt x="449" y="287"/>
                  </a:lnTo>
                  <a:lnTo>
                    <a:pt x="452" y="288"/>
                  </a:lnTo>
                  <a:lnTo>
                    <a:pt x="455" y="289"/>
                  </a:lnTo>
                  <a:lnTo>
                    <a:pt x="459" y="293"/>
                  </a:lnTo>
                  <a:lnTo>
                    <a:pt x="463" y="298"/>
                  </a:lnTo>
                  <a:lnTo>
                    <a:pt x="465" y="300"/>
                  </a:lnTo>
                  <a:lnTo>
                    <a:pt x="468" y="302"/>
                  </a:lnTo>
                  <a:lnTo>
                    <a:pt x="468" y="302"/>
                  </a:lnTo>
                  <a:lnTo>
                    <a:pt x="473" y="304"/>
                  </a:lnTo>
                  <a:lnTo>
                    <a:pt x="479" y="305"/>
                  </a:lnTo>
                  <a:lnTo>
                    <a:pt x="490" y="306"/>
                  </a:lnTo>
                  <a:lnTo>
                    <a:pt x="501" y="307"/>
                  </a:lnTo>
                  <a:lnTo>
                    <a:pt x="507" y="308"/>
                  </a:lnTo>
                  <a:lnTo>
                    <a:pt x="511" y="309"/>
                  </a:lnTo>
                  <a:lnTo>
                    <a:pt x="511" y="309"/>
                  </a:lnTo>
                  <a:lnTo>
                    <a:pt x="515" y="306"/>
                  </a:lnTo>
                  <a:lnTo>
                    <a:pt x="517" y="302"/>
                  </a:lnTo>
                  <a:lnTo>
                    <a:pt x="519" y="298"/>
                  </a:lnTo>
                  <a:lnTo>
                    <a:pt x="520" y="294"/>
                  </a:lnTo>
                  <a:lnTo>
                    <a:pt x="520" y="284"/>
                  </a:lnTo>
                  <a:lnTo>
                    <a:pt x="517" y="276"/>
                  </a:lnTo>
                  <a:lnTo>
                    <a:pt x="515" y="267"/>
                  </a:lnTo>
                  <a:lnTo>
                    <a:pt x="514" y="259"/>
                  </a:lnTo>
                  <a:lnTo>
                    <a:pt x="515" y="254"/>
                  </a:lnTo>
                  <a:lnTo>
                    <a:pt x="515" y="251"/>
                  </a:lnTo>
                  <a:lnTo>
                    <a:pt x="517" y="248"/>
                  </a:lnTo>
                  <a:lnTo>
                    <a:pt x="521" y="246"/>
                  </a:lnTo>
                  <a:lnTo>
                    <a:pt x="521" y="246"/>
                  </a:lnTo>
                  <a:lnTo>
                    <a:pt x="532" y="246"/>
                  </a:lnTo>
                  <a:lnTo>
                    <a:pt x="539" y="245"/>
                  </a:lnTo>
                  <a:lnTo>
                    <a:pt x="545" y="243"/>
                  </a:lnTo>
                  <a:lnTo>
                    <a:pt x="552" y="240"/>
                  </a:lnTo>
                  <a:lnTo>
                    <a:pt x="557" y="237"/>
                  </a:lnTo>
                  <a:lnTo>
                    <a:pt x="561" y="233"/>
                  </a:lnTo>
                  <a:lnTo>
                    <a:pt x="564" y="229"/>
                  </a:lnTo>
                  <a:lnTo>
                    <a:pt x="564" y="229"/>
                  </a:lnTo>
                  <a:lnTo>
                    <a:pt x="561" y="225"/>
                  </a:lnTo>
                  <a:lnTo>
                    <a:pt x="559" y="223"/>
                  </a:lnTo>
                  <a:lnTo>
                    <a:pt x="554" y="219"/>
                  </a:lnTo>
                  <a:lnTo>
                    <a:pt x="546" y="217"/>
                  </a:lnTo>
                  <a:lnTo>
                    <a:pt x="540" y="215"/>
                  </a:lnTo>
                  <a:lnTo>
                    <a:pt x="532" y="213"/>
                  </a:lnTo>
                  <a:lnTo>
                    <a:pt x="526" y="210"/>
                  </a:lnTo>
                  <a:lnTo>
                    <a:pt x="522" y="207"/>
                  </a:lnTo>
                  <a:lnTo>
                    <a:pt x="520" y="205"/>
                  </a:lnTo>
                  <a:lnTo>
                    <a:pt x="519" y="202"/>
                  </a:lnTo>
                  <a:lnTo>
                    <a:pt x="519" y="202"/>
                  </a:lnTo>
                  <a:lnTo>
                    <a:pt x="517" y="199"/>
                  </a:lnTo>
                  <a:lnTo>
                    <a:pt x="519" y="196"/>
                  </a:lnTo>
                  <a:lnTo>
                    <a:pt x="519" y="192"/>
                  </a:lnTo>
                  <a:lnTo>
                    <a:pt x="521" y="189"/>
                  </a:lnTo>
                  <a:lnTo>
                    <a:pt x="525" y="185"/>
                  </a:lnTo>
                  <a:lnTo>
                    <a:pt x="530" y="181"/>
                  </a:lnTo>
                  <a:lnTo>
                    <a:pt x="537" y="176"/>
                  </a:lnTo>
                  <a:lnTo>
                    <a:pt x="542" y="172"/>
                  </a:lnTo>
                  <a:lnTo>
                    <a:pt x="546" y="166"/>
                  </a:lnTo>
                  <a:lnTo>
                    <a:pt x="549" y="161"/>
                  </a:lnTo>
                  <a:lnTo>
                    <a:pt x="549" y="157"/>
                  </a:lnTo>
                  <a:lnTo>
                    <a:pt x="549" y="157"/>
                  </a:lnTo>
                  <a:lnTo>
                    <a:pt x="543" y="154"/>
                  </a:lnTo>
                  <a:lnTo>
                    <a:pt x="537" y="152"/>
                  </a:lnTo>
                  <a:lnTo>
                    <a:pt x="523" y="149"/>
                  </a:lnTo>
                  <a:lnTo>
                    <a:pt x="516" y="147"/>
                  </a:lnTo>
                  <a:lnTo>
                    <a:pt x="514" y="145"/>
                  </a:lnTo>
                  <a:lnTo>
                    <a:pt x="512" y="143"/>
                  </a:lnTo>
                  <a:lnTo>
                    <a:pt x="510" y="141"/>
                  </a:lnTo>
                  <a:lnTo>
                    <a:pt x="509" y="138"/>
                  </a:lnTo>
                  <a:lnTo>
                    <a:pt x="509" y="133"/>
                  </a:lnTo>
                  <a:lnTo>
                    <a:pt x="509" y="129"/>
                  </a:lnTo>
                  <a:lnTo>
                    <a:pt x="509" y="129"/>
                  </a:lnTo>
                  <a:lnTo>
                    <a:pt x="514" y="126"/>
                  </a:lnTo>
                  <a:lnTo>
                    <a:pt x="519" y="122"/>
                  </a:lnTo>
                  <a:lnTo>
                    <a:pt x="523" y="116"/>
                  </a:lnTo>
                  <a:lnTo>
                    <a:pt x="526" y="111"/>
                  </a:lnTo>
                  <a:lnTo>
                    <a:pt x="531" y="98"/>
                  </a:lnTo>
                  <a:lnTo>
                    <a:pt x="536" y="84"/>
                  </a:lnTo>
                  <a:lnTo>
                    <a:pt x="536" y="84"/>
                  </a:lnTo>
                  <a:lnTo>
                    <a:pt x="525" y="81"/>
                  </a:lnTo>
                  <a:lnTo>
                    <a:pt x="516" y="79"/>
                  </a:lnTo>
                  <a:lnTo>
                    <a:pt x="509" y="79"/>
                  </a:lnTo>
                  <a:lnTo>
                    <a:pt x="500" y="80"/>
                  </a:lnTo>
                  <a:lnTo>
                    <a:pt x="500" y="80"/>
                  </a:lnTo>
                  <a:lnTo>
                    <a:pt x="495" y="75"/>
                  </a:lnTo>
                  <a:lnTo>
                    <a:pt x="491" y="68"/>
                  </a:lnTo>
                  <a:lnTo>
                    <a:pt x="484" y="53"/>
                  </a:lnTo>
                  <a:lnTo>
                    <a:pt x="478" y="38"/>
                  </a:lnTo>
                  <a:lnTo>
                    <a:pt x="474" y="31"/>
                  </a:lnTo>
                  <a:lnTo>
                    <a:pt x="469" y="24"/>
                  </a:lnTo>
                  <a:lnTo>
                    <a:pt x="469" y="24"/>
                  </a:lnTo>
                  <a:lnTo>
                    <a:pt x="460" y="30"/>
                  </a:lnTo>
                  <a:lnTo>
                    <a:pt x="451" y="37"/>
                  </a:lnTo>
                  <a:lnTo>
                    <a:pt x="445" y="45"/>
                  </a:lnTo>
                  <a:lnTo>
                    <a:pt x="438" y="54"/>
                  </a:lnTo>
                  <a:lnTo>
                    <a:pt x="438" y="54"/>
                  </a:lnTo>
                  <a:close/>
                  <a:moveTo>
                    <a:pt x="57" y="202"/>
                  </a:moveTo>
                  <a:lnTo>
                    <a:pt x="57" y="202"/>
                  </a:lnTo>
                  <a:lnTo>
                    <a:pt x="55" y="202"/>
                  </a:lnTo>
                  <a:lnTo>
                    <a:pt x="55" y="201"/>
                  </a:lnTo>
                  <a:lnTo>
                    <a:pt x="55" y="201"/>
                  </a:lnTo>
                  <a:lnTo>
                    <a:pt x="59" y="203"/>
                  </a:lnTo>
                  <a:lnTo>
                    <a:pt x="62" y="206"/>
                  </a:lnTo>
                  <a:lnTo>
                    <a:pt x="66" y="210"/>
                  </a:lnTo>
                  <a:lnTo>
                    <a:pt x="67" y="215"/>
                  </a:lnTo>
                  <a:lnTo>
                    <a:pt x="67" y="219"/>
                  </a:lnTo>
                  <a:lnTo>
                    <a:pt x="66" y="223"/>
                  </a:lnTo>
                  <a:lnTo>
                    <a:pt x="65" y="227"/>
                  </a:lnTo>
                  <a:lnTo>
                    <a:pt x="62" y="229"/>
                  </a:lnTo>
                  <a:lnTo>
                    <a:pt x="62" y="229"/>
                  </a:lnTo>
                  <a:lnTo>
                    <a:pt x="52" y="231"/>
                  </a:lnTo>
                  <a:lnTo>
                    <a:pt x="41" y="234"/>
                  </a:lnTo>
                  <a:lnTo>
                    <a:pt x="32" y="239"/>
                  </a:lnTo>
                  <a:lnTo>
                    <a:pt x="29" y="242"/>
                  </a:lnTo>
                  <a:lnTo>
                    <a:pt x="27" y="246"/>
                  </a:lnTo>
                  <a:lnTo>
                    <a:pt x="27" y="246"/>
                  </a:lnTo>
                  <a:lnTo>
                    <a:pt x="32" y="249"/>
                  </a:lnTo>
                  <a:lnTo>
                    <a:pt x="38" y="252"/>
                  </a:lnTo>
                  <a:lnTo>
                    <a:pt x="44" y="255"/>
                  </a:lnTo>
                  <a:lnTo>
                    <a:pt x="52" y="258"/>
                  </a:lnTo>
                  <a:lnTo>
                    <a:pt x="58" y="259"/>
                  </a:lnTo>
                  <a:lnTo>
                    <a:pt x="66" y="260"/>
                  </a:lnTo>
                  <a:lnTo>
                    <a:pt x="73" y="260"/>
                  </a:lnTo>
                  <a:lnTo>
                    <a:pt x="80" y="259"/>
                  </a:lnTo>
                  <a:lnTo>
                    <a:pt x="80" y="259"/>
                  </a:lnTo>
                  <a:lnTo>
                    <a:pt x="83" y="263"/>
                  </a:lnTo>
                  <a:lnTo>
                    <a:pt x="85" y="267"/>
                  </a:lnTo>
                  <a:lnTo>
                    <a:pt x="85" y="273"/>
                  </a:lnTo>
                  <a:lnTo>
                    <a:pt x="83" y="278"/>
                  </a:lnTo>
                  <a:lnTo>
                    <a:pt x="77" y="288"/>
                  </a:lnTo>
                  <a:lnTo>
                    <a:pt x="73" y="294"/>
                  </a:lnTo>
                  <a:lnTo>
                    <a:pt x="73" y="294"/>
                  </a:lnTo>
                  <a:lnTo>
                    <a:pt x="71" y="302"/>
                  </a:lnTo>
                  <a:lnTo>
                    <a:pt x="70" y="309"/>
                  </a:lnTo>
                  <a:lnTo>
                    <a:pt x="68" y="325"/>
                  </a:lnTo>
                  <a:lnTo>
                    <a:pt x="67" y="342"/>
                  </a:lnTo>
                  <a:lnTo>
                    <a:pt x="66" y="350"/>
                  </a:lnTo>
                  <a:lnTo>
                    <a:pt x="65" y="356"/>
                  </a:lnTo>
                  <a:lnTo>
                    <a:pt x="65" y="356"/>
                  </a:lnTo>
                  <a:lnTo>
                    <a:pt x="69" y="357"/>
                  </a:lnTo>
                  <a:lnTo>
                    <a:pt x="73" y="358"/>
                  </a:lnTo>
                  <a:lnTo>
                    <a:pt x="81" y="356"/>
                  </a:lnTo>
                  <a:lnTo>
                    <a:pt x="88" y="353"/>
                  </a:lnTo>
                  <a:lnTo>
                    <a:pt x="96" y="349"/>
                  </a:lnTo>
                  <a:lnTo>
                    <a:pt x="110" y="338"/>
                  </a:lnTo>
                  <a:lnTo>
                    <a:pt x="116" y="335"/>
                  </a:lnTo>
                  <a:lnTo>
                    <a:pt x="122" y="331"/>
                  </a:lnTo>
                  <a:lnTo>
                    <a:pt x="122" y="331"/>
                  </a:lnTo>
                  <a:lnTo>
                    <a:pt x="142" y="359"/>
                  </a:lnTo>
                  <a:lnTo>
                    <a:pt x="152" y="373"/>
                  </a:lnTo>
                  <a:lnTo>
                    <a:pt x="164" y="385"/>
                  </a:lnTo>
                  <a:lnTo>
                    <a:pt x="164" y="385"/>
                  </a:lnTo>
                  <a:lnTo>
                    <a:pt x="168" y="380"/>
                  </a:lnTo>
                  <a:lnTo>
                    <a:pt x="173" y="374"/>
                  </a:lnTo>
                  <a:lnTo>
                    <a:pt x="176" y="368"/>
                  </a:lnTo>
                  <a:lnTo>
                    <a:pt x="179" y="360"/>
                  </a:lnTo>
                  <a:lnTo>
                    <a:pt x="184" y="345"/>
                  </a:lnTo>
                  <a:lnTo>
                    <a:pt x="187" y="331"/>
                  </a:lnTo>
                  <a:lnTo>
                    <a:pt x="187" y="331"/>
                  </a:lnTo>
                  <a:lnTo>
                    <a:pt x="179" y="334"/>
                  </a:lnTo>
                  <a:lnTo>
                    <a:pt x="173" y="334"/>
                  </a:lnTo>
                  <a:lnTo>
                    <a:pt x="165" y="333"/>
                  </a:lnTo>
                  <a:lnTo>
                    <a:pt x="158" y="331"/>
                  </a:lnTo>
                  <a:lnTo>
                    <a:pt x="142" y="326"/>
                  </a:lnTo>
                  <a:lnTo>
                    <a:pt x="127" y="321"/>
                  </a:lnTo>
                  <a:lnTo>
                    <a:pt x="127" y="321"/>
                  </a:lnTo>
                  <a:lnTo>
                    <a:pt x="122" y="315"/>
                  </a:lnTo>
                  <a:lnTo>
                    <a:pt x="119" y="310"/>
                  </a:lnTo>
                  <a:lnTo>
                    <a:pt x="115" y="298"/>
                  </a:lnTo>
                  <a:lnTo>
                    <a:pt x="112" y="285"/>
                  </a:lnTo>
                  <a:lnTo>
                    <a:pt x="108" y="273"/>
                  </a:lnTo>
                  <a:lnTo>
                    <a:pt x="106" y="244"/>
                  </a:lnTo>
                  <a:lnTo>
                    <a:pt x="104" y="230"/>
                  </a:lnTo>
                  <a:lnTo>
                    <a:pt x="102" y="216"/>
                  </a:lnTo>
                  <a:lnTo>
                    <a:pt x="102" y="216"/>
                  </a:lnTo>
                  <a:lnTo>
                    <a:pt x="99" y="203"/>
                  </a:lnTo>
                  <a:lnTo>
                    <a:pt x="95" y="190"/>
                  </a:lnTo>
                  <a:lnTo>
                    <a:pt x="92" y="177"/>
                  </a:lnTo>
                  <a:lnTo>
                    <a:pt x="92" y="171"/>
                  </a:lnTo>
                  <a:lnTo>
                    <a:pt x="92" y="164"/>
                  </a:lnTo>
                  <a:lnTo>
                    <a:pt x="92" y="164"/>
                  </a:lnTo>
                  <a:lnTo>
                    <a:pt x="93" y="161"/>
                  </a:lnTo>
                  <a:lnTo>
                    <a:pt x="96" y="158"/>
                  </a:lnTo>
                  <a:lnTo>
                    <a:pt x="98" y="154"/>
                  </a:lnTo>
                  <a:lnTo>
                    <a:pt x="98" y="149"/>
                  </a:lnTo>
                  <a:lnTo>
                    <a:pt x="98" y="149"/>
                  </a:lnTo>
                  <a:lnTo>
                    <a:pt x="104" y="145"/>
                  </a:lnTo>
                  <a:lnTo>
                    <a:pt x="112" y="142"/>
                  </a:lnTo>
                  <a:lnTo>
                    <a:pt x="120" y="140"/>
                  </a:lnTo>
                  <a:lnTo>
                    <a:pt x="128" y="139"/>
                  </a:lnTo>
                  <a:lnTo>
                    <a:pt x="146" y="137"/>
                  </a:lnTo>
                  <a:lnTo>
                    <a:pt x="164" y="134"/>
                  </a:lnTo>
                  <a:lnTo>
                    <a:pt x="164" y="134"/>
                  </a:lnTo>
                  <a:lnTo>
                    <a:pt x="217" y="126"/>
                  </a:lnTo>
                  <a:lnTo>
                    <a:pt x="243" y="121"/>
                  </a:lnTo>
                  <a:lnTo>
                    <a:pt x="269" y="115"/>
                  </a:lnTo>
                  <a:lnTo>
                    <a:pt x="294" y="110"/>
                  </a:lnTo>
                  <a:lnTo>
                    <a:pt x="317" y="102"/>
                  </a:lnTo>
                  <a:lnTo>
                    <a:pt x="340" y="94"/>
                  </a:lnTo>
                  <a:lnTo>
                    <a:pt x="349" y="90"/>
                  </a:lnTo>
                  <a:lnTo>
                    <a:pt x="359" y="84"/>
                  </a:lnTo>
                  <a:lnTo>
                    <a:pt x="359" y="84"/>
                  </a:lnTo>
                  <a:lnTo>
                    <a:pt x="374" y="81"/>
                  </a:lnTo>
                  <a:lnTo>
                    <a:pt x="390" y="75"/>
                  </a:lnTo>
                  <a:lnTo>
                    <a:pt x="399" y="70"/>
                  </a:lnTo>
                  <a:lnTo>
                    <a:pt x="405" y="66"/>
                  </a:lnTo>
                  <a:lnTo>
                    <a:pt x="411" y="62"/>
                  </a:lnTo>
                  <a:lnTo>
                    <a:pt x="417" y="56"/>
                  </a:lnTo>
                  <a:lnTo>
                    <a:pt x="417" y="56"/>
                  </a:lnTo>
                  <a:lnTo>
                    <a:pt x="399" y="45"/>
                  </a:lnTo>
                  <a:lnTo>
                    <a:pt x="381" y="32"/>
                  </a:lnTo>
                  <a:lnTo>
                    <a:pt x="381" y="32"/>
                  </a:lnTo>
                  <a:lnTo>
                    <a:pt x="372" y="40"/>
                  </a:lnTo>
                  <a:lnTo>
                    <a:pt x="368" y="46"/>
                  </a:lnTo>
                  <a:lnTo>
                    <a:pt x="363" y="51"/>
                  </a:lnTo>
                  <a:lnTo>
                    <a:pt x="360" y="57"/>
                  </a:lnTo>
                  <a:lnTo>
                    <a:pt x="358" y="65"/>
                  </a:lnTo>
                  <a:lnTo>
                    <a:pt x="356" y="72"/>
                  </a:lnTo>
                  <a:lnTo>
                    <a:pt x="356" y="80"/>
                  </a:lnTo>
                  <a:lnTo>
                    <a:pt x="356" y="80"/>
                  </a:lnTo>
                  <a:lnTo>
                    <a:pt x="350" y="81"/>
                  </a:lnTo>
                  <a:lnTo>
                    <a:pt x="346" y="80"/>
                  </a:lnTo>
                  <a:lnTo>
                    <a:pt x="338" y="78"/>
                  </a:lnTo>
                  <a:lnTo>
                    <a:pt x="329" y="73"/>
                  </a:lnTo>
                  <a:lnTo>
                    <a:pt x="320" y="69"/>
                  </a:lnTo>
                  <a:lnTo>
                    <a:pt x="311" y="64"/>
                  </a:lnTo>
                  <a:lnTo>
                    <a:pt x="302" y="61"/>
                  </a:lnTo>
                  <a:lnTo>
                    <a:pt x="294" y="57"/>
                  </a:lnTo>
                  <a:lnTo>
                    <a:pt x="288" y="57"/>
                  </a:lnTo>
                  <a:lnTo>
                    <a:pt x="284" y="57"/>
                  </a:lnTo>
                  <a:lnTo>
                    <a:pt x="284" y="57"/>
                  </a:lnTo>
                  <a:lnTo>
                    <a:pt x="282" y="61"/>
                  </a:lnTo>
                  <a:lnTo>
                    <a:pt x="279" y="65"/>
                  </a:lnTo>
                  <a:lnTo>
                    <a:pt x="273" y="78"/>
                  </a:lnTo>
                  <a:lnTo>
                    <a:pt x="267" y="92"/>
                  </a:lnTo>
                  <a:lnTo>
                    <a:pt x="264" y="98"/>
                  </a:lnTo>
                  <a:lnTo>
                    <a:pt x="259" y="102"/>
                  </a:lnTo>
                  <a:lnTo>
                    <a:pt x="259" y="102"/>
                  </a:lnTo>
                  <a:lnTo>
                    <a:pt x="242" y="97"/>
                  </a:lnTo>
                  <a:lnTo>
                    <a:pt x="227" y="92"/>
                  </a:lnTo>
                  <a:lnTo>
                    <a:pt x="195" y="77"/>
                  </a:lnTo>
                  <a:lnTo>
                    <a:pt x="195" y="77"/>
                  </a:lnTo>
                  <a:lnTo>
                    <a:pt x="192" y="78"/>
                  </a:lnTo>
                  <a:lnTo>
                    <a:pt x="188" y="79"/>
                  </a:lnTo>
                  <a:lnTo>
                    <a:pt x="186" y="82"/>
                  </a:lnTo>
                  <a:lnTo>
                    <a:pt x="182" y="84"/>
                  </a:lnTo>
                  <a:lnTo>
                    <a:pt x="179" y="91"/>
                  </a:lnTo>
                  <a:lnTo>
                    <a:pt x="177" y="98"/>
                  </a:lnTo>
                  <a:lnTo>
                    <a:pt x="174" y="106"/>
                  </a:lnTo>
                  <a:lnTo>
                    <a:pt x="172" y="113"/>
                  </a:lnTo>
                  <a:lnTo>
                    <a:pt x="167" y="118"/>
                  </a:lnTo>
                  <a:lnTo>
                    <a:pt x="165" y="121"/>
                  </a:lnTo>
                  <a:lnTo>
                    <a:pt x="162" y="122"/>
                  </a:lnTo>
                  <a:lnTo>
                    <a:pt x="162" y="122"/>
                  </a:lnTo>
                  <a:lnTo>
                    <a:pt x="158" y="123"/>
                  </a:lnTo>
                  <a:lnTo>
                    <a:pt x="153" y="123"/>
                  </a:lnTo>
                  <a:lnTo>
                    <a:pt x="149" y="122"/>
                  </a:lnTo>
                  <a:lnTo>
                    <a:pt x="145" y="119"/>
                  </a:lnTo>
                  <a:lnTo>
                    <a:pt x="136" y="115"/>
                  </a:lnTo>
                  <a:lnTo>
                    <a:pt x="128" y="109"/>
                  </a:lnTo>
                  <a:lnTo>
                    <a:pt x="119" y="103"/>
                  </a:lnTo>
                  <a:lnTo>
                    <a:pt x="111" y="100"/>
                  </a:lnTo>
                  <a:lnTo>
                    <a:pt x="105" y="99"/>
                  </a:lnTo>
                  <a:lnTo>
                    <a:pt x="101" y="98"/>
                  </a:lnTo>
                  <a:lnTo>
                    <a:pt x="96" y="99"/>
                  </a:lnTo>
                  <a:lnTo>
                    <a:pt x="90" y="101"/>
                  </a:lnTo>
                  <a:lnTo>
                    <a:pt x="90" y="101"/>
                  </a:lnTo>
                  <a:lnTo>
                    <a:pt x="88" y="108"/>
                  </a:lnTo>
                  <a:lnTo>
                    <a:pt x="87" y="114"/>
                  </a:lnTo>
                  <a:lnTo>
                    <a:pt x="85" y="127"/>
                  </a:lnTo>
                  <a:lnTo>
                    <a:pt x="83" y="139"/>
                  </a:lnTo>
                  <a:lnTo>
                    <a:pt x="81" y="144"/>
                  </a:lnTo>
                  <a:lnTo>
                    <a:pt x="77" y="149"/>
                  </a:lnTo>
                  <a:lnTo>
                    <a:pt x="77" y="149"/>
                  </a:lnTo>
                  <a:lnTo>
                    <a:pt x="63" y="152"/>
                  </a:lnTo>
                  <a:lnTo>
                    <a:pt x="51" y="152"/>
                  </a:lnTo>
                  <a:lnTo>
                    <a:pt x="38" y="154"/>
                  </a:lnTo>
                  <a:lnTo>
                    <a:pt x="25" y="157"/>
                  </a:lnTo>
                  <a:lnTo>
                    <a:pt x="25" y="157"/>
                  </a:lnTo>
                  <a:lnTo>
                    <a:pt x="26" y="166"/>
                  </a:lnTo>
                  <a:lnTo>
                    <a:pt x="29" y="173"/>
                  </a:lnTo>
                  <a:lnTo>
                    <a:pt x="32" y="179"/>
                  </a:lnTo>
                  <a:lnTo>
                    <a:pt x="37" y="186"/>
                  </a:lnTo>
                  <a:lnTo>
                    <a:pt x="42" y="191"/>
                  </a:lnTo>
                  <a:lnTo>
                    <a:pt x="46" y="197"/>
                  </a:lnTo>
                  <a:lnTo>
                    <a:pt x="52" y="200"/>
                  </a:lnTo>
                  <a:lnTo>
                    <a:pt x="57" y="202"/>
                  </a:lnTo>
                  <a:lnTo>
                    <a:pt x="57" y="202"/>
                  </a:lnTo>
                  <a:close/>
                  <a:moveTo>
                    <a:pt x="416" y="80"/>
                  </a:moveTo>
                  <a:lnTo>
                    <a:pt x="416" y="80"/>
                  </a:lnTo>
                  <a:lnTo>
                    <a:pt x="400" y="90"/>
                  </a:lnTo>
                  <a:lnTo>
                    <a:pt x="384" y="97"/>
                  </a:lnTo>
                  <a:lnTo>
                    <a:pt x="367" y="104"/>
                  </a:lnTo>
                  <a:lnTo>
                    <a:pt x="349" y="111"/>
                  </a:lnTo>
                  <a:lnTo>
                    <a:pt x="332" y="117"/>
                  </a:lnTo>
                  <a:lnTo>
                    <a:pt x="314" y="122"/>
                  </a:lnTo>
                  <a:lnTo>
                    <a:pt x="277" y="131"/>
                  </a:lnTo>
                  <a:lnTo>
                    <a:pt x="239" y="139"/>
                  </a:lnTo>
                  <a:lnTo>
                    <a:pt x="201" y="144"/>
                  </a:lnTo>
                  <a:lnTo>
                    <a:pt x="122" y="156"/>
                  </a:lnTo>
                  <a:lnTo>
                    <a:pt x="122" y="156"/>
                  </a:lnTo>
                  <a:lnTo>
                    <a:pt x="119" y="159"/>
                  </a:lnTo>
                  <a:lnTo>
                    <a:pt x="116" y="162"/>
                  </a:lnTo>
                  <a:lnTo>
                    <a:pt x="114" y="167"/>
                  </a:lnTo>
                  <a:lnTo>
                    <a:pt x="112" y="171"/>
                  </a:lnTo>
                  <a:lnTo>
                    <a:pt x="110" y="179"/>
                  </a:lnTo>
                  <a:lnTo>
                    <a:pt x="110" y="189"/>
                  </a:lnTo>
                  <a:lnTo>
                    <a:pt x="111" y="200"/>
                  </a:lnTo>
                  <a:lnTo>
                    <a:pt x="113" y="210"/>
                  </a:lnTo>
                  <a:lnTo>
                    <a:pt x="117" y="232"/>
                  </a:lnTo>
                  <a:lnTo>
                    <a:pt x="117" y="232"/>
                  </a:lnTo>
                  <a:lnTo>
                    <a:pt x="117" y="242"/>
                  </a:lnTo>
                  <a:lnTo>
                    <a:pt x="118" y="251"/>
                  </a:lnTo>
                  <a:lnTo>
                    <a:pt x="118" y="260"/>
                  </a:lnTo>
                  <a:lnTo>
                    <a:pt x="119" y="268"/>
                  </a:lnTo>
                  <a:lnTo>
                    <a:pt x="119" y="268"/>
                  </a:lnTo>
                  <a:lnTo>
                    <a:pt x="121" y="277"/>
                  </a:lnTo>
                  <a:lnTo>
                    <a:pt x="125" y="285"/>
                  </a:lnTo>
                  <a:lnTo>
                    <a:pt x="128" y="292"/>
                  </a:lnTo>
                  <a:lnTo>
                    <a:pt x="131" y="297"/>
                  </a:lnTo>
                  <a:lnTo>
                    <a:pt x="135" y="302"/>
                  </a:lnTo>
                  <a:lnTo>
                    <a:pt x="141" y="305"/>
                  </a:lnTo>
                  <a:lnTo>
                    <a:pt x="146" y="308"/>
                  </a:lnTo>
                  <a:lnTo>
                    <a:pt x="151" y="309"/>
                  </a:lnTo>
                  <a:lnTo>
                    <a:pt x="158" y="310"/>
                  </a:lnTo>
                  <a:lnTo>
                    <a:pt x="165" y="311"/>
                  </a:lnTo>
                  <a:lnTo>
                    <a:pt x="180" y="311"/>
                  </a:lnTo>
                  <a:lnTo>
                    <a:pt x="219" y="308"/>
                  </a:lnTo>
                  <a:lnTo>
                    <a:pt x="219" y="308"/>
                  </a:lnTo>
                  <a:lnTo>
                    <a:pt x="264" y="303"/>
                  </a:lnTo>
                  <a:lnTo>
                    <a:pt x="304" y="296"/>
                  </a:lnTo>
                  <a:lnTo>
                    <a:pt x="343" y="289"/>
                  </a:lnTo>
                  <a:lnTo>
                    <a:pt x="387" y="279"/>
                  </a:lnTo>
                  <a:lnTo>
                    <a:pt x="387" y="279"/>
                  </a:lnTo>
                  <a:lnTo>
                    <a:pt x="417" y="275"/>
                  </a:lnTo>
                  <a:lnTo>
                    <a:pt x="449" y="268"/>
                  </a:lnTo>
                  <a:lnTo>
                    <a:pt x="464" y="265"/>
                  </a:lnTo>
                  <a:lnTo>
                    <a:pt x="477" y="261"/>
                  </a:lnTo>
                  <a:lnTo>
                    <a:pt x="483" y="258"/>
                  </a:lnTo>
                  <a:lnTo>
                    <a:pt x="487" y="254"/>
                  </a:lnTo>
                  <a:lnTo>
                    <a:pt x="492" y="251"/>
                  </a:lnTo>
                  <a:lnTo>
                    <a:pt x="494" y="248"/>
                  </a:lnTo>
                  <a:lnTo>
                    <a:pt x="494" y="248"/>
                  </a:lnTo>
                  <a:lnTo>
                    <a:pt x="496" y="244"/>
                  </a:lnTo>
                  <a:lnTo>
                    <a:pt x="497" y="239"/>
                  </a:lnTo>
                  <a:lnTo>
                    <a:pt x="497" y="228"/>
                  </a:lnTo>
                  <a:lnTo>
                    <a:pt x="497" y="215"/>
                  </a:lnTo>
                  <a:lnTo>
                    <a:pt x="496" y="204"/>
                  </a:lnTo>
                  <a:lnTo>
                    <a:pt x="496" y="204"/>
                  </a:lnTo>
                  <a:lnTo>
                    <a:pt x="490" y="173"/>
                  </a:lnTo>
                  <a:lnTo>
                    <a:pt x="482" y="139"/>
                  </a:lnTo>
                  <a:lnTo>
                    <a:pt x="474" y="106"/>
                  </a:lnTo>
                  <a:lnTo>
                    <a:pt x="469" y="91"/>
                  </a:lnTo>
                  <a:lnTo>
                    <a:pt x="464" y="79"/>
                  </a:lnTo>
                  <a:lnTo>
                    <a:pt x="464" y="79"/>
                  </a:lnTo>
                  <a:lnTo>
                    <a:pt x="451" y="78"/>
                  </a:lnTo>
                  <a:lnTo>
                    <a:pt x="439" y="79"/>
                  </a:lnTo>
                  <a:lnTo>
                    <a:pt x="428" y="80"/>
                  </a:lnTo>
                  <a:lnTo>
                    <a:pt x="416" y="80"/>
                  </a:lnTo>
                  <a:lnTo>
                    <a:pt x="416" y="80"/>
                  </a:lnTo>
                  <a:close/>
                  <a:moveTo>
                    <a:pt x="242" y="378"/>
                  </a:moveTo>
                  <a:lnTo>
                    <a:pt x="242" y="378"/>
                  </a:lnTo>
                  <a:lnTo>
                    <a:pt x="248" y="375"/>
                  </a:lnTo>
                  <a:lnTo>
                    <a:pt x="251" y="372"/>
                  </a:lnTo>
                  <a:lnTo>
                    <a:pt x="255" y="369"/>
                  </a:lnTo>
                  <a:lnTo>
                    <a:pt x="257" y="366"/>
                  </a:lnTo>
                  <a:lnTo>
                    <a:pt x="263" y="357"/>
                  </a:lnTo>
                  <a:lnTo>
                    <a:pt x="268" y="349"/>
                  </a:lnTo>
                  <a:lnTo>
                    <a:pt x="272" y="340"/>
                  </a:lnTo>
                  <a:lnTo>
                    <a:pt x="278" y="333"/>
                  </a:lnTo>
                  <a:lnTo>
                    <a:pt x="282" y="329"/>
                  </a:lnTo>
                  <a:lnTo>
                    <a:pt x="285" y="326"/>
                  </a:lnTo>
                  <a:lnTo>
                    <a:pt x="290" y="324"/>
                  </a:lnTo>
                  <a:lnTo>
                    <a:pt x="295" y="323"/>
                  </a:lnTo>
                  <a:lnTo>
                    <a:pt x="295" y="323"/>
                  </a:lnTo>
                  <a:lnTo>
                    <a:pt x="303" y="334"/>
                  </a:lnTo>
                  <a:lnTo>
                    <a:pt x="313" y="343"/>
                  </a:lnTo>
                  <a:lnTo>
                    <a:pt x="323" y="353"/>
                  </a:lnTo>
                  <a:lnTo>
                    <a:pt x="334" y="360"/>
                  </a:lnTo>
                  <a:lnTo>
                    <a:pt x="334" y="360"/>
                  </a:lnTo>
                  <a:lnTo>
                    <a:pt x="339" y="354"/>
                  </a:lnTo>
                  <a:lnTo>
                    <a:pt x="343" y="348"/>
                  </a:lnTo>
                  <a:lnTo>
                    <a:pt x="349" y="333"/>
                  </a:lnTo>
                  <a:lnTo>
                    <a:pt x="353" y="326"/>
                  </a:lnTo>
                  <a:lnTo>
                    <a:pt x="357" y="319"/>
                  </a:lnTo>
                  <a:lnTo>
                    <a:pt x="361" y="312"/>
                  </a:lnTo>
                  <a:lnTo>
                    <a:pt x="367" y="308"/>
                  </a:lnTo>
                  <a:lnTo>
                    <a:pt x="367" y="308"/>
                  </a:lnTo>
                  <a:lnTo>
                    <a:pt x="375" y="310"/>
                  </a:lnTo>
                  <a:lnTo>
                    <a:pt x="383" y="313"/>
                  </a:lnTo>
                  <a:lnTo>
                    <a:pt x="396" y="321"/>
                  </a:lnTo>
                  <a:lnTo>
                    <a:pt x="409" y="328"/>
                  </a:lnTo>
                  <a:lnTo>
                    <a:pt x="417" y="331"/>
                  </a:lnTo>
                  <a:lnTo>
                    <a:pt x="424" y="334"/>
                  </a:lnTo>
                  <a:lnTo>
                    <a:pt x="424" y="334"/>
                  </a:lnTo>
                  <a:lnTo>
                    <a:pt x="429" y="330"/>
                  </a:lnTo>
                  <a:lnTo>
                    <a:pt x="432" y="325"/>
                  </a:lnTo>
                  <a:lnTo>
                    <a:pt x="438" y="312"/>
                  </a:lnTo>
                  <a:lnTo>
                    <a:pt x="443" y="299"/>
                  </a:lnTo>
                  <a:lnTo>
                    <a:pt x="446" y="287"/>
                  </a:lnTo>
                  <a:lnTo>
                    <a:pt x="446" y="287"/>
                  </a:lnTo>
                  <a:lnTo>
                    <a:pt x="383" y="299"/>
                  </a:lnTo>
                  <a:lnTo>
                    <a:pt x="318" y="311"/>
                  </a:lnTo>
                  <a:lnTo>
                    <a:pt x="254" y="321"/>
                  </a:lnTo>
                  <a:lnTo>
                    <a:pt x="192" y="331"/>
                  </a:lnTo>
                  <a:lnTo>
                    <a:pt x="192" y="331"/>
                  </a:lnTo>
                  <a:lnTo>
                    <a:pt x="202" y="337"/>
                  </a:lnTo>
                  <a:lnTo>
                    <a:pt x="208" y="341"/>
                  </a:lnTo>
                  <a:lnTo>
                    <a:pt x="214" y="346"/>
                  </a:lnTo>
                  <a:lnTo>
                    <a:pt x="219" y="353"/>
                  </a:lnTo>
                  <a:lnTo>
                    <a:pt x="228" y="365"/>
                  </a:lnTo>
                  <a:lnTo>
                    <a:pt x="235" y="371"/>
                  </a:lnTo>
                  <a:lnTo>
                    <a:pt x="242" y="378"/>
                  </a:lnTo>
                  <a:lnTo>
                    <a:pt x="242" y="37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6" name="Freeform 253"/>
            <p:cNvSpPr>
              <a:spLocks noEditPoints="1"/>
            </p:cNvSpPr>
            <p:nvPr/>
          </p:nvSpPr>
          <p:spPr bwMode="auto">
            <a:xfrm>
              <a:off x="5148263" y="2954338"/>
              <a:ext cx="1249363" cy="1279525"/>
            </a:xfrm>
            <a:custGeom>
              <a:avLst/>
              <a:gdLst/>
              <a:ahLst/>
              <a:cxnLst>
                <a:cxn ang="0">
                  <a:pos x="2217" y="2002"/>
                </a:cxn>
                <a:cxn ang="0">
                  <a:pos x="545" y="2410"/>
                </a:cxn>
                <a:cxn ang="0">
                  <a:pos x="145" y="1524"/>
                </a:cxn>
                <a:cxn ang="0">
                  <a:pos x="104" y="696"/>
                </a:cxn>
                <a:cxn ang="0">
                  <a:pos x="1366" y="496"/>
                </a:cxn>
                <a:cxn ang="0">
                  <a:pos x="746" y="395"/>
                </a:cxn>
                <a:cxn ang="0">
                  <a:pos x="1333" y="1"/>
                </a:cxn>
                <a:cxn ang="0">
                  <a:pos x="1886" y="115"/>
                </a:cxn>
                <a:cxn ang="0">
                  <a:pos x="1764" y="1826"/>
                </a:cxn>
                <a:cxn ang="0">
                  <a:pos x="1757" y="1770"/>
                </a:cxn>
                <a:cxn ang="0">
                  <a:pos x="833" y="401"/>
                </a:cxn>
                <a:cxn ang="0">
                  <a:pos x="1408" y="46"/>
                </a:cxn>
                <a:cxn ang="0">
                  <a:pos x="1586" y="49"/>
                </a:cxn>
                <a:cxn ang="0">
                  <a:pos x="926" y="388"/>
                </a:cxn>
                <a:cxn ang="0">
                  <a:pos x="1523" y="502"/>
                </a:cxn>
                <a:cxn ang="0">
                  <a:pos x="378" y="656"/>
                </a:cxn>
                <a:cxn ang="0">
                  <a:pos x="1007" y="749"/>
                </a:cxn>
                <a:cxn ang="0">
                  <a:pos x="1613" y="42"/>
                </a:cxn>
                <a:cxn ang="0">
                  <a:pos x="2103" y="747"/>
                </a:cxn>
                <a:cxn ang="0">
                  <a:pos x="1672" y="52"/>
                </a:cxn>
                <a:cxn ang="0">
                  <a:pos x="782" y="396"/>
                </a:cxn>
                <a:cxn ang="0">
                  <a:pos x="1511" y="454"/>
                </a:cxn>
                <a:cxn ang="0">
                  <a:pos x="1369" y="587"/>
                </a:cxn>
                <a:cxn ang="0">
                  <a:pos x="1411" y="521"/>
                </a:cxn>
                <a:cxn ang="0">
                  <a:pos x="1590" y="1543"/>
                </a:cxn>
                <a:cxn ang="0">
                  <a:pos x="1694" y="1127"/>
                </a:cxn>
                <a:cxn ang="0">
                  <a:pos x="1929" y="1579"/>
                </a:cxn>
                <a:cxn ang="0">
                  <a:pos x="2053" y="1029"/>
                </a:cxn>
                <a:cxn ang="0">
                  <a:pos x="787" y="820"/>
                </a:cxn>
                <a:cxn ang="0">
                  <a:pos x="322" y="1988"/>
                </a:cxn>
                <a:cxn ang="0">
                  <a:pos x="636" y="1437"/>
                </a:cxn>
                <a:cxn ang="0">
                  <a:pos x="553" y="1719"/>
                </a:cxn>
                <a:cxn ang="0">
                  <a:pos x="718" y="1552"/>
                </a:cxn>
                <a:cxn ang="0">
                  <a:pos x="1600" y="1577"/>
                </a:cxn>
                <a:cxn ang="0">
                  <a:pos x="217" y="756"/>
                </a:cxn>
                <a:cxn ang="0">
                  <a:pos x="71" y="969"/>
                </a:cxn>
                <a:cxn ang="0">
                  <a:pos x="41" y="989"/>
                </a:cxn>
                <a:cxn ang="0">
                  <a:pos x="2049" y="796"/>
                </a:cxn>
                <a:cxn ang="0">
                  <a:pos x="2140" y="837"/>
                </a:cxn>
                <a:cxn ang="0">
                  <a:pos x="2148" y="1517"/>
                </a:cxn>
                <a:cxn ang="0">
                  <a:pos x="2270" y="1776"/>
                </a:cxn>
                <a:cxn ang="0">
                  <a:pos x="2276" y="1567"/>
                </a:cxn>
                <a:cxn ang="0">
                  <a:pos x="2080" y="889"/>
                </a:cxn>
                <a:cxn ang="0">
                  <a:pos x="1592" y="1233"/>
                </a:cxn>
                <a:cxn ang="0">
                  <a:pos x="517" y="1443"/>
                </a:cxn>
                <a:cxn ang="0">
                  <a:pos x="1623" y="1677"/>
                </a:cxn>
                <a:cxn ang="0">
                  <a:pos x="1757" y="1539"/>
                </a:cxn>
                <a:cxn ang="0">
                  <a:pos x="1873" y="1686"/>
                </a:cxn>
                <a:cxn ang="0">
                  <a:pos x="539" y="2394"/>
                </a:cxn>
                <a:cxn ang="0">
                  <a:pos x="2047" y="2028"/>
                </a:cxn>
                <a:cxn ang="0">
                  <a:pos x="1888" y="1745"/>
                </a:cxn>
                <a:cxn ang="0">
                  <a:pos x="1670" y="1854"/>
                </a:cxn>
                <a:cxn ang="0">
                  <a:pos x="827" y="1973"/>
                </a:cxn>
                <a:cxn ang="0">
                  <a:pos x="580" y="2034"/>
                </a:cxn>
                <a:cxn ang="0">
                  <a:pos x="1733" y="1677"/>
                </a:cxn>
                <a:cxn ang="0">
                  <a:pos x="782" y="1742"/>
                </a:cxn>
                <a:cxn ang="0">
                  <a:pos x="656" y="1978"/>
                </a:cxn>
                <a:cxn ang="0">
                  <a:pos x="776" y="1952"/>
                </a:cxn>
                <a:cxn ang="0">
                  <a:pos x="1845" y="1795"/>
                </a:cxn>
                <a:cxn ang="0">
                  <a:pos x="1719" y="1869"/>
                </a:cxn>
                <a:cxn ang="0">
                  <a:pos x="718" y="1901"/>
                </a:cxn>
                <a:cxn ang="0">
                  <a:pos x="674" y="1927"/>
                </a:cxn>
                <a:cxn ang="0">
                  <a:pos x="729" y="2081"/>
                </a:cxn>
              </a:cxnLst>
              <a:rect l="0" t="0" r="r" b="b"/>
              <a:pathLst>
                <a:path w="2362" h="2418">
                  <a:moveTo>
                    <a:pt x="2115" y="897"/>
                  </a:moveTo>
                  <a:lnTo>
                    <a:pt x="2115" y="897"/>
                  </a:lnTo>
                  <a:lnTo>
                    <a:pt x="2122" y="940"/>
                  </a:lnTo>
                  <a:lnTo>
                    <a:pt x="2129" y="983"/>
                  </a:lnTo>
                  <a:lnTo>
                    <a:pt x="2139" y="1024"/>
                  </a:lnTo>
                  <a:lnTo>
                    <a:pt x="2149" y="1065"/>
                  </a:lnTo>
                  <a:lnTo>
                    <a:pt x="2161" y="1105"/>
                  </a:lnTo>
                  <a:lnTo>
                    <a:pt x="2174" y="1144"/>
                  </a:lnTo>
                  <a:lnTo>
                    <a:pt x="2200" y="1221"/>
                  </a:lnTo>
                  <a:lnTo>
                    <a:pt x="2200" y="1221"/>
                  </a:lnTo>
                  <a:lnTo>
                    <a:pt x="2211" y="1260"/>
                  </a:lnTo>
                  <a:lnTo>
                    <a:pt x="2224" y="1300"/>
                  </a:lnTo>
                  <a:lnTo>
                    <a:pt x="2247" y="1381"/>
                  </a:lnTo>
                  <a:lnTo>
                    <a:pt x="2268" y="1464"/>
                  </a:lnTo>
                  <a:lnTo>
                    <a:pt x="2289" y="1550"/>
                  </a:lnTo>
                  <a:lnTo>
                    <a:pt x="2308" y="1637"/>
                  </a:lnTo>
                  <a:lnTo>
                    <a:pt x="2327" y="1724"/>
                  </a:lnTo>
                  <a:lnTo>
                    <a:pt x="2362" y="1892"/>
                  </a:lnTo>
                  <a:lnTo>
                    <a:pt x="2362" y="1892"/>
                  </a:lnTo>
                  <a:lnTo>
                    <a:pt x="2361" y="1903"/>
                  </a:lnTo>
                  <a:lnTo>
                    <a:pt x="2358" y="1913"/>
                  </a:lnTo>
                  <a:lnTo>
                    <a:pt x="2356" y="1916"/>
                  </a:lnTo>
                  <a:lnTo>
                    <a:pt x="2354" y="1919"/>
                  </a:lnTo>
                  <a:lnTo>
                    <a:pt x="2351" y="1923"/>
                  </a:lnTo>
                  <a:lnTo>
                    <a:pt x="2346" y="1925"/>
                  </a:lnTo>
                  <a:lnTo>
                    <a:pt x="2343" y="1927"/>
                  </a:lnTo>
                  <a:lnTo>
                    <a:pt x="2339" y="1928"/>
                  </a:lnTo>
                  <a:lnTo>
                    <a:pt x="2335" y="1928"/>
                  </a:lnTo>
                  <a:lnTo>
                    <a:pt x="2330" y="1928"/>
                  </a:lnTo>
                  <a:lnTo>
                    <a:pt x="2325" y="1927"/>
                  </a:lnTo>
                  <a:lnTo>
                    <a:pt x="2321" y="1925"/>
                  </a:lnTo>
                  <a:lnTo>
                    <a:pt x="2315" y="1922"/>
                  </a:lnTo>
                  <a:lnTo>
                    <a:pt x="2310" y="1918"/>
                  </a:lnTo>
                  <a:lnTo>
                    <a:pt x="2310" y="1918"/>
                  </a:lnTo>
                  <a:lnTo>
                    <a:pt x="2299" y="1940"/>
                  </a:lnTo>
                  <a:lnTo>
                    <a:pt x="2285" y="1963"/>
                  </a:lnTo>
                  <a:lnTo>
                    <a:pt x="2285" y="1963"/>
                  </a:lnTo>
                  <a:lnTo>
                    <a:pt x="2279" y="1964"/>
                  </a:lnTo>
                  <a:lnTo>
                    <a:pt x="2272" y="1967"/>
                  </a:lnTo>
                  <a:lnTo>
                    <a:pt x="2260" y="1973"/>
                  </a:lnTo>
                  <a:lnTo>
                    <a:pt x="2253" y="1977"/>
                  </a:lnTo>
                  <a:lnTo>
                    <a:pt x="2247" y="1979"/>
                  </a:lnTo>
                  <a:lnTo>
                    <a:pt x="2238" y="1980"/>
                  </a:lnTo>
                  <a:lnTo>
                    <a:pt x="2230" y="1980"/>
                  </a:lnTo>
                  <a:lnTo>
                    <a:pt x="2230" y="1980"/>
                  </a:lnTo>
                  <a:lnTo>
                    <a:pt x="2228" y="1987"/>
                  </a:lnTo>
                  <a:lnTo>
                    <a:pt x="2224" y="1993"/>
                  </a:lnTo>
                  <a:lnTo>
                    <a:pt x="2221" y="1998"/>
                  </a:lnTo>
                  <a:lnTo>
                    <a:pt x="2217" y="2002"/>
                  </a:lnTo>
                  <a:lnTo>
                    <a:pt x="2207" y="2009"/>
                  </a:lnTo>
                  <a:lnTo>
                    <a:pt x="2200" y="2016"/>
                  </a:lnTo>
                  <a:lnTo>
                    <a:pt x="2200" y="2016"/>
                  </a:lnTo>
                  <a:lnTo>
                    <a:pt x="2168" y="2023"/>
                  </a:lnTo>
                  <a:lnTo>
                    <a:pt x="2136" y="2030"/>
                  </a:lnTo>
                  <a:lnTo>
                    <a:pt x="2073" y="2042"/>
                  </a:lnTo>
                  <a:lnTo>
                    <a:pt x="2041" y="2048"/>
                  </a:lnTo>
                  <a:lnTo>
                    <a:pt x="2008" y="2054"/>
                  </a:lnTo>
                  <a:lnTo>
                    <a:pt x="1974" y="2063"/>
                  </a:lnTo>
                  <a:lnTo>
                    <a:pt x="1938" y="2073"/>
                  </a:lnTo>
                  <a:lnTo>
                    <a:pt x="1938" y="2073"/>
                  </a:lnTo>
                  <a:lnTo>
                    <a:pt x="1915" y="2078"/>
                  </a:lnTo>
                  <a:lnTo>
                    <a:pt x="1890" y="2083"/>
                  </a:lnTo>
                  <a:lnTo>
                    <a:pt x="1842" y="2093"/>
                  </a:lnTo>
                  <a:lnTo>
                    <a:pt x="1842" y="2093"/>
                  </a:lnTo>
                  <a:lnTo>
                    <a:pt x="1747" y="2112"/>
                  </a:lnTo>
                  <a:lnTo>
                    <a:pt x="1700" y="2123"/>
                  </a:lnTo>
                  <a:lnTo>
                    <a:pt x="1653" y="2135"/>
                  </a:lnTo>
                  <a:lnTo>
                    <a:pt x="1653" y="2135"/>
                  </a:lnTo>
                  <a:lnTo>
                    <a:pt x="1608" y="2146"/>
                  </a:lnTo>
                  <a:lnTo>
                    <a:pt x="1562" y="2160"/>
                  </a:lnTo>
                  <a:lnTo>
                    <a:pt x="1517" y="2173"/>
                  </a:lnTo>
                  <a:lnTo>
                    <a:pt x="1471" y="2187"/>
                  </a:lnTo>
                  <a:lnTo>
                    <a:pt x="1471" y="2187"/>
                  </a:lnTo>
                  <a:lnTo>
                    <a:pt x="1424" y="2200"/>
                  </a:lnTo>
                  <a:lnTo>
                    <a:pt x="1378" y="2214"/>
                  </a:lnTo>
                  <a:lnTo>
                    <a:pt x="1287" y="2242"/>
                  </a:lnTo>
                  <a:lnTo>
                    <a:pt x="1241" y="2256"/>
                  </a:lnTo>
                  <a:lnTo>
                    <a:pt x="1194" y="2269"/>
                  </a:lnTo>
                  <a:lnTo>
                    <a:pt x="1147" y="2280"/>
                  </a:lnTo>
                  <a:lnTo>
                    <a:pt x="1099" y="2292"/>
                  </a:lnTo>
                  <a:lnTo>
                    <a:pt x="1099" y="2292"/>
                  </a:lnTo>
                  <a:lnTo>
                    <a:pt x="1052" y="2302"/>
                  </a:lnTo>
                  <a:lnTo>
                    <a:pt x="1004" y="2311"/>
                  </a:lnTo>
                  <a:lnTo>
                    <a:pt x="909" y="2328"/>
                  </a:lnTo>
                  <a:lnTo>
                    <a:pt x="815" y="2347"/>
                  </a:lnTo>
                  <a:lnTo>
                    <a:pt x="768" y="2357"/>
                  </a:lnTo>
                  <a:lnTo>
                    <a:pt x="721" y="2369"/>
                  </a:lnTo>
                  <a:lnTo>
                    <a:pt x="721" y="2369"/>
                  </a:lnTo>
                  <a:lnTo>
                    <a:pt x="677" y="2381"/>
                  </a:lnTo>
                  <a:lnTo>
                    <a:pt x="633" y="2394"/>
                  </a:lnTo>
                  <a:lnTo>
                    <a:pt x="633" y="2394"/>
                  </a:lnTo>
                  <a:lnTo>
                    <a:pt x="612" y="2400"/>
                  </a:lnTo>
                  <a:lnTo>
                    <a:pt x="589" y="2406"/>
                  </a:lnTo>
                  <a:lnTo>
                    <a:pt x="579" y="2408"/>
                  </a:lnTo>
                  <a:lnTo>
                    <a:pt x="568" y="2410"/>
                  </a:lnTo>
                  <a:lnTo>
                    <a:pt x="556" y="2410"/>
                  </a:lnTo>
                  <a:lnTo>
                    <a:pt x="545" y="2410"/>
                  </a:lnTo>
                  <a:lnTo>
                    <a:pt x="545" y="2410"/>
                  </a:lnTo>
                  <a:lnTo>
                    <a:pt x="542" y="2411"/>
                  </a:lnTo>
                  <a:lnTo>
                    <a:pt x="540" y="2412"/>
                  </a:lnTo>
                  <a:lnTo>
                    <a:pt x="536" y="2415"/>
                  </a:lnTo>
                  <a:lnTo>
                    <a:pt x="532" y="2418"/>
                  </a:lnTo>
                  <a:lnTo>
                    <a:pt x="529" y="2418"/>
                  </a:lnTo>
                  <a:lnTo>
                    <a:pt x="528" y="2417"/>
                  </a:lnTo>
                  <a:lnTo>
                    <a:pt x="528" y="2417"/>
                  </a:lnTo>
                  <a:lnTo>
                    <a:pt x="514" y="2413"/>
                  </a:lnTo>
                  <a:lnTo>
                    <a:pt x="500" y="2408"/>
                  </a:lnTo>
                  <a:lnTo>
                    <a:pt x="493" y="2405"/>
                  </a:lnTo>
                  <a:lnTo>
                    <a:pt x="487" y="2401"/>
                  </a:lnTo>
                  <a:lnTo>
                    <a:pt x="480" y="2397"/>
                  </a:lnTo>
                  <a:lnTo>
                    <a:pt x="476" y="2392"/>
                  </a:lnTo>
                  <a:lnTo>
                    <a:pt x="476" y="2392"/>
                  </a:lnTo>
                  <a:lnTo>
                    <a:pt x="468" y="2380"/>
                  </a:lnTo>
                  <a:lnTo>
                    <a:pt x="460" y="2363"/>
                  </a:lnTo>
                  <a:lnTo>
                    <a:pt x="452" y="2345"/>
                  </a:lnTo>
                  <a:lnTo>
                    <a:pt x="447" y="2332"/>
                  </a:lnTo>
                  <a:lnTo>
                    <a:pt x="447" y="2332"/>
                  </a:lnTo>
                  <a:lnTo>
                    <a:pt x="443" y="2316"/>
                  </a:lnTo>
                  <a:lnTo>
                    <a:pt x="438" y="2300"/>
                  </a:lnTo>
                  <a:lnTo>
                    <a:pt x="431" y="2265"/>
                  </a:lnTo>
                  <a:lnTo>
                    <a:pt x="423" y="2229"/>
                  </a:lnTo>
                  <a:lnTo>
                    <a:pt x="416" y="2193"/>
                  </a:lnTo>
                  <a:lnTo>
                    <a:pt x="416" y="2193"/>
                  </a:lnTo>
                  <a:lnTo>
                    <a:pt x="404" y="2142"/>
                  </a:lnTo>
                  <a:lnTo>
                    <a:pt x="394" y="2093"/>
                  </a:lnTo>
                  <a:lnTo>
                    <a:pt x="384" y="2046"/>
                  </a:lnTo>
                  <a:lnTo>
                    <a:pt x="374" y="2001"/>
                  </a:lnTo>
                  <a:lnTo>
                    <a:pt x="374" y="2001"/>
                  </a:lnTo>
                  <a:lnTo>
                    <a:pt x="361" y="2005"/>
                  </a:lnTo>
                  <a:lnTo>
                    <a:pt x="348" y="2008"/>
                  </a:lnTo>
                  <a:lnTo>
                    <a:pt x="336" y="2008"/>
                  </a:lnTo>
                  <a:lnTo>
                    <a:pt x="323" y="2008"/>
                  </a:lnTo>
                  <a:lnTo>
                    <a:pt x="311" y="2006"/>
                  </a:lnTo>
                  <a:lnTo>
                    <a:pt x="298" y="2003"/>
                  </a:lnTo>
                  <a:lnTo>
                    <a:pt x="271" y="1995"/>
                  </a:lnTo>
                  <a:lnTo>
                    <a:pt x="271" y="1995"/>
                  </a:lnTo>
                  <a:lnTo>
                    <a:pt x="268" y="1990"/>
                  </a:lnTo>
                  <a:lnTo>
                    <a:pt x="266" y="1985"/>
                  </a:lnTo>
                  <a:lnTo>
                    <a:pt x="264" y="1975"/>
                  </a:lnTo>
                  <a:lnTo>
                    <a:pt x="264" y="1975"/>
                  </a:lnTo>
                  <a:lnTo>
                    <a:pt x="260" y="1954"/>
                  </a:lnTo>
                  <a:lnTo>
                    <a:pt x="257" y="1943"/>
                  </a:lnTo>
                  <a:lnTo>
                    <a:pt x="254" y="1929"/>
                  </a:lnTo>
                  <a:lnTo>
                    <a:pt x="254" y="1929"/>
                  </a:lnTo>
                  <a:lnTo>
                    <a:pt x="225" y="1831"/>
                  </a:lnTo>
                  <a:lnTo>
                    <a:pt x="199" y="1730"/>
                  </a:lnTo>
                  <a:lnTo>
                    <a:pt x="145" y="1524"/>
                  </a:lnTo>
                  <a:lnTo>
                    <a:pt x="145" y="1524"/>
                  </a:lnTo>
                  <a:lnTo>
                    <a:pt x="131" y="1472"/>
                  </a:lnTo>
                  <a:lnTo>
                    <a:pt x="115" y="1418"/>
                  </a:lnTo>
                  <a:lnTo>
                    <a:pt x="100" y="1365"/>
                  </a:lnTo>
                  <a:lnTo>
                    <a:pt x="85" y="1310"/>
                  </a:lnTo>
                  <a:lnTo>
                    <a:pt x="85" y="1310"/>
                  </a:lnTo>
                  <a:lnTo>
                    <a:pt x="72" y="1255"/>
                  </a:lnTo>
                  <a:lnTo>
                    <a:pt x="58" y="1197"/>
                  </a:lnTo>
                  <a:lnTo>
                    <a:pt x="58" y="1197"/>
                  </a:lnTo>
                  <a:lnTo>
                    <a:pt x="52" y="1173"/>
                  </a:lnTo>
                  <a:lnTo>
                    <a:pt x="45" y="1151"/>
                  </a:lnTo>
                  <a:lnTo>
                    <a:pt x="40" y="1128"/>
                  </a:lnTo>
                  <a:lnTo>
                    <a:pt x="35" y="1107"/>
                  </a:lnTo>
                  <a:lnTo>
                    <a:pt x="34" y="1096"/>
                  </a:lnTo>
                  <a:lnTo>
                    <a:pt x="33" y="1084"/>
                  </a:lnTo>
                  <a:lnTo>
                    <a:pt x="33" y="1074"/>
                  </a:lnTo>
                  <a:lnTo>
                    <a:pt x="33" y="1063"/>
                  </a:lnTo>
                  <a:lnTo>
                    <a:pt x="35" y="1051"/>
                  </a:lnTo>
                  <a:lnTo>
                    <a:pt x="37" y="1039"/>
                  </a:lnTo>
                  <a:lnTo>
                    <a:pt x="41" y="1028"/>
                  </a:lnTo>
                  <a:lnTo>
                    <a:pt x="45" y="1015"/>
                  </a:lnTo>
                  <a:lnTo>
                    <a:pt x="45" y="1015"/>
                  </a:lnTo>
                  <a:lnTo>
                    <a:pt x="40" y="1008"/>
                  </a:lnTo>
                  <a:lnTo>
                    <a:pt x="35" y="1002"/>
                  </a:lnTo>
                  <a:lnTo>
                    <a:pt x="29" y="993"/>
                  </a:lnTo>
                  <a:lnTo>
                    <a:pt x="24" y="984"/>
                  </a:lnTo>
                  <a:lnTo>
                    <a:pt x="15" y="963"/>
                  </a:lnTo>
                  <a:lnTo>
                    <a:pt x="8" y="940"/>
                  </a:lnTo>
                  <a:lnTo>
                    <a:pt x="4" y="916"/>
                  </a:lnTo>
                  <a:lnTo>
                    <a:pt x="2" y="903"/>
                  </a:lnTo>
                  <a:lnTo>
                    <a:pt x="0" y="892"/>
                  </a:lnTo>
                  <a:lnTo>
                    <a:pt x="0" y="879"/>
                  </a:lnTo>
                  <a:lnTo>
                    <a:pt x="0" y="867"/>
                  </a:lnTo>
                  <a:lnTo>
                    <a:pt x="3" y="855"/>
                  </a:lnTo>
                  <a:lnTo>
                    <a:pt x="5" y="844"/>
                  </a:lnTo>
                  <a:lnTo>
                    <a:pt x="5" y="844"/>
                  </a:lnTo>
                  <a:lnTo>
                    <a:pt x="11" y="819"/>
                  </a:lnTo>
                  <a:lnTo>
                    <a:pt x="19" y="792"/>
                  </a:lnTo>
                  <a:lnTo>
                    <a:pt x="24" y="779"/>
                  </a:lnTo>
                  <a:lnTo>
                    <a:pt x="29" y="766"/>
                  </a:lnTo>
                  <a:lnTo>
                    <a:pt x="35" y="756"/>
                  </a:lnTo>
                  <a:lnTo>
                    <a:pt x="40" y="747"/>
                  </a:lnTo>
                  <a:lnTo>
                    <a:pt x="40" y="747"/>
                  </a:lnTo>
                  <a:lnTo>
                    <a:pt x="45" y="740"/>
                  </a:lnTo>
                  <a:lnTo>
                    <a:pt x="52" y="733"/>
                  </a:lnTo>
                  <a:lnTo>
                    <a:pt x="68" y="719"/>
                  </a:lnTo>
                  <a:lnTo>
                    <a:pt x="86" y="707"/>
                  </a:lnTo>
                  <a:lnTo>
                    <a:pt x="104" y="696"/>
                  </a:lnTo>
                  <a:lnTo>
                    <a:pt x="104" y="696"/>
                  </a:lnTo>
                  <a:lnTo>
                    <a:pt x="121" y="684"/>
                  </a:lnTo>
                  <a:lnTo>
                    <a:pt x="140" y="672"/>
                  </a:lnTo>
                  <a:lnTo>
                    <a:pt x="157" y="660"/>
                  </a:lnTo>
                  <a:lnTo>
                    <a:pt x="173" y="651"/>
                  </a:lnTo>
                  <a:lnTo>
                    <a:pt x="173" y="651"/>
                  </a:lnTo>
                  <a:lnTo>
                    <a:pt x="196" y="640"/>
                  </a:lnTo>
                  <a:lnTo>
                    <a:pt x="220" y="630"/>
                  </a:lnTo>
                  <a:lnTo>
                    <a:pt x="245" y="622"/>
                  </a:lnTo>
                  <a:lnTo>
                    <a:pt x="270" y="614"/>
                  </a:lnTo>
                  <a:lnTo>
                    <a:pt x="297" y="608"/>
                  </a:lnTo>
                  <a:lnTo>
                    <a:pt x="324" y="601"/>
                  </a:lnTo>
                  <a:lnTo>
                    <a:pt x="351" y="596"/>
                  </a:lnTo>
                  <a:lnTo>
                    <a:pt x="378" y="592"/>
                  </a:lnTo>
                  <a:lnTo>
                    <a:pt x="435" y="584"/>
                  </a:lnTo>
                  <a:lnTo>
                    <a:pt x="492" y="580"/>
                  </a:lnTo>
                  <a:lnTo>
                    <a:pt x="548" y="577"/>
                  </a:lnTo>
                  <a:lnTo>
                    <a:pt x="603" y="574"/>
                  </a:lnTo>
                  <a:lnTo>
                    <a:pt x="603" y="574"/>
                  </a:lnTo>
                  <a:lnTo>
                    <a:pt x="619" y="574"/>
                  </a:lnTo>
                  <a:lnTo>
                    <a:pt x="635" y="575"/>
                  </a:lnTo>
                  <a:lnTo>
                    <a:pt x="667" y="577"/>
                  </a:lnTo>
                  <a:lnTo>
                    <a:pt x="699" y="580"/>
                  </a:lnTo>
                  <a:lnTo>
                    <a:pt x="731" y="583"/>
                  </a:lnTo>
                  <a:lnTo>
                    <a:pt x="731" y="583"/>
                  </a:lnTo>
                  <a:lnTo>
                    <a:pt x="763" y="585"/>
                  </a:lnTo>
                  <a:lnTo>
                    <a:pt x="794" y="589"/>
                  </a:lnTo>
                  <a:lnTo>
                    <a:pt x="857" y="596"/>
                  </a:lnTo>
                  <a:lnTo>
                    <a:pt x="857" y="596"/>
                  </a:lnTo>
                  <a:lnTo>
                    <a:pt x="914" y="602"/>
                  </a:lnTo>
                  <a:lnTo>
                    <a:pt x="973" y="607"/>
                  </a:lnTo>
                  <a:lnTo>
                    <a:pt x="1002" y="608"/>
                  </a:lnTo>
                  <a:lnTo>
                    <a:pt x="1030" y="609"/>
                  </a:lnTo>
                  <a:lnTo>
                    <a:pt x="1059" y="609"/>
                  </a:lnTo>
                  <a:lnTo>
                    <a:pt x="1087" y="608"/>
                  </a:lnTo>
                  <a:lnTo>
                    <a:pt x="1115" y="606"/>
                  </a:lnTo>
                  <a:lnTo>
                    <a:pt x="1143" y="604"/>
                  </a:lnTo>
                  <a:lnTo>
                    <a:pt x="1171" y="599"/>
                  </a:lnTo>
                  <a:lnTo>
                    <a:pt x="1196" y="594"/>
                  </a:lnTo>
                  <a:lnTo>
                    <a:pt x="1222" y="587"/>
                  </a:lnTo>
                  <a:lnTo>
                    <a:pt x="1247" y="580"/>
                  </a:lnTo>
                  <a:lnTo>
                    <a:pt x="1271" y="571"/>
                  </a:lnTo>
                  <a:lnTo>
                    <a:pt x="1294" y="561"/>
                  </a:lnTo>
                  <a:lnTo>
                    <a:pt x="1294" y="561"/>
                  </a:lnTo>
                  <a:lnTo>
                    <a:pt x="1308" y="553"/>
                  </a:lnTo>
                  <a:lnTo>
                    <a:pt x="1322" y="545"/>
                  </a:lnTo>
                  <a:lnTo>
                    <a:pt x="1335" y="534"/>
                  </a:lnTo>
                  <a:lnTo>
                    <a:pt x="1346" y="523"/>
                  </a:lnTo>
                  <a:lnTo>
                    <a:pt x="1357" y="510"/>
                  </a:lnTo>
                  <a:lnTo>
                    <a:pt x="1366" y="496"/>
                  </a:lnTo>
                  <a:lnTo>
                    <a:pt x="1370" y="489"/>
                  </a:lnTo>
                  <a:lnTo>
                    <a:pt x="1373" y="481"/>
                  </a:lnTo>
                  <a:lnTo>
                    <a:pt x="1375" y="473"/>
                  </a:lnTo>
                  <a:lnTo>
                    <a:pt x="1376" y="465"/>
                  </a:lnTo>
                  <a:lnTo>
                    <a:pt x="1376" y="465"/>
                  </a:lnTo>
                  <a:lnTo>
                    <a:pt x="1377" y="453"/>
                  </a:lnTo>
                  <a:lnTo>
                    <a:pt x="1376" y="437"/>
                  </a:lnTo>
                  <a:lnTo>
                    <a:pt x="1373" y="423"/>
                  </a:lnTo>
                  <a:lnTo>
                    <a:pt x="1371" y="417"/>
                  </a:lnTo>
                  <a:lnTo>
                    <a:pt x="1369" y="412"/>
                  </a:lnTo>
                  <a:lnTo>
                    <a:pt x="1369" y="412"/>
                  </a:lnTo>
                  <a:lnTo>
                    <a:pt x="1366" y="409"/>
                  </a:lnTo>
                  <a:lnTo>
                    <a:pt x="1359" y="404"/>
                  </a:lnTo>
                  <a:lnTo>
                    <a:pt x="1343" y="396"/>
                  </a:lnTo>
                  <a:lnTo>
                    <a:pt x="1326" y="388"/>
                  </a:lnTo>
                  <a:lnTo>
                    <a:pt x="1313" y="384"/>
                  </a:lnTo>
                  <a:lnTo>
                    <a:pt x="1313" y="384"/>
                  </a:lnTo>
                  <a:lnTo>
                    <a:pt x="1298" y="381"/>
                  </a:lnTo>
                  <a:lnTo>
                    <a:pt x="1283" y="379"/>
                  </a:lnTo>
                  <a:lnTo>
                    <a:pt x="1253" y="374"/>
                  </a:lnTo>
                  <a:lnTo>
                    <a:pt x="1253" y="374"/>
                  </a:lnTo>
                  <a:lnTo>
                    <a:pt x="1222" y="370"/>
                  </a:lnTo>
                  <a:lnTo>
                    <a:pt x="1193" y="366"/>
                  </a:lnTo>
                  <a:lnTo>
                    <a:pt x="1165" y="364"/>
                  </a:lnTo>
                  <a:lnTo>
                    <a:pt x="1136" y="364"/>
                  </a:lnTo>
                  <a:lnTo>
                    <a:pt x="1136" y="364"/>
                  </a:lnTo>
                  <a:lnTo>
                    <a:pt x="1115" y="366"/>
                  </a:lnTo>
                  <a:lnTo>
                    <a:pt x="1093" y="369"/>
                  </a:lnTo>
                  <a:lnTo>
                    <a:pt x="1050" y="379"/>
                  </a:lnTo>
                  <a:lnTo>
                    <a:pt x="1050" y="379"/>
                  </a:lnTo>
                  <a:lnTo>
                    <a:pt x="1030" y="384"/>
                  </a:lnTo>
                  <a:lnTo>
                    <a:pt x="1011" y="389"/>
                  </a:lnTo>
                  <a:lnTo>
                    <a:pt x="975" y="403"/>
                  </a:lnTo>
                  <a:lnTo>
                    <a:pt x="975" y="403"/>
                  </a:lnTo>
                  <a:lnTo>
                    <a:pt x="958" y="409"/>
                  </a:lnTo>
                  <a:lnTo>
                    <a:pt x="939" y="413"/>
                  </a:lnTo>
                  <a:lnTo>
                    <a:pt x="921" y="417"/>
                  </a:lnTo>
                  <a:lnTo>
                    <a:pt x="902" y="420"/>
                  </a:lnTo>
                  <a:lnTo>
                    <a:pt x="883" y="423"/>
                  </a:lnTo>
                  <a:lnTo>
                    <a:pt x="862" y="425"/>
                  </a:lnTo>
                  <a:lnTo>
                    <a:pt x="821" y="427"/>
                  </a:lnTo>
                  <a:lnTo>
                    <a:pt x="821" y="427"/>
                  </a:lnTo>
                  <a:lnTo>
                    <a:pt x="805" y="424"/>
                  </a:lnTo>
                  <a:lnTo>
                    <a:pt x="792" y="420"/>
                  </a:lnTo>
                  <a:lnTo>
                    <a:pt x="780" y="415"/>
                  </a:lnTo>
                  <a:lnTo>
                    <a:pt x="767" y="409"/>
                  </a:lnTo>
                  <a:lnTo>
                    <a:pt x="767" y="409"/>
                  </a:lnTo>
                  <a:lnTo>
                    <a:pt x="756" y="402"/>
                  </a:lnTo>
                  <a:lnTo>
                    <a:pt x="746" y="395"/>
                  </a:lnTo>
                  <a:lnTo>
                    <a:pt x="737" y="386"/>
                  </a:lnTo>
                  <a:lnTo>
                    <a:pt x="729" y="377"/>
                  </a:lnTo>
                  <a:lnTo>
                    <a:pt x="721" y="366"/>
                  </a:lnTo>
                  <a:lnTo>
                    <a:pt x="714" y="353"/>
                  </a:lnTo>
                  <a:lnTo>
                    <a:pt x="707" y="340"/>
                  </a:lnTo>
                  <a:lnTo>
                    <a:pt x="701" y="326"/>
                  </a:lnTo>
                  <a:lnTo>
                    <a:pt x="701" y="326"/>
                  </a:lnTo>
                  <a:lnTo>
                    <a:pt x="699" y="318"/>
                  </a:lnTo>
                  <a:lnTo>
                    <a:pt x="697" y="308"/>
                  </a:lnTo>
                  <a:lnTo>
                    <a:pt x="696" y="297"/>
                  </a:lnTo>
                  <a:lnTo>
                    <a:pt x="696" y="286"/>
                  </a:lnTo>
                  <a:lnTo>
                    <a:pt x="697" y="274"/>
                  </a:lnTo>
                  <a:lnTo>
                    <a:pt x="699" y="262"/>
                  </a:lnTo>
                  <a:lnTo>
                    <a:pt x="702" y="251"/>
                  </a:lnTo>
                  <a:lnTo>
                    <a:pt x="705" y="242"/>
                  </a:lnTo>
                  <a:lnTo>
                    <a:pt x="705" y="242"/>
                  </a:lnTo>
                  <a:lnTo>
                    <a:pt x="708" y="235"/>
                  </a:lnTo>
                  <a:lnTo>
                    <a:pt x="712" y="230"/>
                  </a:lnTo>
                  <a:lnTo>
                    <a:pt x="717" y="223"/>
                  </a:lnTo>
                  <a:lnTo>
                    <a:pt x="721" y="217"/>
                  </a:lnTo>
                  <a:lnTo>
                    <a:pt x="721" y="217"/>
                  </a:lnTo>
                  <a:lnTo>
                    <a:pt x="733" y="199"/>
                  </a:lnTo>
                  <a:lnTo>
                    <a:pt x="744" y="184"/>
                  </a:lnTo>
                  <a:lnTo>
                    <a:pt x="756" y="170"/>
                  </a:lnTo>
                  <a:lnTo>
                    <a:pt x="775" y="155"/>
                  </a:lnTo>
                  <a:lnTo>
                    <a:pt x="775" y="155"/>
                  </a:lnTo>
                  <a:lnTo>
                    <a:pt x="805" y="131"/>
                  </a:lnTo>
                  <a:lnTo>
                    <a:pt x="822" y="120"/>
                  </a:lnTo>
                  <a:lnTo>
                    <a:pt x="840" y="108"/>
                  </a:lnTo>
                  <a:lnTo>
                    <a:pt x="858" y="97"/>
                  </a:lnTo>
                  <a:lnTo>
                    <a:pt x="876" y="86"/>
                  </a:lnTo>
                  <a:lnTo>
                    <a:pt x="894" y="78"/>
                  </a:lnTo>
                  <a:lnTo>
                    <a:pt x="913" y="70"/>
                  </a:lnTo>
                  <a:lnTo>
                    <a:pt x="913" y="70"/>
                  </a:lnTo>
                  <a:lnTo>
                    <a:pt x="922" y="68"/>
                  </a:lnTo>
                  <a:lnTo>
                    <a:pt x="933" y="66"/>
                  </a:lnTo>
                  <a:lnTo>
                    <a:pt x="957" y="63"/>
                  </a:lnTo>
                  <a:lnTo>
                    <a:pt x="957" y="63"/>
                  </a:lnTo>
                  <a:lnTo>
                    <a:pt x="992" y="55"/>
                  </a:lnTo>
                  <a:lnTo>
                    <a:pt x="1028" y="46"/>
                  </a:lnTo>
                  <a:lnTo>
                    <a:pt x="1066" y="37"/>
                  </a:lnTo>
                  <a:lnTo>
                    <a:pt x="1102" y="30"/>
                  </a:lnTo>
                  <a:lnTo>
                    <a:pt x="1102" y="30"/>
                  </a:lnTo>
                  <a:lnTo>
                    <a:pt x="1132" y="24"/>
                  </a:lnTo>
                  <a:lnTo>
                    <a:pt x="1161" y="19"/>
                  </a:lnTo>
                  <a:lnTo>
                    <a:pt x="1218" y="13"/>
                  </a:lnTo>
                  <a:lnTo>
                    <a:pt x="1275" y="6"/>
                  </a:lnTo>
                  <a:lnTo>
                    <a:pt x="1333" y="1"/>
                  </a:lnTo>
                  <a:lnTo>
                    <a:pt x="1333" y="1"/>
                  </a:lnTo>
                  <a:lnTo>
                    <a:pt x="1350" y="1"/>
                  </a:lnTo>
                  <a:lnTo>
                    <a:pt x="1366" y="1"/>
                  </a:lnTo>
                  <a:lnTo>
                    <a:pt x="1381" y="1"/>
                  </a:lnTo>
                  <a:lnTo>
                    <a:pt x="1392" y="0"/>
                  </a:lnTo>
                  <a:lnTo>
                    <a:pt x="1392" y="0"/>
                  </a:lnTo>
                  <a:lnTo>
                    <a:pt x="1399" y="1"/>
                  </a:lnTo>
                  <a:lnTo>
                    <a:pt x="1406" y="2"/>
                  </a:lnTo>
                  <a:lnTo>
                    <a:pt x="1421" y="3"/>
                  </a:lnTo>
                  <a:lnTo>
                    <a:pt x="1429" y="3"/>
                  </a:lnTo>
                  <a:lnTo>
                    <a:pt x="1436" y="5"/>
                  </a:lnTo>
                  <a:lnTo>
                    <a:pt x="1444" y="8"/>
                  </a:lnTo>
                  <a:lnTo>
                    <a:pt x="1450" y="13"/>
                  </a:lnTo>
                  <a:lnTo>
                    <a:pt x="1450" y="13"/>
                  </a:lnTo>
                  <a:lnTo>
                    <a:pt x="1461" y="15"/>
                  </a:lnTo>
                  <a:lnTo>
                    <a:pt x="1473" y="16"/>
                  </a:lnTo>
                  <a:lnTo>
                    <a:pt x="1495" y="16"/>
                  </a:lnTo>
                  <a:lnTo>
                    <a:pt x="1518" y="16"/>
                  </a:lnTo>
                  <a:lnTo>
                    <a:pt x="1529" y="16"/>
                  </a:lnTo>
                  <a:lnTo>
                    <a:pt x="1540" y="16"/>
                  </a:lnTo>
                  <a:lnTo>
                    <a:pt x="1540" y="16"/>
                  </a:lnTo>
                  <a:lnTo>
                    <a:pt x="1544" y="17"/>
                  </a:lnTo>
                  <a:lnTo>
                    <a:pt x="1548" y="19"/>
                  </a:lnTo>
                  <a:lnTo>
                    <a:pt x="1552" y="21"/>
                  </a:lnTo>
                  <a:lnTo>
                    <a:pt x="1555" y="22"/>
                  </a:lnTo>
                  <a:lnTo>
                    <a:pt x="1555" y="22"/>
                  </a:lnTo>
                  <a:lnTo>
                    <a:pt x="1562" y="22"/>
                  </a:lnTo>
                  <a:lnTo>
                    <a:pt x="1568" y="21"/>
                  </a:lnTo>
                  <a:lnTo>
                    <a:pt x="1575" y="20"/>
                  </a:lnTo>
                  <a:lnTo>
                    <a:pt x="1582" y="20"/>
                  </a:lnTo>
                  <a:lnTo>
                    <a:pt x="1582" y="20"/>
                  </a:lnTo>
                  <a:lnTo>
                    <a:pt x="1597" y="21"/>
                  </a:lnTo>
                  <a:lnTo>
                    <a:pt x="1613" y="23"/>
                  </a:lnTo>
                  <a:lnTo>
                    <a:pt x="1646" y="29"/>
                  </a:lnTo>
                  <a:lnTo>
                    <a:pt x="1715" y="45"/>
                  </a:lnTo>
                  <a:lnTo>
                    <a:pt x="1715" y="45"/>
                  </a:lnTo>
                  <a:lnTo>
                    <a:pt x="1727" y="47"/>
                  </a:lnTo>
                  <a:lnTo>
                    <a:pt x="1741" y="49"/>
                  </a:lnTo>
                  <a:lnTo>
                    <a:pt x="1755" y="51"/>
                  </a:lnTo>
                  <a:lnTo>
                    <a:pt x="1769" y="54"/>
                  </a:lnTo>
                  <a:lnTo>
                    <a:pt x="1769" y="54"/>
                  </a:lnTo>
                  <a:lnTo>
                    <a:pt x="1778" y="56"/>
                  </a:lnTo>
                  <a:lnTo>
                    <a:pt x="1786" y="61"/>
                  </a:lnTo>
                  <a:lnTo>
                    <a:pt x="1804" y="69"/>
                  </a:lnTo>
                  <a:lnTo>
                    <a:pt x="1821" y="79"/>
                  </a:lnTo>
                  <a:lnTo>
                    <a:pt x="1837" y="87"/>
                  </a:lnTo>
                  <a:lnTo>
                    <a:pt x="1837" y="87"/>
                  </a:lnTo>
                  <a:lnTo>
                    <a:pt x="1854" y="97"/>
                  </a:lnTo>
                  <a:lnTo>
                    <a:pt x="1870" y="106"/>
                  </a:lnTo>
                  <a:lnTo>
                    <a:pt x="1886" y="115"/>
                  </a:lnTo>
                  <a:lnTo>
                    <a:pt x="1903" y="123"/>
                  </a:lnTo>
                  <a:lnTo>
                    <a:pt x="1903" y="123"/>
                  </a:lnTo>
                  <a:lnTo>
                    <a:pt x="1948" y="169"/>
                  </a:lnTo>
                  <a:lnTo>
                    <a:pt x="1994" y="215"/>
                  </a:lnTo>
                  <a:lnTo>
                    <a:pt x="2017" y="237"/>
                  </a:lnTo>
                  <a:lnTo>
                    <a:pt x="2038" y="262"/>
                  </a:lnTo>
                  <a:lnTo>
                    <a:pt x="2059" y="287"/>
                  </a:lnTo>
                  <a:lnTo>
                    <a:pt x="2079" y="313"/>
                  </a:lnTo>
                  <a:lnTo>
                    <a:pt x="2079" y="313"/>
                  </a:lnTo>
                  <a:lnTo>
                    <a:pt x="2101" y="357"/>
                  </a:lnTo>
                  <a:lnTo>
                    <a:pt x="2122" y="402"/>
                  </a:lnTo>
                  <a:lnTo>
                    <a:pt x="2141" y="448"/>
                  </a:lnTo>
                  <a:lnTo>
                    <a:pt x="2158" y="496"/>
                  </a:lnTo>
                  <a:lnTo>
                    <a:pt x="2158" y="496"/>
                  </a:lnTo>
                  <a:lnTo>
                    <a:pt x="2162" y="526"/>
                  </a:lnTo>
                  <a:lnTo>
                    <a:pt x="2165" y="558"/>
                  </a:lnTo>
                  <a:lnTo>
                    <a:pt x="2168" y="587"/>
                  </a:lnTo>
                  <a:lnTo>
                    <a:pt x="2168" y="617"/>
                  </a:lnTo>
                  <a:lnTo>
                    <a:pt x="2166" y="650"/>
                  </a:lnTo>
                  <a:lnTo>
                    <a:pt x="2163" y="682"/>
                  </a:lnTo>
                  <a:lnTo>
                    <a:pt x="2157" y="714"/>
                  </a:lnTo>
                  <a:lnTo>
                    <a:pt x="2154" y="731"/>
                  </a:lnTo>
                  <a:lnTo>
                    <a:pt x="2148" y="748"/>
                  </a:lnTo>
                  <a:lnTo>
                    <a:pt x="2148" y="748"/>
                  </a:lnTo>
                  <a:lnTo>
                    <a:pt x="2151" y="766"/>
                  </a:lnTo>
                  <a:lnTo>
                    <a:pt x="2155" y="787"/>
                  </a:lnTo>
                  <a:lnTo>
                    <a:pt x="2156" y="809"/>
                  </a:lnTo>
                  <a:lnTo>
                    <a:pt x="2156" y="821"/>
                  </a:lnTo>
                  <a:lnTo>
                    <a:pt x="2155" y="832"/>
                  </a:lnTo>
                  <a:lnTo>
                    <a:pt x="2154" y="842"/>
                  </a:lnTo>
                  <a:lnTo>
                    <a:pt x="2151" y="853"/>
                  </a:lnTo>
                  <a:lnTo>
                    <a:pt x="2148" y="863"/>
                  </a:lnTo>
                  <a:lnTo>
                    <a:pt x="2144" y="871"/>
                  </a:lnTo>
                  <a:lnTo>
                    <a:pt x="2139" y="880"/>
                  </a:lnTo>
                  <a:lnTo>
                    <a:pt x="2132" y="887"/>
                  </a:lnTo>
                  <a:lnTo>
                    <a:pt x="2124" y="893"/>
                  </a:lnTo>
                  <a:lnTo>
                    <a:pt x="2115" y="897"/>
                  </a:lnTo>
                  <a:lnTo>
                    <a:pt x="2115" y="897"/>
                  </a:lnTo>
                  <a:close/>
                  <a:moveTo>
                    <a:pt x="1760" y="1774"/>
                  </a:moveTo>
                  <a:lnTo>
                    <a:pt x="1760" y="1774"/>
                  </a:lnTo>
                  <a:lnTo>
                    <a:pt x="1760" y="1777"/>
                  </a:lnTo>
                  <a:lnTo>
                    <a:pt x="1759" y="1780"/>
                  </a:lnTo>
                  <a:lnTo>
                    <a:pt x="1756" y="1785"/>
                  </a:lnTo>
                  <a:lnTo>
                    <a:pt x="1754" y="1788"/>
                  </a:lnTo>
                  <a:lnTo>
                    <a:pt x="1752" y="1791"/>
                  </a:lnTo>
                  <a:lnTo>
                    <a:pt x="1752" y="1791"/>
                  </a:lnTo>
                  <a:lnTo>
                    <a:pt x="1756" y="1806"/>
                  </a:lnTo>
                  <a:lnTo>
                    <a:pt x="1761" y="1820"/>
                  </a:lnTo>
                  <a:lnTo>
                    <a:pt x="1764" y="1826"/>
                  </a:lnTo>
                  <a:lnTo>
                    <a:pt x="1767" y="1832"/>
                  </a:lnTo>
                  <a:lnTo>
                    <a:pt x="1772" y="1836"/>
                  </a:lnTo>
                  <a:lnTo>
                    <a:pt x="1776" y="1837"/>
                  </a:lnTo>
                  <a:lnTo>
                    <a:pt x="1779" y="1837"/>
                  </a:lnTo>
                  <a:lnTo>
                    <a:pt x="1779" y="1837"/>
                  </a:lnTo>
                  <a:lnTo>
                    <a:pt x="1783" y="1837"/>
                  </a:lnTo>
                  <a:lnTo>
                    <a:pt x="1787" y="1836"/>
                  </a:lnTo>
                  <a:lnTo>
                    <a:pt x="1792" y="1834"/>
                  </a:lnTo>
                  <a:lnTo>
                    <a:pt x="1795" y="1832"/>
                  </a:lnTo>
                  <a:lnTo>
                    <a:pt x="1797" y="1827"/>
                  </a:lnTo>
                  <a:lnTo>
                    <a:pt x="1799" y="1823"/>
                  </a:lnTo>
                  <a:lnTo>
                    <a:pt x="1802" y="1813"/>
                  </a:lnTo>
                  <a:lnTo>
                    <a:pt x="1804" y="1803"/>
                  </a:lnTo>
                  <a:lnTo>
                    <a:pt x="1804" y="1792"/>
                  </a:lnTo>
                  <a:lnTo>
                    <a:pt x="1800" y="1782"/>
                  </a:lnTo>
                  <a:lnTo>
                    <a:pt x="1798" y="1778"/>
                  </a:lnTo>
                  <a:lnTo>
                    <a:pt x="1796" y="1774"/>
                  </a:lnTo>
                  <a:lnTo>
                    <a:pt x="1796" y="1774"/>
                  </a:lnTo>
                  <a:lnTo>
                    <a:pt x="1796" y="1762"/>
                  </a:lnTo>
                  <a:lnTo>
                    <a:pt x="1796" y="1751"/>
                  </a:lnTo>
                  <a:lnTo>
                    <a:pt x="1795" y="1740"/>
                  </a:lnTo>
                  <a:lnTo>
                    <a:pt x="1793" y="1728"/>
                  </a:lnTo>
                  <a:lnTo>
                    <a:pt x="1789" y="1704"/>
                  </a:lnTo>
                  <a:lnTo>
                    <a:pt x="1787" y="1691"/>
                  </a:lnTo>
                  <a:lnTo>
                    <a:pt x="1786" y="1677"/>
                  </a:lnTo>
                  <a:lnTo>
                    <a:pt x="1786" y="1677"/>
                  </a:lnTo>
                  <a:lnTo>
                    <a:pt x="1783" y="1675"/>
                  </a:lnTo>
                  <a:lnTo>
                    <a:pt x="1780" y="1673"/>
                  </a:lnTo>
                  <a:lnTo>
                    <a:pt x="1777" y="1672"/>
                  </a:lnTo>
                  <a:lnTo>
                    <a:pt x="1774" y="1671"/>
                  </a:lnTo>
                  <a:lnTo>
                    <a:pt x="1766" y="1672"/>
                  </a:lnTo>
                  <a:lnTo>
                    <a:pt x="1759" y="1675"/>
                  </a:lnTo>
                  <a:lnTo>
                    <a:pt x="1752" y="1680"/>
                  </a:lnTo>
                  <a:lnTo>
                    <a:pt x="1747" y="1685"/>
                  </a:lnTo>
                  <a:lnTo>
                    <a:pt x="1744" y="1691"/>
                  </a:lnTo>
                  <a:lnTo>
                    <a:pt x="1741" y="1699"/>
                  </a:lnTo>
                  <a:lnTo>
                    <a:pt x="1741" y="1699"/>
                  </a:lnTo>
                  <a:lnTo>
                    <a:pt x="1741" y="1706"/>
                  </a:lnTo>
                  <a:lnTo>
                    <a:pt x="1742" y="1715"/>
                  </a:lnTo>
                  <a:lnTo>
                    <a:pt x="1747" y="1732"/>
                  </a:lnTo>
                  <a:lnTo>
                    <a:pt x="1749" y="1741"/>
                  </a:lnTo>
                  <a:lnTo>
                    <a:pt x="1751" y="1750"/>
                  </a:lnTo>
                  <a:lnTo>
                    <a:pt x="1751" y="1758"/>
                  </a:lnTo>
                  <a:lnTo>
                    <a:pt x="1750" y="1766"/>
                  </a:lnTo>
                  <a:lnTo>
                    <a:pt x="1750" y="1766"/>
                  </a:lnTo>
                  <a:lnTo>
                    <a:pt x="1754" y="1765"/>
                  </a:lnTo>
                  <a:lnTo>
                    <a:pt x="1755" y="1765"/>
                  </a:lnTo>
                  <a:lnTo>
                    <a:pt x="1756" y="1766"/>
                  </a:lnTo>
                  <a:lnTo>
                    <a:pt x="1757" y="1770"/>
                  </a:lnTo>
                  <a:lnTo>
                    <a:pt x="1760" y="1774"/>
                  </a:lnTo>
                  <a:lnTo>
                    <a:pt x="1760" y="1774"/>
                  </a:lnTo>
                  <a:close/>
                  <a:moveTo>
                    <a:pt x="1339" y="22"/>
                  </a:moveTo>
                  <a:lnTo>
                    <a:pt x="1339" y="22"/>
                  </a:lnTo>
                  <a:lnTo>
                    <a:pt x="1327" y="21"/>
                  </a:lnTo>
                  <a:lnTo>
                    <a:pt x="1315" y="22"/>
                  </a:lnTo>
                  <a:lnTo>
                    <a:pt x="1315" y="22"/>
                  </a:lnTo>
                  <a:lnTo>
                    <a:pt x="1254" y="28"/>
                  </a:lnTo>
                  <a:lnTo>
                    <a:pt x="1190" y="35"/>
                  </a:lnTo>
                  <a:lnTo>
                    <a:pt x="1157" y="39"/>
                  </a:lnTo>
                  <a:lnTo>
                    <a:pt x="1124" y="45"/>
                  </a:lnTo>
                  <a:lnTo>
                    <a:pt x="1093" y="51"/>
                  </a:lnTo>
                  <a:lnTo>
                    <a:pt x="1062" y="57"/>
                  </a:lnTo>
                  <a:lnTo>
                    <a:pt x="1062" y="57"/>
                  </a:lnTo>
                  <a:lnTo>
                    <a:pt x="1039" y="63"/>
                  </a:lnTo>
                  <a:lnTo>
                    <a:pt x="1018" y="70"/>
                  </a:lnTo>
                  <a:lnTo>
                    <a:pt x="996" y="78"/>
                  </a:lnTo>
                  <a:lnTo>
                    <a:pt x="975" y="86"/>
                  </a:lnTo>
                  <a:lnTo>
                    <a:pt x="935" y="105"/>
                  </a:lnTo>
                  <a:lnTo>
                    <a:pt x="898" y="123"/>
                  </a:lnTo>
                  <a:lnTo>
                    <a:pt x="898" y="123"/>
                  </a:lnTo>
                  <a:lnTo>
                    <a:pt x="888" y="128"/>
                  </a:lnTo>
                  <a:lnTo>
                    <a:pt x="877" y="131"/>
                  </a:lnTo>
                  <a:lnTo>
                    <a:pt x="868" y="136"/>
                  </a:lnTo>
                  <a:lnTo>
                    <a:pt x="858" y="140"/>
                  </a:lnTo>
                  <a:lnTo>
                    <a:pt x="858" y="140"/>
                  </a:lnTo>
                  <a:lnTo>
                    <a:pt x="843" y="150"/>
                  </a:lnTo>
                  <a:lnTo>
                    <a:pt x="826" y="162"/>
                  </a:lnTo>
                  <a:lnTo>
                    <a:pt x="808" y="177"/>
                  </a:lnTo>
                  <a:lnTo>
                    <a:pt x="792" y="195"/>
                  </a:lnTo>
                  <a:lnTo>
                    <a:pt x="777" y="213"/>
                  </a:lnTo>
                  <a:lnTo>
                    <a:pt x="770" y="222"/>
                  </a:lnTo>
                  <a:lnTo>
                    <a:pt x="764" y="232"/>
                  </a:lnTo>
                  <a:lnTo>
                    <a:pt x="760" y="242"/>
                  </a:lnTo>
                  <a:lnTo>
                    <a:pt x="755" y="251"/>
                  </a:lnTo>
                  <a:lnTo>
                    <a:pt x="753" y="262"/>
                  </a:lnTo>
                  <a:lnTo>
                    <a:pt x="752" y="272"/>
                  </a:lnTo>
                  <a:lnTo>
                    <a:pt x="752" y="272"/>
                  </a:lnTo>
                  <a:lnTo>
                    <a:pt x="751" y="290"/>
                  </a:lnTo>
                  <a:lnTo>
                    <a:pt x="753" y="307"/>
                  </a:lnTo>
                  <a:lnTo>
                    <a:pt x="756" y="323"/>
                  </a:lnTo>
                  <a:lnTo>
                    <a:pt x="762" y="338"/>
                  </a:lnTo>
                  <a:lnTo>
                    <a:pt x="768" y="352"/>
                  </a:lnTo>
                  <a:lnTo>
                    <a:pt x="777" y="364"/>
                  </a:lnTo>
                  <a:lnTo>
                    <a:pt x="786" y="374"/>
                  </a:lnTo>
                  <a:lnTo>
                    <a:pt x="796" y="383"/>
                  </a:lnTo>
                  <a:lnTo>
                    <a:pt x="808" y="392"/>
                  </a:lnTo>
                  <a:lnTo>
                    <a:pt x="821" y="397"/>
                  </a:lnTo>
                  <a:lnTo>
                    <a:pt x="833" y="401"/>
                  </a:lnTo>
                  <a:lnTo>
                    <a:pt x="847" y="404"/>
                  </a:lnTo>
                  <a:lnTo>
                    <a:pt x="861" y="405"/>
                  </a:lnTo>
                  <a:lnTo>
                    <a:pt x="876" y="404"/>
                  </a:lnTo>
                  <a:lnTo>
                    <a:pt x="890" y="402"/>
                  </a:lnTo>
                  <a:lnTo>
                    <a:pt x="905" y="397"/>
                  </a:lnTo>
                  <a:lnTo>
                    <a:pt x="905" y="397"/>
                  </a:lnTo>
                  <a:lnTo>
                    <a:pt x="896" y="393"/>
                  </a:lnTo>
                  <a:lnTo>
                    <a:pt x="887" y="386"/>
                  </a:lnTo>
                  <a:lnTo>
                    <a:pt x="879" y="378"/>
                  </a:lnTo>
                  <a:lnTo>
                    <a:pt x="874" y="368"/>
                  </a:lnTo>
                  <a:lnTo>
                    <a:pt x="870" y="358"/>
                  </a:lnTo>
                  <a:lnTo>
                    <a:pt x="868" y="347"/>
                  </a:lnTo>
                  <a:lnTo>
                    <a:pt x="866" y="335"/>
                  </a:lnTo>
                  <a:lnTo>
                    <a:pt x="866" y="322"/>
                  </a:lnTo>
                  <a:lnTo>
                    <a:pt x="867" y="309"/>
                  </a:lnTo>
                  <a:lnTo>
                    <a:pt x="868" y="296"/>
                  </a:lnTo>
                  <a:lnTo>
                    <a:pt x="871" y="283"/>
                  </a:lnTo>
                  <a:lnTo>
                    <a:pt x="874" y="272"/>
                  </a:lnTo>
                  <a:lnTo>
                    <a:pt x="878" y="259"/>
                  </a:lnTo>
                  <a:lnTo>
                    <a:pt x="883" y="248"/>
                  </a:lnTo>
                  <a:lnTo>
                    <a:pt x="888" y="237"/>
                  </a:lnTo>
                  <a:lnTo>
                    <a:pt x="894" y="229"/>
                  </a:lnTo>
                  <a:lnTo>
                    <a:pt x="894" y="229"/>
                  </a:lnTo>
                  <a:lnTo>
                    <a:pt x="902" y="219"/>
                  </a:lnTo>
                  <a:lnTo>
                    <a:pt x="909" y="211"/>
                  </a:lnTo>
                  <a:lnTo>
                    <a:pt x="918" y="203"/>
                  </a:lnTo>
                  <a:lnTo>
                    <a:pt x="927" y="197"/>
                  </a:lnTo>
                  <a:lnTo>
                    <a:pt x="944" y="184"/>
                  </a:lnTo>
                  <a:lnTo>
                    <a:pt x="951" y="177"/>
                  </a:lnTo>
                  <a:lnTo>
                    <a:pt x="958" y="170"/>
                  </a:lnTo>
                  <a:lnTo>
                    <a:pt x="958" y="170"/>
                  </a:lnTo>
                  <a:lnTo>
                    <a:pt x="978" y="159"/>
                  </a:lnTo>
                  <a:lnTo>
                    <a:pt x="998" y="150"/>
                  </a:lnTo>
                  <a:lnTo>
                    <a:pt x="1020" y="140"/>
                  </a:lnTo>
                  <a:lnTo>
                    <a:pt x="1041" y="131"/>
                  </a:lnTo>
                  <a:lnTo>
                    <a:pt x="1064" y="123"/>
                  </a:lnTo>
                  <a:lnTo>
                    <a:pt x="1086" y="116"/>
                  </a:lnTo>
                  <a:lnTo>
                    <a:pt x="1134" y="102"/>
                  </a:lnTo>
                  <a:lnTo>
                    <a:pt x="1134" y="102"/>
                  </a:lnTo>
                  <a:lnTo>
                    <a:pt x="1179" y="91"/>
                  </a:lnTo>
                  <a:lnTo>
                    <a:pt x="1224" y="78"/>
                  </a:lnTo>
                  <a:lnTo>
                    <a:pt x="1268" y="66"/>
                  </a:lnTo>
                  <a:lnTo>
                    <a:pt x="1290" y="62"/>
                  </a:lnTo>
                  <a:lnTo>
                    <a:pt x="1311" y="57"/>
                  </a:lnTo>
                  <a:lnTo>
                    <a:pt x="1311" y="57"/>
                  </a:lnTo>
                  <a:lnTo>
                    <a:pt x="1330" y="55"/>
                  </a:lnTo>
                  <a:lnTo>
                    <a:pt x="1350" y="52"/>
                  </a:lnTo>
                  <a:lnTo>
                    <a:pt x="1388" y="48"/>
                  </a:lnTo>
                  <a:lnTo>
                    <a:pt x="1408" y="46"/>
                  </a:lnTo>
                  <a:lnTo>
                    <a:pt x="1428" y="41"/>
                  </a:lnTo>
                  <a:lnTo>
                    <a:pt x="1448" y="36"/>
                  </a:lnTo>
                  <a:lnTo>
                    <a:pt x="1467" y="30"/>
                  </a:lnTo>
                  <a:lnTo>
                    <a:pt x="1467" y="30"/>
                  </a:lnTo>
                  <a:lnTo>
                    <a:pt x="1403" y="25"/>
                  </a:lnTo>
                  <a:lnTo>
                    <a:pt x="1339" y="22"/>
                  </a:lnTo>
                  <a:lnTo>
                    <a:pt x="1339" y="22"/>
                  </a:lnTo>
                  <a:close/>
                  <a:moveTo>
                    <a:pt x="2063" y="534"/>
                  </a:moveTo>
                  <a:lnTo>
                    <a:pt x="2063" y="534"/>
                  </a:lnTo>
                  <a:lnTo>
                    <a:pt x="2060" y="522"/>
                  </a:lnTo>
                  <a:lnTo>
                    <a:pt x="2057" y="510"/>
                  </a:lnTo>
                  <a:lnTo>
                    <a:pt x="2051" y="486"/>
                  </a:lnTo>
                  <a:lnTo>
                    <a:pt x="2051" y="486"/>
                  </a:lnTo>
                  <a:lnTo>
                    <a:pt x="2041" y="449"/>
                  </a:lnTo>
                  <a:lnTo>
                    <a:pt x="2030" y="415"/>
                  </a:lnTo>
                  <a:lnTo>
                    <a:pt x="2024" y="398"/>
                  </a:lnTo>
                  <a:lnTo>
                    <a:pt x="2018" y="381"/>
                  </a:lnTo>
                  <a:lnTo>
                    <a:pt x="2010" y="365"/>
                  </a:lnTo>
                  <a:lnTo>
                    <a:pt x="2002" y="349"/>
                  </a:lnTo>
                  <a:lnTo>
                    <a:pt x="2002" y="349"/>
                  </a:lnTo>
                  <a:lnTo>
                    <a:pt x="1996" y="339"/>
                  </a:lnTo>
                  <a:lnTo>
                    <a:pt x="1989" y="331"/>
                  </a:lnTo>
                  <a:lnTo>
                    <a:pt x="1981" y="322"/>
                  </a:lnTo>
                  <a:lnTo>
                    <a:pt x="1974" y="313"/>
                  </a:lnTo>
                  <a:lnTo>
                    <a:pt x="1974" y="313"/>
                  </a:lnTo>
                  <a:lnTo>
                    <a:pt x="1969" y="306"/>
                  </a:lnTo>
                  <a:lnTo>
                    <a:pt x="1966" y="297"/>
                  </a:lnTo>
                  <a:lnTo>
                    <a:pt x="1963" y="290"/>
                  </a:lnTo>
                  <a:lnTo>
                    <a:pt x="1959" y="282"/>
                  </a:lnTo>
                  <a:lnTo>
                    <a:pt x="1959" y="282"/>
                  </a:lnTo>
                  <a:lnTo>
                    <a:pt x="1949" y="269"/>
                  </a:lnTo>
                  <a:lnTo>
                    <a:pt x="1938" y="257"/>
                  </a:lnTo>
                  <a:lnTo>
                    <a:pt x="1927" y="244"/>
                  </a:lnTo>
                  <a:lnTo>
                    <a:pt x="1915" y="232"/>
                  </a:lnTo>
                  <a:lnTo>
                    <a:pt x="1891" y="208"/>
                  </a:lnTo>
                  <a:lnTo>
                    <a:pt x="1865" y="185"/>
                  </a:lnTo>
                  <a:lnTo>
                    <a:pt x="1865" y="185"/>
                  </a:lnTo>
                  <a:lnTo>
                    <a:pt x="1843" y="167"/>
                  </a:lnTo>
                  <a:lnTo>
                    <a:pt x="1820" y="148"/>
                  </a:lnTo>
                  <a:lnTo>
                    <a:pt x="1795" y="132"/>
                  </a:lnTo>
                  <a:lnTo>
                    <a:pt x="1769" y="117"/>
                  </a:lnTo>
                  <a:lnTo>
                    <a:pt x="1742" y="104"/>
                  </a:lnTo>
                  <a:lnTo>
                    <a:pt x="1715" y="91"/>
                  </a:lnTo>
                  <a:lnTo>
                    <a:pt x="1685" y="79"/>
                  </a:lnTo>
                  <a:lnTo>
                    <a:pt x="1655" y="69"/>
                  </a:lnTo>
                  <a:lnTo>
                    <a:pt x="1655" y="69"/>
                  </a:lnTo>
                  <a:lnTo>
                    <a:pt x="1632" y="62"/>
                  </a:lnTo>
                  <a:lnTo>
                    <a:pt x="1610" y="55"/>
                  </a:lnTo>
                  <a:lnTo>
                    <a:pt x="1586" y="49"/>
                  </a:lnTo>
                  <a:lnTo>
                    <a:pt x="1563" y="45"/>
                  </a:lnTo>
                  <a:lnTo>
                    <a:pt x="1539" y="42"/>
                  </a:lnTo>
                  <a:lnTo>
                    <a:pt x="1514" y="41"/>
                  </a:lnTo>
                  <a:lnTo>
                    <a:pt x="1490" y="42"/>
                  </a:lnTo>
                  <a:lnTo>
                    <a:pt x="1478" y="44"/>
                  </a:lnTo>
                  <a:lnTo>
                    <a:pt x="1465" y="47"/>
                  </a:lnTo>
                  <a:lnTo>
                    <a:pt x="1465" y="47"/>
                  </a:lnTo>
                  <a:lnTo>
                    <a:pt x="1438" y="54"/>
                  </a:lnTo>
                  <a:lnTo>
                    <a:pt x="1411" y="60"/>
                  </a:lnTo>
                  <a:lnTo>
                    <a:pt x="1382" y="66"/>
                  </a:lnTo>
                  <a:lnTo>
                    <a:pt x="1352" y="70"/>
                  </a:lnTo>
                  <a:lnTo>
                    <a:pt x="1293" y="80"/>
                  </a:lnTo>
                  <a:lnTo>
                    <a:pt x="1264" y="85"/>
                  </a:lnTo>
                  <a:lnTo>
                    <a:pt x="1234" y="92"/>
                  </a:lnTo>
                  <a:lnTo>
                    <a:pt x="1234" y="92"/>
                  </a:lnTo>
                  <a:lnTo>
                    <a:pt x="1209" y="98"/>
                  </a:lnTo>
                  <a:lnTo>
                    <a:pt x="1184" y="105"/>
                  </a:lnTo>
                  <a:lnTo>
                    <a:pt x="1184" y="105"/>
                  </a:lnTo>
                  <a:lnTo>
                    <a:pt x="1163" y="109"/>
                  </a:lnTo>
                  <a:lnTo>
                    <a:pt x="1144" y="114"/>
                  </a:lnTo>
                  <a:lnTo>
                    <a:pt x="1106" y="127"/>
                  </a:lnTo>
                  <a:lnTo>
                    <a:pt x="1071" y="140"/>
                  </a:lnTo>
                  <a:lnTo>
                    <a:pt x="1037" y="153"/>
                  </a:lnTo>
                  <a:lnTo>
                    <a:pt x="1037" y="153"/>
                  </a:lnTo>
                  <a:lnTo>
                    <a:pt x="1008" y="166"/>
                  </a:lnTo>
                  <a:lnTo>
                    <a:pt x="993" y="173"/>
                  </a:lnTo>
                  <a:lnTo>
                    <a:pt x="978" y="182"/>
                  </a:lnTo>
                  <a:lnTo>
                    <a:pt x="964" y="190"/>
                  </a:lnTo>
                  <a:lnTo>
                    <a:pt x="949" y="201"/>
                  </a:lnTo>
                  <a:lnTo>
                    <a:pt x="936" y="212"/>
                  </a:lnTo>
                  <a:lnTo>
                    <a:pt x="923" y="223"/>
                  </a:lnTo>
                  <a:lnTo>
                    <a:pt x="913" y="236"/>
                  </a:lnTo>
                  <a:lnTo>
                    <a:pt x="903" y="250"/>
                  </a:lnTo>
                  <a:lnTo>
                    <a:pt x="894" y="266"/>
                  </a:lnTo>
                  <a:lnTo>
                    <a:pt x="888" y="282"/>
                  </a:lnTo>
                  <a:lnTo>
                    <a:pt x="884" y="299"/>
                  </a:lnTo>
                  <a:lnTo>
                    <a:pt x="883" y="309"/>
                  </a:lnTo>
                  <a:lnTo>
                    <a:pt x="883" y="319"/>
                  </a:lnTo>
                  <a:lnTo>
                    <a:pt x="883" y="328"/>
                  </a:lnTo>
                  <a:lnTo>
                    <a:pt x="883" y="338"/>
                  </a:lnTo>
                  <a:lnTo>
                    <a:pt x="885" y="349"/>
                  </a:lnTo>
                  <a:lnTo>
                    <a:pt x="887" y="359"/>
                  </a:lnTo>
                  <a:lnTo>
                    <a:pt x="887" y="359"/>
                  </a:lnTo>
                  <a:lnTo>
                    <a:pt x="892" y="368"/>
                  </a:lnTo>
                  <a:lnTo>
                    <a:pt x="899" y="375"/>
                  </a:lnTo>
                  <a:lnTo>
                    <a:pt x="905" y="381"/>
                  </a:lnTo>
                  <a:lnTo>
                    <a:pt x="912" y="385"/>
                  </a:lnTo>
                  <a:lnTo>
                    <a:pt x="918" y="387"/>
                  </a:lnTo>
                  <a:lnTo>
                    <a:pt x="926" y="388"/>
                  </a:lnTo>
                  <a:lnTo>
                    <a:pt x="933" y="389"/>
                  </a:lnTo>
                  <a:lnTo>
                    <a:pt x="942" y="388"/>
                  </a:lnTo>
                  <a:lnTo>
                    <a:pt x="958" y="385"/>
                  </a:lnTo>
                  <a:lnTo>
                    <a:pt x="975" y="381"/>
                  </a:lnTo>
                  <a:lnTo>
                    <a:pt x="993" y="374"/>
                  </a:lnTo>
                  <a:lnTo>
                    <a:pt x="1012" y="369"/>
                  </a:lnTo>
                  <a:lnTo>
                    <a:pt x="1012" y="369"/>
                  </a:lnTo>
                  <a:lnTo>
                    <a:pt x="1035" y="364"/>
                  </a:lnTo>
                  <a:lnTo>
                    <a:pt x="1055" y="359"/>
                  </a:lnTo>
                  <a:lnTo>
                    <a:pt x="1094" y="352"/>
                  </a:lnTo>
                  <a:lnTo>
                    <a:pt x="1094" y="352"/>
                  </a:lnTo>
                  <a:lnTo>
                    <a:pt x="1101" y="347"/>
                  </a:lnTo>
                  <a:lnTo>
                    <a:pt x="1110" y="343"/>
                  </a:lnTo>
                  <a:lnTo>
                    <a:pt x="1117" y="340"/>
                  </a:lnTo>
                  <a:lnTo>
                    <a:pt x="1127" y="338"/>
                  </a:lnTo>
                  <a:lnTo>
                    <a:pt x="1146" y="334"/>
                  </a:lnTo>
                  <a:lnTo>
                    <a:pt x="1169" y="329"/>
                  </a:lnTo>
                  <a:lnTo>
                    <a:pt x="1169" y="329"/>
                  </a:lnTo>
                  <a:lnTo>
                    <a:pt x="1200" y="322"/>
                  </a:lnTo>
                  <a:lnTo>
                    <a:pt x="1216" y="320"/>
                  </a:lnTo>
                  <a:lnTo>
                    <a:pt x="1231" y="319"/>
                  </a:lnTo>
                  <a:lnTo>
                    <a:pt x="1231" y="319"/>
                  </a:lnTo>
                  <a:lnTo>
                    <a:pt x="1261" y="319"/>
                  </a:lnTo>
                  <a:lnTo>
                    <a:pt x="1291" y="319"/>
                  </a:lnTo>
                  <a:lnTo>
                    <a:pt x="1354" y="317"/>
                  </a:lnTo>
                  <a:lnTo>
                    <a:pt x="1354" y="317"/>
                  </a:lnTo>
                  <a:lnTo>
                    <a:pt x="1382" y="318"/>
                  </a:lnTo>
                  <a:lnTo>
                    <a:pt x="1408" y="319"/>
                  </a:lnTo>
                  <a:lnTo>
                    <a:pt x="1408" y="319"/>
                  </a:lnTo>
                  <a:lnTo>
                    <a:pt x="1439" y="319"/>
                  </a:lnTo>
                  <a:lnTo>
                    <a:pt x="1453" y="320"/>
                  </a:lnTo>
                  <a:lnTo>
                    <a:pt x="1459" y="321"/>
                  </a:lnTo>
                  <a:lnTo>
                    <a:pt x="1463" y="322"/>
                  </a:lnTo>
                  <a:lnTo>
                    <a:pt x="1463" y="322"/>
                  </a:lnTo>
                  <a:lnTo>
                    <a:pt x="1467" y="324"/>
                  </a:lnTo>
                  <a:lnTo>
                    <a:pt x="1471" y="327"/>
                  </a:lnTo>
                  <a:lnTo>
                    <a:pt x="1478" y="336"/>
                  </a:lnTo>
                  <a:lnTo>
                    <a:pt x="1486" y="347"/>
                  </a:lnTo>
                  <a:lnTo>
                    <a:pt x="1492" y="358"/>
                  </a:lnTo>
                  <a:lnTo>
                    <a:pt x="1503" y="383"/>
                  </a:lnTo>
                  <a:lnTo>
                    <a:pt x="1512" y="404"/>
                  </a:lnTo>
                  <a:lnTo>
                    <a:pt x="1512" y="404"/>
                  </a:lnTo>
                  <a:lnTo>
                    <a:pt x="1518" y="418"/>
                  </a:lnTo>
                  <a:lnTo>
                    <a:pt x="1521" y="433"/>
                  </a:lnTo>
                  <a:lnTo>
                    <a:pt x="1524" y="447"/>
                  </a:lnTo>
                  <a:lnTo>
                    <a:pt x="1525" y="461"/>
                  </a:lnTo>
                  <a:lnTo>
                    <a:pt x="1525" y="475"/>
                  </a:lnTo>
                  <a:lnTo>
                    <a:pt x="1524" y="488"/>
                  </a:lnTo>
                  <a:lnTo>
                    <a:pt x="1523" y="502"/>
                  </a:lnTo>
                  <a:lnTo>
                    <a:pt x="1520" y="514"/>
                  </a:lnTo>
                  <a:lnTo>
                    <a:pt x="1515" y="526"/>
                  </a:lnTo>
                  <a:lnTo>
                    <a:pt x="1510" y="538"/>
                  </a:lnTo>
                  <a:lnTo>
                    <a:pt x="1505" y="549"/>
                  </a:lnTo>
                  <a:lnTo>
                    <a:pt x="1498" y="559"/>
                  </a:lnTo>
                  <a:lnTo>
                    <a:pt x="1491" y="568"/>
                  </a:lnTo>
                  <a:lnTo>
                    <a:pt x="1482" y="576"/>
                  </a:lnTo>
                  <a:lnTo>
                    <a:pt x="1473" y="583"/>
                  </a:lnTo>
                  <a:lnTo>
                    <a:pt x="1463" y="589"/>
                  </a:lnTo>
                  <a:lnTo>
                    <a:pt x="1463" y="589"/>
                  </a:lnTo>
                  <a:lnTo>
                    <a:pt x="1452" y="593"/>
                  </a:lnTo>
                  <a:lnTo>
                    <a:pt x="1437" y="597"/>
                  </a:lnTo>
                  <a:lnTo>
                    <a:pt x="1407" y="604"/>
                  </a:lnTo>
                  <a:lnTo>
                    <a:pt x="1407" y="604"/>
                  </a:lnTo>
                  <a:lnTo>
                    <a:pt x="1325" y="623"/>
                  </a:lnTo>
                  <a:lnTo>
                    <a:pt x="1284" y="631"/>
                  </a:lnTo>
                  <a:lnTo>
                    <a:pt x="1244" y="640"/>
                  </a:lnTo>
                  <a:lnTo>
                    <a:pt x="1202" y="646"/>
                  </a:lnTo>
                  <a:lnTo>
                    <a:pt x="1160" y="652"/>
                  </a:lnTo>
                  <a:lnTo>
                    <a:pt x="1118" y="656"/>
                  </a:lnTo>
                  <a:lnTo>
                    <a:pt x="1076" y="658"/>
                  </a:lnTo>
                  <a:lnTo>
                    <a:pt x="1076" y="658"/>
                  </a:lnTo>
                  <a:lnTo>
                    <a:pt x="1056" y="658"/>
                  </a:lnTo>
                  <a:lnTo>
                    <a:pt x="1037" y="657"/>
                  </a:lnTo>
                  <a:lnTo>
                    <a:pt x="1018" y="655"/>
                  </a:lnTo>
                  <a:lnTo>
                    <a:pt x="998" y="653"/>
                  </a:lnTo>
                  <a:lnTo>
                    <a:pt x="960" y="645"/>
                  </a:lnTo>
                  <a:lnTo>
                    <a:pt x="922" y="637"/>
                  </a:lnTo>
                  <a:lnTo>
                    <a:pt x="885" y="627"/>
                  </a:lnTo>
                  <a:lnTo>
                    <a:pt x="848" y="620"/>
                  </a:lnTo>
                  <a:lnTo>
                    <a:pt x="829" y="616"/>
                  </a:lnTo>
                  <a:lnTo>
                    <a:pt x="811" y="614"/>
                  </a:lnTo>
                  <a:lnTo>
                    <a:pt x="793" y="612"/>
                  </a:lnTo>
                  <a:lnTo>
                    <a:pt x="775" y="611"/>
                  </a:lnTo>
                  <a:lnTo>
                    <a:pt x="775" y="611"/>
                  </a:lnTo>
                  <a:lnTo>
                    <a:pt x="729" y="612"/>
                  </a:lnTo>
                  <a:lnTo>
                    <a:pt x="682" y="614"/>
                  </a:lnTo>
                  <a:lnTo>
                    <a:pt x="635" y="619"/>
                  </a:lnTo>
                  <a:lnTo>
                    <a:pt x="588" y="624"/>
                  </a:lnTo>
                  <a:lnTo>
                    <a:pt x="496" y="634"/>
                  </a:lnTo>
                  <a:lnTo>
                    <a:pt x="450" y="638"/>
                  </a:lnTo>
                  <a:lnTo>
                    <a:pt x="406" y="641"/>
                  </a:lnTo>
                  <a:lnTo>
                    <a:pt x="406" y="641"/>
                  </a:lnTo>
                  <a:lnTo>
                    <a:pt x="401" y="645"/>
                  </a:lnTo>
                  <a:lnTo>
                    <a:pt x="396" y="649"/>
                  </a:lnTo>
                  <a:lnTo>
                    <a:pt x="390" y="652"/>
                  </a:lnTo>
                  <a:lnTo>
                    <a:pt x="386" y="656"/>
                  </a:lnTo>
                  <a:lnTo>
                    <a:pt x="386" y="656"/>
                  </a:lnTo>
                  <a:lnTo>
                    <a:pt x="378" y="656"/>
                  </a:lnTo>
                  <a:lnTo>
                    <a:pt x="372" y="657"/>
                  </a:lnTo>
                  <a:lnTo>
                    <a:pt x="367" y="658"/>
                  </a:lnTo>
                  <a:lnTo>
                    <a:pt x="361" y="660"/>
                  </a:lnTo>
                  <a:lnTo>
                    <a:pt x="352" y="666"/>
                  </a:lnTo>
                  <a:lnTo>
                    <a:pt x="342" y="671"/>
                  </a:lnTo>
                  <a:lnTo>
                    <a:pt x="342" y="671"/>
                  </a:lnTo>
                  <a:lnTo>
                    <a:pt x="326" y="681"/>
                  </a:lnTo>
                  <a:lnTo>
                    <a:pt x="311" y="690"/>
                  </a:lnTo>
                  <a:lnTo>
                    <a:pt x="296" y="701"/>
                  </a:lnTo>
                  <a:lnTo>
                    <a:pt x="282" y="713"/>
                  </a:lnTo>
                  <a:lnTo>
                    <a:pt x="282" y="713"/>
                  </a:lnTo>
                  <a:lnTo>
                    <a:pt x="263" y="730"/>
                  </a:lnTo>
                  <a:lnTo>
                    <a:pt x="246" y="747"/>
                  </a:lnTo>
                  <a:lnTo>
                    <a:pt x="228" y="763"/>
                  </a:lnTo>
                  <a:lnTo>
                    <a:pt x="222" y="772"/>
                  </a:lnTo>
                  <a:lnTo>
                    <a:pt x="217" y="780"/>
                  </a:lnTo>
                  <a:lnTo>
                    <a:pt x="217" y="780"/>
                  </a:lnTo>
                  <a:lnTo>
                    <a:pt x="209" y="794"/>
                  </a:lnTo>
                  <a:lnTo>
                    <a:pt x="203" y="810"/>
                  </a:lnTo>
                  <a:lnTo>
                    <a:pt x="199" y="827"/>
                  </a:lnTo>
                  <a:lnTo>
                    <a:pt x="194" y="847"/>
                  </a:lnTo>
                  <a:lnTo>
                    <a:pt x="192" y="866"/>
                  </a:lnTo>
                  <a:lnTo>
                    <a:pt x="192" y="884"/>
                  </a:lnTo>
                  <a:lnTo>
                    <a:pt x="193" y="901"/>
                  </a:lnTo>
                  <a:lnTo>
                    <a:pt x="195" y="910"/>
                  </a:lnTo>
                  <a:lnTo>
                    <a:pt x="197" y="917"/>
                  </a:lnTo>
                  <a:lnTo>
                    <a:pt x="197" y="917"/>
                  </a:lnTo>
                  <a:lnTo>
                    <a:pt x="200" y="923"/>
                  </a:lnTo>
                  <a:lnTo>
                    <a:pt x="203" y="927"/>
                  </a:lnTo>
                  <a:lnTo>
                    <a:pt x="209" y="934"/>
                  </a:lnTo>
                  <a:lnTo>
                    <a:pt x="215" y="941"/>
                  </a:lnTo>
                  <a:lnTo>
                    <a:pt x="218" y="945"/>
                  </a:lnTo>
                  <a:lnTo>
                    <a:pt x="220" y="949"/>
                  </a:lnTo>
                  <a:lnTo>
                    <a:pt x="220" y="949"/>
                  </a:lnTo>
                  <a:lnTo>
                    <a:pt x="268" y="939"/>
                  </a:lnTo>
                  <a:lnTo>
                    <a:pt x="315" y="927"/>
                  </a:lnTo>
                  <a:lnTo>
                    <a:pt x="409" y="902"/>
                  </a:lnTo>
                  <a:lnTo>
                    <a:pt x="599" y="850"/>
                  </a:lnTo>
                  <a:lnTo>
                    <a:pt x="599" y="850"/>
                  </a:lnTo>
                  <a:lnTo>
                    <a:pt x="647" y="837"/>
                  </a:lnTo>
                  <a:lnTo>
                    <a:pt x="694" y="825"/>
                  </a:lnTo>
                  <a:lnTo>
                    <a:pt x="742" y="813"/>
                  </a:lnTo>
                  <a:lnTo>
                    <a:pt x="791" y="801"/>
                  </a:lnTo>
                  <a:lnTo>
                    <a:pt x="791" y="801"/>
                  </a:lnTo>
                  <a:lnTo>
                    <a:pt x="886" y="776"/>
                  </a:lnTo>
                  <a:lnTo>
                    <a:pt x="934" y="764"/>
                  </a:lnTo>
                  <a:lnTo>
                    <a:pt x="982" y="755"/>
                  </a:lnTo>
                  <a:lnTo>
                    <a:pt x="982" y="755"/>
                  </a:lnTo>
                  <a:lnTo>
                    <a:pt x="1007" y="749"/>
                  </a:lnTo>
                  <a:lnTo>
                    <a:pt x="1030" y="744"/>
                  </a:lnTo>
                  <a:lnTo>
                    <a:pt x="1079" y="731"/>
                  </a:lnTo>
                  <a:lnTo>
                    <a:pt x="1126" y="718"/>
                  </a:lnTo>
                  <a:lnTo>
                    <a:pt x="1174" y="705"/>
                  </a:lnTo>
                  <a:lnTo>
                    <a:pt x="1174" y="705"/>
                  </a:lnTo>
                  <a:lnTo>
                    <a:pt x="1223" y="693"/>
                  </a:lnTo>
                  <a:lnTo>
                    <a:pt x="1270" y="680"/>
                  </a:lnTo>
                  <a:lnTo>
                    <a:pt x="1363" y="653"/>
                  </a:lnTo>
                  <a:lnTo>
                    <a:pt x="1454" y="626"/>
                  </a:lnTo>
                  <a:lnTo>
                    <a:pt x="1545" y="600"/>
                  </a:lnTo>
                  <a:lnTo>
                    <a:pt x="1545" y="600"/>
                  </a:lnTo>
                  <a:lnTo>
                    <a:pt x="1593" y="587"/>
                  </a:lnTo>
                  <a:lnTo>
                    <a:pt x="1639" y="577"/>
                  </a:lnTo>
                  <a:lnTo>
                    <a:pt x="1685" y="567"/>
                  </a:lnTo>
                  <a:lnTo>
                    <a:pt x="1707" y="563"/>
                  </a:lnTo>
                  <a:lnTo>
                    <a:pt x="1730" y="561"/>
                  </a:lnTo>
                  <a:lnTo>
                    <a:pt x="1730" y="561"/>
                  </a:lnTo>
                  <a:lnTo>
                    <a:pt x="1766" y="556"/>
                  </a:lnTo>
                  <a:lnTo>
                    <a:pt x="1804" y="551"/>
                  </a:lnTo>
                  <a:lnTo>
                    <a:pt x="1804" y="551"/>
                  </a:lnTo>
                  <a:lnTo>
                    <a:pt x="1824" y="548"/>
                  </a:lnTo>
                  <a:lnTo>
                    <a:pt x="1844" y="544"/>
                  </a:lnTo>
                  <a:lnTo>
                    <a:pt x="1884" y="535"/>
                  </a:lnTo>
                  <a:lnTo>
                    <a:pt x="1921" y="528"/>
                  </a:lnTo>
                  <a:lnTo>
                    <a:pt x="1941" y="524"/>
                  </a:lnTo>
                  <a:lnTo>
                    <a:pt x="1959" y="523"/>
                  </a:lnTo>
                  <a:lnTo>
                    <a:pt x="1959" y="523"/>
                  </a:lnTo>
                  <a:lnTo>
                    <a:pt x="1975" y="533"/>
                  </a:lnTo>
                  <a:lnTo>
                    <a:pt x="1983" y="538"/>
                  </a:lnTo>
                  <a:lnTo>
                    <a:pt x="1993" y="541"/>
                  </a:lnTo>
                  <a:lnTo>
                    <a:pt x="1993" y="541"/>
                  </a:lnTo>
                  <a:lnTo>
                    <a:pt x="2004" y="563"/>
                  </a:lnTo>
                  <a:lnTo>
                    <a:pt x="2012" y="584"/>
                  </a:lnTo>
                  <a:lnTo>
                    <a:pt x="2020" y="607"/>
                  </a:lnTo>
                  <a:lnTo>
                    <a:pt x="2027" y="630"/>
                  </a:lnTo>
                  <a:lnTo>
                    <a:pt x="2034" y="653"/>
                  </a:lnTo>
                  <a:lnTo>
                    <a:pt x="2041" y="676"/>
                  </a:lnTo>
                  <a:lnTo>
                    <a:pt x="2050" y="699"/>
                  </a:lnTo>
                  <a:lnTo>
                    <a:pt x="2060" y="720"/>
                  </a:lnTo>
                  <a:lnTo>
                    <a:pt x="2060" y="720"/>
                  </a:lnTo>
                  <a:lnTo>
                    <a:pt x="2063" y="675"/>
                  </a:lnTo>
                  <a:lnTo>
                    <a:pt x="2065" y="628"/>
                  </a:lnTo>
                  <a:lnTo>
                    <a:pt x="2066" y="605"/>
                  </a:lnTo>
                  <a:lnTo>
                    <a:pt x="2066" y="581"/>
                  </a:lnTo>
                  <a:lnTo>
                    <a:pt x="2065" y="558"/>
                  </a:lnTo>
                  <a:lnTo>
                    <a:pt x="2063" y="534"/>
                  </a:lnTo>
                  <a:lnTo>
                    <a:pt x="2063" y="534"/>
                  </a:lnTo>
                  <a:close/>
                  <a:moveTo>
                    <a:pt x="1613" y="42"/>
                  </a:moveTo>
                  <a:lnTo>
                    <a:pt x="1613" y="42"/>
                  </a:lnTo>
                  <a:lnTo>
                    <a:pt x="1631" y="47"/>
                  </a:lnTo>
                  <a:lnTo>
                    <a:pt x="1648" y="51"/>
                  </a:lnTo>
                  <a:lnTo>
                    <a:pt x="1666" y="57"/>
                  </a:lnTo>
                  <a:lnTo>
                    <a:pt x="1684" y="64"/>
                  </a:lnTo>
                  <a:lnTo>
                    <a:pt x="1717" y="78"/>
                  </a:lnTo>
                  <a:lnTo>
                    <a:pt x="1750" y="93"/>
                  </a:lnTo>
                  <a:lnTo>
                    <a:pt x="1750" y="93"/>
                  </a:lnTo>
                  <a:lnTo>
                    <a:pt x="1776" y="107"/>
                  </a:lnTo>
                  <a:lnTo>
                    <a:pt x="1800" y="121"/>
                  </a:lnTo>
                  <a:lnTo>
                    <a:pt x="1823" y="136"/>
                  </a:lnTo>
                  <a:lnTo>
                    <a:pt x="1844" y="152"/>
                  </a:lnTo>
                  <a:lnTo>
                    <a:pt x="1844" y="152"/>
                  </a:lnTo>
                  <a:lnTo>
                    <a:pt x="1876" y="176"/>
                  </a:lnTo>
                  <a:lnTo>
                    <a:pt x="1891" y="190"/>
                  </a:lnTo>
                  <a:lnTo>
                    <a:pt x="1906" y="204"/>
                  </a:lnTo>
                  <a:lnTo>
                    <a:pt x="1921" y="219"/>
                  </a:lnTo>
                  <a:lnTo>
                    <a:pt x="1934" y="233"/>
                  </a:lnTo>
                  <a:lnTo>
                    <a:pt x="1947" y="249"/>
                  </a:lnTo>
                  <a:lnTo>
                    <a:pt x="1959" y="264"/>
                  </a:lnTo>
                  <a:lnTo>
                    <a:pt x="1959" y="264"/>
                  </a:lnTo>
                  <a:lnTo>
                    <a:pt x="1966" y="276"/>
                  </a:lnTo>
                  <a:lnTo>
                    <a:pt x="1974" y="288"/>
                  </a:lnTo>
                  <a:lnTo>
                    <a:pt x="1989" y="311"/>
                  </a:lnTo>
                  <a:lnTo>
                    <a:pt x="1989" y="311"/>
                  </a:lnTo>
                  <a:lnTo>
                    <a:pt x="1995" y="318"/>
                  </a:lnTo>
                  <a:lnTo>
                    <a:pt x="2002" y="325"/>
                  </a:lnTo>
                  <a:lnTo>
                    <a:pt x="2008" y="332"/>
                  </a:lnTo>
                  <a:lnTo>
                    <a:pt x="2013" y="339"/>
                  </a:lnTo>
                  <a:lnTo>
                    <a:pt x="2013" y="339"/>
                  </a:lnTo>
                  <a:lnTo>
                    <a:pt x="2025" y="359"/>
                  </a:lnTo>
                  <a:lnTo>
                    <a:pt x="2036" y="382"/>
                  </a:lnTo>
                  <a:lnTo>
                    <a:pt x="2047" y="407"/>
                  </a:lnTo>
                  <a:lnTo>
                    <a:pt x="2055" y="432"/>
                  </a:lnTo>
                  <a:lnTo>
                    <a:pt x="2063" y="459"/>
                  </a:lnTo>
                  <a:lnTo>
                    <a:pt x="2069" y="486"/>
                  </a:lnTo>
                  <a:lnTo>
                    <a:pt x="2074" y="513"/>
                  </a:lnTo>
                  <a:lnTo>
                    <a:pt x="2079" y="540"/>
                  </a:lnTo>
                  <a:lnTo>
                    <a:pt x="2079" y="540"/>
                  </a:lnTo>
                  <a:lnTo>
                    <a:pt x="2082" y="568"/>
                  </a:lnTo>
                  <a:lnTo>
                    <a:pt x="2083" y="596"/>
                  </a:lnTo>
                  <a:lnTo>
                    <a:pt x="2082" y="624"/>
                  </a:lnTo>
                  <a:lnTo>
                    <a:pt x="2081" y="652"/>
                  </a:lnTo>
                  <a:lnTo>
                    <a:pt x="2075" y="706"/>
                  </a:lnTo>
                  <a:lnTo>
                    <a:pt x="2070" y="760"/>
                  </a:lnTo>
                  <a:lnTo>
                    <a:pt x="2070" y="760"/>
                  </a:lnTo>
                  <a:lnTo>
                    <a:pt x="2080" y="758"/>
                  </a:lnTo>
                  <a:lnTo>
                    <a:pt x="2088" y="755"/>
                  </a:lnTo>
                  <a:lnTo>
                    <a:pt x="2096" y="751"/>
                  </a:lnTo>
                  <a:lnTo>
                    <a:pt x="2103" y="747"/>
                  </a:lnTo>
                  <a:lnTo>
                    <a:pt x="2110" y="743"/>
                  </a:lnTo>
                  <a:lnTo>
                    <a:pt x="2118" y="740"/>
                  </a:lnTo>
                  <a:lnTo>
                    <a:pt x="2127" y="736"/>
                  </a:lnTo>
                  <a:lnTo>
                    <a:pt x="2138" y="735"/>
                  </a:lnTo>
                  <a:lnTo>
                    <a:pt x="2138" y="735"/>
                  </a:lnTo>
                  <a:lnTo>
                    <a:pt x="2142" y="716"/>
                  </a:lnTo>
                  <a:lnTo>
                    <a:pt x="2145" y="698"/>
                  </a:lnTo>
                  <a:lnTo>
                    <a:pt x="2148" y="679"/>
                  </a:lnTo>
                  <a:lnTo>
                    <a:pt x="2150" y="660"/>
                  </a:lnTo>
                  <a:lnTo>
                    <a:pt x="2151" y="642"/>
                  </a:lnTo>
                  <a:lnTo>
                    <a:pt x="2153" y="625"/>
                  </a:lnTo>
                  <a:lnTo>
                    <a:pt x="2153" y="607"/>
                  </a:lnTo>
                  <a:lnTo>
                    <a:pt x="2151" y="590"/>
                  </a:lnTo>
                  <a:lnTo>
                    <a:pt x="2150" y="573"/>
                  </a:lnTo>
                  <a:lnTo>
                    <a:pt x="2148" y="555"/>
                  </a:lnTo>
                  <a:lnTo>
                    <a:pt x="2143" y="522"/>
                  </a:lnTo>
                  <a:lnTo>
                    <a:pt x="2134" y="489"/>
                  </a:lnTo>
                  <a:lnTo>
                    <a:pt x="2124" y="458"/>
                  </a:lnTo>
                  <a:lnTo>
                    <a:pt x="2124" y="458"/>
                  </a:lnTo>
                  <a:lnTo>
                    <a:pt x="2112" y="423"/>
                  </a:lnTo>
                  <a:lnTo>
                    <a:pt x="2099" y="389"/>
                  </a:lnTo>
                  <a:lnTo>
                    <a:pt x="2093" y="374"/>
                  </a:lnTo>
                  <a:lnTo>
                    <a:pt x="2085" y="358"/>
                  </a:lnTo>
                  <a:lnTo>
                    <a:pt x="2077" y="343"/>
                  </a:lnTo>
                  <a:lnTo>
                    <a:pt x="2068" y="328"/>
                  </a:lnTo>
                  <a:lnTo>
                    <a:pt x="2068" y="328"/>
                  </a:lnTo>
                  <a:lnTo>
                    <a:pt x="2053" y="306"/>
                  </a:lnTo>
                  <a:lnTo>
                    <a:pt x="2036" y="283"/>
                  </a:lnTo>
                  <a:lnTo>
                    <a:pt x="2019" y="263"/>
                  </a:lnTo>
                  <a:lnTo>
                    <a:pt x="2001" y="244"/>
                  </a:lnTo>
                  <a:lnTo>
                    <a:pt x="2001" y="244"/>
                  </a:lnTo>
                  <a:lnTo>
                    <a:pt x="1961" y="203"/>
                  </a:lnTo>
                  <a:lnTo>
                    <a:pt x="1942" y="185"/>
                  </a:lnTo>
                  <a:lnTo>
                    <a:pt x="1921" y="166"/>
                  </a:lnTo>
                  <a:lnTo>
                    <a:pt x="1901" y="148"/>
                  </a:lnTo>
                  <a:lnTo>
                    <a:pt x="1881" y="131"/>
                  </a:lnTo>
                  <a:lnTo>
                    <a:pt x="1859" y="116"/>
                  </a:lnTo>
                  <a:lnTo>
                    <a:pt x="1837" y="102"/>
                  </a:lnTo>
                  <a:lnTo>
                    <a:pt x="1837" y="102"/>
                  </a:lnTo>
                  <a:lnTo>
                    <a:pt x="1820" y="94"/>
                  </a:lnTo>
                  <a:lnTo>
                    <a:pt x="1801" y="85"/>
                  </a:lnTo>
                  <a:lnTo>
                    <a:pt x="1801" y="85"/>
                  </a:lnTo>
                  <a:lnTo>
                    <a:pt x="1785" y="79"/>
                  </a:lnTo>
                  <a:lnTo>
                    <a:pt x="1770" y="74"/>
                  </a:lnTo>
                  <a:lnTo>
                    <a:pt x="1755" y="69"/>
                  </a:lnTo>
                  <a:lnTo>
                    <a:pt x="1740" y="66"/>
                  </a:lnTo>
                  <a:lnTo>
                    <a:pt x="1708" y="60"/>
                  </a:lnTo>
                  <a:lnTo>
                    <a:pt x="1672" y="52"/>
                  </a:lnTo>
                  <a:lnTo>
                    <a:pt x="1672" y="52"/>
                  </a:lnTo>
                  <a:lnTo>
                    <a:pt x="1647" y="45"/>
                  </a:lnTo>
                  <a:lnTo>
                    <a:pt x="1634" y="42"/>
                  </a:lnTo>
                  <a:lnTo>
                    <a:pt x="1619" y="40"/>
                  </a:lnTo>
                  <a:lnTo>
                    <a:pt x="1619" y="40"/>
                  </a:lnTo>
                  <a:lnTo>
                    <a:pt x="1614" y="40"/>
                  </a:lnTo>
                  <a:lnTo>
                    <a:pt x="1612" y="41"/>
                  </a:lnTo>
                  <a:lnTo>
                    <a:pt x="1611" y="41"/>
                  </a:lnTo>
                  <a:lnTo>
                    <a:pt x="1612" y="42"/>
                  </a:lnTo>
                  <a:lnTo>
                    <a:pt x="1612" y="42"/>
                  </a:lnTo>
                  <a:lnTo>
                    <a:pt x="1613" y="42"/>
                  </a:lnTo>
                  <a:lnTo>
                    <a:pt x="1613" y="42"/>
                  </a:lnTo>
                  <a:close/>
                  <a:moveTo>
                    <a:pt x="919" y="90"/>
                  </a:moveTo>
                  <a:lnTo>
                    <a:pt x="919" y="90"/>
                  </a:lnTo>
                  <a:lnTo>
                    <a:pt x="907" y="93"/>
                  </a:lnTo>
                  <a:lnTo>
                    <a:pt x="899" y="97"/>
                  </a:lnTo>
                  <a:lnTo>
                    <a:pt x="890" y="101"/>
                  </a:lnTo>
                  <a:lnTo>
                    <a:pt x="882" y="107"/>
                  </a:lnTo>
                  <a:lnTo>
                    <a:pt x="882" y="107"/>
                  </a:lnTo>
                  <a:lnTo>
                    <a:pt x="868" y="112"/>
                  </a:lnTo>
                  <a:lnTo>
                    <a:pt x="855" y="117"/>
                  </a:lnTo>
                  <a:lnTo>
                    <a:pt x="855" y="117"/>
                  </a:lnTo>
                  <a:lnTo>
                    <a:pt x="837" y="128"/>
                  </a:lnTo>
                  <a:lnTo>
                    <a:pt x="822" y="139"/>
                  </a:lnTo>
                  <a:lnTo>
                    <a:pt x="808" y="151"/>
                  </a:lnTo>
                  <a:lnTo>
                    <a:pt x="795" y="162"/>
                  </a:lnTo>
                  <a:lnTo>
                    <a:pt x="795" y="162"/>
                  </a:lnTo>
                  <a:lnTo>
                    <a:pt x="782" y="173"/>
                  </a:lnTo>
                  <a:lnTo>
                    <a:pt x="768" y="185"/>
                  </a:lnTo>
                  <a:lnTo>
                    <a:pt x="754" y="196"/>
                  </a:lnTo>
                  <a:lnTo>
                    <a:pt x="749" y="201"/>
                  </a:lnTo>
                  <a:lnTo>
                    <a:pt x="745" y="206"/>
                  </a:lnTo>
                  <a:lnTo>
                    <a:pt x="745" y="206"/>
                  </a:lnTo>
                  <a:lnTo>
                    <a:pt x="735" y="219"/>
                  </a:lnTo>
                  <a:lnTo>
                    <a:pt x="729" y="233"/>
                  </a:lnTo>
                  <a:lnTo>
                    <a:pt x="722" y="247"/>
                  </a:lnTo>
                  <a:lnTo>
                    <a:pt x="718" y="261"/>
                  </a:lnTo>
                  <a:lnTo>
                    <a:pt x="715" y="275"/>
                  </a:lnTo>
                  <a:lnTo>
                    <a:pt x="714" y="288"/>
                  </a:lnTo>
                  <a:lnTo>
                    <a:pt x="714" y="302"/>
                  </a:lnTo>
                  <a:lnTo>
                    <a:pt x="716" y="314"/>
                  </a:lnTo>
                  <a:lnTo>
                    <a:pt x="719" y="327"/>
                  </a:lnTo>
                  <a:lnTo>
                    <a:pt x="723" y="339"/>
                  </a:lnTo>
                  <a:lnTo>
                    <a:pt x="730" y="351"/>
                  </a:lnTo>
                  <a:lnTo>
                    <a:pt x="737" y="362"/>
                  </a:lnTo>
                  <a:lnTo>
                    <a:pt x="746" y="371"/>
                  </a:lnTo>
                  <a:lnTo>
                    <a:pt x="756" y="381"/>
                  </a:lnTo>
                  <a:lnTo>
                    <a:pt x="768" y="388"/>
                  </a:lnTo>
                  <a:lnTo>
                    <a:pt x="782" y="396"/>
                  </a:lnTo>
                  <a:lnTo>
                    <a:pt x="782" y="396"/>
                  </a:lnTo>
                  <a:lnTo>
                    <a:pt x="775" y="389"/>
                  </a:lnTo>
                  <a:lnTo>
                    <a:pt x="769" y="382"/>
                  </a:lnTo>
                  <a:lnTo>
                    <a:pt x="763" y="374"/>
                  </a:lnTo>
                  <a:lnTo>
                    <a:pt x="757" y="365"/>
                  </a:lnTo>
                  <a:lnTo>
                    <a:pt x="753" y="355"/>
                  </a:lnTo>
                  <a:lnTo>
                    <a:pt x="749" y="344"/>
                  </a:lnTo>
                  <a:lnTo>
                    <a:pt x="745" y="334"/>
                  </a:lnTo>
                  <a:lnTo>
                    <a:pt x="741" y="323"/>
                  </a:lnTo>
                  <a:lnTo>
                    <a:pt x="739" y="311"/>
                  </a:lnTo>
                  <a:lnTo>
                    <a:pt x="737" y="299"/>
                  </a:lnTo>
                  <a:lnTo>
                    <a:pt x="737" y="288"/>
                  </a:lnTo>
                  <a:lnTo>
                    <a:pt x="736" y="277"/>
                  </a:lnTo>
                  <a:lnTo>
                    <a:pt x="737" y="265"/>
                  </a:lnTo>
                  <a:lnTo>
                    <a:pt x="738" y="256"/>
                  </a:lnTo>
                  <a:lnTo>
                    <a:pt x="740" y="245"/>
                  </a:lnTo>
                  <a:lnTo>
                    <a:pt x="745" y="236"/>
                  </a:lnTo>
                  <a:lnTo>
                    <a:pt x="745" y="236"/>
                  </a:lnTo>
                  <a:lnTo>
                    <a:pt x="750" y="225"/>
                  </a:lnTo>
                  <a:lnTo>
                    <a:pt x="757" y="213"/>
                  </a:lnTo>
                  <a:lnTo>
                    <a:pt x="766" y="201"/>
                  </a:lnTo>
                  <a:lnTo>
                    <a:pt x="776" y="190"/>
                  </a:lnTo>
                  <a:lnTo>
                    <a:pt x="786" y="178"/>
                  </a:lnTo>
                  <a:lnTo>
                    <a:pt x="797" y="169"/>
                  </a:lnTo>
                  <a:lnTo>
                    <a:pt x="820" y="150"/>
                  </a:lnTo>
                  <a:lnTo>
                    <a:pt x="820" y="150"/>
                  </a:lnTo>
                  <a:lnTo>
                    <a:pt x="832" y="140"/>
                  </a:lnTo>
                  <a:lnTo>
                    <a:pt x="845" y="131"/>
                  </a:lnTo>
                  <a:lnTo>
                    <a:pt x="872" y="116"/>
                  </a:lnTo>
                  <a:lnTo>
                    <a:pt x="899" y="102"/>
                  </a:lnTo>
                  <a:lnTo>
                    <a:pt x="922" y="90"/>
                  </a:lnTo>
                  <a:lnTo>
                    <a:pt x="922" y="90"/>
                  </a:lnTo>
                  <a:lnTo>
                    <a:pt x="919" y="90"/>
                  </a:lnTo>
                  <a:lnTo>
                    <a:pt x="919" y="90"/>
                  </a:lnTo>
                  <a:close/>
                  <a:moveTo>
                    <a:pt x="1448" y="576"/>
                  </a:moveTo>
                  <a:lnTo>
                    <a:pt x="1448" y="576"/>
                  </a:lnTo>
                  <a:lnTo>
                    <a:pt x="1457" y="573"/>
                  </a:lnTo>
                  <a:lnTo>
                    <a:pt x="1465" y="567"/>
                  </a:lnTo>
                  <a:lnTo>
                    <a:pt x="1473" y="561"/>
                  </a:lnTo>
                  <a:lnTo>
                    <a:pt x="1480" y="554"/>
                  </a:lnTo>
                  <a:lnTo>
                    <a:pt x="1487" y="547"/>
                  </a:lnTo>
                  <a:lnTo>
                    <a:pt x="1492" y="538"/>
                  </a:lnTo>
                  <a:lnTo>
                    <a:pt x="1497" y="529"/>
                  </a:lnTo>
                  <a:lnTo>
                    <a:pt x="1502" y="519"/>
                  </a:lnTo>
                  <a:lnTo>
                    <a:pt x="1506" y="509"/>
                  </a:lnTo>
                  <a:lnTo>
                    <a:pt x="1508" y="499"/>
                  </a:lnTo>
                  <a:lnTo>
                    <a:pt x="1510" y="487"/>
                  </a:lnTo>
                  <a:lnTo>
                    <a:pt x="1511" y="476"/>
                  </a:lnTo>
                  <a:lnTo>
                    <a:pt x="1512" y="464"/>
                  </a:lnTo>
                  <a:lnTo>
                    <a:pt x="1511" y="454"/>
                  </a:lnTo>
                  <a:lnTo>
                    <a:pt x="1510" y="442"/>
                  </a:lnTo>
                  <a:lnTo>
                    <a:pt x="1508" y="431"/>
                  </a:lnTo>
                  <a:lnTo>
                    <a:pt x="1508" y="431"/>
                  </a:lnTo>
                  <a:lnTo>
                    <a:pt x="1505" y="419"/>
                  </a:lnTo>
                  <a:lnTo>
                    <a:pt x="1499" y="408"/>
                  </a:lnTo>
                  <a:lnTo>
                    <a:pt x="1488" y="384"/>
                  </a:lnTo>
                  <a:lnTo>
                    <a:pt x="1488" y="384"/>
                  </a:lnTo>
                  <a:lnTo>
                    <a:pt x="1482" y="373"/>
                  </a:lnTo>
                  <a:lnTo>
                    <a:pt x="1477" y="365"/>
                  </a:lnTo>
                  <a:lnTo>
                    <a:pt x="1472" y="356"/>
                  </a:lnTo>
                  <a:lnTo>
                    <a:pt x="1465" y="350"/>
                  </a:lnTo>
                  <a:lnTo>
                    <a:pt x="1459" y="344"/>
                  </a:lnTo>
                  <a:lnTo>
                    <a:pt x="1451" y="340"/>
                  </a:lnTo>
                  <a:lnTo>
                    <a:pt x="1442" y="337"/>
                  </a:lnTo>
                  <a:lnTo>
                    <a:pt x="1431" y="336"/>
                  </a:lnTo>
                  <a:lnTo>
                    <a:pt x="1431" y="336"/>
                  </a:lnTo>
                  <a:lnTo>
                    <a:pt x="1417" y="334"/>
                  </a:lnTo>
                  <a:lnTo>
                    <a:pt x="1403" y="334"/>
                  </a:lnTo>
                  <a:lnTo>
                    <a:pt x="1375" y="334"/>
                  </a:lnTo>
                  <a:lnTo>
                    <a:pt x="1347" y="335"/>
                  </a:lnTo>
                  <a:lnTo>
                    <a:pt x="1323" y="337"/>
                  </a:lnTo>
                  <a:lnTo>
                    <a:pt x="1323" y="337"/>
                  </a:lnTo>
                  <a:lnTo>
                    <a:pt x="1339" y="340"/>
                  </a:lnTo>
                  <a:lnTo>
                    <a:pt x="1354" y="346"/>
                  </a:lnTo>
                  <a:lnTo>
                    <a:pt x="1367" y="351"/>
                  </a:lnTo>
                  <a:lnTo>
                    <a:pt x="1380" y="358"/>
                  </a:lnTo>
                  <a:lnTo>
                    <a:pt x="1390" y="367"/>
                  </a:lnTo>
                  <a:lnTo>
                    <a:pt x="1401" y="375"/>
                  </a:lnTo>
                  <a:lnTo>
                    <a:pt x="1411" y="385"/>
                  </a:lnTo>
                  <a:lnTo>
                    <a:pt x="1420" y="396"/>
                  </a:lnTo>
                  <a:lnTo>
                    <a:pt x="1420" y="396"/>
                  </a:lnTo>
                  <a:lnTo>
                    <a:pt x="1428" y="413"/>
                  </a:lnTo>
                  <a:lnTo>
                    <a:pt x="1433" y="430"/>
                  </a:lnTo>
                  <a:lnTo>
                    <a:pt x="1436" y="446"/>
                  </a:lnTo>
                  <a:lnTo>
                    <a:pt x="1437" y="463"/>
                  </a:lnTo>
                  <a:lnTo>
                    <a:pt x="1437" y="480"/>
                  </a:lnTo>
                  <a:lnTo>
                    <a:pt x="1434" y="498"/>
                  </a:lnTo>
                  <a:lnTo>
                    <a:pt x="1430" y="515"/>
                  </a:lnTo>
                  <a:lnTo>
                    <a:pt x="1423" y="533"/>
                  </a:lnTo>
                  <a:lnTo>
                    <a:pt x="1423" y="533"/>
                  </a:lnTo>
                  <a:lnTo>
                    <a:pt x="1418" y="538"/>
                  </a:lnTo>
                  <a:lnTo>
                    <a:pt x="1413" y="544"/>
                  </a:lnTo>
                  <a:lnTo>
                    <a:pt x="1403" y="556"/>
                  </a:lnTo>
                  <a:lnTo>
                    <a:pt x="1393" y="568"/>
                  </a:lnTo>
                  <a:lnTo>
                    <a:pt x="1388" y="575"/>
                  </a:lnTo>
                  <a:lnTo>
                    <a:pt x="1383" y="580"/>
                  </a:lnTo>
                  <a:lnTo>
                    <a:pt x="1383" y="580"/>
                  </a:lnTo>
                  <a:lnTo>
                    <a:pt x="1375" y="583"/>
                  </a:lnTo>
                  <a:lnTo>
                    <a:pt x="1369" y="587"/>
                  </a:lnTo>
                  <a:lnTo>
                    <a:pt x="1366" y="589"/>
                  </a:lnTo>
                  <a:lnTo>
                    <a:pt x="1362" y="592"/>
                  </a:lnTo>
                  <a:lnTo>
                    <a:pt x="1360" y="594"/>
                  </a:lnTo>
                  <a:lnTo>
                    <a:pt x="1358" y="598"/>
                  </a:lnTo>
                  <a:lnTo>
                    <a:pt x="1358" y="598"/>
                  </a:lnTo>
                  <a:lnTo>
                    <a:pt x="1383" y="592"/>
                  </a:lnTo>
                  <a:lnTo>
                    <a:pt x="1404" y="587"/>
                  </a:lnTo>
                  <a:lnTo>
                    <a:pt x="1426" y="582"/>
                  </a:lnTo>
                  <a:lnTo>
                    <a:pt x="1448" y="576"/>
                  </a:lnTo>
                  <a:lnTo>
                    <a:pt x="1448" y="576"/>
                  </a:lnTo>
                  <a:close/>
                  <a:moveTo>
                    <a:pt x="1369" y="388"/>
                  </a:moveTo>
                  <a:lnTo>
                    <a:pt x="1369" y="388"/>
                  </a:lnTo>
                  <a:lnTo>
                    <a:pt x="1373" y="390"/>
                  </a:lnTo>
                  <a:lnTo>
                    <a:pt x="1376" y="394"/>
                  </a:lnTo>
                  <a:lnTo>
                    <a:pt x="1381" y="401"/>
                  </a:lnTo>
                  <a:lnTo>
                    <a:pt x="1385" y="411"/>
                  </a:lnTo>
                  <a:lnTo>
                    <a:pt x="1388" y="420"/>
                  </a:lnTo>
                  <a:lnTo>
                    <a:pt x="1391" y="442"/>
                  </a:lnTo>
                  <a:lnTo>
                    <a:pt x="1393" y="465"/>
                  </a:lnTo>
                  <a:lnTo>
                    <a:pt x="1393" y="465"/>
                  </a:lnTo>
                  <a:lnTo>
                    <a:pt x="1390" y="479"/>
                  </a:lnTo>
                  <a:lnTo>
                    <a:pt x="1385" y="492"/>
                  </a:lnTo>
                  <a:lnTo>
                    <a:pt x="1378" y="505"/>
                  </a:lnTo>
                  <a:lnTo>
                    <a:pt x="1371" y="517"/>
                  </a:lnTo>
                  <a:lnTo>
                    <a:pt x="1363" y="528"/>
                  </a:lnTo>
                  <a:lnTo>
                    <a:pt x="1354" y="537"/>
                  </a:lnTo>
                  <a:lnTo>
                    <a:pt x="1344" y="547"/>
                  </a:lnTo>
                  <a:lnTo>
                    <a:pt x="1333" y="556"/>
                  </a:lnTo>
                  <a:lnTo>
                    <a:pt x="1322" y="564"/>
                  </a:lnTo>
                  <a:lnTo>
                    <a:pt x="1310" y="571"/>
                  </a:lnTo>
                  <a:lnTo>
                    <a:pt x="1298" y="579"/>
                  </a:lnTo>
                  <a:lnTo>
                    <a:pt x="1285" y="585"/>
                  </a:lnTo>
                  <a:lnTo>
                    <a:pt x="1259" y="596"/>
                  </a:lnTo>
                  <a:lnTo>
                    <a:pt x="1232" y="606"/>
                  </a:lnTo>
                  <a:lnTo>
                    <a:pt x="1232" y="606"/>
                  </a:lnTo>
                  <a:lnTo>
                    <a:pt x="1249" y="601"/>
                  </a:lnTo>
                  <a:lnTo>
                    <a:pt x="1266" y="598"/>
                  </a:lnTo>
                  <a:lnTo>
                    <a:pt x="1303" y="592"/>
                  </a:lnTo>
                  <a:lnTo>
                    <a:pt x="1323" y="589"/>
                  </a:lnTo>
                  <a:lnTo>
                    <a:pt x="1340" y="584"/>
                  </a:lnTo>
                  <a:lnTo>
                    <a:pt x="1348" y="581"/>
                  </a:lnTo>
                  <a:lnTo>
                    <a:pt x="1357" y="577"/>
                  </a:lnTo>
                  <a:lnTo>
                    <a:pt x="1365" y="573"/>
                  </a:lnTo>
                  <a:lnTo>
                    <a:pt x="1371" y="568"/>
                  </a:lnTo>
                  <a:lnTo>
                    <a:pt x="1371" y="568"/>
                  </a:lnTo>
                  <a:lnTo>
                    <a:pt x="1377" y="563"/>
                  </a:lnTo>
                  <a:lnTo>
                    <a:pt x="1384" y="556"/>
                  </a:lnTo>
                  <a:lnTo>
                    <a:pt x="1398" y="539"/>
                  </a:lnTo>
                  <a:lnTo>
                    <a:pt x="1411" y="521"/>
                  </a:lnTo>
                  <a:lnTo>
                    <a:pt x="1415" y="514"/>
                  </a:lnTo>
                  <a:lnTo>
                    <a:pt x="1418" y="506"/>
                  </a:lnTo>
                  <a:lnTo>
                    <a:pt x="1418" y="506"/>
                  </a:lnTo>
                  <a:lnTo>
                    <a:pt x="1420" y="499"/>
                  </a:lnTo>
                  <a:lnTo>
                    <a:pt x="1421" y="489"/>
                  </a:lnTo>
                  <a:lnTo>
                    <a:pt x="1421" y="470"/>
                  </a:lnTo>
                  <a:lnTo>
                    <a:pt x="1421" y="453"/>
                  </a:lnTo>
                  <a:lnTo>
                    <a:pt x="1420" y="441"/>
                  </a:lnTo>
                  <a:lnTo>
                    <a:pt x="1420" y="441"/>
                  </a:lnTo>
                  <a:lnTo>
                    <a:pt x="1418" y="429"/>
                  </a:lnTo>
                  <a:lnTo>
                    <a:pt x="1414" y="417"/>
                  </a:lnTo>
                  <a:lnTo>
                    <a:pt x="1407" y="408"/>
                  </a:lnTo>
                  <a:lnTo>
                    <a:pt x="1401" y="399"/>
                  </a:lnTo>
                  <a:lnTo>
                    <a:pt x="1392" y="390"/>
                  </a:lnTo>
                  <a:lnTo>
                    <a:pt x="1384" y="383"/>
                  </a:lnTo>
                  <a:lnTo>
                    <a:pt x="1373" y="377"/>
                  </a:lnTo>
                  <a:lnTo>
                    <a:pt x="1362" y="370"/>
                  </a:lnTo>
                  <a:lnTo>
                    <a:pt x="1351" y="365"/>
                  </a:lnTo>
                  <a:lnTo>
                    <a:pt x="1339" y="360"/>
                  </a:lnTo>
                  <a:lnTo>
                    <a:pt x="1314" y="352"/>
                  </a:lnTo>
                  <a:lnTo>
                    <a:pt x="1290" y="346"/>
                  </a:lnTo>
                  <a:lnTo>
                    <a:pt x="1266" y="341"/>
                  </a:lnTo>
                  <a:lnTo>
                    <a:pt x="1266" y="341"/>
                  </a:lnTo>
                  <a:lnTo>
                    <a:pt x="1257" y="343"/>
                  </a:lnTo>
                  <a:lnTo>
                    <a:pt x="1254" y="344"/>
                  </a:lnTo>
                  <a:lnTo>
                    <a:pt x="1249" y="344"/>
                  </a:lnTo>
                  <a:lnTo>
                    <a:pt x="1249" y="344"/>
                  </a:lnTo>
                  <a:lnTo>
                    <a:pt x="1241" y="340"/>
                  </a:lnTo>
                  <a:lnTo>
                    <a:pt x="1234" y="338"/>
                  </a:lnTo>
                  <a:lnTo>
                    <a:pt x="1224" y="336"/>
                  </a:lnTo>
                  <a:lnTo>
                    <a:pt x="1215" y="337"/>
                  </a:lnTo>
                  <a:lnTo>
                    <a:pt x="1206" y="338"/>
                  </a:lnTo>
                  <a:lnTo>
                    <a:pt x="1196" y="341"/>
                  </a:lnTo>
                  <a:lnTo>
                    <a:pt x="1189" y="344"/>
                  </a:lnTo>
                  <a:lnTo>
                    <a:pt x="1181" y="349"/>
                  </a:lnTo>
                  <a:lnTo>
                    <a:pt x="1181" y="349"/>
                  </a:lnTo>
                  <a:lnTo>
                    <a:pt x="1233" y="356"/>
                  </a:lnTo>
                  <a:lnTo>
                    <a:pt x="1281" y="364"/>
                  </a:lnTo>
                  <a:lnTo>
                    <a:pt x="1305" y="368"/>
                  </a:lnTo>
                  <a:lnTo>
                    <a:pt x="1327" y="373"/>
                  </a:lnTo>
                  <a:lnTo>
                    <a:pt x="1348" y="380"/>
                  </a:lnTo>
                  <a:lnTo>
                    <a:pt x="1369" y="388"/>
                  </a:lnTo>
                  <a:lnTo>
                    <a:pt x="1369" y="388"/>
                  </a:lnTo>
                  <a:close/>
                  <a:moveTo>
                    <a:pt x="1598" y="1565"/>
                  </a:moveTo>
                  <a:lnTo>
                    <a:pt x="1598" y="1565"/>
                  </a:lnTo>
                  <a:lnTo>
                    <a:pt x="1597" y="1560"/>
                  </a:lnTo>
                  <a:lnTo>
                    <a:pt x="1594" y="1554"/>
                  </a:lnTo>
                  <a:lnTo>
                    <a:pt x="1592" y="1549"/>
                  </a:lnTo>
                  <a:lnTo>
                    <a:pt x="1590" y="1543"/>
                  </a:lnTo>
                  <a:lnTo>
                    <a:pt x="1590" y="1543"/>
                  </a:lnTo>
                  <a:lnTo>
                    <a:pt x="1592" y="1537"/>
                  </a:lnTo>
                  <a:lnTo>
                    <a:pt x="1593" y="1532"/>
                  </a:lnTo>
                  <a:lnTo>
                    <a:pt x="1595" y="1525"/>
                  </a:lnTo>
                  <a:lnTo>
                    <a:pt x="1598" y="1520"/>
                  </a:lnTo>
                  <a:lnTo>
                    <a:pt x="1601" y="1516"/>
                  </a:lnTo>
                  <a:lnTo>
                    <a:pt x="1605" y="1510"/>
                  </a:lnTo>
                  <a:lnTo>
                    <a:pt x="1611" y="1507"/>
                  </a:lnTo>
                  <a:lnTo>
                    <a:pt x="1615" y="1503"/>
                  </a:lnTo>
                  <a:lnTo>
                    <a:pt x="1615" y="1503"/>
                  </a:lnTo>
                  <a:lnTo>
                    <a:pt x="1616" y="1504"/>
                  </a:lnTo>
                  <a:lnTo>
                    <a:pt x="1617" y="1504"/>
                  </a:lnTo>
                  <a:lnTo>
                    <a:pt x="1618" y="1504"/>
                  </a:lnTo>
                  <a:lnTo>
                    <a:pt x="1619" y="1503"/>
                  </a:lnTo>
                  <a:lnTo>
                    <a:pt x="1619" y="1503"/>
                  </a:lnTo>
                  <a:lnTo>
                    <a:pt x="1616" y="1497"/>
                  </a:lnTo>
                  <a:lnTo>
                    <a:pt x="1614" y="1488"/>
                  </a:lnTo>
                  <a:lnTo>
                    <a:pt x="1612" y="1479"/>
                  </a:lnTo>
                  <a:lnTo>
                    <a:pt x="1612" y="1469"/>
                  </a:lnTo>
                  <a:lnTo>
                    <a:pt x="1610" y="1447"/>
                  </a:lnTo>
                  <a:lnTo>
                    <a:pt x="1608" y="1426"/>
                  </a:lnTo>
                  <a:lnTo>
                    <a:pt x="1608" y="1426"/>
                  </a:lnTo>
                  <a:lnTo>
                    <a:pt x="1596" y="1351"/>
                  </a:lnTo>
                  <a:lnTo>
                    <a:pt x="1583" y="1278"/>
                  </a:lnTo>
                  <a:lnTo>
                    <a:pt x="1583" y="1278"/>
                  </a:lnTo>
                  <a:lnTo>
                    <a:pt x="1581" y="1257"/>
                  </a:lnTo>
                  <a:lnTo>
                    <a:pt x="1578" y="1236"/>
                  </a:lnTo>
                  <a:lnTo>
                    <a:pt x="1575" y="1216"/>
                  </a:lnTo>
                  <a:lnTo>
                    <a:pt x="1573" y="1207"/>
                  </a:lnTo>
                  <a:lnTo>
                    <a:pt x="1570" y="1199"/>
                  </a:lnTo>
                  <a:lnTo>
                    <a:pt x="1570" y="1199"/>
                  </a:lnTo>
                  <a:lnTo>
                    <a:pt x="1567" y="1194"/>
                  </a:lnTo>
                  <a:lnTo>
                    <a:pt x="1564" y="1187"/>
                  </a:lnTo>
                  <a:lnTo>
                    <a:pt x="1559" y="1182"/>
                  </a:lnTo>
                  <a:lnTo>
                    <a:pt x="1556" y="1175"/>
                  </a:lnTo>
                  <a:lnTo>
                    <a:pt x="1553" y="1168"/>
                  </a:lnTo>
                  <a:lnTo>
                    <a:pt x="1552" y="1160"/>
                  </a:lnTo>
                  <a:lnTo>
                    <a:pt x="1553" y="1151"/>
                  </a:lnTo>
                  <a:lnTo>
                    <a:pt x="1557" y="1141"/>
                  </a:lnTo>
                  <a:lnTo>
                    <a:pt x="1557" y="1141"/>
                  </a:lnTo>
                  <a:lnTo>
                    <a:pt x="1572" y="1137"/>
                  </a:lnTo>
                  <a:lnTo>
                    <a:pt x="1586" y="1135"/>
                  </a:lnTo>
                  <a:lnTo>
                    <a:pt x="1599" y="1132"/>
                  </a:lnTo>
                  <a:lnTo>
                    <a:pt x="1612" y="1131"/>
                  </a:lnTo>
                  <a:lnTo>
                    <a:pt x="1638" y="1130"/>
                  </a:lnTo>
                  <a:lnTo>
                    <a:pt x="1666" y="1129"/>
                  </a:lnTo>
                  <a:lnTo>
                    <a:pt x="1666" y="1129"/>
                  </a:lnTo>
                  <a:lnTo>
                    <a:pt x="1680" y="1128"/>
                  </a:lnTo>
                  <a:lnTo>
                    <a:pt x="1694" y="1127"/>
                  </a:lnTo>
                  <a:lnTo>
                    <a:pt x="1707" y="1126"/>
                  </a:lnTo>
                  <a:lnTo>
                    <a:pt x="1720" y="1125"/>
                  </a:lnTo>
                  <a:lnTo>
                    <a:pt x="1732" y="1125"/>
                  </a:lnTo>
                  <a:lnTo>
                    <a:pt x="1736" y="1126"/>
                  </a:lnTo>
                  <a:lnTo>
                    <a:pt x="1741" y="1128"/>
                  </a:lnTo>
                  <a:lnTo>
                    <a:pt x="1746" y="1130"/>
                  </a:lnTo>
                  <a:lnTo>
                    <a:pt x="1750" y="1132"/>
                  </a:lnTo>
                  <a:lnTo>
                    <a:pt x="1753" y="1137"/>
                  </a:lnTo>
                  <a:lnTo>
                    <a:pt x="1756" y="1141"/>
                  </a:lnTo>
                  <a:lnTo>
                    <a:pt x="1756" y="1141"/>
                  </a:lnTo>
                  <a:lnTo>
                    <a:pt x="1759" y="1145"/>
                  </a:lnTo>
                  <a:lnTo>
                    <a:pt x="1760" y="1151"/>
                  </a:lnTo>
                  <a:lnTo>
                    <a:pt x="1760" y="1160"/>
                  </a:lnTo>
                  <a:lnTo>
                    <a:pt x="1759" y="1171"/>
                  </a:lnTo>
                  <a:lnTo>
                    <a:pt x="1757" y="1181"/>
                  </a:lnTo>
                  <a:lnTo>
                    <a:pt x="1757" y="1181"/>
                  </a:lnTo>
                  <a:lnTo>
                    <a:pt x="1761" y="1196"/>
                  </a:lnTo>
                  <a:lnTo>
                    <a:pt x="1764" y="1213"/>
                  </a:lnTo>
                  <a:lnTo>
                    <a:pt x="1768" y="1230"/>
                  </a:lnTo>
                  <a:lnTo>
                    <a:pt x="1771" y="1248"/>
                  </a:lnTo>
                  <a:lnTo>
                    <a:pt x="1771" y="1248"/>
                  </a:lnTo>
                  <a:lnTo>
                    <a:pt x="1779" y="1304"/>
                  </a:lnTo>
                  <a:lnTo>
                    <a:pt x="1785" y="1361"/>
                  </a:lnTo>
                  <a:lnTo>
                    <a:pt x="1791" y="1418"/>
                  </a:lnTo>
                  <a:lnTo>
                    <a:pt x="1796" y="1477"/>
                  </a:lnTo>
                  <a:lnTo>
                    <a:pt x="1796" y="1477"/>
                  </a:lnTo>
                  <a:lnTo>
                    <a:pt x="1811" y="1475"/>
                  </a:lnTo>
                  <a:lnTo>
                    <a:pt x="1830" y="1475"/>
                  </a:lnTo>
                  <a:lnTo>
                    <a:pt x="1840" y="1475"/>
                  </a:lnTo>
                  <a:lnTo>
                    <a:pt x="1848" y="1477"/>
                  </a:lnTo>
                  <a:lnTo>
                    <a:pt x="1857" y="1479"/>
                  </a:lnTo>
                  <a:lnTo>
                    <a:pt x="1860" y="1482"/>
                  </a:lnTo>
                  <a:lnTo>
                    <a:pt x="1863" y="1485"/>
                  </a:lnTo>
                  <a:lnTo>
                    <a:pt x="1863" y="1485"/>
                  </a:lnTo>
                  <a:lnTo>
                    <a:pt x="1870" y="1504"/>
                  </a:lnTo>
                  <a:lnTo>
                    <a:pt x="1876" y="1524"/>
                  </a:lnTo>
                  <a:lnTo>
                    <a:pt x="1876" y="1524"/>
                  </a:lnTo>
                  <a:lnTo>
                    <a:pt x="1875" y="1532"/>
                  </a:lnTo>
                  <a:lnTo>
                    <a:pt x="1874" y="1540"/>
                  </a:lnTo>
                  <a:lnTo>
                    <a:pt x="1874" y="1559"/>
                  </a:lnTo>
                  <a:lnTo>
                    <a:pt x="1876" y="1577"/>
                  </a:lnTo>
                  <a:lnTo>
                    <a:pt x="1880" y="1597"/>
                  </a:lnTo>
                  <a:lnTo>
                    <a:pt x="1880" y="1597"/>
                  </a:lnTo>
                  <a:lnTo>
                    <a:pt x="1889" y="1595"/>
                  </a:lnTo>
                  <a:lnTo>
                    <a:pt x="1897" y="1592"/>
                  </a:lnTo>
                  <a:lnTo>
                    <a:pt x="1904" y="1588"/>
                  </a:lnTo>
                  <a:lnTo>
                    <a:pt x="1912" y="1584"/>
                  </a:lnTo>
                  <a:lnTo>
                    <a:pt x="1912" y="1584"/>
                  </a:lnTo>
                  <a:lnTo>
                    <a:pt x="1929" y="1579"/>
                  </a:lnTo>
                  <a:lnTo>
                    <a:pt x="1948" y="1574"/>
                  </a:lnTo>
                  <a:lnTo>
                    <a:pt x="1989" y="1564"/>
                  </a:lnTo>
                  <a:lnTo>
                    <a:pt x="2030" y="1554"/>
                  </a:lnTo>
                  <a:lnTo>
                    <a:pt x="2051" y="1549"/>
                  </a:lnTo>
                  <a:lnTo>
                    <a:pt x="2070" y="1543"/>
                  </a:lnTo>
                  <a:lnTo>
                    <a:pt x="2070" y="1543"/>
                  </a:lnTo>
                  <a:lnTo>
                    <a:pt x="2087" y="1535"/>
                  </a:lnTo>
                  <a:lnTo>
                    <a:pt x="2108" y="1525"/>
                  </a:lnTo>
                  <a:lnTo>
                    <a:pt x="2117" y="1520"/>
                  </a:lnTo>
                  <a:lnTo>
                    <a:pt x="2126" y="1515"/>
                  </a:lnTo>
                  <a:lnTo>
                    <a:pt x="2132" y="1508"/>
                  </a:lnTo>
                  <a:lnTo>
                    <a:pt x="2138" y="1503"/>
                  </a:lnTo>
                  <a:lnTo>
                    <a:pt x="2138" y="1503"/>
                  </a:lnTo>
                  <a:lnTo>
                    <a:pt x="2141" y="1497"/>
                  </a:lnTo>
                  <a:lnTo>
                    <a:pt x="2143" y="1488"/>
                  </a:lnTo>
                  <a:lnTo>
                    <a:pt x="2146" y="1470"/>
                  </a:lnTo>
                  <a:lnTo>
                    <a:pt x="2146" y="1470"/>
                  </a:lnTo>
                  <a:lnTo>
                    <a:pt x="2149" y="1455"/>
                  </a:lnTo>
                  <a:lnTo>
                    <a:pt x="2150" y="1441"/>
                  </a:lnTo>
                  <a:lnTo>
                    <a:pt x="2151" y="1426"/>
                  </a:lnTo>
                  <a:lnTo>
                    <a:pt x="2150" y="1412"/>
                  </a:lnTo>
                  <a:lnTo>
                    <a:pt x="2149" y="1397"/>
                  </a:lnTo>
                  <a:lnTo>
                    <a:pt x="2147" y="1382"/>
                  </a:lnTo>
                  <a:lnTo>
                    <a:pt x="2141" y="1351"/>
                  </a:lnTo>
                  <a:lnTo>
                    <a:pt x="2141" y="1351"/>
                  </a:lnTo>
                  <a:lnTo>
                    <a:pt x="2134" y="1326"/>
                  </a:lnTo>
                  <a:lnTo>
                    <a:pt x="2126" y="1301"/>
                  </a:lnTo>
                  <a:lnTo>
                    <a:pt x="2123" y="1288"/>
                  </a:lnTo>
                  <a:lnTo>
                    <a:pt x="2119" y="1276"/>
                  </a:lnTo>
                  <a:lnTo>
                    <a:pt x="2118" y="1264"/>
                  </a:lnTo>
                  <a:lnTo>
                    <a:pt x="2118" y="1253"/>
                  </a:lnTo>
                  <a:lnTo>
                    <a:pt x="2118" y="1253"/>
                  </a:lnTo>
                  <a:lnTo>
                    <a:pt x="2114" y="1243"/>
                  </a:lnTo>
                  <a:lnTo>
                    <a:pt x="2110" y="1231"/>
                  </a:lnTo>
                  <a:lnTo>
                    <a:pt x="2104" y="1205"/>
                  </a:lnTo>
                  <a:lnTo>
                    <a:pt x="2099" y="1180"/>
                  </a:lnTo>
                  <a:lnTo>
                    <a:pt x="2096" y="1168"/>
                  </a:lnTo>
                  <a:lnTo>
                    <a:pt x="2093" y="1156"/>
                  </a:lnTo>
                  <a:lnTo>
                    <a:pt x="2093" y="1156"/>
                  </a:lnTo>
                  <a:lnTo>
                    <a:pt x="2088" y="1149"/>
                  </a:lnTo>
                  <a:lnTo>
                    <a:pt x="2085" y="1142"/>
                  </a:lnTo>
                  <a:lnTo>
                    <a:pt x="2083" y="1139"/>
                  </a:lnTo>
                  <a:lnTo>
                    <a:pt x="2083" y="1135"/>
                  </a:lnTo>
                  <a:lnTo>
                    <a:pt x="2083" y="1130"/>
                  </a:lnTo>
                  <a:lnTo>
                    <a:pt x="2085" y="1126"/>
                  </a:lnTo>
                  <a:lnTo>
                    <a:pt x="2085" y="1126"/>
                  </a:lnTo>
                  <a:lnTo>
                    <a:pt x="2068" y="1078"/>
                  </a:lnTo>
                  <a:lnTo>
                    <a:pt x="2060" y="1053"/>
                  </a:lnTo>
                  <a:lnTo>
                    <a:pt x="2053" y="1029"/>
                  </a:lnTo>
                  <a:lnTo>
                    <a:pt x="2053" y="1029"/>
                  </a:lnTo>
                  <a:lnTo>
                    <a:pt x="2044" y="1000"/>
                  </a:lnTo>
                  <a:lnTo>
                    <a:pt x="2036" y="973"/>
                  </a:lnTo>
                  <a:lnTo>
                    <a:pt x="2027" y="945"/>
                  </a:lnTo>
                  <a:lnTo>
                    <a:pt x="2019" y="917"/>
                  </a:lnTo>
                  <a:lnTo>
                    <a:pt x="2019" y="917"/>
                  </a:lnTo>
                  <a:lnTo>
                    <a:pt x="2008" y="882"/>
                  </a:lnTo>
                  <a:lnTo>
                    <a:pt x="1996" y="846"/>
                  </a:lnTo>
                  <a:lnTo>
                    <a:pt x="1984" y="811"/>
                  </a:lnTo>
                  <a:lnTo>
                    <a:pt x="1980" y="794"/>
                  </a:lnTo>
                  <a:lnTo>
                    <a:pt x="1976" y="777"/>
                  </a:lnTo>
                  <a:lnTo>
                    <a:pt x="1976" y="777"/>
                  </a:lnTo>
                  <a:lnTo>
                    <a:pt x="1963" y="716"/>
                  </a:lnTo>
                  <a:lnTo>
                    <a:pt x="1957" y="686"/>
                  </a:lnTo>
                  <a:lnTo>
                    <a:pt x="1952" y="658"/>
                  </a:lnTo>
                  <a:lnTo>
                    <a:pt x="1948" y="629"/>
                  </a:lnTo>
                  <a:lnTo>
                    <a:pt x="1945" y="601"/>
                  </a:lnTo>
                  <a:lnTo>
                    <a:pt x="1944" y="573"/>
                  </a:lnTo>
                  <a:lnTo>
                    <a:pt x="1944" y="544"/>
                  </a:lnTo>
                  <a:lnTo>
                    <a:pt x="1944" y="544"/>
                  </a:lnTo>
                  <a:lnTo>
                    <a:pt x="1921" y="545"/>
                  </a:lnTo>
                  <a:lnTo>
                    <a:pt x="1899" y="548"/>
                  </a:lnTo>
                  <a:lnTo>
                    <a:pt x="1877" y="552"/>
                  </a:lnTo>
                  <a:lnTo>
                    <a:pt x="1855" y="556"/>
                  </a:lnTo>
                  <a:lnTo>
                    <a:pt x="1811" y="566"/>
                  </a:lnTo>
                  <a:lnTo>
                    <a:pt x="1790" y="570"/>
                  </a:lnTo>
                  <a:lnTo>
                    <a:pt x="1767" y="574"/>
                  </a:lnTo>
                  <a:lnTo>
                    <a:pt x="1767" y="574"/>
                  </a:lnTo>
                  <a:lnTo>
                    <a:pt x="1729" y="579"/>
                  </a:lnTo>
                  <a:lnTo>
                    <a:pt x="1691" y="584"/>
                  </a:lnTo>
                  <a:lnTo>
                    <a:pt x="1653" y="592"/>
                  </a:lnTo>
                  <a:lnTo>
                    <a:pt x="1615" y="600"/>
                  </a:lnTo>
                  <a:lnTo>
                    <a:pt x="1578" y="609"/>
                  </a:lnTo>
                  <a:lnTo>
                    <a:pt x="1542" y="617"/>
                  </a:lnTo>
                  <a:lnTo>
                    <a:pt x="1473" y="638"/>
                  </a:lnTo>
                  <a:lnTo>
                    <a:pt x="1473" y="638"/>
                  </a:lnTo>
                  <a:lnTo>
                    <a:pt x="1360" y="671"/>
                  </a:lnTo>
                  <a:lnTo>
                    <a:pt x="1247" y="703"/>
                  </a:lnTo>
                  <a:lnTo>
                    <a:pt x="1132" y="734"/>
                  </a:lnTo>
                  <a:lnTo>
                    <a:pt x="1017" y="763"/>
                  </a:lnTo>
                  <a:lnTo>
                    <a:pt x="1017" y="763"/>
                  </a:lnTo>
                  <a:lnTo>
                    <a:pt x="988" y="771"/>
                  </a:lnTo>
                  <a:lnTo>
                    <a:pt x="959" y="776"/>
                  </a:lnTo>
                  <a:lnTo>
                    <a:pt x="902" y="788"/>
                  </a:lnTo>
                  <a:lnTo>
                    <a:pt x="902" y="788"/>
                  </a:lnTo>
                  <a:lnTo>
                    <a:pt x="873" y="795"/>
                  </a:lnTo>
                  <a:lnTo>
                    <a:pt x="844" y="804"/>
                  </a:lnTo>
                  <a:lnTo>
                    <a:pt x="787" y="820"/>
                  </a:lnTo>
                  <a:lnTo>
                    <a:pt x="787" y="820"/>
                  </a:lnTo>
                  <a:lnTo>
                    <a:pt x="717" y="838"/>
                  </a:lnTo>
                  <a:lnTo>
                    <a:pt x="646" y="855"/>
                  </a:lnTo>
                  <a:lnTo>
                    <a:pt x="646" y="855"/>
                  </a:lnTo>
                  <a:lnTo>
                    <a:pt x="606" y="865"/>
                  </a:lnTo>
                  <a:lnTo>
                    <a:pt x="568" y="876"/>
                  </a:lnTo>
                  <a:lnTo>
                    <a:pt x="490" y="898"/>
                  </a:lnTo>
                  <a:lnTo>
                    <a:pt x="412" y="919"/>
                  </a:lnTo>
                  <a:lnTo>
                    <a:pt x="372" y="930"/>
                  </a:lnTo>
                  <a:lnTo>
                    <a:pt x="332" y="940"/>
                  </a:lnTo>
                  <a:lnTo>
                    <a:pt x="332" y="940"/>
                  </a:lnTo>
                  <a:lnTo>
                    <a:pt x="232" y="964"/>
                  </a:lnTo>
                  <a:lnTo>
                    <a:pt x="185" y="977"/>
                  </a:lnTo>
                  <a:lnTo>
                    <a:pt x="137" y="991"/>
                  </a:lnTo>
                  <a:lnTo>
                    <a:pt x="137" y="991"/>
                  </a:lnTo>
                  <a:lnTo>
                    <a:pt x="112" y="999"/>
                  </a:lnTo>
                  <a:lnTo>
                    <a:pt x="89" y="1006"/>
                  </a:lnTo>
                  <a:lnTo>
                    <a:pt x="80" y="1010"/>
                  </a:lnTo>
                  <a:lnTo>
                    <a:pt x="71" y="1016"/>
                  </a:lnTo>
                  <a:lnTo>
                    <a:pt x="64" y="1022"/>
                  </a:lnTo>
                  <a:lnTo>
                    <a:pt x="57" y="1030"/>
                  </a:lnTo>
                  <a:lnTo>
                    <a:pt x="57" y="1030"/>
                  </a:lnTo>
                  <a:lnTo>
                    <a:pt x="54" y="1039"/>
                  </a:lnTo>
                  <a:lnTo>
                    <a:pt x="52" y="1049"/>
                  </a:lnTo>
                  <a:lnTo>
                    <a:pt x="51" y="1059"/>
                  </a:lnTo>
                  <a:lnTo>
                    <a:pt x="50" y="1068"/>
                  </a:lnTo>
                  <a:lnTo>
                    <a:pt x="51" y="1089"/>
                  </a:lnTo>
                  <a:lnTo>
                    <a:pt x="53" y="1109"/>
                  </a:lnTo>
                  <a:lnTo>
                    <a:pt x="57" y="1129"/>
                  </a:lnTo>
                  <a:lnTo>
                    <a:pt x="63" y="1150"/>
                  </a:lnTo>
                  <a:lnTo>
                    <a:pt x="72" y="1184"/>
                  </a:lnTo>
                  <a:lnTo>
                    <a:pt x="72" y="1184"/>
                  </a:lnTo>
                  <a:lnTo>
                    <a:pt x="81" y="1217"/>
                  </a:lnTo>
                  <a:lnTo>
                    <a:pt x="85" y="1233"/>
                  </a:lnTo>
                  <a:lnTo>
                    <a:pt x="88" y="1250"/>
                  </a:lnTo>
                  <a:lnTo>
                    <a:pt x="88" y="1250"/>
                  </a:lnTo>
                  <a:lnTo>
                    <a:pt x="97" y="1283"/>
                  </a:lnTo>
                  <a:lnTo>
                    <a:pt x="105" y="1316"/>
                  </a:lnTo>
                  <a:lnTo>
                    <a:pt x="125" y="1380"/>
                  </a:lnTo>
                  <a:lnTo>
                    <a:pt x="125" y="1380"/>
                  </a:lnTo>
                  <a:lnTo>
                    <a:pt x="145" y="1455"/>
                  </a:lnTo>
                  <a:lnTo>
                    <a:pt x="165" y="1532"/>
                  </a:lnTo>
                  <a:lnTo>
                    <a:pt x="205" y="1684"/>
                  </a:lnTo>
                  <a:lnTo>
                    <a:pt x="224" y="1759"/>
                  </a:lnTo>
                  <a:lnTo>
                    <a:pt x="245" y="1834"/>
                  </a:lnTo>
                  <a:lnTo>
                    <a:pt x="267" y="1909"/>
                  </a:lnTo>
                  <a:lnTo>
                    <a:pt x="290" y="1983"/>
                  </a:lnTo>
                  <a:lnTo>
                    <a:pt x="290" y="1983"/>
                  </a:lnTo>
                  <a:lnTo>
                    <a:pt x="306" y="1986"/>
                  </a:lnTo>
                  <a:lnTo>
                    <a:pt x="322" y="1988"/>
                  </a:lnTo>
                  <a:lnTo>
                    <a:pt x="338" y="1989"/>
                  </a:lnTo>
                  <a:lnTo>
                    <a:pt x="353" y="1988"/>
                  </a:lnTo>
                  <a:lnTo>
                    <a:pt x="368" y="1985"/>
                  </a:lnTo>
                  <a:lnTo>
                    <a:pt x="383" y="1982"/>
                  </a:lnTo>
                  <a:lnTo>
                    <a:pt x="399" y="1977"/>
                  </a:lnTo>
                  <a:lnTo>
                    <a:pt x="414" y="1972"/>
                  </a:lnTo>
                  <a:lnTo>
                    <a:pt x="444" y="1960"/>
                  </a:lnTo>
                  <a:lnTo>
                    <a:pt x="474" y="1948"/>
                  </a:lnTo>
                  <a:lnTo>
                    <a:pt x="490" y="1942"/>
                  </a:lnTo>
                  <a:lnTo>
                    <a:pt x="505" y="1938"/>
                  </a:lnTo>
                  <a:lnTo>
                    <a:pt x="521" y="1933"/>
                  </a:lnTo>
                  <a:lnTo>
                    <a:pt x="538" y="1929"/>
                  </a:lnTo>
                  <a:lnTo>
                    <a:pt x="538" y="1929"/>
                  </a:lnTo>
                  <a:lnTo>
                    <a:pt x="534" y="1891"/>
                  </a:lnTo>
                  <a:lnTo>
                    <a:pt x="530" y="1852"/>
                  </a:lnTo>
                  <a:lnTo>
                    <a:pt x="530" y="1833"/>
                  </a:lnTo>
                  <a:lnTo>
                    <a:pt x="529" y="1812"/>
                  </a:lnTo>
                  <a:lnTo>
                    <a:pt x="530" y="1792"/>
                  </a:lnTo>
                  <a:lnTo>
                    <a:pt x="532" y="1772"/>
                  </a:lnTo>
                  <a:lnTo>
                    <a:pt x="532" y="1772"/>
                  </a:lnTo>
                  <a:lnTo>
                    <a:pt x="542" y="1764"/>
                  </a:lnTo>
                  <a:lnTo>
                    <a:pt x="553" y="1759"/>
                  </a:lnTo>
                  <a:lnTo>
                    <a:pt x="564" y="1754"/>
                  </a:lnTo>
                  <a:lnTo>
                    <a:pt x="575" y="1749"/>
                  </a:lnTo>
                  <a:lnTo>
                    <a:pt x="587" y="1745"/>
                  </a:lnTo>
                  <a:lnTo>
                    <a:pt x="599" y="1742"/>
                  </a:lnTo>
                  <a:lnTo>
                    <a:pt x="624" y="1737"/>
                  </a:lnTo>
                  <a:lnTo>
                    <a:pt x="650" y="1734"/>
                  </a:lnTo>
                  <a:lnTo>
                    <a:pt x="677" y="1732"/>
                  </a:lnTo>
                  <a:lnTo>
                    <a:pt x="705" y="1729"/>
                  </a:lnTo>
                  <a:lnTo>
                    <a:pt x="733" y="1725"/>
                  </a:lnTo>
                  <a:lnTo>
                    <a:pt x="733" y="1725"/>
                  </a:lnTo>
                  <a:lnTo>
                    <a:pt x="724" y="1667"/>
                  </a:lnTo>
                  <a:lnTo>
                    <a:pt x="714" y="1606"/>
                  </a:lnTo>
                  <a:lnTo>
                    <a:pt x="707" y="1576"/>
                  </a:lnTo>
                  <a:lnTo>
                    <a:pt x="700" y="1546"/>
                  </a:lnTo>
                  <a:lnTo>
                    <a:pt x="692" y="1517"/>
                  </a:lnTo>
                  <a:lnTo>
                    <a:pt x="684" y="1490"/>
                  </a:lnTo>
                  <a:lnTo>
                    <a:pt x="684" y="1490"/>
                  </a:lnTo>
                  <a:lnTo>
                    <a:pt x="679" y="1473"/>
                  </a:lnTo>
                  <a:lnTo>
                    <a:pt x="677" y="1464"/>
                  </a:lnTo>
                  <a:lnTo>
                    <a:pt x="675" y="1456"/>
                  </a:lnTo>
                  <a:lnTo>
                    <a:pt x="675" y="1456"/>
                  </a:lnTo>
                  <a:lnTo>
                    <a:pt x="670" y="1447"/>
                  </a:lnTo>
                  <a:lnTo>
                    <a:pt x="665" y="1442"/>
                  </a:lnTo>
                  <a:lnTo>
                    <a:pt x="659" y="1438"/>
                  </a:lnTo>
                  <a:lnTo>
                    <a:pt x="652" y="1437"/>
                  </a:lnTo>
                  <a:lnTo>
                    <a:pt x="645" y="1436"/>
                  </a:lnTo>
                  <a:lnTo>
                    <a:pt x="636" y="1437"/>
                  </a:lnTo>
                  <a:lnTo>
                    <a:pt x="616" y="1440"/>
                  </a:lnTo>
                  <a:lnTo>
                    <a:pt x="616" y="1440"/>
                  </a:lnTo>
                  <a:lnTo>
                    <a:pt x="594" y="1442"/>
                  </a:lnTo>
                  <a:lnTo>
                    <a:pt x="580" y="1444"/>
                  </a:lnTo>
                  <a:lnTo>
                    <a:pt x="564" y="1446"/>
                  </a:lnTo>
                  <a:lnTo>
                    <a:pt x="550" y="1450"/>
                  </a:lnTo>
                  <a:lnTo>
                    <a:pt x="537" y="1456"/>
                  </a:lnTo>
                  <a:lnTo>
                    <a:pt x="532" y="1459"/>
                  </a:lnTo>
                  <a:lnTo>
                    <a:pt x="527" y="1462"/>
                  </a:lnTo>
                  <a:lnTo>
                    <a:pt x="524" y="1467"/>
                  </a:lnTo>
                  <a:lnTo>
                    <a:pt x="523" y="1472"/>
                  </a:lnTo>
                  <a:lnTo>
                    <a:pt x="523" y="1472"/>
                  </a:lnTo>
                  <a:lnTo>
                    <a:pt x="522" y="1475"/>
                  </a:lnTo>
                  <a:lnTo>
                    <a:pt x="522" y="1478"/>
                  </a:lnTo>
                  <a:lnTo>
                    <a:pt x="524" y="1487"/>
                  </a:lnTo>
                  <a:lnTo>
                    <a:pt x="528" y="1505"/>
                  </a:lnTo>
                  <a:lnTo>
                    <a:pt x="528" y="1505"/>
                  </a:lnTo>
                  <a:lnTo>
                    <a:pt x="529" y="1514"/>
                  </a:lnTo>
                  <a:lnTo>
                    <a:pt x="530" y="1523"/>
                  </a:lnTo>
                  <a:lnTo>
                    <a:pt x="532" y="1540"/>
                  </a:lnTo>
                  <a:lnTo>
                    <a:pt x="532" y="1540"/>
                  </a:lnTo>
                  <a:lnTo>
                    <a:pt x="535" y="1553"/>
                  </a:lnTo>
                  <a:lnTo>
                    <a:pt x="539" y="1565"/>
                  </a:lnTo>
                  <a:lnTo>
                    <a:pt x="543" y="1578"/>
                  </a:lnTo>
                  <a:lnTo>
                    <a:pt x="546" y="1592"/>
                  </a:lnTo>
                  <a:lnTo>
                    <a:pt x="546" y="1592"/>
                  </a:lnTo>
                  <a:lnTo>
                    <a:pt x="549" y="1606"/>
                  </a:lnTo>
                  <a:lnTo>
                    <a:pt x="550" y="1619"/>
                  </a:lnTo>
                  <a:lnTo>
                    <a:pt x="551" y="1633"/>
                  </a:lnTo>
                  <a:lnTo>
                    <a:pt x="553" y="1646"/>
                  </a:lnTo>
                  <a:lnTo>
                    <a:pt x="553" y="1646"/>
                  </a:lnTo>
                  <a:lnTo>
                    <a:pt x="561" y="1686"/>
                  </a:lnTo>
                  <a:lnTo>
                    <a:pt x="566" y="1705"/>
                  </a:lnTo>
                  <a:lnTo>
                    <a:pt x="568" y="1725"/>
                  </a:lnTo>
                  <a:lnTo>
                    <a:pt x="568" y="1725"/>
                  </a:lnTo>
                  <a:lnTo>
                    <a:pt x="569" y="1731"/>
                  </a:lnTo>
                  <a:lnTo>
                    <a:pt x="570" y="1739"/>
                  </a:lnTo>
                  <a:lnTo>
                    <a:pt x="569" y="1743"/>
                  </a:lnTo>
                  <a:lnTo>
                    <a:pt x="568" y="1745"/>
                  </a:lnTo>
                  <a:lnTo>
                    <a:pt x="566" y="1748"/>
                  </a:lnTo>
                  <a:lnTo>
                    <a:pt x="561" y="1749"/>
                  </a:lnTo>
                  <a:lnTo>
                    <a:pt x="561" y="1749"/>
                  </a:lnTo>
                  <a:lnTo>
                    <a:pt x="557" y="1748"/>
                  </a:lnTo>
                  <a:lnTo>
                    <a:pt x="554" y="1745"/>
                  </a:lnTo>
                  <a:lnTo>
                    <a:pt x="553" y="1742"/>
                  </a:lnTo>
                  <a:lnTo>
                    <a:pt x="552" y="1737"/>
                  </a:lnTo>
                  <a:lnTo>
                    <a:pt x="553" y="1728"/>
                  </a:lnTo>
                  <a:lnTo>
                    <a:pt x="553" y="1719"/>
                  </a:lnTo>
                  <a:lnTo>
                    <a:pt x="553" y="1719"/>
                  </a:lnTo>
                  <a:lnTo>
                    <a:pt x="551" y="1712"/>
                  </a:lnTo>
                  <a:lnTo>
                    <a:pt x="549" y="1703"/>
                  </a:lnTo>
                  <a:lnTo>
                    <a:pt x="546" y="1696"/>
                  </a:lnTo>
                  <a:lnTo>
                    <a:pt x="545" y="1687"/>
                  </a:lnTo>
                  <a:lnTo>
                    <a:pt x="545" y="1687"/>
                  </a:lnTo>
                  <a:lnTo>
                    <a:pt x="534" y="1608"/>
                  </a:lnTo>
                  <a:lnTo>
                    <a:pt x="528" y="1569"/>
                  </a:lnTo>
                  <a:lnTo>
                    <a:pt x="521" y="1532"/>
                  </a:lnTo>
                  <a:lnTo>
                    <a:pt x="521" y="1532"/>
                  </a:lnTo>
                  <a:lnTo>
                    <a:pt x="514" y="1501"/>
                  </a:lnTo>
                  <a:lnTo>
                    <a:pt x="511" y="1487"/>
                  </a:lnTo>
                  <a:lnTo>
                    <a:pt x="508" y="1475"/>
                  </a:lnTo>
                  <a:lnTo>
                    <a:pt x="508" y="1475"/>
                  </a:lnTo>
                  <a:lnTo>
                    <a:pt x="505" y="1470"/>
                  </a:lnTo>
                  <a:lnTo>
                    <a:pt x="502" y="1465"/>
                  </a:lnTo>
                  <a:lnTo>
                    <a:pt x="493" y="1458"/>
                  </a:lnTo>
                  <a:lnTo>
                    <a:pt x="490" y="1454"/>
                  </a:lnTo>
                  <a:lnTo>
                    <a:pt x="487" y="1449"/>
                  </a:lnTo>
                  <a:lnTo>
                    <a:pt x="484" y="1445"/>
                  </a:lnTo>
                  <a:lnTo>
                    <a:pt x="483" y="1440"/>
                  </a:lnTo>
                  <a:lnTo>
                    <a:pt x="483" y="1440"/>
                  </a:lnTo>
                  <a:lnTo>
                    <a:pt x="488" y="1432"/>
                  </a:lnTo>
                  <a:lnTo>
                    <a:pt x="494" y="1425"/>
                  </a:lnTo>
                  <a:lnTo>
                    <a:pt x="506" y="1411"/>
                  </a:lnTo>
                  <a:lnTo>
                    <a:pt x="506" y="1411"/>
                  </a:lnTo>
                  <a:lnTo>
                    <a:pt x="524" y="1404"/>
                  </a:lnTo>
                  <a:lnTo>
                    <a:pt x="543" y="1398"/>
                  </a:lnTo>
                  <a:lnTo>
                    <a:pt x="563" y="1392"/>
                  </a:lnTo>
                  <a:lnTo>
                    <a:pt x="584" y="1387"/>
                  </a:lnTo>
                  <a:lnTo>
                    <a:pt x="605" y="1384"/>
                  </a:lnTo>
                  <a:lnTo>
                    <a:pt x="627" y="1383"/>
                  </a:lnTo>
                  <a:lnTo>
                    <a:pt x="649" y="1383"/>
                  </a:lnTo>
                  <a:lnTo>
                    <a:pt x="671" y="1385"/>
                  </a:lnTo>
                  <a:lnTo>
                    <a:pt x="671" y="1385"/>
                  </a:lnTo>
                  <a:lnTo>
                    <a:pt x="675" y="1391"/>
                  </a:lnTo>
                  <a:lnTo>
                    <a:pt x="677" y="1396"/>
                  </a:lnTo>
                  <a:lnTo>
                    <a:pt x="678" y="1402"/>
                  </a:lnTo>
                  <a:lnTo>
                    <a:pt x="679" y="1408"/>
                  </a:lnTo>
                  <a:lnTo>
                    <a:pt x="679" y="1422"/>
                  </a:lnTo>
                  <a:lnTo>
                    <a:pt x="679" y="1428"/>
                  </a:lnTo>
                  <a:lnTo>
                    <a:pt x="680" y="1433"/>
                  </a:lnTo>
                  <a:lnTo>
                    <a:pt x="680" y="1433"/>
                  </a:lnTo>
                  <a:lnTo>
                    <a:pt x="684" y="1448"/>
                  </a:lnTo>
                  <a:lnTo>
                    <a:pt x="688" y="1462"/>
                  </a:lnTo>
                  <a:lnTo>
                    <a:pt x="700" y="1491"/>
                  </a:lnTo>
                  <a:lnTo>
                    <a:pt x="710" y="1521"/>
                  </a:lnTo>
                  <a:lnTo>
                    <a:pt x="715" y="1536"/>
                  </a:lnTo>
                  <a:lnTo>
                    <a:pt x="718" y="1552"/>
                  </a:lnTo>
                  <a:lnTo>
                    <a:pt x="718" y="1552"/>
                  </a:lnTo>
                  <a:lnTo>
                    <a:pt x="733" y="1639"/>
                  </a:lnTo>
                  <a:lnTo>
                    <a:pt x="750" y="1724"/>
                  </a:lnTo>
                  <a:lnTo>
                    <a:pt x="750" y="1724"/>
                  </a:lnTo>
                  <a:lnTo>
                    <a:pt x="756" y="1724"/>
                  </a:lnTo>
                  <a:lnTo>
                    <a:pt x="762" y="1724"/>
                  </a:lnTo>
                  <a:lnTo>
                    <a:pt x="772" y="1720"/>
                  </a:lnTo>
                  <a:lnTo>
                    <a:pt x="778" y="1719"/>
                  </a:lnTo>
                  <a:lnTo>
                    <a:pt x="783" y="1718"/>
                  </a:lnTo>
                  <a:lnTo>
                    <a:pt x="787" y="1719"/>
                  </a:lnTo>
                  <a:lnTo>
                    <a:pt x="793" y="1721"/>
                  </a:lnTo>
                  <a:lnTo>
                    <a:pt x="793" y="1721"/>
                  </a:lnTo>
                  <a:lnTo>
                    <a:pt x="797" y="1725"/>
                  </a:lnTo>
                  <a:lnTo>
                    <a:pt x="799" y="1729"/>
                  </a:lnTo>
                  <a:lnTo>
                    <a:pt x="801" y="1734"/>
                  </a:lnTo>
                  <a:lnTo>
                    <a:pt x="801" y="1740"/>
                  </a:lnTo>
                  <a:lnTo>
                    <a:pt x="801" y="1754"/>
                  </a:lnTo>
                  <a:lnTo>
                    <a:pt x="802" y="1768"/>
                  </a:lnTo>
                  <a:lnTo>
                    <a:pt x="802" y="1768"/>
                  </a:lnTo>
                  <a:lnTo>
                    <a:pt x="806" y="1793"/>
                  </a:lnTo>
                  <a:lnTo>
                    <a:pt x="811" y="1821"/>
                  </a:lnTo>
                  <a:lnTo>
                    <a:pt x="816" y="1848"/>
                  </a:lnTo>
                  <a:lnTo>
                    <a:pt x="820" y="1869"/>
                  </a:lnTo>
                  <a:lnTo>
                    <a:pt x="820" y="1869"/>
                  </a:lnTo>
                  <a:lnTo>
                    <a:pt x="866" y="1853"/>
                  </a:lnTo>
                  <a:lnTo>
                    <a:pt x="914" y="1838"/>
                  </a:lnTo>
                  <a:lnTo>
                    <a:pt x="962" y="1824"/>
                  </a:lnTo>
                  <a:lnTo>
                    <a:pt x="1012" y="1810"/>
                  </a:lnTo>
                  <a:lnTo>
                    <a:pt x="1063" y="1797"/>
                  </a:lnTo>
                  <a:lnTo>
                    <a:pt x="1113" y="1786"/>
                  </a:lnTo>
                  <a:lnTo>
                    <a:pt x="1214" y="1762"/>
                  </a:lnTo>
                  <a:lnTo>
                    <a:pt x="1214" y="1762"/>
                  </a:lnTo>
                  <a:lnTo>
                    <a:pt x="1315" y="1740"/>
                  </a:lnTo>
                  <a:lnTo>
                    <a:pt x="1366" y="1729"/>
                  </a:lnTo>
                  <a:lnTo>
                    <a:pt x="1415" y="1719"/>
                  </a:lnTo>
                  <a:lnTo>
                    <a:pt x="1415" y="1719"/>
                  </a:lnTo>
                  <a:lnTo>
                    <a:pt x="1438" y="1714"/>
                  </a:lnTo>
                  <a:lnTo>
                    <a:pt x="1461" y="1709"/>
                  </a:lnTo>
                  <a:lnTo>
                    <a:pt x="1508" y="1697"/>
                  </a:lnTo>
                  <a:lnTo>
                    <a:pt x="1508" y="1697"/>
                  </a:lnTo>
                  <a:lnTo>
                    <a:pt x="1533" y="1690"/>
                  </a:lnTo>
                  <a:lnTo>
                    <a:pt x="1556" y="1684"/>
                  </a:lnTo>
                  <a:lnTo>
                    <a:pt x="1580" y="1675"/>
                  </a:lnTo>
                  <a:lnTo>
                    <a:pt x="1602" y="1667"/>
                  </a:lnTo>
                  <a:lnTo>
                    <a:pt x="1602" y="1667"/>
                  </a:lnTo>
                  <a:lnTo>
                    <a:pt x="1600" y="1653"/>
                  </a:lnTo>
                  <a:lnTo>
                    <a:pt x="1600" y="1640"/>
                  </a:lnTo>
                  <a:lnTo>
                    <a:pt x="1600" y="1614"/>
                  </a:lnTo>
                  <a:lnTo>
                    <a:pt x="1600" y="1590"/>
                  </a:lnTo>
                  <a:lnTo>
                    <a:pt x="1600" y="1577"/>
                  </a:lnTo>
                  <a:lnTo>
                    <a:pt x="1598" y="1565"/>
                  </a:lnTo>
                  <a:lnTo>
                    <a:pt x="1598" y="1565"/>
                  </a:lnTo>
                  <a:close/>
                  <a:moveTo>
                    <a:pt x="588" y="591"/>
                  </a:moveTo>
                  <a:lnTo>
                    <a:pt x="588" y="591"/>
                  </a:lnTo>
                  <a:lnTo>
                    <a:pt x="526" y="594"/>
                  </a:lnTo>
                  <a:lnTo>
                    <a:pt x="463" y="598"/>
                  </a:lnTo>
                  <a:lnTo>
                    <a:pt x="432" y="601"/>
                  </a:lnTo>
                  <a:lnTo>
                    <a:pt x="401" y="605"/>
                  </a:lnTo>
                  <a:lnTo>
                    <a:pt x="371" y="609"/>
                  </a:lnTo>
                  <a:lnTo>
                    <a:pt x="341" y="614"/>
                  </a:lnTo>
                  <a:lnTo>
                    <a:pt x="312" y="620"/>
                  </a:lnTo>
                  <a:lnTo>
                    <a:pt x="284" y="627"/>
                  </a:lnTo>
                  <a:lnTo>
                    <a:pt x="256" y="635"/>
                  </a:lnTo>
                  <a:lnTo>
                    <a:pt x="230" y="644"/>
                  </a:lnTo>
                  <a:lnTo>
                    <a:pt x="205" y="655"/>
                  </a:lnTo>
                  <a:lnTo>
                    <a:pt x="180" y="667"/>
                  </a:lnTo>
                  <a:lnTo>
                    <a:pt x="159" y="681"/>
                  </a:lnTo>
                  <a:lnTo>
                    <a:pt x="137" y="696"/>
                  </a:lnTo>
                  <a:lnTo>
                    <a:pt x="137" y="696"/>
                  </a:lnTo>
                  <a:lnTo>
                    <a:pt x="152" y="687"/>
                  </a:lnTo>
                  <a:lnTo>
                    <a:pt x="169" y="680"/>
                  </a:lnTo>
                  <a:lnTo>
                    <a:pt x="184" y="673"/>
                  </a:lnTo>
                  <a:lnTo>
                    <a:pt x="200" y="667"/>
                  </a:lnTo>
                  <a:lnTo>
                    <a:pt x="233" y="655"/>
                  </a:lnTo>
                  <a:lnTo>
                    <a:pt x="267" y="645"/>
                  </a:lnTo>
                  <a:lnTo>
                    <a:pt x="267" y="645"/>
                  </a:lnTo>
                  <a:lnTo>
                    <a:pt x="295" y="639"/>
                  </a:lnTo>
                  <a:lnTo>
                    <a:pt x="323" y="634"/>
                  </a:lnTo>
                  <a:lnTo>
                    <a:pt x="351" y="630"/>
                  </a:lnTo>
                  <a:lnTo>
                    <a:pt x="379" y="627"/>
                  </a:lnTo>
                  <a:lnTo>
                    <a:pt x="437" y="623"/>
                  </a:lnTo>
                  <a:lnTo>
                    <a:pt x="466" y="621"/>
                  </a:lnTo>
                  <a:lnTo>
                    <a:pt x="494" y="617"/>
                  </a:lnTo>
                  <a:lnTo>
                    <a:pt x="494" y="617"/>
                  </a:lnTo>
                  <a:lnTo>
                    <a:pt x="542" y="611"/>
                  </a:lnTo>
                  <a:lnTo>
                    <a:pt x="593" y="606"/>
                  </a:lnTo>
                  <a:lnTo>
                    <a:pt x="644" y="601"/>
                  </a:lnTo>
                  <a:lnTo>
                    <a:pt x="693" y="598"/>
                  </a:lnTo>
                  <a:lnTo>
                    <a:pt x="693" y="598"/>
                  </a:lnTo>
                  <a:lnTo>
                    <a:pt x="667" y="594"/>
                  </a:lnTo>
                  <a:lnTo>
                    <a:pt x="642" y="591"/>
                  </a:lnTo>
                  <a:lnTo>
                    <a:pt x="616" y="590"/>
                  </a:lnTo>
                  <a:lnTo>
                    <a:pt x="588" y="591"/>
                  </a:lnTo>
                  <a:lnTo>
                    <a:pt x="588" y="591"/>
                  </a:lnTo>
                  <a:close/>
                  <a:moveTo>
                    <a:pt x="188" y="801"/>
                  </a:moveTo>
                  <a:lnTo>
                    <a:pt x="188" y="801"/>
                  </a:lnTo>
                  <a:lnTo>
                    <a:pt x="194" y="789"/>
                  </a:lnTo>
                  <a:lnTo>
                    <a:pt x="202" y="778"/>
                  </a:lnTo>
                  <a:lnTo>
                    <a:pt x="217" y="756"/>
                  </a:lnTo>
                  <a:lnTo>
                    <a:pt x="233" y="736"/>
                  </a:lnTo>
                  <a:lnTo>
                    <a:pt x="251" y="717"/>
                  </a:lnTo>
                  <a:lnTo>
                    <a:pt x="270" y="700"/>
                  </a:lnTo>
                  <a:lnTo>
                    <a:pt x="291" y="684"/>
                  </a:lnTo>
                  <a:lnTo>
                    <a:pt x="312" y="669"/>
                  </a:lnTo>
                  <a:lnTo>
                    <a:pt x="334" y="655"/>
                  </a:lnTo>
                  <a:lnTo>
                    <a:pt x="334" y="655"/>
                  </a:lnTo>
                  <a:lnTo>
                    <a:pt x="334" y="652"/>
                  </a:lnTo>
                  <a:lnTo>
                    <a:pt x="332" y="651"/>
                  </a:lnTo>
                  <a:lnTo>
                    <a:pt x="331" y="651"/>
                  </a:lnTo>
                  <a:lnTo>
                    <a:pt x="331" y="651"/>
                  </a:lnTo>
                  <a:lnTo>
                    <a:pt x="307" y="656"/>
                  </a:lnTo>
                  <a:lnTo>
                    <a:pt x="284" y="661"/>
                  </a:lnTo>
                  <a:lnTo>
                    <a:pt x="261" y="668"/>
                  </a:lnTo>
                  <a:lnTo>
                    <a:pt x="237" y="675"/>
                  </a:lnTo>
                  <a:lnTo>
                    <a:pt x="237" y="675"/>
                  </a:lnTo>
                  <a:lnTo>
                    <a:pt x="226" y="679"/>
                  </a:lnTo>
                  <a:lnTo>
                    <a:pt x="216" y="681"/>
                  </a:lnTo>
                  <a:lnTo>
                    <a:pt x="206" y="684"/>
                  </a:lnTo>
                  <a:lnTo>
                    <a:pt x="195" y="687"/>
                  </a:lnTo>
                  <a:lnTo>
                    <a:pt x="195" y="687"/>
                  </a:lnTo>
                  <a:lnTo>
                    <a:pt x="179" y="693"/>
                  </a:lnTo>
                  <a:lnTo>
                    <a:pt x="164" y="702"/>
                  </a:lnTo>
                  <a:lnTo>
                    <a:pt x="149" y="711"/>
                  </a:lnTo>
                  <a:lnTo>
                    <a:pt x="134" y="721"/>
                  </a:lnTo>
                  <a:lnTo>
                    <a:pt x="121" y="732"/>
                  </a:lnTo>
                  <a:lnTo>
                    <a:pt x="109" y="744"/>
                  </a:lnTo>
                  <a:lnTo>
                    <a:pt x="96" y="756"/>
                  </a:lnTo>
                  <a:lnTo>
                    <a:pt x="85" y="767"/>
                  </a:lnTo>
                  <a:lnTo>
                    <a:pt x="85" y="767"/>
                  </a:lnTo>
                  <a:lnTo>
                    <a:pt x="78" y="776"/>
                  </a:lnTo>
                  <a:lnTo>
                    <a:pt x="71" y="787"/>
                  </a:lnTo>
                  <a:lnTo>
                    <a:pt x="66" y="797"/>
                  </a:lnTo>
                  <a:lnTo>
                    <a:pt x="61" y="808"/>
                  </a:lnTo>
                  <a:lnTo>
                    <a:pt x="57" y="820"/>
                  </a:lnTo>
                  <a:lnTo>
                    <a:pt x="54" y="833"/>
                  </a:lnTo>
                  <a:lnTo>
                    <a:pt x="52" y="846"/>
                  </a:lnTo>
                  <a:lnTo>
                    <a:pt x="51" y="858"/>
                  </a:lnTo>
                  <a:lnTo>
                    <a:pt x="50" y="872"/>
                  </a:lnTo>
                  <a:lnTo>
                    <a:pt x="51" y="885"/>
                  </a:lnTo>
                  <a:lnTo>
                    <a:pt x="51" y="899"/>
                  </a:lnTo>
                  <a:lnTo>
                    <a:pt x="53" y="912"/>
                  </a:lnTo>
                  <a:lnTo>
                    <a:pt x="55" y="926"/>
                  </a:lnTo>
                  <a:lnTo>
                    <a:pt x="57" y="939"/>
                  </a:lnTo>
                  <a:lnTo>
                    <a:pt x="60" y="950"/>
                  </a:lnTo>
                  <a:lnTo>
                    <a:pt x="65" y="962"/>
                  </a:lnTo>
                  <a:lnTo>
                    <a:pt x="65" y="962"/>
                  </a:lnTo>
                  <a:lnTo>
                    <a:pt x="68" y="965"/>
                  </a:lnTo>
                  <a:lnTo>
                    <a:pt x="71" y="969"/>
                  </a:lnTo>
                  <a:lnTo>
                    <a:pt x="75" y="975"/>
                  </a:lnTo>
                  <a:lnTo>
                    <a:pt x="80" y="982"/>
                  </a:lnTo>
                  <a:lnTo>
                    <a:pt x="83" y="984"/>
                  </a:lnTo>
                  <a:lnTo>
                    <a:pt x="87" y="985"/>
                  </a:lnTo>
                  <a:lnTo>
                    <a:pt x="87" y="985"/>
                  </a:lnTo>
                  <a:lnTo>
                    <a:pt x="91" y="986"/>
                  </a:lnTo>
                  <a:lnTo>
                    <a:pt x="98" y="985"/>
                  </a:lnTo>
                  <a:lnTo>
                    <a:pt x="113" y="983"/>
                  </a:lnTo>
                  <a:lnTo>
                    <a:pt x="128" y="978"/>
                  </a:lnTo>
                  <a:lnTo>
                    <a:pt x="142" y="974"/>
                  </a:lnTo>
                  <a:lnTo>
                    <a:pt x="142" y="974"/>
                  </a:lnTo>
                  <a:lnTo>
                    <a:pt x="154" y="969"/>
                  </a:lnTo>
                  <a:lnTo>
                    <a:pt x="167" y="963"/>
                  </a:lnTo>
                  <a:lnTo>
                    <a:pt x="182" y="958"/>
                  </a:lnTo>
                  <a:lnTo>
                    <a:pt x="190" y="956"/>
                  </a:lnTo>
                  <a:lnTo>
                    <a:pt x="197" y="955"/>
                  </a:lnTo>
                  <a:lnTo>
                    <a:pt x="197" y="955"/>
                  </a:lnTo>
                  <a:lnTo>
                    <a:pt x="192" y="947"/>
                  </a:lnTo>
                  <a:lnTo>
                    <a:pt x="188" y="939"/>
                  </a:lnTo>
                  <a:lnTo>
                    <a:pt x="185" y="930"/>
                  </a:lnTo>
                  <a:lnTo>
                    <a:pt x="181" y="922"/>
                  </a:lnTo>
                  <a:lnTo>
                    <a:pt x="179" y="913"/>
                  </a:lnTo>
                  <a:lnTo>
                    <a:pt x="177" y="903"/>
                  </a:lnTo>
                  <a:lnTo>
                    <a:pt x="176" y="883"/>
                  </a:lnTo>
                  <a:lnTo>
                    <a:pt x="177" y="863"/>
                  </a:lnTo>
                  <a:lnTo>
                    <a:pt x="179" y="842"/>
                  </a:lnTo>
                  <a:lnTo>
                    <a:pt x="184" y="822"/>
                  </a:lnTo>
                  <a:lnTo>
                    <a:pt x="188" y="801"/>
                  </a:lnTo>
                  <a:lnTo>
                    <a:pt x="188" y="801"/>
                  </a:lnTo>
                  <a:close/>
                  <a:moveTo>
                    <a:pt x="50" y="762"/>
                  </a:moveTo>
                  <a:lnTo>
                    <a:pt x="50" y="762"/>
                  </a:lnTo>
                  <a:lnTo>
                    <a:pt x="43" y="773"/>
                  </a:lnTo>
                  <a:lnTo>
                    <a:pt x="38" y="787"/>
                  </a:lnTo>
                  <a:lnTo>
                    <a:pt x="28" y="817"/>
                  </a:lnTo>
                  <a:lnTo>
                    <a:pt x="28" y="817"/>
                  </a:lnTo>
                  <a:lnTo>
                    <a:pt x="25" y="828"/>
                  </a:lnTo>
                  <a:lnTo>
                    <a:pt x="22" y="841"/>
                  </a:lnTo>
                  <a:lnTo>
                    <a:pt x="19" y="854"/>
                  </a:lnTo>
                  <a:lnTo>
                    <a:pt x="18" y="868"/>
                  </a:lnTo>
                  <a:lnTo>
                    <a:pt x="17" y="881"/>
                  </a:lnTo>
                  <a:lnTo>
                    <a:pt x="15" y="894"/>
                  </a:lnTo>
                  <a:lnTo>
                    <a:pt x="17" y="908"/>
                  </a:lnTo>
                  <a:lnTo>
                    <a:pt x="18" y="920"/>
                  </a:lnTo>
                  <a:lnTo>
                    <a:pt x="20" y="933"/>
                  </a:lnTo>
                  <a:lnTo>
                    <a:pt x="22" y="945"/>
                  </a:lnTo>
                  <a:lnTo>
                    <a:pt x="25" y="957"/>
                  </a:lnTo>
                  <a:lnTo>
                    <a:pt x="29" y="969"/>
                  </a:lnTo>
                  <a:lnTo>
                    <a:pt x="35" y="978"/>
                  </a:lnTo>
                  <a:lnTo>
                    <a:pt x="41" y="989"/>
                  </a:lnTo>
                  <a:lnTo>
                    <a:pt x="48" y="998"/>
                  </a:lnTo>
                  <a:lnTo>
                    <a:pt x="55" y="1006"/>
                  </a:lnTo>
                  <a:lnTo>
                    <a:pt x="55" y="1006"/>
                  </a:lnTo>
                  <a:lnTo>
                    <a:pt x="57" y="1003"/>
                  </a:lnTo>
                  <a:lnTo>
                    <a:pt x="61" y="1001"/>
                  </a:lnTo>
                  <a:lnTo>
                    <a:pt x="64" y="998"/>
                  </a:lnTo>
                  <a:lnTo>
                    <a:pt x="66" y="994"/>
                  </a:lnTo>
                  <a:lnTo>
                    <a:pt x="66" y="994"/>
                  </a:lnTo>
                  <a:lnTo>
                    <a:pt x="59" y="985"/>
                  </a:lnTo>
                  <a:lnTo>
                    <a:pt x="54" y="973"/>
                  </a:lnTo>
                  <a:lnTo>
                    <a:pt x="49" y="961"/>
                  </a:lnTo>
                  <a:lnTo>
                    <a:pt x="45" y="947"/>
                  </a:lnTo>
                  <a:lnTo>
                    <a:pt x="39" y="918"/>
                  </a:lnTo>
                  <a:lnTo>
                    <a:pt x="35" y="889"/>
                  </a:lnTo>
                  <a:lnTo>
                    <a:pt x="35" y="889"/>
                  </a:lnTo>
                  <a:lnTo>
                    <a:pt x="37" y="879"/>
                  </a:lnTo>
                  <a:lnTo>
                    <a:pt x="38" y="868"/>
                  </a:lnTo>
                  <a:lnTo>
                    <a:pt x="38" y="859"/>
                  </a:lnTo>
                  <a:lnTo>
                    <a:pt x="38" y="850"/>
                  </a:lnTo>
                  <a:lnTo>
                    <a:pt x="38" y="850"/>
                  </a:lnTo>
                  <a:lnTo>
                    <a:pt x="40" y="837"/>
                  </a:lnTo>
                  <a:lnTo>
                    <a:pt x="42" y="825"/>
                  </a:lnTo>
                  <a:lnTo>
                    <a:pt x="45" y="813"/>
                  </a:lnTo>
                  <a:lnTo>
                    <a:pt x="49" y="803"/>
                  </a:lnTo>
                  <a:lnTo>
                    <a:pt x="53" y="792"/>
                  </a:lnTo>
                  <a:lnTo>
                    <a:pt x="57" y="782"/>
                  </a:lnTo>
                  <a:lnTo>
                    <a:pt x="63" y="773"/>
                  </a:lnTo>
                  <a:lnTo>
                    <a:pt x="68" y="763"/>
                  </a:lnTo>
                  <a:lnTo>
                    <a:pt x="74" y="755"/>
                  </a:lnTo>
                  <a:lnTo>
                    <a:pt x="82" y="746"/>
                  </a:lnTo>
                  <a:lnTo>
                    <a:pt x="97" y="730"/>
                  </a:lnTo>
                  <a:lnTo>
                    <a:pt x="114" y="715"/>
                  </a:lnTo>
                  <a:lnTo>
                    <a:pt x="134" y="702"/>
                  </a:lnTo>
                  <a:lnTo>
                    <a:pt x="134" y="702"/>
                  </a:lnTo>
                  <a:lnTo>
                    <a:pt x="135" y="699"/>
                  </a:lnTo>
                  <a:lnTo>
                    <a:pt x="134" y="698"/>
                  </a:lnTo>
                  <a:lnTo>
                    <a:pt x="132" y="698"/>
                  </a:lnTo>
                  <a:lnTo>
                    <a:pt x="132" y="698"/>
                  </a:lnTo>
                  <a:lnTo>
                    <a:pt x="123" y="705"/>
                  </a:lnTo>
                  <a:lnTo>
                    <a:pt x="113" y="712"/>
                  </a:lnTo>
                  <a:lnTo>
                    <a:pt x="90" y="726"/>
                  </a:lnTo>
                  <a:lnTo>
                    <a:pt x="79" y="732"/>
                  </a:lnTo>
                  <a:lnTo>
                    <a:pt x="68" y="741"/>
                  </a:lnTo>
                  <a:lnTo>
                    <a:pt x="58" y="750"/>
                  </a:lnTo>
                  <a:lnTo>
                    <a:pt x="50" y="762"/>
                  </a:lnTo>
                  <a:lnTo>
                    <a:pt x="50" y="762"/>
                  </a:lnTo>
                  <a:close/>
                  <a:moveTo>
                    <a:pt x="2051" y="797"/>
                  </a:moveTo>
                  <a:lnTo>
                    <a:pt x="2051" y="797"/>
                  </a:lnTo>
                  <a:lnTo>
                    <a:pt x="2049" y="796"/>
                  </a:lnTo>
                  <a:lnTo>
                    <a:pt x="2048" y="796"/>
                  </a:lnTo>
                  <a:lnTo>
                    <a:pt x="2047" y="798"/>
                  </a:lnTo>
                  <a:lnTo>
                    <a:pt x="2044" y="801"/>
                  </a:lnTo>
                  <a:lnTo>
                    <a:pt x="2042" y="802"/>
                  </a:lnTo>
                  <a:lnTo>
                    <a:pt x="2040" y="801"/>
                  </a:lnTo>
                  <a:lnTo>
                    <a:pt x="2040" y="801"/>
                  </a:lnTo>
                  <a:lnTo>
                    <a:pt x="2039" y="811"/>
                  </a:lnTo>
                  <a:lnTo>
                    <a:pt x="2038" y="822"/>
                  </a:lnTo>
                  <a:lnTo>
                    <a:pt x="2038" y="822"/>
                  </a:lnTo>
                  <a:lnTo>
                    <a:pt x="2051" y="820"/>
                  </a:lnTo>
                  <a:lnTo>
                    <a:pt x="2060" y="817"/>
                  </a:lnTo>
                  <a:lnTo>
                    <a:pt x="2070" y="813"/>
                  </a:lnTo>
                  <a:lnTo>
                    <a:pt x="2079" y="807"/>
                  </a:lnTo>
                  <a:lnTo>
                    <a:pt x="2079" y="807"/>
                  </a:lnTo>
                  <a:lnTo>
                    <a:pt x="2082" y="807"/>
                  </a:lnTo>
                  <a:lnTo>
                    <a:pt x="2086" y="807"/>
                  </a:lnTo>
                  <a:lnTo>
                    <a:pt x="2097" y="805"/>
                  </a:lnTo>
                  <a:lnTo>
                    <a:pt x="2108" y="802"/>
                  </a:lnTo>
                  <a:lnTo>
                    <a:pt x="2119" y="795"/>
                  </a:lnTo>
                  <a:lnTo>
                    <a:pt x="2124" y="792"/>
                  </a:lnTo>
                  <a:lnTo>
                    <a:pt x="2128" y="789"/>
                  </a:lnTo>
                  <a:lnTo>
                    <a:pt x="2131" y="785"/>
                  </a:lnTo>
                  <a:lnTo>
                    <a:pt x="2134" y="780"/>
                  </a:lnTo>
                  <a:lnTo>
                    <a:pt x="2135" y="775"/>
                  </a:lnTo>
                  <a:lnTo>
                    <a:pt x="2135" y="771"/>
                  </a:lnTo>
                  <a:lnTo>
                    <a:pt x="2133" y="765"/>
                  </a:lnTo>
                  <a:lnTo>
                    <a:pt x="2130" y="760"/>
                  </a:lnTo>
                  <a:lnTo>
                    <a:pt x="2130" y="760"/>
                  </a:lnTo>
                  <a:lnTo>
                    <a:pt x="2109" y="765"/>
                  </a:lnTo>
                  <a:lnTo>
                    <a:pt x="2098" y="768"/>
                  </a:lnTo>
                  <a:lnTo>
                    <a:pt x="2087" y="773"/>
                  </a:lnTo>
                  <a:lnTo>
                    <a:pt x="2077" y="778"/>
                  </a:lnTo>
                  <a:lnTo>
                    <a:pt x="2067" y="783"/>
                  </a:lnTo>
                  <a:lnTo>
                    <a:pt x="2058" y="790"/>
                  </a:lnTo>
                  <a:lnTo>
                    <a:pt x="2051" y="797"/>
                  </a:lnTo>
                  <a:lnTo>
                    <a:pt x="2051" y="797"/>
                  </a:lnTo>
                  <a:close/>
                  <a:moveTo>
                    <a:pt x="2118" y="814"/>
                  </a:moveTo>
                  <a:lnTo>
                    <a:pt x="2118" y="814"/>
                  </a:lnTo>
                  <a:lnTo>
                    <a:pt x="2120" y="820"/>
                  </a:lnTo>
                  <a:lnTo>
                    <a:pt x="2123" y="827"/>
                  </a:lnTo>
                  <a:lnTo>
                    <a:pt x="2124" y="841"/>
                  </a:lnTo>
                  <a:lnTo>
                    <a:pt x="2126" y="856"/>
                  </a:lnTo>
                  <a:lnTo>
                    <a:pt x="2128" y="863"/>
                  </a:lnTo>
                  <a:lnTo>
                    <a:pt x="2130" y="869"/>
                  </a:lnTo>
                  <a:lnTo>
                    <a:pt x="2130" y="869"/>
                  </a:lnTo>
                  <a:lnTo>
                    <a:pt x="2134" y="863"/>
                  </a:lnTo>
                  <a:lnTo>
                    <a:pt x="2138" y="855"/>
                  </a:lnTo>
                  <a:lnTo>
                    <a:pt x="2139" y="847"/>
                  </a:lnTo>
                  <a:lnTo>
                    <a:pt x="2140" y="837"/>
                  </a:lnTo>
                  <a:lnTo>
                    <a:pt x="2140" y="819"/>
                  </a:lnTo>
                  <a:lnTo>
                    <a:pt x="2138" y="803"/>
                  </a:lnTo>
                  <a:lnTo>
                    <a:pt x="2138" y="803"/>
                  </a:lnTo>
                  <a:lnTo>
                    <a:pt x="2128" y="808"/>
                  </a:lnTo>
                  <a:lnTo>
                    <a:pt x="2123" y="811"/>
                  </a:lnTo>
                  <a:lnTo>
                    <a:pt x="2118" y="814"/>
                  </a:lnTo>
                  <a:lnTo>
                    <a:pt x="2118" y="814"/>
                  </a:lnTo>
                  <a:close/>
                  <a:moveTo>
                    <a:pt x="2086" y="827"/>
                  </a:moveTo>
                  <a:lnTo>
                    <a:pt x="2086" y="827"/>
                  </a:lnTo>
                  <a:lnTo>
                    <a:pt x="2090" y="841"/>
                  </a:lnTo>
                  <a:lnTo>
                    <a:pt x="2093" y="856"/>
                  </a:lnTo>
                  <a:lnTo>
                    <a:pt x="2096" y="870"/>
                  </a:lnTo>
                  <a:lnTo>
                    <a:pt x="2097" y="878"/>
                  </a:lnTo>
                  <a:lnTo>
                    <a:pt x="2100" y="884"/>
                  </a:lnTo>
                  <a:lnTo>
                    <a:pt x="2100" y="884"/>
                  </a:lnTo>
                  <a:lnTo>
                    <a:pt x="2103" y="881"/>
                  </a:lnTo>
                  <a:lnTo>
                    <a:pt x="2107" y="879"/>
                  </a:lnTo>
                  <a:lnTo>
                    <a:pt x="2109" y="876"/>
                  </a:lnTo>
                  <a:lnTo>
                    <a:pt x="2111" y="872"/>
                  </a:lnTo>
                  <a:lnTo>
                    <a:pt x="2113" y="865"/>
                  </a:lnTo>
                  <a:lnTo>
                    <a:pt x="2113" y="857"/>
                  </a:lnTo>
                  <a:lnTo>
                    <a:pt x="2111" y="839"/>
                  </a:lnTo>
                  <a:lnTo>
                    <a:pt x="2110" y="829"/>
                  </a:lnTo>
                  <a:lnTo>
                    <a:pt x="2109" y="820"/>
                  </a:lnTo>
                  <a:lnTo>
                    <a:pt x="2109" y="820"/>
                  </a:lnTo>
                  <a:lnTo>
                    <a:pt x="2102" y="821"/>
                  </a:lnTo>
                  <a:lnTo>
                    <a:pt x="2097" y="823"/>
                  </a:lnTo>
                  <a:lnTo>
                    <a:pt x="2086" y="827"/>
                  </a:lnTo>
                  <a:lnTo>
                    <a:pt x="2086" y="827"/>
                  </a:lnTo>
                  <a:close/>
                  <a:moveTo>
                    <a:pt x="2011" y="842"/>
                  </a:moveTo>
                  <a:lnTo>
                    <a:pt x="2011" y="842"/>
                  </a:lnTo>
                  <a:lnTo>
                    <a:pt x="2042" y="943"/>
                  </a:lnTo>
                  <a:lnTo>
                    <a:pt x="2072" y="1050"/>
                  </a:lnTo>
                  <a:lnTo>
                    <a:pt x="2102" y="1157"/>
                  </a:lnTo>
                  <a:lnTo>
                    <a:pt x="2130" y="1259"/>
                  </a:lnTo>
                  <a:lnTo>
                    <a:pt x="2130" y="1259"/>
                  </a:lnTo>
                  <a:lnTo>
                    <a:pt x="2140" y="1295"/>
                  </a:lnTo>
                  <a:lnTo>
                    <a:pt x="2150" y="1333"/>
                  </a:lnTo>
                  <a:lnTo>
                    <a:pt x="2161" y="1371"/>
                  </a:lnTo>
                  <a:lnTo>
                    <a:pt x="2164" y="1391"/>
                  </a:lnTo>
                  <a:lnTo>
                    <a:pt x="2168" y="1410"/>
                  </a:lnTo>
                  <a:lnTo>
                    <a:pt x="2170" y="1428"/>
                  </a:lnTo>
                  <a:lnTo>
                    <a:pt x="2170" y="1446"/>
                  </a:lnTo>
                  <a:lnTo>
                    <a:pt x="2169" y="1463"/>
                  </a:lnTo>
                  <a:lnTo>
                    <a:pt x="2165" y="1480"/>
                  </a:lnTo>
                  <a:lnTo>
                    <a:pt x="2160" y="1495"/>
                  </a:lnTo>
                  <a:lnTo>
                    <a:pt x="2157" y="1503"/>
                  </a:lnTo>
                  <a:lnTo>
                    <a:pt x="2153" y="1510"/>
                  </a:lnTo>
                  <a:lnTo>
                    <a:pt x="2148" y="1517"/>
                  </a:lnTo>
                  <a:lnTo>
                    <a:pt x="2143" y="1523"/>
                  </a:lnTo>
                  <a:lnTo>
                    <a:pt x="2136" y="1530"/>
                  </a:lnTo>
                  <a:lnTo>
                    <a:pt x="2130" y="1535"/>
                  </a:lnTo>
                  <a:lnTo>
                    <a:pt x="2130" y="1535"/>
                  </a:lnTo>
                  <a:lnTo>
                    <a:pt x="2140" y="1576"/>
                  </a:lnTo>
                  <a:lnTo>
                    <a:pt x="2151" y="1615"/>
                  </a:lnTo>
                  <a:lnTo>
                    <a:pt x="2173" y="1692"/>
                  </a:lnTo>
                  <a:lnTo>
                    <a:pt x="2196" y="1767"/>
                  </a:lnTo>
                  <a:lnTo>
                    <a:pt x="2207" y="1807"/>
                  </a:lnTo>
                  <a:lnTo>
                    <a:pt x="2218" y="1847"/>
                  </a:lnTo>
                  <a:lnTo>
                    <a:pt x="2218" y="1847"/>
                  </a:lnTo>
                  <a:lnTo>
                    <a:pt x="2221" y="1853"/>
                  </a:lnTo>
                  <a:lnTo>
                    <a:pt x="2224" y="1860"/>
                  </a:lnTo>
                  <a:lnTo>
                    <a:pt x="2230" y="1874"/>
                  </a:lnTo>
                  <a:lnTo>
                    <a:pt x="2233" y="1892"/>
                  </a:lnTo>
                  <a:lnTo>
                    <a:pt x="2235" y="1910"/>
                  </a:lnTo>
                  <a:lnTo>
                    <a:pt x="2236" y="1927"/>
                  </a:lnTo>
                  <a:lnTo>
                    <a:pt x="2236" y="1943"/>
                  </a:lnTo>
                  <a:lnTo>
                    <a:pt x="2235" y="1969"/>
                  </a:lnTo>
                  <a:lnTo>
                    <a:pt x="2235" y="1969"/>
                  </a:lnTo>
                  <a:lnTo>
                    <a:pt x="2240" y="1969"/>
                  </a:lnTo>
                  <a:lnTo>
                    <a:pt x="2246" y="1967"/>
                  </a:lnTo>
                  <a:lnTo>
                    <a:pt x="2250" y="1966"/>
                  </a:lnTo>
                  <a:lnTo>
                    <a:pt x="2254" y="1963"/>
                  </a:lnTo>
                  <a:lnTo>
                    <a:pt x="2257" y="1960"/>
                  </a:lnTo>
                  <a:lnTo>
                    <a:pt x="2260" y="1957"/>
                  </a:lnTo>
                  <a:lnTo>
                    <a:pt x="2264" y="1951"/>
                  </a:lnTo>
                  <a:lnTo>
                    <a:pt x="2266" y="1942"/>
                  </a:lnTo>
                  <a:lnTo>
                    <a:pt x="2266" y="1932"/>
                  </a:lnTo>
                  <a:lnTo>
                    <a:pt x="2266" y="1922"/>
                  </a:lnTo>
                  <a:lnTo>
                    <a:pt x="2265" y="1911"/>
                  </a:lnTo>
                  <a:lnTo>
                    <a:pt x="2260" y="1888"/>
                  </a:lnTo>
                  <a:lnTo>
                    <a:pt x="2254" y="1866"/>
                  </a:lnTo>
                  <a:lnTo>
                    <a:pt x="2251" y="1846"/>
                  </a:lnTo>
                  <a:lnTo>
                    <a:pt x="2251" y="1837"/>
                  </a:lnTo>
                  <a:lnTo>
                    <a:pt x="2252" y="1830"/>
                  </a:lnTo>
                  <a:lnTo>
                    <a:pt x="2252" y="1830"/>
                  </a:lnTo>
                  <a:lnTo>
                    <a:pt x="2260" y="1853"/>
                  </a:lnTo>
                  <a:lnTo>
                    <a:pt x="2267" y="1881"/>
                  </a:lnTo>
                  <a:lnTo>
                    <a:pt x="2282" y="1937"/>
                  </a:lnTo>
                  <a:lnTo>
                    <a:pt x="2282" y="1937"/>
                  </a:lnTo>
                  <a:lnTo>
                    <a:pt x="2284" y="1927"/>
                  </a:lnTo>
                  <a:lnTo>
                    <a:pt x="2286" y="1916"/>
                  </a:lnTo>
                  <a:lnTo>
                    <a:pt x="2289" y="1896"/>
                  </a:lnTo>
                  <a:lnTo>
                    <a:pt x="2289" y="1876"/>
                  </a:lnTo>
                  <a:lnTo>
                    <a:pt x="2286" y="1856"/>
                  </a:lnTo>
                  <a:lnTo>
                    <a:pt x="2283" y="1836"/>
                  </a:lnTo>
                  <a:lnTo>
                    <a:pt x="2279" y="1816"/>
                  </a:lnTo>
                  <a:lnTo>
                    <a:pt x="2270" y="1776"/>
                  </a:lnTo>
                  <a:lnTo>
                    <a:pt x="2270" y="1776"/>
                  </a:lnTo>
                  <a:lnTo>
                    <a:pt x="2263" y="1733"/>
                  </a:lnTo>
                  <a:lnTo>
                    <a:pt x="2259" y="1711"/>
                  </a:lnTo>
                  <a:lnTo>
                    <a:pt x="2253" y="1689"/>
                  </a:lnTo>
                  <a:lnTo>
                    <a:pt x="2253" y="1689"/>
                  </a:lnTo>
                  <a:lnTo>
                    <a:pt x="2247" y="1666"/>
                  </a:lnTo>
                  <a:lnTo>
                    <a:pt x="2240" y="1644"/>
                  </a:lnTo>
                  <a:lnTo>
                    <a:pt x="2237" y="1634"/>
                  </a:lnTo>
                  <a:lnTo>
                    <a:pt x="2235" y="1622"/>
                  </a:lnTo>
                  <a:lnTo>
                    <a:pt x="2234" y="1611"/>
                  </a:lnTo>
                  <a:lnTo>
                    <a:pt x="2235" y="1599"/>
                  </a:lnTo>
                  <a:lnTo>
                    <a:pt x="2235" y="1599"/>
                  </a:lnTo>
                  <a:lnTo>
                    <a:pt x="2246" y="1626"/>
                  </a:lnTo>
                  <a:lnTo>
                    <a:pt x="2256" y="1656"/>
                  </a:lnTo>
                  <a:lnTo>
                    <a:pt x="2276" y="1717"/>
                  </a:lnTo>
                  <a:lnTo>
                    <a:pt x="2276" y="1717"/>
                  </a:lnTo>
                  <a:lnTo>
                    <a:pt x="2280" y="1742"/>
                  </a:lnTo>
                  <a:lnTo>
                    <a:pt x="2284" y="1764"/>
                  </a:lnTo>
                  <a:lnTo>
                    <a:pt x="2294" y="1808"/>
                  </a:lnTo>
                  <a:lnTo>
                    <a:pt x="2298" y="1831"/>
                  </a:lnTo>
                  <a:lnTo>
                    <a:pt x="2301" y="1853"/>
                  </a:lnTo>
                  <a:lnTo>
                    <a:pt x="2304" y="1876"/>
                  </a:lnTo>
                  <a:lnTo>
                    <a:pt x="2305" y="1899"/>
                  </a:lnTo>
                  <a:lnTo>
                    <a:pt x="2305" y="1899"/>
                  </a:lnTo>
                  <a:lnTo>
                    <a:pt x="2309" y="1901"/>
                  </a:lnTo>
                  <a:lnTo>
                    <a:pt x="2312" y="1902"/>
                  </a:lnTo>
                  <a:lnTo>
                    <a:pt x="2320" y="1907"/>
                  </a:lnTo>
                  <a:lnTo>
                    <a:pt x="2323" y="1909"/>
                  </a:lnTo>
                  <a:lnTo>
                    <a:pt x="2327" y="1910"/>
                  </a:lnTo>
                  <a:lnTo>
                    <a:pt x="2332" y="1911"/>
                  </a:lnTo>
                  <a:lnTo>
                    <a:pt x="2338" y="1911"/>
                  </a:lnTo>
                  <a:lnTo>
                    <a:pt x="2338" y="1911"/>
                  </a:lnTo>
                  <a:lnTo>
                    <a:pt x="2340" y="1896"/>
                  </a:lnTo>
                  <a:lnTo>
                    <a:pt x="2340" y="1882"/>
                  </a:lnTo>
                  <a:lnTo>
                    <a:pt x="2339" y="1868"/>
                  </a:lnTo>
                  <a:lnTo>
                    <a:pt x="2337" y="1855"/>
                  </a:lnTo>
                  <a:lnTo>
                    <a:pt x="2330" y="1828"/>
                  </a:lnTo>
                  <a:lnTo>
                    <a:pt x="2327" y="1816"/>
                  </a:lnTo>
                  <a:lnTo>
                    <a:pt x="2325" y="1802"/>
                  </a:lnTo>
                  <a:lnTo>
                    <a:pt x="2325" y="1802"/>
                  </a:lnTo>
                  <a:lnTo>
                    <a:pt x="2322" y="1782"/>
                  </a:lnTo>
                  <a:lnTo>
                    <a:pt x="2317" y="1764"/>
                  </a:lnTo>
                  <a:lnTo>
                    <a:pt x="2308" y="1727"/>
                  </a:lnTo>
                  <a:lnTo>
                    <a:pt x="2308" y="1727"/>
                  </a:lnTo>
                  <a:lnTo>
                    <a:pt x="2304" y="1707"/>
                  </a:lnTo>
                  <a:lnTo>
                    <a:pt x="2298" y="1687"/>
                  </a:lnTo>
                  <a:lnTo>
                    <a:pt x="2291" y="1646"/>
                  </a:lnTo>
                  <a:lnTo>
                    <a:pt x="2284" y="1607"/>
                  </a:lnTo>
                  <a:lnTo>
                    <a:pt x="2276" y="1567"/>
                  </a:lnTo>
                  <a:lnTo>
                    <a:pt x="2276" y="1567"/>
                  </a:lnTo>
                  <a:lnTo>
                    <a:pt x="2251" y="1463"/>
                  </a:lnTo>
                  <a:lnTo>
                    <a:pt x="2224" y="1359"/>
                  </a:lnTo>
                  <a:lnTo>
                    <a:pt x="2209" y="1308"/>
                  </a:lnTo>
                  <a:lnTo>
                    <a:pt x="2194" y="1257"/>
                  </a:lnTo>
                  <a:lnTo>
                    <a:pt x="2178" y="1206"/>
                  </a:lnTo>
                  <a:lnTo>
                    <a:pt x="2162" y="1156"/>
                  </a:lnTo>
                  <a:lnTo>
                    <a:pt x="2162" y="1156"/>
                  </a:lnTo>
                  <a:lnTo>
                    <a:pt x="2151" y="1125"/>
                  </a:lnTo>
                  <a:lnTo>
                    <a:pt x="2142" y="1094"/>
                  </a:lnTo>
                  <a:lnTo>
                    <a:pt x="2133" y="1063"/>
                  </a:lnTo>
                  <a:lnTo>
                    <a:pt x="2126" y="1033"/>
                  </a:lnTo>
                  <a:lnTo>
                    <a:pt x="2118" y="1002"/>
                  </a:lnTo>
                  <a:lnTo>
                    <a:pt x="2113" y="970"/>
                  </a:lnTo>
                  <a:lnTo>
                    <a:pt x="2108" y="938"/>
                  </a:lnTo>
                  <a:lnTo>
                    <a:pt x="2103" y="904"/>
                  </a:lnTo>
                  <a:lnTo>
                    <a:pt x="2103" y="904"/>
                  </a:lnTo>
                  <a:lnTo>
                    <a:pt x="2094" y="910"/>
                  </a:lnTo>
                  <a:lnTo>
                    <a:pt x="2085" y="912"/>
                  </a:lnTo>
                  <a:lnTo>
                    <a:pt x="2077" y="913"/>
                  </a:lnTo>
                  <a:lnTo>
                    <a:pt x="2069" y="913"/>
                  </a:lnTo>
                  <a:lnTo>
                    <a:pt x="2063" y="911"/>
                  </a:lnTo>
                  <a:lnTo>
                    <a:pt x="2056" y="907"/>
                  </a:lnTo>
                  <a:lnTo>
                    <a:pt x="2051" y="901"/>
                  </a:lnTo>
                  <a:lnTo>
                    <a:pt x="2045" y="896"/>
                  </a:lnTo>
                  <a:lnTo>
                    <a:pt x="2041" y="888"/>
                  </a:lnTo>
                  <a:lnTo>
                    <a:pt x="2037" y="881"/>
                  </a:lnTo>
                  <a:lnTo>
                    <a:pt x="2029" y="864"/>
                  </a:lnTo>
                  <a:lnTo>
                    <a:pt x="2024" y="846"/>
                  </a:lnTo>
                  <a:lnTo>
                    <a:pt x="2019" y="827"/>
                  </a:lnTo>
                  <a:lnTo>
                    <a:pt x="2019" y="827"/>
                  </a:lnTo>
                  <a:lnTo>
                    <a:pt x="2017" y="836"/>
                  </a:lnTo>
                  <a:lnTo>
                    <a:pt x="2014" y="839"/>
                  </a:lnTo>
                  <a:lnTo>
                    <a:pt x="2011" y="842"/>
                  </a:lnTo>
                  <a:lnTo>
                    <a:pt x="2011" y="842"/>
                  </a:lnTo>
                  <a:close/>
                  <a:moveTo>
                    <a:pt x="2040" y="844"/>
                  </a:moveTo>
                  <a:lnTo>
                    <a:pt x="2040" y="844"/>
                  </a:lnTo>
                  <a:lnTo>
                    <a:pt x="2043" y="852"/>
                  </a:lnTo>
                  <a:lnTo>
                    <a:pt x="2045" y="859"/>
                  </a:lnTo>
                  <a:lnTo>
                    <a:pt x="2048" y="868"/>
                  </a:lnTo>
                  <a:lnTo>
                    <a:pt x="2051" y="877"/>
                  </a:lnTo>
                  <a:lnTo>
                    <a:pt x="2055" y="884"/>
                  </a:lnTo>
                  <a:lnTo>
                    <a:pt x="2059" y="891"/>
                  </a:lnTo>
                  <a:lnTo>
                    <a:pt x="2064" y="893"/>
                  </a:lnTo>
                  <a:lnTo>
                    <a:pt x="2067" y="895"/>
                  </a:lnTo>
                  <a:lnTo>
                    <a:pt x="2072" y="896"/>
                  </a:lnTo>
                  <a:lnTo>
                    <a:pt x="2078" y="897"/>
                  </a:lnTo>
                  <a:lnTo>
                    <a:pt x="2078" y="897"/>
                  </a:lnTo>
                  <a:lnTo>
                    <a:pt x="2080" y="889"/>
                  </a:lnTo>
                  <a:lnTo>
                    <a:pt x="2082" y="881"/>
                  </a:lnTo>
                  <a:lnTo>
                    <a:pt x="2082" y="871"/>
                  </a:lnTo>
                  <a:lnTo>
                    <a:pt x="2082" y="863"/>
                  </a:lnTo>
                  <a:lnTo>
                    <a:pt x="2080" y="854"/>
                  </a:lnTo>
                  <a:lnTo>
                    <a:pt x="2078" y="846"/>
                  </a:lnTo>
                  <a:lnTo>
                    <a:pt x="2075" y="838"/>
                  </a:lnTo>
                  <a:lnTo>
                    <a:pt x="2071" y="832"/>
                  </a:lnTo>
                  <a:lnTo>
                    <a:pt x="2071" y="832"/>
                  </a:lnTo>
                  <a:lnTo>
                    <a:pt x="2064" y="836"/>
                  </a:lnTo>
                  <a:lnTo>
                    <a:pt x="2055" y="839"/>
                  </a:lnTo>
                  <a:lnTo>
                    <a:pt x="2040" y="844"/>
                  </a:lnTo>
                  <a:lnTo>
                    <a:pt x="2040" y="844"/>
                  </a:lnTo>
                  <a:close/>
                  <a:moveTo>
                    <a:pt x="1734" y="1141"/>
                  </a:moveTo>
                  <a:lnTo>
                    <a:pt x="1734" y="1141"/>
                  </a:lnTo>
                  <a:lnTo>
                    <a:pt x="1716" y="1141"/>
                  </a:lnTo>
                  <a:lnTo>
                    <a:pt x="1698" y="1143"/>
                  </a:lnTo>
                  <a:lnTo>
                    <a:pt x="1677" y="1145"/>
                  </a:lnTo>
                  <a:lnTo>
                    <a:pt x="1657" y="1146"/>
                  </a:lnTo>
                  <a:lnTo>
                    <a:pt x="1657" y="1146"/>
                  </a:lnTo>
                  <a:lnTo>
                    <a:pt x="1634" y="1146"/>
                  </a:lnTo>
                  <a:lnTo>
                    <a:pt x="1621" y="1145"/>
                  </a:lnTo>
                  <a:lnTo>
                    <a:pt x="1610" y="1146"/>
                  </a:lnTo>
                  <a:lnTo>
                    <a:pt x="1610" y="1146"/>
                  </a:lnTo>
                  <a:lnTo>
                    <a:pt x="1595" y="1149"/>
                  </a:lnTo>
                  <a:lnTo>
                    <a:pt x="1587" y="1151"/>
                  </a:lnTo>
                  <a:lnTo>
                    <a:pt x="1581" y="1153"/>
                  </a:lnTo>
                  <a:lnTo>
                    <a:pt x="1575" y="1157"/>
                  </a:lnTo>
                  <a:lnTo>
                    <a:pt x="1571" y="1161"/>
                  </a:lnTo>
                  <a:lnTo>
                    <a:pt x="1570" y="1164"/>
                  </a:lnTo>
                  <a:lnTo>
                    <a:pt x="1569" y="1167"/>
                  </a:lnTo>
                  <a:lnTo>
                    <a:pt x="1569" y="1171"/>
                  </a:lnTo>
                  <a:lnTo>
                    <a:pt x="1570" y="1174"/>
                  </a:lnTo>
                  <a:lnTo>
                    <a:pt x="1570" y="1174"/>
                  </a:lnTo>
                  <a:lnTo>
                    <a:pt x="1590" y="1173"/>
                  </a:lnTo>
                  <a:lnTo>
                    <a:pt x="1611" y="1172"/>
                  </a:lnTo>
                  <a:lnTo>
                    <a:pt x="1655" y="1172"/>
                  </a:lnTo>
                  <a:lnTo>
                    <a:pt x="1676" y="1171"/>
                  </a:lnTo>
                  <a:lnTo>
                    <a:pt x="1698" y="1170"/>
                  </a:lnTo>
                  <a:lnTo>
                    <a:pt x="1719" y="1168"/>
                  </a:lnTo>
                  <a:lnTo>
                    <a:pt x="1739" y="1164"/>
                  </a:lnTo>
                  <a:lnTo>
                    <a:pt x="1739" y="1164"/>
                  </a:lnTo>
                  <a:lnTo>
                    <a:pt x="1739" y="1156"/>
                  </a:lnTo>
                  <a:lnTo>
                    <a:pt x="1738" y="1151"/>
                  </a:lnTo>
                  <a:lnTo>
                    <a:pt x="1736" y="1145"/>
                  </a:lnTo>
                  <a:lnTo>
                    <a:pt x="1734" y="1141"/>
                  </a:lnTo>
                  <a:lnTo>
                    <a:pt x="1734" y="1141"/>
                  </a:lnTo>
                  <a:close/>
                  <a:moveTo>
                    <a:pt x="1587" y="1194"/>
                  </a:moveTo>
                  <a:lnTo>
                    <a:pt x="1587" y="1194"/>
                  </a:lnTo>
                  <a:lnTo>
                    <a:pt x="1592" y="1233"/>
                  </a:lnTo>
                  <a:lnTo>
                    <a:pt x="1597" y="1272"/>
                  </a:lnTo>
                  <a:lnTo>
                    <a:pt x="1610" y="1348"/>
                  </a:lnTo>
                  <a:lnTo>
                    <a:pt x="1623" y="1423"/>
                  </a:lnTo>
                  <a:lnTo>
                    <a:pt x="1628" y="1460"/>
                  </a:lnTo>
                  <a:lnTo>
                    <a:pt x="1632" y="1498"/>
                  </a:lnTo>
                  <a:lnTo>
                    <a:pt x="1632" y="1498"/>
                  </a:lnTo>
                  <a:lnTo>
                    <a:pt x="1649" y="1492"/>
                  </a:lnTo>
                  <a:lnTo>
                    <a:pt x="1666" y="1489"/>
                  </a:lnTo>
                  <a:lnTo>
                    <a:pt x="1683" y="1487"/>
                  </a:lnTo>
                  <a:lnTo>
                    <a:pt x="1699" y="1486"/>
                  </a:lnTo>
                  <a:lnTo>
                    <a:pt x="1733" y="1485"/>
                  </a:lnTo>
                  <a:lnTo>
                    <a:pt x="1753" y="1484"/>
                  </a:lnTo>
                  <a:lnTo>
                    <a:pt x="1777" y="1480"/>
                  </a:lnTo>
                  <a:lnTo>
                    <a:pt x="1777" y="1480"/>
                  </a:lnTo>
                  <a:lnTo>
                    <a:pt x="1779" y="1461"/>
                  </a:lnTo>
                  <a:lnTo>
                    <a:pt x="1779" y="1442"/>
                  </a:lnTo>
                  <a:lnTo>
                    <a:pt x="1779" y="1422"/>
                  </a:lnTo>
                  <a:lnTo>
                    <a:pt x="1777" y="1401"/>
                  </a:lnTo>
                  <a:lnTo>
                    <a:pt x="1772" y="1361"/>
                  </a:lnTo>
                  <a:lnTo>
                    <a:pt x="1767" y="1319"/>
                  </a:lnTo>
                  <a:lnTo>
                    <a:pt x="1767" y="1319"/>
                  </a:lnTo>
                  <a:lnTo>
                    <a:pt x="1764" y="1286"/>
                  </a:lnTo>
                  <a:lnTo>
                    <a:pt x="1759" y="1252"/>
                  </a:lnTo>
                  <a:lnTo>
                    <a:pt x="1755" y="1235"/>
                  </a:lnTo>
                  <a:lnTo>
                    <a:pt x="1752" y="1220"/>
                  </a:lnTo>
                  <a:lnTo>
                    <a:pt x="1747" y="1204"/>
                  </a:lnTo>
                  <a:lnTo>
                    <a:pt x="1741" y="1189"/>
                  </a:lnTo>
                  <a:lnTo>
                    <a:pt x="1741" y="1189"/>
                  </a:lnTo>
                  <a:lnTo>
                    <a:pt x="1706" y="1188"/>
                  </a:lnTo>
                  <a:lnTo>
                    <a:pt x="1665" y="1189"/>
                  </a:lnTo>
                  <a:lnTo>
                    <a:pt x="1624" y="1190"/>
                  </a:lnTo>
                  <a:lnTo>
                    <a:pt x="1587" y="1194"/>
                  </a:lnTo>
                  <a:lnTo>
                    <a:pt x="1587" y="1194"/>
                  </a:lnTo>
                  <a:close/>
                  <a:moveTo>
                    <a:pt x="598" y="1403"/>
                  </a:moveTo>
                  <a:lnTo>
                    <a:pt x="598" y="1403"/>
                  </a:lnTo>
                  <a:lnTo>
                    <a:pt x="579" y="1408"/>
                  </a:lnTo>
                  <a:lnTo>
                    <a:pt x="559" y="1412"/>
                  </a:lnTo>
                  <a:lnTo>
                    <a:pt x="539" y="1417"/>
                  </a:lnTo>
                  <a:lnTo>
                    <a:pt x="521" y="1425"/>
                  </a:lnTo>
                  <a:lnTo>
                    <a:pt x="521" y="1425"/>
                  </a:lnTo>
                  <a:lnTo>
                    <a:pt x="520" y="1428"/>
                  </a:lnTo>
                  <a:lnTo>
                    <a:pt x="518" y="1431"/>
                  </a:lnTo>
                  <a:lnTo>
                    <a:pt x="512" y="1437"/>
                  </a:lnTo>
                  <a:lnTo>
                    <a:pt x="509" y="1440"/>
                  </a:lnTo>
                  <a:lnTo>
                    <a:pt x="508" y="1443"/>
                  </a:lnTo>
                  <a:lnTo>
                    <a:pt x="507" y="1445"/>
                  </a:lnTo>
                  <a:lnTo>
                    <a:pt x="508" y="1448"/>
                  </a:lnTo>
                  <a:lnTo>
                    <a:pt x="508" y="1448"/>
                  </a:lnTo>
                  <a:lnTo>
                    <a:pt x="517" y="1443"/>
                  </a:lnTo>
                  <a:lnTo>
                    <a:pt x="528" y="1438"/>
                  </a:lnTo>
                  <a:lnTo>
                    <a:pt x="541" y="1433"/>
                  </a:lnTo>
                  <a:lnTo>
                    <a:pt x="554" y="1430"/>
                  </a:lnTo>
                  <a:lnTo>
                    <a:pt x="554" y="1430"/>
                  </a:lnTo>
                  <a:lnTo>
                    <a:pt x="573" y="1426"/>
                  </a:lnTo>
                  <a:lnTo>
                    <a:pt x="595" y="1423"/>
                  </a:lnTo>
                  <a:lnTo>
                    <a:pt x="633" y="1417"/>
                  </a:lnTo>
                  <a:lnTo>
                    <a:pt x="633" y="1417"/>
                  </a:lnTo>
                  <a:lnTo>
                    <a:pt x="641" y="1416"/>
                  </a:lnTo>
                  <a:lnTo>
                    <a:pt x="649" y="1416"/>
                  </a:lnTo>
                  <a:lnTo>
                    <a:pt x="652" y="1415"/>
                  </a:lnTo>
                  <a:lnTo>
                    <a:pt x="656" y="1413"/>
                  </a:lnTo>
                  <a:lnTo>
                    <a:pt x="658" y="1411"/>
                  </a:lnTo>
                  <a:lnTo>
                    <a:pt x="660" y="1408"/>
                  </a:lnTo>
                  <a:lnTo>
                    <a:pt x="660" y="1408"/>
                  </a:lnTo>
                  <a:lnTo>
                    <a:pt x="654" y="1402"/>
                  </a:lnTo>
                  <a:lnTo>
                    <a:pt x="646" y="1400"/>
                  </a:lnTo>
                  <a:lnTo>
                    <a:pt x="639" y="1399"/>
                  </a:lnTo>
                  <a:lnTo>
                    <a:pt x="630" y="1399"/>
                  </a:lnTo>
                  <a:lnTo>
                    <a:pt x="614" y="1401"/>
                  </a:lnTo>
                  <a:lnTo>
                    <a:pt x="598" y="1403"/>
                  </a:lnTo>
                  <a:lnTo>
                    <a:pt x="598" y="1403"/>
                  </a:lnTo>
                  <a:close/>
                  <a:moveTo>
                    <a:pt x="1846" y="1500"/>
                  </a:moveTo>
                  <a:lnTo>
                    <a:pt x="1846" y="1500"/>
                  </a:lnTo>
                  <a:lnTo>
                    <a:pt x="1842" y="1498"/>
                  </a:lnTo>
                  <a:lnTo>
                    <a:pt x="1837" y="1497"/>
                  </a:lnTo>
                  <a:lnTo>
                    <a:pt x="1822" y="1497"/>
                  </a:lnTo>
                  <a:lnTo>
                    <a:pt x="1807" y="1499"/>
                  </a:lnTo>
                  <a:lnTo>
                    <a:pt x="1794" y="1500"/>
                  </a:lnTo>
                  <a:lnTo>
                    <a:pt x="1794" y="1500"/>
                  </a:lnTo>
                  <a:lnTo>
                    <a:pt x="1770" y="1501"/>
                  </a:lnTo>
                  <a:lnTo>
                    <a:pt x="1747" y="1501"/>
                  </a:lnTo>
                  <a:lnTo>
                    <a:pt x="1722" y="1501"/>
                  </a:lnTo>
                  <a:lnTo>
                    <a:pt x="1698" y="1502"/>
                  </a:lnTo>
                  <a:lnTo>
                    <a:pt x="1674" y="1505"/>
                  </a:lnTo>
                  <a:lnTo>
                    <a:pt x="1663" y="1507"/>
                  </a:lnTo>
                  <a:lnTo>
                    <a:pt x="1651" y="1509"/>
                  </a:lnTo>
                  <a:lnTo>
                    <a:pt x="1641" y="1514"/>
                  </a:lnTo>
                  <a:lnTo>
                    <a:pt x="1630" y="1518"/>
                  </a:lnTo>
                  <a:lnTo>
                    <a:pt x="1620" y="1523"/>
                  </a:lnTo>
                  <a:lnTo>
                    <a:pt x="1612" y="1530"/>
                  </a:lnTo>
                  <a:lnTo>
                    <a:pt x="1612" y="1530"/>
                  </a:lnTo>
                  <a:lnTo>
                    <a:pt x="1611" y="1548"/>
                  </a:lnTo>
                  <a:lnTo>
                    <a:pt x="1611" y="1567"/>
                  </a:lnTo>
                  <a:lnTo>
                    <a:pt x="1611" y="1585"/>
                  </a:lnTo>
                  <a:lnTo>
                    <a:pt x="1612" y="1605"/>
                  </a:lnTo>
                  <a:lnTo>
                    <a:pt x="1617" y="1642"/>
                  </a:lnTo>
                  <a:lnTo>
                    <a:pt x="1623" y="1677"/>
                  </a:lnTo>
                  <a:lnTo>
                    <a:pt x="1623" y="1677"/>
                  </a:lnTo>
                  <a:lnTo>
                    <a:pt x="1620" y="1690"/>
                  </a:lnTo>
                  <a:lnTo>
                    <a:pt x="1619" y="1704"/>
                  </a:lnTo>
                  <a:lnTo>
                    <a:pt x="1618" y="1716"/>
                  </a:lnTo>
                  <a:lnTo>
                    <a:pt x="1620" y="1729"/>
                  </a:lnTo>
                  <a:lnTo>
                    <a:pt x="1623" y="1740"/>
                  </a:lnTo>
                  <a:lnTo>
                    <a:pt x="1627" y="1750"/>
                  </a:lnTo>
                  <a:lnTo>
                    <a:pt x="1630" y="1755"/>
                  </a:lnTo>
                  <a:lnTo>
                    <a:pt x="1633" y="1758"/>
                  </a:lnTo>
                  <a:lnTo>
                    <a:pt x="1638" y="1761"/>
                  </a:lnTo>
                  <a:lnTo>
                    <a:pt x="1642" y="1764"/>
                  </a:lnTo>
                  <a:lnTo>
                    <a:pt x="1642" y="1764"/>
                  </a:lnTo>
                  <a:lnTo>
                    <a:pt x="1651" y="1768"/>
                  </a:lnTo>
                  <a:lnTo>
                    <a:pt x="1663" y="1771"/>
                  </a:lnTo>
                  <a:lnTo>
                    <a:pt x="1675" y="1772"/>
                  </a:lnTo>
                  <a:lnTo>
                    <a:pt x="1688" y="1772"/>
                  </a:lnTo>
                  <a:lnTo>
                    <a:pt x="1714" y="1770"/>
                  </a:lnTo>
                  <a:lnTo>
                    <a:pt x="1737" y="1766"/>
                  </a:lnTo>
                  <a:lnTo>
                    <a:pt x="1737" y="1766"/>
                  </a:lnTo>
                  <a:lnTo>
                    <a:pt x="1737" y="1750"/>
                  </a:lnTo>
                  <a:lnTo>
                    <a:pt x="1737" y="1744"/>
                  </a:lnTo>
                  <a:lnTo>
                    <a:pt x="1737" y="1736"/>
                  </a:lnTo>
                  <a:lnTo>
                    <a:pt x="1737" y="1736"/>
                  </a:lnTo>
                  <a:lnTo>
                    <a:pt x="1725" y="1734"/>
                  </a:lnTo>
                  <a:lnTo>
                    <a:pt x="1715" y="1734"/>
                  </a:lnTo>
                  <a:lnTo>
                    <a:pt x="1694" y="1733"/>
                  </a:lnTo>
                  <a:lnTo>
                    <a:pt x="1686" y="1732"/>
                  </a:lnTo>
                  <a:lnTo>
                    <a:pt x="1677" y="1730"/>
                  </a:lnTo>
                  <a:lnTo>
                    <a:pt x="1671" y="1726"/>
                  </a:lnTo>
                  <a:lnTo>
                    <a:pt x="1668" y="1722"/>
                  </a:lnTo>
                  <a:lnTo>
                    <a:pt x="1664" y="1719"/>
                  </a:lnTo>
                  <a:lnTo>
                    <a:pt x="1664" y="1719"/>
                  </a:lnTo>
                  <a:lnTo>
                    <a:pt x="1659" y="1672"/>
                  </a:lnTo>
                  <a:lnTo>
                    <a:pt x="1657" y="1648"/>
                  </a:lnTo>
                  <a:lnTo>
                    <a:pt x="1656" y="1625"/>
                  </a:lnTo>
                  <a:lnTo>
                    <a:pt x="1657" y="1603"/>
                  </a:lnTo>
                  <a:lnTo>
                    <a:pt x="1658" y="1592"/>
                  </a:lnTo>
                  <a:lnTo>
                    <a:pt x="1661" y="1582"/>
                  </a:lnTo>
                  <a:lnTo>
                    <a:pt x="1663" y="1573"/>
                  </a:lnTo>
                  <a:lnTo>
                    <a:pt x="1668" y="1563"/>
                  </a:lnTo>
                  <a:lnTo>
                    <a:pt x="1673" y="1554"/>
                  </a:lnTo>
                  <a:lnTo>
                    <a:pt x="1679" y="1547"/>
                  </a:lnTo>
                  <a:lnTo>
                    <a:pt x="1679" y="1547"/>
                  </a:lnTo>
                  <a:lnTo>
                    <a:pt x="1688" y="1547"/>
                  </a:lnTo>
                  <a:lnTo>
                    <a:pt x="1696" y="1546"/>
                  </a:lnTo>
                  <a:lnTo>
                    <a:pt x="1716" y="1543"/>
                  </a:lnTo>
                  <a:lnTo>
                    <a:pt x="1736" y="1539"/>
                  </a:lnTo>
                  <a:lnTo>
                    <a:pt x="1747" y="1539"/>
                  </a:lnTo>
                  <a:lnTo>
                    <a:pt x="1757" y="1539"/>
                  </a:lnTo>
                  <a:lnTo>
                    <a:pt x="1757" y="1539"/>
                  </a:lnTo>
                  <a:lnTo>
                    <a:pt x="1793" y="1542"/>
                  </a:lnTo>
                  <a:lnTo>
                    <a:pt x="1811" y="1544"/>
                  </a:lnTo>
                  <a:lnTo>
                    <a:pt x="1818" y="1545"/>
                  </a:lnTo>
                  <a:lnTo>
                    <a:pt x="1824" y="1547"/>
                  </a:lnTo>
                  <a:lnTo>
                    <a:pt x="1824" y="1547"/>
                  </a:lnTo>
                  <a:lnTo>
                    <a:pt x="1829" y="1549"/>
                  </a:lnTo>
                  <a:lnTo>
                    <a:pt x="1832" y="1553"/>
                  </a:lnTo>
                  <a:lnTo>
                    <a:pt x="1835" y="1559"/>
                  </a:lnTo>
                  <a:lnTo>
                    <a:pt x="1837" y="1564"/>
                  </a:lnTo>
                  <a:lnTo>
                    <a:pt x="1838" y="1577"/>
                  </a:lnTo>
                  <a:lnTo>
                    <a:pt x="1839" y="1592"/>
                  </a:lnTo>
                  <a:lnTo>
                    <a:pt x="1839" y="1592"/>
                  </a:lnTo>
                  <a:lnTo>
                    <a:pt x="1842" y="1619"/>
                  </a:lnTo>
                  <a:lnTo>
                    <a:pt x="1846" y="1645"/>
                  </a:lnTo>
                  <a:lnTo>
                    <a:pt x="1850" y="1671"/>
                  </a:lnTo>
                  <a:lnTo>
                    <a:pt x="1851" y="1683"/>
                  </a:lnTo>
                  <a:lnTo>
                    <a:pt x="1850" y="1692"/>
                  </a:lnTo>
                  <a:lnTo>
                    <a:pt x="1850" y="1692"/>
                  </a:lnTo>
                  <a:lnTo>
                    <a:pt x="1848" y="1698"/>
                  </a:lnTo>
                  <a:lnTo>
                    <a:pt x="1846" y="1702"/>
                  </a:lnTo>
                  <a:lnTo>
                    <a:pt x="1839" y="1710"/>
                  </a:lnTo>
                  <a:lnTo>
                    <a:pt x="1831" y="1717"/>
                  </a:lnTo>
                  <a:lnTo>
                    <a:pt x="1828" y="1721"/>
                  </a:lnTo>
                  <a:lnTo>
                    <a:pt x="1826" y="1725"/>
                  </a:lnTo>
                  <a:lnTo>
                    <a:pt x="1826" y="1725"/>
                  </a:lnTo>
                  <a:lnTo>
                    <a:pt x="1821" y="1727"/>
                  </a:lnTo>
                  <a:lnTo>
                    <a:pt x="1816" y="1728"/>
                  </a:lnTo>
                  <a:lnTo>
                    <a:pt x="1813" y="1728"/>
                  </a:lnTo>
                  <a:lnTo>
                    <a:pt x="1809" y="1729"/>
                  </a:lnTo>
                  <a:lnTo>
                    <a:pt x="1809" y="1729"/>
                  </a:lnTo>
                  <a:lnTo>
                    <a:pt x="1808" y="1737"/>
                  </a:lnTo>
                  <a:lnTo>
                    <a:pt x="1809" y="1747"/>
                  </a:lnTo>
                  <a:lnTo>
                    <a:pt x="1811" y="1756"/>
                  </a:lnTo>
                  <a:lnTo>
                    <a:pt x="1814" y="1764"/>
                  </a:lnTo>
                  <a:lnTo>
                    <a:pt x="1814" y="1764"/>
                  </a:lnTo>
                  <a:lnTo>
                    <a:pt x="1822" y="1765"/>
                  </a:lnTo>
                  <a:lnTo>
                    <a:pt x="1829" y="1765"/>
                  </a:lnTo>
                  <a:lnTo>
                    <a:pt x="1836" y="1764"/>
                  </a:lnTo>
                  <a:lnTo>
                    <a:pt x="1842" y="1763"/>
                  </a:lnTo>
                  <a:lnTo>
                    <a:pt x="1847" y="1762"/>
                  </a:lnTo>
                  <a:lnTo>
                    <a:pt x="1852" y="1759"/>
                  </a:lnTo>
                  <a:lnTo>
                    <a:pt x="1856" y="1757"/>
                  </a:lnTo>
                  <a:lnTo>
                    <a:pt x="1859" y="1752"/>
                  </a:lnTo>
                  <a:lnTo>
                    <a:pt x="1866" y="1745"/>
                  </a:lnTo>
                  <a:lnTo>
                    <a:pt x="1870" y="1735"/>
                  </a:lnTo>
                  <a:lnTo>
                    <a:pt x="1872" y="1724"/>
                  </a:lnTo>
                  <a:lnTo>
                    <a:pt x="1873" y="1712"/>
                  </a:lnTo>
                  <a:lnTo>
                    <a:pt x="1874" y="1699"/>
                  </a:lnTo>
                  <a:lnTo>
                    <a:pt x="1873" y="1686"/>
                  </a:lnTo>
                  <a:lnTo>
                    <a:pt x="1871" y="1660"/>
                  </a:lnTo>
                  <a:lnTo>
                    <a:pt x="1869" y="1637"/>
                  </a:lnTo>
                  <a:lnTo>
                    <a:pt x="1869" y="1627"/>
                  </a:lnTo>
                  <a:lnTo>
                    <a:pt x="1869" y="1618"/>
                  </a:lnTo>
                  <a:lnTo>
                    <a:pt x="1869" y="1618"/>
                  </a:lnTo>
                  <a:lnTo>
                    <a:pt x="1869" y="1615"/>
                  </a:lnTo>
                  <a:lnTo>
                    <a:pt x="1868" y="1614"/>
                  </a:lnTo>
                  <a:lnTo>
                    <a:pt x="1865" y="1614"/>
                  </a:lnTo>
                  <a:lnTo>
                    <a:pt x="1860" y="1613"/>
                  </a:lnTo>
                  <a:lnTo>
                    <a:pt x="1859" y="1612"/>
                  </a:lnTo>
                  <a:lnTo>
                    <a:pt x="1859" y="1610"/>
                  </a:lnTo>
                  <a:lnTo>
                    <a:pt x="1859" y="1610"/>
                  </a:lnTo>
                  <a:lnTo>
                    <a:pt x="1861" y="1608"/>
                  </a:lnTo>
                  <a:lnTo>
                    <a:pt x="1863" y="1606"/>
                  </a:lnTo>
                  <a:lnTo>
                    <a:pt x="1866" y="1603"/>
                  </a:lnTo>
                  <a:lnTo>
                    <a:pt x="1867" y="1601"/>
                  </a:lnTo>
                  <a:lnTo>
                    <a:pt x="1867" y="1599"/>
                  </a:lnTo>
                  <a:lnTo>
                    <a:pt x="1867" y="1599"/>
                  </a:lnTo>
                  <a:lnTo>
                    <a:pt x="1863" y="1588"/>
                  </a:lnTo>
                  <a:lnTo>
                    <a:pt x="1862" y="1574"/>
                  </a:lnTo>
                  <a:lnTo>
                    <a:pt x="1861" y="1546"/>
                  </a:lnTo>
                  <a:lnTo>
                    <a:pt x="1860" y="1532"/>
                  </a:lnTo>
                  <a:lnTo>
                    <a:pt x="1858" y="1519"/>
                  </a:lnTo>
                  <a:lnTo>
                    <a:pt x="1856" y="1513"/>
                  </a:lnTo>
                  <a:lnTo>
                    <a:pt x="1854" y="1508"/>
                  </a:lnTo>
                  <a:lnTo>
                    <a:pt x="1851" y="1503"/>
                  </a:lnTo>
                  <a:lnTo>
                    <a:pt x="1846" y="1500"/>
                  </a:lnTo>
                  <a:lnTo>
                    <a:pt x="1846" y="1500"/>
                  </a:lnTo>
                  <a:close/>
                  <a:moveTo>
                    <a:pt x="406" y="2088"/>
                  </a:moveTo>
                  <a:lnTo>
                    <a:pt x="406" y="2088"/>
                  </a:lnTo>
                  <a:lnTo>
                    <a:pt x="415" y="2129"/>
                  </a:lnTo>
                  <a:lnTo>
                    <a:pt x="424" y="2172"/>
                  </a:lnTo>
                  <a:lnTo>
                    <a:pt x="424" y="2172"/>
                  </a:lnTo>
                  <a:lnTo>
                    <a:pt x="437" y="2225"/>
                  </a:lnTo>
                  <a:lnTo>
                    <a:pt x="449" y="2278"/>
                  </a:lnTo>
                  <a:lnTo>
                    <a:pt x="455" y="2304"/>
                  </a:lnTo>
                  <a:lnTo>
                    <a:pt x="463" y="2330"/>
                  </a:lnTo>
                  <a:lnTo>
                    <a:pt x="472" y="2354"/>
                  </a:lnTo>
                  <a:lnTo>
                    <a:pt x="481" y="2379"/>
                  </a:lnTo>
                  <a:lnTo>
                    <a:pt x="481" y="2379"/>
                  </a:lnTo>
                  <a:lnTo>
                    <a:pt x="487" y="2382"/>
                  </a:lnTo>
                  <a:lnTo>
                    <a:pt x="492" y="2385"/>
                  </a:lnTo>
                  <a:lnTo>
                    <a:pt x="498" y="2388"/>
                  </a:lnTo>
                  <a:lnTo>
                    <a:pt x="504" y="2392"/>
                  </a:lnTo>
                  <a:lnTo>
                    <a:pt x="504" y="2392"/>
                  </a:lnTo>
                  <a:lnTo>
                    <a:pt x="513" y="2391"/>
                  </a:lnTo>
                  <a:lnTo>
                    <a:pt x="522" y="2392"/>
                  </a:lnTo>
                  <a:lnTo>
                    <a:pt x="530" y="2393"/>
                  </a:lnTo>
                  <a:lnTo>
                    <a:pt x="539" y="2394"/>
                  </a:lnTo>
                  <a:lnTo>
                    <a:pt x="539" y="2394"/>
                  </a:lnTo>
                  <a:lnTo>
                    <a:pt x="558" y="2393"/>
                  </a:lnTo>
                  <a:lnTo>
                    <a:pt x="578" y="2390"/>
                  </a:lnTo>
                  <a:lnTo>
                    <a:pt x="597" y="2385"/>
                  </a:lnTo>
                  <a:lnTo>
                    <a:pt x="616" y="2380"/>
                  </a:lnTo>
                  <a:lnTo>
                    <a:pt x="654" y="2367"/>
                  </a:lnTo>
                  <a:lnTo>
                    <a:pt x="672" y="2361"/>
                  </a:lnTo>
                  <a:lnTo>
                    <a:pt x="690" y="2355"/>
                  </a:lnTo>
                  <a:lnTo>
                    <a:pt x="690" y="2355"/>
                  </a:lnTo>
                  <a:lnTo>
                    <a:pt x="721" y="2349"/>
                  </a:lnTo>
                  <a:lnTo>
                    <a:pt x="755" y="2340"/>
                  </a:lnTo>
                  <a:lnTo>
                    <a:pt x="755" y="2340"/>
                  </a:lnTo>
                  <a:lnTo>
                    <a:pt x="790" y="2333"/>
                  </a:lnTo>
                  <a:lnTo>
                    <a:pt x="824" y="2326"/>
                  </a:lnTo>
                  <a:lnTo>
                    <a:pt x="896" y="2315"/>
                  </a:lnTo>
                  <a:lnTo>
                    <a:pt x="968" y="2303"/>
                  </a:lnTo>
                  <a:lnTo>
                    <a:pt x="1004" y="2295"/>
                  </a:lnTo>
                  <a:lnTo>
                    <a:pt x="1039" y="2288"/>
                  </a:lnTo>
                  <a:lnTo>
                    <a:pt x="1039" y="2288"/>
                  </a:lnTo>
                  <a:lnTo>
                    <a:pt x="1073" y="2281"/>
                  </a:lnTo>
                  <a:lnTo>
                    <a:pt x="1106" y="2275"/>
                  </a:lnTo>
                  <a:lnTo>
                    <a:pt x="1106" y="2275"/>
                  </a:lnTo>
                  <a:lnTo>
                    <a:pt x="1133" y="2269"/>
                  </a:lnTo>
                  <a:lnTo>
                    <a:pt x="1160" y="2262"/>
                  </a:lnTo>
                  <a:lnTo>
                    <a:pt x="1211" y="2247"/>
                  </a:lnTo>
                  <a:lnTo>
                    <a:pt x="1315" y="2215"/>
                  </a:lnTo>
                  <a:lnTo>
                    <a:pt x="1315" y="2215"/>
                  </a:lnTo>
                  <a:lnTo>
                    <a:pt x="1354" y="2204"/>
                  </a:lnTo>
                  <a:lnTo>
                    <a:pt x="1392" y="2194"/>
                  </a:lnTo>
                  <a:lnTo>
                    <a:pt x="1431" y="2183"/>
                  </a:lnTo>
                  <a:lnTo>
                    <a:pt x="1468" y="2172"/>
                  </a:lnTo>
                  <a:lnTo>
                    <a:pt x="1468" y="2172"/>
                  </a:lnTo>
                  <a:lnTo>
                    <a:pt x="1526" y="2153"/>
                  </a:lnTo>
                  <a:lnTo>
                    <a:pt x="1582" y="2136"/>
                  </a:lnTo>
                  <a:lnTo>
                    <a:pt x="1639" y="2120"/>
                  </a:lnTo>
                  <a:lnTo>
                    <a:pt x="1666" y="2112"/>
                  </a:lnTo>
                  <a:lnTo>
                    <a:pt x="1696" y="2106"/>
                  </a:lnTo>
                  <a:lnTo>
                    <a:pt x="1696" y="2106"/>
                  </a:lnTo>
                  <a:lnTo>
                    <a:pt x="1796" y="2086"/>
                  </a:lnTo>
                  <a:lnTo>
                    <a:pt x="1846" y="2076"/>
                  </a:lnTo>
                  <a:lnTo>
                    <a:pt x="1891" y="2065"/>
                  </a:lnTo>
                  <a:lnTo>
                    <a:pt x="1891" y="2065"/>
                  </a:lnTo>
                  <a:lnTo>
                    <a:pt x="1901" y="2063"/>
                  </a:lnTo>
                  <a:lnTo>
                    <a:pt x="1911" y="2061"/>
                  </a:lnTo>
                  <a:lnTo>
                    <a:pt x="1911" y="2061"/>
                  </a:lnTo>
                  <a:lnTo>
                    <a:pt x="1943" y="2051"/>
                  </a:lnTo>
                  <a:lnTo>
                    <a:pt x="1977" y="2043"/>
                  </a:lnTo>
                  <a:lnTo>
                    <a:pt x="2011" y="2035"/>
                  </a:lnTo>
                  <a:lnTo>
                    <a:pt x="2047" y="2028"/>
                  </a:lnTo>
                  <a:lnTo>
                    <a:pt x="2116" y="2015"/>
                  </a:lnTo>
                  <a:lnTo>
                    <a:pt x="2183" y="2003"/>
                  </a:lnTo>
                  <a:lnTo>
                    <a:pt x="2183" y="2003"/>
                  </a:lnTo>
                  <a:lnTo>
                    <a:pt x="2199" y="1988"/>
                  </a:lnTo>
                  <a:lnTo>
                    <a:pt x="2215" y="1973"/>
                  </a:lnTo>
                  <a:lnTo>
                    <a:pt x="2215" y="1973"/>
                  </a:lnTo>
                  <a:lnTo>
                    <a:pt x="2218" y="1947"/>
                  </a:lnTo>
                  <a:lnTo>
                    <a:pt x="2218" y="1921"/>
                  </a:lnTo>
                  <a:lnTo>
                    <a:pt x="2217" y="1894"/>
                  </a:lnTo>
                  <a:lnTo>
                    <a:pt x="2215" y="1880"/>
                  </a:lnTo>
                  <a:lnTo>
                    <a:pt x="2213" y="1868"/>
                  </a:lnTo>
                  <a:lnTo>
                    <a:pt x="2213" y="1868"/>
                  </a:lnTo>
                  <a:lnTo>
                    <a:pt x="2206" y="1842"/>
                  </a:lnTo>
                  <a:lnTo>
                    <a:pt x="2198" y="1816"/>
                  </a:lnTo>
                  <a:lnTo>
                    <a:pt x="2189" y="1790"/>
                  </a:lnTo>
                  <a:lnTo>
                    <a:pt x="2180" y="1764"/>
                  </a:lnTo>
                  <a:lnTo>
                    <a:pt x="2180" y="1764"/>
                  </a:lnTo>
                  <a:lnTo>
                    <a:pt x="2172" y="1737"/>
                  </a:lnTo>
                  <a:lnTo>
                    <a:pt x="2162" y="1712"/>
                  </a:lnTo>
                  <a:lnTo>
                    <a:pt x="2153" y="1686"/>
                  </a:lnTo>
                  <a:lnTo>
                    <a:pt x="2145" y="1661"/>
                  </a:lnTo>
                  <a:lnTo>
                    <a:pt x="2145" y="1661"/>
                  </a:lnTo>
                  <a:lnTo>
                    <a:pt x="2141" y="1645"/>
                  </a:lnTo>
                  <a:lnTo>
                    <a:pt x="2139" y="1630"/>
                  </a:lnTo>
                  <a:lnTo>
                    <a:pt x="2135" y="1615"/>
                  </a:lnTo>
                  <a:lnTo>
                    <a:pt x="2131" y="1601"/>
                  </a:lnTo>
                  <a:lnTo>
                    <a:pt x="2131" y="1601"/>
                  </a:lnTo>
                  <a:lnTo>
                    <a:pt x="2124" y="1573"/>
                  </a:lnTo>
                  <a:lnTo>
                    <a:pt x="2116" y="1543"/>
                  </a:lnTo>
                  <a:lnTo>
                    <a:pt x="2116" y="1543"/>
                  </a:lnTo>
                  <a:lnTo>
                    <a:pt x="2115" y="1542"/>
                  </a:lnTo>
                  <a:lnTo>
                    <a:pt x="2113" y="1540"/>
                  </a:lnTo>
                  <a:lnTo>
                    <a:pt x="2113" y="1540"/>
                  </a:lnTo>
                  <a:lnTo>
                    <a:pt x="2086" y="1552"/>
                  </a:lnTo>
                  <a:lnTo>
                    <a:pt x="2057" y="1563"/>
                  </a:lnTo>
                  <a:lnTo>
                    <a:pt x="2029" y="1571"/>
                  </a:lnTo>
                  <a:lnTo>
                    <a:pt x="2001" y="1579"/>
                  </a:lnTo>
                  <a:lnTo>
                    <a:pt x="1942" y="1594"/>
                  </a:lnTo>
                  <a:lnTo>
                    <a:pt x="1912" y="1601"/>
                  </a:lnTo>
                  <a:lnTo>
                    <a:pt x="1882" y="1610"/>
                  </a:lnTo>
                  <a:lnTo>
                    <a:pt x="1882" y="1610"/>
                  </a:lnTo>
                  <a:lnTo>
                    <a:pt x="1883" y="1625"/>
                  </a:lnTo>
                  <a:lnTo>
                    <a:pt x="1884" y="1641"/>
                  </a:lnTo>
                  <a:lnTo>
                    <a:pt x="1887" y="1674"/>
                  </a:lnTo>
                  <a:lnTo>
                    <a:pt x="1890" y="1707"/>
                  </a:lnTo>
                  <a:lnTo>
                    <a:pt x="1890" y="1724"/>
                  </a:lnTo>
                  <a:lnTo>
                    <a:pt x="1889" y="1739"/>
                  </a:lnTo>
                  <a:lnTo>
                    <a:pt x="1889" y="1739"/>
                  </a:lnTo>
                  <a:lnTo>
                    <a:pt x="1888" y="1745"/>
                  </a:lnTo>
                  <a:lnTo>
                    <a:pt x="1886" y="1752"/>
                  </a:lnTo>
                  <a:lnTo>
                    <a:pt x="1883" y="1759"/>
                  </a:lnTo>
                  <a:lnTo>
                    <a:pt x="1880" y="1764"/>
                  </a:lnTo>
                  <a:lnTo>
                    <a:pt x="1875" y="1768"/>
                  </a:lnTo>
                  <a:lnTo>
                    <a:pt x="1869" y="1773"/>
                  </a:lnTo>
                  <a:lnTo>
                    <a:pt x="1862" y="1776"/>
                  </a:lnTo>
                  <a:lnTo>
                    <a:pt x="1856" y="1777"/>
                  </a:lnTo>
                  <a:lnTo>
                    <a:pt x="1856" y="1777"/>
                  </a:lnTo>
                  <a:lnTo>
                    <a:pt x="1859" y="1790"/>
                  </a:lnTo>
                  <a:lnTo>
                    <a:pt x="1862" y="1804"/>
                  </a:lnTo>
                  <a:lnTo>
                    <a:pt x="1866" y="1820"/>
                  </a:lnTo>
                  <a:lnTo>
                    <a:pt x="1867" y="1836"/>
                  </a:lnTo>
                  <a:lnTo>
                    <a:pt x="1867" y="1836"/>
                  </a:lnTo>
                  <a:lnTo>
                    <a:pt x="1869" y="1872"/>
                  </a:lnTo>
                  <a:lnTo>
                    <a:pt x="1868" y="1891"/>
                  </a:lnTo>
                  <a:lnTo>
                    <a:pt x="1867" y="1906"/>
                  </a:lnTo>
                  <a:lnTo>
                    <a:pt x="1867" y="1906"/>
                  </a:lnTo>
                  <a:lnTo>
                    <a:pt x="1866" y="1911"/>
                  </a:lnTo>
                  <a:lnTo>
                    <a:pt x="1862" y="1915"/>
                  </a:lnTo>
                  <a:lnTo>
                    <a:pt x="1859" y="1918"/>
                  </a:lnTo>
                  <a:lnTo>
                    <a:pt x="1855" y="1922"/>
                  </a:lnTo>
                  <a:lnTo>
                    <a:pt x="1847" y="1927"/>
                  </a:lnTo>
                  <a:lnTo>
                    <a:pt x="1841" y="1931"/>
                  </a:lnTo>
                  <a:lnTo>
                    <a:pt x="1841" y="1931"/>
                  </a:lnTo>
                  <a:lnTo>
                    <a:pt x="1836" y="1937"/>
                  </a:lnTo>
                  <a:lnTo>
                    <a:pt x="1830" y="1942"/>
                  </a:lnTo>
                  <a:lnTo>
                    <a:pt x="1821" y="1955"/>
                  </a:lnTo>
                  <a:lnTo>
                    <a:pt x="1815" y="1960"/>
                  </a:lnTo>
                  <a:lnTo>
                    <a:pt x="1810" y="1966"/>
                  </a:lnTo>
                  <a:lnTo>
                    <a:pt x="1804" y="1970"/>
                  </a:lnTo>
                  <a:lnTo>
                    <a:pt x="1796" y="1973"/>
                  </a:lnTo>
                  <a:lnTo>
                    <a:pt x="1796" y="1973"/>
                  </a:lnTo>
                  <a:lnTo>
                    <a:pt x="1791" y="1969"/>
                  </a:lnTo>
                  <a:lnTo>
                    <a:pt x="1785" y="1962"/>
                  </a:lnTo>
                  <a:lnTo>
                    <a:pt x="1777" y="1951"/>
                  </a:lnTo>
                  <a:lnTo>
                    <a:pt x="1768" y="1938"/>
                  </a:lnTo>
                  <a:lnTo>
                    <a:pt x="1764" y="1932"/>
                  </a:lnTo>
                  <a:lnTo>
                    <a:pt x="1760" y="1928"/>
                  </a:lnTo>
                  <a:lnTo>
                    <a:pt x="1760" y="1928"/>
                  </a:lnTo>
                  <a:lnTo>
                    <a:pt x="1724" y="1895"/>
                  </a:lnTo>
                  <a:lnTo>
                    <a:pt x="1707" y="1879"/>
                  </a:lnTo>
                  <a:lnTo>
                    <a:pt x="1700" y="1872"/>
                  </a:lnTo>
                  <a:lnTo>
                    <a:pt x="1692" y="1868"/>
                  </a:lnTo>
                  <a:lnTo>
                    <a:pt x="1692" y="1868"/>
                  </a:lnTo>
                  <a:lnTo>
                    <a:pt x="1686" y="1864"/>
                  </a:lnTo>
                  <a:lnTo>
                    <a:pt x="1679" y="1862"/>
                  </a:lnTo>
                  <a:lnTo>
                    <a:pt x="1674" y="1860"/>
                  </a:lnTo>
                  <a:lnTo>
                    <a:pt x="1672" y="1857"/>
                  </a:lnTo>
                  <a:lnTo>
                    <a:pt x="1670" y="1854"/>
                  </a:lnTo>
                  <a:lnTo>
                    <a:pt x="1670" y="1854"/>
                  </a:lnTo>
                  <a:lnTo>
                    <a:pt x="1668" y="1851"/>
                  </a:lnTo>
                  <a:lnTo>
                    <a:pt x="1666" y="1848"/>
                  </a:lnTo>
                  <a:lnTo>
                    <a:pt x="1668" y="1845"/>
                  </a:lnTo>
                  <a:lnTo>
                    <a:pt x="1668" y="1842"/>
                  </a:lnTo>
                  <a:lnTo>
                    <a:pt x="1670" y="1836"/>
                  </a:lnTo>
                  <a:lnTo>
                    <a:pt x="1671" y="1833"/>
                  </a:lnTo>
                  <a:lnTo>
                    <a:pt x="1672" y="1828"/>
                  </a:lnTo>
                  <a:lnTo>
                    <a:pt x="1672" y="1828"/>
                  </a:lnTo>
                  <a:lnTo>
                    <a:pt x="1671" y="1817"/>
                  </a:lnTo>
                  <a:lnTo>
                    <a:pt x="1669" y="1806"/>
                  </a:lnTo>
                  <a:lnTo>
                    <a:pt x="1668" y="1796"/>
                  </a:lnTo>
                  <a:lnTo>
                    <a:pt x="1668" y="1792"/>
                  </a:lnTo>
                  <a:lnTo>
                    <a:pt x="1668" y="1789"/>
                  </a:lnTo>
                  <a:lnTo>
                    <a:pt x="1668" y="1789"/>
                  </a:lnTo>
                  <a:lnTo>
                    <a:pt x="1657" y="1788"/>
                  </a:lnTo>
                  <a:lnTo>
                    <a:pt x="1648" y="1786"/>
                  </a:lnTo>
                  <a:lnTo>
                    <a:pt x="1640" y="1783"/>
                  </a:lnTo>
                  <a:lnTo>
                    <a:pt x="1632" y="1779"/>
                  </a:lnTo>
                  <a:lnTo>
                    <a:pt x="1626" y="1775"/>
                  </a:lnTo>
                  <a:lnTo>
                    <a:pt x="1619" y="1770"/>
                  </a:lnTo>
                  <a:lnTo>
                    <a:pt x="1615" y="1764"/>
                  </a:lnTo>
                  <a:lnTo>
                    <a:pt x="1611" y="1757"/>
                  </a:lnTo>
                  <a:lnTo>
                    <a:pt x="1608" y="1750"/>
                  </a:lnTo>
                  <a:lnTo>
                    <a:pt x="1605" y="1743"/>
                  </a:lnTo>
                  <a:lnTo>
                    <a:pt x="1603" y="1734"/>
                  </a:lnTo>
                  <a:lnTo>
                    <a:pt x="1602" y="1727"/>
                  </a:lnTo>
                  <a:lnTo>
                    <a:pt x="1601" y="1709"/>
                  </a:lnTo>
                  <a:lnTo>
                    <a:pt x="1602" y="1691"/>
                  </a:lnTo>
                  <a:lnTo>
                    <a:pt x="1602" y="1691"/>
                  </a:lnTo>
                  <a:lnTo>
                    <a:pt x="1556" y="1704"/>
                  </a:lnTo>
                  <a:lnTo>
                    <a:pt x="1509" y="1716"/>
                  </a:lnTo>
                  <a:lnTo>
                    <a:pt x="1460" y="1727"/>
                  </a:lnTo>
                  <a:lnTo>
                    <a:pt x="1411" y="1737"/>
                  </a:lnTo>
                  <a:lnTo>
                    <a:pt x="1209" y="1780"/>
                  </a:lnTo>
                  <a:lnTo>
                    <a:pt x="1108" y="1803"/>
                  </a:lnTo>
                  <a:lnTo>
                    <a:pt x="1058" y="1815"/>
                  </a:lnTo>
                  <a:lnTo>
                    <a:pt x="1009" y="1827"/>
                  </a:lnTo>
                  <a:lnTo>
                    <a:pt x="961" y="1841"/>
                  </a:lnTo>
                  <a:lnTo>
                    <a:pt x="913" y="1856"/>
                  </a:lnTo>
                  <a:lnTo>
                    <a:pt x="868" y="1872"/>
                  </a:lnTo>
                  <a:lnTo>
                    <a:pt x="823" y="1891"/>
                  </a:lnTo>
                  <a:lnTo>
                    <a:pt x="823" y="1891"/>
                  </a:lnTo>
                  <a:lnTo>
                    <a:pt x="826" y="1904"/>
                  </a:lnTo>
                  <a:lnTo>
                    <a:pt x="828" y="1919"/>
                  </a:lnTo>
                  <a:lnTo>
                    <a:pt x="830" y="1936"/>
                  </a:lnTo>
                  <a:lnTo>
                    <a:pt x="830" y="1952"/>
                  </a:lnTo>
                  <a:lnTo>
                    <a:pt x="828" y="1967"/>
                  </a:lnTo>
                  <a:lnTo>
                    <a:pt x="827" y="1973"/>
                  </a:lnTo>
                  <a:lnTo>
                    <a:pt x="824" y="1979"/>
                  </a:lnTo>
                  <a:lnTo>
                    <a:pt x="822" y="1985"/>
                  </a:lnTo>
                  <a:lnTo>
                    <a:pt x="817" y="1990"/>
                  </a:lnTo>
                  <a:lnTo>
                    <a:pt x="813" y="1994"/>
                  </a:lnTo>
                  <a:lnTo>
                    <a:pt x="808" y="1998"/>
                  </a:lnTo>
                  <a:lnTo>
                    <a:pt x="808" y="1998"/>
                  </a:lnTo>
                  <a:lnTo>
                    <a:pt x="808" y="2018"/>
                  </a:lnTo>
                  <a:lnTo>
                    <a:pt x="809" y="2039"/>
                  </a:lnTo>
                  <a:lnTo>
                    <a:pt x="811" y="2079"/>
                  </a:lnTo>
                  <a:lnTo>
                    <a:pt x="812" y="2097"/>
                  </a:lnTo>
                  <a:lnTo>
                    <a:pt x="811" y="2116"/>
                  </a:lnTo>
                  <a:lnTo>
                    <a:pt x="810" y="2135"/>
                  </a:lnTo>
                  <a:lnTo>
                    <a:pt x="806" y="2153"/>
                  </a:lnTo>
                  <a:lnTo>
                    <a:pt x="806" y="2153"/>
                  </a:lnTo>
                  <a:lnTo>
                    <a:pt x="800" y="2159"/>
                  </a:lnTo>
                  <a:lnTo>
                    <a:pt x="794" y="2168"/>
                  </a:lnTo>
                  <a:lnTo>
                    <a:pt x="781" y="2187"/>
                  </a:lnTo>
                  <a:lnTo>
                    <a:pt x="773" y="2197"/>
                  </a:lnTo>
                  <a:lnTo>
                    <a:pt x="767" y="2204"/>
                  </a:lnTo>
                  <a:lnTo>
                    <a:pt x="760" y="2211"/>
                  </a:lnTo>
                  <a:lnTo>
                    <a:pt x="755" y="2212"/>
                  </a:lnTo>
                  <a:lnTo>
                    <a:pt x="752" y="2213"/>
                  </a:lnTo>
                  <a:lnTo>
                    <a:pt x="752" y="2213"/>
                  </a:lnTo>
                  <a:lnTo>
                    <a:pt x="748" y="2213"/>
                  </a:lnTo>
                  <a:lnTo>
                    <a:pt x="745" y="2213"/>
                  </a:lnTo>
                  <a:lnTo>
                    <a:pt x="736" y="2210"/>
                  </a:lnTo>
                  <a:lnTo>
                    <a:pt x="729" y="2205"/>
                  </a:lnTo>
                  <a:lnTo>
                    <a:pt x="721" y="2199"/>
                  </a:lnTo>
                  <a:lnTo>
                    <a:pt x="705" y="2186"/>
                  </a:lnTo>
                  <a:lnTo>
                    <a:pt x="697" y="2181"/>
                  </a:lnTo>
                  <a:lnTo>
                    <a:pt x="690" y="2175"/>
                  </a:lnTo>
                  <a:lnTo>
                    <a:pt x="690" y="2175"/>
                  </a:lnTo>
                  <a:lnTo>
                    <a:pt x="678" y="2170"/>
                  </a:lnTo>
                  <a:lnTo>
                    <a:pt x="666" y="2165"/>
                  </a:lnTo>
                  <a:lnTo>
                    <a:pt x="657" y="2159"/>
                  </a:lnTo>
                  <a:lnTo>
                    <a:pt x="652" y="2156"/>
                  </a:lnTo>
                  <a:lnTo>
                    <a:pt x="648" y="2153"/>
                  </a:lnTo>
                  <a:lnTo>
                    <a:pt x="648" y="2153"/>
                  </a:lnTo>
                  <a:lnTo>
                    <a:pt x="643" y="2139"/>
                  </a:lnTo>
                  <a:lnTo>
                    <a:pt x="640" y="2123"/>
                  </a:lnTo>
                  <a:lnTo>
                    <a:pt x="636" y="2107"/>
                  </a:lnTo>
                  <a:lnTo>
                    <a:pt x="634" y="2090"/>
                  </a:lnTo>
                  <a:lnTo>
                    <a:pt x="630" y="2058"/>
                  </a:lnTo>
                  <a:lnTo>
                    <a:pt x="628" y="2044"/>
                  </a:lnTo>
                  <a:lnTo>
                    <a:pt x="624" y="2031"/>
                  </a:lnTo>
                  <a:lnTo>
                    <a:pt x="624" y="2031"/>
                  </a:lnTo>
                  <a:lnTo>
                    <a:pt x="604" y="2033"/>
                  </a:lnTo>
                  <a:lnTo>
                    <a:pt x="587" y="2035"/>
                  </a:lnTo>
                  <a:lnTo>
                    <a:pt x="580" y="2034"/>
                  </a:lnTo>
                  <a:lnTo>
                    <a:pt x="572" y="2033"/>
                  </a:lnTo>
                  <a:lnTo>
                    <a:pt x="565" y="2030"/>
                  </a:lnTo>
                  <a:lnTo>
                    <a:pt x="558" y="2023"/>
                  </a:lnTo>
                  <a:lnTo>
                    <a:pt x="558" y="2023"/>
                  </a:lnTo>
                  <a:lnTo>
                    <a:pt x="554" y="2017"/>
                  </a:lnTo>
                  <a:lnTo>
                    <a:pt x="550" y="2009"/>
                  </a:lnTo>
                  <a:lnTo>
                    <a:pt x="548" y="2001"/>
                  </a:lnTo>
                  <a:lnTo>
                    <a:pt x="545" y="1991"/>
                  </a:lnTo>
                  <a:lnTo>
                    <a:pt x="542" y="1970"/>
                  </a:lnTo>
                  <a:lnTo>
                    <a:pt x="541" y="1948"/>
                  </a:lnTo>
                  <a:lnTo>
                    <a:pt x="541" y="1948"/>
                  </a:lnTo>
                  <a:lnTo>
                    <a:pt x="520" y="1952"/>
                  </a:lnTo>
                  <a:lnTo>
                    <a:pt x="500" y="1957"/>
                  </a:lnTo>
                  <a:lnTo>
                    <a:pt x="481" y="1963"/>
                  </a:lnTo>
                  <a:lnTo>
                    <a:pt x="463" y="1971"/>
                  </a:lnTo>
                  <a:lnTo>
                    <a:pt x="428" y="1986"/>
                  </a:lnTo>
                  <a:lnTo>
                    <a:pt x="408" y="1993"/>
                  </a:lnTo>
                  <a:lnTo>
                    <a:pt x="389" y="1999"/>
                  </a:lnTo>
                  <a:lnTo>
                    <a:pt x="389" y="1999"/>
                  </a:lnTo>
                  <a:lnTo>
                    <a:pt x="390" y="2010"/>
                  </a:lnTo>
                  <a:lnTo>
                    <a:pt x="391" y="2021"/>
                  </a:lnTo>
                  <a:lnTo>
                    <a:pt x="396" y="2044"/>
                  </a:lnTo>
                  <a:lnTo>
                    <a:pt x="401" y="2065"/>
                  </a:lnTo>
                  <a:lnTo>
                    <a:pt x="406" y="2088"/>
                  </a:lnTo>
                  <a:lnTo>
                    <a:pt x="406" y="2088"/>
                  </a:lnTo>
                  <a:close/>
                  <a:moveTo>
                    <a:pt x="1681" y="1569"/>
                  </a:moveTo>
                  <a:lnTo>
                    <a:pt x="1681" y="1569"/>
                  </a:lnTo>
                  <a:lnTo>
                    <a:pt x="1678" y="1576"/>
                  </a:lnTo>
                  <a:lnTo>
                    <a:pt x="1675" y="1583"/>
                  </a:lnTo>
                  <a:lnTo>
                    <a:pt x="1672" y="1599"/>
                  </a:lnTo>
                  <a:lnTo>
                    <a:pt x="1670" y="1616"/>
                  </a:lnTo>
                  <a:lnTo>
                    <a:pt x="1670" y="1634"/>
                  </a:lnTo>
                  <a:lnTo>
                    <a:pt x="1671" y="1653"/>
                  </a:lnTo>
                  <a:lnTo>
                    <a:pt x="1672" y="1671"/>
                  </a:lnTo>
                  <a:lnTo>
                    <a:pt x="1677" y="1706"/>
                  </a:lnTo>
                  <a:lnTo>
                    <a:pt x="1677" y="1706"/>
                  </a:lnTo>
                  <a:lnTo>
                    <a:pt x="1684" y="1711"/>
                  </a:lnTo>
                  <a:lnTo>
                    <a:pt x="1691" y="1713"/>
                  </a:lnTo>
                  <a:lnTo>
                    <a:pt x="1698" y="1715"/>
                  </a:lnTo>
                  <a:lnTo>
                    <a:pt x="1705" y="1715"/>
                  </a:lnTo>
                  <a:lnTo>
                    <a:pt x="1718" y="1715"/>
                  </a:lnTo>
                  <a:lnTo>
                    <a:pt x="1725" y="1716"/>
                  </a:lnTo>
                  <a:lnTo>
                    <a:pt x="1732" y="1717"/>
                  </a:lnTo>
                  <a:lnTo>
                    <a:pt x="1732" y="1717"/>
                  </a:lnTo>
                  <a:lnTo>
                    <a:pt x="1730" y="1709"/>
                  </a:lnTo>
                  <a:lnTo>
                    <a:pt x="1729" y="1700"/>
                  </a:lnTo>
                  <a:lnTo>
                    <a:pt x="1729" y="1692"/>
                  </a:lnTo>
                  <a:lnTo>
                    <a:pt x="1730" y="1685"/>
                  </a:lnTo>
                  <a:lnTo>
                    <a:pt x="1733" y="1677"/>
                  </a:lnTo>
                  <a:lnTo>
                    <a:pt x="1736" y="1672"/>
                  </a:lnTo>
                  <a:lnTo>
                    <a:pt x="1740" y="1667"/>
                  </a:lnTo>
                  <a:lnTo>
                    <a:pt x="1746" y="1661"/>
                  </a:lnTo>
                  <a:lnTo>
                    <a:pt x="1751" y="1658"/>
                  </a:lnTo>
                  <a:lnTo>
                    <a:pt x="1757" y="1656"/>
                  </a:lnTo>
                  <a:lnTo>
                    <a:pt x="1764" y="1654"/>
                  </a:lnTo>
                  <a:lnTo>
                    <a:pt x="1770" y="1654"/>
                  </a:lnTo>
                  <a:lnTo>
                    <a:pt x="1778" y="1655"/>
                  </a:lnTo>
                  <a:lnTo>
                    <a:pt x="1784" y="1657"/>
                  </a:lnTo>
                  <a:lnTo>
                    <a:pt x="1791" y="1661"/>
                  </a:lnTo>
                  <a:lnTo>
                    <a:pt x="1797" y="1667"/>
                  </a:lnTo>
                  <a:lnTo>
                    <a:pt x="1797" y="1667"/>
                  </a:lnTo>
                  <a:lnTo>
                    <a:pt x="1799" y="1688"/>
                  </a:lnTo>
                  <a:lnTo>
                    <a:pt x="1800" y="1697"/>
                  </a:lnTo>
                  <a:lnTo>
                    <a:pt x="1804" y="1706"/>
                  </a:lnTo>
                  <a:lnTo>
                    <a:pt x="1804" y="1706"/>
                  </a:lnTo>
                  <a:lnTo>
                    <a:pt x="1807" y="1704"/>
                  </a:lnTo>
                  <a:lnTo>
                    <a:pt x="1811" y="1704"/>
                  </a:lnTo>
                  <a:lnTo>
                    <a:pt x="1820" y="1706"/>
                  </a:lnTo>
                  <a:lnTo>
                    <a:pt x="1820" y="1706"/>
                  </a:lnTo>
                  <a:lnTo>
                    <a:pt x="1825" y="1699"/>
                  </a:lnTo>
                  <a:lnTo>
                    <a:pt x="1828" y="1691"/>
                  </a:lnTo>
                  <a:lnTo>
                    <a:pt x="1830" y="1684"/>
                  </a:lnTo>
                  <a:lnTo>
                    <a:pt x="1832" y="1676"/>
                  </a:lnTo>
                  <a:lnTo>
                    <a:pt x="1833" y="1669"/>
                  </a:lnTo>
                  <a:lnTo>
                    <a:pt x="1833" y="1660"/>
                  </a:lnTo>
                  <a:lnTo>
                    <a:pt x="1831" y="1643"/>
                  </a:lnTo>
                  <a:lnTo>
                    <a:pt x="1829" y="1626"/>
                  </a:lnTo>
                  <a:lnTo>
                    <a:pt x="1825" y="1608"/>
                  </a:lnTo>
                  <a:lnTo>
                    <a:pt x="1822" y="1590"/>
                  </a:lnTo>
                  <a:lnTo>
                    <a:pt x="1820" y="1570"/>
                  </a:lnTo>
                  <a:lnTo>
                    <a:pt x="1820" y="1570"/>
                  </a:lnTo>
                  <a:lnTo>
                    <a:pt x="1802" y="1564"/>
                  </a:lnTo>
                  <a:lnTo>
                    <a:pt x="1785" y="1560"/>
                  </a:lnTo>
                  <a:lnTo>
                    <a:pt x="1768" y="1558"/>
                  </a:lnTo>
                  <a:lnTo>
                    <a:pt x="1750" y="1556"/>
                  </a:lnTo>
                  <a:lnTo>
                    <a:pt x="1733" y="1558"/>
                  </a:lnTo>
                  <a:lnTo>
                    <a:pt x="1716" y="1560"/>
                  </a:lnTo>
                  <a:lnTo>
                    <a:pt x="1698" y="1564"/>
                  </a:lnTo>
                  <a:lnTo>
                    <a:pt x="1681" y="1569"/>
                  </a:lnTo>
                  <a:lnTo>
                    <a:pt x="1681" y="1569"/>
                  </a:lnTo>
                  <a:close/>
                  <a:moveTo>
                    <a:pt x="791" y="1779"/>
                  </a:moveTo>
                  <a:lnTo>
                    <a:pt x="791" y="1779"/>
                  </a:lnTo>
                  <a:lnTo>
                    <a:pt x="790" y="1759"/>
                  </a:lnTo>
                  <a:lnTo>
                    <a:pt x="788" y="1750"/>
                  </a:lnTo>
                  <a:lnTo>
                    <a:pt x="787" y="1746"/>
                  </a:lnTo>
                  <a:lnTo>
                    <a:pt x="785" y="1744"/>
                  </a:lnTo>
                  <a:lnTo>
                    <a:pt x="785" y="1744"/>
                  </a:lnTo>
                  <a:lnTo>
                    <a:pt x="782" y="1742"/>
                  </a:lnTo>
                  <a:lnTo>
                    <a:pt x="779" y="1740"/>
                  </a:lnTo>
                  <a:lnTo>
                    <a:pt x="768" y="1737"/>
                  </a:lnTo>
                  <a:lnTo>
                    <a:pt x="756" y="1737"/>
                  </a:lnTo>
                  <a:lnTo>
                    <a:pt x="742" y="1739"/>
                  </a:lnTo>
                  <a:lnTo>
                    <a:pt x="712" y="1744"/>
                  </a:lnTo>
                  <a:lnTo>
                    <a:pt x="688" y="1747"/>
                  </a:lnTo>
                  <a:lnTo>
                    <a:pt x="688" y="1747"/>
                  </a:lnTo>
                  <a:lnTo>
                    <a:pt x="661" y="1751"/>
                  </a:lnTo>
                  <a:lnTo>
                    <a:pt x="636" y="1756"/>
                  </a:lnTo>
                  <a:lnTo>
                    <a:pt x="614" y="1758"/>
                  </a:lnTo>
                  <a:lnTo>
                    <a:pt x="605" y="1759"/>
                  </a:lnTo>
                  <a:lnTo>
                    <a:pt x="598" y="1759"/>
                  </a:lnTo>
                  <a:lnTo>
                    <a:pt x="598" y="1759"/>
                  </a:lnTo>
                  <a:lnTo>
                    <a:pt x="586" y="1765"/>
                  </a:lnTo>
                  <a:lnTo>
                    <a:pt x="575" y="1770"/>
                  </a:lnTo>
                  <a:lnTo>
                    <a:pt x="554" y="1779"/>
                  </a:lnTo>
                  <a:lnTo>
                    <a:pt x="554" y="1779"/>
                  </a:lnTo>
                  <a:lnTo>
                    <a:pt x="554" y="1782"/>
                  </a:lnTo>
                  <a:lnTo>
                    <a:pt x="553" y="1785"/>
                  </a:lnTo>
                  <a:lnTo>
                    <a:pt x="549" y="1788"/>
                  </a:lnTo>
                  <a:lnTo>
                    <a:pt x="545" y="1791"/>
                  </a:lnTo>
                  <a:lnTo>
                    <a:pt x="541" y="1794"/>
                  </a:lnTo>
                  <a:lnTo>
                    <a:pt x="541" y="1794"/>
                  </a:lnTo>
                  <a:lnTo>
                    <a:pt x="543" y="1830"/>
                  </a:lnTo>
                  <a:lnTo>
                    <a:pt x="545" y="1867"/>
                  </a:lnTo>
                  <a:lnTo>
                    <a:pt x="546" y="1885"/>
                  </a:lnTo>
                  <a:lnTo>
                    <a:pt x="549" y="1903"/>
                  </a:lnTo>
                  <a:lnTo>
                    <a:pt x="552" y="1919"/>
                  </a:lnTo>
                  <a:lnTo>
                    <a:pt x="556" y="1936"/>
                  </a:lnTo>
                  <a:lnTo>
                    <a:pt x="556" y="1936"/>
                  </a:lnTo>
                  <a:lnTo>
                    <a:pt x="556" y="1946"/>
                  </a:lnTo>
                  <a:lnTo>
                    <a:pt x="556" y="1956"/>
                  </a:lnTo>
                  <a:lnTo>
                    <a:pt x="557" y="1966"/>
                  </a:lnTo>
                  <a:lnTo>
                    <a:pt x="559" y="1975"/>
                  </a:lnTo>
                  <a:lnTo>
                    <a:pt x="561" y="1985"/>
                  </a:lnTo>
                  <a:lnTo>
                    <a:pt x="565" y="1993"/>
                  </a:lnTo>
                  <a:lnTo>
                    <a:pt x="573" y="2013"/>
                  </a:lnTo>
                  <a:lnTo>
                    <a:pt x="573" y="2013"/>
                  </a:lnTo>
                  <a:lnTo>
                    <a:pt x="584" y="2014"/>
                  </a:lnTo>
                  <a:lnTo>
                    <a:pt x="595" y="2015"/>
                  </a:lnTo>
                  <a:lnTo>
                    <a:pt x="617" y="2012"/>
                  </a:lnTo>
                  <a:lnTo>
                    <a:pt x="629" y="2010"/>
                  </a:lnTo>
                  <a:lnTo>
                    <a:pt x="640" y="2010"/>
                  </a:lnTo>
                  <a:lnTo>
                    <a:pt x="651" y="2013"/>
                  </a:lnTo>
                  <a:lnTo>
                    <a:pt x="657" y="2015"/>
                  </a:lnTo>
                  <a:lnTo>
                    <a:pt x="661" y="2018"/>
                  </a:lnTo>
                  <a:lnTo>
                    <a:pt x="661" y="2018"/>
                  </a:lnTo>
                  <a:lnTo>
                    <a:pt x="659" y="1999"/>
                  </a:lnTo>
                  <a:lnTo>
                    <a:pt x="656" y="1978"/>
                  </a:lnTo>
                  <a:lnTo>
                    <a:pt x="656" y="1978"/>
                  </a:lnTo>
                  <a:lnTo>
                    <a:pt x="634" y="1979"/>
                  </a:lnTo>
                  <a:lnTo>
                    <a:pt x="624" y="1979"/>
                  </a:lnTo>
                  <a:lnTo>
                    <a:pt x="616" y="1980"/>
                  </a:lnTo>
                  <a:lnTo>
                    <a:pt x="616" y="1980"/>
                  </a:lnTo>
                  <a:lnTo>
                    <a:pt x="611" y="1974"/>
                  </a:lnTo>
                  <a:lnTo>
                    <a:pt x="605" y="1967"/>
                  </a:lnTo>
                  <a:lnTo>
                    <a:pt x="601" y="1958"/>
                  </a:lnTo>
                  <a:lnTo>
                    <a:pt x="597" y="1949"/>
                  </a:lnTo>
                  <a:lnTo>
                    <a:pt x="595" y="1940"/>
                  </a:lnTo>
                  <a:lnTo>
                    <a:pt x="593" y="1930"/>
                  </a:lnTo>
                  <a:lnTo>
                    <a:pt x="589" y="1910"/>
                  </a:lnTo>
                  <a:lnTo>
                    <a:pt x="588" y="1887"/>
                  </a:lnTo>
                  <a:lnTo>
                    <a:pt x="587" y="1864"/>
                  </a:lnTo>
                  <a:lnTo>
                    <a:pt x="587" y="1840"/>
                  </a:lnTo>
                  <a:lnTo>
                    <a:pt x="586" y="1817"/>
                  </a:lnTo>
                  <a:lnTo>
                    <a:pt x="586" y="1817"/>
                  </a:lnTo>
                  <a:lnTo>
                    <a:pt x="590" y="1811"/>
                  </a:lnTo>
                  <a:lnTo>
                    <a:pt x="596" y="1805"/>
                  </a:lnTo>
                  <a:lnTo>
                    <a:pt x="601" y="1801"/>
                  </a:lnTo>
                  <a:lnTo>
                    <a:pt x="609" y="1796"/>
                  </a:lnTo>
                  <a:lnTo>
                    <a:pt x="609" y="1796"/>
                  </a:lnTo>
                  <a:lnTo>
                    <a:pt x="614" y="1795"/>
                  </a:lnTo>
                  <a:lnTo>
                    <a:pt x="620" y="1794"/>
                  </a:lnTo>
                  <a:lnTo>
                    <a:pt x="636" y="1792"/>
                  </a:lnTo>
                  <a:lnTo>
                    <a:pt x="656" y="1791"/>
                  </a:lnTo>
                  <a:lnTo>
                    <a:pt x="675" y="1789"/>
                  </a:lnTo>
                  <a:lnTo>
                    <a:pt x="675" y="1789"/>
                  </a:lnTo>
                  <a:lnTo>
                    <a:pt x="681" y="1787"/>
                  </a:lnTo>
                  <a:lnTo>
                    <a:pt x="688" y="1785"/>
                  </a:lnTo>
                  <a:lnTo>
                    <a:pt x="694" y="1782"/>
                  </a:lnTo>
                  <a:lnTo>
                    <a:pt x="701" y="1781"/>
                  </a:lnTo>
                  <a:lnTo>
                    <a:pt x="701" y="1781"/>
                  </a:lnTo>
                  <a:lnTo>
                    <a:pt x="709" y="1781"/>
                  </a:lnTo>
                  <a:lnTo>
                    <a:pt x="719" y="1781"/>
                  </a:lnTo>
                  <a:lnTo>
                    <a:pt x="727" y="1783"/>
                  </a:lnTo>
                  <a:lnTo>
                    <a:pt x="737" y="1785"/>
                  </a:lnTo>
                  <a:lnTo>
                    <a:pt x="752" y="1790"/>
                  </a:lnTo>
                  <a:lnTo>
                    <a:pt x="758" y="1793"/>
                  </a:lnTo>
                  <a:lnTo>
                    <a:pt x="763" y="1796"/>
                  </a:lnTo>
                  <a:lnTo>
                    <a:pt x="763" y="1796"/>
                  </a:lnTo>
                  <a:lnTo>
                    <a:pt x="771" y="1835"/>
                  </a:lnTo>
                  <a:lnTo>
                    <a:pt x="776" y="1856"/>
                  </a:lnTo>
                  <a:lnTo>
                    <a:pt x="779" y="1878"/>
                  </a:lnTo>
                  <a:lnTo>
                    <a:pt x="780" y="1899"/>
                  </a:lnTo>
                  <a:lnTo>
                    <a:pt x="780" y="1922"/>
                  </a:lnTo>
                  <a:lnTo>
                    <a:pt x="779" y="1931"/>
                  </a:lnTo>
                  <a:lnTo>
                    <a:pt x="778" y="1942"/>
                  </a:lnTo>
                  <a:lnTo>
                    <a:pt x="776" y="1952"/>
                  </a:lnTo>
                  <a:lnTo>
                    <a:pt x="772" y="1961"/>
                  </a:lnTo>
                  <a:lnTo>
                    <a:pt x="772" y="1961"/>
                  </a:lnTo>
                  <a:lnTo>
                    <a:pt x="764" y="1964"/>
                  </a:lnTo>
                  <a:lnTo>
                    <a:pt x="757" y="1968"/>
                  </a:lnTo>
                  <a:lnTo>
                    <a:pt x="750" y="1970"/>
                  </a:lnTo>
                  <a:lnTo>
                    <a:pt x="740" y="1969"/>
                  </a:lnTo>
                  <a:lnTo>
                    <a:pt x="740" y="1969"/>
                  </a:lnTo>
                  <a:lnTo>
                    <a:pt x="739" y="1971"/>
                  </a:lnTo>
                  <a:lnTo>
                    <a:pt x="739" y="1973"/>
                  </a:lnTo>
                  <a:lnTo>
                    <a:pt x="740" y="1978"/>
                  </a:lnTo>
                  <a:lnTo>
                    <a:pt x="741" y="1984"/>
                  </a:lnTo>
                  <a:lnTo>
                    <a:pt x="742" y="1990"/>
                  </a:lnTo>
                  <a:lnTo>
                    <a:pt x="742" y="1990"/>
                  </a:lnTo>
                  <a:lnTo>
                    <a:pt x="755" y="1988"/>
                  </a:lnTo>
                  <a:lnTo>
                    <a:pt x="772" y="1987"/>
                  </a:lnTo>
                  <a:lnTo>
                    <a:pt x="781" y="1986"/>
                  </a:lnTo>
                  <a:lnTo>
                    <a:pt x="790" y="1984"/>
                  </a:lnTo>
                  <a:lnTo>
                    <a:pt x="797" y="1980"/>
                  </a:lnTo>
                  <a:lnTo>
                    <a:pt x="805" y="1976"/>
                  </a:lnTo>
                  <a:lnTo>
                    <a:pt x="805" y="1976"/>
                  </a:lnTo>
                  <a:lnTo>
                    <a:pt x="808" y="1967"/>
                  </a:lnTo>
                  <a:lnTo>
                    <a:pt x="810" y="1955"/>
                  </a:lnTo>
                  <a:lnTo>
                    <a:pt x="812" y="1943"/>
                  </a:lnTo>
                  <a:lnTo>
                    <a:pt x="813" y="1931"/>
                  </a:lnTo>
                  <a:lnTo>
                    <a:pt x="812" y="1918"/>
                  </a:lnTo>
                  <a:lnTo>
                    <a:pt x="812" y="1906"/>
                  </a:lnTo>
                  <a:lnTo>
                    <a:pt x="809" y="1879"/>
                  </a:lnTo>
                  <a:lnTo>
                    <a:pt x="803" y="1852"/>
                  </a:lnTo>
                  <a:lnTo>
                    <a:pt x="799" y="1826"/>
                  </a:lnTo>
                  <a:lnTo>
                    <a:pt x="794" y="1802"/>
                  </a:lnTo>
                  <a:lnTo>
                    <a:pt x="791" y="1779"/>
                  </a:lnTo>
                  <a:lnTo>
                    <a:pt x="791" y="1779"/>
                  </a:lnTo>
                  <a:close/>
                  <a:moveTo>
                    <a:pt x="1837" y="1901"/>
                  </a:moveTo>
                  <a:lnTo>
                    <a:pt x="1837" y="1901"/>
                  </a:lnTo>
                  <a:lnTo>
                    <a:pt x="1839" y="1901"/>
                  </a:lnTo>
                  <a:lnTo>
                    <a:pt x="1841" y="1901"/>
                  </a:lnTo>
                  <a:lnTo>
                    <a:pt x="1844" y="1898"/>
                  </a:lnTo>
                  <a:lnTo>
                    <a:pt x="1845" y="1896"/>
                  </a:lnTo>
                  <a:lnTo>
                    <a:pt x="1845" y="1895"/>
                  </a:lnTo>
                  <a:lnTo>
                    <a:pt x="1844" y="1894"/>
                  </a:lnTo>
                  <a:lnTo>
                    <a:pt x="1844" y="1894"/>
                  </a:lnTo>
                  <a:lnTo>
                    <a:pt x="1846" y="1889"/>
                  </a:lnTo>
                  <a:lnTo>
                    <a:pt x="1848" y="1885"/>
                  </a:lnTo>
                  <a:lnTo>
                    <a:pt x="1851" y="1873"/>
                  </a:lnTo>
                  <a:lnTo>
                    <a:pt x="1852" y="1860"/>
                  </a:lnTo>
                  <a:lnTo>
                    <a:pt x="1852" y="1843"/>
                  </a:lnTo>
                  <a:lnTo>
                    <a:pt x="1851" y="1827"/>
                  </a:lnTo>
                  <a:lnTo>
                    <a:pt x="1848" y="1811"/>
                  </a:lnTo>
                  <a:lnTo>
                    <a:pt x="1845" y="1795"/>
                  </a:lnTo>
                  <a:lnTo>
                    <a:pt x="1842" y="1781"/>
                  </a:lnTo>
                  <a:lnTo>
                    <a:pt x="1842" y="1781"/>
                  </a:lnTo>
                  <a:lnTo>
                    <a:pt x="1836" y="1781"/>
                  </a:lnTo>
                  <a:lnTo>
                    <a:pt x="1827" y="1781"/>
                  </a:lnTo>
                  <a:lnTo>
                    <a:pt x="1821" y="1782"/>
                  </a:lnTo>
                  <a:lnTo>
                    <a:pt x="1817" y="1783"/>
                  </a:lnTo>
                  <a:lnTo>
                    <a:pt x="1816" y="1785"/>
                  </a:lnTo>
                  <a:lnTo>
                    <a:pt x="1816" y="1785"/>
                  </a:lnTo>
                  <a:lnTo>
                    <a:pt x="1820" y="1793"/>
                  </a:lnTo>
                  <a:lnTo>
                    <a:pt x="1821" y="1801"/>
                  </a:lnTo>
                  <a:lnTo>
                    <a:pt x="1821" y="1809"/>
                  </a:lnTo>
                  <a:lnTo>
                    <a:pt x="1820" y="1817"/>
                  </a:lnTo>
                  <a:lnTo>
                    <a:pt x="1817" y="1823"/>
                  </a:lnTo>
                  <a:lnTo>
                    <a:pt x="1814" y="1831"/>
                  </a:lnTo>
                  <a:lnTo>
                    <a:pt x="1811" y="1836"/>
                  </a:lnTo>
                  <a:lnTo>
                    <a:pt x="1806" y="1841"/>
                  </a:lnTo>
                  <a:lnTo>
                    <a:pt x="1800" y="1847"/>
                  </a:lnTo>
                  <a:lnTo>
                    <a:pt x="1795" y="1850"/>
                  </a:lnTo>
                  <a:lnTo>
                    <a:pt x="1789" y="1853"/>
                  </a:lnTo>
                  <a:lnTo>
                    <a:pt x="1783" y="1855"/>
                  </a:lnTo>
                  <a:lnTo>
                    <a:pt x="1777" y="1855"/>
                  </a:lnTo>
                  <a:lnTo>
                    <a:pt x="1770" y="1854"/>
                  </a:lnTo>
                  <a:lnTo>
                    <a:pt x="1765" y="1852"/>
                  </a:lnTo>
                  <a:lnTo>
                    <a:pt x="1760" y="1849"/>
                  </a:lnTo>
                  <a:lnTo>
                    <a:pt x="1760" y="1849"/>
                  </a:lnTo>
                  <a:lnTo>
                    <a:pt x="1755" y="1843"/>
                  </a:lnTo>
                  <a:lnTo>
                    <a:pt x="1752" y="1836"/>
                  </a:lnTo>
                  <a:lnTo>
                    <a:pt x="1747" y="1822"/>
                  </a:lnTo>
                  <a:lnTo>
                    <a:pt x="1747" y="1822"/>
                  </a:lnTo>
                  <a:lnTo>
                    <a:pt x="1744" y="1813"/>
                  </a:lnTo>
                  <a:lnTo>
                    <a:pt x="1742" y="1804"/>
                  </a:lnTo>
                  <a:lnTo>
                    <a:pt x="1740" y="1794"/>
                  </a:lnTo>
                  <a:lnTo>
                    <a:pt x="1737" y="1785"/>
                  </a:lnTo>
                  <a:lnTo>
                    <a:pt x="1737" y="1785"/>
                  </a:lnTo>
                  <a:lnTo>
                    <a:pt x="1722" y="1786"/>
                  </a:lnTo>
                  <a:lnTo>
                    <a:pt x="1709" y="1787"/>
                  </a:lnTo>
                  <a:lnTo>
                    <a:pt x="1698" y="1788"/>
                  </a:lnTo>
                  <a:lnTo>
                    <a:pt x="1685" y="1789"/>
                  </a:lnTo>
                  <a:lnTo>
                    <a:pt x="1685" y="1789"/>
                  </a:lnTo>
                  <a:lnTo>
                    <a:pt x="1685" y="1805"/>
                  </a:lnTo>
                  <a:lnTo>
                    <a:pt x="1685" y="1822"/>
                  </a:lnTo>
                  <a:lnTo>
                    <a:pt x="1685" y="1830"/>
                  </a:lnTo>
                  <a:lnTo>
                    <a:pt x="1686" y="1837"/>
                  </a:lnTo>
                  <a:lnTo>
                    <a:pt x="1688" y="1842"/>
                  </a:lnTo>
                  <a:lnTo>
                    <a:pt x="1690" y="1847"/>
                  </a:lnTo>
                  <a:lnTo>
                    <a:pt x="1690" y="1847"/>
                  </a:lnTo>
                  <a:lnTo>
                    <a:pt x="1700" y="1854"/>
                  </a:lnTo>
                  <a:lnTo>
                    <a:pt x="1709" y="1862"/>
                  </a:lnTo>
                  <a:lnTo>
                    <a:pt x="1719" y="1869"/>
                  </a:lnTo>
                  <a:lnTo>
                    <a:pt x="1727" y="1877"/>
                  </a:lnTo>
                  <a:lnTo>
                    <a:pt x="1727" y="1877"/>
                  </a:lnTo>
                  <a:lnTo>
                    <a:pt x="1747" y="1897"/>
                  </a:lnTo>
                  <a:lnTo>
                    <a:pt x="1766" y="1916"/>
                  </a:lnTo>
                  <a:lnTo>
                    <a:pt x="1785" y="1933"/>
                  </a:lnTo>
                  <a:lnTo>
                    <a:pt x="1795" y="1942"/>
                  </a:lnTo>
                  <a:lnTo>
                    <a:pt x="1805" y="1948"/>
                  </a:lnTo>
                  <a:lnTo>
                    <a:pt x="1805" y="1948"/>
                  </a:lnTo>
                  <a:lnTo>
                    <a:pt x="1814" y="1938"/>
                  </a:lnTo>
                  <a:lnTo>
                    <a:pt x="1825" y="1926"/>
                  </a:lnTo>
                  <a:lnTo>
                    <a:pt x="1829" y="1921"/>
                  </a:lnTo>
                  <a:lnTo>
                    <a:pt x="1832" y="1914"/>
                  </a:lnTo>
                  <a:lnTo>
                    <a:pt x="1836" y="1908"/>
                  </a:lnTo>
                  <a:lnTo>
                    <a:pt x="1837" y="1901"/>
                  </a:lnTo>
                  <a:lnTo>
                    <a:pt x="1837" y="1901"/>
                  </a:lnTo>
                  <a:close/>
                  <a:moveTo>
                    <a:pt x="630" y="1813"/>
                  </a:moveTo>
                  <a:lnTo>
                    <a:pt x="630" y="1813"/>
                  </a:lnTo>
                  <a:lnTo>
                    <a:pt x="619" y="1815"/>
                  </a:lnTo>
                  <a:lnTo>
                    <a:pt x="613" y="1817"/>
                  </a:lnTo>
                  <a:lnTo>
                    <a:pt x="606" y="1820"/>
                  </a:lnTo>
                  <a:lnTo>
                    <a:pt x="601" y="1824"/>
                  </a:lnTo>
                  <a:lnTo>
                    <a:pt x="601" y="1824"/>
                  </a:lnTo>
                  <a:lnTo>
                    <a:pt x="601" y="1858"/>
                  </a:lnTo>
                  <a:lnTo>
                    <a:pt x="601" y="1877"/>
                  </a:lnTo>
                  <a:lnTo>
                    <a:pt x="602" y="1895"/>
                  </a:lnTo>
                  <a:lnTo>
                    <a:pt x="604" y="1913"/>
                  </a:lnTo>
                  <a:lnTo>
                    <a:pt x="608" y="1930"/>
                  </a:lnTo>
                  <a:lnTo>
                    <a:pt x="613" y="1946"/>
                  </a:lnTo>
                  <a:lnTo>
                    <a:pt x="616" y="1953"/>
                  </a:lnTo>
                  <a:lnTo>
                    <a:pt x="620" y="1959"/>
                  </a:lnTo>
                  <a:lnTo>
                    <a:pt x="620" y="1959"/>
                  </a:lnTo>
                  <a:lnTo>
                    <a:pt x="628" y="1960"/>
                  </a:lnTo>
                  <a:lnTo>
                    <a:pt x="636" y="1961"/>
                  </a:lnTo>
                  <a:lnTo>
                    <a:pt x="645" y="1961"/>
                  </a:lnTo>
                  <a:lnTo>
                    <a:pt x="649" y="1961"/>
                  </a:lnTo>
                  <a:lnTo>
                    <a:pt x="654" y="1959"/>
                  </a:lnTo>
                  <a:lnTo>
                    <a:pt x="654" y="1959"/>
                  </a:lnTo>
                  <a:lnTo>
                    <a:pt x="656" y="1927"/>
                  </a:lnTo>
                  <a:lnTo>
                    <a:pt x="657" y="1912"/>
                  </a:lnTo>
                  <a:lnTo>
                    <a:pt x="660" y="1899"/>
                  </a:lnTo>
                  <a:lnTo>
                    <a:pt x="660" y="1899"/>
                  </a:lnTo>
                  <a:lnTo>
                    <a:pt x="664" y="1895"/>
                  </a:lnTo>
                  <a:lnTo>
                    <a:pt x="671" y="1893"/>
                  </a:lnTo>
                  <a:lnTo>
                    <a:pt x="677" y="1891"/>
                  </a:lnTo>
                  <a:lnTo>
                    <a:pt x="684" y="1891"/>
                  </a:lnTo>
                  <a:lnTo>
                    <a:pt x="699" y="1893"/>
                  </a:lnTo>
                  <a:lnTo>
                    <a:pt x="714" y="1896"/>
                  </a:lnTo>
                  <a:lnTo>
                    <a:pt x="714" y="1896"/>
                  </a:lnTo>
                  <a:lnTo>
                    <a:pt x="718" y="1901"/>
                  </a:lnTo>
                  <a:lnTo>
                    <a:pt x="721" y="1908"/>
                  </a:lnTo>
                  <a:lnTo>
                    <a:pt x="726" y="1921"/>
                  </a:lnTo>
                  <a:lnTo>
                    <a:pt x="732" y="1933"/>
                  </a:lnTo>
                  <a:lnTo>
                    <a:pt x="735" y="1939"/>
                  </a:lnTo>
                  <a:lnTo>
                    <a:pt x="738" y="1944"/>
                  </a:lnTo>
                  <a:lnTo>
                    <a:pt x="738" y="1944"/>
                  </a:lnTo>
                  <a:lnTo>
                    <a:pt x="745" y="1945"/>
                  </a:lnTo>
                  <a:lnTo>
                    <a:pt x="751" y="1945"/>
                  </a:lnTo>
                  <a:lnTo>
                    <a:pt x="756" y="1944"/>
                  </a:lnTo>
                  <a:lnTo>
                    <a:pt x="761" y="1941"/>
                  </a:lnTo>
                  <a:lnTo>
                    <a:pt x="761" y="1941"/>
                  </a:lnTo>
                  <a:lnTo>
                    <a:pt x="763" y="1924"/>
                  </a:lnTo>
                  <a:lnTo>
                    <a:pt x="764" y="1906"/>
                  </a:lnTo>
                  <a:lnTo>
                    <a:pt x="764" y="1886"/>
                  </a:lnTo>
                  <a:lnTo>
                    <a:pt x="763" y="1867"/>
                  </a:lnTo>
                  <a:lnTo>
                    <a:pt x="760" y="1848"/>
                  </a:lnTo>
                  <a:lnTo>
                    <a:pt x="757" y="1839"/>
                  </a:lnTo>
                  <a:lnTo>
                    <a:pt x="754" y="1831"/>
                  </a:lnTo>
                  <a:lnTo>
                    <a:pt x="751" y="1822"/>
                  </a:lnTo>
                  <a:lnTo>
                    <a:pt x="747" y="1815"/>
                  </a:lnTo>
                  <a:lnTo>
                    <a:pt x="742" y="1808"/>
                  </a:lnTo>
                  <a:lnTo>
                    <a:pt x="736" y="1802"/>
                  </a:lnTo>
                  <a:lnTo>
                    <a:pt x="736" y="1802"/>
                  </a:lnTo>
                  <a:lnTo>
                    <a:pt x="721" y="1802"/>
                  </a:lnTo>
                  <a:lnTo>
                    <a:pt x="706" y="1802"/>
                  </a:lnTo>
                  <a:lnTo>
                    <a:pt x="692" y="1803"/>
                  </a:lnTo>
                  <a:lnTo>
                    <a:pt x="679" y="1805"/>
                  </a:lnTo>
                  <a:lnTo>
                    <a:pt x="654" y="1809"/>
                  </a:lnTo>
                  <a:lnTo>
                    <a:pt x="630" y="1813"/>
                  </a:lnTo>
                  <a:lnTo>
                    <a:pt x="630" y="1813"/>
                  </a:lnTo>
                  <a:close/>
                  <a:moveTo>
                    <a:pt x="718" y="1952"/>
                  </a:moveTo>
                  <a:lnTo>
                    <a:pt x="718" y="1952"/>
                  </a:lnTo>
                  <a:lnTo>
                    <a:pt x="719" y="1953"/>
                  </a:lnTo>
                  <a:lnTo>
                    <a:pt x="720" y="1953"/>
                  </a:lnTo>
                  <a:lnTo>
                    <a:pt x="721" y="1954"/>
                  </a:lnTo>
                  <a:lnTo>
                    <a:pt x="721" y="1952"/>
                  </a:lnTo>
                  <a:lnTo>
                    <a:pt x="721" y="1952"/>
                  </a:lnTo>
                  <a:lnTo>
                    <a:pt x="718" y="1943"/>
                  </a:lnTo>
                  <a:lnTo>
                    <a:pt x="716" y="1933"/>
                  </a:lnTo>
                  <a:lnTo>
                    <a:pt x="711" y="1923"/>
                  </a:lnTo>
                  <a:lnTo>
                    <a:pt x="706" y="1913"/>
                  </a:lnTo>
                  <a:lnTo>
                    <a:pt x="706" y="1913"/>
                  </a:lnTo>
                  <a:lnTo>
                    <a:pt x="701" y="1911"/>
                  </a:lnTo>
                  <a:lnTo>
                    <a:pt x="693" y="1911"/>
                  </a:lnTo>
                  <a:lnTo>
                    <a:pt x="687" y="1911"/>
                  </a:lnTo>
                  <a:lnTo>
                    <a:pt x="682" y="1911"/>
                  </a:lnTo>
                  <a:lnTo>
                    <a:pt x="682" y="1911"/>
                  </a:lnTo>
                  <a:lnTo>
                    <a:pt x="677" y="1917"/>
                  </a:lnTo>
                  <a:lnTo>
                    <a:pt x="674" y="1927"/>
                  </a:lnTo>
                  <a:lnTo>
                    <a:pt x="672" y="1938"/>
                  </a:lnTo>
                  <a:lnTo>
                    <a:pt x="671" y="1949"/>
                  </a:lnTo>
                  <a:lnTo>
                    <a:pt x="670" y="1962"/>
                  </a:lnTo>
                  <a:lnTo>
                    <a:pt x="670" y="1974"/>
                  </a:lnTo>
                  <a:lnTo>
                    <a:pt x="671" y="1998"/>
                  </a:lnTo>
                  <a:lnTo>
                    <a:pt x="671" y="1998"/>
                  </a:lnTo>
                  <a:lnTo>
                    <a:pt x="673" y="2006"/>
                  </a:lnTo>
                  <a:lnTo>
                    <a:pt x="675" y="2016"/>
                  </a:lnTo>
                  <a:lnTo>
                    <a:pt x="680" y="2033"/>
                  </a:lnTo>
                  <a:lnTo>
                    <a:pt x="687" y="2049"/>
                  </a:lnTo>
                  <a:lnTo>
                    <a:pt x="693" y="2063"/>
                  </a:lnTo>
                  <a:lnTo>
                    <a:pt x="693" y="2063"/>
                  </a:lnTo>
                  <a:lnTo>
                    <a:pt x="703" y="2064"/>
                  </a:lnTo>
                  <a:lnTo>
                    <a:pt x="711" y="2064"/>
                  </a:lnTo>
                  <a:lnTo>
                    <a:pt x="721" y="2062"/>
                  </a:lnTo>
                  <a:lnTo>
                    <a:pt x="729" y="2059"/>
                  </a:lnTo>
                  <a:lnTo>
                    <a:pt x="729" y="2059"/>
                  </a:lnTo>
                  <a:lnTo>
                    <a:pt x="731" y="2047"/>
                  </a:lnTo>
                  <a:lnTo>
                    <a:pt x="732" y="2033"/>
                  </a:lnTo>
                  <a:lnTo>
                    <a:pt x="731" y="2019"/>
                  </a:lnTo>
                  <a:lnTo>
                    <a:pt x="730" y="2005"/>
                  </a:lnTo>
                  <a:lnTo>
                    <a:pt x="727" y="1991"/>
                  </a:lnTo>
                  <a:lnTo>
                    <a:pt x="724" y="1977"/>
                  </a:lnTo>
                  <a:lnTo>
                    <a:pt x="718" y="1952"/>
                  </a:lnTo>
                  <a:lnTo>
                    <a:pt x="718" y="1952"/>
                  </a:lnTo>
                  <a:close/>
                  <a:moveTo>
                    <a:pt x="798" y="2098"/>
                  </a:moveTo>
                  <a:lnTo>
                    <a:pt x="798" y="2098"/>
                  </a:lnTo>
                  <a:lnTo>
                    <a:pt x="799" y="2088"/>
                  </a:lnTo>
                  <a:lnTo>
                    <a:pt x="799" y="2075"/>
                  </a:lnTo>
                  <a:lnTo>
                    <a:pt x="797" y="2046"/>
                  </a:lnTo>
                  <a:lnTo>
                    <a:pt x="795" y="2032"/>
                  </a:lnTo>
                  <a:lnTo>
                    <a:pt x="793" y="2019"/>
                  </a:lnTo>
                  <a:lnTo>
                    <a:pt x="791" y="2008"/>
                  </a:lnTo>
                  <a:lnTo>
                    <a:pt x="787" y="2001"/>
                  </a:lnTo>
                  <a:lnTo>
                    <a:pt x="787" y="2001"/>
                  </a:lnTo>
                  <a:lnTo>
                    <a:pt x="777" y="2005"/>
                  </a:lnTo>
                  <a:lnTo>
                    <a:pt x="767" y="2010"/>
                  </a:lnTo>
                  <a:lnTo>
                    <a:pt x="758" y="2015"/>
                  </a:lnTo>
                  <a:lnTo>
                    <a:pt x="750" y="2018"/>
                  </a:lnTo>
                  <a:lnTo>
                    <a:pt x="750" y="2018"/>
                  </a:lnTo>
                  <a:lnTo>
                    <a:pt x="751" y="2031"/>
                  </a:lnTo>
                  <a:lnTo>
                    <a:pt x="750" y="2045"/>
                  </a:lnTo>
                  <a:lnTo>
                    <a:pt x="749" y="2051"/>
                  </a:lnTo>
                  <a:lnTo>
                    <a:pt x="748" y="2058"/>
                  </a:lnTo>
                  <a:lnTo>
                    <a:pt x="746" y="2063"/>
                  </a:lnTo>
                  <a:lnTo>
                    <a:pt x="742" y="2069"/>
                  </a:lnTo>
                  <a:lnTo>
                    <a:pt x="738" y="2074"/>
                  </a:lnTo>
                  <a:lnTo>
                    <a:pt x="734" y="2078"/>
                  </a:lnTo>
                  <a:lnTo>
                    <a:pt x="729" y="2081"/>
                  </a:lnTo>
                  <a:lnTo>
                    <a:pt x="723" y="2084"/>
                  </a:lnTo>
                  <a:lnTo>
                    <a:pt x="716" y="2085"/>
                  </a:lnTo>
                  <a:lnTo>
                    <a:pt x="708" y="2086"/>
                  </a:lnTo>
                  <a:lnTo>
                    <a:pt x="700" y="2085"/>
                  </a:lnTo>
                  <a:lnTo>
                    <a:pt x="690" y="2083"/>
                  </a:lnTo>
                  <a:lnTo>
                    <a:pt x="690" y="2083"/>
                  </a:lnTo>
                  <a:lnTo>
                    <a:pt x="684" y="2078"/>
                  </a:lnTo>
                  <a:lnTo>
                    <a:pt x="679" y="2072"/>
                  </a:lnTo>
                  <a:lnTo>
                    <a:pt x="676" y="2064"/>
                  </a:lnTo>
                  <a:lnTo>
                    <a:pt x="673" y="2057"/>
                  </a:lnTo>
                  <a:lnTo>
                    <a:pt x="667" y="2039"/>
                  </a:lnTo>
                  <a:lnTo>
                    <a:pt x="661" y="2023"/>
                  </a:lnTo>
                  <a:lnTo>
                    <a:pt x="661" y="2023"/>
                  </a:lnTo>
                  <a:lnTo>
                    <a:pt x="660" y="2027"/>
                  </a:lnTo>
                  <a:lnTo>
                    <a:pt x="658" y="2030"/>
                  </a:lnTo>
                  <a:lnTo>
                    <a:pt x="655" y="2031"/>
                  </a:lnTo>
                  <a:lnTo>
                    <a:pt x="650" y="2032"/>
                  </a:lnTo>
                  <a:lnTo>
                    <a:pt x="643" y="2032"/>
                  </a:lnTo>
                  <a:lnTo>
                    <a:pt x="640" y="2032"/>
                  </a:lnTo>
                  <a:lnTo>
                    <a:pt x="638" y="2033"/>
                  </a:lnTo>
                  <a:lnTo>
                    <a:pt x="638" y="2033"/>
                  </a:lnTo>
                  <a:lnTo>
                    <a:pt x="642" y="2044"/>
                  </a:lnTo>
                  <a:lnTo>
                    <a:pt x="645" y="2057"/>
                  </a:lnTo>
                  <a:lnTo>
                    <a:pt x="647" y="2069"/>
                  </a:lnTo>
                  <a:lnTo>
                    <a:pt x="649" y="2084"/>
                  </a:lnTo>
                  <a:lnTo>
                    <a:pt x="652" y="2112"/>
                  </a:lnTo>
                  <a:lnTo>
                    <a:pt x="655" y="2126"/>
                  </a:lnTo>
                  <a:lnTo>
                    <a:pt x="658" y="2138"/>
                  </a:lnTo>
                  <a:lnTo>
                    <a:pt x="658" y="2138"/>
                  </a:lnTo>
                  <a:lnTo>
                    <a:pt x="679" y="2151"/>
                  </a:lnTo>
                  <a:lnTo>
                    <a:pt x="700" y="2165"/>
                  </a:lnTo>
                  <a:lnTo>
                    <a:pt x="721" y="2179"/>
                  </a:lnTo>
                  <a:lnTo>
                    <a:pt x="733" y="2185"/>
                  </a:lnTo>
                  <a:lnTo>
                    <a:pt x="745" y="2190"/>
                  </a:lnTo>
                  <a:lnTo>
                    <a:pt x="745" y="2190"/>
                  </a:lnTo>
                  <a:lnTo>
                    <a:pt x="755" y="2185"/>
                  </a:lnTo>
                  <a:lnTo>
                    <a:pt x="765" y="2178"/>
                  </a:lnTo>
                  <a:lnTo>
                    <a:pt x="773" y="2168"/>
                  </a:lnTo>
                  <a:lnTo>
                    <a:pt x="781" y="2156"/>
                  </a:lnTo>
                  <a:lnTo>
                    <a:pt x="787" y="2144"/>
                  </a:lnTo>
                  <a:lnTo>
                    <a:pt x="793" y="2130"/>
                  </a:lnTo>
                  <a:lnTo>
                    <a:pt x="796" y="2114"/>
                  </a:lnTo>
                  <a:lnTo>
                    <a:pt x="798" y="2098"/>
                  </a:lnTo>
                  <a:lnTo>
                    <a:pt x="798" y="209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7" name="Freeform 254"/>
            <p:cNvSpPr>
              <a:spLocks noEditPoints="1"/>
            </p:cNvSpPr>
            <p:nvPr/>
          </p:nvSpPr>
          <p:spPr bwMode="auto">
            <a:xfrm>
              <a:off x="6045201" y="3317875"/>
              <a:ext cx="190500" cy="322263"/>
            </a:xfrm>
            <a:custGeom>
              <a:avLst/>
              <a:gdLst/>
              <a:ahLst/>
              <a:cxnLst>
                <a:cxn ang="0">
                  <a:pos x="8" y="233"/>
                </a:cxn>
                <a:cxn ang="0">
                  <a:pos x="2" y="148"/>
                </a:cxn>
                <a:cxn ang="0">
                  <a:pos x="24" y="51"/>
                </a:cxn>
                <a:cxn ang="0">
                  <a:pos x="68" y="20"/>
                </a:cxn>
                <a:cxn ang="0">
                  <a:pos x="180" y="1"/>
                </a:cxn>
                <a:cxn ang="0">
                  <a:pos x="192" y="5"/>
                </a:cxn>
                <a:cxn ang="0">
                  <a:pos x="235" y="16"/>
                </a:cxn>
                <a:cxn ang="0">
                  <a:pos x="258" y="136"/>
                </a:cxn>
                <a:cxn ang="0">
                  <a:pos x="327" y="405"/>
                </a:cxn>
                <a:cxn ang="0">
                  <a:pos x="355" y="486"/>
                </a:cxn>
                <a:cxn ang="0">
                  <a:pos x="351" y="558"/>
                </a:cxn>
                <a:cxn ang="0">
                  <a:pos x="282" y="599"/>
                </a:cxn>
                <a:cxn ang="0">
                  <a:pos x="219" y="606"/>
                </a:cxn>
                <a:cxn ang="0">
                  <a:pos x="180" y="610"/>
                </a:cxn>
                <a:cxn ang="0">
                  <a:pos x="135" y="566"/>
                </a:cxn>
                <a:cxn ang="0">
                  <a:pos x="71" y="438"/>
                </a:cxn>
                <a:cxn ang="0">
                  <a:pos x="32" y="232"/>
                </a:cxn>
                <a:cxn ang="0">
                  <a:pos x="15" y="157"/>
                </a:cxn>
                <a:cxn ang="0">
                  <a:pos x="66" y="209"/>
                </a:cxn>
                <a:cxn ang="0">
                  <a:pos x="184" y="146"/>
                </a:cxn>
                <a:cxn ang="0">
                  <a:pos x="133" y="26"/>
                </a:cxn>
                <a:cxn ang="0">
                  <a:pos x="38" y="56"/>
                </a:cxn>
                <a:cxn ang="0">
                  <a:pos x="307" y="396"/>
                </a:cxn>
                <a:cxn ang="0">
                  <a:pos x="263" y="220"/>
                </a:cxn>
                <a:cxn ang="0">
                  <a:pos x="229" y="68"/>
                </a:cxn>
                <a:cxn ang="0">
                  <a:pos x="203" y="28"/>
                </a:cxn>
                <a:cxn ang="0">
                  <a:pos x="192" y="30"/>
                </a:cxn>
                <a:cxn ang="0">
                  <a:pos x="190" y="46"/>
                </a:cxn>
                <a:cxn ang="0">
                  <a:pos x="201" y="151"/>
                </a:cxn>
                <a:cxn ang="0">
                  <a:pos x="217" y="245"/>
                </a:cxn>
                <a:cxn ang="0">
                  <a:pos x="284" y="458"/>
                </a:cxn>
                <a:cxn ang="0">
                  <a:pos x="311" y="571"/>
                </a:cxn>
                <a:cxn ang="0">
                  <a:pos x="312" y="526"/>
                </a:cxn>
                <a:cxn ang="0">
                  <a:pos x="297" y="471"/>
                </a:cxn>
                <a:cxn ang="0">
                  <a:pos x="328" y="545"/>
                </a:cxn>
                <a:cxn ang="0">
                  <a:pos x="341" y="519"/>
                </a:cxn>
                <a:cxn ang="0">
                  <a:pos x="158" y="298"/>
                </a:cxn>
                <a:cxn ang="0">
                  <a:pos x="116" y="315"/>
                </a:cxn>
                <a:cxn ang="0">
                  <a:pos x="76" y="262"/>
                </a:cxn>
                <a:cxn ang="0">
                  <a:pos x="45" y="230"/>
                </a:cxn>
                <a:cxn ang="0">
                  <a:pos x="81" y="419"/>
                </a:cxn>
                <a:cxn ang="0">
                  <a:pos x="148" y="555"/>
                </a:cxn>
                <a:cxn ang="0">
                  <a:pos x="190" y="589"/>
                </a:cxn>
                <a:cxn ang="0">
                  <a:pos x="278" y="583"/>
                </a:cxn>
                <a:cxn ang="0">
                  <a:pos x="285" y="527"/>
                </a:cxn>
                <a:cxn ang="0">
                  <a:pos x="245" y="407"/>
                </a:cxn>
                <a:cxn ang="0">
                  <a:pos x="195" y="222"/>
                </a:cxn>
                <a:cxn ang="0">
                  <a:pos x="154" y="214"/>
                </a:cxn>
                <a:cxn ang="0">
                  <a:pos x="87" y="251"/>
                </a:cxn>
                <a:cxn ang="0">
                  <a:pos x="135" y="250"/>
                </a:cxn>
                <a:cxn ang="0">
                  <a:pos x="123" y="222"/>
                </a:cxn>
                <a:cxn ang="0">
                  <a:pos x="92" y="272"/>
                </a:cxn>
                <a:cxn ang="0">
                  <a:pos x="108" y="302"/>
                </a:cxn>
                <a:cxn ang="0">
                  <a:pos x="141" y="278"/>
                </a:cxn>
                <a:cxn ang="0">
                  <a:pos x="92" y="272"/>
                </a:cxn>
              </a:cxnLst>
              <a:rect l="0" t="0" r="r" b="b"/>
              <a:pathLst>
                <a:path w="361" h="611">
                  <a:moveTo>
                    <a:pt x="32" y="232"/>
                  </a:moveTo>
                  <a:lnTo>
                    <a:pt x="32" y="232"/>
                  </a:lnTo>
                  <a:lnTo>
                    <a:pt x="28" y="231"/>
                  </a:lnTo>
                  <a:lnTo>
                    <a:pt x="25" y="230"/>
                  </a:lnTo>
                  <a:lnTo>
                    <a:pt x="18" y="232"/>
                  </a:lnTo>
                  <a:lnTo>
                    <a:pt x="12" y="233"/>
                  </a:lnTo>
                  <a:lnTo>
                    <a:pt x="8" y="233"/>
                  </a:lnTo>
                  <a:lnTo>
                    <a:pt x="4" y="232"/>
                  </a:lnTo>
                  <a:lnTo>
                    <a:pt x="4" y="232"/>
                  </a:lnTo>
                  <a:lnTo>
                    <a:pt x="2" y="224"/>
                  </a:lnTo>
                  <a:lnTo>
                    <a:pt x="1" y="214"/>
                  </a:lnTo>
                  <a:lnTo>
                    <a:pt x="0" y="194"/>
                  </a:lnTo>
                  <a:lnTo>
                    <a:pt x="2" y="148"/>
                  </a:lnTo>
                  <a:lnTo>
                    <a:pt x="2" y="148"/>
                  </a:lnTo>
                  <a:lnTo>
                    <a:pt x="4" y="124"/>
                  </a:lnTo>
                  <a:lnTo>
                    <a:pt x="6" y="103"/>
                  </a:lnTo>
                  <a:lnTo>
                    <a:pt x="10" y="84"/>
                  </a:lnTo>
                  <a:lnTo>
                    <a:pt x="12" y="75"/>
                  </a:lnTo>
                  <a:lnTo>
                    <a:pt x="15" y="66"/>
                  </a:lnTo>
                  <a:lnTo>
                    <a:pt x="20" y="59"/>
                  </a:lnTo>
                  <a:lnTo>
                    <a:pt x="24" y="51"/>
                  </a:lnTo>
                  <a:lnTo>
                    <a:pt x="29" y="45"/>
                  </a:lnTo>
                  <a:lnTo>
                    <a:pt x="35" y="39"/>
                  </a:lnTo>
                  <a:lnTo>
                    <a:pt x="42" y="33"/>
                  </a:lnTo>
                  <a:lnTo>
                    <a:pt x="50" y="28"/>
                  </a:lnTo>
                  <a:lnTo>
                    <a:pt x="58" y="24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81" y="16"/>
                  </a:lnTo>
                  <a:lnTo>
                    <a:pt x="95" y="14"/>
                  </a:lnTo>
                  <a:lnTo>
                    <a:pt x="122" y="10"/>
                  </a:lnTo>
                  <a:lnTo>
                    <a:pt x="152" y="6"/>
                  </a:lnTo>
                  <a:lnTo>
                    <a:pt x="166" y="4"/>
                  </a:lnTo>
                  <a:lnTo>
                    <a:pt x="180" y="1"/>
                  </a:lnTo>
                  <a:lnTo>
                    <a:pt x="180" y="1"/>
                  </a:lnTo>
                  <a:lnTo>
                    <a:pt x="182" y="1"/>
                  </a:lnTo>
                  <a:lnTo>
                    <a:pt x="183" y="1"/>
                  </a:lnTo>
                  <a:lnTo>
                    <a:pt x="187" y="2"/>
                  </a:lnTo>
                  <a:lnTo>
                    <a:pt x="189" y="4"/>
                  </a:lnTo>
                  <a:lnTo>
                    <a:pt x="190" y="5"/>
                  </a:lnTo>
                  <a:lnTo>
                    <a:pt x="192" y="5"/>
                  </a:lnTo>
                  <a:lnTo>
                    <a:pt x="192" y="5"/>
                  </a:lnTo>
                  <a:lnTo>
                    <a:pt x="199" y="2"/>
                  </a:lnTo>
                  <a:lnTo>
                    <a:pt x="206" y="0"/>
                  </a:lnTo>
                  <a:lnTo>
                    <a:pt x="211" y="0"/>
                  </a:lnTo>
                  <a:lnTo>
                    <a:pt x="217" y="1"/>
                  </a:lnTo>
                  <a:lnTo>
                    <a:pt x="222" y="4"/>
                  </a:lnTo>
                  <a:lnTo>
                    <a:pt x="226" y="8"/>
                  </a:lnTo>
                  <a:lnTo>
                    <a:pt x="235" y="16"/>
                  </a:lnTo>
                  <a:lnTo>
                    <a:pt x="235" y="16"/>
                  </a:lnTo>
                  <a:lnTo>
                    <a:pt x="236" y="34"/>
                  </a:lnTo>
                  <a:lnTo>
                    <a:pt x="238" y="51"/>
                  </a:lnTo>
                  <a:lnTo>
                    <a:pt x="242" y="70"/>
                  </a:lnTo>
                  <a:lnTo>
                    <a:pt x="247" y="87"/>
                  </a:lnTo>
                  <a:lnTo>
                    <a:pt x="255" y="120"/>
                  </a:lnTo>
                  <a:lnTo>
                    <a:pt x="258" y="136"/>
                  </a:lnTo>
                  <a:lnTo>
                    <a:pt x="262" y="152"/>
                  </a:lnTo>
                  <a:lnTo>
                    <a:pt x="262" y="152"/>
                  </a:lnTo>
                  <a:lnTo>
                    <a:pt x="268" y="183"/>
                  </a:lnTo>
                  <a:lnTo>
                    <a:pt x="274" y="215"/>
                  </a:lnTo>
                  <a:lnTo>
                    <a:pt x="290" y="277"/>
                  </a:lnTo>
                  <a:lnTo>
                    <a:pt x="309" y="342"/>
                  </a:lnTo>
                  <a:lnTo>
                    <a:pt x="327" y="405"/>
                  </a:lnTo>
                  <a:lnTo>
                    <a:pt x="327" y="405"/>
                  </a:lnTo>
                  <a:lnTo>
                    <a:pt x="334" y="426"/>
                  </a:lnTo>
                  <a:lnTo>
                    <a:pt x="342" y="447"/>
                  </a:lnTo>
                  <a:lnTo>
                    <a:pt x="349" y="466"/>
                  </a:lnTo>
                  <a:lnTo>
                    <a:pt x="353" y="475"/>
                  </a:lnTo>
                  <a:lnTo>
                    <a:pt x="355" y="486"/>
                  </a:lnTo>
                  <a:lnTo>
                    <a:pt x="355" y="486"/>
                  </a:lnTo>
                  <a:lnTo>
                    <a:pt x="358" y="508"/>
                  </a:lnTo>
                  <a:lnTo>
                    <a:pt x="361" y="529"/>
                  </a:lnTo>
                  <a:lnTo>
                    <a:pt x="361" y="529"/>
                  </a:lnTo>
                  <a:lnTo>
                    <a:pt x="360" y="538"/>
                  </a:lnTo>
                  <a:lnTo>
                    <a:pt x="358" y="545"/>
                  </a:lnTo>
                  <a:lnTo>
                    <a:pt x="355" y="551"/>
                  </a:lnTo>
                  <a:lnTo>
                    <a:pt x="351" y="558"/>
                  </a:lnTo>
                  <a:lnTo>
                    <a:pt x="342" y="571"/>
                  </a:lnTo>
                  <a:lnTo>
                    <a:pt x="332" y="584"/>
                  </a:lnTo>
                  <a:lnTo>
                    <a:pt x="332" y="584"/>
                  </a:lnTo>
                  <a:lnTo>
                    <a:pt x="320" y="589"/>
                  </a:lnTo>
                  <a:lnTo>
                    <a:pt x="308" y="592"/>
                  </a:lnTo>
                  <a:lnTo>
                    <a:pt x="282" y="599"/>
                  </a:lnTo>
                  <a:lnTo>
                    <a:pt x="282" y="599"/>
                  </a:lnTo>
                  <a:lnTo>
                    <a:pt x="257" y="605"/>
                  </a:lnTo>
                  <a:lnTo>
                    <a:pt x="244" y="608"/>
                  </a:lnTo>
                  <a:lnTo>
                    <a:pt x="233" y="609"/>
                  </a:lnTo>
                  <a:lnTo>
                    <a:pt x="233" y="609"/>
                  </a:lnTo>
                  <a:lnTo>
                    <a:pt x="228" y="609"/>
                  </a:lnTo>
                  <a:lnTo>
                    <a:pt x="224" y="608"/>
                  </a:lnTo>
                  <a:lnTo>
                    <a:pt x="219" y="606"/>
                  </a:lnTo>
                  <a:lnTo>
                    <a:pt x="214" y="606"/>
                  </a:lnTo>
                  <a:lnTo>
                    <a:pt x="214" y="606"/>
                  </a:lnTo>
                  <a:lnTo>
                    <a:pt x="205" y="608"/>
                  </a:lnTo>
                  <a:lnTo>
                    <a:pt x="196" y="610"/>
                  </a:lnTo>
                  <a:lnTo>
                    <a:pt x="191" y="611"/>
                  </a:lnTo>
                  <a:lnTo>
                    <a:pt x="186" y="611"/>
                  </a:lnTo>
                  <a:lnTo>
                    <a:pt x="180" y="610"/>
                  </a:lnTo>
                  <a:lnTo>
                    <a:pt x="175" y="608"/>
                  </a:lnTo>
                  <a:lnTo>
                    <a:pt x="175" y="608"/>
                  </a:lnTo>
                  <a:lnTo>
                    <a:pt x="165" y="601"/>
                  </a:lnTo>
                  <a:lnTo>
                    <a:pt x="154" y="591"/>
                  </a:lnTo>
                  <a:lnTo>
                    <a:pt x="154" y="591"/>
                  </a:lnTo>
                  <a:lnTo>
                    <a:pt x="144" y="579"/>
                  </a:lnTo>
                  <a:lnTo>
                    <a:pt x="135" y="566"/>
                  </a:lnTo>
                  <a:lnTo>
                    <a:pt x="117" y="536"/>
                  </a:lnTo>
                  <a:lnTo>
                    <a:pt x="117" y="536"/>
                  </a:lnTo>
                  <a:lnTo>
                    <a:pt x="105" y="518"/>
                  </a:lnTo>
                  <a:lnTo>
                    <a:pt x="96" y="502"/>
                  </a:lnTo>
                  <a:lnTo>
                    <a:pt x="96" y="502"/>
                  </a:lnTo>
                  <a:lnTo>
                    <a:pt x="83" y="471"/>
                  </a:lnTo>
                  <a:lnTo>
                    <a:pt x="71" y="438"/>
                  </a:lnTo>
                  <a:lnTo>
                    <a:pt x="61" y="405"/>
                  </a:lnTo>
                  <a:lnTo>
                    <a:pt x="53" y="371"/>
                  </a:lnTo>
                  <a:lnTo>
                    <a:pt x="46" y="336"/>
                  </a:lnTo>
                  <a:lnTo>
                    <a:pt x="41" y="302"/>
                  </a:lnTo>
                  <a:lnTo>
                    <a:pt x="36" y="268"/>
                  </a:lnTo>
                  <a:lnTo>
                    <a:pt x="32" y="232"/>
                  </a:lnTo>
                  <a:lnTo>
                    <a:pt x="32" y="232"/>
                  </a:lnTo>
                  <a:close/>
                  <a:moveTo>
                    <a:pt x="38" y="56"/>
                  </a:moveTo>
                  <a:lnTo>
                    <a:pt x="38" y="56"/>
                  </a:lnTo>
                  <a:lnTo>
                    <a:pt x="30" y="74"/>
                  </a:lnTo>
                  <a:lnTo>
                    <a:pt x="25" y="94"/>
                  </a:lnTo>
                  <a:lnTo>
                    <a:pt x="20" y="115"/>
                  </a:lnTo>
                  <a:lnTo>
                    <a:pt x="16" y="136"/>
                  </a:lnTo>
                  <a:lnTo>
                    <a:pt x="15" y="157"/>
                  </a:lnTo>
                  <a:lnTo>
                    <a:pt x="15" y="177"/>
                  </a:lnTo>
                  <a:lnTo>
                    <a:pt x="16" y="195"/>
                  </a:lnTo>
                  <a:lnTo>
                    <a:pt x="18" y="204"/>
                  </a:lnTo>
                  <a:lnTo>
                    <a:pt x="21" y="212"/>
                  </a:lnTo>
                  <a:lnTo>
                    <a:pt x="21" y="212"/>
                  </a:lnTo>
                  <a:lnTo>
                    <a:pt x="43" y="211"/>
                  </a:lnTo>
                  <a:lnTo>
                    <a:pt x="66" y="209"/>
                  </a:lnTo>
                  <a:lnTo>
                    <a:pt x="88" y="206"/>
                  </a:lnTo>
                  <a:lnTo>
                    <a:pt x="111" y="201"/>
                  </a:lnTo>
                  <a:lnTo>
                    <a:pt x="152" y="193"/>
                  </a:lnTo>
                  <a:lnTo>
                    <a:pt x="190" y="185"/>
                  </a:lnTo>
                  <a:lnTo>
                    <a:pt x="190" y="185"/>
                  </a:lnTo>
                  <a:lnTo>
                    <a:pt x="187" y="166"/>
                  </a:lnTo>
                  <a:lnTo>
                    <a:pt x="184" y="146"/>
                  </a:lnTo>
                  <a:lnTo>
                    <a:pt x="180" y="103"/>
                  </a:lnTo>
                  <a:lnTo>
                    <a:pt x="177" y="61"/>
                  </a:lnTo>
                  <a:lnTo>
                    <a:pt x="174" y="42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1" y="25"/>
                  </a:lnTo>
                  <a:lnTo>
                    <a:pt x="133" y="26"/>
                  </a:lnTo>
                  <a:lnTo>
                    <a:pt x="116" y="28"/>
                  </a:lnTo>
                  <a:lnTo>
                    <a:pt x="99" y="32"/>
                  </a:lnTo>
                  <a:lnTo>
                    <a:pt x="83" y="36"/>
                  </a:lnTo>
                  <a:lnTo>
                    <a:pt x="68" y="42"/>
                  </a:lnTo>
                  <a:lnTo>
                    <a:pt x="53" y="48"/>
                  </a:lnTo>
                  <a:lnTo>
                    <a:pt x="38" y="56"/>
                  </a:lnTo>
                  <a:lnTo>
                    <a:pt x="38" y="56"/>
                  </a:lnTo>
                  <a:close/>
                  <a:moveTo>
                    <a:pt x="340" y="507"/>
                  </a:moveTo>
                  <a:lnTo>
                    <a:pt x="340" y="507"/>
                  </a:lnTo>
                  <a:lnTo>
                    <a:pt x="338" y="492"/>
                  </a:lnTo>
                  <a:lnTo>
                    <a:pt x="334" y="478"/>
                  </a:lnTo>
                  <a:lnTo>
                    <a:pt x="325" y="450"/>
                  </a:lnTo>
                  <a:lnTo>
                    <a:pt x="315" y="423"/>
                  </a:lnTo>
                  <a:lnTo>
                    <a:pt x="307" y="396"/>
                  </a:lnTo>
                  <a:lnTo>
                    <a:pt x="307" y="396"/>
                  </a:lnTo>
                  <a:lnTo>
                    <a:pt x="294" y="354"/>
                  </a:lnTo>
                  <a:lnTo>
                    <a:pt x="282" y="313"/>
                  </a:lnTo>
                  <a:lnTo>
                    <a:pt x="277" y="290"/>
                  </a:lnTo>
                  <a:lnTo>
                    <a:pt x="271" y="268"/>
                  </a:lnTo>
                  <a:lnTo>
                    <a:pt x="267" y="244"/>
                  </a:lnTo>
                  <a:lnTo>
                    <a:pt x="263" y="220"/>
                  </a:lnTo>
                  <a:lnTo>
                    <a:pt x="263" y="220"/>
                  </a:lnTo>
                  <a:lnTo>
                    <a:pt x="259" y="209"/>
                  </a:lnTo>
                  <a:lnTo>
                    <a:pt x="256" y="197"/>
                  </a:lnTo>
                  <a:lnTo>
                    <a:pt x="251" y="172"/>
                  </a:lnTo>
                  <a:lnTo>
                    <a:pt x="241" y="119"/>
                  </a:lnTo>
                  <a:lnTo>
                    <a:pt x="236" y="92"/>
                  </a:lnTo>
                  <a:lnTo>
                    <a:pt x="229" y="68"/>
                  </a:lnTo>
                  <a:lnTo>
                    <a:pt x="225" y="57"/>
                  </a:lnTo>
                  <a:lnTo>
                    <a:pt x="221" y="46"/>
                  </a:lnTo>
                  <a:lnTo>
                    <a:pt x="217" y="36"/>
                  </a:lnTo>
                  <a:lnTo>
                    <a:pt x="210" y="28"/>
                  </a:lnTo>
                  <a:lnTo>
                    <a:pt x="210" y="28"/>
                  </a:lnTo>
                  <a:lnTo>
                    <a:pt x="206" y="29"/>
                  </a:lnTo>
                  <a:lnTo>
                    <a:pt x="203" y="28"/>
                  </a:lnTo>
                  <a:lnTo>
                    <a:pt x="201" y="27"/>
                  </a:lnTo>
                  <a:lnTo>
                    <a:pt x="197" y="26"/>
                  </a:lnTo>
                  <a:lnTo>
                    <a:pt x="197" y="26"/>
                  </a:lnTo>
                  <a:lnTo>
                    <a:pt x="197" y="28"/>
                  </a:lnTo>
                  <a:lnTo>
                    <a:pt x="196" y="29"/>
                  </a:lnTo>
                  <a:lnTo>
                    <a:pt x="194" y="30"/>
                  </a:lnTo>
                  <a:lnTo>
                    <a:pt x="192" y="30"/>
                  </a:lnTo>
                  <a:lnTo>
                    <a:pt x="192" y="30"/>
                  </a:lnTo>
                  <a:lnTo>
                    <a:pt x="193" y="32"/>
                  </a:lnTo>
                  <a:lnTo>
                    <a:pt x="194" y="34"/>
                  </a:lnTo>
                  <a:lnTo>
                    <a:pt x="193" y="38"/>
                  </a:lnTo>
                  <a:lnTo>
                    <a:pt x="191" y="42"/>
                  </a:lnTo>
                  <a:lnTo>
                    <a:pt x="190" y="46"/>
                  </a:lnTo>
                  <a:lnTo>
                    <a:pt x="190" y="46"/>
                  </a:lnTo>
                  <a:lnTo>
                    <a:pt x="190" y="57"/>
                  </a:lnTo>
                  <a:lnTo>
                    <a:pt x="191" y="68"/>
                  </a:lnTo>
                  <a:lnTo>
                    <a:pt x="193" y="88"/>
                  </a:lnTo>
                  <a:lnTo>
                    <a:pt x="196" y="109"/>
                  </a:lnTo>
                  <a:lnTo>
                    <a:pt x="199" y="131"/>
                  </a:lnTo>
                  <a:lnTo>
                    <a:pt x="199" y="131"/>
                  </a:lnTo>
                  <a:lnTo>
                    <a:pt x="201" y="151"/>
                  </a:lnTo>
                  <a:lnTo>
                    <a:pt x="203" y="175"/>
                  </a:lnTo>
                  <a:lnTo>
                    <a:pt x="205" y="187"/>
                  </a:lnTo>
                  <a:lnTo>
                    <a:pt x="207" y="199"/>
                  </a:lnTo>
                  <a:lnTo>
                    <a:pt x="210" y="211"/>
                  </a:lnTo>
                  <a:lnTo>
                    <a:pt x="214" y="223"/>
                  </a:lnTo>
                  <a:lnTo>
                    <a:pt x="214" y="223"/>
                  </a:lnTo>
                  <a:lnTo>
                    <a:pt x="217" y="245"/>
                  </a:lnTo>
                  <a:lnTo>
                    <a:pt x="221" y="267"/>
                  </a:lnTo>
                  <a:lnTo>
                    <a:pt x="226" y="288"/>
                  </a:lnTo>
                  <a:lnTo>
                    <a:pt x="232" y="310"/>
                  </a:lnTo>
                  <a:lnTo>
                    <a:pt x="245" y="351"/>
                  </a:lnTo>
                  <a:lnTo>
                    <a:pt x="262" y="394"/>
                  </a:lnTo>
                  <a:lnTo>
                    <a:pt x="277" y="437"/>
                  </a:lnTo>
                  <a:lnTo>
                    <a:pt x="284" y="458"/>
                  </a:lnTo>
                  <a:lnTo>
                    <a:pt x="290" y="481"/>
                  </a:lnTo>
                  <a:lnTo>
                    <a:pt x="296" y="503"/>
                  </a:lnTo>
                  <a:lnTo>
                    <a:pt x="301" y="526"/>
                  </a:lnTo>
                  <a:lnTo>
                    <a:pt x="304" y="549"/>
                  </a:lnTo>
                  <a:lnTo>
                    <a:pt x="307" y="574"/>
                  </a:lnTo>
                  <a:lnTo>
                    <a:pt x="307" y="574"/>
                  </a:lnTo>
                  <a:lnTo>
                    <a:pt x="311" y="571"/>
                  </a:lnTo>
                  <a:lnTo>
                    <a:pt x="315" y="566"/>
                  </a:lnTo>
                  <a:lnTo>
                    <a:pt x="316" y="561"/>
                  </a:lnTo>
                  <a:lnTo>
                    <a:pt x="317" y="555"/>
                  </a:lnTo>
                  <a:lnTo>
                    <a:pt x="316" y="547"/>
                  </a:lnTo>
                  <a:lnTo>
                    <a:pt x="315" y="540"/>
                  </a:lnTo>
                  <a:lnTo>
                    <a:pt x="312" y="526"/>
                  </a:lnTo>
                  <a:lnTo>
                    <a:pt x="312" y="526"/>
                  </a:lnTo>
                  <a:lnTo>
                    <a:pt x="310" y="518"/>
                  </a:lnTo>
                  <a:lnTo>
                    <a:pt x="307" y="512"/>
                  </a:lnTo>
                  <a:lnTo>
                    <a:pt x="300" y="498"/>
                  </a:lnTo>
                  <a:lnTo>
                    <a:pt x="297" y="490"/>
                  </a:lnTo>
                  <a:lnTo>
                    <a:pt x="296" y="484"/>
                  </a:lnTo>
                  <a:lnTo>
                    <a:pt x="295" y="478"/>
                  </a:lnTo>
                  <a:lnTo>
                    <a:pt x="297" y="471"/>
                  </a:lnTo>
                  <a:lnTo>
                    <a:pt x="297" y="471"/>
                  </a:lnTo>
                  <a:lnTo>
                    <a:pt x="303" y="480"/>
                  </a:lnTo>
                  <a:lnTo>
                    <a:pt x="309" y="489"/>
                  </a:lnTo>
                  <a:lnTo>
                    <a:pt x="313" y="500"/>
                  </a:lnTo>
                  <a:lnTo>
                    <a:pt x="316" y="511"/>
                  </a:lnTo>
                  <a:lnTo>
                    <a:pt x="324" y="534"/>
                  </a:lnTo>
                  <a:lnTo>
                    <a:pt x="328" y="545"/>
                  </a:lnTo>
                  <a:lnTo>
                    <a:pt x="332" y="556"/>
                  </a:lnTo>
                  <a:lnTo>
                    <a:pt x="332" y="556"/>
                  </a:lnTo>
                  <a:lnTo>
                    <a:pt x="335" y="550"/>
                  </a:lnTo>
                  <a:lnTo>
                    <a:pt x="339" y="545"/>
                  </a:lnTo>
                  <a:lnTo>
                    <a:pt x="340" y="539"/>
                  </a:lnTo>
                  <a:lnTo>
                    <a:pt x="341" y="532"/>
                  </a:lnTo>
                  <a:lnTo>
                    <a:pt x="341" y="519"/>
                  </a:lnTo>
                  <a:lnTo>
                    <a:pt x="340" y="507"/>
                  </a:lnTo>
                  <a:lnTo>
                    <a:pt x="340" y="507"/>
                  </a:lnTo>
                  <a:close/>
                  <a:moveTo>
                    <a:pt x="141" y="220"/>
                  </a:moveTo>
                  <a:lnTo>
                    <a:pt x="141" y="220"/>
                  </a:lnTo>
                  <a:lnTo>
                    <a:pt x="150" y="257"/>
                  </a:lnTo>
                  <a:lnTo>
                    <a:pt x="154" y="275"/>
                  </a:lnTo>
                  <a:lnTo>
                    <a:pt x="158" y="298"/>
                  </a:lnTo>
                  <a:lnTo>
                    <a:pt x="158" y="298"/>
                  </a:lnTo>
                  <a:lnTo>
                    <a:pt x="152" y="303"/>
                  </a:lnTo>
                  <a:lnTo>
                    <a:pt x="146" y="307"/>
                  </a:lnTo>
                  <a:lnTo>
                    <a:pt x="139" y="311"/>
                  </a:lnTo>
                  <a:lnTo>
                    <a:pt x="132" y="313"/>
                  </a:lnTo>
                  <a:lnTo>
                    <a:pt x="124" y="314"/>
                  </a:lnTo>
                  <a:lnTo>
                    <a:pt x="116" y="315"/>
                  </a:lnTo>
                  <a:lnTo>
                    <a:pt x="96" y="315"/>
                  </a:lnTo>
                  <a:lnTo>
                    <a:pt x="96" y="315"/>
                  </a:lnTo>
                  <a:lnTo>
                    <a:pt x="90" y="304"/>
                  </a:lnTo>
                  <a:lnTo>
                    <a:pt x="86" y="295"/>
                  </a:lnTo>
                  <a:lnTo>
                    <a:pt x="82" y="284"/>
                  </a:lnTo>
                  <a:lnTo>
                    <a:pt x="78" y="274"/>
                  </a:lnTo>
                  <a:lnTo>
                    <a:pt x="76" y="262"/>
                  </a:lnTo>
                  <a:lnTo>
                    <a:pt x="75" y="252"/>
                  </a:lnTo>
                  <a:lnTo>
                    <a:pt x="73" y="225"/>
                  </a:lnTo>
                  <a:lnTo>
                    <a:pt x="73" y="225"/>
                  </a:lnTo>
                  <a:lnTo>
                    <a:pt x="67" y="225"/>
                  </a:lnTo>
                  <a:lnTo>
                    <a:pt x="60" y="226"/>
                  </a:lnTo>
                  <a:lnTo>
                    <a:pt x="45" y="230"/>
                  </a:lnTo>
                  <a:lnTo>
                    <a:pt x="45" y="230"/>
                  </a:lnTo>
                  <a:lnTo>
                    <a:pt x="51" y="278"/>
                  </a:lnTo>
                  <a:lnTo>
                    <a:pt x="54" y="303"/>
                  </a:lnTo>
                  <a:lnTo>
                    <a:pt x="58" y="327"/>
                  </a:lnTo>
                  <a:lnTo>
                    <a:pt x="62" y="350"/>
                  </a:lnTo>
                  <a:lnTo>
                    <a:pt x="68" y="374"/>
                  </a:lnTo>
                  <a:lnTo>
                    <a:pt x="74" y="396"/>
                  </a:lnTo>
                  <a:lnTo>
                    <a:pt x="81" y="419"/>
                  </a:lnTo>
                  <a:lnTo>
                    <a:pt x="88" y="440"/>
                  </a:lnTo>
                  <a:lnTo>
                    <a:pt x="96" y="462"/>
                  </a:lnTo>
                  <a:lnTo>
                    <a:pt x="105" y="482"/>
                  </a:lnTo>
                  <a:lnTo>
                    <a:pt x="115" y="501"/>
                  </a:lnTo>
                  <a:lnTo>
                    <a:pt x="124" y="519"/>
                  </a:lnTo>
                  <a:lnTo>
                    <a:pt x="136" y="538"/>
                  </a:lnTo>
                  <a:lnTo>
                    <a:pt x="148" y="555"/>
                  </a:lnTo>
                  <a:lnTo>
                    <a:pt x="162" y="571"/>
                  </a:lnTo>
                  <a:lnTo>
                    <a:pt x="162" y="571"/>
                  </a:lnTo>
                  <a:lnTo>
                    <a:pt x="167" y="576"/>
                  </a:lnTo>
                  <a:lnTo>
                    <a:pt x="173" y="580"/>
                  </a:lnTo>
                  <a:lnTo>
                    <a:pt x="178" y="584"/>
                  </a:lnTo>
                  <a:lnTo>
                    <a:pt x="183" y="587"/>
                  </a:lnTo>
                  <a:lnTo>
                    <a:pt x="190" y="589"/>
                  </a:lnTo>
                  <a:lnTo>
                    <a:pt x="195" y="590"/>
                  </a:lnTo>
                  <a:lnTo>
                    <a:pt x="207" y="591"/>
                  </a:lnTo>
                  <a:lnTo>
                    <a:pt x="220" y="591"/>
                  </a:lnTo>
                  <a:lnTo>
                    <a:pt x="234" y="589"/>
                  </a:lnTo>
                  <a:lnTo>
                    <a:pt x="263" y="584"/>
                  </a:lnTo>
                  <a:lnTo>
                    <a:pt x="263" y="584"/>
                  </a:lnTo>
                  <a:lnTo>
                    <a:pt x="278" y="583"/>
                  </a:lnTo>
                  <a:lnTo>
                    <a:pt x="284" y="580"/>
                  </a:lnTo>
                  <a:lnTo>
                    <a:pt x="286" y="578"/>
                  </a:lnTo>
                  <a:lnTo>
                    <a:pt x="289" y="576"/>
                  </a:lnTo>
                  <a:lnTo>
                    <a:pt x="289" y="576"/>
                  </a:lnTo>
                  <a:lnTo>
                    <a:pt x="289" y="559"/>
                  </a:lnTo>
                  <a:lnTo>
                    <a:pt x="287" y="543"/>
                  </a:lnTo>
                  <a:lnTo>
                    <a:pt x="285" y="527"/>
                  </a:lnTo>
                  <a:lnTo>
                    <a:pt x="283" y="513"/>
                  </a:lnTo>
                  <a:lnTo>
                    <a:pt x="275" y="485"/>
                  </a:lnTo>
                  <a:lnTo>
                    <a:pt x="267" y="457"/>
                  </a:lnTo>
                  <a:lnTo>
                    <a:pt x="267" y="457"/>
                  </a:lnTo>
                  <a:lnTo>
                    <a:pt x="260" y="440"/>
                  </a:lnTo>
                  <a:lnTo>
                    <a:pt x="253" y="424"/>
                  </a:lnTo>
                  <a:lnTo>
                    <a:pt x="245" y="407"/>
                  </a:lnTo>
                  <a:lnTo>
                    <a:pt x="239" y="390"/>
                  </a:lnTo>
                  <a:lnTo>
                    <a:pt x="239" y="390"/>
                  </a:lnTo>
                  <a:lnTo>
                    <a:pt x="224" y="343"/>
                  </a:lnTo>
                  <a:lnTo>
                    <a:pt x="211" y="293"/>
                  </a:lnTo>
                  <a:lnTo>
                    <a:pt x="205" y="269"/>
                  </a:lnTo>
                  <a:lnTo>
                    <a:pt x="199" y="245"/>
                  </a:lnTo>
                  <a:lnTo>
                    <a:pt x="195" y="222"/>
                  </a:lnTo>
                  <a:lnTo>
                    <a:pt x="192" y="198"/>
                  </a:lnTo>
                  <a:lnTo>
                    <a:pt x="192" y="198"/>
                  </a:lnTo>
                  <a:lnTo>
                    <a:pt x="187" y="204"/>
                  </a:lnTo>
                  <a:lnTo>
                    <a:pt x="180" y="207"/>
                  </a:lnTo>
                  <a:lnTo>
                    <a:pt x="174" y="209"/>
                  </a:lnTo>
                  <a:lnTo>
                    <a:pt x="167" y="210"/>
                  </a:lnTo>
                  <a:lnTo>
                    <a:pt x="154" y="214"/>
                  </a:lnTo>
                  <a:lnTo>
                    <a:pt x="147" y="216"/>
                  </a:lnTo>
                  <a:lnTo>
                    <a:pt x="141" y="220"/>
                  </a:lnTo>
                  <a:lnTo>
                    <a:pt x="141" y="220"/>
                  </a:lnTo>
                  <a:close/>
                  <a:moveTo>
                    <a:pt x="85" y="223"/>
                  </a:moveTo>
                  <a:lnTo>
                    <a:pt x="85" y="223"/>
                  </a:lnTo>
                  <a:lnTo>
                    <a:pt x="85" y="242"/>
                  </a:lnTo>
                  <a:lnTo>
                    <a:pt x="87" y="251"/>
                  </a:lnTo>
                  <a:lnTo>
                    <a:pt x="88" y="259"/>
                  </a:lnTo>
                  <a:lnTo>
                    <a:pt x="88" y="259"/>
                  </a:lnTo>
                  <a:lnTo>
                    <a:pt x="100" y="258"/>
                  </a:lnTo>
                  <a:lnTo>
                    <a:pt x="113" y="256"/>
                  </a:lnTo>
                  <a:lnTo>
                    <a:pt x="124" y="253"/>
                  </a:lnTo>
                  <a:lnTo>
                    <a:pt x="135" y="250"/>
                  </a:lnTo>
                  <a:lnTo>
                    <a:pt x="135" y="250"/>
                  </a:lnTo>
                  <a:lnTo>
                    <a:pt x="135" y="243"/>
                  </a:lnTo>
                  <a:lnTo>
                    <a:pt x="134" y="238"/>
                  </a:lnTo>
                  <a:lnTo>
                    <a:pt x="133" y="233"/>
                  </a:lnTo>
                  <a:lnTo>
                    <a:pt x="132" y="229"/>
                  </a:lnTo>
                  <a:lnTo>
                    <a:pt x="130" y="226"/>
                  </a:lnTo>
                  <a:lnTo>
                    <a:pt x="127" y="224"/>
                  </a:lnTo>
                  <a:lnTo>
                    <a:pt x="123" y="222"/>
                  </a:lnTo>
                  <a:lnTo>
                    <a:pt x="120" y="221"/>
                  </a:lnTo>
                  <a:lnTo>
                    <a:pt x="113" y="218"/>
                  </a:lnTo>
                  <a:lnTo>
                    <a:pt x="104" y="220"/>
                  </a:lnTo>
                  <a:lnTo>
                    <a:pt x="95" y="221"/>
                  </a:lnTo>
                  <a:lnTo>
                    <a:pt x="85" y="223"/>
                  </a:lnTo>
                  <a:lnTo>
                    <a:pt x="85" y="223"/>
                  </a:lnTo>
                  <a:close/>
                  <a:moveTo>
                    <a:pt x="92" y="272"/>
                  </a:moveTo>
                  <a:lnTo>
                    <a:pt x="92" y="272"/>
                  </a:lnTo>
                  <a:lnTo>
                    <a:pt x="93" y="281"/>
                  </a:lnTo>
                  <a:lnTo>
                    <a:pt x="97" y="288"/>
                  </a:lnTo>
                  <a:lnTo>
                    <a:pt x="101" y="295"/>
                  </a:lnTo>
                  <a:lnTo>
                    <a:pt x="103" y="302"/>
                  </a:lnTo>
                  <a:lnTo>
                    <a:pt x="103" y="302"/>
                  </a:lnTo>
                  <a:lnTo>
                    <a:pt x="108" y="302"/>
                  </a:lnTo>
                  <a:lnTo>
                    <a:pt x="113" y="301"/>
                  </a:lnTo>
                  <a:lnTo>
                    <a:pt x="120" y="298"/>
                  </a:lnTo>
                  <a:lnTo>
                    <a:pt x="129" y="295"/>
                  </a:lnTo>
                  <a:lnTo>
                    <a:pt x="134" y="293"/>
                  </a:lnTo>
                  <a:lnTo>
                    <a:pt x="141" y="292"/>
                  </a:lnTo>
                  <a:lnTo>
                    <a:pt x="141" y="292"/>
                  </a:lnTo>
                  <a:lnTo>
                    <a:pt x="141" y="278"/>
                  </a:lnTo>
                  <a:lnTo>
                    <a:pt x="139" y="272"/>
                  </a:lnTo>
                  <a:lnTo>
                    <a:pt x="137" y="267"/>
                  </a:lnTo>
                  <a:lnTo>
                    <a:pt x="137" y="267"/>
                  </a:lnTo>
                  <a:lnTo>
                    <a:pt x="127" y="271"/>
                  </a:lnTo>
                  <a:lnTo>
                    <a:pt x="117" y="272"/>
                  </a:lnTo>
                  <a:lnTo>
                    <a:pt x="106" y="272"/>
                  </a:lnTo>
                  <a:lnTo>
                    <a:pt x="92" y="272"/>
                  </a:lnTo>
                  <a:lnTo>
                    <a:pt x="92" y="27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88" name="PA_文本框 7"/>
          <p:cNvSpPr txBox="1">
            <a:spLocks noChangeArrowheads="1"/>
          </p:cNvSpPr>
          <p:nvPr/>
        </p:nvSpPr>
        <p:spPr bwMode="auto">
          <a:xfrm>
            <a:off x="1666646" y="4273528"/>
            <a:ext cx="234379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软雅黑"/>
                <a:sym typeface="Arial"/>
              </a:rPr>
              <a:t>Please add your text Please add your text Please add your text</a:t>
            </a:r>
          </a:p>
        </p:txBody>
      </p:sp>
      <p:sp>
        <p:nvSpPr>
          <p:cNvPr id="89" name="PA_文本框 7"/>
          <p:cNvSpPr txBox="1">
            <a:spLocks noChangeArrowheads="1"/>
          </p:cNvSpPr>
          <p:nvPr/>
        </p:nvSpPr>
        <p:spPr bwMode="auto">
          <a:xfrm>
            <a:off x="5087554" y="4273527"/>
            <a:ext cx="234379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软雅黑"/>
                <a:sym typeface="Arial"/>
              </a:rPr>
              <a:t>Please add your text Please add your text Please add your text</a:t>
            </a:r>
          </a:p>
        </p:txBody>
      </p:sp>
      <p:sp>
        <p:nvSpPr>
          <p:cNvPr id="90" name="PA_文本框 7"/>
          <p:cNvSpPr txBox="1">
            <a:spLocks noChangeArrowheads="1"/>
          </p:cNvSpPr>
          <p:nvPr/>
        </p:nvSpPr>
        <p:spPr bwMode="auto">
          <a:xfrm>
            <a:off x="8239091" y="4273527"/>
            <a:ext cx="234379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软雅黑"/>
                <a:sym typeface="Arial"/>
              </a:rPr>
              <a:t>Please add your text Please add your text Please add your text</a:t>
            </a:r>
          </a:p>
        </p:txBody>
      </p:sp>
      <p:sp>
        <p:nvSpPr>
          <p:cNvPr id="91" name="PA_文本框 147"/>
          <p:cNvSpPr txBox="1"/>
          <p:nvPr/>
        </p:nvSpPr>
        <p:spPr>
          <a:xfrm>
            <a:off x="2262906" y="3750307"/>
            <a:ext cx="1502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软雅黑"/>
                <a:sym typeface="Arial"/>
              </a:rPr>
              <a:t>Subtitle</a:t>
            </a:r>
          </a:p>
        </p:txBody>
      </p:sp>
      <p:sp>
        <p:nvSpPr>
          <p:cNvPr id="92" name="PA_文本框 148"/>
          <p:cNvSpPr txBox="1"/>
          <p:nvPr/>
        </p:nvSpPr>
        <p:spPr>
          <a:xfrm>
            <a:off x="5582540" y="3731874"/>
            <a:ext cx="1502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软雅黑"/>
                <a:sym typeface="Arial"/>
              </a:rPr>
              <a:t>Subtitle</a:t>
            </a:r>
          </a:p>
        </p:txBody>
      </p:sp>
      <p:sp>
        <p:nvSpPr>
          <p:cNvPr id="93" name="PA_文本框 149"/>
          <p:cNvSpPr txBox="1"/>
          <p:nvPr/>
        </p:nvSpPr>
        <p:spPr>
          <a:xfrm>
            <a:off x="8782626" y="3731874"/>
            <a:ext cx="1502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软雅黑"/>
                <a:sym typeface="Arial"/>
              </a:rPr>
              <a:t>Subtitle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:a14="http://schemas.microsoft.com/office/drawing/2010/main"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5" grpId="0" animBg="1"/>
      <p:bldP spid="28" grpId="0" animBg="1"/>
      <p:bldP spid="29" grpId="0" animBg="1"/>
      <p:bldP spid="36" grpId="0" animBg="1"/>
      <p:bldP spid="88" grpId="0"/>
      <p:bldP spid="89" grpId="0"/>
      <p:bldP spid="90" grpId="0"/>
      <p:bldP spid="91" grpId="0"/>
      <p:bldP spid="92" grpId="0"/>
      <p:bldP spid="9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02" y="1741403"/>
            <a:ext cx="4504696" cy="3704626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5679727" y="2465896"/>
            <a:ext cx="67295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60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微软雅黑"/>
                <a:sym typeface="Arial"/>
              </a:rPr>
              <a:t>Thanks for you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微软雅黑"/>
              <a:sym typeface="Arial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6358952" y="4075844"/>
            <a:ext cx="496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微软雅黑"/>
                <a:sym typeface="Arial"/>
              </a:rPr>
              <a:t>Reporting time: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微软雅黑"/>
                <a:sym typeface="Arial"/>
              </a:rPr>
              <a:t>     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微软雅黑"/>
                <a:sym typeface="Arial"/>
              </a:rPr>
              <a:t>      Reporter: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微软雅黑"/>
                <a:sym typeface="Arial"/>
              </a:rPr>
              <a:t>freeppt7.com</a:t>
            </a:r>
            <a:endParaRPr lang="zh-CN" altLang="en-US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54" name="chenying0907 91"/>
          <p:cNvSpPr/>
          <p:nvPr/>
        </p:nvSpPr>
        <p:spPr>
          <a:xfrm flipV="1">
            <a:off x="5819770" y="3884272"/>
            <a:ext cx="5935926" cy="1026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312" extrusionOk="0">
                <a:moveTo>
                  <a:pt x="20570" y="10021"/>
                </a:moveTo>
                <a:cubicBezTo>
                  <a:pt x="19775" y="9039"/>
                  <a:pt x="18988" y="8057"/>
                  <a:pt x="18200" y="8057"/>
                </a:cubicBezTo>
                <a:cubicBezTo>
                  <a:pt x="17822" y="8057"/>
                  <a:pt x="17444" y="9039"/>
                  <a:pt x="17066" y="9530"/>
                </a:cubicBezTo>
                <a:cubicBezTo>
                  <a:pt x="16838" y="10021"/>
                  <a:pt x="16609" y="9530"/>
                  <a:pt x="16381" y="10021"/>
                </a:cubicBezTo>
                <a:cubicBezTo>
                  <a:pt x="15775" y="10512"/>
                  <a:pt x="15168" y="11985"/>
                  <a:pt x="14570" y="11985"/>
                </a:cubicBezTo>
                <a:cubicBezTo>
                  <a:pt x="14090" y="11985"/>
                  <a:pt x="13617" y="10021"/>
                  <a:pt x="13145" y="10021"/>
                </a:cubicBezTo>
                <a:cubicBezTo>
                  <a:pt x="12830" y="9530"/>
                  <a:pt x="12515" y="11494"/>
                  <a:pt x="12200" y="11494"/>
                </a:cubicBezTo>
                <a:cubicBezTo>
                  <a:pt x="12058" y="11494"/>
                  <a:pt x="11916" y="10512"/>
                  <a:pt x="11774" y="10021"/>
                </a:cubicBezTo>
                <a:cubicBezTo>
                  <a:pt x="11743" y="10021"/>
                  <a:pt x="11704" y="9530"/>
                  <a:pt x="11672" y="9530"/>
                </a:cubicBezTo>
                <a:cubicBezTo>
                  <a:pt x="11137" y="10512"/>
                  <a:pt x="10601" y="11003"/>
                  <a:pt x="10066" y="11494"/>
                </a:cubicBezTo>
                <a:cubicBezTo>
                  <a:pt x="9829" y="11985"/>
                  <a:pt x="9593" y="11985"/>
                  <a:pt x="9365" y="11494"/>
                </a:cubicBezTo>
                <a:cubicBezTo>
                  <a:pt x="9215" y="11003"/>
                  <a:pt x="9066" y="9039"/>
                  <a:pt x="8916" y="9039"/>
                </a:cubicBezTo>
                <a:cubicBezTo>
                  <a:pt x="8632" y="8548"/>
                  <a:pt x="8349" y="9530"/>
                  <a:pt x="8065" y="9530"/>
                </a:cubicBezTo>
                <a:cubicBezTo>
                  <a:pt x="7806" y="9530"/>
                  <a:pt x="7538" y="9039"/>
                  <a:pt x="7278" y="9039"/>
                </a:cubicBezTo>
                <a:cubicBezTo>
                  <a:pt x="7199" y="9039"/>
                  <a:pt x="7121" y="8057"/>
                  <a:pt x="7042" y="8548"/>
                </a:cubicBezTo>
                <a:cubicBezTo>
                  <a:pt x="6821" y="10021"/>
                  <a:pt x="6593" y="12476"/>
                  <a:pt x="6365" y="12967"/>
                </a:cubicBezTo>
                <a:cubicBezTo>
                  <a:pt x="6144" y="13948"/>
                  <a:pt x="5916" y="12476"/>
                  <a:pt x="5687" y="12476"/>
                </a:cubicBezTo>
                <a:cubicBezTo>
                  <a:pt x="5569" y="12476"/>
                  <a:pt x="5459" y="14439"/>
                  <a:pt x="5349" y="14930"/>
                </a:cubicBezTo>
                <a:cubicBezTo>
                  <a:pt x="5278" y="15421"/>
                  <a:pt x="5207" y="15912"/>
                  <a:pt x="5136" y="15912"/>
                </a:cubicBezTo>
                <a:cubicBezTo>
                  <a:pt x="4774" y="14930"/>
                  <a:pt x="4412" y="13948"/>
                  <a:pt x="4049" y="13457"/>
                </a:cubicBezTo>
                <a:cubicBezTo>
                  <a:pt x="3790" y="12967"/>
                  <a:pt x="3530" y="11003"/>
                  <a:pt x="3278" y="12967"/>
                </a:cubicBezTo>
                <a:cubicBezTo>
                  <a:pt x="2845" y="15421"/>
                  <a:pt x="2411" y="14930"/>
                  <a:pt x="1978" y="15421"/>
                </a:cubicBezTo>
                <a:cubicBezTo>
                  <a:pt x="1687" y="16403"/>
                  <a:pt x="1388" y="15912"/>
                  <a:pt x="1089" y="16403"/>
                </a:cubicBezTo>
                <a:cubicBezTo>
                  <a:pt x="797" y="17385"/>
                  <a:pt x="506" y="19839"/>
                  <a:pt x="222" y="21312"/>
                </a:cubicBezTo>
                <a:cubicBezTo>
                  <a:pt x="151" y="21312"/>
                  <a:pt x="88" y="19348"/>
                  <a:pt x="18" y="18367"/>
                </a:cubicBezTo>
                <a:cubicBezTo>
                  <a:pt x="10" y="17876"/>
                  <a:pt x="-6" y="15421"/>
                  <a:pt x="2" y="14930"/>
                </a:cubicBezTo>
                <a:cubicBezTo>
                  <a:pt x="18" y="13948"/>
                  <a:pt x="49" y="12476"/>
                  <a:pt x="65" y="12476"/>
                </a:cubicBezTo>
                <a:cubicBezTo>
                  <a:pt x="317" y="18367"/>
                  <a:pt x="553" y="15421"/>
                  <a:pt x="797" y="11003"/>
                </a:cubicBezTo>
                <a:cubicBezTo>
                  <a:pt x="844" y="10021"/>
                  <a:pt x="907" y="10021"/>
                  <a:pt x="963" y="10512"/>
                </a:cubicBezTo>
                <a:cubicBezTo>
                  <a:pt x="1152" y="10512"/>
                  <a:pt x="1348" y="11985"/>
                  <a:pt x="1530" y="8057"/>
                </a:cubicBezTo>
                <a:cubicBezTo>
                  <a:pt x="1553" y="7567"/>
                  <a:pt x="1577" y="7567"/>
                  <a:pt x="1593" y="7567"/>
                </a:cubicBezTo>
                <a:cubicBezTo>
                  <a:pt x="2026" y="13457"/>
                  <a:pt x="2467" y="9039"/>
                  <a:pt x="2892" y="8057"/>
                </a:cubicBezTo>
                <a:cubicBezTo>
                  <a:pt x="3396" y="6094"/>
                  <a:pt x="3900" y="10512"/>
                  <a:pt x="4404" y="7076"/>
                </a:cubicBezTo>
                <a:cubicBezTo>
                  <a:pt x="4609" y="5603"/>
                  <a:pt x="4829" y="7076"/>
                  <a:pt x="5034" y="9039"/>
                </a:cubicBezTo>
                <a:cubicBezTo>
                  <a:pt x="5215" y="10512"/>
                  <a:pt x="5388" y="9039"/>
                  <a:pt x="5561" y="7567"/>
                </a:cubicBezTo>
                <a:cubicBezTo>
                  <a:pt x="5782" y="5603"/>
                  <a:pt x="5994" y="5112"/>
                  <a:pt x="6215" y="7567"/>
                </a:cubicBezTo>
                <a:cubicBezTo>
                  <a:pt x="6372" y="9530"/>
                  <a:pt x="6546" y="8057"/>
                  <a:pt x="6703" y="6585"/>
                </a:cubicBezTo>
                <a:cubicBezTo>
                  <a:pt x="7042" y="4130"/>
                  <a:pt x="7372" y="3148"/>
                  <a:pt x="7719" y="5603"/>
                </a:cubicBezTo>
                <a:cubicBezTo>
                  <a:pt x="7955" y="7076"/>
                  <a:pt x="8199" y="3639"/>
                  <a:pt x="8443" y="3148"/>
                </a:cubicBezTo>
                <a:cubicBezTo>
                  <a:pt x="8593" y="2657"/>
                  <a:pt x="8751" y="1676"/>
                  <a:pt x="8900" y="3148"/>
                </a:cubicBezTo>
                <a:cubicBezTo>
                  <a:pt x="9325" y="7567"/>
                  <a:pt x="9743" y="10512"/>
                  <a:pt x="10176" y="7076"/>
                </a:cubicBezTo>
                <a:cubicBezTo>
                  <a:pt x="10341" y="5603"/>
                  <a:pt x="10514" y="8057"/>
                  <a:pt x="10688" y="8057"/>
                </a:cubicBezTo>
                <a:cubicBezTo>
                  <a:pt x="10877" y="8057"/>
                  <a:pt x="11074" y="7567"/>
                  <a:pt x="11263" y="7567"/>
                </a:cubicBezTo>
                <a:cubicBezTo>
                  <a:pt x="11601" y="7076"/>
                  <a:pt x="11932" y="7076"/>
                  <a:pt x="12270" y="7076"/>
                </a:cubicBezTo>
                <a:cubicBezTo>
                  <a:pt x="12617" y="6585"/>
                  <a:pt x="12971" y="5603"/>
                  <a:pt x="13318" y="7076"/>
                </a:cubicBezTo>
                <a:cubicBezTo>
                  <a:pt x="13767" y="9530"/>
                  <a:pt x="14208" y="6094"/>
                  <a:pt x="14656" y="7076"/>
                </a:cubicBezTo>
                <a:cubicBezTo>
                  <a:pt x="15105" y="8057"/>
                  <a:pt x="15554" y="7567"/>
                  <a:pt x="16003" y="7076"/>
                </a:cubicBezTo>
                <a:cubicBezTo>
                  <a:pt x="16586" y="6585"/>
                  <a:pt x="17168" y="6094"/>
                  <a:pt x="17751" y="5112"/>
                </a:cubicBezTo>
                <a:cubicBezTo>
                  <a:pt x="18043" y="4621"/>
                  <a:pt x="18334" y="2657"/>
                  <a:pt x="18617" y="2657"/>
                </a:cubicBezTo>
                <a:cubicBezTo>
                  <a:pt x="18925" y="3148"/>
                  <a:pt x="19232" y="4621"/>
                  <a:pt x="19531" y="5112"/>
                </a:cubicBezTo>
                <a:cubicBezTo>
                  <a:pt x="20066" y="6094"/>
                  <a:pt x="20602" y="3639"/>
                  <a:pt x="21129" y="203"/>
                </a:cubicBezTo>
                <a:cubicBezTo>
                  <a:pt x="21271" y="-288"/>
                  <a:pt x="21413" y="203"/>
                  <a:pt x="21555" y="694"/>
                </a:cubicBezTo>
                <a:cubicBezTo>
                  <a:pt x="21570" y="694"/>
                  <a:pt x="21594" y="2167"/>
                  <a:pt x="21594" y="2657"/>
                </a:cubicBezTo>
                <a:cubicBezTo>
                  <a:pt x="21594" y="3639"/>
                  <a:pt x="21578" y="5112"/>
                  <a:pt x="21563" y="5603"/>
                </a:cubicBezTo>
                <a:cubicBezTo>
                  <a:pt x="21523" y="6585"/>
                  <a:pt x="21484" y="7076"/>
                  <a:pt x="21437" y="7076"/>
                </a:cubicBezTo>
                <a:cubicBezTo>
                  <a:pt x="21153" y="7076"/>
                  <a:pt x="20862" y="7076"/>
                  <a:pt x="20570" y="7076"/>
                </a:cubicBezTo>
                <a:cubicBezTo>
                  <a:pt x="20570" y="8057"/>
                  <a:pt x="20570" y="9039"/>
                  <a:pt x="20570" y="10021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22860" rIns="2286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Calibri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:a14="http://schemas.microsoft.com/office/drawing/2010/main"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4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241551" y="3807884"/>
            <a:ext cx="596900" cy="656167"/>
          </a:xfrm>
          <a:custGeom>
            <a:avLst/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784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32100" y="3810000"/>
            <a:ext cx="9359900" cy="658284"/>
          </a:xfrm>
          <a:prstGeom prst="rect">
            <a:avLst/>
          </a:prstGeom>
          <a:solidFill>
            <a:srgbClr val="F8F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anchor="ctr"/>
          <a:lstStyle/>
          <a:p>
            <a:pPr algn="ctr" fontAlgn="base">
              <a:defRPr/>
            </a:pPr>
            <a:r>
              <a:rPr lang="en-US" altLang="zh-CN" sz="2800" strike="noStrike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itchFamily="34" charset="-128"/>
              </a:rPr>
              <a:t>https://www.freeppt7.com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3043767"/>
            <a:ext cx="9313333" cy="7747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l" fontAlgn="base">
              <a:defRPr/>
            </a:pPr>
            <a:r>
              <a:rPr lang="zh-CN" altLang="en-US" sz="3200" strike="noStrike" spc="200" noProof="1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</a:t>
            </a:r>
            <a:r>
              <a:rPr sz="2400" strike="noStrike" spc="2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Best PPT templates for free download</a:t>
            </a:r>
          </a:p>
        </p:txBody>
      </p:sp>
      <p:sp>
        <p:nvSpPr>
          <p:cNvPr id="6" name="直角三角形 5"/>
          <p:cNvSpPr/>
          <p:nvPr/>
        </p:nvSpPr>
        <p:spPr>
          <a:xfrm>
            <a:off x="9311217" y="3039533"/>
            <a:ext cx="855133" cy="778933"/>
          </a:xfrm>
          <a:prstGeom prst="rtTriangl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15365" name="矩形 11"/>
          <p:cNvSpPr/>
          <p:nvPr/>
        </p:nvSpPr>
        <p:spPr>
          <a:xfrm>
            <a:off x="2643717" y="3920067"/>
            <a:ext cx="6904567" cy="1693333"/>
          </a:xfrm>
          <a:prstGeom prst="rect">
            <a:avLst/>
          </a:prstGeom>
          <a:noFill/>
          <a:ln w="25400">
            <a:noFill/>
          </a:ln>
        </p:spPr>
        <p:txBody>
          <a:bodyPr anchor="ctr"/>
          <a:lstStyle/>
          <a:p>
            <a:pPr>
              <a:lnSpc>
                <a:spcPts val="2400"/>
              </a:lnSpc>
            </a:pPr>
            <a:r>
              <a:rPr lang="en-US" altLang="zh-CN" sz="1200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15366" name="图片 4" descr="logo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051" y="844551"/>
            <a:ext cx="5549900" cy="128058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977285"/>
            <a:ext cx="2817266" cy="2316897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833149" y="3262519"/>
            <a:ext cx="7010933" cy="8205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533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软雅黑"/>
                <a:sym typeface="Arial"/>
              </a:rPr>
              <a:t>Teaching Reflections</a:t>
            </a:r>
          </a:p>
        </p:txBody>
      </p:sp>
      <p:sp>
        <p:nvSpPr>
          <p:cNvPr id="15" name="TextBox 25"/>
          <p:cNvSpPr txBox="1"/>
          <p:nvPr/>
        </p:nvSpPr>
        <p:spPr>
          <a:xfrm>
            <a:off x="3606220" y="4555346"/>
            <a:ext cx="1844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With students as the main body</a:t>
            </a:r>
          </a:p>
        </p:txBody>
      </p:sp>
      <p:sp>
        <p:nvSpPr>
          <p:cNvPr id="16" name="TextBox 26"/>
          <p:cNvSpPr txBox="1"/>
          <p:nvPr/>
        </p:nvSpPr>
        <p:spPr>
          <a:xfrm>
            <a:off x="5742812" y="4555346"/>
            <a:ext cx="160839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Informatization teaching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7" name="Freeform 21"/>
          <p:cNvSpPr>
            <a:spLocks noEditPoints="1"/>
          </p:cNvSpPr>
          <p:nvPr/>
        </p:nvSpPr>
        <p:spPr>
          <a:xfrm>
            <a:off x="3323881" y="4620379"/>
            <a:ext cx="266479" cy="268065"/>
          </a:xfrm>
          <a:custGeom>
            <a:avLst/>
            <a:gdLst/>
            <a:ahLst/>
            <a:cxnLst>
              <a:cxn ang="0">
                <a:pos x="133350" y="0"/>
              </a:cxn>
              <a:cxn ang="0">
                <a:pos x="266700" y="134144"/>
              </a:cxn>
              <a:cxn ang="0">
                <a:pos x="133350" y="268288"/>
              </a:cxn>
              <a:cxn ang="0">
                <a:pos x="0" y="134144"/>
              </a:cxn>
              <a:cxn ang="0">
                <a:pos x="133350" y="0"/>
              </a:cxn>
              <a:cxn ang="0">
                <a:pos x="112835" y="228159"/>
              </a:cxn>
              <a:cxn ang="0">
                <a:pos x="153865" y="228159"/>
              </a:cxn>
              <a:cxn ang="0">
                <a:pos x="153865" y="155928"/>
              </a:cxn>
              <a:cxn ang="0">
                <a:pos x="226809" y="155928"/>
              </a:cxn>
              <a:cxn ang="0">
                <a:pos x="226809" y="113506"/>
              </a:cxn>
              <a:cxn ang="0">
                <a:pos x="153865" y="113506"/>
              </a:cxn>
              <a:cxn ang="0">
                <a:pos x="153865" y="40129"/>
              </a:cxn>
              <a:cxn ang="0">
                <a:pos x="112835" y="40129"/>
              </a:cxn>
              <a:cxn ang="0">
                <a:pos x="112835" y="113506"/>
              </a:cxn>
              <a:cxn ang="0">
                <a:pos x="39891" y="113506"/>
              </a:cxn>
              <a:cxn ang="0">
                <a:pos x="39891" y="155928"/>
              </a:cxn>
              <a:cxn ang="0">
                <a:pos x="112835" y="155928"/>
              </a:cxn>
              <a:cxn ang="0">
                <a:pos x="112835" y="228159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9"/>
                </a:lnTo>
                <a:lnTo>
                  <a:pt x="135" y="99"/>
                </a:lnTo>
                <a:lnTo>
                  <a:pt x="135" y="35"/>
                </a:lnTo>
                <a:lnTo>
                  <a:pt x="99" y="35"/>
                </a:lnTo>
                <a:lnTo>
                  <a:pt x="99" y="99"/>
                </a:lnTo>
                <a:lnTo>
                  <a:pt x="35" y="99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txBody>
          <a:bodyPr/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8" name="Freeform 22"/>
          <p:cNvSpPr>
            <a:spLocks noEditPoints="1"/>
          </p:cNvSpPr>
          <p:nvPr/>
        </p:nvSpPr>
        <p:spPr>
          <a:xfrm>
            <a:off x="5446194" y="4620379"/>
            <a:ext cx="266479" cy="268065"/>
          </a:xfrm>
          <a:custGeom>
            <a:avLst/>
            <a:gdLst/>
            <a:ahLst/>
            <a:cxnLst>
              <a:cxn ang="0">
                <a:pos x="133350" y="0"/>
              </a:cxn>
              <a:cxn ang="0">
                <a:pos x="266700" y="134144"/>
              </a:cxn>
              <a:cxn ang="0">
                <a:pos x="133350" y="268288"/>
              </a:cxn>
              <a:cxn ang="0">
                <a:pos x="0" y="134144"/>
              </a:cxn>
              <a:cxn ang="0">
                <a:pos x="133350" y="0"/>
              </a:cxn>
              <a:cxn ang="0">
                <a:pos x="112835" y="228159"/>
              </a:cxn>
              <a:cxn ang="0">
                <a:pos x="153865" y="228159"/>
              </a:cxn>
              <a:cxn ang="0">
                <a:pos x="153865" y="155928"/>
              </a:cxn>
              <a:cxn ang="0">
                <a:pos x="226809" y="155928"/>
              </a:cxn>
              <a:cxn ang="0">
                <a:pos x="226809" y="112360"/>
              </a:cxn>
              <a:cxn ang="0">
                <a:pos x="153865" y="112360"/>
              </a:cxn>
              <a:cxn ang="0">
                <a:pos x="153865" y="40129"/>
              </a:cxn>
              <a:cxn ang="0">
                <a:pos x="112835" y="40129"/>
              </a:cxn>
              <a:cxn ang="0">
                <a:pos x="112835" y="112360"/>
              </a:cxn>
              <a:cxn ang="0">
                <a:pos x="39891" y="112360"/>
              </a:cxn>
              <a:cxn ang="0">
                <a:pos x="39891" y="155928"/>
              </a:cxn>
              <a:cxn ang="0">
                <a:pos x="112835" y="155928"/>
              </a:cxn>
              <a:cxn ang="0">
                <a:pos x="112835" y="228159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txBody>
          <a:bodyPr/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9" name="TextBox 13"/>
          <p:cNvSpPr txBox="1"/>
          <p:nvPr/>
        </p:nvSpPr>
        <p:spPr>
          <a:xfrm>
            <a:off x="7952366" y="4555346"/>
            <a:ext cx="2025557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Diversification evaluation mechanism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0" name="Freeform 22"/>
          <p:cNvSpPr>
            <a:spLocks noEditPoints="1"/>
          </p:cNvSpPr>
          <p:nvPr/>
        </p:nvSpPr>
        <p:spPr>
          <a:xfrm>
            <a:off x="7654163" y="4620379"/>
            <a:ext cx="266479" cy="268065"/>
          </a:xfrm>
          <a:custGeom>
            <a:avLst/>
            <a:gdLst/>
            <a:ahLst/>
            <a:cxnLst>
              <a:cxn ang="0">
                <a:pos x="133350" y="0"/>
              </a:cxn>
              <a:cxn ang="0">
                <a:pos x="266700" y="134144"/>
              </a:cxn>
              <a:cxn ang="0">
                <a:pos x="133350" y="268288"/>
              </a:cxn>
              <a:cxn ang="0">
                <a:pos x="0" y="134144"/>
              </a:cxn>
              <a:cxn ang="0">
                <a:pos x="133350" y="0"/>
              </a:cxn>
              <a:cxn ang="0">
                <a:pos x="112835" y="228159"/>
              </a:cxn>
              <a:cxn ang="0">
                <a:pos x="153865" y="228159"/>
              </a:cxn>
              <a:cxn ang="0">
                <a:pos x="153865" y="155928"/>
              </a:cxn>
              <a:cxn ang="0">
                <a:pos x="226809" y="155928"/>
              </a:cxn>
              <a:cxn ang="0">
                <a:pos x="226809" y="112360"/>
              </a:cxn>
              <a:cxn ang="0">
                <a:pos x="153865" y="112360"/>
              </a:cxn>
              <a:cxn ang="0">
                <a:pos x="153865" y="40129"/>
              </a:cxn>
              <a:cxn ang="0">
                <a:pos x="112835" y="40129"/>
              </a:cxn>
              <a:cxn ang="0">
                <a:pos x="112835" y="112360"/>
              </a:cxn>
              <a:cxn ang="0">
                <a:pos x="39891" y="112360"/>
              </a:cxn>
              <a:cxn ang="0">
                <a:pos x="39891" y="155928"/>
              </a:cxn>
              <a:cxn ang="0">
                <a:pos x="112835" y="155928"/>
              </a:cxn>
              <a:cxn ang="0">
                <a:pos x="112835" y="228159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txBody>
          <a:bodyPr/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1" name="TextBox 13"/>
          <p:cNvSpPr txBox="1"/>
          <p:nvPr/>
        </p:nvSpPr>
        <p:spPr>
          <a:xfrm>
            <a:off x="3603057" y="5073860"/>
            <a:ext cx="1324543" cy="30777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Add a title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2" name="Freeform 22"/>
          <p:cNvSpPr>
            <a:spLocks noEditPoints="1"/>
          </p:cNvSpPr>
          <p:nvPr/>
        </p:nvSpPr>
        <p:spPr>
          <a:xfrm>
            <a:off x="3330246" y="5138894"/>
            <a:ext cx="266479" cy="268065"/>
          </a:xfrm>
          <a:custGeom>
            <a:avLst/>
            <a:gdLst/>
            <a:ahLst/>
            <a:cxnLst>
              <a:cxn ang="0">
                <a:pos x="133350" y="0"/>
              </a:cxn>
              <a:cxn ang="0">
                <a:pos x="266700" y="134144"/>
              </a:cxn>
              <a:cxn ang="0">
                <a:pos x="133350" y="268288"/>
              </a:cxn>
              <a:cxn ang="0">
                <a:pos x="0" y="134144"/>
              </a:cxn>
              <a:cxn ang="0">
                <a:pos x="133350" y="0"/>
              </a:cxn>
              <a:cxn ang="0">
                <a:pos x="112835" y="228159"/>
              </a:cxn>
              <a:cxn ang="0">
                <a:pos x="153865" y="228159"/>
              </a:cxn>
              <a:cxn ang="0">
                <a:pos x="153865" y="155928"/>
              </a:cxn>
              <a:cxn ang="0">
                <a:pos x="226809" y="155928"/>
              </a:cxn>
              <a:cxn ang="0">
                <a:pos x="226809" y="112360"/>
              </a:cxn>
              <a:cxn ang="0">
                <a:pos x="153865" y="112360"/>
              </a:cxn>
              <a:cxn ang="0">
                <a:pos x="153865" y="40129"/>
              </a:cxn>
              <a:cxn ang="0">
                <a:pos x="112835" y="40129"/>
              </a:cxn>
              <a:cxn ang="0">
                <a:pos x="112835" y="112360"/>
              </a:cxn>
              <a:cxn ang="0">
                <a:pos x="39891" y="112360"/>
              </a:cxn>
              <a:cxn ang="0">
                <a:pos x="39891" y="155928"/>
              </a:cxn>
              <a:cxn ang="0">
                <a:pos x="112835" y="155928"/>
              </a:cxn>
              <a:cxn ang="0">
                <a:pos x="112835" y="228159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txBody>
          <a:bodyPr/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5742812" y="5073860"/>
            <a:ext cx="2025557" cy="30777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Add a title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4" name="Freeform 22"/>
          <p:cNvSpPr>
            <a:spLocks noEditPoints="1"/>
          </p:cNvSpPr>
          <p:nvPr/>
        </p:nvSpPr>
        <p:spPr>
          <a:xfrm>
            <a:off x="5457305" y="5138894"/>
            <a:ext cx="266479" cy="268065"/>
          </a:xfrm>
          <a:custGeom>
            <a:avLst/>
            <a:gdLst/>
            <a:ahLst/>
            <a:cxnLst>
              <a:cxn ang="0">
                <a:pos x="133350" y="0"/>
              </a:cxn>
              <a:cxn ang="0">
                <a:pos x="266700" y="134144"/>
              </a:cxn>
              <a:cxn ang="0">
                <a:pos x="133350" y="268288"/>
              </a:cxn>
              <a:cxn ang="0">
                <a:pos x="0" y="134144"/>
              </a:cxn>
              <a:cxn ang="0">
                <a:pos x="133350" y="0"/>
              </a:cxn>
              <a:cxn ang="0">
                <a:pos x="112835" y="228159"/>
              </a:cxn>
              <a:cxn ang="0">
                <a:pos x="153865" y="228159"/>
              </a:cxn>
              <a:cxn ang="0">
                <a:pos x="153865" y="155928"/>
              </a:cxn>
              <a:cxn ang="0">
                <a:pos x="226809" y="155928"/>
              </a:cxn>
              <a:cxn ang="0">
                <a:pos x="226809" y="112360"/>
              </a:cxn>
              <a:cxn ang="0">
                <a:pos x="153865" y="112360"/>
              </a:cxn>
              <a:cxn ang="0">
                <a:pos x="153865" y="40129"/>
              </a:cxn>
              <a:cxn ang="0">
                <a:pos x="112835" y="40129"/>
              </a:cxn>
              <a:cxn ang="0">
                <a:pos x="112835" y="112360"/>
              </a:cxn>
              <a:cxn ang="0">
                <a:pos x="39891" y="112360"/>
              </a:cxn>
              <a:cxn ang="0">
                <a:pos x="39891" y="155928"/>
              </a:cxn>
              <a:cxn ang="0">
                <a:pos x="112835" y="155928"/>
              </a:cxn>
              <a:cxn ang="0">
                <a:pos x="112835" y="228159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txBody>
          <a:bodyPr/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:a14="http://schemas.microsoft.com/office/drawing/2010/main"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79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79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9" grpId="0"/>
      <p:bldP spid="21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64485"/>
            <a:ext cx="788328" cy="648315"/>
          </a:xfrm>
          <a:prstGeom prst="rect">
            <a:avLst/>
          </a:prstGeom>
        </p:spPr>
      </p:pic>
      <p:sp>
        <p:nvSpPr>
          <p:cNvPr id="27" name="TextBox 31"/>
          <p:cNvSpPr txBox="1"/>
          <p:nvPr/>
        </p:nvSpPr>
        <p:spPr>
          <a:xfrm>
            <a:off x="1149621" y="146143"/>
            <a:ext cx="6942641" cy="66665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373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Add a text title</a:t>
            </a:r>
            <a:endParaRPr lang="zh-CN" altLang="en-US" sz="373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8" name="PA_椭圆 31"/>
          <p:cNvSpPr/>
          <p:nvPr/>
        </p:nvSpPr>
        <p:spPr>
          <a:xfrm>
            <a:off x="1269898" y="2377410"/>
            <a:ext cx="1025482" cy="124024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9" name="PA_文本框 61"/>
          <p:cNvSpPr txBox="1"/>
          <p:nvPr/>
        </p:nvSpPr>
        <p:spPr>
          <a:xfrm>
            <a:off x="2405696" y="2301801"/>
            <a:ext cx="340728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软雅黑"/>
                <a:sym typeface="Arial"/>
              </a:rPr>
              <a:t>Enter a subheading</a:t>
            </a:r>
          </a:p>
        </p:txBody>
      </p:sp>
      <p:sp>
        <p:nvSpPr>
          <p:cNvPr id="30" name="PA_文本框 62"/>
          <p:cNvSpPr txBox="1"/>
          <p:nvPr/>
        </p:nvSpPr>
        <p:spPr>
          <a:xfrm>
            <a:off x="2409010" y="2990892"/>
            <a:ext cx="340729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软雅黑"/>
                <a:sym typeface="Arial"/>
              </a:rPr>
              <a:t>A designer can use text text to simulate what text will will look look like. If it is not real text. </a:t>
            </a:r>
          </a:p>
        </p:txBody>
      </p:sp>
      <p:sp>
        <p:nvSpPr>
          <p:cNvPr id="31" name="PA_矩形 71"/>
          <p:cNvSpPr/>
          <p:nvPr/>
        </p:nvSpPr>
        <p:spPr>
          <a:xfrm>
            <a:off x="1401308" y="2931787"/>
            <a:ext cx="755335" cy="7078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01</a:t>
            </a:r>
            <a:endParaRPr lang="zh-CN" altLang="en-US" sz="2400" b="1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</p:txBody>
      </p:sp>
      <p:grpSp>
        <p:nvGrpSpPr>
          <p:cNvPr id="32" name="PA_组合 5"/>
          <p:cNvGrpSpPr/>
          <p:nvPr/>
        </p:nvGrpSpPr>
        <p:grpSpPr>
          <a:xfrm>
            <a:off x="1507889" y="2545429"/>
            <a:ext cx="536701" cy="472759"/>
            <a:chOff x="7509111" y="2144857"/>
            <a:chExt cx="1157049" cy="1019200"/>
          </a:xfrm>
          <a:noFill/>
        </p:grpSpPr>
        <p:sp>
          <p:nvSpPr>
            <p:cNvPr id="33" name="任意多边形 32"/>
            <p:cNvSpPr/>
            <p:nvPr/>
          </p:nvSpPr>
          <p:spPr>
            <a:xfrm>
              <a:off x="7509111" y="2364157"/>
              <a:ext cx="1157049" cy="799900"/>
            </a:xfrm>
            <a:custGeom>
              <a:avLst/>
              <a:gdLst>
                <a:gd name="connsiteX0" fmla="*/ 582519 w 1166674"/>
                <a:gd name="connsiteY0" fmla="*/ 223878 h 732468"/>
                <a:gd name="connsiteX1" fmla="*/ 236155 w 1166674"/>
                <a:gd name="connsiteY1" fmla="*/ 2205 h 732468"/>
                <a:gd name="connsiteX2" fmla="*/ 628 w 1166674"/>
                <a:gd name="connsiteY2" fmla="*/ 390133 h 732468"/>
                <a:gd name="connsiteX3" fmla="*/ 305428 w 1166674"/>
                <a:gd name="connsiteY3" fmla="*/ 722642 h 732468"/>
                <a:gd name="connsiteX4" fmla="*/ 540955 w 1166674"/>
                <a:gd name="connsiteY4" fmla="*/ 611805 h 732468"/>
                <a:gd name="connsiteX5" fmla="*/ 734919 w 1166674"/>
                <a:gd name="connsiteY5" fmla="*/ 722642 h 732468"/>
                <a:gd name="connsiteX6" fmla="*/ 1095137 w 1166674"/>
                <a:gd name="connsiteY6" fmla="*/ 556387 h 732468"/>
                <a:gd name="connsiteX7" fmla="*/ 1122846 w 1166674"/>
                <a:gd name="connsiteY7" fmla="*/ 43769 h 732468"/>
                <a:gd name="connsiteX8" fmla="*/ 582519 w 1166674"/>
                <a:gd name="connsiteY8" fmla="*/ 223878 h 732468"/>
                <a:gd name="connsiteX0-1" fmla="*/ 582519 w 1166674"/>
                <a:gd name="connsiteY0-2" fmla="*/ 223878 h 732468"/>
                <a:gd name="connsiteX1-3" fmla="*/ 236155 w 1166674"/>
                <a:gd name="connsiteY1-4" fmla="*/ 2205 h 732468"/>
                <a:gd name="connsiteX2-5" fmla="*/ 628 w 1166674"/>
                <a:gd name="connsiteY2-6" fmla="*/ 390133 h 732468"/>
                <a:gd name="connsiteX3-7" fmla="*/ 305428 w 1166674"/>
                <a:gd name="connsiteY3-8" fmla="*/ 722642 h 732468"/>
                <a:gd name="connsiteX4-9" fmla="*/ 540955 w 1166674"/>
                <a:gd name="connsiteY4-10" fmla="*/ 611805 h 732468"/>
                <a:gd name="connsiteX5-11" fmla="*/ 734919 w 1166674"/>
                <a:gd name="connsiteY5-12" fmla="*/ 722642 h 732468"/>
                <a:gd name="connsiteX6-13" fmla="*/ 1095137 w 1166674"/>
                <a:gd name="connsiteY6-14" fmla="*/ 556387 h 732468"/>
                <a:gd name="connsiteX7-15" fmla="*/ 1122846 w 1166674"/>
                <a:gd name="connsiteY7-16" fmla="*/ 43769 h 732468"/>
                <a:gd name="connsiteX8-17" fmla="*/ 582519 w 1166674"/>
                <a:gd name="connsiteY8-18" fmla="*/ 223878 h 732468"/>
                <a:gd name="connsiteX0-19" fmla="*/ 582519 w 1166674"/>
                <a:gd name="connsiteY0-20" fmla="*/ 226644 h 735234"/>
                <a:gd name="connsiteX1-21" fmla="*/ 236155 w 1166674"/>
                <a:gd name="connsiteY1-22" fmla="*/ 4971 h 735234"/>
                <a:gd name="connsiteX2-23" fmla="*/ 628 w 1166674"/>
                <a:gd name="connsiteY2-24" fmla="*/ 392899 h 735234"/>
                <a:gd name="connsiteX3-25" fmla="*/ 305428 w 1166674"/>
                <a:gd name="connsiteY3-26" fmla="*/ 725408 h 735234"/>
                <a:gd name="connsiteX4-27" fmla="*/ 540955 w 1166674"/>
                <a:gd name="connsiteY4-28" fmla="*/ 614571 h 735234"/>
                <a:gd name="connsiteX5-29" fmla="*/ 734919 w 1166674"/>
                <a:gd name="connsiteY5-30" fmla="*/ 725408 h 735234"/>
                <a:gd name="connsiteX6-31" fmla="*/ 1095137 w 1166674"/>
                <a:gd name="connsiteY6-32" fmla="*/ 559153 h 735234"/>
                <a:gd name="connsiteX7-33" fmla="*/ 1122846 w 1166674"/>
                <a:gd name="connsiteY7-34" fmla="*/ 46535 h 735234"/>
                <a:gd name="connsiteX8-35" fmla="*/ 582519 w 1166674"/>
                <a:gd name="connsiteY8-36" fmla="*/ 226644 h 735234"/>
                <a:gd name="connsiteX0-37" fmla="*/ 582519 w 1166674"/>
                <a:gd name="connsiteY0-38" fmla="*/ 226644 h 735234"/>
                <a:gd name="connsiteX1-39" fmla="*/ 236155 w 1166674"/>
                <a:gd name="connsiteY1-40" fmla="*/ 4971 h 735234"/>
                <a:gd name="connsiteX2-41" fmla="*/ 628 w 1166674"/>
                <a:gd name="connsiteY2-42" fmla="*/ 392899 h 735234"/>
                <a:gd name="connsiteX3-43" fmla="*/ 305428 w 1166674"/>
                <a:gd name="connsiteY3-44" fmla="*/ 725408 h 735234"/>
                <a:gd name="connsiteX4-45" fmla="*/ 540955 w 1166674"/>
                <a:gd name="connsiteY4-46" fmla="*/ 614571 h 735234"/>
                <a:gd name="connsiteX5-47" fmla="*/ 734919 w 1166674"/>
                <a:gd name="connsiteY5-48" fmla="*/ 725408 h 735234"/>
                <a:gd name="connsiteX6-49" fmla="*/ 1095137 w 1166674"/>
                <a:gd name="connsiteY6-50" fmla="*/ 559153 h 735234"/>
                <a:gd name="connsiteX7-51" fmla="*/ 1122846 w 1166674"/>
                <a:gd name="connsiteY7-52" fmla="*/ 46535 h 735234"/>
                <a:gd name="connsiteX8-53" fmla="*/ 582519 w 1166674"/>
                <a:gd name="connsiteY8-54" fmla="*/ 226644 h 735234"/>
                <a:gd name="connsiteX0-55" fmla="*/ 582519 w 1166674"/>
                <a:gd name="connsiteY0-56" fmla="*/ 226644 h 735234"/>
                <a:gd name="connsiteX1-57" fmla="*/ 236155 w 1166674"/>
                <a:gd name="connsiteY1-58" fmla="*/ 4971 h 735234"/>
                <a:gd name="connsiteX2-59" fmla="*/ 628 w 1166674"/>
                <a:gd name="connsiteY2-60" fmla="*/ 392899 h 735234"/>
                <a:gd name="connsiteX3-61" fmla="*/ 305428 w 1166674"/>
                <a:gd name="connsiteY3-62" fmla="*/ 725408 h 735234"/>
                <a:gd name="connsiteX4-63" fmla="*/ 540955 w 1166674"/>
                <a:gd name="connsiteY4-64" fmla="*/ 614571 h 735234"/>
                <a:gd name="connsiteX5-65" fmla="*/ 734919 w 1166674"/>
                <a:gd name="connsiteY5-66" fmla="*/ 725408 h 735234"/>
                <a:gd name="connsiteX6-67" fmla="*/ 1095137 w 1166674"/>
                <a:gd name="connsiteY6-68" fmla="*/ 559153 h 735234"/>
                <a:gd name="connsiteX7-69" fmla="*/ 1122846 w 1166674"/>
                <a:gd name="connsiteY7-70" fmla="*/ 46535 h 735234"/>
                <a:gd name="connsiteX8-71" fmla="*/ 582519 w 1166674"/>
                <a:gd name="connsiteY8-72" fmla="*/ 226644 h 735234"/>
                <a:gd name="connsiteX0-73" fmla="*/ 582519 w 1131746"/>
                <a:gd name="connsiteY0-74" fmla="*/ 226644 h 735234"/>
                <a:gd name="connsiteX1-75" fmla="*/ 236155 w 1131746"/>
                <a:gd name="connsiteY1-76" fmla="*/ 4971 h 735234"/>
                <a:gd name="connsiteX2-77" fmla="*/ 628 w 1131746"/>
                <a:gd name="connsiteY2-78" fmla="*/ 392899 h 735234"/>
                <a:gd name="connsiteX3-79" fmla="*/ 305428 w 1131746"/>
                <a:gd name="connsiteY3-80" fmla="*/ 725408 h 735234"/>
                <a:gd name="connsiteX4-81" fmla="*/ 540955 w 1131746"/>
                <a:gd name="connsiteY4-82" fmla="*/ 614571 h 735234"/>
                <a:gd name="connsiteX5-83" fmla="*/ 734919 w 1131746"/>
                <a:gd name="connsiteY5-84" fmla="*/ 725408 h 735234"/>
                <a:gd name="connsiteX6-85" fmla="*/ 1095137 w 1131746"/>
                <a:gd name="connsiteY6-86" fmla="*/ 559153 h 735234"/>
                <a:gd name="connsiteX7-87" fmla="*/ 1053574 w 1131746"/>
                <a:gd name="connsiteY7-88" fmla="*/ 74245 h 735234"/>
                <a:gd name="connsiteX8-89" fmla="*/ 582519 w 1131746"/>
                <a:gd name="connsiteY8-90" fmla="*/ 226644 h 735234"/>
                <a:gd name="connsiteX0-91" fmla="*/ 582519 w 1137803"/>
                <a:gd name="connsiteY0-92" fmla="*/ 226644 h 735234"/>
                <a:gd name="connsiteX1-93" fmla="*/ 236155 w 1137803"/>
                <a:gd name="connsiteY1-94" fmla="*/ 4971 h 735234"/>
                <a:gd name="connsiteX2-95" fmla="*/ 628 w 1137803"/>
                <a:gd name="connsiteY2-96" fmla="*/ 392899 h 735234"/>
                <a:gd name="connsiteX3-97" fmla="*/ 305428 w 1137803"/>
                <a:gd name="connsiteY3-98" fmla="*/ 725408 h 735234"/>
                <a:gd name="connsiteX4-99" fmla="*/ 540955 w 1137803"/>
                <a:gd name="connsiteY4-100" fmla="*/ 614571 h 735234"/>
                <a:gd name="connsiteX5-101" fmla="*/ 734919 w 1137803"/>
                <a:gd name="connsiteY5-102" fmla="*/ 725408 h 735234"/>
                <a:gd name="connsiteX6-103" fmla="*/ 1095137 w 1137803"/>
                <a:gd name="connsiteY6-104" fmla="*/ 559153 h 735234"/>
                <a:gd name="connsiteX7-105" fmla="*/ 1053574 w 1137803"/>
                <a:gd name="connsiteY7-106" fmla="*/ 74245 h 735234"/>
                <a:gd name="connsiteX8-107" fmla="*/ 582519 w 1137803"/>
                <a:gd name="connsiteY8-108" fmla="*/ 226644 h 735234"/>
                <a:gd name="connsiteX0-109" fmla="*/ 582519 w 1137803"/>
                <a:gd name="connsiteY0-110" fmla="*/ 226644 h 735234"/>
                <a:gd name="connsiteX1-111" fmla="*/ 236155 w 1137803"/>
                <a:gd name="connsiteY1-112" fmla="*/ 4971 h 735234"/>
                <a:gd name="connsiteX2-113" fmla="*/ 628 w 1137803"/>
                <a:gd name="connsiteY2-114" fmla="*/ 392899 h 735234"/>
                <a:gd name="connsiteX3-115" fmla="*/ 305428 w 1137803"/>
                <a:gd name="connsiteY3-116" fmla="*/ 725408 h 735234"/>
                <a:gd name="connsiteX4-117" fmla="*/ 540955 w 1137803"/>
                <a:gd name="connsiteY4-118" fmla="*/ 614571 h 735234"/>
                <a:gd name="connsiteX5-119" fmla="*/ 734919 w 1137803"/>
                <a:gd name="connsiteY5-120" fmla="*/ 725408 h 735234"/>
                <a:gd name="connsiteX6-121" fmla="*/ 1095137 w 1137803"/>
                <a:gd name="connsiteY6-122" fmla="*/ 559153 h 735234"/>
                <a:gd name="connsiteX7-123" fmla="*/ 1053574 w 1137803"/>
                <a:gd name="connsiteY7-124" fmla="*/ 74245 h 735234"/>
                <a:gd name="connsiteX8-125" fmla="*/ 582519 w 1137803"/>
                <a:gd name="connsiteY8-126" fmla="*/ 226644 h 735234"/>
                <a:gd name="connsiteX0-127" fmla="*/ 582519 w 1140842"/>
                <a:gd name="connsiteY0-128" fmla="*/ 226644 h 735234"/>
                <a:gd name="connsiteX1-129" fmla="*/ 236155 w 1140842"/>
                <a:gd name="connsiteY1-130" fmla="*/ 4971 h 735234"/>
                <a:gd name="connsiteX2-131" fmla="*/ 628 w 1140842"/>
                <a:gd name="connsiteY2-132" fmla="*/ 392899 h 735234"/>
                <a:gd name="connsiteX3-133" fmla="*/ 305428 w 1140842"/>
                <a:gd name="connsiteY3-134" fmla="*/ 725408 h 735234"/>
                <a:gd name="connsiteX4-135" fmla="*/ 540955 w 1140842"/>
                <a:gd name="connsiteY4-136" fmla="*/ 614571 h 735234"/>
                <a:gd name="connsiteX5-137" fmla="*/ 1095137 w 1140842"/>
                <a:gd name="connsiteY5-138" fmla="*/ 559153 h 735234"/>
                <a:gd name="connsiteX6-139" fmla="*/ 1053574 w 1140842"/>
                <a:gd name="connsiteY6-140" fmla="*/ 74245 h 735234"/>
                <a:gd name="connsiteX7-141" fmla="*/ 582519 w 1140842"/>
                <a:gd name="connsiteY7-142" fmla="*/ 226644 h 735234"/>
                <a:gd name="connsiteX0-143" fmla="*/ 582519 w 1140842"/>
                <a:gd name="connsiteY0-144" fmla="*/ 226644 h 735234"/>
                <a:gd name="connsiteX1-145" fmla="*/ 236155 w 1140842"/>
                <a:gd name="connsiteY1-146" fmla="*/ 4971 h 735234"/>
                <a:gd name="connsiteX2-147" fmla="*/ 628 w 1140842"/>
                <a:gd name="connsiteY2-148" fmla="*/ 392899 h 735234"/>
                <a:gd name="connsiteX3-149" fmla="*/ 305428 w 1140842"/>
                <a:gd name="connsiteY3-150" fmla="*/ 725408 h 735234"/>
                <a:gd name="connsiteX4-151" fmla="*/ 540955 w 1140842"/>
                <a:gd name="connsiteY4-152" fmla="*/ 614571 h 735234"/>
                <a:gd name="connsiteX5-153" fmla="*/ 1095137 w 1140842"/>
                <a:gd name="connsiteY5-154" fmla="*/ 559153 h 735234"/>
                <a:gd name="connsiteX6-155" fmla="*/ 1053574 w 1140842"/>
                <a:gd name="connsiteY6-156" fmla="*/ 74245 h 735234"/>
                <a:gd name="connsiteX7-157" fmla="*/ 582519 w 1140842"/>
                <a:gd name="connsiteY7-158" fmla="*/ 226644 h 735234"/>
                <a:gd name="connsiteX0-159" fmla="*/ 582519 w 1140842"/>
                <a:gd name="connsiteY0-160" fmla="*/ 226644 h 743441"/>
                <a:gd name="connsiteX1-161" fmla="*/ 236155 w 1140842"/>
                <a:gd name="connsiteY1-162" fmla="*/ 4971 h 743441"/>
                <a:gd name="connsiteX2-163" fmla="*/ 628 w 1140842"/>
                <a:gd name="connsiteY2-164" fmla="*/ 392899 h 743441"/>
                <a:gd name="connsiteX3-165" fmla="*/ 305428 w 1140842"/>
                <a:gd name="connsiteY3-166" fmla="*/ 725408 h 743441"/>
                <a:gd name="connsiteX4-167" fmla="*/ 540955 w 1140842"/>
                <a:gd name="connsiteY4-168" fmla="*/ 614571 h 743441"/>
                <a:gd name="connsiteX5-169" fmla="*/ 1095137 w 1140842"/>
                <a:gd name="connsiteY5-170" fmla="*/ 559153 h 743441"/>
                <a:gd name="connsiteX6-171" fmla="*/ 1053574 w 1140842"/>
                <a:gd name="connsiteY6-172" fmla="*/ 74245 h 743441"/>
                <a:gd name="connsiteX7-173" fmla="*/ 582519 w 1140842"/>
                <a:gd name="connsiteY7-174" fmla="*/ 226644 h 743441"/>
                <a:gd name="connsiteX0-175" fmla="*/ 582519 w 1140842"/>
                <a:gd name="connsiteY0-176" fmla="*/ 226644 h 756134"/>
                <a:gd name="connsiteX1-177" fmla="*/ 236155 w 1140842"/>
                <a:gd name="connsiteY1-178" fmla="*/ 4971 h 756134"/>
                <a:gd name="connsiteX2-179" fmla="*/ 628 w 1140842"/>
                <a:gd name="connsiteY2-180" fmla="*/ 392899 h 756134"/>
                <a:gd name="connsiteX3-181" fmla="*/ 305428 w 1140842"/>
                <a:gd name="connsiteY3-182" fmla="*/ 725408 h 756134"/>
                <a:gd name="connsiteX4-183" fmla="*/ 540955 w 1140842"/>
                <a:gd name="connsiteY4-184" fmla="*/ 614571 h 756134"/>
                <a:gd name="connsiteX5-185" fmla="*/ 1095137 w 1140842"/>
                <a:gd name="connsiteY5-186" fmla="*/ 559153 h 756134"/>
                <a:gd name="connsiteX6-187" fmla="*/ 1053574 w 1140842"/>
                <a:gd name="connsiteY6-188" fmla="*/ 74245 h 756134"/>
                <a:gd name="connsiteX7-189" fmla="*/ 582519 w 1140842"/>
                <a:gd name="connsiteY7-190" fmla="*/ 226644 h 756134"/>
                <a:gd name="connsiteX0-191" fmla="*/ 590394 w 1148717"/>
                <a:gd name="connsiteY0-192" fmla="*/ 226644 h 756134"/>
                <a:gd name="connsiteX1-193" fmla="*/ 244030 w 1148717"/>
                <a:gd name="connsiteY1-194" fmla="*/ 4971 h 756134"/>
                <a:gd name="connsiteX2-195" fmla="*/ 8503 w 1148717"/>
                <a:gd name="connsiteY2-196" fmla="*/ 392899 h 756134"/>
                <a:gd name="connsiteX3-197" fmla="*/ 548830 w 1148717"/>
                <a:gd name="connsiteY3-198" fmla="*/ 614571 h 756134"/>
                <a:gd name="connsiteX4-199" fmla="*/ 1103012 w 1148717"/>
                <a:gd name="connsiteY4-200" fmla="*/ 559153 h 756134"/>
                <a:gd name="connsiteX5-201" fmla="*/ 1061449 w 1148717"/>
                <a:gd name="connsiteY5-202" fmla="*/ 74245 h 756134"/>
                <a:gd name="connsiteX6-203" fmla="*/ 590394 w 1148717"/>
                <a:gd name="connsiteY6-204" fmla="*/ 226644 h 756134"/>
                <a:gd name="connsiteX0-205" fmla="*/ 590394 w 1148717"/>
                <a:gd name="connsiteY0-206" fmla="*/ 226644 h 784718"/>
                <a:gd name="connsiteX1-207" fmla="*/ 244030 w 1148717"/>
                <a:gd name="connsiteY1-208" fmla="*/ 4971 h 784718"/>
                <a:gd name="connsiteX2-209" fmla="*/ 8503 w 1148717"/>
                <a:gd name="connsiteY2-210" fmla="*/ 392899 h 784718"/>
                <a:gd name="connsiteX3-211" fmla="*/ 548830 w 1148717"/>
                <a:gd name="connsiteY3-212" fmla="*/ 614571 h 784718"/>
                <a:gd name="connsiteX4-213" fmla="*/ 1103012 w 1148717"/>
                <a:gd name="connsiteY4-214" fmla="*/ 559153 h 784718"/>
                <a:gd name="connsiteX5-215" fmla="*/ 1061449 w 1148717"/>
                <a:gd name="connsiteY5-216" fmla="*/ 74245 h 784718"/>
                <a:gd name="connsiteX6-217" fmla="*/ 590394 w 1148717"/>
                <a:gd name="connsiteY6-218" fmla="*/ 226644 h 784718"/>
                <a:gd name="connsiteX0-219" fmla="*/ 590394 w 1148717"/>
                <a:gd name="connsiteY0-220" fmla="*/ 226644 h 784718"/>
                <a:gd name="connsiteX1-221" fmla="*/ 244030 w 1148717"/>
                <a:gd name="connsiteY1-222" fmla="*/ 4971 h 784718"/>
                <a:gd name="connsiteX2-223" fmla="*/ 8503 w 1148717"/>
                <a:gd name="connsiteY2-224" fmla="*/ 392899 h 784718"/>
                <a:gd name="connsiteX3-225" fmla="*/ 548830 w 1148717"/>
                <a:gd name="connsiteY3-226" fmla="*/ 614571 h 784718"/>
                <a:gd name="connsiteX4-227" fmla="*/ 1103012 w 1148717"/>
                <a:gd name="connsiteY4-228" fmla="*/ 559153 h 784718"/>
                <a:gd name="connsiteX5-229" fmla="*/ 1061449 w 1148717"/>
                <a:gd name="connsiteY5-230" fmla="*/ 74245 h 784718"/>
                <a:gd name="connsiteX6-231" fmla="*/ 590394 w 1148717"/>
                <a:gd name="connsiteY6-232" fmla="*/ 226644 h 784718"/>
                <a:gd name="connsiteX0-233" fmla="*/ 581944 w 1140267"/>
                <a:gd name="connsiteY0-234" fmla="*/ 226644 h 799900"/>
                <a:gd name="connsiteX1-235" fmla="*/ 235580 w 1140267"/>
                <a:gd name="connsiteY1-236" fmla="*/ 4971 h 799900"/>
                <a:gd name="connsiteX2-237" fmla="*/ 53 w 1140267"/>
                <a:gd name="connsiteY2-238" fmla="*/ 392899 h 799900"/>
                <a:gd name="connsiteX3-239" fmla="*/ 540380 w 1140267"/>
                <a:gd name="connsiteY3-240" fmla="*/ 614571 h 799900"/>
                <a:gd name="connsiteX4-241" fmla="*/ 1094562 w 1140267"/>
                <a:gd name="connsiteY4-242" fmla="*/ 559153 h 799900"/>
                <a:gd name="connsiteX5-243" fmla="*/ 1052999 w 1140267"/>
                <a:gd name="connsiteY5-244" fmla="*/ 74245 h 799900"/>
                <a:gd name="connsiteX6-245" fmla="*/ 581944 w 1140267"/>
                <a:gd name="connsiteY6-246" fmla="*/ 226644 h 799900"/>
                <a:gd name="connsiteX0-247" fmla="*/ 581944 w 1157049"/>
                <a:gd name="connsiteY0-248" fmla="*/ 226644 h 799900"/>
                <a:gd name="connsiteX1-249" fmla="*/ 235580 w 1157049"/>
                <a:gd name="connsiteY1-250" fmla="*/ 4971 h 799900"/>
                <a:gd name="connsiteX2-251" fmla="*/ 53 w 1157049"/>
                <a:gd name="connsiteY2-252" fmla="*/ 392899 h 799900"/>
                <a:gd name="connsiteX3-253" fmla="*/ 540380 w 1157049"/>
                <a:gd name="connsiteY3-254" fmla="*/ 614571 h 799900"/>
                <a:gd name="connsiteX4-255" fmla="*/ 1094562 w 1157049"/>
                <a:gd name="connsiteY4-256" fmla="*/ 559153 h 799900"/>
                <a:gd name="connsiteX5-257" fmla="*/ 1052999 w 1157049"/>
                <a:gd name="connsiteY5-258" fmla="*/ 74245 h 799900"/>
                <a:gd name="connsiteX6-259" fmla="*/ 581944 w 1157049"/>
                <a:gd name="connsiteY6-260" fmla="*/ 226644 h 799900"/>
                <a:gd name="connsiteX0-261" fmla="*/ 581944 w 1157049"/>
                <a:gd name="connsiteY0-262" fmla="*/ 226644 h 799900"/>
                <a:gd name="connsiteX1-263" fmla="*/ 235580 w 1157049"/>
                <a:gd name="connsiteY1-264" fmla="*/ 4971 h 799900"/>
                <a:gd name="connsiteX2-265" fmla="*/ 53 w 1157049"/>
                <a:gd name="connsiteY2-266" fmla="*/ 392899 h 799900"/>
                <a:gd name="connsiteX3-267" fmla="*/ 540380 w 1157049"/>
                <a:gd name="connsiteY3-268" fmla="*/ 614571 h 799900"/>
                <a:gd name="connsiteX4-269" fmla="*/ 1094562 w 1157049"/>
                <a:gd name="connsiteY4-270" fmla="*/ 559153 h 799900"/>
                <a:gd name="connsiteX5-271" fmla="*/ 1052999 w 1157049"/>
                <a:gd name="connsiteY5-272" fmla="*/ 74245 h 799900"/>
                <a:gd name="connsiteX6-273" fmla="*/ 581944 w 1157049"/>
                <a:gd name="connsiteY6-274" fmla="*/ 226644 h 799900"/>
              </a:gdLst>
              <a:ahLst/>
              <a:cxnLst>
                <a:cxn ang="0">
                  <a:pos x="connsiteX0-261" y="connsiteY0-262"/>
                </a:cxn>
                <a:cxn ang="0">
                  <a:pos x="connsiteX1-263" y="connsiteY1-264"/>
                </a:cxn>
                <a:cxn ang="0">
                  <a:pos x="connsiteX2-265" y="connsiteY2-266"/>
                </a:cxn>
                <a:cxn ang="0">
                  <a:pos x="connsiteX3-267" y="connsiteY3-268"/>
                </a:cxn>
                <a:cxn ang="0">
                  <a:pos x="connsiteX4-269" y="connsiteY4-270"/>
                </a:cxn>
                <a:cxn ang="0">
                  <a:pos x="connsiteX5-271" y="connsiteY5-272"/>
                </a:cxn>
                <a:cxn ang="0">
                  <a:pos x="connsiteX6-273" y="connsiteY6-274"/>
                </a:cxn>
              </a:cxnLst>
              <a:rect l="l" t="t" r="r" b="b"/>
              <a:pathLst>
                <a:path w="1157049" h="799900">
                  <a:moveTo>
                    <a:pt x="581944" y="226644"/>
                  </a:moveTo>
                  <a:cubicBezTo>
                    <a:pt x="475725" y="67317"/>
                    <a:pt x="332562" y="-22738"/>
                    <a:pt x="235580" y="4971"/>
                  </a:cubicBezTo>
                  <a:cubicBezTo>
                    <a:pt x="138598" y="32680"/>
                    <a:pt x="-3122" y="205574"/>
                    <a:pt x="53" y="392899"/>
                  </a:cubicBezTo>
                  <a:cubicBezTo>
                    <a:pt x="3228" y="580224"/>
                    <a:pt x="176987" y="1063112"/>
                    <a:pt x="540380" y="614571"/>
                  </a:cubicBezTo>
                  <a:cubicBezTo>
                    <a:pt x="795823" y="920237"/>
                    <a:pt x="971025" y="773032"/>
                    <a:pt x="1094562" y="559153"/>
                  </a:cubicBezTo>
                  <a:cubicBezTo>
                    <a:pt x="1218099" y="345274"/>
                    <a:pt x="1133817" y="134281"/>
                    <a:pt x="1052999" y="74245"/>
                  </a:cubicBezTo>
                  <a:cubicBezTo>
                    <a:pt x="972181" y="14209"/>
                    <a:pt x="618889" y="25753"/>
                    <a:pt x="581944" y="226644"/>
                  </a:cubicBezTo>
                  <a:close/>
                </a:path>
              </a:pathLst>
            </a:custGeom>
            <a:grpFill/>
            <a:ln w="22225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34" name="任意多边形 33"/>
            <p:cNvSpPr/>
            <p:nvPr/>
          </p:nvSpPr>
          <p:spPr>
            <a:xfrm>
              <a:off x="8007927" y="2687782"/>
              <a:ext cx="166255" cy="0"/>
            </a:xfrm>
            <a:custGeom>
              <a:avLst/>
              <a:gdLst>
                <a:gd name="connsiteX0" fmla="*/ 0 w 166255"/>
                <a:gd name="connsiteY0" fmla="*/ 0 h 0"/>
                <a:gd name="connsiteX1" fmla="*/ 166255 w 16625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6255">
                  <a:moveTo>
                    <a:pt x="0" y="0"/>
                  </a:moveTo>
                  <a:lnTo>
                    <a:pt x="166255" y="0"/>
                  </a:lnTo>
                </a:path>
              </a:pathLst>
            </a:custGeom>
            <a:grpFill/>
            <a:ln w="22225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>
              <a:off x="8098219" y="2144857"/>
              <a:ext cx="142875" cy="542925"/>
            </a:xfrm>
            <a:custGeom>
              <a:avLst/>
              <a:gdLst>
                <a:gd name="connsiteX0" fmla="*/ 0 w 142875"/>
                <a:gd name="connsiteY0" fmla="*/ 542925 h 542925"/>
                <a:gd name="connsiteX1" fmla="*/ 28575 w 142875"/>
                <a:gd name="connsiteY1" fmla="*/ 219075 h 542925"/>
                <a:gd name="connsiteX2" fmla="*/ 142875 w 142875"/>
                <a:gd name="connsiteY2" fmla="*/ 0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5" h="542925">
                  <a:moveTo>
                    <a:pt x="0" y="542925"/>
                  </a:moveTo>
                  <a:cubicBezTo>
                    <a:pt x="2381" y="426243"/>
                    <a:pt x="4763" y="309562"/>
                    <a:pt x="28575" y="219075"/>
                  </a:cubicBezTo>
                  <a:cubicBezTo>
                    <a:pt x="52387" y="128588"/>
                    <a:pt x="97631" y="64294"/>
                    <a:pt x="142875" y="0"/>
                  </a:cubicBezTo>
                </a:path>
              </a:pathLst>
            </a:custGeom>
            <a:grpFill/>
            <a:ln w="22225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36" name="PA_椭圆 31"/>
          <p:cNvSpPr/>
          <p:nvPr/>
        </p:nvSpPr>
        <p:spPr>
          <a:xfrm>
            <a:off x="1269898" y="4247773"/>
            <a:ext cx="1025482" cy="124024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37" name="PA_文本框 84"/>
          <p:cNvSpPr txBox="1"/>
          <p:nvPr/>
        </p:nvSpPr>
        <p:spPr>
          <a:xfrm>
            <a:off x="2405696" y="4172164"/>
            <a:ext cx="340728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软雅黑"/>
                <a:sym typeface="Arial"/>
              </a:rPr>
              <a:t>Enter a subheading</a:t>
            </a:r>
          </a:p>
        </p:txBody>
      </p:sp>
      <p:sp>
        <p:nvSpPr>
          <p:cNvPr id="38" name="PA_文本框 89"/>
          <p:cNvSpPr txBox="1"/>
          <p:nvPr/>
        </p:nvSpPr>
        <p:spPr>
          <a:xfrm>
            <a:off x="2395362" y="4861255"/>
            <a:ext cx="340729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软雅黑"/>
                <a:sym typeface="Arial"/>
              </a:rPr>
              <a:t>A designer can use text text to simulate what text will will look look like. If it is not real text. </a:t>
            </a:r>
          </a:p>
        </p:txBody>
      </p:sp>
      <p:sp>
        <p:nvSpPr>
          <p:cNvPr id="39" name="PA_任意多边形 65"/>
          <p:cNvSpPr/>
          <p:nvPr/>
        </p:nvSpPr>
        <p:spPr>
          <a:xfrm>
            <a:off x="2534782" y="2904491"/>
            <a:ext cx="3036018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5400" cap="rnd">
            <a:solidFill>
              <a:schemeClr val="bg1"/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40" name="PA_任意多边形 92"/>
          <p:cNvSpPr/>
          <p:nvPr/>
        </p:nvSpPr>
        <p:spPr>
          <a:xfrm>
            <a:off x="2534782" y="4774854"/>
            <a:ext cx="3036018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5400" cap="rnd">
            <a:solidFill>
              <a:schemeClr val="bg1"/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41" name="PA_矩形 96"/>
          <p:cNvSpPr/>
          <p:nvPr/>
        </p:nvSpPr>
        <p:spPr>
          <a:xfrm>
            <a:off x="1411426" y="4839848"/>
            <a:ext cx="755335" cy="7078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02</a:t>
            </a:r>
            <a:endParaRPr lang="zh-CN" altLang="en-US" sz="2400" b="1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42" name="PA_椭圆 31"/>
          <p:cNvSpPr/>
          <p:nvPr/>
        </p:nvSpPr>
        <p:spPr>
          <a:xfrm>
            <a:off x="6553499" y="2377410"/>
            <a:ext cx="1025482" cy="124024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43" name="PA_文本框 107"/>
          <p:cNvSpPr txBox="1"/>
          <p:nvPr/>
        </p:nvSpPr>
        <p:spPr>
          <a:xfrm>
            <a:off x="7689297" y="2301801"/>
            <a:ext cx="340728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软雅黑"/>
                <a:sym typeface="Arial"/>
              </a:rPr>
              <a:t>Enter a subheading</a:t>
            </a:r>
          </a:p>
        </p:txBody>
      </p:sp>
      <p:sp>
        <p:nvSpPr>
          <p:cNvPr id="44" name="PA_文本框 108"/>
          <p:cNvSpPr txBox="1"/>
          <p:nvPr/>
        </p:nvSpPr>
        <p:spPr>
          <a:xfrm>
            <a:off x="7678963" y="2990892"/>
            <a:ext cx="340729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软雅黑"/>
                <a:sym typeface="Arial"/>
              </a:rPr>
              <a:t>A designer can use text text to simulate what text will will look look like. If it is not real text. </a:t>
            </a:r>
          </a:p>
        </p:txBody>
      </p:sp>
      <p:sp>
        <p:nvSpPr>
          <p:cNvPr id="45" name="PA_矩形 109"/>
          <p:cNvSpPr/>
          <p:nvPr/>
        </p:nvSpPr>
        <p:spPr>
          <a:xfrm>
            <a:off x="6684909" y="2958909"/>
            <a:ext cx="755335" cy="7078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03</a:t>
            </a:r>
            <a:endParaRPr lang="zh-CN" altLang="en-US" sz="2400" b="1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46" name="PA_椭圆 31"/>
          <p:cNvSpPr/>
          <p:nvPr/>
        </p:nvSpPr>
        <p:spPr>
          <a:xfrm>
            <a:off x="6553499" y="4247773"/>
            <a:ext cx="1025482" cy="124024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47" name="PA_文本框 112"/>
          <p:cNvSpPr txBox="1"/>
          <p:nvPr/>
        </p:nvSpPr>
        <p:spPr>
          <a:xfrm>
            <a:off x="7689297" y="4172164"/>
            <a:ext cx="340728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软雅黑"/>
                <a:sym typeface="Arial"/>
              </a:rPr>
              <a:t>Enter a subheading</a:t>
            </a:r>
          </a:p>
        </p:txBody>
      </p:sp>
      <p:sp>
        <p:nvSpPr>
          <p:cNvPr id="48" name="PA_文本框 113"/>
          <p:cNvSpPr txBox="1"/>
          <p:nvPr/>
        </p:nvSpPr>
        <p:spPr>
          <a:xfrm>
            <a:off x="7692611" y="4861255"/>
            <a:ext cx="340729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软雅黑"/>
                <a:sym typeface="Arial"/>
              </a:rPr>
              <a:t>A designer can use text text to simulate what text will will look look like. If it is not real text. </a:t>
            </a:r>
          </a:p>
        </p:txBody>
      </p:sp>
      <p:sp>
        <p:nvSpPr>
          <p:cNvPr id="49" name="PA_任意多边形 114"/>
          <p:cNvSpPr/>
          <p:nvPr/>
        </p:nvSpPr>
        <p:spPr>
          <a:xfrm>
            <a:off x="7818383" y="2904491"/>
            <a:ext cx="3036018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5400" cap="rnd">
            <a:solidFill>
              <a:schemeClr val="bg1"/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50" name="PA_任意多边形 115"/>
          <p:cNvSpPr/>
          <p:nvPr/>
        </p:nvSpPr>
        <p:spPr>
          <a:xfrm>
            <a:off x="7818383" y="4774854"/>
            <a:ext cx="3036018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5400" cap="rnd">
            <a:solidFill>
              <a:schemeClr val="bg1"/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51" name="PA_矩形 116"/>
          <p:cNvSpPr/>
          <p:nvPr/>
        </p:nvSpPr>
        <p:spPr>
          <a:xfrm>
            <a:off x="6691830" y="4826710"/>
            <a:ext cx="755335" cy="7078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Arial"/>
                <a:ea typeface="微软雅黑"/>
                <a:sym typeface="Arial"/>
              </a:rPr>
              <a:t>04</a:t>
            </a:r>
            <a:endParaRPr lang="zh-CN" altLang="en-US" sz="2400" b="1" dirty="0">
              <a:solidFill>
                <a:schemeClr val="bg1"/>
              </a:solidFill>
              <a:latin typeface="Arial"/>
              <a:ea typeface="微软雅黑"/>
              <a:sym typeface="Arial"/>
            </a:endParaRPr>
          </a:p>
        </p:txBody>
      </p:sp>
      <p:grpSp>
        <p:nvGrpSpPr>
          <p:cNvPr id="52" name="PA_组合 10"/>
          <p:cNvGrpSpPr/>
          <p:nvPr/>
        </p:nvGrpSpPr>
        <p:grpSpPr>
          <a:xfrm>
            <a:off x="1534354" y="4415792"/>
            <a:ext cx="500485" cy="523400"/>
            <a:chOff x="7710221" y="2608730"/>
            <a:chExt cx="828208" cy="866128"/>
          </a:xfrm>
          <a:noFill/>
        </p:grpSpPr>
        <p:sp>
          <p:nvSpPr>
            <p:cNvPr id="53" name="任意多边形 52"/>
            <p:cNvSpPr/>
            <p:nvPr/>
          </p:nvSpPr>
          <p:spPr>
            <a:xfrm>
              <a:off x="7710221" y="2608730"/>
              <a:ext cx="828208" cy="866128"/>
            </a:xfrm>
            <a:custGeom>
              <a:avLst/>
              <a:gdLst>
                <a:gd name="connsiteX0" fmla="*/ 272960 w 895427"/>
                <a:gd name="connsiteY0" fmla="*/ 0 h 751895"/>
                <a:gd name="connsiteX1" fmla="*/ 595689 w 895427"/>
                <a:gd name="connsiteY1" fmla="*/ 0 h 751895"/>
                <a:gd name="connsiteX2" fmla="*/ 568795 w 895427"/>
                <a:gd name="connsiteY2" fmla="*/ 457200 h 751895"/>
                <a:gd name="connsiteX3" fmla="*/ 878077 w 895427"/>
                <a:gd name="connsiteY3" fmla="*/ 672353 h 751895"/>
                <a:gd name="connsiteX4" fmla="*/ 17465 w 895427"/>
                <a:gd name="connsiteY4" fmla="*/ 739589 h 751895"/>
                <a:gd name="connsiteX5" fmla="*/ 299854 w 895427"/>
                <a:gd name="connsiteY5" fmla="*/ 443753 h 751895"/>
                <a:gd name="connsiteX6" fmla="*/ 272960 w 895427"/>
                <a:gd name="connsiteY6" fmla="*/ 0 h 751895"/>
                <a:gd name="connsiteX0-1" fmla="*/ 272960 w 908267"/>
                <a:gd name="connsiteY0-2" fmla="*/ 0 h 845792"/>
                <a:gd name="connsiteX1-3" fmla="*/ 595689 w 908267"/>
                <a:gd name="connsiteY1-4" fmla="*/ 0 h 845792"/>
                <a:gd name="connsiteX2-5" fmla="*/ 568795 w 908267"/>
                <a:gd name="connsiteY2-6" fmla="*/ 457200 h 845792"/>
                <a:gd name="connsiteX3-7" fmla="*/ 891524 w 908267"/>
                <a:gd name="connsiteY3-8" fmla="*/ 833718 h 845792"/>
                <a:gd name="connsiteX4-9" fmla="*/ 17465 w 908267"/>
                <a:gd name="connsiteY4-10" fmla="*/ 739589 h 845792"/>
                <a:gd name="connsiteX5-11" fmla="*/ 299854 w 908267"/>
                <a:gd name="connsiteY5-12" fmla="*/ 443753 h 845792"/>
                <a:gd name="connsiteX6-13" fmla="*/ 272960 w 908267"/>
                <a:gd name="connsiteY6-14" fmla="*/ 0 h 845792"/>
                <a:gd name="connsiteX0-15" fmla="*/ 196651 w 828208"/>
                <a:gd name="connsiteY0-16" fmla="*/ 0 h 866128"/>
                <a:gd name="connsiteX1-17" fmla="*/ 519380 w 828208"/>
                <a:gd name="connsiteY1-18" fmla="*/ 0 h 866128"/>
                <a:gd name="connsiteX2-19" fmla="*/ 492486 w 828208"/>
                <a:gd name="connsiteY2-20" fmla="*/ 457200 h 866128"/>
                <a:gd name="connsiteX3-21" fmla="*/ 815215 w 828208"/>
                <a:gd name="connsiteY3-22" fmla="*/ 833718 h 866128"/>
                <a:gd name="connsiteX4-23" fmla="*/ 21839 w 828208"/>
                <a:gd name="connsiteY4-24" fmla="*/ 820271 h 866128"/>
                <a:gd name="connsiteX5-25" fmla="*/ 223545 w 828208"/>
                <a:gd name="connsiteY5-26" fmla="*/ 443753 h 866128"/>
                <a:gd name="connsiteX6-27" fmla="*/ 196651 w 828208"/>
                <a:gd name="connsiteY6-28" fmla="*/ 0 h 866128"/>
                <a:gd name="connsiteX0-29" fmla="*/ 196651 w 828208"/>
                <a:gd name="connsiteY0-30" fmla="*/ 0 h 866128"/>
                <a:gd name="connsiteX1-31" fmla="*/ 519380 w 828208"/>
                <a:gd name="connsiteY1-32" fmla="*/ 0 h 866128"/>
                <a:gd name="connsiteX2-33" fmla="*/ 492486 w 828208"/>
                <a:gd name="connsiteY2-34" fmla="*/ 457200 h 866128"/>
                <a:gd name="connsiteX3-35" fmla="*/ 815215 w 828208"/>
                <a:gd name="connsiteY3-36" fmla="*/ 833718 h 866128"/>
                <a:gd name="connsiteX4-37" fmla="*/ 21839 w 828208"/>
                <a:gd name="connsiteY4-38" fmla="*/ 820271 h 866128"/>
                <a:gd name="connsiteX5-39" fmla="*/ 223545 w 828208"/>
                <a:gd name="connsiteY5-40" fmla="*/ 443753 h 866128"/>
                <a:gd name="connsiteX6-41" fmla="*/ 196651 w 828208"/>
                <a:gd name="connsiteY6-42" fmla="*/ 0 h 866128"/>
              </a:gdLst>
              <a:ahLst/>
              <a:cxnLst>
                <a:cxn ang="0">
                  <a:pos x="connsiteX0-29" y="connsiteY0-30"/>
                </a:cxn>
                <a:cxn ang="0">
                  <a:pos x="connsiteX1-31" y="connsiteY1-32"/>
                </a:cxn>
                <a:cxn ang="0">
                  <a:pos x="connsiteX2-33" y="connsiteY2-34"/>
                </a:cxn>
                <a:cxn ang="0">
                  <a:pos x="connsiteX3-35" y="connsiteY3-36"/>
                </a:cxn>
                <a:cxn ang="0">
                  <a:pos x="connsiteX4-37" y="connsiteY4-38"/>
                </a:cxn>
                <a:cxn ang="0">
                  <a:pos x="connsiteX5-39" y="connsiteY5-40"/>
                </a:cxn>
                <a:cxn ang="0">
                  <a:pos x="connsiteX6-41" y="connsiteY6-42"/>
                </a:cxn>
              </a:cxnLst>
              <a:rect l="l" t="t" r="r" b="b"/>
              <a:pathLst>
                <a:path w="828208" h="866128">
                  <a:moveTo>
                    <a:pt x="196651" y="0"/>
                  </a:moveTo>
                  <a:lnTo>
                    <a:pt x="519380" y="0"/>
                  </a:lnTo>
                  <a:cubicBezTo>
                    <a:pt x="510415" y="152400"/>
                    <a:pt x="519380" y="266699"/>
                    <a:pt x="492486" y="457200"/>
                  </a:cubicBezTo>
                  <a:cubicBezTo>
                    <a:pt x="595580" y="528918"/>
                    <a:pt x="893656" y="773206"/>
                    <a:pt x="815215" y="833718"/>
                  </a:cubicBezTo>
                  <a:cubicBezTo>
                    <a:pt x="736774" y="894230"/>
                    <a:pt x="118209" y="858371"/>
                    <a:pt x="21839" y="820271"/>
                  </a:cubicBezTo>
                  <a:cubicBezTo>
                    <a:pt x="-74531" y="782171"/>
                    <a:pt x="176480" y="508747"/>
                    <a:pt x="223545" y="443753"/>
                  </a:cubicBezTo>
                  <a:lnTo>
                    <a:pt x="196651" y="0"/>
                  </a:lnTo>
                  <a:close/>
                </a:path>
              </a:pathLst>
            </a:custGeom>
            <a:grpFill/>
            <a:ln w="22225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54" name="任意多边形 53"/>
            <p:cNvSpPr/>
            <p:nvPr/>
          </p:nvSpPr>
          <p:spPr>
            <a:xfrm>
              <a:off x="7837536" y="3159122"/>
              <a:ext cx="510988" cy="27144"/>
            </a:xfrm>
            <a:custGeom>
              <a:avLst/>
              <a:gdLst>
                <a:gd name="connsiteX0" fmla="*/ 0 w 510988"/>
                <a:gd name="connsiteY0" fmla="*/ 27144 h 27144"/>
                <a:gd name="connsiteX1" fmla="*/ 188259 w 510988"/>
                <a:gd name="connsiteY1" fmla="*/ 250 h 27144"/>
                <a:gd name="connsiteX2" fmla="*/ 349624 w 510988"/>
                <a:gd name="connsiteY2" fmla="*/ 13697 h 27144"/>
                <a:gd name="connsiteX3" fmla="*/ 510988 w 510988"/>
                <a:gd name="connsiteY3" fmla="*/ 13697 h 2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988" h="27144">
                  <a:moveTo>
                    <a:pt x="0" y="27144"/>
                  </a:moveTo>
                  <a:cubicBezTo>
                    <a:pt x="64994" y="14817"/>
                    <a:pt x="129988" y="2491"/>
                    <a:pt x="188259" y="250"/>
                  </a:cubicBezTo>
                  <a:cubicBezTo>
                    <a:pt x="246530" y="-1991"/>
                    <a:pt x="295836" y="11456"/>
                    <a:pt x="349624" y="13697"/>
                  </a:cubicBezTo>
                  <a:cubicBezTo>
                    <a:pt x="403412" y="15938"/>
                    <a:pt x="457200" y="14817"/>
                    <a:pt x="510988" y="13697"/>
                  </a:cubicBezTo>
                </a:path>
              </a:pathLst>
            </a:custGeom>
            <a:grpFill/>
            <a:ln w="22225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55" name="椭圆 31"/>
            <p:cNvSpPr/>
            <p:nvPr/>
          </p:nvSpPr>
          <p:spPr>
            <a:xfrm>
              <a:off x="7973888" y="3264744"/>
              <a:ext cx="46179" cy="45719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321" y="connsiteY0-322"/>
                </a:cxn>
                <a:cxn ang="0">
                  <a:pos x="connsiteX1-323" y="connsiteY1-324"/>
                </a:cxn>
                <a:cxn ang="0">
                  <a:pos x="connsiteX2-325" y="connsiteY2-326"/>
                </a:cxn>
                <a:cxn ang="0">
                  <a:pos x="connsiteX3-327" y="connsiteY3-328"/>
                </a:cxn>
                <a:cxn ang="0">
                  <a:pos x="connsiteX4-329" y="connsiteY4-330"/>
                </a:cxn>
                <a:cxn ang="0">
                  <a:pos x="connsiteX5-331" y="connsiteY5-33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56" name="椭圆 31"/>
            <p:cNvSpPr/>
            <p:nvPr/>
          </p:nvSpPr>
          <p:spPr>
            <a:xfrm>
              <a:off x="8124325" y="3212232"/>
              <a:ext cx="46179" cy="45719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321" y="connsiteY0-322"/>
                </a:cxn>
                <a:cxn ang="0">
                  <a:pos x="connsiteX1-323" y="connsiteY1-324"/>
                </a:cxn>
                <a:cxn ang="0">
                  <a:pos x="connsiteX2-325" y="connsiteY2-326"/>
                </a:cxn>
                <a:cxn ang="0">
                  <a:pos x="connsiteX3-327" y="connsiteY3-328"/>
                </a:cxn>
                <a:cxn ang="0">
                  <a:pos x="connsiteX4-329" y="connsiteY4-330"/>
                </a:cxn>
                <a:cxn ang="0">
                  <a:pos x="connsiteX5-331" y="connsiteY5-33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57" name="椭圆 31"/>
            <p:cNvSpPr/>
            <p:nvPr/>
          </p:nvSpPr>
          <p:spPr>
            <a:xfrm>
              <a:off x="8093030" y="3338089"/>
              <a:ext cx="77474" cy="76702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321" y="connsiteY0-322"/>
                </a:cxn>
                <a:cxn ang="0">
                  <a:pos x="connsiteX1-323" y="connsiteY1-324"/>
                </a:cxn>
                <a:cxn ang="0">
                  <a:pos x="connsiteX2-325" y="connsiteY2-326"/>
                </a:cxn>
                <a:cxn ang="0">
                  <a:pos x="connsiteX3-327" y="connsiteY3-328"/>
                </a:cxn>
                <a:cxn ang="0">
                  <a:pos x="connsiteX4-329" y="connsiteY4-330"/>
                </a:cxn>
                <a:cxn ang="0">
                  <a:pos x="connsiteX5-331" y="connsiteY5-33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</p:grpSp>
      <p:grpSp>
        <p:nvGrpSpPr>
          <p:cNvPr id="58" name="PA_组合 75"/>
          <p:cNvGrpSpPr/>
          <p:nvPr/>
        </p:nvGrpSpPr>
        <p:grpSpPr>
          <a:xfrm rot="20595534" flipH="1">
            <a:off x="6848546" y="2526502"/>
            <a:ext cx="462230" cy="612337"/>
            <a:chOff x="6349289" y="689341"/>
            <a:chExt cx="240568" cy="318691"/>
          </a:xfrm>
          <a:noFill/>
        </p:grpSpPr>
        <p:grpSp>
          <p:nvGrpSpPr>
            <p:cNvPr id="59" name="组合 58"/>
            <p:cNvGrpSpPr/>
            <p:nvPr/>
          </p:nvGrpSpPr>
          <p:grpSpPr>
            <a:xfrm rot="735509">
              <a:off x="6349289" y="689341"/>
              <a:ext cx="240568" cy="279631"/>
              <a:chOff x="7319233" y="478676"/>
              <a:chExt cx="580936" cy="675267"/>
            </a:xfrm>
            <a:grpFill/>
          </p:grpSpPr>
          <p:sp>
            <p:nvSpPr>
              <p:cNvPr id="61" name="任意多边形 60"/>
              <p:cNvSpPr/>
              <p:nvPr/>
            </p:nvSpPr>
            <p:spPr>
              <a:xfrm>
                <a:off x="7319233" y="478676"/>
                <a:ext cx="580936" cy="675267"/>
              </a:xfrm>
              <a:custGeom>
                <a:avLst/>
                <a:gdLst>
                  <a:gd name="connsiteX0" fmla="*/ 169694 w 579891"/>
                  <a:gd name="connsiteY0" fmla="*/ 674526 h 674526"/>
                  <a:gd name="connsiteX1" fmla="*/ 193757 w 579891"/>
                  <a:gd name="connsiteY1" fmla="*/ 421863 h 674526"/>
                  <a:gd name="connsiteX2" fmla="*/ 1252 w 579891"/>
                  <a:gd name="connsiteY2" fmla="*/ 241390 h 674526"/>
                  <a:gd name="connsiteX3" fmla="*/ 302041 w 579891"/>
                  <a:gd name="connsiteY3" fmla="*/ 758 h 674526"/>
                  <a:gd name="connsiteX4" fmla="*/ 578768 w 579891"/>
                  <a:gd name="connsiteY4" fmla="*/ 325611 h 674526"/>
                  <a:gd name="connsiteX5" fmla="*/ 398294 w 579891"/>
                  <a:gd name="connsiteY5" fmla="*/ 457958 h 674526"/>
                  <a:gd name="connsiteX6" fmla="*/ 362199 w 579891"/>
                  <a:gd name="connsiteY6" fmla="*/ 638432 h 674526"/>
                  <a:gd name="connsiteX7" fmla="*/ 193757 w 579891"/>
                  <a:gd name="connsiteY7" fmla="*/ 626400 h 674526"/>
                  <a:gd name="connsiteX0-1" fmla="*/ 168660 w 578857"/>
                  <a:gd name="connsiteY0-2" fmla="*/ 675267 h 675267"/>
                  <a:gd name="connsiteX1-3" fmla="*/ 192723 w 578857"/>
                  <a:gd name="connsiteY1-4" fmla="*/ 422604 h 675267"/>
                  <a:gd name="connsiteX2-5" fmla="*/ 218 w 578857"/>
                  <a:gd name="connsiteY2-6" fmla="*/ 242131 h 675267"/>
                  <a:gd name="connsiteX3-7" fmla="*/ 301007 w 578857"/>
                  <a:gd name="connsiteY3-8" fmla="*/ 1499 h 675267"/>
                  <a:gd name="connsiteX4-9" fmla="*/ 577734 w 578857"/>
                  <a:gd name="connsiteY4-10" fmla="*/ 326352 h 675267"/>
                  <a:gd name="connsiteX5-11" fmla="*/ 397260 w 578857"/>
                  <a:gd name="connsiteY5-12" fmla="*/ 458699 h 675267"/>
                  <a:gd name="connsiteX6-13" fmla="*/ 361165 w 578857"/>
                  <a:gd name="connsiteY6-14" fmla="*/ 639173 h 675267"/>
                  <a:gd name="connsiteX7-15" fmla="*/ 192723 w 578857"/>
                  <a:gd name="connsiteY7-16" fmla="*/ 627141 h 675267"/>
                  <a:gd name="connsiteX0-17" fmla="*/ 168660 w 580183"/>
                  <a:gd name="connsiteY0-18" fmla="*/ 675267 h 675267"/>
                  <a:gd name="connsiteX1-19" fmla="*/ 192723 w 580183"/>
                  <a:gd name="connsiteY1-20" fmla="*/ 422604 h 675267"/>
                  <a:gd name="connsiteX2-21" fmla="*/ 218 w 580183"/>
                  <a:gd name="connsiteY2-22" fmla="*/ 242131 h 675267"/>
                  <a:gd name="connsiteX3-23" fmla="*/ 301007 w 580183"/>
                  <a:gd name="connsiteY3-24" fmla="*/ 1499 h 675267"/>
                  <a:gd name="connsiteX4-25" fmla="*/ 577734 w 580183"/>
                  <a:gd name="connsiteY4-26" fmla="*/ 326352 h 675267"/>
                  <a:gd name="connsiteX5-27" fmla="*/ 397260 w 580183"/>
                  <a:gd name="connsiteY5-28" fmla="*/ 458699 h 675267"/>
                  <a:gd name="connsiteX6-29" fmla="*/ 361165 w 580183"/>
                  <a:gd name="connsiteY6-30" fmla="*/ 639173 h 675267"/>
                  <a:gd name="connsiteX7-31" fmla="*/ 192723 w 580183"/>
                  <a:gd name="connsiteY7-32" fmla="*/ 627141 h 675267"/>
                  <a:gd name="connsiteX0-33" fmla="*/ 168726 w 580936"/>
                  <a:gd name="connsiteY0-34" fmla="*/ 675267 h 675267"/>
                  <a:gd name="connsiteX1-35" fmla="*/ 192789 w 580936"/>
                  <a:gd name="connsiteY1-36" fmla="*/ 422604 h 675267"/>
                  <a:gd name="connsiteX2-37" fmla="*/ 284 w 580936"/>
                  <a:gd name="connsiteY2-38" fmla="*/ 242131 h 675267"/>
                  <a:gd name="connsiteX3-39" fmla="*/ 301073 w 580936"/>
                  <a:gd name="connsiteY3-40" fmla="*/ 1499 h 675267"/>
                  <a:gd name="connsiteX4-41" fmla="*/ 577800 w 580936"/>
                  <a:gd name="connsiteY4-42" fmla="*/ 326352 h 675267"/>
                  <a:gd name="connsiteX5-43" fmla="*/ 397326 w 580936"/>
                  <a:gd name="connsiteY5-44" fmla="*/ 458699 h 675267"/>
                  <a:gd name="connsiteX6-45" fmla="*/ 361231 w 580936"/>
                  <a:gd name="connsiteY6-46" fmla="*/ 639173 h 675267"/>
                  <a:gd name="connsiteX7-47" fmla="*/ 192789 w 580936"/>
                  <a:gd name="connsiteY7-48" fmla="*/ 627141 h 675267"/>
                </a:gdLst>
                <a:ahLst/>
                <a:cxnLst>
                  <a:cxn ang="0">
                    <a:pos x="connsiteX0-33" y="connsiteY0-34"/>
                  </a:cxn>
                  <a:cxn ang="0">
                    <a:pos x="connsiteX1-35" y="connsiteY1-36"/>
                  </a:cxn>
                  <a:cxn ang="0">
                    <a:pos x="connsiteX2-37" y="connsiteY2-38"/>
                  </a:cxn>
                  <a:cxn ang="0">
                    <a:pos x="connsiteX3-39" y="connsiteY3-40"/>
                  </a:cxn>
                  <a:cxn ang="0">
                    <a:pos x="connsiteX4-41" y="connsiteY4-42"/>
                  </a:cxn>
                  <a:cxn ang="0">
                    <a:pos x="connsiteX5-43" y="connsiteY5-44"/>
                  </a:cxn>
                  <a:cxn ang="0">
                    <a:pos x="connsiteX6-45" y="connsiteY6-46"/>
                  </a:cxn>
                  <a:cxn ang="0">
                    <a:pos x="connsiteX7-47" y="connsiteY7-48"/>
                  </a:cxn>
                </a:cxnLst>
                <a:rect l="l" t="t" r="r" b="b"/>
                <a:pathLst>
                  <a:path w="580936" h="675267">
                    <a:moveTo>
                      <a:pt x="168726" y="675267"/>
                    </a:moveTo>
                    <a:cubicBezTo>
                      <a:pt x="194794" y="585030"/>
                      <a:pt x="220863" y="494793"/>
                      <a:pt x="192789" y="422604"/>
                    </a:cubicBezTo>
                    <a:cubicBezTo>
                      <a:pt x="164715" y="350415"/>
                      <a:pt x="8239" y="411989"/>
                      <a:pt x="284" y="242131"/>
                    </a:cubicBezTo>
                    <a:cubicBezTo>
                      <a:pt x="-7671" y="72273"/>
                      <a:pt x="152816" y="-12538"/>
                      <a:pt x="301073" y="1499"/>
                    </a:cubicBezTo>
                    <a:cubicBezTo>
                      <a:pt x="449330" y="15536"/>
                      <a:pt x="605094" y="137477"/>
                      <a:pt x="577800" y="326352"/>
                    </a:cubicBezTo>
                    <a:cubicBezTo>
                      <a:pt x="550506" y="515227"/>
                      <a:pt x="433421" y="406562"/>
                      <a:pt x="397326" y="458699"/>
                    </a:cubicBezTo>
                    <a:cubicBezTo>
                      <a:pt x="361231" y="510836"/>
                      <a:pt x="395321" y="611099"/>
                      <a:pt x="361231" y="639173"/>
                    </a:cubicBezTo>
                    <a:cubicBezTo>
                      <a:pt x="327142" y="667247"/>
                      <a:pt x="259965" y="647194"/>
                      <a:pt x="192789" y="627141"/>
                    </a:cubicBezTo>
                  </a:path>
                </a:pathLst>
              </a:custGeom>
              <a:grpFill/>
              <a:ln w="22225" cap="rnd">
                <a:solidFill>
                  <a:schemeClr val="bg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62" name="任意多边形 61"/>
              <p:cNvSpPr/>
              <p:nvPr/>
            </p:nvSpPr>
            <p:spPr>
              <a:xfrm>
                <a:off x="7575219" y="695628"/>
                <a:ext cx="173947" cy="400785"/>
              </a:xfrm>
              <a:custGeom>
                <a:avLst/>
                <a:gdLst>
                  <a:gd name="connsiteX0" fmla="*/ 0 w 173947"/>
                  <a:gd name="connsiteY0" fmla="*/ 2090 h 400785"/>
                  <a:gd name="connsiteX1" fmla="*/ 173346 w 173947"/>
                  <a:gd name="connsiteY1" fmla="*/ 23758 h 400785"/>
                  <a:gd name="connsiteX2" fmla="*/ 56337 w 173947"/>
                  <a:gd name="connsiteY2" fmla="*/ 28091 h 400785"/>
                  <a:gd name="connsiteX3" fmla="*/ 34669 w 173947"/>
                  <a:gd name="connsiteY3" fmla="*/ 400785 h 400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3947" h="400785">
                    <a:moveTo>
                      <a:pt x="0" y="2090"/>
                    </a:moveTo>
                    <a:cubicBezTo>
                      <a:pt x="81978" y="10757"/>
                      <a:pt x="163957" y="19425"/>
                      <a:pt x="173346" y="23758"/>
                    </a:cubicBezTo>
                    <a:cubicBezTo>
                      <a:pt x="182735" y="28091"/>
                      <a:pt x="79450" y="-34747"/>
                      <a:pt x="56337" y="28091"/>
                    </a:cubicBezTo>
                    <a:cubicBezTo>
                      <a:pt x="33224" y="90929"/>
                      <a:pt x="33946" y="245857"/>
                      <a:pt x="34669" y="400785"/>
                    </a:cubicBezTo>
                  </a:path>
                </a:pathLst>
              </a:custGeom>
              <a:grpFill/>
              <a:ln w="22225" cap="rnd">
                <a:solidFill>
                  <a:schemeClr val="bg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</p:grpSp>
        <p:sp>
          <p:nvSpPr>
            <p:cNvPr id="60" name="任意多边形 59"/>
            <p:cNvSpPr/>
            <p:nvPr/>
          </p:nvSpPr>
          <p:spPr>
            <a:xfrm>
              <a:off x="6385067" y="953531"/>
              <a:ext cx="82602" cy="54501"/>
            </a:xfrm>
            <a:custGeom>
              <a:avLst/>
              <a:gdLst>
                <a:gd name="connsiteX0" fmla="*/ 248 w 76868"/>
                <a:gd name="connsiteY0" fmla="*/ 393 h 59632"/>
                <a:gd name="connsiteX1" fmla="*/ 54325 w 76868"/>
                <a:gd name="connsiteY1" fmla="*/ 32348 h 59632"/>
                <a:gd name="connsiteX2" fmla="*/ 76448 w 76868"/>
                <a:gd name="connsiteY2" fmla="*/ 5309 h 59632"/>
                <a:gd name="connsiteX3" fmla="*/ 37119 w 76868"/>
                <a:gd name="connsiteY3" fmla="*/ 59387 h 59632"/>
                <a:gd name="connsiteX4" fmla="*/ 248 w 76868"/>
                <a:gd name="connsiteY4" fmla="*/ 393 h 59632"/>
                <a:gd name="connsiteX0-1" fmla="*/ 12434 w 89054"/>
                <a:gd name="connsiteY0-2" fmla="*/ 4 h 59773"/>
                <a:gd name="connsiteX1-3" fmla="*/ 66511 w 89054"/>
                <a:gd name="connsiteY1-4" fmla="*/ 31959 h 59773"/>
                <a:gd name="connsiteX2-5" fmla="*/ 88634 w 89054"/>
                <a:gd name="connsiteY2-6" fmla="*/ 4920 h 59773"/>
                <a:gd name="connsiteX3-7" fmla="*/ 49305 w 89054"/>
                <a:gd name="connsiteY3-8" fmla="*/ 58998 h 59773"/>
                <a:gd name="connsiteX4-9" fmla="*/ 2601 w 89054"/>
                <a:gd name="connsiteY4-10" fmla="*/ 34417 h 59773"/>
                <a:gd name="connsiteX5" fmla="*/ 12434 w 89054"/>
                <a:gd name="connsiteY5" fmla="*/ 4 h 59773"/>
                <a:gd name="connsiteX0-11" fmla="*/ 12434 w 89054"/>
                <a:gd name="connsiteY0-12" fmla="*/ 4 h 50472"/>
                <a:gd name="connsiteX1-13" fmla="*/ 66511 w 89054"/>
                <a:gd name="connsiteY1-14" fmla="*/ 31959 h 50472"/>
                <a:gd name="connsiteX2-15" fmla="*/ 88634 w 89054"/>
                <a:gd name="connsiteY2-16" fmla="*/ 4920 h 50472"/>
                <a:gd name="connsiteX3-17" fmla="*/ 56679 w 89054"/>
                <a:gd name="connsiteY3-18" fmla="*/ 49165 h 50472"/>
                <a:gd name="connsiteX4-19" fmla="*/ 2601 w 89054"/>
                <a:gd name="connsiteY4-20" fmla="*/ 34417 h 50472"/>
                <a:gd name="connsiteX5-21" fmla="*/ 12434 w 89054"/>
                <a:gd name="connsiteY5-22" fmla="*/ 4 h 50472"/>
                <a:gd name="connsiteX0-23" fmla="*/ 10471 w 87091"/>
                <a:gd name="connsiteY0-24" fmla="*/ 132 h 49570"/>
                <a:gd name="connsiteX1-25" fmla="*/ 64548 w 87091"/>
                <a:gd name="connsiteY1-26" fmla="*/ 32087 h 49570"/>
                <a:gd name="connsiteX2-27" fmla="*/ 86671 w 87091"/>
                <a:gd name="connsiteY2-28" fmla="*/ 5048 h 49570"/>
                <a:gd name="connsiteX3-29" fmla="*/ 54716 w 87091"/>
                <a:gd name="connsiteY3-30" fmla="*/ 49293 h 49570"/>
                <a:gd name="connsiteX4-31" fmla="*/ 3097 w 87091"/>
                <a:gd name="connsiteY4-32" fmla="*/ 22255 h 49570"/>
                <a:gd name="connsiteX5-33" fmla="*/ 10471 w 87091"/>
                <a:gd name="connsiteY5-34" fmla="*/ 132 h 49570"/>
                <a:gd name="connsiteX0-35" fmla="*/ 10471 w 87091"/>
                <a:gd name="connsiteY0-36" fmla="*/ 132 h 54436"/>
                <a:gd name="connsiteX1-37" fmla="*/ 64548 w 87091"/>
                <a:gd name="connsiteY1-38" fmla="*/ 32087 h 54436"/>
                <a:gd name="connsiteX2-39" fmla="*/ 86671 w 87091"/>
                <a:gd name="connsiteY2-40" fmla="*/ 5048 h 54436"/>
                <a:gd name="connsiteX3-41" fmla="*/ 59632 w 87091"/>
                <a:gd name="connsiteY3-42" fmla="*/ 54209 h 54436"/>
                <a:gd name="connsiteX4-43" fmla="*/ 3097 w 87091"/>
                <a:gd name="connsiteY4-44" fmla="*/ 22255 h 54436"/>
                <a:gd name="connsiteX5-45" fmla="*/ 10471 w 87091"/>
                <a:gd name="connsiteY5-46" fmla="*/ 132 h 54436"/>
                <a:gd name="connsiteX0-47" fmla="*/ 11326 w 92270"/>
                <a:gd name="connsiteY0-48" fmla="*/ 197 h 54501"/>
                <a:gd name="connsiteX1-49" fmla="*/ 85068 w 92270"/>
                <a:gd name="connsiteY1-50" fmla="*/ 34610 h 54501"/>
                <a:gd name="connsiteX2-51" fmla="*/ 87526 w 92270"/>
                <a:gd name="connsiteY2-52" fmla="*/ 5113 h 54501"/>
                <a:gd name="connsiteX3-53" fmla="*/ 60487 w 92270"/>
                <a:gd name="connsiteY3-54" fmla="*/ 54274 h 54501"/>
                <a:gd name="connsiteX4-55" fmla="*/ 3952 w 92270"/>
                <a:gd name="connsiteY4-56" fmla="*/ 22320 h 54501"/>
                <a:gd name="connsiteX5-57" fmla="*/ 11326 w 92270"/>
                <a:gd name="connsiteY5-58" fmla="*/ 197 h 54501"/>
                <a:gd name="connsiteX0-59" fmla="*/ 7096 w 88040"/>
                <a:gd name="connsiteY0-60" fmla="*/ 197 h 54501"/>
                <a:gd name="connsiteX1-61" fmla="*/ 80838 w 88040"/>
                <a:gd name="connsiteY1-62" fmla="*/ 34610 h 54501"/>
                <a:gd name="connsiteX2-63" fmla="*/ 83296 w 88040"/>
                <a:gd name="connsiteY2-64" fmla="*/ 5113 h 54501"/>
                <a:gd name="connsiteX3-65" fmla="*/ 56257 w 88040"/>
                <a:gd name="connsiteY3-66" fmla="*/ 54274 h 54501"/>
                <a:gd name="connsiteX4-67" fmla="*/ 7096 w 88040"/>
                <a:gd name="connsiteY4-68" fmla="*/ 22320 h 54501"/>
                <a:gd name="connsiteX5-69" fmla="*/ 7096 w 88040"/>
                <a:gd name="connsiteY5-70" fmla="*/ 197 h 54501"/>
                <a:gd name="connsiteX0-71" fmla="*/ 6579 w 84329"/>
                <a:gd name="connsiteY0-72" fmla="*/ 133 h 54437"/>
                <a:gd name="connsiteX1-73" fmla="*/ 72947 w 84329"/>
                <a:gd name="connsiteY1-74" fmla="*/ 32088 h 54437"/>
                <a:gd name="connsiteX2-75" fmla="*/ 82779 w 84329"/>
                <a:gd name="connsiteY2-76" fmla="*/ 5049 h 54437"/>
                <a:gd name="connsiteX3-77" fmla="*/ 55740 w 84329"/>
                <a:gd name="connsiteY3-78" fmla="*/ 54210 h 54437"/>
                <a:gd name="connsiteX4-79" fmla="*/ 6579 w 84329"/>
                <a:gd name="connsiteY4-80" fmla="*/ 22256 h 54437"/>
                <a:gd name="connsiteX5-81" fmla="*/ 6579 w 84329"/>
                <a:gd name="connsiteY5-82" fmla="*/ 133 h 54437"/>
                <a:gd name="connsiteX0-83" fmla="*/ 5902 w 82602"/>
                <a:gd name="connsiteY0-84" fmla="*/ 197 h 54501"/>
                <a:gd name="connsiteX1-85" fmla="*/ 62437 w 82602"/>
                <a:gd name="connsiteY1-86" fmla="*/ 34610 h 54501"/>
                <a:gd name="connsiteX2-87" fmla="*/ 82102 w 82602"/>
                <a:gd name="connsiteY2-88" fmla="*/ 5113 h 54501"/>
                <a:gd name="connsiteX3-89" fmla="*/ 55063 w 82602"/>
                <a:gd name="connsiteY3-90" fmla="*/ 54274 h 54501"/>
                <a:gd name="connsiteX4-91" fmla="*/ 5902 w 82602"/>
                <a:gd name="connsiteY4-92" fmla="*/ 22320 h 54501"/>
                <a:gd name="connsiteX5-93" fmla="*/ 5902 w 82602"/>
                <a:gd name="connsiteY5-94" fmla="*/ 197 h 54501"/>
              </a:gdLst>
              <a:ahLst/>
              <a:cxnLst>
                <a:cxn ang="0">
                  <a:pos x="connsiteX0-83" y="connsiteY0-84"/>
                </a:cxn>
                <a:cxn ang="0">
                  <a:pos x="connsiteX1-85" y="connsiteY1-86"/>
                </a:cxn>
                <a:cxn ang="0">
                  <a:pos x="connsiteX2-87" y="connsiteY2-88"/>
                </a:cxn>
                <a:cxn ang="0">
                  <a:pos x="connsiteX3-89" y="connsiteY3-90"/>
                </a:cxn>
                <a:cxn ang="0">
                  <a:pos x="connsiteX4-91" y="connsiteY4-92"/>
                </a:cxn>
                <a:cxn ang="0">
                  <a:pos x="connsiteX5-93" y="connsiteY5-94"/>
                </a:cxn>
              </a:cxnLst>
              <a:rect l="l" t="t" r="r" b="b"/>
              <a:pathLst>
                <a:path w="82602" h="54501">
                  <a:moveTo>
                    <a:pt x="5902" y="197"/>
                  </a:moveTo>
                  <a:cubicBezTo>
                    <a:pt x="15325" y="2245"/>
                    <a:pt x="49737" y="33791"/>
                    <a:pt x="62437" y="34610"/>
                  </a:cubicBezTo>
                  <a:cubicBezTo>
                    <a:pt x="75137" y="35429"/>
                    <a:pt x="84970" y="607"/>
                    <a:pt x="82102" y="5113"/>
                  </a:cubicBezTo>
                  <a:cubicBezTo>
                    <a:pt x="79234" y="9620"/>
                    <a:pt x="67763" y="51406"/>
                    <a:pt x="55063" y="54274"/>
                  </a:cubicBezTo>
                  <a:cubicBezTo>
                    <a:pt x="42363" y="57142"/>
                    <a:pt x="12047" y="32152"/>
                    <a:pt x="5902" y="22320"/>
                  </a:cubicBezTo>
                  <a:cubicBezTo>
                    <a:pt x="-243" y="12488"/>
                    <a:pt x="-3521" y="-1851"/>
                    <a:pt x="5902" y="197"/>
                  </a:cubicBezTo>
                  <a:close/>
                </a:path>
              </a:pathLst>
            </a:custGeom>
            <a:grpFill/>
            <a:ln w="22225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</p:grpSp>
      <p:grpSp>
        <p:nvGrpSpPr>
          <p:cNvPr id="63" name="PA_组合 124"/>
          <p:cNvGrpSpPr/>
          <p:nvPr/>
        </p:nvGrpSpPr>
        <p:grpSpPr>
          <a:xfrm rot="5400000">
            <a:off x="6842256" y="4487166"/>
            <a:ext cx="537958" cy="424211"/>
            <a:chOff x="4941747" y="1124761"/>
            <a:chExt cx="1223250" cy="964605"/>
          </a:xfrm>
          <a:noFill/>
        </p:grpSpPr>
        <p:grpSp>
          <p:nvGrpSpPr>
            <p:cNvPr id="64" name="组合 63"/>
            <p:cNvGrpSpPr/>
            <p:nvPr/>
          </p:nvGrpSpPr>
          <p:grpSpPr>
            <a:xfrm>
              <a:off x="4941747" y="1124761"/>
              <a:ext cx="1223250" cy="964605"/>
              <a:chOff x="3243122" y="2874485"/>
              <a:chExt cx="1223250" cy="964605"/>
            </a:xfrm>
            <a:grpFill/>
          </p:grpSpPr>
          <p:sp>
            <p:nvSpPr>
              <p:cNvPr id="66" name="任意多边形 65"/>
              <p:cNvSpPr/>
              <p:nvPr/>
            </p:nvSpPr>
            <p:spPr>
              <a:xfrm>
                <a:off x="3243122" y="2874485"/>
                <a:ext cx="1223250" cy="964605"/>
              </a:xfrm>
              <a:custGeom>
                <a:avLst/>
                <a:gdLst>
                  <a:gd name="connsiteX0" fmla="*/ 584616 w 1244505"/>
                  <a:gd name="connsiteY0" fmla="*/ 513816 h 978511"/>
                  <a:gd name="connsiteX1" fmla="*/ 0 w 1244505"/>
                  <a:gd name="connsiteY1" fmla="*/ 423875 h 978511"/>
                  <a:gd name="connsiteX2" fmla="*/ 179882 w 1244505"/>
                  <a:gd name="connsiteY2" fmla="*/ 199022 h 978511"/>
                  <a:gd name="connsiteX3" fmla="*/ 674557 w 1244505"/>
                  <a:gd name="connsiteY3" fmla="*/ 423875 h 978511"/>
                  <a:gd name="connsiteX4" fmla="*/ 734518 w 1244505"/>
                  <a:gd name="connsiteY4" fmla="*/ 184032 h 978511"/>
                  <a:gd name="connsiteX5" fmla="*/ 944380 w 1244505"/>
                  <a:gd name="connsiteY5" fmla="*/ 4150 h 978511"/>
                  <a:gd name="connsiteX6" fmla="*/ 1244183 w 1244505"/>
                  <a:gd name="connsiteY6" fmla="*/ 363914 h 978511"/>
                  <a:gd name="connsiteX7" fmla="*/ 884419 w 1244505"/>
                  <a:gd name="connsiteY7" fmla="*/ 513816 h 978511"/>
                  <a:gd name="connsiteX8" fmla="*/ 1199213 w 1244505"/>
                  <a:gd name="connsiteY8" fmla="*/ 723678 h 978511"/>
                  <a:gd name="connsiteX9" fmla="*/ 944380 w 1244505"/>
                  <a:gd name="connsiteY9" fmla="*/ 978511 h 978511"/>
                  <a:gd name="connsiteX10" fmla="*/ 719528 w 1244505"/>
                  <a:gd name="connsiteY10" fmla="*/ 723678 h 978511"/>
                  <a:gd name="connsiteX11" fmla="*/ 299803 w 1244505"/>
                  <a:gd name="connsiteY11" fmla="*/ 903560 h 978511"/>
                  <a:gd name="connsiteX12" fmla="*/ 74951 w 1244505"/>
                  <a:gd name="connsiteY12" fmla="*/ 738668 h 978511"/>
                  <a:gd name="connsiteX13" fmla="*/ 719528 w 1244505"/>
                  <a:gd name="connsiteY13" fmla="*/ 558786 h 978511"/>
                  <a:gd name="connsiteX0-1" fmla="*/ 584616 w 1246893"/>
                  <a:gd name="connsiteY0-2" fmla="*/ 502981 h 967676"/>
                  <a:gd name="connsiteX1-3" fmla="*/ 0 w 1246893"/>
                  <a:gd name="connsiteY1-4" fmla="*/ 413040 h 967676"/>
                  <a:gd name="connsiteX2-5" fmla="*/ 179882 w 1246893"/>
                  <a:gd name="connsiteY2-6" fmla="*/ 188187 h 967676"/>
                  <a:gd name="connsiteX3-7" fmla="*/ 674557 w 1246893"/>
                  <a:gd name="connsiteY3-8" fmla="*/ 413040 h 967676"/>
                  <a:gd name="connsiteX4-9" fmla="*/ 734518 w 1246893"/>
                  <a:gd name="connsiteY4-10" fmla="*/ 173197 h 967676"/>
                  <a:gd name="connsiteX5-11" fmla="*/ 1033049 w 1246893"/>
                  <a:gd name="connsiteY5-12" fmla="*/ 4398 h 967676"/>
                  <a:gd name="connsiteX6-13" fmla="*/ 1244183 w 1246893"/>
                  <a:gd name="connsiteY6-14" fmla="*/ 353079 h 967676"/>
                  <a:gd name="connsiteX7-15" fmla="*/ 884419 w 1246893"/>
                  <a:gd name="connsiteY7-16" fmla="*/ 502981 h 967676"/>
                  <a:gd name="connsiteX8-17" fmla="*/ 1199213 w 1246893"/>
                  <a:gd name="connsiteY8-18" fmla="*/ 712843 h 967676"/>
                  <a:gd name="connsiteX9-19" fmla="*/ 944380 w 1246893"/>
                  <a:gd name="connsiteY9-20" fmla="*/ 967676 h 967676"/>
                  <a:gd name="connsiteX10-21" fmla="*/ 719528 w 1246893"/>
                  <a:gd name="connsiteY10-22" fmla="*/ 712843 h 967676"/>
                  <a:gd name="connsiteX11-23" fmla="*/ 299803 w 1246893"/>
                  <a:gd name="connsiteY11-24" fmla="*/ 892725 h 967676"/>
                  <a:gd name="connsiteX12-25" fmla="*/ 74951 w 1246893"/>
                  <a:gd name="connsiteY12-26" fmla="*/ 727833 h 967676"/>
                  <a:gd name="connsiteX13-27" fmla="*/ 719528 w 1246893"/>
                  <a:gd name="connsiteY13-28" fmla="*/ 547951 h 967676"/>
                  <a:gd name="connsiteX0-29" fmla="*/ 584616 w 1250361"/>
                  <a:gd name="connsiteY0-30" fmla="*/ 505914 h 970609"/>
                  <a:gd name="connsiteX1-31" fmla="*/ 0 w 1250361"/>
                  <a:gd name="connsiteY1-32" fmla="*/ 415973 h 970609"/>
                  <a:gd name="connsiteX2-33" fmla="*/ 179882 w 1250361"/>
                  <a:gd name="connsiteY2-34" fmla="*/ 191120 h 970609"/>
                  <a:gd name="connsiteX3-35" fmla="*/ 674557 w 1250361"/>
                  <a:gd name="connsiteY3-36" fmla="*/ 415973 h 970609"/>
                  <a:gd name="connsiteX4-37" fmla="*/ 734518 w 1250361"/>
                  <a:gd name="connsiteY4-38" fmla="*/ 176130 h 970609"/>
                  <a:gd name="connsiteX5-39" fmla="*/ 1033049 w 1250361"/>
                  <a:gd name="connsiteY5-40" fmla="*/ 7331 h 970609"/>
                  <a:gd name="connsiteX6-41" fmla="*/ 1244183 w 1250361"/>
                  <a:gd name="connsiteY6-42" fmla="*/ 356012 h 970609"/>
                  <a:gd name="connsiteX7-43" fmla="*/ 884419 w 1250361"/>
                  <a:gd name="connsiteY7-44" fmla="*/ 505914 h 970609"/>
                  <a:gd name="connsiteX8-45" fmla="*/ 1199213 w 1250361"/>
                  <a:gd name="connsiteY8-46" fmla="*/ 715776 h 970609"/>
                  <a:gd name="connsiteX9-47" fmla="*/ 944380 w 1250361"/>
                  <a:gd name="connsiteY9-48" fmla="*/ 970609 h 970609"/>
                  <a:gd name="connsiteX10-49" fmla="*/ 719528 w 1250361"/>
                  <a:gd name="connsiteY10-50" fmla="*/ 715776 h 970609"/>
                  <a:gd name="connsiteX11-51" fmla="*/ 299803 w 1250361"/>
                  <a:gd name="connsiteY11-52" fmla="*/ 895658 h 970609"/>
                  <a:gd name="connsiteX12-53" fmla="*/ 74951 w 1250361"/>
                  <a:gd name="connsiteY12-54" fmla="*/ 730766 h 970609"/>
                  <a:gd name="connsiteX13-55" fmla="*/ 719528 w 1250361"/>
                  <a:gd name="connsiteY13-56" fmla="*/ 550884 h 970609"/>
                  <a:gd name="connsiteX0-57" fmla="*/ 584616 w 1219605"/>
                  <a:gd name="connsiteY0-58" fmla="*/ 503672 h 968367"/>
                  <a:gd name="connsiteX1-59" fmla="*/ 0 w 1219605"/>
                  <a:gd name="connsiteY1-60" fmla="*/ 413731 h 968367"/>
                  <a:gd name="connsiteX2-61" fmla="*/ 179882 w 1219605"/>
                  <a:gd name="connsiteY2-62" fmla="*/ 188878 h 968367"/>
                  <a:gd name="connsiteX3-63" fmla="*/ 674557 w 1219605"/>
                  <a:gd name="connsiteY3-64" fmla="*/ 413731 h 968367"/>
                  <a:gd name="connsiteX4-65" fmla="*/ 734518 w 1219605"/>
                  <a:gd name="connsiteY4-66" fmla="*/ 173888 h 968367"/>
                  <a:gd name="connsiteX5-67" fmla="*/ 1033049 w 1219605"/>
                  <a:gd name="connsiteY5-68" fmla="*/ 5089 h 968367"/>
                  <a:gd name="connsiteX6-69" fmla="*/ 1216474 w 1219605"/>
                  <a:gd name="connsiteY6-70" fmla="*/ 370395 h 968367"/>
                  <a:gd name="connsiteX7-71" fmla="*/ 884419 w 1219605"/>
                  <a:gd name="connsiteY7-72" fmla="*/ 503672 h 968367"/>
                  <a:gd name="connsiteX8-73" fmla="*/ 1199213 w 1219605"/>
                  <a:gd name="connsiteY8-74" fmla="*/ 713534 h 968367"/>
                  <a:gd name="connsiteX9-75" fmla="*/ 944380 w 1219605"/>
                  <a:gd name="connsiteY9-76" fmla="*/ 968367 h 968367"/>
                  <a:gd name="connsiteX10-77" fmla="*/ 719528 w 1219605"/>
                  <a:gd name="connsiteY10-78" fmla="*/ 713534 h 968367"/>
                  <a:gd name="connsiteX11-79" fmla="*/ 299803 w 1219605"/>
                  <a:gd name="connsiteY11-80" fmla="*/ 893416 h 968367"/>
                  <a:gd name="connsiteX12-81" fmla="*/ 74951 w 1219605"/>
                  <a:gd name="connsiteY12-82" fmla="*/ 728524 h 968367"/>
                  <a:gd name="connsiteX13-83" fmla="*/ 719528 w 1219605"/>
                  <a:gd name="connsiteY13-84" fmla="*/ 548642 h 968367"/>
                  <a:gd name="connsiteX0-85" fmla="*/ 584616 w 1223250"/>
                  <a:gd name="connsiteY0-86" fmla="*/ 499287 h 963982"/>
                  <a:gd name="connsiteX1-87" fmla="*/ 0 w 1223250"/>
                  <a:gd name="connsiteY1-88" fmla="*/ 409346 h 963982"/>
                  <a:gd name="connsiteX2-89" fmla="*/ 179882 w 1223250"/>
                  <a:gd name="connsiteY2-90" fmla="*/ 184493 h 963982"/>
                  <a:gd name="connsiteX3-91" fmla="*/ 674557 w 1223250"/>
                  <a:gd name="connsiteY3-92" fmla="*/ 409346 h 963982"/>
                  <a:gd name="connsiteX4-93" fmla="*/ 734518 w 1223250"/>
                  <a:gd name="connsiteY4-94" fmla="*/ 169503 h 963982"/>
                  <a:gd name="connsiteX5-95" fmla="*/ 1033049 w 1223250"/>
                  <a:gd name="connsiteY5-96" fmla="*/ 704 h 963982"/>
                  <a:gd name="connsiteX6-97" fmla="*/ 1216474 w 1223250"/>
                  <a:gd name="connsiteY6-98" fmla="*/ 366010 h 963982"/>
                  <a:gd name="connsiteX7-99" fmla="*/ 884419 w 1223250"/>
                  <a:gd name="connsiteY7-100" fmla="*/ 499287 h 963982"/>
                  <a:gd name="connsiteX8-101" fmla="*/ 1199213 w 1223250"/>
                  <a:gd name="connsiteY8-102" fmla="*/ 709149 h 963982"/>
                  <a:gd name="connsiteX9-103" fmla="*/ 944380 w 1223250"/>
                  <a:gd name="connsiteY9-104" fmla="*/ 963982 h 963982"/>
                  <a:gd name="connsiteX10-105" fmla="*/ 719528 w 1223250"/>
                  <a:gd name="connsiteY10-106" fmla="*/ 709149 h 963982"/>
                  <a:gd name="connsiteX11-107" fmla="*/ 299803 w 1223250"/>
                  <a:gd name="connsiteY11-108" fmla="*/ 889031 h 963982"/>
                  <a:gd name="connsiteX12-109" fmla="*/ 74951 w 1223250"/>
                  <a:gd name="connsiteY12-110" fmla="*/ 724139 h 963982"/>
                  <a:gd name="connsiteX13-111" fmla="*/ 719528 w 1223250"/>
                  <a:gd name="connsiteY13-112" fmla="*/ 544257 h 963982"/>
                  <a:gd name="connsiteX0-113" fmla="*/ 584616 w 1223250"/>
                  <a:gd name="connsiteY0-114" fmla="*/ 499287 h 963982"/>
                  <a:gd name="connsiteX1-115" fmla="*/ 0 w 1223250"/>
                  <a:gd name="connsiteY1-116" fmla="*/ 409346 h 963982"/>
                  <a:gd name="connsiteX2-117" fmla="*/ 179882 w 1223250"/>
                  <a:gd name="connsiteY2-118" fmla="*/ 184493 h 963982"/>
                  <a:gd name="connsiteX3-119" fmla="*/ 674557 w 1223250"/>
                  <a:gd name="connsiteY3-120" fmla="*/ 409346 h 963982"/>
                  <a:gd name="connsiteX4-121" fmla="*/ 734518 w 1223250"/>
                  <a:gd name="connsiteY4-122" fmla="*/ 169503 h 963982"/>
                  <a:gd name="connsiteX5-123" fmla="*/ 1033049 w 1223250"/>
                  <a:gd name="connsiteY5-124" fmla="*/ 704 h 963982"/>
                  <a:gd name="connsiteX6-125" fmla="*/ 1216474 w 1223250"/>
                  <a:gd name="connsiteY6-126" fmla="*/ 366010 h 963982"/>
                  <a:gd name="connsiteX7-127" fmla="*/ 884419 w 1223250"/>
                  <a:gd name="connsiteY7-128" fmla="*/ 499287 h 963982"/>
                  <a:gd name="connsiteX8-129" fmla="*/ 1199213 w 1223250"/>
                  <a:gd name="connsiteY8-130" fmla="*/ 709149 h 963982"/>
                  <a:gd name="connsiteX9-131" fmla="*/ 944380 w 1223250"/>
                  <a:gd name="connsiteY9-132" fmla="*/ 963982 h 963982"/>
                  <a:gd name="connsiteX10-133" fmla="*/ 719528 w 1223250"/>
                  <a:gd name="connsiteY10-134" fmla="*/ 709149 h 963982"/>
                  <a:gd name="connsiteX11-135" fmla="*/ 299803 w 1223250"/>
                  <a:gd name="connsiteY11-136" fmla="*/ 889031 h 963982"/>
                  <a:gd name="connsiteX12-137" fmla="*/ 74951 w 1223250"/>
                  <a:gd name="connsiteY12-138" fmla="*/ 724139 h 963982"/>
                  <a:gd name="connsiteX13-139" fmla="*/ 719528 w 1223250"/>
                  <a:gd name="connsiteY13-140" fmla="*/ 544257 h 963982"/>
                  <a:gd name="connsiteX0-141" fmla="*/ 584616 w 1223250"/>
                  <a:gd name="connsiteY0-142" fmla="*/ 499287 h 963982"/>
                  <a:gd name="connsiteX1-143" fmla="*/ 0 w 1223250"/>
                  <a:gd name="connsiteY1-144" fmla="*/ 409346 h 963982"/>
                  <a:gd name="connsiteX2-145" fmla="*/ 179882 w 1223250"/>
                  <a:gd name="connsiteY2-146" fmla="*/ 184493 h 963982"/>
                  <a:gd name="connsiteX3-147" fmla="*/ 674557 w 1223250"/>
                  <a:gd name="connsiteY3-148" fmla="*/ 409346 h 963982"/>
                  <a:gd name="connsiteX4-149" fmla="*/ 734518 w 1223250"/>
                  <a:gd name="connsiteY4-150" fmla="*/ 169503 h 963982"/>
                  <a:gd name="connsiteX5-151" fmla="*/ 1033049 w 1223250"/>
                  <a:gd name="connsiteY5-152" fmla="*/ 704 h 963982"/>
                  <a:gd name="connsiteX6-153" fmla="*/ 1216474 w 1223250"/>
                  <a:gd name="connsiteY6-154" fmla="*/ 366010 h 963982"/>
                  <a:gd name="connsiteX7-155" fmla="*/ 884419 w 1223250"/>
                  <a:gd name="connsiteY7-156" fmla="*/ 499287 h 963982"/>
                  <a:gd name="connsiteX8-157" fmla="*/ 1199213 w 1223250"/>
                  <a:gd name="connsiteY8-158" fmla="*/ 709149 h 963982"/>
                  <a:gd name="connsiteX9-159" fmla="*/ 944380 w 1223250"/>
                  <a:gd name="connsiteY9-160" fmla="*/ 963982 h 963982"/>
                  <a:gd name="connsiteX10-161" fmla="*/ 719528 w 1223250"/>
                  <a:gd name="connsiteY10-162" fmla="*/ 709149 h 963982"/>
                  <a:gd name="connsiteX11-163" fmla="*/ 299803 w 1223250"/>
                  <a:gd name="connsiteY11-164" fmla="*/ 889031 h 963982"/>
                  <a:gd name="connsiteX12-165" fmla="*/ 74951 w 1223250"/>
                  <a:gd name="connsiteY12-166" fmla="*/ 724139 h 963982"/>
                  <a:gd name="connsiteX13-167" fmla="*/ 719528 w 1223250"/>
                  <a:gd name="connsiteY13-168" fmla="*/ 544257 h 963982"/>
                  <a:gd name="connsiteX0-169" fmla="*/ 584616 w 1223250"/>
                  <a:gd name="connsiteY0-170" fmla="*/ 499287 h 964450"/>
                  <a:gd name="connsiteX1-171" fmla="*/ 0 w 1223250"/>
                  <a:gd name="connsiteY1-172" fmla="*/ 409346 h 964450"/>
                  <a:gd name="connsiteX2-173" fmla="*/ 179882 w 1223250"/>
                  <a:gd name="connsiteY2-174" fmla="*/ 184493 h 964450"/>
                  <a:gd name="connsiteX3-175" fmla="*/ 674557 w 1223250"/>
                  <a:gd name="connsiteY3-176" fmla="*/ 409346 h 964450"/>
                  <a:gd name="connsiteX4-177" fmla="*/ 734518 w 1223250"/>
                  <a:gd name="connsiteY4-178" fmla="*/ 169503 h 964450"/>
                  <a:gd name="connsiteX5-179" fmla="*/ 1033049 w 1223250"/>
                  <a:gd name="connsiteY5-180" fmla="*/ 704 h 964450"/>
                  <a:gd name="connsiteX6-181" fmla="*/ 1216474 w 1223250"/>
                  <a:gd name="connsiteY6-182" fmla="*/ 366010 h 964450"/>
                  <a:gd name="connsiteX7-183" fmla="*/ 884419 w 1223250"/>
                  <a:gd name="connsiteY7-184" fmla="*/ 499287 h 964450"/>
                  <a:gd name="connsiteX8-185" fmla="*/ 1199213 w 1223250"/>
                  <a:gd name="connsiteY8-186" fmla="*/ 709149 h 964450"/>
                  <a:gd name="connsiteX9-187" fmla="*/ 944380 w 1223250"/>
                  <a:gd name="connsiteY9-188" fmla="*/ 963982 h 964450"/>
                  <a:gd name="connsiteX10-189" fmla="*/ 719528 w 1223250"/>
                  <a:gd name="connsiteY10-190" fmla="*/ 709149 h 964450"/>
                  <a:gd name="connsiteX11-191" fmla="*/ 299803 w 1223250"/>
                  <a:gd name="connsiteY11-192" fmla="*/ 889031 h 964450"/>
                  <a:gd name="connsiteX12-193" fmla="*/ 74951 w 1223250"/>
                  <a:gd name="connsiteY12-194" fmla="*/ 724139 h 964450"/>
                  <a:gd name="connsiteX13-195" fmla="*/ 719528 w 1223250"/>
                  <a:gd name="connsiteY13-196" fmla="*/ 544257 h 964450"/>
                  <a:gd name="connsiteX0-197" fmla="*/ 584616 w 1223250"/>
                  <a:gd name="connsiteY0-198" fmla="*/ 499287 h 964605"/>
                  <a:gd name="connsiteX1-199" fmla="*/ 0 w 1223250"/>
                  <a:gd name="connsiteY1-200" fmla="*/ 409346 h 964605"/>
                  <a:gd name="connsiteX2-201" fmla="*/ 179882 w 1223250"/>
                  <a:gd name="connsiteY2-202" fmla="*/ 184493 h 964605"/>
                  <a:gd name="connsiteX3-203" fmla="*/ 674557 w 1223250"/>
                  <a:gd name="connsiteY3-204" fmla="*/ 409346 h 964605"/>
                  <a:gd name="connsiteX4-205" fmla="*/ 734518 w 1223250"/>
                  <a:gd name="connsiteY4-206" fmla="*/ 169503 h 964605"/>
                  <a:gd name="connsiteX5-207" fmla="*/ 1033049 w 1223250"/>
                  <a:gd name="connsiteY5-208" fmla="*/ 704 h 964605"/>
                  <a:gd name="connsiteX6-209" fmla="*/ 1216474 w 1223250"/>
                  <a:gd name="connsiteY6-210" fmla="*/ 366010 h 964605"/>
                  <a:gd name="connsiteX7-211" fmla="*/ 884419 w 1223250"/>
                  <a:gd name="connsiteY7-212" fmla="*/ 499287 h 964605"/>
                  <a:gd name="connsiteX8-213" fmla="*/ 1199213 w 1223250"/>
                  <a:gd name="connsiteY8-214" fmla="*/ 709149 h 964605"/>
                  <a:gd name="connsiteX9-215" fmla="*/ 944380 w 1223250"/>
                  <a:gd name="connsiteY9-216" fmla="*/ 963982 h 964605"/>
                  <a:gd name="connsiteX10-217" fmla="*/ 719528 w 1223250"/>
                  <a:gd name="connsiteY10-218" fmla="*/ 709149 h 964605"/>
                  <a:gd name="connsiteX11-219" fmla="*/ 299803 w 1223250"/>
                  <a:gd name="connsiteY11-220" fmla="*/ 889031 h 964605"/>
                  <a:gd name="connsiteX12-221" fmla="*/ 74951 w 1223250"/>
                  <a:gd name="connsiteY12-222" fmla="*/ 724139 h 964605"/>
                  <a:gd name="connsiteX13-223" fmla="*/ 719528 w 1223250"/>
                  <a:gd name="connsiteY13-224" fmla="*/ 544257 h 964605"/>
                  <a:gd name="connsiteX0-225" fmla="*/ 584616 w 1223250"/>
                  <a:gd name="connsiteY0-226" fmla="*/ 499287 h 964605"/>
                  <a:gd name="connsiteX1-227" fmla="*/ 0 w 1223250"/>
                  <a:gd name="connsiteY1-228" fmla="*/ 409346 h 964605"/>
                  <a:gd name="connsiteX2-229" fmla="*/ 179882 w 1223250"/>
                  <a:gd name="connsiteY2-230" fmla="*/ 184493 h 964605"/>
                  <a:gd name="connsiteX3-231" fmla="*/ 674557 w 1223250"/>
                  <a:gd name="connsiteY3-232" fmla="*/ 409346 h 964605"/>
                  <a:gd name="connsiteX4-233" fmla="*/ 734518 w 1223250"/>
                  <a:gd name="connsiteY4-234" fmla="*/ 169503 h 964605"/>
                  <a:gd name="connsiteX5-235" fmla="*/ 1033049 w 1223250"/>
                  <a:gd name="connsiteY5-236" fmla="*/ 704 h 964605"/>
                  <a:gd name="connsiteX6-237" fmla="*/ 1216474 w 1223250"/>
                  <a:gd name="connsiteY6-238" fmla="*/ 366010 h 964605"/>
                  <a:gd name="connsiteX7-239" fmla="*/ 884419 w 1223250"/>
                  <a:gd name="connsiteY7-240" fmla="*/ 499287 h 964605"/>
                  <a:gd name="connsiteX8-241" fmla="*/ 1199213 w 1223250"/>
                  <a:gd name="connsiteY8-242" fmla="*/ 709149 h 964605"/>
                  <a:gd name="connsiteX9-243" fmla="*/ 944380 w 1223250"/>
                  <a:gd name="connsiteY9-244" fmla="*/ 963982 h 964605"/>
                  <a:gd name="connsiteX10-245" fmla="*/ 719528 w 1223250"/>
                  <a:gd name="connsiteY10-246" fmla="*/ 709149 h 964605"/>
                  <a:gd name="connsiteX11-247" fmla="*/ 299803 w 1223250"/>
                  <a:gd name="connsiteY11-248" fmla="*/ 889031 h 964605"/>
                  <a:gd name="connsiteX12-249" fmla="*/ 74951 w 1223250"/>
                  <a:gd name="connsiteY12-250" fmla="*/ 724139 h 964605"/>
                  <a:gd name="connsiteX13-251" fmla="*/ 719528 w 1223250"/>
                  <a:gd name="connsiteY13-252" fmla="*/ 544257 h 964605"/>
                  <a:gd name="connsiteX0-253" fmla="*/ 584616 w 1223250"/>
                  <a:gd name="connsiteY0-254" fmla="*/ 499287 h 964605"/>
                  <a:gd name="connsiteX1-255" fmla="*/ 0 w 1223250"/>
                  <a:gd name="connsiteY1-256" fmla="*/ 409346 h 964605"/>
                  <a:gd name="connsiteX2-257" fmla="*/ 179882 w 1223250"/>
                  <a:gd name="connsiteY2-258" fmla="*/ 184493 h 964605"/>
                  <a:gd name="connsiteX3-259" fmla="*/ 674557 w 1223250"/>
                  <a:gd name="connsiteY3-260" fmla="*/ 409346 h 964605"/>
                  <a:gd name="connsiteX4-261" fmla="*/ 734518 w 1223250"/>
                  <a:gd name="connsiteY4-262" fmla="*/ 169503 h 964605"/>
                  <a:gd name="connsiteX5-263" fmla="*/ 1033049 w 1223250"/>
                  <a:gd name="connsiteY5-264" fmla="*/ 704 h 964605"/>
                  <a:gd name="connsiteX6-265" fmla="*/ 1216474 w 1223250"/>
                  <a:gd name="connsiteY6-266" fmla="*/ 366010 h 964605"/>
                  <a:gd name="connsiteX7-267" fmla="*/ 884419 w 1223250"/>
                  <a:gd name="connsiteY7-268" fmla="*/ 499287 h 964605"/>
                  <a:gd name="connsiteX8-269" fmla="*/ 1199213 w 1223250"/>
                  <a:gd name="connsiteY8-270" fmla="*/ 709149 h 964605"/>
                  <a:gd name="connsiteX9-271" fmla="*/ 944380 w 1223250"/>
                  <a:gd name="connsiteY9-272" fmla="*/ 963982 h 964605"/>
                  <a:gd name="connsiteX10-273" fmla="*/ 719528 w 1223250"/>
                  <a:gd name="connsiteY10-274" fmla="*/ 709149 h 964605"/>
                  <a:gd name="connsiteX11-275" fmla="*/ 299803 w 1223250"/>
                  <a:gd name="connsiteY11-276" fmla="*/ 889031 h 964605"/>
                  <a:gd name="connsiteX12-277" fmla="*/ 74951 w 1223250"/>
                  <a:gd name="connsiteY12-278" fmla="*/ 724139 h 964605"/>
                  <a:gd name="connsiteX13-279" fmla="*/ 630318 w 1223250"/>
                  <a:gd name="connsiteY13-280" fmla="*/ 575481 h 964605"/>
                  <a:gd name="connsiteX0-281" fmla="*/ 584616 w 1223250"/>
                  <a:gd name="connsiteY0-282" fmla="*/ 499287 h 964605"/>
                  <a:gd name="connsiteX1-283" fmla="*/ 0 w 1223250"/>
                  <a:gd name="connsiteY1-284" fmla="*/ 409346 h 964605"/>
                  <a:gd name="connsiteX2-285" fmla="*/ 179882 w 1223250"/>
                  <a:gd name="connsiteY2-286" fmla="*/ 184493 h 964605"/>
                  <a:gd name="connsiteX3-287" fmla="*/ 674557 w 1223250"/>
                  <a:gd name="connsiteY3-288" fmla="*/ 409346 h 964605"/>
                  <a:gd name="connsiteX4-289" fmla="*/ 734518 w 1223250"/>
                  <a:gd name="connsiteY4-290" fmla="*/ 169503 h 964605"/>
                  <a:gd name="connsiteX5-291" fmla="*/ 1033049 w 1223250"/>
                  <a:gd name="connsiteY5-292" fmla="*/ 704 h 964605"/>
                  <a:gd name="connsiteX6-293" fmla="*/ 1216474 w 1223250"/>
                  <a:gd name="connsiteY6-294" fmla="*/ 366010 h 964605"/>
                  <a:gd name="connsiteX7-295" fmla="*/ 884419 w 1223250"/>
                  <a:gd name="connsiteY7-296" fmla="*/ 499287 h 964605"/>
                  <a:gd name="connsiteX8-297" fmla="*/ 1199213 w 1223250"/>
                  <a:gd name="connsiteY8-298" fmla="*/ 709149 h 964605"/>
                  <a:gd name="connsiteX9-299" fmla="*/ 944380 w 1223250"/>
                  <a:gd name="connsiteY9-300" fmla="*/ 963982 h 964605"/>
                  <a:gd name="connsiteX10-301" fmla="*/ 719528 w 1223250"/>
                  <a:gd name="connsiteY10-302" fmla="*/ 709149 h 964605"/>
                  <a:gd name="connsiteX11-303" fmla="*/ 299803 w 1223250"/>
                  <a:gd name="connsiteY11-304" fmla="*/ 889031 h 964605"/>
                  <a:gd name="connsiteX12-305" fmla="*/ 74951 w 1223250"/>
                  <a:gd name="connsiteY12-306" fmla="*/ 724139 h 964605"/>
                  <a:gd name="connsiteX13-307" fmla="*/ 630318 w 1223250"/>
                  <a:gd name="connsiteY13-308" fmla="*/ 562099 h 964605"/>
                  <a:gd name="connsiteX0-309" fmla="*/ 629221 w 1223250"/>
                  <a:gd name="connsiteY0-310" fmla="*/ 517129 h 964605"/>
                  <a:gd name="connsiteX1-311" fmla="*/ 0 w 1223250"/>
                  <a:gd name="connsiteY1-312" fmla="*/ 409346 h 964605"/>
                  <a:gd name="connsiteX2-313" fmla="*/ 179882 w 1223250"/>
                  <a:gd name="connsiteY2-314" fmla="*/ 184493 h 964605"/>
                  <a:gd name="connsiteX3-315" fmla="*/ 674557 w 1223250"/>
                  <a:gd name="connsiteY3-316" fmla="*/ 409346 h 964605"/>
                  <a:gd name="connsiteX4-317" fmla="*/ 734518 w 1223250"/>
                  <a:gd name="connsiteY4-318" fmla="*/ 169503 h 964605"/>
                  <a:gd name="connsiteX5-319" fmla="*/ 1033049 w 1223250"/>
                  <a:gd name="connsiteY5-320" fmla="*/ 704 h 964605"/>
                  <a:gd name="connsiteX6-321" fmla="*/ 1216474 w 1223250"/>
                  <a:gd name="connsiteY6-322" fmla="*/ 366010 h 964605"/>
                  <a:gd name="connsiteX7-323" fmla="*/ 884419 w 1223250"/>
                  <a:gd name="connsiteY7-324" fmla="*/ 499287 h 964605"/>
                  <a:gd name="connsiteX8-325" fmla="*/ 1199213 w 1223250"/>
                  <a:gd name="connsiteY8-326" fmla="*/ 709149 h 964605"/>
                  <a:gd name="connsiteX9-327" fmla="*/ 944380 w 1223250"/>
                  <a:gd name="connsiteY9-328" fmla="*/ 963982 h 964605"/>
                  <a:gd name="connsiteX10-329" fmla="*/ 719528 w 1223250"/>
                  <a:gd name="connsiteY10-330" fmla="*/ 709149 h 964605"/>
                  <a:gd name="connsiteX11-331" fmla="*/ 299803 w 1223250"/>
                  <a:gd name="connsiteY11-332" fmla="*/ 889031 h 964605"/>
                  <a:gd name="connsiteX12-333" fmla="*/ 74951 w 1223250"/>
                  <a:gd name="connsiteY12-334" fmla="*/ 724139 h 964605"/>
                  <a:gd name="connsiteX13-335" fmla="*/ 630318 w 1223250"/>
                  <a:gd name="connsiteY13-336" fmla="*/ 562099 h 964605"/>
                  <a:gd name="connsiteX0-337" fmla="*/ 629221 w 1223250"/>
                  <a:gd name="connsiteY0-338" fmla="*/ 517129 h 964605"/>
                  <a:gd name="connsiteX1-339" fmla="*/ 0 w 1223250"/>
                  <a:gd name="connsiteY1-340" fmla="*/ 409346 h 964605"/>
                  <a:gd name="connsiteX2-341" fmla="*/ 179882 w 1223250"/>
                  <a:gd name="connsiteY2-342" fmla="*/ 184493 h 964605"/>
                  <a:gd name="connsiteX3-343" fmla="*/ 674557 w 1223250"/>
                  <a:gd name="connsiteY3-344" fmla="*/ 409346 h 964605"/>
                  <a:gd name="connsiteX4-345" fmla="*/ 734518 w 1223250"/>
                  <a:gd name="connsiteY4-346" fmla="*/ 169503 h 964605"/>
                  <a:gd name="connsiteX5-347" fmla="*/ 1033049 w 1223250"/>
                  <a:gd name="connsiteY5-348" fmla="*/ 704 h 964605"/>
                  <a:gd name="connsiteX6-349" fmla="*/ 1216474 w 1223250"/>
                  <a:gd name="connsiteY6-350" fmla="*/ 366010 h 964605"/>
                  <a:gd name="connsiteX7-351" fmla="*/ 884419 w 1223250"/>
                  <a:gd name="connsiteY7-352" fmla="*/ 499287 h 964605"/>
                  <a:gd name="connsiteX8-353" fmla="*/ 1199213 w 1223250"/>
                  <a:gd name="connsiteY8-354" fmla="*/ 709149 h 964605"/>
                  <a:gd name="connsiteX9-355" fmla="*/ 944380 w 1223250"/>
                  <a:gd name="connsiteY9-356" fmla="*/ 963982 h 964605"/>
                  <a:gd name="connsiteX10-357" fmla="*/ 719528 w 1223250"/>
                  <a:gd name="connsiteY10-358" fmla="*/ 709149 h 964605"/>
                  <a:gd name="connsiteX11-359" fmla="*/ 299803 w 1223250"/>
                  <a:gd name="connsiteY11-360" fmla="*/ 889031 h 964605"/>
                  <a:gd name="connsiteX12-361" fmla="*/ 74951 w 1223250"/>
                  <a:gd name="connsiteY12-362" fmla="*/ 724139 h 964605"/>
                  <a:gd name="connsiteX13-363" fmla="*/ 630318 w 1223250"/>
                  <a:gd name="connsiteY13-364" fmla="*/ 562099 h 964605"/>
                  <a:gd name="connsiteX0-365" fmla="*/ 629221 w 1223250"/>
                  <a:gd name="connsiteY0-366" fmla="*/ 517129 h 964605"/>
                  <a:gd name="connsiteX1-367" fmla="*/ 0 w 1223250"/>
                  <a:gd name="connsiteY1-368" fmla="*/ 409346 h 964605"/>
                  <a:gd name="connsiteX2-369" fmla="*/ 179882 w 1223250"/>
                  <a:gd name="connsiteY2-370" fmla="*/ 184493 h 964605"/>
                  <a:gd name="connsiteX3-371" fmla="*/ 674557 w 1223250"/>
                  <a:gd name="connsiteY3-372" fmla="*/ 409346 h 964605"/>
                  <a:gd name="connsiteX4-373" fmla="*/ 734518 w 1223250"/>
                  <a:gd name="connsiteY4-374" fmla="*/ 169503 h 964605"/>
                  <a:gd name="connsiteX5-375" fmla="*/ 1033049 w 1223250"/>
                  <a:gd name="connsiteY5-376" fmla="*/ 704 h 964605"/>
                  <a:gd name="connsiteX6-377" fmla="*/ 1216474 w 1223250"/>
                  <a:gd name="connsiteY6-378" fmla="*/ 366010 h 964605"/>
                  <a:gd name="connsiteX7-379" fmla="*/ 884419 w 1223250"/>
                  <a:gd name="connsiteY7-380" fmla="*/ 499287 h 964605"/>
                  <a:gd name="connsiteX8-381" fmla="*/ 1199213 w 1223250"/>
                  <a:gd name="connsiteY8-382" fmla="*/ 709149 h 964605"/>
                  <a:gd name="connsiteX9-383" fmla="*/ 944380 w 1223250"/>
                  <a:gd name="connsiteY9-384" fmla="*/ 963982 h 964605"/>
                  <a:gd name="connsiteX10-385" fmla="*/ 719528 w 1223250"/>
                  <a:gd name="connsiteY10-386" fmla="*/ 709149 h 964605"/>
                  <a:gd name="connsiteX11-387" fmla="*/ 299803 w 1223250"/>
                  <a:gd name="connsiteY11-388" fmla="*/ 889031 h 964605"/>
                  <a:gd name="connsiteX12-389" fmla="*/ 74951 w 1223250"/>
                  <a:gd name="connsiteY12-390" fmla="*/ 724139 h 964605"/>
                  <a:gd name="connsiteX13-391" fmla="*/ 630318 w 1223250"/>
                  <a:gd name="connsiteY13-392" fmla="*/ 562099 h 964605"/>
                  <a:gd name="connsiteX0-393" fmla="*/ 629221 w 1223250"/>
                  <a:gd name="connsiteY0-394" fmla="*/ 517129 h 964605"/>
                  <a:gd name="connsiteX1-395" fmla="*/ 0 w 1223250"/>
                  <a:gd name="connsiteY1-396" fmla="*/ 409346 h 964605"/>
                  <a:gd name="connsiteX2-397" fmla="*/ 179882 w 1223250"/>
                  <a:gd name="connsiteY2-398" fmla="*/ 184493 h 964605"/>
                  <a:gd name="connsiteX3-399" fmla="*/ 674557 w 1223250"/>
                  <a:gd name="connsiteY3-400" fmla="*/ 409346 h 964605"/>
                  <a:gd name="connsiteX4-401" fmla="*/ 734518 w 1223250"/>
                  <a:gd name="connsiteY4-402" fmla="*/ 169503 h 964605"/>
                  <a:gd name="connsiteX5-403" fmla="*/ 1033049 w 1223250"/>
                  <a:gd name="connsiteY5-404" fmla="*/ 704 h 964605"/>
                  <a:gd name="connsiteX6-405" fmla="*/ 1216474 w 1223250"/>
                  <a:gd name="connsiteY6-406" fmla="*/ 366010 h 964605"/>
                  <a:gd name="connsiteX7-407" fmla="*/ 884419 w 1223250"/>
                  <a:gd name="connsiteY7-408" fmla="*/ 499287 h 964605"/>
                  <a:gd name="connsiteX8-409" fmla="*/ 1199213 w 1223250"/>
                  <a:gd name="connsiteY8-410" fmla="*/ 709149 h 964605"/>
                  <a:gd name="connsiteX9-411" fmla="*/ 944380 w 1223250"/>
                  <a:gd name="connsiteY9-412" fmla="*/ 963982 h 964605"/>
                  <a:gd name="connsiteX10-413" fmla="*/ 719528 w 1223250"/>
                  <a:gd name="connsiteY10-414" fmla="*/ 709149 h 964605"/>
                  <a:gd name="connsiteX11-415" fmla="*/ 299803 w 1223250"/>
                  <a:gd name="connsiteY11-416" fmla="*/ 889031 h 964605"/>
                  <a:gd name="connsiteX12-417" fmla="*/ 74951 w 1223250"/>
                  <a:gd name="connsiteY12-418" fmla="*/ 724139 h 964605"/>
                  <a:gd name="connsiteX0-419" fmla="*/ 629221 w 1223250"/>
                  <a:gd name="connsiteY0-420" fmla="*/ 517129 h 964605"/>
                  <a:gd name="connsiteX1-421" fmla="*/ 0 w 1223250"/>
                  <a:gd name="connsiteY1-422" fmla="*/ 409346 h 964605"/>
                  <a:gd name="connsiteX2-423" fmla="*/ 179882 w 1223250"/>
                  <a:gd name="connsiteY2-424" fmla="*/ 184493 h 964605"/>
                  <a:gd name="connsiteX3-425" fmla="*/ 674557 w 1223250"/>
                  <a:gd name="connsiteY3-426" fmla="*/ 409346 h 964605"/>
                  <a:gd name="connsiteX4-427" fmla="*/ 734518 w 1223250"/>
                  <a:gd name="connsiteY4-428" fmla="*/ 169503 h 964605"/>
                  <a:gd name="connsiteX5-429" fmla="*/ 1033049 w 1223250"/>
                  <a:gd name="connsiteY5-430" fmla="*/ 704 h 964605"/>
                  <a:gd name="connsiteX6-431" fmla="*/ 1216474 w 1223250"/>
                  <a:gd name="connsiteY6-432" fmla="*/ 366010 h 964605"/>
                  <a:gd name="connsiteX7-433" fmla="*/ 884419 w 1223250"/>
                  <a:gd name="connsiteY7-434" fmla="*/ 499287 h 964605"/>
                  <a:gd name="connsiteX8-435" fmla="*/ 1199213 w 1223250"/>
                  <a:gd name="connsiteY8-436" fmla="*/ 709149 h 964605"/>
                  <a:gd name="connsiteX9-437" fmla="*/ 944380 w 1223250"/>
                  <a:gd name="connsiteY9-438" fmla="*/ 963982 h 964605"/>
                  <a:gd name="connsiteX10-439" fmla="*/ 719528 w 1223250"/>
                  <a:gd name="connsiteY10-440" fmla="*/ 709149 h 964605"/>
                  <a:gd name="connsiteX11-441" fmla="*/ 299803 w 1223250"/>
                  <a:gd name="connsiteY11-442" fmla="*/ 889031 h 964605"/>
                  <a:gd name="connsiteX0-443" fmla="*/ 629221 w 1223250"/>
                  <a:gd name="connsiteY0-444" fmla="*/ 517129 h 964605"/>
                  <a:gd name="connsiteX1-445" fmla="*/ 0 w 1223250"/>
                  <a:gd name="connsiteY1-446" fmla="*/ 409346 h 964605"/>
                  <a:gd name="connsiteX2-447" fmla="*/ 179882 w 1223250"/>
                  <a:gd name="connsiteY2-448" fmla="*/ 184493 h 964605"/>
                  <a:gd name="connsiteX3-449" fmla="*/ 674557 w 1223250"/>
                  <a:gd name="connsiteY3-450" fmla="*/ 409346 h 964605"/>
                  <a:gd name="connsiteX4-451" fmla="*/ 734518 w 1223250"/>
                  <a:gd name="connsiteY4-452" fmla="*/ 169503 h 964605"/>
                  <a:gd name="connsiteX5-453" fmla="*/ 1033049 w 1223250"/>
                  <a:gd name="connsiteY5-454" fmla="*/ 704 h 964605"/>
                  <a:gd name="connsiteX6-455" fmla="*/ 1216474 w 1223250"/>
                  <a:gd name="connsiteY6-456" fmla="*/ 366010 h 964605"/>
                  <a:gd name="connsiteX7-457" fmla="*/ 884419 w 1223250"/>
                  <a:gd name="connsiteY7-458" fmla="*/ 499287 h 964605"/>
                  <a:gd name="connsiteX8-459" fmla="*/ 1199213 w 1223250"/>
                  <a:gd name="connsiteY8-460" fmla="*/ 709149 h 964605"/>
                  <a:gd name="connsiteX9-461" fmla="*/ 944380 w 1223250"/>
                  <a:gd name="connsiteY9-462" fmla="*/ 963982 h 964605"/>
                  <a:gd name="connsiteX10-463" fmla="*/ 719528 w 1223250"/>
                  <a:gd name="connsiteY10-464" fmla="*/ 709149 h 964605"/>
                </a:gdLst>
                <a:ahLst/>
                <a:cxnLst>
                  <a:cxn ang="0">
                    <a:pos x="connsiteX0-443" y="connsiteY0-444"/>
                  </a:cxn>
                  <a:cxn ang="0">
                    <a:pos x="connsiteX1-445" y="connsiteY1-446"/>
                  </a:cxn>
                  <a:cxn ang="0">
                    <a:pos x="connsiteX2-447" y="connsiteY2-448"/>
                  </a:cxn>
                  <a:cxn ang="0">
                    <a:pos x="connsiteX3-449" y="connsiteY3-450"/>
                  </a:cxn>
                  <a:cxn ang="0">
                    <a:pos x="connsiteX4-451" y="connsiteY4-452"/>
                  </a:cxn>
                  <a:cxn ang="0">
                    <a:pos x="connsiteX5-453" y="connsiteY5-454"/>
                  </a:cxn>
                  <a:cxn ang="0">
                    <a:pos x="connsiteX6-455" y="connsiteY6-456"/>
                  </a:cxn>
                  <a:cxn ang="0">
                    <a:pos x="connsiteX7-457" y="connsiteY7-458"/>
                  </a:cxn>
                  <a:cxn ang="0">
                    <a:pos x="connsiteX8-459" y="connsiteY8-460"/>
                  </a:cxn>
                  <a:cxn ang="0">
                    <a:pos x="connsiteX9-461" y="connsiteY9-462"/>
                  </a:cxn>
                  <a:cxn ang="0">
                    <a:pos x="connsiteX10-463" y="connsiteY10-464"/>
                  </a:cxn>
                </a:cxnLst>
                <a:rect l="l" t="t" r="r" b="b"/>
                <a:pathLst>
                  <a:path w="1223250" h="964605">
                    <a:moveTo>
                      <a:pt x="629221" y="517129"/>
                    </a:moveTo>
                    <a:cubicBezTo>
                      <a:pt x="369391" y="497142"/>
                      <a:pt x="167549" y="445932"/>
                      <a:pt x="0" y="409346"/>
                    </a:cubicBezTo>
                    <a:cubicBezTo>
                      <a:pt x="42119" y="316553"/>
                      <a:pt x="67456" y="184493"/>
                      <a:pt x="179882" y="184493"/>
                    </a:cubicBezTo>
                    <a:cubicBezTo>
                      <a:pt x="292308" y="184493"/>
                      <a:pt x="584616" y="391858"/>
                      <a:pt x="674557" y="409346"/>
                    </a:cubicBezTo>
                    <a:cubicBezTo>
                      <a:pt x="694544" y="329398"/>
                      <a:pt x="674769" y="237610"/>
                      <a:pt x="734518" y="169503"/>
                    </a:cubicBezTo>
                    <a:cubicBezTo>
                      <a:pt x="794267" y="101396"/>
                      <a:pt x="864054" y="-9879"/>
                      <a:pt x="1033049" y="704"/>
                    </a:cubicBezTo>
                    <a:cubicBezTo>
                      <a:pt x="1202044" y="11287"/>
                      <a:pt x="1241246" y="282913"/>
                      <a:pt x="1216474" y="366010"/>
                    </a:cubicBezTo>
                    <a:cubicBezTo>
                      <a:pt x="1191702" y="449107"/>
                      <a:pt x="997753" y="449320"/>
                      <a:pt x="884419" y="499287"/>
                    </a:cubicBezTo>
                    <a:cubicBezTo>
                      <a:pt x="1017059" y="524906"/>
                      <a:pt x="1183678" y="581824"/>
                      <a:pt x="1199213" y="709149"/>
                    </a:cubicBezTo>
                    <a:cubicBezTo>
                      <a:pt x="1214748" y="836474"/>
                      <a:pt x="1112996" y="975065"/>
                      <a:pt x="944380" y="963982"/>
                    </a:cubicBezTo>
                    <a:cubicBezTo>
                      <a:pt x="775764" y="952899"/>
                      <a:pt x="769268" y="801724"/>
                      <a:pt x="719528" y="709149"/>
                    </a:cubicBezTo>
                  </a:path>
                </a:pathLst>
              </a:custGeom>
              <a:grpFill/>
              <a:ln w="22225" cap="rnd">
                <a:solidFill>
                  <a:schemeClr val="bg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67" name="椭圆 31"/>
              <p:cNvSpPr/>
              <p:nvPr/>
            </p:nvSpPr>
            <p:spPr>
              <a:xfrm>
                <a:off x="4104899" y="3050233"/>
                <a:ext cx="233238" cy="200025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</a:gdLst>
                <a:ahLst/>
                <a:cxnLst>
                  <a:cxn ang="0">
                    <a:pos x="connsiteX0-321" y="connsiteY0-322"/>
                  </a:cxn>
                  <a:cxn ang="0">
                    <a:pos x="connsiteX1-323" y="connsiteY1-324"/>
                  </a:cxn>
                  <a:cxn ang="0">
                    <a:pos x="connsiteX2-325" y="connsiteY2-326"/>
                  </a:cxn>
                  <a:cxn ang="0">
                    <a:pos x="connsiteX3-327" y="connsiteY3-328"/>
                  </a:cxn>
                  <a:cxn ang="0">
                    <a:pos x="connsiteX4-329" y="connsiteY4-330"/>
                  </a:cxn>
                  <a:cxn ang="0">
                    <a:pos x="connsiteX5-331" y="connsiteY5-332"/>
                  </a:cxn>
                </a:cxnLst>
                <a:rect l="l" t="t" r="r" b="b"/>
                <a:pathLst>
                  <a:path w="660438" h="653852">
                    <a:moveTo>
                      <a:pt x="128078" y="64927"/>
                    </a:moveTo>
                    <a:cubicBezTo>
                      <a:pt x="200406" y="22404"/>
                      <a:pt x="266694" y="-24807"/>
                      <a:pt x="410712" y="15051"/>
                    </a:cubicBezTo>
                    <a:cubicBezTo>
                      <a:pt x="554730" y="54909"/>
                      <a:pt x="671038" y="190221"/>
                      <a:pt x="659670" y="337329"/>
                    </a:cubicBezTo>
                    <a:cubicBezTo>
                      <a:pt x="648302" y="484437"/>
                      <a:pt x="512709" y="653852"/>
                      <a:pt x="331423" y="653852"/>
                    </a:cubicBezTo>
                    <a:cubicBezTo>
                      <a:pt x="150137" y="653852"/>
                      <a:pt x="14721" y="457153"/>
                      <a:pt x="3176" y="337329"/>
                    </a:cubicBezTo>
                    <a:cubicBezTo>
                      <a:pt x="-8369" y="217505"/>
                      <a:pt x="11590" y="209227"/>
                      <a:pt x="62645" y="134413"/>
                    </a:cubicBezTo>
                  </a:path>
                </a:pathLst>
              </a:custGeom>
              <a:grpFill/>
              <a:ln w="22225" cap="rnd">
                <a:solidFill>
                  <a:schemeClr val="bg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68" name="椭圆 31"/>
              <p:cNvSpPr/>
              <p:nvPr/>
            </p:nvSpPr>
            <p:spPr>
              <a:xfrm>
                <a:off x="4104899" y="3507948"/>
                <a:ext cx="233238" cy="200025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</a:gdLst>
                <a:ahLst/>
                <a:cxnLst>
                  <a:cxn ang="0">
                    <a:pos x="connsiteX0-321" y="connsiteY0-322"/>
                  </a:cxn>
                  <a:cxn ang="0">
                    <a:pos x="connsiteX1-323" y="connsiteY1-324"/>
                  </a:cxn>
                  <a:cxn ang="0">
                    <a:pos x="connsiteX2-325" y="connsiteY2-326"/>
                  </a:cxn>
                  <a:cxn ang="0">
                    <a:pos x="connsiteX3-327" y="connsiteY3-328"/>
                  </a:cxn>
                  <a:cxn ang="0">
                    <a:pos x="connsiteX4-329" y="connsiteY4-330"/>
                  </a:cxn>
                  <a:cxn ang="0">
                    <a:pos x="connsiteX5-331" y="connsiteY5-332"/>
                  </a:cxn>
                </a:cxnLst>
                <a:rect l="l" t="t" r="r" b="b"/>
                <a:pathLst>
                  <a:path w="660438" h="653852">
                    <a:moveTo>
                      <a:pt x="128078" y="64927"/>
                    </a:moveTo>
                    <a:cubicBezTo>
                      <a:pt x="200406" y="22404"/>
                      <a:pt x="266694" y="-24807"/>
                      <a:pt x="410712" y="15051"/>
                    </a:cubicBezTo>
                    <a:cubicBezTo>
                      <a:pt x="554730" y="54909"/>
                      <a:pt x="671038" y="190221"/>
                      <a:pt x="659670" y="337329"/>
                    </a:cubicBezTo>
                    <a:cubicBezTo>
                      <a:pt x="648302" y="484437"/>
                      <a:pt x="512709" y="653852"/>
                      <a:pt x="331423" y="653852"/>
                    </a:cubicBezTo>
                    <a:cubicBezTo>
                      <a:pt x="150137" y="653852"/>
                      <a:pt x="14721" y="457153"/>
                      <a:pt x="3176" y="337329"/>
                    </a:cubicBezTo>
                    <a:cubicBezTo>
                      <a:pt x="-8369" y="217505"/>
                      <a:pt x="11590" y="209227"/>
                      <a:pt x="62645" y="134413"/>
                    </a:cubicBezTo>
                  </a:path>
                </a:pathLst>
              </a:custGeom>
              <a:grpFill/>
              <a:ln w="22225" cap="rnd">
                <a:solidFill>
                  <a:schemeClr val="bg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69" name="椭圆 31"/>
              <p:cNvSpPr/>
              <p:nvPr/>
            </p:nvSpPr>
            <p:spPr>
              <a:xfrm>
                <a:off x="3942591" y="3353195"/>
                <a:ext cx="117417" cy="100698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</a:gdLst>
                <a:ahLst/>
                <a:cxnLst>
                  <a:cxn ang="0">
                    <a:pos x="connsiteX0-321" y="connsiteY0-322"/>
                  </a:cxn>
                  <a:cxn ang="0">
                    <a:pos x="connsiteX1-323" y="connsiteY1-324"/>
                  </a:cxn>
                  <a:cxn ang="0">
                    <a:pos x="connsiteX2-325" y="connsiteY2-326"/>
                  </a:cxn>
                  <a:cxn ang="0">
                    <a:pos x="connsiteX3-327" y="connsiteY3-328"/>
                  </a:cxn>
                  <a:cxn ang="0">
                    <a:pos x="connsiteX4-329" y="connsiteY4-330"/>
                  </a:cxn>
                  <a:cxn ang="0">
                    <a:pos x="connsiteX5-331" y="connsiteY5-332"/>
                  </a:cxn>
                </a:cxnLst>
                <a:rect l="l" t="t" r="r" b="b"/>
                <a:pathLst>
                  <a:path w="660438" h="653852">
                    <a:moveTo>
                      <a:pt x="128078" y="64927"/>
                    </a:moveTo>
                    <a:cubicBezTo>
                      <a:pt x="200406" y="22404"/>
                      <a:pt x="266694" y="-24807"/>
                      <a:pt x="410712" y="15051"/>
                    </a:cubicBezTo>
                    <a:cubicBezTo>
                      <a:pt x="554730" y="54909"/>
                      <a:pt x="671038" y="190221"/>
                      <a:pt x="659670" y="337329"/>
                    </a:cubicBezTo>
                    <a:cubicBezTo>
                      <a:pt x="648302" y="484437"/>
                      <a:pt x="512709" y="653852"/>
                      <a:pt x="331423" y="653852"/>
                    </a:cubicBezTo>
                    <a:cubicBezTo>
                      <a:pt x="150137" y="653852"/>
                      <a:pt x="14721" y="457153"/>
                      <a:pt x="3176" y="337329"/>
                    </a:cubicBezTo>
                    <a:cubicBezTo>
                      <a:pt x="-8369" y="217505"/>
                      <a:pt x="11590" y="209227"/>
                      <a:pt x="62645" y="134413"/>
                    </a:cubicBezTo>
                  </a:path>
                </a:pathLst>
              </a:custGeom>
              <a:grpFill/>
              <a:ln w="19050" cap="rnd">
                <a:solidFill>
                  <a:schemeClr val="bg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</p:grpSp>
        <p:sp>
          <p:nvSpPr>
            <p:cNvPr id="65" name="任意多边形 64"/>
            <p:cNvSpPr/>
            <p:nvPr/>
          </p:nvSpPr>
          <p:spPr>
            <a:xfrm>
              <a:off x="4976956" y="1665601"/>
              <a:ext cx="657427" cy="326972"/>
            </a:xfrm>
            <a:custGeom>
              <a:avLst/>
              <a:gdLst>
                <a:gd name="connsiteX0" fmla="*/ 584616 w 1244505"/>
                <a:gd name="connsiteY0" fmla="*/ 513816 h 978511"/>
                <a:gd name="connsiteX1" fmla="*/ 0 w 1244505"/>
                <a:gd name="connsiteY1" fmla="*/ 423875 h 978511"/>
                <a:gd name="connsiteX2" fmla="*/ 179882 w 1244505"/>
                <a:gd name="connsiteY2" fmla="*/ 199022 h 978511"/>
                <a:gd name="connsiteX3" fmla="*/ 674557 w 1244505"/>
                <a:gd name="connsiteY3" fmla="*/ 423875 h 978511"/>
                <a:gd name="connsiteX4" fmla="*/ 734518 w 1244505"/>
                <a:gd name="connsiteY4" fmla="*/ 184032 h 978511"/>
                <a:gd name="connsiteX5" fmla="*/ 944380 w 1244505"/>
                <a:gd name="connsiteY5" fmla="*/ 4150 h 978511"/>
                <a:gd name="connsiteX6" fmla="*/ 1244183 w 1244505"/>
                <a:gd name="connsiteY6" fmla="*/ 363914 h 978511"/>
                <a:gd name="connsiteX7" fmla="*/ 884419 w 1244505"/>
                <a:gd name="connsiteY7" fmla="*/ 513816 h 978511"/>
                <a:gd name="connsiteX8" fmla="*/ 1199213 w 1244505"/>
                <a:gd name="connsiteY8" fmla="*/ 723678 h 978511"/>
                <a:gd name="connsiteX9" fmla="*/ 944380 w 1244505"/>
                <a:gd name="connsiteY9" fmla="*/ 978511 h 978511"/>
                <a:gd name="connsiteX10" fmla="*/ 719528 w 1244505"/>
                <a:gd name="connsiteY10" fmla="*/ 723678 h 978511"/>
                <a:gd name="connsiteX11" fmla="*/ 299803 w 1244505"/>
                <a:gd name="connsiteY11" fmla="*/ 903560 h 978511"/>
                <a:gd name="connsiteX12" fmla="*/ 74951 w 1244505"/>
                <a:gd name="connsiteY12" fmla="*/ 738668 h 978511"/>
                <a:gd name="connsiteX13" fmla="*/ 719528 w 1244505"/>
                <a:gd name="connsiteY13" fmla="*/ 558786 h 978511"/>
                <a:gd name="connsiteX0-1" fmla="*/ 584616 w 1246893"/>
                <a:gd name="connsiteY0-2" fmla="*/ 502981 h 967676"/>
                <a:gd name="connsiteX1-3" fmla="*/ 0 w 1246893"/>
                <a:gd name="connsiteY1-4" fmla="*/ 413040 h 967676"/>
                <a:gd name="connsiteX2-5" fmla="*/ 179882 w 1246893"/>
                <a:gd name="connsiteY2-6" fmla="*/ 188187 h 967676"/>
                <a:gd name="connsiteX3-7" fmla="*/ 674557 w 1246893"/>
                <a:gd name="connsiteY3-8" fmla="*/ 413040 h 967676"/>
                <a:gd name="connsiteX4-9" fmla="*/ 734518 w 1246893"/>
                <a:gd name="connsiteY4-10" fmla="*/ 173197 h 967676"/>
                <a:gd name="connsiteX5-11" fmla="*/ 1033049 w 1246893"/>
                <a:gd name="connsiteY5-12" fmla="*/ 4398 h 967676"/>
                <a:gd name="connsiteX6-13" fmla="*/ 1244183 w 1246893"/>
                <a:gd name="connsiteY6-14" fmla="*/ 353079 h 967676"/>
                <a:gd name="connsiteX7-15" fmla="*/ 884419 w 1246893"/>
                <a:gd name="connsiteY7-16" fmla="*/ 502981 h 967676"/>
                <a:gd name="connsiteX8-17" fmla="*/ 1199213 w 1246893"/>
                <a:gd name="connsiteY8-18" fmla="*/ 712843 h 967676"/>
                <a:gd name="connsiteX9-19" fmla="*/ 944380 w 1246893"/>
                <a:gd name="connsiteY9-20" fmla="*/ 967676 h 967676"/>
                <a:gd name="connsiteX10-21" fmla="*/ 719528 w 1246893"/>
                <a:gd name="connsiteY10-22" fmla="*/ 712843 h 967676"/>
                <a:gd name="connsiteX11-23" fmla="*/ 299803 w 1246893"/>
                <a:gd name="connsiteY11-24" fmla="*/ 892725 h 967676"/>
                <a:gd name="connsiteX12-25" fmla="*/ 74951 w 1246893"/>
                <a:gd name="connsiteY12-26" fmla="*/ 727833 h 967676"/>
                <a:gd name="connsiteX13-27" fmla="*/ 719528 w 1246893"/>
                <a:gd name="connsiteY13-28" fmla="*/ 547951 h 967676"/>
                <a:gd name="connsiteX0-29" fmla="*/ 584616 w 1250361"/>
                <a:gd name="connsiteY0-30" fmla="*/ 505914 h 970609"/>
                <a:gd name="connsiteX1-31" fmla="*/ 0 w 1250361"/>
                <a:gd name="connsiteY1-32" fmla="*/ 415973 h 970609"/>
                <a:gd name="connsiteX2-33" fmla="*/ 179882 w 1250361"/>
                <a:gd name="connsiteY2-34" fmla="*/ 191120 h 970609"/>
                <a:gd name="connsiteX3-35" fmla="*/ 674557 w 1250361"/>
                <a:gd name="connsiteY3-36" fmla="*/ 415973 h 970609"/>
                <a:gd name="connsiteX4-37" fmla="*/ 734518 w 1250361"/>
                <a:gd name="connsiteY4-38" fmla="*/ 176130 h 970609"/>
                <a:gd name="connsiteX5-39" fmla="*/ 1033049 w 1250361"/>
                <a:gd name="connsiteY5-40" fmla="*/ 7331 h 970609"/>
                <a:gd name="connsiteX6-41" fmla="*/ 1244183 w 1250361"/>
                <a:gd name="connsiteY6-42" fmla="*/ 356012 h 970609"/>
                <a:gd name="connsiteX7-43" fmla="*/ 884419 w 1250361"/>
                <a:gd name="connsiteY7-44" fmla="*/ 505914 h 970609"/>
                <a:gd name="connsiteX8-45" fmla="*/ 1199213 w 1250361"/>
                <a:gd name="connsiteY8-46" fmla="*/ 715776 h 970609"/>
                <a:gd name="connsiteX9-47" fmla="*/ 944380 w 1250361"/>
                <a:gd name="connsiteY9-48" fmla="*/ 970609 h 970609"/>
                <a:gd name="connsiteX10-49" fmla="*/ 719528 w 1250361"/>
                <a:gd name="connsiteY10-50" fmla="*/ 715776 h 970609"/>
                <a:gd name="connsiteX11-51" fmla="*/ 299803 w 1250361"/>
                <a:gd name="connsiteY11-52" fmla="*/ 895658 h 970609"/>
                <a:gd name="connsiteX12-53" fmla="*/ 74951 w 1250361"/>
                <a:gd name="connsiteY12-54" fmla="*/ 730766 h 970609"/>
                <a:gd name="connsiteX13-55" fmla="*/ 719528 w 1250361"/>
                <a:gd name="connsiteY13-56" fmla="*/ 550884 h 970609"/>
                <a:gd name="connsiteX0-57" fmla="*/ 584616 w 1219605"/>
                <a:gd name="connsiteY0-58" fmla="*/ 503672 h 968367"/>
                <a:gd name="connsiteX1-59" fmla="*/ 0 w 1219605"/>
                <a:gd name="connsiteY1-60" fmla="*/ 413731 h 968367"/>
                <a:gd name="connsiteX2-61" fmla="*/ 179882 w 1219605"/>
                <a:gd name="connsiteY2-62" fmla="*/ 188878 h 968367"/>
                <a:gd name="connsiteX3-63" fmla="*/ 674557 w 1219605"/>
                <a:gd name="connsiteY3-64" fmla="*/ 413731 h 968367"/>
                <a:gd name="connsiteX4-65" fmla="*/ 734518 w 1219605"/>
                <a:gd name="connsiteY4-66" fmla="*/ 173888 h 968367"/>
                <a:gd name="connsiteX5-67" fmla="*/ 1033049 w 1219605"/>
                <a:gd name="connsiteY5-68" fmla="*/ 5089 h 968367"/>
                <a:gd name="connsiteX6-69" fmla="*/ 1216474 w 1219605"/>
                <a:gd name="connsiteY6-70" fmla="*/ 370395 h 968367"/>
                <a:gd name="connsiteX7-71" fmla="*/ 884419 w 1219605"/>
                <a:gd name="connsiteY7-72" fmla="*/ 503672 h 968367"/>
                <a:gd name="connsiteX8-73" fmla="*/ 1199213 w 1219605"/>
                <a:gd name="connsiteY8-74" fmla="*/ 713534 h 968367"/>
                <a:gd name="connsiteX9-75" fmla="*/ 944380 w 1219605"/>
                <a:gd name="connsiteY9-76" fmla="*/ 968367 h 968367"/>
                <a:gd name="connsiteX10-77" fmla="*/ 719528 w 1219605"/>
                <a:gd name="connsiteY10-78" fmla="*/ 713534 h 968367"/>
                <a:gd name="connsiteX11-79" fmla="*/ 299803 w 1219605"/>
                <a:gd name="connsiteY11-80" fmla="*/ 893416 h 968367"/>
                <a:gd name="connsiteX12-81" fmla="*/ 74951 w 1219605"/>
                <a:gd name="connsiteY12-82" fmla="*/ 728524 h 968367"/>
                <a:gd name="connsiteX13-83" fmla="*/ 719528 w 1219605"/>
                <a:gd name="connsiteY13-84" fmla="*/ 548642 h 968367"/>
                <a:gd name="connsiteX0-85" fmla="*/ 584616 w 1223250"/>
                <a:gd name="connsiteY0-86" fmla="*/ 499287 h 963982"/>
                <a:gd name="connsiteX1-87" fmla="*/ 0 w 1223250"/>
                <a:gd name="connsiteY1-88" fmla="*/ 409346 h 963982"/>
                <a:gd name="connsiteX2-89" fmla="*/ 179882 w 1223250"/>
                <a:gd name="connsiteY2-90" fmla="*/ 184493 h 963982"/>
                <a:gd name="connsiteX3-91" fmla="*/ 674557 w 1223250"/>
                <a:gd name="connsiteY3-92" fmla="*/ 409346 h 963982"/>
                <a:gd name="connsiteX4-93" fmla="*/ 734518 w 1223250"/>
                <a:gd name="connsiteY4-94" fmla="*/ 169503 h 963982"/>
                <a:gd name="connsiteX5-95" fmla="*/ 1033049 w 1223250"/>
                <a:gd name="connsiteY5-96" fmla="*/ 704 h 963982"/>
                <a:gd name="connsiteX6-97" fmla="*/ 1216474 w 1223250"/>
                <a:gd name="connsiteY6-98" fmla="*/ 366010 h 963982"/>
                <a:gd name="connsiteX7-99" fmla="*/ 884419 w 1223250"/>
                <a:gd name="connsiteY7-100" fmla="*/ 499287 h 963982"/>
                <a:gd name="connsiteX8-101" fmla="*/ 1199213 w 1223250"/>
                <a:gd name="connsiteY8-102" fmla="*/ 709149 h 963982"/>
                <a:gd name="connsiteX9-103" fmla="*/ 944380 w 1223250"/>
                <a:gd name="connsiteY9-104" fmla="*/ 963982 h 963982"/>
                <a:gd name="connsiteX10-105" fmla="*/ 719528 w 1223250"/>
                <a:gd name="connsiteY10-106" fmla="*/ 709149 h 963982"/>
                <a:gd name="connsiteX11-107" fmla="*/ 299803 w 1223250"/>
                <a:gd name="connsiteY11-108" fmla="*/ 889031 h 963982"/>
                <a:gd name="connsiteX12-109" fmla="*/ 74951 w 1223250"/>
                <a:gd name="connsiteY12-110" fmla="*/ 724139 h 963982"/>
                <a:gd name="connsiteX13-111" fmla="*/ 719528 w 1223250"/>
                <a:gd name="connsiteY13-112" fmla="*/ 544257 h 963982"/>
                <a:gd name="connsiteX0-113" fmla="*/ 584616 w 1223250"/>
                <a:gd name="connsiteY0-114" fmla="*/ 499287 h 963982"/>
                <a:gd name="connsiteX1-115" fmla="*/ 0 w 1223250"/>
                <a:gd name="connsiteY1-116" fmla="*/ 409346 h 963982"/>
                <a:gd name="connsiteX2-117" fmla="*/ 179882 w 1223250"/>
                <a:gd name="connsiteY2-118" fmla="*/ 184493 h 963982"/>
                <a:gd name="connsiteX3-119" fmla="*/ 674557 w 1223250"/>
                <a:gd name="connsiteY3-120" fmla="*/ 409346 h 963982"/>
                <a:gd name="connsiteX4-121" fmla="*/ 734518 w 1223250"/>
                <a:gd name="connsiteY4-122" fmla="*/ 169503 h 963982"/>
                <a:gd name="connsiteX5-123" fmla="*/ 1033049 w 1223250"/>
                <a:gd name="connsiteY5-124" fmla="*/ 704 h 963982"/>
                <a:gd name="connsiteX6-125" fmla="*/ 1216474 w 1223250"/>
                <a:gd name="connsiteY6-126" fmla="*/ 366010 h 963982"/>
                <a:gd name="connsiteX7-127" fmla="*/ 884419 w 1223250"/>
                <a:gd name="connsiteY7-128" fmla="*/ 499287 h 963982"/>
                <a:gd name="connsiteX8-129" fmla="*/ 1199213 w 1223250"/>
                <a:gd name="connsiteY8-130" fmla="*/ 709149 h 963982"/>
                <a:gd name="connsiteX9-131" fmla="*/ 944380 w 1223250"/>
                <a:gd name="connsiteY9-132" fmla="*/ 963982 h 963982"/>
                <a:gd name="connsiteX10-133" fmla="*/ 719528 w 1223250"/>
                <a:gd name="connsiteY10-134" fmla="*/ 709149 h 963982"/>
                <a:gd name="connsiteX11-135" fmla="*/ 299803 w 1223250"/>
                <a:gd name="connsiteY11-136" fmla="*/ 889031 h 963982"/>
                <a:gd name="connsiteX12-137" fmla="*/ 74951 w 1223250"/>
                <a:gd name="connsiteY12-138" fmla="*/ 724139 h 963982"/>
                <a:gd name="connsiteX13-139" fmla="*/ 719528 w 1223250"/>
                <a:gd name="connsiteY13-140" fmla="*/ 544257 h 963982"/>
                <a:gd name="connsiteX0-141" fmla="*/ 584616 w 1223250"/>
                <a:gd name="connsiteY0-142" fmla="*/ 499287 h 963982"/>
                <a:gd name="connsiteX1-143" fmla="*/ 0 w 1223250"/>
                <a:gd name="connsiteY1-144" fmla="*/ 409346 h 963982"/>
                <a:gd name="connsiteX2-145" fmla="*/ 179882 w 1223250"/>
                <a:gd name="connsiteY2-146" fmla="*/ 184493 h 963982"/>
                <a:gd name="connsiteX3-147" fmla="*/ 674557 w 1223250"/>
                <a:gd name="connsiteY3-148" fmla="*/ 409346 h 963982"/>
                <a:gd name="connsiteX4-149" fmla="*/ 734518 w 1223250"/>
                <a:gd name="connsiteY4-150" fmla="*/ 169503 h 963982"/>
                <a:gd name="connsiteX5-151" fmla="*/ 1033049 w 1223250"/>
                <a:gd name="connsiteY5-152" fmla="*/ 704 h 963982"/>
                <a:gd name="connsiteX6-153" fmla="*/ 1216474 w 1223250"/>
                <a:gd name="connsiteY6-154" fmla="*/ 366010 h 963982"/>
                <a:gd name="connsiteX7-155" fmla="*/ 884419 w 1223250"/>
                <a:gd name="connsiteY7-156" fmla="*/ 499287 h 963982"/>
                <a:gd name="connsiteX8-157" fmla="*/ 1199213 w 1223250"/>
                <a:gd name="connsiteY8-158" fmla="*/ 709149 h 963982"/>
                <a:gd name="connsiteX9-159" fmla="*/ 944380 w 1223250"/>
                <a:gd name="connsiteY9-160" fmla="*/ 963982 h 963982"/>
                <a:gd name="connsiteX10-161" fmla="*/ 719528 w 1223250"/>
                <a:gd name="connsiteY10-162" fmla="*/ 709149 h 963982"/>
                <a:gd name="connsiteX11-163" fmla="*/ 299803 w 1223250"/>
                <a:gd name="connsiteY11-164" fmla="*/ 889031 h 963982"/>
                <a:gd name="connsiteX12-165" fmla="*/ 74951 w 1223250"/>
                <a:gd name="connsiteY12-166" fmla="*/ 724139 h 963982"/>
                <a:gd name="connsiteX13-167" fmla="*/ 719528 w 1223250"/>
                <a:gd name="connsiteY13-168" fmla="*/ 544257 h 963982"/>
                <a:gd name="connsiteX0-169" fmla="*/ 584616 w 1223250"/>
                <a:gd name="connsiteY0-170" fmla="*/ 499287 h 964450"/>
                <a:gd name="connsiteX1-171" fmla="*/ 0 w 1223250"/>
                <a:gd name="connsiteY1-172" fmla="*/ 409346 h 964450"/>
                <a:gd name="connsiteX2-173" fmla="*/ 179882 w 1223250"/>
                <a:gd name="connsiteY2-174" fmla="*/ 184493 h 964450"/>
                <a:gd name="connsiteX3-175" fmla="*/ 674557 w 1223250"/>
                <a:gd name="connsiteY3-176" fmla="*/ 409346 h 964450"/>
                <a:gd name="connsiteX4-177" fmla="*/ 734518 w 1223250"/>
                <a:gd name="connsiteY4-178" fmla="*/ 169503 h 964450"/>
                <a:gd name="connsiteX5-179" fmla="*/ 1033049 w 1223250"/>
                <a:gd name="connsiteY5-180" fmla="*/ 704 h 964450"/>
                <a:gd name="connsiteX6-181" fmla="*/ 1216474 w 1223250"/>
                <a:gd name="connsiteY6-182" fmla="*/ 366010 h 964450"/>
                <a:gd name="connsiteX7-183" fmla="*/ 884419 w 1223250"/>
                <a:gd name="connsiteY7-184" fmla="*/ 499287 h 964450"/>
                <a:gd name="connsiteX8-185" fmla="*/ 1199213 w 1223250"/>
                <a:gd name="connsiteY8-186" fmla="*/ 709149 h 964450"/>
                <a:gd name="connsiteX9-187" fmla="*/ 944380 w 1223250"/>
                <a:gd name="connsiteY9-188" fmla="*/ 963982 h 964450"/>
                <a:gd name="connsiteX10-189" fmla="*/ 719528 w 1223250"/>
                <a:gd name="connsiteY10-190" fmla="*/ 709149 h 964450"/>
                <a:gd name="connsiteX11-191" fmla="*/ 299803 w 1223250"/>
                <a:gd name="connsiteY11-192" fmla="*/ 889031 h 964450"/>
                <a:gd name="connsiteX12-193" fmla="*/ 74951 w 1223250"/>
                <a:gd name="connsiteY12-194" fmla="*/ 724139 h 964450"/>
                <a:gd name="connsiteX13-195" fmla="*/ 719528 w 1223250"/>
                <a:gd name="connsiteY13-196" fmla="*/ 544257 h 964450"/>
                <a:gd name="connsiteX0-197" fmla="*/ 584616 w 1223250"/>
                <a:gd name="connsiteY0-198" fmla="*/ 499287 h 964605"/>
                <a:gd name="connsiteX1-199" fmla="*/ 0 w 1223250"/>
                <a:gd name="connsiteY1-200" fmla="*/ 409346 h 964605"/>
                <a:gd name="connsiteX2-201" fmla="*/ 179882 w 1223250"/>
                <a:gd name="connsiteY2-202" fmla="*/ 184493 h 964605"/>
                <a:gd name="connsiteX3-203" fmla="*/ 674557 w 1223250"/>
                <a:gd name="connsiteY3-204" fmla="*/ 409346 h 964605"/>
                <a:gd name="connsiteX4-205" fmla="*/ 734518 w 1223250"/>
                <a:gd name="connsiteY4-206" fmla="*/ 169503 h 964605"/>
                <a:gd name="connsiteX5-207" fmla="*/ 1033049 w 1223250"/>
                <a:gd name="connsiteY5-208" fmla="*/ 704 h 964605"/>
                <a:gd name="connsiteX6-209" fmla="*/ 1216474 w 1223250"/>
                <a:gd name="connsiteY6-210" fmla="*/ 366010 h 964605"/>
                <a:gd name="connsiteX7-211" fmla="*/ 884419 w 1223250"/>
                <a:gd name="connsiteY7-212" fmla="*/ 499287 h 964605"/>
                <a:gd name="connsiteX8-213" fmla="*/ 1199213 w 1223250"/>
                <a:gd name="connsiteY8-214" fmla="*/ 709149 h 964605"/>
                <a:gd name="connsiteX9-215" fmla="*/ 944380 w 1223250"/>
                <a:gd name="connsiteY9-216" fmla="*/ 963982 h 964605"/>
                <a:gd name="connsiteX10-217" fmla="*/ 719528 w 1223250"/>
                <a:gd name="connsiteY10-218" fmla="*/ 709149 h 964605"/>
                <a:gd name="connsiteX11-219" fmla="*/ 299803 w 1223250"/>
                <a:gd name="connsiteY11-220" fmla="*/ 889031 h 964605"/>
                <a:gd name="connsiteX12-221" fmla="*/ 74951 w 1223250"/>
                <a:gd name="connsiteY12-222" fmla="*/ 724139 h 964605"/>
                <a:gd name="connsiteX13-223" fmla="*/ 719528 w 1223250"/>
                <a:gd name="connsiteY13-224" fmla="*/ 544257 h 964605"/>
                <a:gd name="connsiteX0-225" fmla="*/ 584616 w 1223250"/>
                <a:gd name="connsiteY0-226" fmla="*/ 499287 h 964605"/>
                <a:gd name="connsiteX1-227" fmla="*/ 0 w 1223250"/>
                <a:gd name="connsiteY1-228" fmla="*/ 409346 h 964605"/>
                <a:gd name="connsiteX2-229" fmla="*/ 179882 w 1223250"/>
                <a:gd name="connsiteY2-230" fmla="*/ 184493 h 964605"/>
                <a:gd name="connsiteX3-231" fmla="*/ 674557 w 1223250"/>
                <a:gd name="connsiteY3-232" fmla="*/ 409346 h 964605"/>
                <a:gd name="connsiteX4-233" fmla="*/ 734518 w 1223250"/>
                <a:gd name="connsiteY4-234" fmla="*/ 169503 h 964605"/>
                <a:gd name="connsiteX5-235" fmla="*/ 1033049 w 1223250"/>
                <a:gd name="connsiteY5-236" fmla="*/ 704 h 964605"/>
                <a:gd name="connsiteX6-237" fmla="*/ 1216474 w 1223250"/>
                <a:gd name="connsiteY6-238" fmla="*/ 366010 h 964605"/>
                <a:gd name="connsiteX7-239" fmla="*/ 884419 w 1223250"/>
                <a:gd name="connsiteY7-240" fmla="*/ 499287 h 964605"/>
                <a:gd name="connsiteX8-241" fmla="*/ 1199213 w 1223250"/>
                <a:gd name="connsiteY8-242" fmla="*/ 709149 h 964605"/>
                <a:gd name="connsiteX9-243" fmla="*/ 944380 w 1223250"/>
                <a:gd name="connsiteY9-244" fmla="*/ 963982 h 964605"/>
                <a:gd name="connsiteX10-245" fmla="*/ 719528 w 1223250"/>
                <a:gd name="connsiteY10-246" fmla="*/ 709149 h 964605"/>
                <a:gd name="connsiteX11-247" fmla="*/ 299803 w 1223250"/>
                <a:gd name="connsiteY11-248" fmla="*/ 889031 h 964605"/>
                <a:gd name="connsiteX12-249" fmla="*/ 74951 w 1223250"/>
                <a:gd name="connsiteY12-250" fmla="*/ 724139 h 964605"/>
                <a:gd name="connsiteX13-251" fmla="*/ 719528 w 1223250"/>
                <a:gd name="connsiteY13-252" fmla="*/ 544257 h 964605"/>
                <a:gd name="connsiteX0-253" fmla="*/ 584616 w 1223250"/>
                <a:gd name="connsiteY0-254" fmla="*/ 499287 h 964605"/>
                <a:gd name="connsiteX1-255" fmla="*/ 0 w 1223250"/>
                <a:gd name="connsiteY1-256" fmla="*/ 409346 h 964605"/>
                <a:gd name="connsiteX2-257" fmla="*/ 179882 w 1223250"/>
                <a:gd name="connsiteY2-258" fmla="*/ 184493 h 964605"/>
                <a:gd name="connsiteX3-259" fmla="*/ 674557 w 1223250"/>
                <a:gd name="connsiteY3-260" fmla="*/ 409346 h 964605"/>
                <a:gd name="connsiteX4-261" fmla="*/ 734518 w 1223250"/>
                <a:gd name="connsiteY4-262" fmla="*/ 169503 h 964605"/>
                <a:gd name="connsiteX5-263" fmla="*/ 1033049 w 1223250"/>
                <a:gd name="connsiteY5-264" fmla="*/ 704 h 964605"/>
                <a:gd name="connsiteX6-265" fmla="*/ 1216474 w 1223250"/>
                <a:gd name="connsiteY6-266" fmla="*/ 366010 h 964605"/>
                <a:gd name="connsiteX7-267" fmla="*/ 884419 w 1223250"/>
                <a:gd name="connsiteY7-268" fmla="*/ 499287 h 964605"/>
                <a:gd name="connsiteX8-269" fmla="*/ 1199213 w 1223250"/>
                <a:gd name="connsiteY8-270" fmla="*/ 709149 h 964605"/>
                <a:gd name="connsiteX9-271" fmla="*/ 944380 w 1223250"/>
                <a:gd name="connsiteY9-272" fmla="*/ 963982 h 964605"/>
                <a:gd name="connsiteX10-273" fmla="*/ 719528 w 1223250"/>
                <a:gd name="connsiteY10-274" fmla="*/ 709149 h 964605"/>
                <a:gd name="connsiteX11-275" fmla="*/ 299803 w 1223250"/>
                <a:gd name="connsiteY11-276" fmla="*/ 889031 h 964605"/>
                <a:gd name="connsiteX12-277" fmla="*/ 74951 w 1223250"/>
                <a:gd name="connsiteY12-278" fmla="*/ 724139 h 964605"/>
                <a:gd name="connsiteX13-279" fmla="*/ 630318 w 1223250"/>
                <a:gd name="connsiteY13-280" fmla="*/ 575481 h 964605"/>
                <a:gd name="connsiteX0-281" fmla="*/ 584616 w 1223250"/>
                <a:gd name="connsiteY0-282" fmla="*/ 499287 h 964605"/>
                <a:gd name="connsiteX1-283" fmla="*/ 0 w 1223250"/>
                <a:gd name="connsiteY1-284" fmla="*/ 409346 h 964605"/>
                <a:gd name="connsiteX2-285" fmla="*/ 179882 w 1223250"/>
                <a:gd name="connsiteY2-286" fmla="*/ 184493 h 964605"/>
                <a:gd name="connsiteX3-287" fmla="*/ 674557 w 1223250"/>
                <a:gd name="connsiteY3-288" fmla="*/ 409346 h 964605"/>
                <a:gd name="connsiteX4-289" fmla="*/ 734518 w 1223250"/>
                <a:gd name="connsiteY4-290" fmla="*/ 169503 h 964605"/>
                <a:gd name="connsiteX5-291" fmla="*/ 1033049 w 1223250"/>
                <a:gd name="connsiteY5-292" fmla="*/ 704 h 964605"/>
                <a:gd name="connsiteX6-293" fmla="*/ 1216474 w 1223250"/>
                <a:gd name="connsiteY6-294" fmla="*/ 366010 h 964605"/>
                <a:gd name="connsiteX7-295" fmla="*/ 884419 w 1223250"/>
                <a:gd name="connsiteY7-296" fmla="*/ 499287 h 964605"/>
                <a:gd name="connsiteX8-297" fmla="*/ 1199213 w 1223250"/>
                <a:gd name="connsiteY8-298" fmla="*/ 709149 h 964605"/>
                <a:gd name="connsiteX9-299" fmla="*/ 944380 w 1223250"/>
                <a:gd name="connsiteY9-300" fmla="*/ 963982 h 964605"/>
                <a:gd name="connsiteX10-301" fmla="*/ 719528 w 1223250"/>
                <a:gd name="connsiteY10-302" fmla="*/ 709149 h 964605"/>
                <a:gd name="connsiteX11-303" fmla="*/ 299803 w 1223250"/>
                <a:gd name="connsiteY11-304" fmla="*/ 889031 h 964605"/>
                <a:gd name="connsiteX12-305" fmla="*/ 74951 w 1223250"/>
                <a:gd name="connsiteY12-306" fmla="*/ 724139 h 964605"/>
                <a:gd name="connsiteX13-307" fmla="*/ 630318 w 1223250"/>
                <a:gd name="connsiteY13-308" fmla="*/ 562099 h 964605"/>
                <a:gd name="connsiteX0-309" fmla="*/ 629221 w 1223250"/>
                <a:gd name="connsiteY0-310" fmla="*/ 517129 h 964605"/>
                <a:gd name="connsiteX1-311" fmla="*/ 0 w 1223250"/>
                <a:gd name="connsiteY1-312" fmla="*/ 409346 h 964605"/>
                <a:gd name="connsiteX2-313" fmla="*/ 179882 w 1223250"/>
                <a:gd name="connsiteY2-314" fmla="*/ 184493 h 964605"/>
                <a:gd name="connsiteX3-315" fmla="*/ 674557 w 1223250"/>
                <a:gd name="connsiteY3-316" fmla="*/ 409346 h 964605"/>
                <a:gd name="connsiteX4-317" fmla="*/ 734518 w 1223250"/>
                <a:gd name="connsiteY4-318" fmla="*/ 169503 h 964605"/>
                <a:gd name="connsiteX5-319" fmla="*/ 1033049 w 1223250"/>
                <a:gd name="connsiteY5-320" fmla="*/ 704 h 964605"/>
                <a:gd name="connsiteX6-321" fmla="*/ 1216474 w 1223250"/>
                <a:gd name="connsiteY6-322" fmla="*/ 366010 h 964605"/>
                <a:gd name="connsiteX7-323" fmla="*/ 884419 w 1223250"/>
                <a:gd name="connsiteY7-324" fmla="*/ 499287 h 964605"/>
                <a:gd name="connsiteX8-325" fmla="*/ 1199213 w 1223250"/>
                <a:gd name="connsiteY8-326" fmla="*/ 709149 h 964605"/>
                <a:gd name="connsiteX9-327" fmla="*/ 944380 w 1223250"/>
                <a:gd name="connsiteY9-328" fmla="*/ 963982 h 964605"/>
                <a:gd name="connsiteX10-329" fmla="*/ 719528 w 1223250"/>
                <a:gd name="connsiteY10-330" fmla="*/ 709149 h 964605"/>
                <a:gd name="connsiteX11-331" fmla="*/ 299803 w 1223250"/>
                <a:gd name="connsiteY11-332" fmla="*/ 889031 h 964605"/>
                <a:gd name="connsiteX12-333" fmla="*/ 74951 w 1223250"/>
                <a:gd name="connsiteY12-334" fmla="*/ 724139 h 964605"/>
                <a:gd name="connsiteX13-335" fmla="*/ 630318 w 1223250"/>
                <a:gd name="connsiteY13-336" fmla="*/ 562099 h 964605"/>
                <a:gd name="connsiteX0-337" fmla="*/ 629221 w 1223250"/>
                <a:gd name="connsiteY0-338" fmla="*/ 517129 h 964605"/>
                <a:gd name="connsiteX1-339" fmla="*/ 0 w 1223250"/>
                <a:gd name="connsiteY1-340" fmla="*/ 409346 h 964605"/>
                <a:gd name="connsiteX2-341" fmla="*/ 179882 w 1223250"/>
                <a:gd name="connsiteY2-342" fmla="*/ 184493 h 964605"/>
                <a:gd name="connsiteX3-343" fmla="*/ 674557 w 1223250"/>
                <a:gd name="connsiteY3-344" fmla="*/ 409346 h 964605"/>
                <a:gd name="connsiteX4-345" fmla="*/ 734518 w 1223250"/>
                <a:gd name="connsiteY4-346" fmla="*/ 169503 h 964605"/>
                <a:gd name="connsiteX5-347" fmla="*/ 1033049 w 1223250"/>
                <a:gd name="connsiteY5-348" fmla="*/ 704 h 964605"/>
                <a:gd name="connsiteX6-349" fmla="*/ 1216474 w 1223250"/>
                <a:gd name="connsiteY6-350" fmla="*/ 366010 h 964605"/>
                <a:gd name="connsiteX7-351" fmla="*/ 884419 w 1223250"/>
                <a:gd name="connsiteY7-352" fmla="*/ 499287 h 964605"/>
                <a:gd name="connsiteX8-353" fmla="*/ 1199213 w 1223250"/>
                <a:gd name="connsiteY8-354" fmla="*/ 709149 h 964605"/>
                <a:gd name="connsiteX9-355" fmla="*/ 944380 w 1223250"/>
                <a:gd name="connsiteY9-356" fmla="*/ 963982 h 964605"/>
                <a:gd name="connsiteX10-357" fmla="*/ 719528 w 1223250"/>
                <a:gd name="connsiteY10-358" fmla="*/ 709149 h 964605"/>
                <a:gd name="connsiteX11-359" fmla="*/ 299803 w 1223250"/>
                <a:gd name="connsiteY11-360" fmla="*/ 889031 h 964605"/>
                <a:gd name="connsiteX12-361" fmla="*/ 74951 w 1223250"/>
                <a:gd name="connsiteY12-362" fmla="*/ 724139 h 964605"/>
                <a:gd name="connsiteX13-363" fmla="*/ 630318 w 1223250"/>
                <a:gd name="connsiteY13-364" fmla="*/ 562099 h 964605"/>
                <a:gd name="connsiteX0-365" fmla="*/ 629221 w 1223250"/>
                <a:gd name="connsiteY0-366" fmla="*/ 517129 h 964605"/>
                <a:gd name="connsiteX1-367" fmla="*/ 0 w 1223250"/>
                <a:gd name="connsiteY1-368" fmla="*/ 409346 h 964605"/>
                <a:gd name="connsiteX2-369" fmla="*/ 179882 w 1223250"/>
                <a:gd name="connsiteY2-370" fmla="*/ 184493 h 964605"/>
                <a:gd name="connsiteX3-371" fmla="*/ 674557 w 1223250"/>
                <a:gd name="connsiteY3-372" fmla="*/ 409346 h 964605"/>
                <a:gd name="connsiteX4-373" fmla="*/ 734518 w 1223250"/>
                <a:gd name="connsiteY4-374" fmla="*/ 169503 h 964605"/>
                <a:gd name="connsiteX5-375" fmla="*/ 1033049 w 1223250"/>
                <a:gd name="connsiteY5-376" fmla="*/ 704 h 964605"/>
                <a:gd name="connsiteX6-377" fmla="*/ 1216474 w 1223250"/>
                <a:gd name="connsiteY6-378" fmla="*/ 366010 h 964605"/>
                <a:gd name="connsiteX7-379" fmla="*/ 884419 w 1223250"/>
                <a:gd name="connsiteY7-380" fmla="*/ 499287 h 964605"/>
                <a:gd name="connsiteX8-381" fmla="*/ 1199213 w 1223250"/>
                <a:gd name="connsiteY8-382" fmla="*/ 709149 h 964605"/>
                <a:gd name="connsiteX9-383" fmla="*/ 944380 w 1223250"/>
                <a:gd name="connsiteY9-384" fmla="*/ 963982 h 964605"/>
                <a:gd name="connsiteX10-385" fmla="*/ 719528 w 1223250"/>
                <a:gd name="connsiteY10-386" fmla="*/ 709149 h 964605"/>
                <a:gd name="connsiteX11-387" fmla="*/ 299803 w 1223250"/>
                <a:gd name="connsiteY11-388" fmla="*/ 889031 h 964605"/>
                <a:gd name="connsiteX12-389" fmla="*/ 74951 w 1223250"/>
                <a:gd name="connsiteY12-390" fmla="*/ 724139 h 964605"/>
                <a:gd name="connsiteX13-391" fmla="*/ 630318 w 1223250"/>
                <a:gd name="connsiteY13-392" fmla="*/ 562099 h 964605"/>
                <a:gd name="connsiteX0-393" fmla="*/ 0 w 1223250"/>
                <a:gd name="connsiteY0-394" fmla="*/ 409346 h 964605"/>
                <a:gd name="connsiteX1-395" fmla="*/ 179882 w 1223250"/>
                <a:gd name="connsiteY1-396" fmla="*/ 184493 h 964605"/>
                <a:gd name="connsiteX2-397" fmla="*/ 674557 w 1223250"/>
                <a:gd name="connsiteY2-398" fmla="*/ 409346 h 964605"/>
                <a:gd name="connsiteX3-399" fmla="*/ 734518 w 1223250"/>
                <a:gd name="connsiteY3-400" fmla="*/ 169503 h 964605"/>
                <a:gd name="connsiteX4-401" fmla="*/ 1033049 w 1223250"/>
                <a:gd name="connsiteY4-402" fmla="*/ 704 h 964605"/>
                <a:gd name="connsiteX5-403" fmla="*/ 1216474 w 1223250"/>
                <a:gd name="connsiteY5-404" fmla="*/ 366010 h 964605"/>
                <a:gd name="connsiteX6-405" fmla="*/ 884419 w 1223250"/>
                <a:gd name="connsiteY6-406" fmla="*/ 499287 h 964605"/>
                <a:gd name="connsiteX7-407" fmla="*/ 1199213 w 1223250"/>
                <a:gd name="connsiteY7-408" fmla="*/ 709149 h 964605"/>
                <a:gd name="connsiteX8-409" fmla="*/ 944380 w 1223250"/>
                <a:gd name="connsiteY8-410" fmla="*/ 963982 h 964605"/>
                <a:gd name="connsiteX9-411" fmla="*/ 719528 w 1223250"/>
                <a:gd name="connsiteY9-412" fmla="*/ 709149 h 964605"/>
                <a:gd name="connsiteX10-413" fmla="*/ 299803 w 1223250"/>
                <a:gd name="connsiteY10-414" fmla="*/ 889031 h 964605"/>
                <a:gd name="connsiteX11-415" fmla="*/ 74951 w 1223250"/>
                <a:gd name="connsiteY11-416" fmla="*/ 724139 h 964605"/>
                <a:gd name="connsiteX12-417" fmla="*/ 630318 w 1223250"/>
                <a:gd name="connsiteY12-418" fmla="*/ 562099 h 964605"/>
                <a:gd name="connsiteX0-419" fmla="*/ 117781 w 1161149"/>
                <a:gd name="connsiteY0-420" fmla="*/ 184493 h 964605"/>
                <a:gd name="connsiteX1-421" fmla="*/ 612456 w 1161149"/>
                <a:gd name="connsiteY1-422" fmla="*/ 409346 h 964605"/>
                <a:gd name="connsiteX2-423" fmla="*/ 672417 w 1161149"/>
                <a:gd name="connsiteY2-424" fmla="*/ 169503 h 964605"/>
                <a:gd name="connsiteX3-425" fmla="*/ 970948 w 1161149"/>
                <a:gd name="connsiteY3-426" fmla="*/ 704 h 964605"/>
                <a:gd name="connsiteX4-427" fmla="*/ 1154373 w 1161149"/>
                <a:gd name="connsiteY4-428" fmla="*/ 366010 h 964605"/>
                <a:gd name="connsiteX5-429" fmla="*/ 822318 w 1161149"/>
                <a:gd name="connsiteY5-430" fmla="*/ 499287 h 964605"/>
                <a:gd name="connsiteX6-431" fmla="*/ 1137112 w 1161149"/>
                <a:gd name="connsiteY6-432" fmla="*/ 709149 h 964605"/>
                <a:gd name="connsiteX7-433" fmla="*/ 882279 w 1161149"/>
                <a:gd name="connsiteY7-434" fmla="*/ 963982 h 964605"/>
                <a:gd name="connsiteX8-435" fmla="*/ 657427 w 1161149"/>
                <a:gd name="connsiteY8-436" fmla="*/ 709149 h 964605"/>
                <a:gd name="connsiteX9-437" fmla="*/ 237702 w 1161149"/>
                <a:gd name="connsiteY9-438" fmla="*/ 889031 h 964605"/>
                <a:gd name="connsiteX10-439" fmla="*/ 12850 w 1161149"/>
                <a:gd name="connsiteY10-440" fmla="*/ 724139 h 964605"/>
                <a:gd name="connsiteX11-441" fmla="*/ 568217 w 1161149"/>
                <a:gd name="connsiteY11-442" fmla="*/ 562099 h 964605"/>
                <a:gd name="connsiteX0-443" fmla="*/ 612456 w 1161149"/>
                <a:gd name="connsiteY0-444" fmla="*/ 409346 h 964605"/>
                <a:gd name="connsiteX1-445" fmla="*/ 672417 w 1161149"/>
                <a:gd name="connsiteY1-446" fmla="*/ 169503 h 964605"/>
                <a:gd name="connsiteX2-447" fmla="*/ 970948 w 1161149"/>
                <a:gd name="connsiteY2-448" fmla="*/ 704 h 964605"/>
                <a:gd name="connsiteX3-449" fmla="*/ 1154373 w 1161149"/>
                <a:gd name="connsiteY3-450" fmla="*/ 366010 h 964605"/>
                <a:gd name="connsiteX4-451" fmla="*/ 822318 w 1161149"/>
                <a:gd name="connsiteY4-452" fmla="*/ 499287 h 964605"/>
                <a:gd name="connsiteX5-453" fmla="*/ 1137112 w 1161149"/>
                <a:gd name="connsiteY5-454" fmla="*/ 709149 h 964605"/>
                <a:gd name="connsiteX6-455" fmla="*/ 882279 w 1161149"/>
                <a:gd name="connsiteY6-456" fmla="*/ 963982 h 964605"/>
                <a:gd name="connsiteX7-457" fmla="*/ 657427 w 1161149"/>
                <a:gd name="connsiteY7-458" fmla="*/ 709149 h 964605"/>
                <a:gd name="connsiteX8-459" fmla="*/ 237702 w 1161149"/>
                <a:gd name="connsiteY8-460" fmla="*/ 889031 h 964605"/>
                <a:gd name="connsiteX9-461" fmla="*/ 12850 w 1161149"/>
                <a:gd name="connsiteY9-462" fmla="*/ 724139 h 964605"/>
                <a:gd name="connsiteX10-463" fmla="*/ 568217 w 1161149"/>
                <a:gd name="connsiteY10-464" fmla="*/ 562099 h 964605"/>
                <a:gd name="connsiteX0-465" fmla="*/ 672417 w 1161149"/>
                <a:gd name="connsiteY0-466" fmla="*/ 169503 h 964605"/>
                <a:gd name="connsiteX1-467" fmla="*/ 970948 w 1161149"/>
                <a:gd name="connsiteY1-468" fmla="*/ 704 h 964605"/>
                <a:gd name="connsiteX2-469" fmla="*/ 1154373 w 1161149"/>
                <a:gd name="connsiteY2-470" fmla="*/ 366010 h 964605"/>
                <a:gd name="connsiteX3-471" fmla="*/ 822318 w 1161149"/>
                <a:gd name="connsiteY3-472" fmla="*/ 499287 h 964605"/>
                <a:gd name="connsiteX4-473" fmla="*/ 1137112 w 1161149"/>
                <a:gd name="connsiteY4-474" fmla="*/ 709149 h 964605"/>
                <a:gd name="connsiteX5-475" fmla="*/ 882279 w 1161149"/>
                <a:gd name="connsiteY5-476" fmla="*/ 963982 h 964605"/>
                <a:gd name="connsiteX6-477" fmla="*/ 657427 w 1161149"/>
                <a:gd name="connsiteY6-478" fmla="*/ 709149 h 964605"/>
                <a:gd name="connsiteX7-479" fmla="*/ 237702 w 1161149"/>
                <a:gd name="connsiteY7-480" fmla="*/ 889031 h 964605"/>
                <a:gd name="connsiteX8-481" fmla="*/ 12850 w 1161149"/>
                <a:gd name="connsiteY8-482" fmla="*/ 724139 h 964605"/>
                <a:gd name="connsiteX9-483" fmla="*/ 568217 w 1161149"/>
                <a:gd name="connsiteY9-484" fmla="*/ 562099 h 964605"/>
                <a:gd name="connsiteX0-485" fmla="*/ 970948 w 1161149"/>
                <a:gd name="connsiteY0-486" fmla="*/ 0 h 963901"/>
                <a:gd name="connsiteX1-487" fmla="*/ 1154373 w 1161149"/>
                <a:gd name="connsiteY1-488" fmla="*/ 365306 h 963901"/>
                <a:gd name="connsiteX2-489" fmla="*/ 822318 w 1161149"/>
                <a:gd name="connsiteY2-490" fmla="*/ 498583 h 963901"/>
                <a:gd name="connsiteX3-491" fmla="*/ 1137112 w 1161149"/>
                <a:gd name="connsiteY3-492" fmla="*/ 708445 h 963901"/>
                <a:gd name="connsiteX4-493" fmla="*/ 882279 w 1161149"/>
                <a:gd name="connsiteY4-494" fmla="*/ 963278 h 963901"/>
                <a:gd name="connsiteX5-495" fmla="*/ 657427 w 1161149"/>
                <a:gd name="connsiteY5-496" fmla="*/ 708445 h 963901"/>
                <a:gd name="connsiteX6-497" fmla="*/ 237702 w 1161149"/>
                <a:gd name="connsiteY6-498" fmla="*/ 888327 h 963901"/>
                <a:gd name="connsiteX7-499" fmla="*/ 12850 w 1161149"/>
                <a:gd name="connsiteY7-500" fmla="*/ 723435 h 963901"/>
                <a:gd name="connsiteX8-501" fmla="*/ 568217 w 1161149"/>
                <a:gd name="connsiteY8-502" fmla="*/ 561395 h 963901"/>
                <a:gd name="connsiteX0-503" fmla="*/ 1154373 w 1154373"/>
                <a:gd name="connsiteY0-504" fmla="*/ 0 h 598595"/>
                <a:gd name="connsiteX1-505" fmla="*/ 822318 w 1154373"/>
                <a:gd name="connsiteY1-506" fmla="*/ 133277 h 598595"/>
                <a:gd name="connsiteX2-507" fmla="*/ 1137112 w 1154373"/>
                <a:gd name="connsiteY2-508" fmla="*/ 343139 h 598595"/>
                <a:gd name="connsiteX3-509" fmla="*/ 882279 w 1154373"/>
                <a:gd name="connsiteY3-510" fmla="*/ 597972 h 598595"/>
                <a:gd name="connsiteX4-511" fmla="*/ 657427 w 1154373"/>
                <a:gd name="connsiteY4-512" fmla="*/ 343139 h 598595"/>
                <a:gd name="connsiteX5-513" fmla="*/ 237702 w 1154373"/>
                <a:gd name="connsiteY5-514" fmla="*/ 523021 h 598595"/>
                <a:gd name="connsiteX6-515" fmla="*/ 12850 w 1154373"/>
                <a:gd name="connsiteY6-516" fmla="*/ 358129 h 598595"/>
                <a:gd name="connsiteX7-517" fmla="*/ 568217 w 1154373"/>
                <a:gd name="connsiteY7-518" fmla="*/ 196089 h 598595"/>
                <a:gd name="connsiteX0-519" fmla="*/ 822318 w 1138670"/>
                <a:gd name="connsiteY0-520" fmla="*/ 0 h 465318"/>
                <a:gd name="connsiteX1-521" fmla="*/ 1137112 w 1138670"/>
                <a:gd name="connsiteY1-522" fmla="*/ 209862 h 465318"/>
                <a:gd name="connsiteX2-523" fmla="*/ 882279 w 1138670"/>
                <a:gd name="connsiteY2-524" fmla="*/ 464695 h 465318"/>
                <a:gd name="connsiteX3-525" fmla="*/ 657427 w 1138670"/>
                <a:gd name="connsiteY3-526" fmla="*/ 209862 h 465318"/>
                <a:gd name="connsiteX4-527" fmla="*/ 237702 w 1138670"/>
                <a:gd name="connsiteY4-528" fmla="*/ 389744 h 465318"/>
                <a:gd name="connsiteX5-529" fmla="*/ 12850 w 1138670"/>
                <a:gd name="connsiteY5-530" fmla="*/ 224852 h 465318"/>
                <a:gd name="connsiteX6-531" fmla="*/ 568217 w 1138670"/>
                <a:gd name="connsiteY6-532" fmla="*/ 62812 h 465318"/>
                <a:gd name="connsiteX0-533" fmla="*/ 1137112 w 1138670"/>
                <a:gd name="connsiteY0-534" fmla="*/ 147050 h 402506"/>
                <a:gd name="connsiteX1-535" fmla="*/ 882279 w 1138670"/>
                <a:gd name="connsiteY1-536" fmla="*/ 401883 h 402506"/>
                <a:gd name="connsiteX2-537" fmla="*/ 657427 w 1138670"/>
                <a:gd name="connsiteY2-538" fmla="*/ 147050 h 402506"/>
                <a:gd name="connsiteX3-539" fmla="*/ 237702 w 1138670"/>
                <a:gd name="connsiteY3-540" fmla="*/ 326932 h 402506"/>
                <a:gd name="connsiteX4-541" fmla="*/ 12850 w 1138670"/>
                <a:gd name="connsiteY4-542" fmla="*/ 162040 h 402506"/>
                <a:gd name="connsiteX5-543" fmla="*/ 568217 w 1138670"/>
                <a:gd name="connsiteY5-544" fmla="*/ 0 h 402506"/>
                <a:gd name="connsiteX0-545" fmla="*/ 882279 w 882279"/>
                <a:gd name="connsiteY0-546" fmla="*/ 401883 h 401883"/>
                <a:gd name="connsiteX1-547" fmla="*/ 657427 w 882279"/>
                <a:gd name="connsiteY1-548" fmla="*/ 147050 h 401883"/>
                <a:gd name="connsiteX2-549" fmla="*/ 237702 w 882279"/>
                <a:gd name="connsiteY2-550" fmla="*/ 326932 h 401883"/>
                <a:gd name="connsiteX3-551" fmla="*/ 12850 w 882279"/>
                <a:gd name="connsiteY3-552" fmla="*/ 162040 h 401883"/>
                <a:gd name="connsiteX4-553" fmla="*/ 568217 w 882279"/>
                <a:gd name="connsiteY4-554" fmla="*/ 0 h 401883"/>
                <a:gd name="connsiteX0-555" fmla="*/ 657427 w 657427"/>
                <a:gd name="connsiteY0-556" fmla="*/ 147050 h 326972"/>
                <a:gd name="connsiteX1-557" fmla="*/ 237702 w 657427"/>
                <a:gd name="connsiteY1-558" fmla="*/ 326932 h 326972"/>
                <a:gd name="connsiteX2-559" fmla="*/ 12850 w 657427"/>
                <a:gd name="connsiteY2-560" fmla="*/ 162040 h 326972"/>
                <a:gd name="connsiteX3-561" fmla="*/ 568217 w 657427"/>
                <a:gd name="connsiteY3-562" fmla="*/ 0 h 326972"/>
              </a:gdLst>
              <a:ahLst/>
              <a:cxnLst>
                <a:cxn ang="0">
                  <a:pos x="connsiteX0-555" y="connsiteY0-556"/>
                </a:cxn>
                <a:cxn ang="0">
                  <a:pos x="connsiteX1-557" y="connsiteY1-558"/>
                </a:cxn>
                <a:cxn ang="0">
                  <a:pos x="connsiteX2-559" y="connsiteY2-560"/>
                </a:cxn>
                <a:cxn ang="0">
                  <a:pos x="connsiteX3-561" y="connsiteY3-562"/>
                </a:cxn>
              </a:cxnLst>
              <a:rect l="l" t="t" r="r" b="b"/>
              <a:pathLst>
                <a:path w="657427" h="326972">
                  <a:moveTo>
                    <a:pt x="657427" y="147050"/>
                  </a:moveTo>
                  <a:cubicBezTo>
                    <a:pt x="517519" y="207011"/>
                    <a:pt x="345131" y="324434"/>
                    <a:pt x="237702" y="326932"/>
                  </a:cubicBezTo>
                  <a:cubicBezTo>
                    <a:pt x="130273" y="329430"/>
                    <a:pt x="-49609" y="214505"/>
                    <a:pt x="12850" y="162040"/>
                  </a:cubicBezTo>
                  <a:lnTo>
                    <a:pt x="568217" y="0"/>
                  </a:lnTo>
                </a:path>
              </a:pathLst>
            </a:custGeom>
            <a:grpFill/>
            <a:ln w="22225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:a14="http://schemas.microsoft.com/office/drawing/2010/main"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 autoUpdateAnimBg="0"/>
      <p:bldP spid="29" grpId="0"/>
      <p:bldP spid="30" grpId="0"/>
      <p:bldP spid="31" grpId="0"/>
      <p:bldP spid="36" grpId="0" animBg="1"/>
      <p:bldP spid="37" grpId="0"/>
      <p:bldP spid="38" grpId="0"/>
      <p:bldP spid="39" grpId="0" animBg="1"/>
      <p:bldP spid="40" grpId="0" animBg="1"/>
      <p:bldP spid="41" grpId="0"/>
      <p:bldP spid="42" grpId="0" animBg="1"/>
      <p:bldP spid="43" grpId="0"/>
      <p:bldP spid="44" grpId="0"/>
      <p:bldP spid="45" grpId="0"/>
      <p:bldP spid="46" grpId="0" animBg="1"/>
      <p:bldP spid="47" grpId="0"/>
      <p:bldP spid="48" grpId="0"/>
      <p:bldP spid="49" grpId="0" animBg="1" autoUpdateAnimBg="0"/>
      <p:bldP spid="50" grpId="0" animBg="1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64485"/>
            <a:ext cx="788328" cy="648315"/>
          </a:xfrm>
          <a:prstGeom prst="rect">
            <a:avLst/>
          </a:prstGeom>
        </p:spPr>
      </p:pic>
      <p:sp>
        <p:nvSpPr>
          <p:cNvPr id="27" name="TextBox 31"/>
          <p:cNvSpPr txBox="1"/>
          <p:nvPr/>
        </p:nvSpPr>
        <p:spPr>
          <a:xfrm>
            <a:off x="1149621" y="146143"/>
            <a:ext cx="6942641" cy="66665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373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Add a text title</a:t>
            </a:r>
            <a:endParaRPr lang="zh-CN" altLang="en-US" sz="373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4" name="PA_任意多边形 2"/>
          <p:cNvSpPr/>
          <p:nvPr/>
        </p:nvSpPr>
        <p:spPr>
          <a:xfrm rot="10800000">
            <a:off x="7416607" y="1781652"/>
            <a:ext cx="2946193" cy="3935012"/>
          </a:xfrm>
          <a:custGeom>
            <a:avLst/>
            <a:gdLst>
              <a:gd name="connsiteX0" fmla="*/ 1220988 w 2550877"/>
              <a:gd name="connsiteY0" fmla="*/ 0 h 2161938"/>
              <a:gd name="connsiteX1" fmla="*/ 39888 w 2550877"/>
              <a:gd name="connsiteY1" fmla="*/ 1905000 h 2161938"/>
              <a:gd name="connsiteX2" fmla="*/ 2516388 w 2550877"/>
              <a:gd name="connsiteY2" fmla="*/ 1943100 h 2161938"/>
              <a:gd name="connsiteX3" fmla="*/ 1259088 w 2550877"/>
              <a:gd name="connsiteY3" fmla="*/ 50800 h 2161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0877" h="2161938">
                <a:moveTo>
                  <a:pt x="1220988" y="0"/>
                </a:moveTo>
                <a:cubicBezTo>
                  <a:pt x="522488" y="790575"/>
                  <a:pt x="-176012" y="1581150"/>
                  <a:pt x="39888" y="1905000"/>
                </a:cubicBezTo>
                <a:cubicBezTo>
                  <a:pt x="255788" y="2228850"/>
                  <a:pt x="2313188" y="2252133"/>
                  <a:pt x="2516388" y="1943100"/>
                </a:cubicBezTo>
                <a:cubicBezTo>
                  <a:pt x="2719588" y="1634067"/>
                  <a:pt x="1989338" y="842433"/>
                  <a:pt x="1259088" y="50800"/>
                </a:cubicBezTo>
              </a:path>
            </a:pathLst>
          </a:custGeom>
          <a:noFill/>
          <a:ln w="254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5" name="PA_任意多边形 3"/>
          <p:cNvSpPr/>
          <p:nvPr/>
        </p:nvSpPr>
        <p:spPr>
          <a:xfrm rot="10800000">
            <a:off x="1569285" y="1781652"/>
            <a:ext cx="2946193" cy="3935012"/>
          </a:xfrm>
          <a:custGeom>
            <a:avLst/>
            <a:gdLst>
              <a:gd name="connsiteX0" fmla="*/ 1220988 w 2550877"/>
              <a:gd name="connsiteY0" fmla="*/ 0 h 2161938"/>
              <a:gd name="connsiteX1" fmla="*/ 39888 w 2550877"/>
              <a:gd name="connsiteY1" fmla="*/ 1905000 h 2161938"/>
              <a:gd name="connsiteX2" fmla="*/ 2516388 w 2550877"/>
              <a:gd name="connsiteY2" fmla="*/ 1943100 h 2161938"/>
              <a:gd name="connsiteX3" fmla="*/ 1259088 w 2550877"/>
              <a:gd name="connsiteY3" fmla="*/ 50800 h 2161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0877" h="2161938">
                <a:moveTo>
                  <a:pt x="1220988" y="0"/>
                </a:moveTo>
                <a:cubicBezTo>
                  <a:pt x="522488" y="790575"/>
                  <a:pt x="-176012" y="1581150"/>
                  <a:pt x="39888" y="1905000"/>
                </a:cubicBezTo>
                <a:cubicBezTo>
                  <a:pt x="255788" y="2228850"/>
                  <a:pt x="2313188" y="2252133"/>
                  <a:pt x="2516388" y="1943100"/>
                </a:cubicBezTo>
                <a:cubicBezTo>
                  <a:pt x="2719588" y="1634067"/>
                  <a:pt x="1989338" y="842433"/>
                  <a:pt x="1259088" y="50800"/>
                </a:cubicBezTo>
              </a:path>
            </a:pathLst>
          </a:custGeom>
          <a:noFill/>
          <a:ln w="254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6" name="PA_矩形 10"/>
          <p:cNvSpPr/>
          <p:nvPr/>
        </p:nvSpPr>
        <p:spPr>
          <a:xfrm>
            <a:off x="7980552" y="2581430"/>
            <a:ext cx="1882381" cy="1855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 designer can use text text to simulate what text will will look look like.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7" name="PA_矩形 11"/>
          <p:cNvSpPr/>
          <p:nvPr/>
        </p:nvSpPr>
        <p:spPr>
          <a:xfrm>
            <a:off x="6874142" y="2115626"/>
            <a:ext cx="41204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KEY WORDS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8" name="PA_矩形 12"/>
          <p:cNvSpPr/>
          <p:nvPr/>
        </p:nvSpPr>
        <p:spPr>
          <a:xfrm>
            <a:off x="2007928" y="2624805"/>
            <a:ext cx="1882381" cy="1855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 designer can use text text to simulate what text will will look look like.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9" name="PA_矩形 13"/>
          <p:cNvSpPr/>
          <p:nvPr/>
        </p:nvSpPr>
        <p:spPr>
          <a:xfrm>
            <a:off x="1109796" y="2196474"/>
            <a:ext cx="40354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KEY WORDS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0" name="PA_矩形 17"/>
          <p:cNvSpPr/>
          <p:nvPr/>
        </p:nvSpPr>
        <p:spPr>
          <a:xfrm>
            <a:off x="3532880" y="4877758"/>
            <a:ext cx="17950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KEY WORDS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1" name="PA_矩形 19"/>
          <p:cNvSpPr/>
          <p:nvPr/>
        </p:nvSpPr>
        <p:spPr>
          <a:xfrm>
            <a:off x="6669402" y="4914079"/>
            <a:ext cx="17950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KEY WORDS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2" name="PA_任意多边形 21"/>
          <p:cNvSpPr/>
          <p:nvPr/>
        </p:nvSpPr>
        <p:spPr>
          <a:xfrm rot="10800000">
            <a:off x="8758494" y="4914079"/>
            <a:ext cx="351745" cy="469800"/>
          </a:xfrm>
          <a:custGeom>
            <a:avLst/>
            <a:gdLst>
              <a:gd name="connsiteX0" fmla="*/ 1220988 w 2550877"/>
              <a:gd name="connsiteY0" fmla="*/ 0 h 2161938"/>
              <a:gd name="connsiteX1" fmla="*/ 39888 w 2550877"/>
              <a:gd name="connsiteY1" fmla="*/ 1905000 h 2161938"/>
              <a:gd name="connsiteX2" fmla="*/ 2516388 w 2550877"/>
              <a:gd name="connsiteY2" fmla="*/ 1943100 h 2161938"/>
              <a:gd name="connsiteX3" fmla="*/ 1259088 w 2550877"/>
              <a:gd name="connsiteY3" fmla="*/ 50800 h 2161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0877" h="2161938">
                <a:moveTo>
                  <a:pt x="1220988" y="0"/>
                </a:moveTo>
                <a:cubicBezTo>
                  <a:pt x="522488" y="790575"/>
                  <a:pt x="-176012" y="1581150"/>
                  <a:pt x="39888" y="1905000"/>
                </a:cubicBezTo>
                <a:cubicBezTo>
                  <a:pt x="255788" y="2228850"/>
                  <a:pt x="2313188" y="2252133"/>
                  <a:pt x="2516388" y="1943100"/>
                </a:cubicBezTo>
                <a:cubicBezTo>
                  <a:pt x="2719588" y="1634067"/>
                  <a:pt x="1989338" y="842433"/>
                  <a:pt x="1259088" y="50800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540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3" name="PA_任意多边形 22"/>
          <p:cNvSpPr/>
          <p:nvPr/>
        </p:nvSpPr>
        <p:spPr>
          <a:xfrm rot="10800000">
            <a:off x="2918513" y="4822186"/>
            <a:ext cx="351745" cy="469800"/>
          </a:xfrm>
          <a:custGeom>
            <a:avLst/>
            <a:gdLst>
              <a:gd name="connsiteX0" fmla="*/ 1220988 w 2550877"/>
              <a:gd name="connsiteY0" fmla="*/ 0 h 2161938"/>
              <a:gd name="connsiteX1" fmla="*/ 39888 w 2550877"/>
              <a:gd name="connsiteY1" fmla="*/ 1905000 h 2161938"/>
              <a:gd name="connsiteX2" fmla="*/ 2516388 w 2550877"/>
              <a:gd name="connsiteY2" fmla="*/ 1943100 h 2161938"/>
              <a:gd name="connsiteX3" fmla="*/ 1259088 w 2550877"/>
              <a:gd name="connsiteY3" fmla="*/ 50800 h 2161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0877" h="2161938">
                <a:moveTo>
                  <a:pt x="1220988" y="0"/>
                </a:moveTo>
                <a:cubicBezTo>
                  <a:pt x="522488" y="790575"/>
                  <a:pt x="-176012" y="1581150"/>
                  <a:pt x="39888" y="1905000"/>
                </a:cubicBezTo>
                <a:cubicBezTo>
                  <a:pt x="255788" y="2228850"/>
                  <a:pt x="2313188" y="2252133"/>
                  <a:pt x="2516388" y="1943100"/>
                </a:cubicBezTo>
                <a:cubicBezTo>
                  <a:pt x="2719588" y="1634067"/>
                  <a:pt x="1989338" y="842433"/>
                  <a:pt x="1259088" y="50800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540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4" name="PA_任意多边形 1"/>
          <p:cNvSpPr/>
          <p:nvPr/>
        </p:nvSpPr>
        <p:spPr>
          <a:xfrm rot="10800000">
            <a:off x="4226528" y="1364776"/>
            <a:ext cx="3463985" cy="4626591"/>
          </a:xfrm>
          <a:custGeom>
            <a:avLst/>
            <a:gdLst>
              <a:gd name="connsiteX0" fmla="*/ 1220988 w 2550877"/>
              <a:gd name="connsiteY0" fmla="*/ 0 h 2161938"/>
              <a:gd name="connsiteX1" fmla="*/ 39888 w 2550877"/>
              <a:gd name="connsiteY1" fmla="*/ 1905000 h 2161938"/>
              <a:gd name="connsiteX2" fmla="*/ 2516388 w 2550877"/>
              <a:gd name="connsiteY2" fmla="*/ 1943100 h 2161938"/>
              <a:gd name="connsiteX3" fmla="*/ 1259088 w 2550877"/>
              <a:gd name="connsiteY3" fmla="*/ 50800 h 2161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0877" h="2161938">
                <a:moveTo>
                  <a:pt x="1220988" y="0"/>
                </a:moveTo>
                <a:cubicBezTo>
                  <a:pt x="522488" y="790575"/>
                  <a:pt x="-176012" y="1581150"/>
                  <a:pt x="39888" y="1905000"/>
                </a:cubicBezTo>
                <a:cubicBezTo>
                  <a:pt x="255788" y="2228850"/>
                  <a:pt x="2313188" y="2252133"/>
                  <a:pt x="2516388" y="1943100"/>
                </a:cubicBezTo>
                <a:cubicBezTo>
                  <a:pt x="2719588" y="1634067"/>
                  <a:pt x="1989338" y="842433"/>
                  <a:pt x="1259088" y="50800"/>
                </a:cubicBezTo>
              </a:path>
            </a:pathLst>
          </a:custGeom>
          <a:noFill/>
          <a:ln w="254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5" name="PA_矩形 14"/>
          <p:cNvSpPr/>
          <p:nvPr/>
        </p:nvSpPr>
        <p:spPr>
          <a:xfrm>
            <a:off x="4950865" y="2581430"/>
            <a:ext cx="1882381" cy="1855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 designer can use text text to simulate what text will will look look like.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6" name="PA_矩形 15"/>
          <p:cNvSpPr/>
          <p:nvPr/>
        </p:nvSpPr>
        <p:spPr>
          <a:xfrm>
            <a:off x="3704245" y="1742234"/>
            <a:ext cx="47835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KEY WORDS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cxnSp>
        <p:nvCxnSpPr>
          <p:cNvPr id="17" name="PA_直接连接符 16"/>
          <p:cNvCxnSpPr/>
          <p:nvPr/>
        </p:nvCxnSpPr>
        <p:spPr>
          <a:xfrm>
            <a:off x="4421559" y="3174758"/>
            <a:ext cx="0" cy="1367546"/>
          </a:xfrm>
          <a:prstGeom prst="line">
            <a:avLst/>
          </a:prstGeom>
          <a:ln>
            <a:solidFill>
              <a:schemeClr val="bg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A_直接连接符 18"/>
          <p:cNvCxnSpPr/>
          <p:nvPr/>
        </p:nvCxnSpPr>
        <p:spPr>
          <a:xfrm>
            <a:off x="7558081" y="3211078"/>
            <a:ext cx="0" cy="1367546"/>
          </a:xfrm>
          <a:prstGeom prst="line">
            <a:avLst/>
          </a:prstGeom>
          <a:ln>
            <a:solidFill>
              <a:schemeClr val="bg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A_任意多边形 20"/>
          <p:cNvSpPr/>
          <p:nvPr/>
        </p:nvSpPr>
        <p:spPr>
          <a:xfrm rot="10800000">
            <a:off x="5754441" y="4970846"/>
            <a:ext cx="558403" cy="745818"/>
          </a:xfrm>
          <a:custGeom>
            <a:avLst/>
            <a:gdLst>
              <a:gd name="connsiteX0" fmla="*/ 1220988 w 2550877"/>
              <a:gd name="connsiteY0" fmla="*/ 0 h 2161938"/>
              <a:gd name="connsiteX1" fmla="*/ 39888 w 2550877"/>
              <a:gd name="connsiteY1" fmla="*/ 1905000 h 2161938"/>
              <a:gd name="connsiteX2" fmla="*/ 2516388 w 2550877"/>
              <a:gd name="connsiteY2" fmla="*/ 1943100 h 2161938"/>
              <a:gd name="connsiteX3" fmla="*/ 1259088 w 2550877"/>
              <a:gd name="connsiteY3" fmla="*/ 50800 h 2161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0877" h="2161938">
                <a:moveTo>
                  <a:pt x="1220988" y="0"/>
                </a:moveTo>
                <a:cubicBezTo>
                  <a:pt x="522488" y="790575"/>
                  <a:pt x="-176012" y="1581150"/>
                  <a:pt x="39888" y="1905000"/>
                </a:cubicBezTo>
                <a:cubicBezTo>
                  <a:pt x="255788" y="2228850"/>
                  <a:pt x="2313188" y="2252133"/>
                  <a:pt x="2516388" y="1943100"/>
                </a:cubicBezTo>
                <a:cubicBezTo>
                  <a:pt x="2719588" y="1634067"/>
                  <a:pt x="1989338" y="842433"/>
                  <a:pt x="1259088" y="50800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540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:a14="http://schemas.microsoft.com/office/drawing/2010/main"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 animBg="1" autoUpdateAnimBg="0"/>
      <p:bldP spid="5" grpId="0" animBg="1" autoUpdateAnimBg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/>
      <p:bldP spid="16" grpId="0"/>
      <p:bldP spid="19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64485"/>
            <a:ext cx="788328" cy="648315"/>
          </a:xfrm>
          <a:prstGeom prst="rect">
            <a:avLst/>
          </a:prstGeom>
        </p:spPr>
      </p:pic>
      <p:sp>
        <p:nvSpPr>
          <p:cNvPr id="27" name="TextBox 31"/>
          <p:cNvSpPr txBox="1"/>
          <p:nvPr/>
        </p:nvSpPr>
        <p:spPr>
          <a:xfrm>
            <a:off x="1149621" y="146143"/>
            <a:ext cx="6942641" cy="66665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373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Add a text title</a:t>
            </a:r>
            <a:endParaRPr lang="zh-CN" altLang="en-US" sz="373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4" name="Freeform 5"/>
          <p:cNvSpPr>
            <a:spLocks noEditPoints="1"/>
          </p:cNvSpPr>
          <p:nvPr/>
        </p:nvSpPr>
        <p:spPr bwMode="auto">
          <a:xfrm>
            <a:off x="939270" y="2272507"/>
            <a:ext cx="1981352" cy="1173707"/>
          </a:xfrm>
          <a:custGeom>
            <a:avLst/>
            <a:gdLst>
              <a:gd name="T0" fmla="*/ 52 w 231"/>
              <a:gd name="T1" fmla="*/ 126 h 141"/>
              <a:gd name="T2" fmla="*/ 5 w 231"/>
              <a:gd name="T3" fmla="*/ 101 h 141"/>
              <a:gd name="T4" fmla="*/ 116 w 231"/>
              <a:gd name="T5" fmla="*/ 2 h 141"/>
              <a:gd name="T6" fmla="*/ 228 w 231"/>
              <a:gd name="T7" fmla="*/ 52 h 141"/>
              <a:gd name="T8" fmla="*/ 224 w 231"/>
              <a:gd name="T9" fmla="*/ 109 h 141"/>
              <a:gd name="T10" fmla="*/ 190 w 231"/>
              <a:gd name="T11" fmla="*/ 133 h 141"/>
              <a:gd name="T12" fmla="*/ 138 w 231"/>
              <a:gd name="T13" fmla="*/ 117 h 141"/>
              <a:gd name="T14" fmla="*/ 130 w 231"/>
              <a:gd name="T15" fmla="*/ 128 h 141"/>
              <a:gd name="T16" fmla="*/ 129 w 231"/>
              <a:gd name="T17" fmla="*/ 131 h 141"/>
              <a:gd name="T18" fmla="*/ 123 w 231"/>
              <a:gd name="T19" fmla="*/ 116 h 141"/>
              <a:gd name="T20" fmla="*/ 117 w 231"/>
              <a:gd name="T21" fmla="*/ 127 h 141"/>
              <a:gd name="T22" fmla="*/ 109 w 231"/>
              <a:gd name="T23" fmla="*/ 123 h 141"/>
              <a:gd name="T24" fmla="*/ 148 w 231"/>
              <a:gd name="T25" fmla="*/ 134 h 141"/>
              <a:gd name="T26" fmla="*/ 166 w 231"/>
              <a:gd name="T27" fmla="*/ 129 h 141"/>
              <a:gd name="T28" fmla="*/ 106 w 231"/>
              <a:gd name="T29" fmla="*/ 131 h 141"/>
              <a:gd name="T30" fmla="*/ 103 w 231"/>
              <a:gd name="T31" fmla="*/ 119 h 141"/>
              <a:gd name="T32" fmla="*/ 184 w 231"/>
              <a:gd name="T33" fmla="*/ 126 h 141"/>
              <a:gd name="T34" fmla="*/ 87 w 231"/>
              <a:gd name="T35" fmla="*/ 109 h 141"/>
              <a:gd name="T36" fmla="*/ 94 w 231"/>
              <a:gd name="T37" fmla="*/ 113 h 141"/>
              <a:gd name="T38" fmla="*/ 83 w 231"/>
              <a:gd name="T39" fmla="*/ 108 h 141"/>
              <a:gd name="T40" fmla="*/ 75 w 231"/>
              <a:gd name="T41" fmla="*/ 109 h 141"/>
              <a:gd name="T42" fmla="*/ 71 w 231"/>
              <a:gd name="T43" fmla="*/ 127 h 141"/>
              <a:gd name="T44" fmla="*/ 194 w 231"/>
              <a:gd name="T45" fmla="*/ 126 h 141"/>
              <a:gd name="T46" fmla="*/ 176 w 231"/>
              <a:gd name="T47" fmla="*/ 123 h 141"/>
              <a:gd name="T48" fmla="*/ 53 w 231"/>
              <a:gd name="T49" fmla="*/ 121 h 141"/>
              <a:gd name="T50" fmla="*/ 44 w 231"/>
              <a:gd name="T51" fmla="*/ 98 h 141"/>
              <a:gd name="T52" fmla="*/ 186 w 231"/>
              <a:gd name="T53" fmla="*/ 105 h 141"/>
              <a:gd name="T54" fmla="*/ 107 w 231"/>
              <a:gd name="T55" fmla="*/ 111 h 141"/>
              <a:gd name="T56" fmla="*/ 42 w 231"/>
              <a:gd name="T57" fmla="*/ 97 h 141"/>
              <a:gd name="T58" fmla="*/ 200 w 231"/>
              <a:gd name="T59" fmla="*/ 115 h 141"/>
              <a:gd name="T60" fmla="*/ 27 w 231"/>
              <a:gd name="T61" fmla="*/ 102 h 141"/>
              <a:gd name="T62" fmla="*/ 214 w 231"/>
              <a:gd name="T63" fmla="*/ 111 h 141"/>
              <a:gd name="T64" fmla="*/ 189 w 231"/>
              <a:gd name="T65" fmla="*/ 109 h 141"/>
              <a:gd name="T66" fmla="*/ 199 w 231"/>
              <a:gd name="T67" fmla="*/ 105 h 141"/>
              <a:gd name="T68" fmla="*/ 107 w 231"/>
              <a:gd name="T69" fmla="*/ 107 h 141"/>
              <a:gd name="T70" fmla="*/ 217 w 231"/>
              <a:gd name="T71" fmla="*/ 57 h 141"/>
              <a:gd name="T72" fmla="*/ 120 w 231"/>
              <a:gd name="T73" fmla="*/ 53 h 141"/>
              <a:gd name="T74" fmla="*/ 116 w 231"/>
              <a:gd name="T75" fmla="*/ 40 h 141"/>
              <a:gd name="T76" fmla="*/ 15 w 231"/>
              <a:gd name="T77" fmla="*/ 78 h 141"/>
              <a:gd name="T78" fmla="*/ 219 w 231"/>
              <a:gd name="T79" fmla="*/ 108 h 141"/>
              <a:gd name="T80" fmla="*/ 210 w 231"/>
              <a:gd name="T81" fmla="*/ 105 h 141"/>
              <a:gd name="T82" fmla="*/ 183 w 231"/>
              <a:gd name="T83" fmla="*/ 106 h 141"/>
              <a:gd name="T84" fmla="*/ 19 w 231"/>
              <a:gd name="T85" fmla="*/ 86 h 141"/>
              <a:gd name="T86" fmla="*/ 14 w 231"/>
              <a:gd name="T87" fmla="*/ 102 h 141"/>
              <a:gd name="T88" fmla="*/ 9 w 231"/>
              <a:gd name="T89" fmla="*/ 85 h 141"/>
              <a:gd name="T90" fmla="*/ 219 w 231"/>
              <a:gd name="T91" fmla="*/ 99 h 141"/>
              <a:gd name="T92" fmla="*/ 220 w 231"/>
              <a:gd name="T93" fmla="*/ 86 h 141"/>
              <a:gd name="T94" fmla="*/ 225 w 231"/>
              <a:gd name="T95" fmla="*/ 46 h 141"/>
              <a:gd name="T96" fmla="*/ 225 w 231"/>
              <a:gd name="T97" fmla="*/ 54 h 141"/>
              <a:gd name="T98" fmla="*/ 211 w 231"/>
              <a:gd name="T99" fmla="*/ 46 h 141"/>
              <a:gd name="T100" fmla="*/ 193 w 231"/>
              <a:gd name="T101" fmla="*/ 46 h 141"/>
              <a:gd name="T102" fmla="*/ 178 w 231"/>
              <a:gd name="T103" fmla="*/ 48 h 141"/>
              <a:gd name="T104" fmla="*/ 171 w 231"/>
              <a:gd name="T105" fmla="*/ 46 h 141"/>
              <a:gd name="T106" fmla="*/ 173 w 231"/>
              <a:gd name="T107" fmla="*/ 52 h 141"/>
              <a:gd name="T108" fmla="*/ 153 w 231"/>
              <a:gd name="T109" fmla="*/ 43 h 141"/>
              <a:gd name="T110" fmla="*/ 146 w 231"/>
              <a:gd name="T111" fmla="*/ 43 h 141"/>
              <a:gd name="T112" fmla="*/ 131 w 231"/>
              <a:gd name="T113" fmla="*/ 50 h 141"/>
              <a:gd name="T114" fmla="*/ 144 w 231"/>
              <a:gd name="T115" fmla="*/ 39 h 141"/>
              <a:gd name="T116" fmla="*/ 132 w 231"/>
              <a:gd name="T117" fmla="*/ 3 h 141"/>
              <a:gd name="T118" fmla="*/ 127 w 231"/>
              <a:gd name="T119" fmla="*/ 43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31" h="141">
                <a:moveTo>
                  <a:pt x="143" y="141"/>
                </a:moveTo>
                <a:cubicBezTo>
                  <a:pt x="142" y="141"/>
                  <a:pt x="142" y="141"/>
                  <a:pt x="142" y="140"/>
                </a:cubicBezTo>
                <a:cubicBezTo>
                  <a:pt x="141" y="139"/>
                  <a:pt x="141" y="138"/>
                  <a:pt x="141" y="137"/>
                </a:cubicBezTo>
                <a:cubicBezTo>
                  <a:pt x="139" y="137"/>
                  <a:pt x="136" y="137"/>
                  <a:pt x="133" y="137"/>
                </a:cubicBezTo>
                <a:cubicBezTo>
                  <a:pt x="120" y="137"/>
                  <a:pt x="106" y="136"/>
                  <a:pt x="92" y="134"/>
                </a:cubicBezTo>
                <a:cubicBezTo>
                  <a:pt x="92" y="134"/>
                  <a:pt x="92" y="135"/>
                  <a:pt x="92" y="135"/>
                </a:cubicBezTo>
                <a:cubicBezTo>
                  <a:pt x="91" y="136"/>
                  <a:pt x="91" y="136"/>
                  <a:pt x="91" y="136"/>
                </a:cubicBezTo>
                <a:cubicBezTo>
                  <a:pt x="90" y="136"/>
                  <a:pt x="90" y="136"/>
                  <a:pt x="89" y="135"/>
                </a:cubicBezTo>
                <a:cubicBezTo>
                  <a:pt x="89" y="135"/>
                  <a:pt x="89" y="134"/>
                  <a:pt x="89" y="133"/>
                </a:cubicBezTo>
                <a:cubicBezTo>
                  <a:pt x="89" y="133"/>
                  <a:pt x="89" y="133"/>
                  <a:pt x="89" y="133"/>
                </a:cubicBezTo>
                <a:cubicBezTo>
                  <a:pt x="86" y="133"/>
                  <a:pt x="84" y="133"/>
                  <a:pt x="81" y="132"/>
                </a:cubicBezTo>
                <a:cubicBezTo>
                  <a:pt x="81" y="132"/>
                  <a:pt x="81" y="132"/>
                  <a:pt x="81" y="132"/>
                </a:cubicBezTo>
                <a:cubicBezTo>
                  <a:pt x="80" y="132"/>
                  <a:pt x="80" y="132"/>
                  <a:pt x="80" y="132"/>
                </a:cubicBezTo>
                <a:cubicBezTo>
                  <a:pt x="72" y="131"/>
                  <a:pt x="62" y="129"/>
                  <a:pt x="52" y="126"/>
                </a:cubicBezTo>
                <a:cubicBezTo>
                  <a:pt x="52" y="127"/>
                  <a:pt x="51" y="127"/>
                  <a:pt x="51" y="127"/>
                </a:cubicBezTo>
                <a:cubicBezTo>
                  <a:pt x="50" y="127"/>
                  <a:pt x="50" y="126"/>
                  <a:pt x="50" y="126"/>
                </a:cubicBezTo>
                <a:cubicBezTo>
                  <a:pt x="50" y="126"/>
                  <a:pt x="50" y="126"/>
                  <a:pt x="50" y="125"/>
                </a:cubicBezTo>
                <a:cubicBezTo>
                  <a:pt x="49" y="125"/>
                  <a:pt x="48" y="125"/>
                  <a:pt x="47" y="125"/>
                </a:cubicBezTo>
                <a:cubicBezTo>
                  <a:pt x="40" y="122"/>
                  <a:pt x="33" y="118"/>
                  <a:pt x="27" y="114"/>
                </a:cubicBezTo>
                <a:cubicBezTo>
                  <a:pt x="27" y="115"/>
                  <a:pt x="27" y="115"/>
                  <a:pt x="26" y="115"/>
                </a:cubicBezTo>
                <a:cubicBezTo>
                  <a:pt x="26" y="115"/>
                  <a:pt x="26" y="114"/>
                  <a:pt x="25" y="114"/>
                </a:cubicBezTo>
                <a:cubicBezTo>
                  <a:pt x="25" y="114"/>
                  <a:pt x="25" y="113"/>
                  <a:pt x="25" y="113"/>
                </a:cubicBezTo>
                <a:cubicBezTo>
                  <a:pt x="25" y="113"/>
                  <a:pt x="21" y="111"/>
                  <a:pt x="20" y="110"/>
                </a:cubicBezTo>
                <a:cubicBezTo>
                  <a:pt x="20" y="110"/>
                  <a:pt x="20" y="110"/>
                  <a:pt x="20" y="110"/>
                </a:cubicBezTo>
                <a:cubicBezTo>
                  <a:pt x="20" y="110"/>
                  <a:pt x="19" y="110"/>
                  <a:pt x="19" y="109"/>
                </a:cubicBezTo>
                <a:cubicBezTo>
                  <a:pt x="16" y="108"/>
                  <a:pt x="13" y="105"/>
                  <a:pt x="9" y="103"/>
                </a:cubicBezTo>
                <a:cubicBezTo>
                  <a:pt x="9" y="103"/>
                  <a:pt x="8" y="103"/>
                  <a:pt x="8" y="103"/>
                </a:cubicBezTo>
                <a:cubicBezTo>
                  <a:pt x="7" y="103"/>
                  <a:pt x="5" y="102"/>
                  <a:pt x="5" y="101"/>
                </a:cubicBezTo>
                <a:cubicBezTo>
                  <a:pt x="5" y="100"/>
                  <a:pt x="5" y="99"/>
                  <a:pt x="5" y="97"/>
                </a:cubicBezTo>
                <a:cubicBezTo>
                  <a:pt x="4" y="97"/>
                  <a:pt x="4" y="97"/>
                  <a:pt x="4" y="96"/>
                </a:cubicBezTo>
                <a:cubicBezTo>
                  <a:pt x="4" y="93"/>
                  <a:pt x="4" y="89"/>
                  <a:pt x="4" y="86"/>
                </a:cubicBezTo>
                <a:cubicBezTo>
                  <a:pt x="4" y="80"/>
                  <a:pt x="4" y="74"/>
                  <a:pt x="4" y="67"/>
                </a:cubicBezTo>
                <a:cubicBezTo>
                  <a:pt x="0" y="45"/>
                  <a:pt x="26" y="29"/>
                  <a:pt x="42" y="21"/>
                </a:cubicBezTo>
                <a:cubicBezTo>
                  <a:pt x="49" y="18"/>
                  <a:pt x="56" y="15"/>
                  <a:pt x="62" y="14"/>
                </a:cubicBezTo>
                <a:cubicBezTo>
                  <a:pt x="67" y="13"/>
                  <a:pt x="72" y="12"/>
                  <a:pt x="76" y="11"/>
                </a:cubicBezTo>
                <a:cubicBezTo>
                  <a:pt x="78" y="11"/>
                  <a:pt x="79" y="11"/>
                  <a:pt x="80" y="11"/>
                </a:cubicBezTo>
                <a:cubicBezTo>
                  <a:pt x="80" y="11"/>
                  <a:pt x="80" y="11"/>
                  <a:pt x="80" y="11"/>
                </a:cubicBezTo>
                <a:cubicBezTo>
                  <a:pt x="89" y="9"/>
                  <a:pt x="97" y="8"/>
                  <a:pt x="106" y="8"/>
                </a:cubicBezTo>
                <a:cubicBezTo>
                  <a:pt x="110" y="8"/>
                  <a:pt x="113" y="8"/>
                  <a:pt x="116" y="8"/>
                </a:cubicBezTo>
                <a:cubicBezTo>
                  <a:pt x="116" y="8"/>
                  <a:pt x="116" y="8"/>
                  <a:pt x="116" y="8"/>
                </a:cubicBezTo>
                <a:cubicBezTo>
                  <a:pt x="116" y="6"/>
                  <a:pt x="116" y="4"/>
                  <a:pt x="116" y="3"/>
                </a:cubicBezTo>
                <a:cubicBezTo>
                  <a:pt x="116" y="3"/>
                  <a:pt x="116" y="2"/>
                  <a:pt x="116" y="2"/>
                </a:cubicBezTo>
                <a:cubicBezTo>
                  <a:pt x="115" y="1"/>
                  <a:pt x="116" y="1"/>
                  <a:pt x="117" y="0"/>
                </a:cubicBezTo>
                <a:cubicBezTo>
                  <a:pt x="118" y="0"/>
                  <a:pt x="119" y="0"/>
                  <a:pt x="121" y="0"/>
                </a:cubicBezTo>
                <a:cubicBezTo>
                  <a:pt x="124" y="0"/>
                  <a:pt x="128" y="0"/>
                  <a:pt x="131" y="0"/>
                </a:cubicBezTo>
                <a:cubicBezTo>
                  <a:pt x="151" y="0"/>
                  <a:pt x="168" y="2"/>
                  <a:pt x="183" y="7"/>
                </a:cubicBezTo>
                <a:cubicBezTo>
                  <a:pt x="194" y="10"/>
                  <a:pt x="203" y="14"/>
                  <a:pt x="210" y="20"/>
                </a:cubicBezTo>
                <a:cubicBezTo>
                  <a:pt x="215" y="23"/>
                  <a:pt x="218" y="26"/>
                  <a:pt x="221" y="30"/>
                </a:cubicBezTo>
                <a:cubicBezTo>
                  <a:pt x="221" y="30"/>
                  <a:pt x="221" y="30"/>
                  <a:pt x="221" y="30"/>
                </a:cubicBezTo>
                <a:cubicBezTo>
                  <a:pt x="223" y="32"/>
                  <a:pt x="225" y="35"/>
                  <a:pt x="226" y="38"/>
                </a:cubicBezTo>
                <a:cubicBezTo>
                  <a:pt x="227" y="38"/>
                  <a:pt x="227" y="38"/>
                  <a:pt x="228" y="39"/>
                </a:cubicBezTo>
                <a:cubicBezTo>
                  <a:pt x="228" y="40"/>
                  <a:pt x="228" y="41"/>
                  <a:pt x="228" y="42"/>
                </a:cubicBezTo>
                <a:cubicBezTo>
                  <a:pt x="228" y="42"/>
                  <a:pt x="228" y="42"/>
                  <a:pt x="228" y="43"/>
                </a:cubicBezTo>
                <a:cubicBezTo>
                  <a:pt x="228" y="43"/>
                  <a:pt x="229" y="44"/>
                  <a:pt x="229" y="44"/>
                </a:cubicBezTo>
                <a:cubicBezTo>
                  <a:pt x="228" y="46"/>
                  <a:pt x="228" y="49"/>
                  <a:pt x="228" y="51"/>
                </a:cubicBezTo>
                <a:cubicBezTo>
                  <a:pt x="228" y="51"/>
                  <a:pt x="228" y="52"/>
                  <a:pt x="228" y="52"/>
                </a:cubicBezTo>
                <a:cubicBezTo>
                  <a:pt x="228" y="52"/>
                  <a:pt x="228" y="53"/>
                  <a:pt x="228" y="53"/>
                </a:cubicBezTo>
                <a:cubicBezTo>
                  <a:pt x="228" y="53"/>
                  <a:pt x="228" y="53"/>
                  <a:pt x="228" y="53"/>
                </a:cubicBezTo>
                <a:cubicBezTo>
                  <a:pt x="229" y="55"/>
                  <a:pt x="229" y="57"/>
                  <a:pt x="230" y="59"/>
                </a:cubicBezTo>
                <a:cubicBezTo>
                  <a:pt x="230" y="59"/>
                  <a:pt x="230" y="59"/>
                  <a:pt x="230" y="59"/>
                </a:cubicBezTo>
                <a:cubicBezTo>
                  <a:pt x="230" y="60"/>
                  <a:pt x="231" y="60"/>
                  <a:pt x="230" y="60"/>
                </a:cubicBezTo>
                <a:cubicBezTo>
                  <a:pt x="229" y="65"/>
                  <a:pt x="229" y="69"/>
                  <a:pt x="230" y="74"/>
                </a:cubicBezTo>
                <a:cubicBezTo>
                  <a:pt x="230" y="75"/>
                  <a:pt x="230" y="76"/>
                  <a:pt x="230" y="78"/>
                </a:cubicBezTo>
                <a:cubicBezTo>
                  <a:pt x="230" y="80"/>
                  <a:pt x="230" y="83"/>
                  <a:pt x="230" y="86"/>
                </a:cubicBezTo>
                <a:cubicBezTo>
                  <a:pt x="230" y="87"/>
                  <a:pt x="230" y="88"/>
                  <a:pt x="230" y="89"/>
                </a:cubicBezTo>
                <a:cubicBezTo>
                  <a:pt x="230" y="92"/>
                  <a:pt x="229" y="95"/>
                  <a:pt x="229" y="98"/>
                </a:cubicBezTo>
                <a:cubicBezTo>
                  <a:pt x="230" y="99"/>
                  <a:pt x="230" y="99"/>
                  <a:pt x="231" y="100"/>
                </a:cubicBezTo>
                <a:cubicBezTo>
                  <a:pt x="231" y="100"/>
                  <a:pt x="231" y="101"/>
                  <a:pt x="230" y="102"/>
                </a:cubicBezTo>
                <a:cubicBezTo>
                  <a:pt x="229" y="104"/>
                  <a:pt x="226" y="106"/>
                  <a:pt x="224" y="108"/>
                </a:cubicBezTo>
                <a:cubicBezTo>
                  <a:pt x="224" y="109"/>
                  <a:pt x="224" y="109"/>
                  <a:pt x="224" y="109"/>
                </a:cubicBezTo>
                <a:cubicBezTo>
                  <a:pt x="224" y="110"/>
                  <a:pt x="224" y="110"/>
                  <a:pt x="223" y="110"/>
                </a:cubicBezTo>
                <a:cubicBezTo>
                  <a:pt x="223" y="110"/>
                  <a:pt x="223" y="110"/>
                  <a:pt x="223" y="110"/>
                </a:cubicBezTo>
                <a:cubicBezTo>
                  <a:pt x="223" y="110"/>
                  <a:pt x="223" y="110"/>
                  <a:pt x="223" y="110"/>
                </a:cubicBezTo>
                <a:cubicBezTo>
                  <a:pt x="219" y="113"/>
                  <a:pt x="216" y="117"/>
                  <a:pt x="212" y="120"/>
                </a:cubicBezTo>
                <a:cubicBezTo>
                  <a:pt x="211" y="120"/>
                  <a:pt x="211" y="120"/>
                  <a:pt x="211" y="120"/>
                </a:cubicBezTo>
                <a:cubicBezTo>
                  <a:pt x="211" y="120"/>
                  <a:pt x="211" y="120"/>
                  <a:pt x="211" y="120"/>
                </a:cubicBezTo>
                <a:cubicBezTo>
                  <a:pt x="211" y="120"/>
                  <a:pt x="210" y="121"/>
                  <a:pt x="210" y="121"/>
                </a:cubicBezTo>
                <a:cubicBezTo>
                  <a:pt x="209" y="121"/>
                  <a:pt x="209" y="121"/>
                  <a:pt x="209" y="121"/>
                </a:cubicBezTo>
                <a:cubicBezTo>
                  <a:pt x="209" y="122"/>
                  <a:pt x="209" y="122"/>
                  <a:pt x="208" y="122"/>
                </a:cubicBezTo>
                <a:cubicBezTo>
                  <a:pt x="208" y="122"/>
                  <a:pt x="208" y="122"/>
                  <a:pt x="208" y="122"/>
                </a:cubicBezTo>
                <a:cubicBezTo>
                  <a:pt x="203" y="126"/>
                  <a:pt x="198" y="129"/>
                  <a:pt x="193" y="131"/>
                </a:cubicBezTo>
                <a:cubicBezTo>
                  <a:pt x="193" y="132"/>
                  <a:pt x="193" y="133"/>
                  <a:pt x="192" y="133"/>
                </a:cubicBezTo>
                <a:cubicBezTo>
                  <a:pt x="192" y="134"/>
                  <a:pt x="192" y="134"/>
                  <a:pt x="191" y="134"/>
                </a:cubicBezTo>
                <a:cubicBezTo>
                  <a:pt x="190" y="134"/>
                  <a:pt x="190" y="134"/>
                  <a:pt x="190" y="133"/>
                </a:cubicBezTo>
                <a:cubicBezTo>
                  <a:pt x="190" y="133"/>
                  <a:pt x="190" y="132"/>
                  <a:pt x="190" y="132"/>
                </a:cubicBezTo>
                <a:cubicBezTo>
                  <a:pt x="189" y="132"/>
                  <a:pt x="187" y="132"/>
                  <a:pt x="186" y="133"/>
                </a:cubicBezTo>
                <a:cubicBezTo>
                  <a:pt x="175" y="136"/>
                  <a:pt x="162" y="137"/>
                  <a:pt x="145" y="137"/>
                </a:cubicBezTo>
                <a:cubicBezTo>
                  <a:pt x="145" y="137"/>
                  <a:pt x="145" y="137"/>
                  <a:pt x="144" y="137"/>
                </a:cubicBezTo>
                <a:cubicBezTo>
                  <a:pt x="144" y="138"/>
                  <a:pt x="144" y="139"/>
                  <a:pt x="144" y="140"/>
                </a:cubicBezTo>
                <a:cubicBezTo>
                  <a:pt x="144" y="141"/>
                  <a:pt x="143" y="141"/>
                  <a:pt x="143" y="141"/>
                </a:cubicBezTo>
                <a:close/>
                <a:moveTo>
                  <a:pt x="109" y="132"/>
                </a:moveTo>
                <a:cubicBezTo>
                  <a:pt x="119" y="133"/>
                  <a:pt x="129" y="134"/>
                  <a:pt x="138" y="134"/>
                </a:cubicBezTo>
                <a:cubicBezTo>
                  <a:pt x="138" y="133"/>
                  <a:pt x="138" y="133"/>
                  <a:pt x="138" y="133"/>
                </a:cubicBezTo>
                <a:cubicBezTo>
                  <a:pt x="138" y="132"/>
                  <a:pt x="138" y="132"/>
                  <a:pt x="138" y="132"/>
                </a:cubicBezTo>
                <a:cubicBezTo>
                  <a:pt x="138" y="130"/>
                  <a:pt x="138" y="128"/>
                  <a:pt x="138" y="126"/>
                </a:cubicBezTo>
                <a:cubicBezTo>
                  <a:pt x="139" y="125"/>
                  <a:pt x="139" y="123"/>
                  <a:pt x="138" y="121"/>
                </a:cubicBezTo>
                <a:cubicBezTo>
                  <a:pt x="138" y="120"/>
                  <a:pt x="138" y="120"/>
                  <a:pt x="138" y="120"/>
                </a:cubicBezTo>
                <a:cubicBezTo>
                  <a:pt x="138" y="119"/>
                  <a:pt x="138" y="118"/>
                  <a:pt x="138" y="117"/>
                </a:cubicBezTo>
                <a:cubicBezTo>
                  <a:pt x="138" y="117"/>
                  <a:pt x="138" y="116"/>
                  <a:pt x="138" y="116"/>
                </a:cubicBezTo>
                <a:cubicBezTo>
                  <a:pt x="138" y="115"/>
                  <a:pt x="138" y="115"/>
                  <a:pt x="139" y="115"/>
                </a:cubicBezTo>
                <a:cubicBezTo>
                  <a:pt x="139" y="115"/>
                  <a:pt x="139" y="115"/>
                  <a:pt x="140" y="115"/>
                </a:cubicBezTo>
                <a:cubicBezTo>
                  <a:pt x="140" y="116"/>
                  <a:pt x="141" y="117"/>
                  <a:pt x="141" y="118"/>
                </a:cubicBezTo>
                <a:cubicBezTo>
                  <a:pt x="141" y="116"/>
                  <a:pt x="141" y="114"/>
                  <a:pt x="141" y="112"/>
                </a:cubicBezTo>
                <a:cubicBezTo>
                  <a:pt x="139" y="112"/>
                  <a:pt x="137" y="112"/>
                  <a:pt x="134" y="112"/>
                </a:cubicBezTo>
                <a:cubicBezTo>
                  <a:pt x="134" y="113"/>
                  <a:pt x="134" y="113"/>
                  <a:pt x="134" y="114"/>
                </a:cubicBezTo>
                <a:cubicBezTo>
                  <a:pt x="133" y="114"/>
                  <a:pt x="133" y="116"/>
                  <a:pt x="133" y="122"/>
                </a:cubicBezTo>
                <a:cubicBezTo>
                  <a:pt x="133" y="122"/>
                  <a:pt x="133" y="122"/>
                  <a:pt x="133" y="123"/>
                </a:cubicBezTo>
                <a:cubicBezTo>
                  <a:pt x="133" y="123"/>
                  <a:pt x="133" y="124"/>
                  <a:pt x="133" y="125"/>
                </a:cubicBezTo>
                <a:cubicBezTo>
                  <a:pt x="133" y="127"/>
                  <a:pt x="134" y="130"/>
                  <a:pt x="133" y="132"/>
                </a:cubicBezTo>
                <a:cubicBezTo>
                  <a:pt x="133" y="133"/>
                  <a:pt x="132" y="133"/>
                  <a:pt x="132" y="133"/>
                </a:cubicBezTo>
                <a:cubicBezTo>
                  <a:pt x="131" y="133"/>
                  <a:pt x="131" y="133"/>
                  <a:pt x="131" y="132"/>
                </a:cubicBezTo>
                <a:cubicBezTo>
                  <a:pt x="130" y="131"/>
                  <a:pt x="130" y="129"/>
                  <a:pt x="130" y="128"/>
                </a:cubicBezTo>
                <a:cubicBezTo>
                  <a:pt x="130" y="127"/>
                  <a:pt x="130" y="127"/>
                  <a:pt x="130" y="127"/>
                </a:cubicBezTo>
                <a:cubicBezTo>
                  <a:pt x="130" y="124"/>
                  <a:pt x="130" y="122"/>
                  <a:pt x="130" y="119"/>
                </a:cubicBezTo>
                <a:cubicBezTo>
                  <a:pt x="130" y="119"/>
                  <a:pt x="130" y="119"/>
                  <a:pt x="130" y="119"/>
                </a:cubicBezTo>
                <a:cubicBezTo>
                  <a:pt x="130" y="117"/>
                  <a:pt x="130" y="114"/>
                  <a:pt x="131" y="112"/>
                </a:cubicBezTo>
                <a:cubicBezTo>
                  <a:pt x="131" y="112"/>
                  <a:pt x="130" y="112"/>
                  <a:pt x="130" y="112"/>
                </a:cubicBezTo>
                <a:cubicBezTo>
                  <a:pt x="130" y="113"/>
                  <a:pt x="130" y="113"/>
                  <a:pt x="130" y="113"/>
                </a:cubicBezTo>
                <a:cubicBezTo>
                  <a:pt x="130" y="113"/>
                  <a:pt x="130" y="113"/>
                  <a:pt x="130" y="113"/>
                </a:cubicBezTo>
                <a:cubicBezTo>
                  <a:pt x="130" y="113"/>
                  <a:pt x="130" y="114"/>
                  <a:pt x="130" y="114"/>
                </a:cubicBezTo>
                <a:cubicBezTo>
                  <a:pt x="130" y="115"/>
                  <a:pt x="130" y="115"/>
                  <a:pt x="130" y="115"/>
                </a:cubicBezTo>
                <a:cubicBezTo>
                  <a:pt x="130" y="116"/>
                  <a:pt x="130" y="116"/>
                  <a:pt x="130" y="117"/>
                </a:cubicBezTo>
                <a:cubicBezTo>
                  <a:pt x="130" y="118"/>
                  <a:pt x="130" y="120"/>
                  <a:pt x="129" y="121"/>
                </a:cubicBezTo>
                <a:cubicBezTo>
                  <a:pt x="129" y="122"/>
                  <a:pt x="129" y="123"/>
                  <a:pt x="129" y="124"/>
                </a:cubicBezTo>
                <a:cubicBezTo>
                  <a:pt x="129" y="125"/>
                  <a:pt x="129" y="126"/>
                  <a:pt x="129" y="127"/>
                </a:cubicBezTo>
                <a:cubicBezTo>
                  <a:pt x="129" y="128"/>
                  <a:pt x="129" y="130"/>
                  <a:pt x="129" y="131"/>
                </a:cubicBezTo>
                <a:cubicBezTo>
                  <a:pt x="129" y="132"/>
                  <a:pt x="129" y="132"/>
                  <a:pt x="128" y="132"/>
                </a:cubicBezTo>
                <a:cubicBezTo>
                  <a:pt x="128" y="132"/>
                  <a:pt x="127" y="132"/>
                  <a:pt x="127" y="131"/>
                </a:cubicBezTo>
                <a:cubicBezTo>
                  <a:pt x="127" y="131"/>
                  <a:pt x="126" y="130"/>
                  <a:pt x="126" y="130"/>
                </a:cubicBezTo>
                <a:cubicBezTo>
                  <a:pt x="126" y="130"/>
                  <a:pt x="126" y="130"/>
                  <a:pt x="126" y="131"/>
                </a:cubicBezTo>
                <a:cubicBezTo>
                  <a:pt x="126" y="131"/>
                  <a:pt x="125" y="131"/>
                  <a:pt x="125" y="131"/>
                </a:cubicBezTo>
                <a:cubicBezTo>
                  <a:pt x="124" y="131"/>
                  <a:pt x="124" y="131"/>
                  <a:pt x="124" y="131"/>
                </a:cubicBezTo>
                <a:cubicBezTo>
                  <a:pt x="123" y="128"/>
                  <a:pt x="123" y="125"/>
                  <a:pt x="123" y="122"/>
                </a:cubicBezTo>
                <a:cubicBezTo>
                  <a:pt x="123" y="122"/>
                  <a:pt x="123" y="121"/>
                  <a:pt x="123" y="121"/>
                </a:cubicBezTo>
                <a:cubicBezTo>
                  <a:pt x="123" y="117"/>
                  <a:pt x="124" y="115"/>
                  <a:pt x="124" y="112"/>
                </a:cubicBezTo>
                <a:cubicBezTo>
                  <a:pt x="124" y="112"/>
                  <a:pt x="124" y="112"/>
                  <a:pt x="123" y="112"/>
                </a:cubicBezTo>
                <a:cubicBezTo>
                  <a:pt x="123" y="112"/>
                  <a:pt x="123" y="112"/>
                  <a:pt x="123" y="113"/>
                </a:cubicBezTo>
                <a:cubicBezTo>
                  <a:pt x="123" y="113"/>
                  <a:pt x="123" y="113"/>
                  <a:pt x="123" y="114"/>
                </a:cubicBezTo>
                <a:cubicBezTo>
                  <a:pt x="123" y="114"/>
                  <a:pt x="123" y="114"/>
                  <a:pt x="123" y="114"/>
                </a:cubicBezTo>
                <a:cubicBezTo>
                  <a:pt x="123" y="115"/>
                  <a:pt x="123" y="115"/>
                  <a:pt x="123" y="116"/>
                </a:cubicBezTo>
                <a:cubicBezTo>
                  <a:pt x="123" y="116"/>
                  <a:pt x="123" y="116"/>
                  <a:pt x="123" y="117"/>
                </a:cubicBezTo>
                <a:cubicBezTo>
                  <a:pt x="123" y="118"/>
                  <a:pt x="123" y="118"/>
                  <a:pt x="123" y="119"/>
                </a:cubicBezTo>
                <a:cubicBezTo>
                  <a:pt x="123" y="120"/>
                  <a:pt x="123" y="120"/>
                  <a:pt x="123" y="120"/>
                </a:cubicBezTo>
                <a:cubicBezTo>
                  <a:pt x="123" y="124"/>
                  <a:pt x="123" y="128"/>
                  <a:pt x="122" y="132"/>
                </a:cubicBezTo>
                <a:cubicBezTo>
                  <a:pt x="122" y="132"/>
                  <a:pt x="121" y="133"/>
                  <a:pt x="121" y="133"/>
                </a:cubicBezTo>
                <a:cubicBezTo>
                  <a:pt x="120" y="133"/>
                  <a:pt x="120" y="132"/>
                  <a:pt x="120" y="132"/>
                </a:cubicBezTo>
                <a:cubicBezTo>
                  <a:pt x="119" y="129"/>
                  <a:pt x="119" y="125"/>
                  <a:pt x="119" y="122"/>
                </a:cubicBezTo>
                <a:cubicBezTo>
                  <a:pt x="119" y="120"/>
                  <a:pt x="120" y="118"/>
                  <a:pt x="119" y="116"/>
                </a:cubicBezTo>
                <a:cubicBezTo>
                  <a:pt x="119" y="116"/>
                  <a:pt x="119" y="116"/>
                  <a:pt x="119" y="116"/>
                </a:cubicBezTo>
                <a:cubicBezTo>
                  <a:pt x="119" y="114"/>
                  <a:pt x="119" y="113"/>
                  <a:pt x="120" y="112"/>
                </a:cubicBezTo>
                <a:cubicBezTo>
                  <a:pt x="119" y="112"/>
                  <a:pt x="119" y="112"/>
                  <a:pt x="118" y="112"/>
                </a:cubicBezTo>
                <a:cubicBezTo>
                  <a:pt x="118" y="114"/>
                  <a:pt x="118" y="116"/>
                  <a:pt x="118" y="117"/>
                </a:cubicBezTo>
                <a:cubicBezTo>
                  <a:pt x="117" y="119"/>
                  <a:pt x="117" y="120"/>
                  <a:pt x="117" y="121"/>
                </a:cubicBezTo>
                <a:cubicBezTo>
                  <a:pt x="117" y="123"/>
                  <a:pt x="117" y="125"/>
                  <a:pt x="117" y="127"/>
                </a:cubicBezTo>
                <a:cubicBezTo>
                  <a:pt x="117" y="128"/>
                  <a:pt x="117" y="128"/>
                  <a:pt x="117" y="129"/>
                </a:cubicBezTo>
                <a:cubicBezTo>
                  <a:pt x="117" y="130"/>
                  <a:pt x="117" y="131"/>
                  <a:pt x="116" y="131"/>
                </a:cubicBezTo>
                <a:cubicBezTo>
                  <a:pt x="116" y="131"/>
                  <a:pt x="115" y="130"/>
                  <a:pt x="115" y="130"/>
                </a:cubicBezTo>
                <a:cubicBezTo>
                  <a:pt x="113" y="126"/>
                  <a:pt x="114" y="121"/>
                  <a:pt x="114" y="117"/>
                </a:cubicBezTo>
                <a:cubicBezTo>
                  <a:pt x="115" y="115"/>
                  <a:pt x="115" y="113"/>
                  <a:pt x="115" y="112"/>
                </a:cubicBezTo>
                <a:cubicBezTo>
                  <a:pt x="114" y="112"/>
                  <a:pt x="114" y="112"/>
                  <a:pt x="113" y="112"/>
                </a:cubicBezTo>
                <a:cubicBezTo>
                  <a:pt x="113" y="112"/>
                  <a:pt x="113" y="113"/>
                  <a:pt x="113" y="114"/>
                </a:cubicBezTo>
                <a:cubicBezTo>
                  <a:pt x="113" y="119"/>
                  <a:pt x="113" y="124"/>
                  <a:pt x="112" y="129"/>
                </a:cubicBezTo>
                <a:cubicBezTo>
                  <a:pt x="111" y="129"/>
                  <a:pt x="111" y="129"/>
                  <a:pt x="110" y="129"/>
                </a:cubicBezTo>
                <a:cubicBezTo>
                  <a:pt x="110" y="129"/>
                  <a:pt x="109" y="129"/>
                  <a:pt x="109" y="128"/>
                </a:cubicBezTo>
                <a:cubicBezTo>
                  <a:pt x="109" y="125"/>
                  <a:pt x="109" y="122"/>
                  <a:pt x="110" y="119"/>
                </a:cubicBezTo>
                <a:cubicBezTo>
                  <a:pt x="110" y="116"/>
                  <a:pt x="110" y="114"/>
                  <a:pt x="110" y="111"/>
                </a:cubicBezTo>
                <a:cubicBezTo>
                  <a:pt x="110" y="111"/>
                  <a:pt x="110" y="111"/>
                  <a:pt x="110" y="111"/>
                </a:cubicBezTo>
                <a:cubicBezTo>
                  <a:pt x="109" y="115"/>
                  <a:pt x="109" y="118"/>
                  <a:pt x="109" y="123"/>
                </a:cubicBezTo>
                <a:cubicBezTo>
                  <a:pt x="109" y="123"/>
                  <a:pt x="109" y="124"/>
                  <a:pt x="109" y="125"/>
                </a:cubicBezTo>
                <a:cubicBezTo>
                  <a:pt x="109" y="127"/>
                  <a:pt x="109" y="130"/>
                  <a:pt x="109" y="132"/>
                </a:cubicBezTo>
                <a:close/>
                <a:moveTo>
                  <a:pt x="144" y="112"/>
                </a:moveTo>
                <a:cubicBezTo>
                  <a:pt x="144" y="116"/>
                  <a:pt x="144" y="119"/>
                  <a:pt x="144" y="123"/>
                </a:cubicBezTo>
                <a:cubicBezTo>
                  <a:pt x="144" y="124"/>
                  <a:pt x="144" y="125"/>
                  <a:pt x="144" y="126"/>
                </a:cubicBezTo>
                <a:cubicBezTo>
                  <a:pt x="144" y="126"/>
                  <a:pt x="144" y="134"/>
                  <a:pt x="144" y="134"/>
                </a:cubicBezTo>
                <a:cubicBezTo>
                  <a:pt x="145" y="134"/>
                  <a:pt x="145" y="134"/>
                  <a:pt x="145" y="134"/>
                </a:cubicBezTo>
                <a:cubicBezTo>
                  <a:pt x="145" y="131"/>
                  <a:pt x="145" y="129"/>
                  <a:pt x="145" y="126"/>
                </a:cubicBezTo>
                <a:cubicBezTo>
                  <a:pt x="145" y="126"/>
                  <a:pt x="145" y="125"/>
                  <a:pt x="145" y="124"/>
                </a:cubicBezTo>
                <a:cubicBezTo>
                  <a:pt x="145" y="121"/>
                  <a:pt x="145" y="121"/>
                  <a:pt x="145" y="121"/>
                </a:cubicBezTo>
                <a:cubicBezTo>
                  <a:pt x="145" y="119"/>
                  <a:pt x="145" y="116"/>
                  <a:pt x="145" y="113"/>
                </a:cubicBezTo>
                <a:cubicBezTo>
                  <a:pt x="145" y="113"/>
                  <a:pt x="145" y="112"/>
                  <a:pt x="146" y="112"/>
                </a:cubicBezTo>
                <a:cubicBezTo>
                  <a:pt x="145" y="112"/>
                  <a:pt x="145" y="112"/>
                  <a:pt x="144" y="112"/>
                </a:cubicBezTo>
                <a:close/>
                <a:moveTo>
                  <a:pt x="148" y="134"/>
                </a:moveTo>
                <a:cubicBezTo>
                  <a:pt x="148" y="134"/>
                  <a:pt x="148" y="134"/>
                  <a:pt x="148" y="134"/>
                </a:cubicBezTo>
                <a:cubicBezTo>
                  <a:pt x="148" y="133"/>
                  <a:pt x="148" y="133"/>
                  <a:pt x="148" y="133"/>
                </a:cubicBezTo>
                <a:cubicBezTo>
                  <a:pt x="148" y="133"/>
                  <a:pt x="148" y="133"/>
                  <a:pt x="148" y="134"/>
                </a:cubicBezTo>
                <a:close/>
                <a:moveTo>
                  <a:pt x="156" y="112"/>
                </a:moveTo>
                <a:cubicBezTo>
                  <a:pt x="156" y="112"/>
                  <a:pt x="156" y="112"/>
                  <a:pt x="157" y="113"/>
                </a:cubicBezTo>
                <a:cubicBezTo>
                  <a:pt x="157" y="113"/>
                  <a:pt x="157" y="113"/>
                  <a:pt x="157" y="114"/>
                </a:cubicBezTo>
                <a:cubicBezTo>
                  <a:pt x="156" y="118"/>
                  <a:pt x="156" y="121"/>
                  <a:pt x="156" y="125"/>
                </a:cubicBezTo>
                <a:cubicBezTo>
                  <a:pt x="156" y="127"/>
                  <a:pt x="156" y="129"/>
                  <a:pt x="156" y="131"/>
                </a:cubicBezTo>
                <a:cubicBezTo>
                  <a:pt x="156" y="131"/>
                  <a:pt x="156" y="132"/>
                  <a:pt x="156" y="132"/>
                </a:cubicBezTo>
                <a:cubicBezTo>
                  <a:pt x="156" y="132"/>
                  <a:pt x="156" y="133"/>
                  <a:pt x="156" y="133"/>
                </a:cubicBezTo>
                <a:cubicBezTo>
                  <a:pt x="156" y="133"/>
                  <a:pt x="157" y="133"/>
                  <a:pt x="157" y="133"/>
                </a:cubicBezTo>
                <a:cubicBezTo>
                  <a:pt x="160" y="133"/>
                  <a:pt x="164" y="133"/>
                  <a:pt x="167" y="132"/>
                </a:cubicBezTo>
                <a:cubicBezTo>
                  <a:pt x="167" y="132"/>
                  <a:pt x="167" y="131"/>
                  <a:pt x="167" y="130"/>
                </a:cubicBezTo>
                <a:cubicBezTo>
                  <a:pt x="167" y="130"/>
                  <a:pt x="166" y="129"/>
                  <a:pt x="166" y="129"/>
                </a:cubicBezTo>
                <a:cubicBezTo>
                  <a:pt x="166" y="128"/>
                  <a:pt x="166" y="126"/>
                  <a:pt x="166" y="124"/>
                </a:cubicBezTo>
                <a:cubicBezTo>
                  <a:pt x="166" y="124"/>
                  <a:pt x="166" y="123"/>
                  <a:pt x="166" y="123"/>
                </a:cubicBezTo>
                <a:cubicBezTo>
                  <a:pt x="166" y="121"/>
                  <a:pt x="166" y="120"/>
                  <a:pt x="166" y="118"/>
                </a:cubicBezTo>
                <a:cubicBezTo>
                  <a:pt x="166" y="117"/>
                  <a:pt x="166" y="117"/>
                  <a:pt x="166" y="117"/>
                </a:cubicBezTo>
                <a:cubicBezTo>
                  <a:pt x="166" y="116"/>
                  <a:pt x="166" y="115"/>
                  <a:pt x="166" y="114"/>
                </a:cubicBezTo>
                <a:cubicBezTo>
                  <a:pt x="166" y="112"/>
                  <a:pt x="166" y="111"/>
                  <a:pt x="166" y="109"/>
                </a:cubicBezTo>
                <a:cubicBezTo>
                  <a:pt x="162" y="110"/>
                  <a:pt x="158" y="111"/>
                  <a:pt x="154" y="111"/>
                </a:cubicBezTo>
                <a:cubicBezTo>
                  <a:pt x="154" y="111"/>
                  <a:pt x="154" y="112"/>
                  <a:pt x="154" y="112"/>
                </a:cubicBezTo>
                <a:cubicBezTo>
                  <a:pt x="154" y="112"/>
                  <a:pt x="154" y="113"/>
                  <a:pt x="154" y="113"/>
                </a:cubicBezTo>
                <a:cubicBezTo>
                  <a:pt x="154" y="113"/>
                  <a:pt x="154" y="113"/>
                  <a:pt x="154" y="113"/>
                </a:cubicBezTo>
                <a:cubicBezTo>
                  <a:pt x="154" y="112"/>
                  <a:pt x="155" y="112"/>
                  <a:pt x="156" y="112"/>
                </a:cubicBezTo>
                <a:close/>
                <a:moveTo>
                  <a:pt x="106" y="132"/>
                </a:moveTo>
                <a:cubicBezTo>
                  <a:pt x="106" y="131"/>
                  <a:pt x="106" y="130"/>
                  <a:pt x="106" y="129"/>
                </a:cubicBezTo>
                <a:cubicBezTo>
                  <a:pt x="106" y="130"/>
                  <a:pt x="106" y="131"/>
                  <a:pt x="106" y="131"/>
                </a:cubicBezTo>
                <a:cubicBezTo>
                  <a:pt x="106" y="131"/>
                  <a:pt x="105" y="132"/>
                  <a:pt x="105" y="132"/>
                </a:cubicBezTo>
                <a:cubicBezTo>
                  <a:pt x="106" y="132"/>
                  <a:pt x="106" y="132"/>
                  <a:pt x="106" y="132"/>
                </a:cubicBezTo>
                <a:close/>
                <a:moveTo>
                  <a:pt x="174" y="129"/>
                </a:moveTo>
                <a:cubicBezTo>
                  <a:pt x="174" y="130"/>
                  <a:pt x="174" y="131"/>
                  <a:pt x="174" y="132"/>
                </a:cubicBezTo>
                <a:cubicBezTo>
                  <a:pt x="174" y="132"/>
                  <a:pt x="175" y="131"/>
                  <a:pt x="176" y="131"/>
                </a:cubicBezTo>
                <a:cubicBezTo>
                  <a:pt x="176" y="130"/>
                  <a:pt x="176" y="129"/>
                  <a:pt x="176" y="128"/>
                </a:cubicBezTo>
                <a:cubicBezTo>
                  <a:pt x="175" y="128"/>
                  <a:pt x="175" y="128"/>
                  <a:pt x="175" y="128"/>
                </a:cubicBezTo>
                <a:cubicBezTo>
                  <a:pt x="175" y="128"/>
                  <a:pt x="175" y="128"/>
                  <a:pt x="175" y="128"/>
                </a:cubicBezTo>
                <a:cubicBezTo>
                  <a:pt x="175" y="129"/>
                  <a:pt x="175" y="129"/>
                  <a:pt x="174" y="129"/>
                </a:cubicBezTo>
                <a:close/>
                <a:moveTo>
                  <a:pt x="100" y="131"/>
                </a:moveTo>
                <a:cubicBezTo>
                  <a:pt x="101" y="131"/>
                  <a:pt x="102" y="131"/>
                  <a:pt x="103" y="131"/>
                </a:cubicBezTo>
                <a:cubicBezTo>
                  <a:pt x="103" y="131"/>
                  <a:pt x="103" y="131"/>
                  <a:pt x="103" y="131"/>
                </a:cubicBezTo>
                <a:cubicBezTo>
                  <a:pt x="103" y="129"/>
                  <a:pt x="103" y="126"/>
                  <a:pt x="103" y="123"/>
                </a:cubicBezTo>
                <a:cubicBezTo>
                  <a:pt x="103" y="122"/>
                  <a:pt x="103" y="120"/>
                  <a:pt x="103" y="119"/>
                </a:cubicBezTo>
                <a:cubicBezTo>
                  <a:pt x="103" y="116"/>
                  <a:pt x="103" y="113"/>
                  <a:pt x="103" y="111"/>
                </a:cubicBezTo>
                <a:cubicBezTo>
                  <a:pt x="102" y="111"/>
                  <a:pt x="101" y="110"/>
                  <a:pt x="100" y="110"/>
                </a:cubicBezTo>
                <a:cubicBezTo>
                  <a:pt x="100" y="112"/>
                  <a:pt x="101" y="114"/>
                  <a:pt x="101" y="116"/>
                </a:cubicBezTo>
                <a:cubicBezTo>
                  <a:pt x="101" y="121"/>
                  <a:pt x="102" y="126"/>
                  <a:pt x="100" y="131"/>
                </a:cubicBezTo>
                <a:cubicBezTo>
                  <a:pt x="100" y="131"/>
                  <a:pt x="100" y="131"/>
                  <a:pt x="100" y="131"/>
                </a:cubicBezTo>
                <a:close/>
                <a:moveTo>
                  <a:pt x="179" y="129"/>
                </a:moveTo>
                <a:cubicBezTo>
                  <a:pt x="179" y="130"/>
                  <a:pt x="179" y="130"/>
                  <a:pt x="178" y="131"/>
                </a:cubicBezTo>
                <a:cubicBezTo>
                  <a:pt x="181" y="130"/>
                  <a:pt x="184" y="130"/>
                  <a:pt x="187" y="129"/>
                </a:cubicBezTo>
                <a:cubicBezTo>
                  <a:pt x="186" y="129"/>
                  <a:pt x="186" y="129"/>
                  <a:pt x="186" y="129"/>
                </a:cubicBezTo>
                <a:cubicBezTo>
                  <a:pt x="186" y="128"/>
                  <a:pt x="186" y="128"/>
                  <a:pt x="186" y="128"/>
                </a:cubicBezTo>
                <a:cubicBezTo>
                  <a:pt x="186" y="128"/>
                  <a:pt x="186" y="128"/>
                  <a:pt x="186" y="128"/>
                </a:cubicBezTo>
                <a:cubicBezTo>
                  <a:pt x="185" y="128"/>
                  <a:pt x="185" y="127"/>
                  <a:pt x="185" y="127"/>
                </a:cubicBezTo>
                <a:cubicBezTo>
                  <a:pt x="185" y="127"/>
                  <a:pt x="185" y="126"/>
                  <a:pt x="185" y="126"/>
                </a:cubicBezTo>
                <a:cubicBezTo>
                  <a:pt x="184" y="126"/>
                  <a:pt x="184" y="126"/>
                  <a:pt x="184" y="126"/>
                </a:cubicBezTo>
                <a:cubicBezTo>
                  <a:pt x="184" y="127"/>
                  <a:pt x="184" y="127"/>
                  <a:pt x="183" y="128"/>
                </a:cubicBezTo>
                <a:cubicBezTo>
                  <a:pt x="183" y="128"/>
                  <a:pt x="183" y="129"/>
                  <a:pt x="182" y="129"/>
                </a:cubicBezTo>
                <a:cubicBezTo>
                  <a:pt x="182" y="129"/>
                  <a:pt x="181" y="128"/>
                  <a:pt x="181" y="128"/>
                </a:cubicBezTo>
                <a:cubicBezTo>
                  <a:pt x="181" y="127"/>
                  <a:pt x="181" y="127"/>
                  <a:pt x="181" y="127"/>
                </a:cubicBezTo>
                <a:cubicBezTo>
                  <a:pt x="181" y="127"/>
                  <a:pt x="181" y="127"/>
                  <a:pt x="181" y="127"/>
                </a:cubicBezTo>
                <a:cubicBezTo>
                  <a:pt x="180" y="128"/>
                  <a:pt x="180" y="128"/>
                  <a:pt x="180" y="129"/>
                </a:cubicBezTo>
                <a:cubicBezTo>
                  <a:pt x="180" y="129"/>
                  <a:pt x="180" y="129"/>
                  <a:pt x="179" y="129"/>
                </a:cubicBezTo>
                <a:cubicBezTo>
                  <a:pt x="179" y="129"/>
                  <a:pt x="179" y="129"/>
                  <a:pt x="179" y="129"/>
                </a:cubicBezTo>
                <a:close/>
                <a:moveTo>
                  <a:pt x="95" y="130"/>
                </a:moveTo>
                <a:cubicBezTo>
                  <a:pt x="94" y="129"/>
                  <a:pt x="94" y="127"/>
                  <a:pt x="95" y="125"/>
                </a:cubicBezTo>
                <a:cubicBezTo>
                  <a:pt x="95" y="123"/>
                  <a:pt x="95" y="122"/>
                  <a:pt x="95" y="121"/>
                </a:cubicBezTo>
                <a:cubicBezTo>
                  <a:pt x="95" y="118"/>
                  <a:pt x="95" y="114"/>
                  <a:pt x="94" y="110"/>
                </a:cubicBezTo>
                <a:cubicBezTo>
                  <a:pt x="94" y="110"/>
                  <a:pt x="94" y="110"/>
                  <a:pt x="94" y="110"/>
                </a:cubicBezTo>
                <a:cubicBezTo>
                  <a:pt x="92" y="109"/>
                  <a:pt x="89" y="109"/>
                  <a:pt x="87" y="109"/>
                </a:cubicBezTo>
                <a:cubicBezTo>
                  <a:pt x="87" y="111"/>
                  <a:pt x="86" y="114"/>
                  <a:pt x="86" y="117"/>
                </a:cubicBezTo>
                <a:cubicBezTo>
                  <a:pt x="86" y="118"/>
                  <a:pt x="86" y="119"/>
                  <a:pt x="86" y="120"/>
                </a:cubicBezTo>
                <a:cubicBezTo>
                  <a:pt x="86" y="122"/>
                  <a:pt x="86" y="124"/>
                  <a:pt x="86" y="126"/>
                </a:cubicBezTo>
                <a:cubicBezTo>
                  <a:pt x="86" y="127"/>
                  <a:pt x="86" y="127"/>
                  <a:pt x="86" y="128"/>
                </a:cubicBezTo>
                <a:cubicBezTo>
                  <a:pt x="86" y="128"/>
                  <a:pt x="86" y="129"/>
                  <a:pt x="86" y="129"/>
                </a:cubicBezTo>
                <a:cubicBezTo>
                  <a:pt x="87" y="129"/>
                  <a:pt x="88" y="130"/>
                  <a:pt x="89" y="130"/>
                </a:cubicBezTo>
                <a:cubicBezTo>
                  <a:pt x="89" y="130"/>
                  <a:pt x="89" y="129"/>
                  <a:pt x="89" y="129"/>
                </a:cubicBezTo>
                <a:cubicBezTo>
                  <a:pt x="89" y="126"/>
                  <a:pt x="90" y="123"/>
                  <a:pt x="90" y="120"/>
                </a:cubicBezTo>
                <a:cubicBezTo>
                  <a:pt x="90" y="120"/>
                  <a:pt x="90" y="119"/>
                  <a:pt x="90" y="119"/>
                </a:cubicBezTo>
                <a:cubicBezTo>
                  <a:pt x="90" y="114"/>
                  <a:pt x="91" y="110"/>
                  <a:pt x="93" y="110"/>
                </a:cubicBezTo>
                <a:cubicBezTo>
                  <a:pt x="93" y="110"/>
                  <a:pt x="93" y="110"/>
                  <a:pt x="93" y="110"/>
                </a:cubicBezTo>
                <a:cubicBezTo>
                  <a:pt x="94" y="110"/>
                  <a:pt x="94" y="111"/>
                  <a:pt x="94" y="112"/>
                </a:cubicBezTo>
                <a:cubicBezTo>
                  <a:pt x="94" y="112"/>
                  <a:pt x="94" y="112"/>
                  <a:pt x="94" y="112"/>
                </a:cubicBezTo>
                <a:cubicBezTo>
                  <a:pt x="94" y="112"/>
                  <a:pt x="94" y="113"/>
                  <a:pt x="94" y="113"/>
                </a:cubicBezTo>
                <a:cubicBezTo>
                  <a:pt x="94" y="113"/>
                  <a:pt x="94" y="113"/>
                  <a:pt x="94" y="113"/>
                </a:cubicBezTo>
                <a:cubicBezTo>
                  <a:pt x="94" y="114"/>
                  <a:pt x="94" y="114"/>
                  <a:pt x="94" y="114"/>
                </a:cubicBezTo>
                <a:cubicBezTo>
                  <a:pt x="94" y="115"/>
                  <a:pt x="94" y="115"/>
                  <a:pt x="94" y="116"/>
                </a:cubicBezTo>
                <a:cubicBezTo>
                  <a:pt x="93" y="118"/>
                  <a:pt x="93" y="121"/>
                  <a:pt x="93" y="123"/>
                </a:cubicBezTo>
                <a:cubicBezTo>
                  <a:pt x="93" y="124"/>
                  <a:pt x="93" y="125"/>
                  <a:pt x="93" y="126"/>
                </a:cubicBezTo>
                <a:cubicBezTo>
                  <a:pt x="93" y="127"/>
                  <a:pt x="93" y="129"/>
                  <a:pt x="93" y="130"/>
                </a:cubicBezTo>
                <a:cubicBezTo>
                  <a:pt x="93" y="130"/>
                  <a:pt x="94" y="130"/>
                  <a:pt x="95" y="130"/>
                </a:cubicBezTo>
                <a:close/>
                <a:moveTo>
                  <a:pt x="83" y="129"/>
                </a:moveTo>
                <a:cubicBezTo>
                  <a:pt x="82" y="126"/>
                  <a:pt x="83" y="124"/>
                  <a:pt x="83" y="122"/>
                </a:cubicBezTo>
                <a:cubicBezTo>
                  <a:pt x="83" y="121"/>
                  <a:pt x="83" y="121"/>
                  <a:pt x="83" y="120"/>
                </a:cubicBezTo>
                <a:cubicBezTo>
                  <a:pt x="83" y="119"/>
                  <a:pt x="83" y="117"/>
                  <a:pt x="83" y="115"/>
                </a:cubicBezTo>
                <a:cubicBezTo>
                  <a:pt x="84" y="113"/>
                  <a:pt x="84" y="111"/>
                  <a:pt x="84" y="108"/>
                </a:cubicBezTo>
                <a:cubicBezTo>
                  <a:pt x="84" y="108"/>
                  <a:pt x="84" y="108"/>
                  <a:pt x="84" y="108"/>
                </a:cubicBezTo>
                <a:cubicBezTo>
                  <a:pt x="84" y="108"/>
                  <a:pt x="83" y="108"/>
                  <a:pt x="83" y="108"/>
                </a:cubicBezTo>
                <a:cubicBezTo>
                  <a:pt x="83" y="112"/>
                  <a:pt x="83" y="116"/>
                  <a:pt x="82" y="120"/>
                </a:cubicBezTo>
                <a:cubicBezTo>
                  <a:pt x="82" y="121"/>
                  <a:pt x="82" y="122"/>
                  <a:pt x="82" y="123"/>
                </a:cubicBezTo>
                <a:cubicBezTo>
                  <a:pt x="82" y="126"/>
                  <a:pt x="82" y="126"/>
                  <a:pt x="82" y="126"/>
                </a:cubicBezTo>
                <a:cubicBezTo>
                  <a:pt x="82" y="126"/>
                  <a:pt x="82" y="127"/>
                  <a:pt x="82" y="127"/>
                </a:cubicBezTo>
                <a:cubicBezTo>
                  <a:pt x="82" y="128"/>
                  <a:pt x="82" y="128"/>
                  <a:pt x="82" y="129"/>
                </a:cubicBezTo>
                <a:cubicBezTo>
                  <a:pt x="82" y="129"/>
                  <a:pt x="83" y="129"/>
                  <a:pt x="83" y="129"/>
                </a:cubicBezTo>
                <a:close/>
                <a:moveTo>
                  <a:pt x="74" y="127"/>
                </a:moveTo>
                <a:cubicBezTo>
                  <a:pt x="75" y="127"/>
                  <a:pt x="76" y="128"/>
                  <a:pt x="77" y="128"/>
                </a:cubicBezTo>
                <a:cubicBezTo>
                  <a:pt x="77" y="125"/>
                  <a:pt x="77" y="123"/>
                  <a:pt x="77" y="120"/>
                </a:cubicBezTo>
                <a:cubicBezTo>
                  <a:pt x="77" y="120"/>
                  <a:pt x="78" y="119"/>
                  <a:pt x="78" y="118"/>
                </a:cubicBezTo>
                <a:cubicBezTo>
                  <a:pt x="78" y="115"/>
                  <a:pt x="78" y="111"/>
                  <a:pt x="78" y="108"/>
                </a:cubicBezTo>
                <a:cubicBezTo>
                  <a:pt x="78" y="108"/>
                  <a:pt x="78" y="107"/>
                  <a:pt x="78" y="107"/>
                </a:cubicBezTo>
                <a:cubicBezTo>
                  <a:pt x="77" y="107"/>
                  <a:pt x="76" y="107"/>
                  <a:pt x="75" y="107"/>
                </a:cubicBezTo>
                <a:cubicBezTo>
                  <a:pt x="75" y="107"/>
                  <a:pt x="75" y="108"/>
                  <a:pt x="75" y="109"/>
                </a:cubicBezTo>
                <a:cubicBezTo>
                  <a:pt x="75" y="109"/>
                  <a:pt x="75" y="109"/>
                  <a:pt x="75" y="109"/>
                </a:cubicBezTo>
                <a:cubicBezTo>
                  <a:pt x="74" y="111"/>
                  <a:pt x="74" y="113"/>
                  <a:pt x="74" y="116"/>
                </a:cubicBezTo>
                <a:cubicBezTo>
                  <a:pt x="74" y="118"/>
                  <a:pt x="74" y="121"/>
                  <a:pt x="74" y="123"/>
                </a:cubicBezTo>
                <a:cubicBezTo>
                  <a:pt x="74" y="123"/>
                  <a:pt x="74" y="123"/>
                  <a:pt x="74" y="124"/>
                </a:cubicBezTo>
                <a:cubicBezTo>
                  <a:pt x="74" y="125"/>
                  <a:pt x="74" y="126"/>
                  <a:pt x="74" y="127"/>
                </a:cubicBezTo>
                <a:close/>
                <a:moveTo>
                  <a:pt x="189" y="126"/>
                </a:moveTo>
                <a:cubicBezTo>
                  <a:pt x="189" y="126"/>
                  <a:pt x="190" y="127"/>
                  <a:pt x="190" y="127"/>
                </a:cubicBezTo>
                <a:cubicBezTo>
                  <a:pt x="190" y="127"/>
                  <a:pt x="190" y="127"/>
                  <a:pt x="190" y="127"/>
                </a:cubicBezTo>
                <a:cubicBezTo>
                  <a:pt x="190" y="127"/>
                  <a:pt x="190" y="126"/>
                  <a:pt x="190" y="125"/>
                </a:cubicBezTo>
                <a:cubicBezTo>
                  <a:pt x="190" y="124"/>
                  <a:pt x="190" y="124"/>
                  <a:pt x="190" y="124"/>
                </a:cubicBezTo>
                <a:cubicBezTo>
                  <a:pt x="190" y="124"/>
                  <a:pt x="190" y="124"/>
                  <a:pt x="190" y="124"/>
                </a:cubicBezTo>
                <a:cubicBezTo>
                  <a:pt x="190" y="124"/>
                  <a:pt x="190" y="124"/>
                  <a:pt x="190" y="124"/>
                </a:cubicBezTo>
                <a:cubicBezTo>
                  <a:pt x="189" y="125"/>
                  <a:pt x="189" y="126"/>
                  <a:pt x="189" y="126"/>
                </a:cubicBezTo>
                <a:close/>
                <a:moveTo>
                  <a:pt x="71" y="127"/>
                </a:moveTo>
                <a:cubicBezTo>
                  <a:pt x="71" y="126"/>
                  <a:pt x="71" y="124"/>
                  <a:pt x="71" y="123"/>
                </a:cubicBezTo>
                <a:cubicBezTo>
                  <a:pt x="71" y="123"/>
                  <a:pt x="71" y="122"/>
                  <a:pt x="71" y="122"/>
                </a:cubicBezTo>
                <a:cubicBezTo>
                  <a:pt x="71" y="119"/>
                  <a:pt x="71" y="116"/>
                  <a:pt x="72" y="114"/>
                </a:cubicBezTo>
                <a:cubicBezTo>
                  <a:pt x="72" y="111"/>
                  <a:pt x="72" y="109"/>
                  <a:pt x="73" y="107"/>
                </a:cubicBezTo>
                <a:cubicBezTo>
                  <a:pt x="73" y="107"/>
                  <a:pt x="73" y="106"/>
                  <a:pt x="73" y="106"/>
                </a:cubicBezTo>
                <a:cubicBezTo>
                  <a:pt x="72" y="106"/>
                  <a:pt x="71" y="106"/>
                  <a:pt x="70" y="106"/>
                </a:cubicBezTo>
                <a:cubicBezTo>
                  <a:pt x="70" y="106"/>
                  <a:pt x="69" y="106"/>
                  <a:pt x="68" y="105"/>
                </a:cubicBezTo>
                <a:cubicBezTo>
                  <a:pt x="68" y="108"/>
                  <a:pt x="69" y="110"/>
                  <a:pt x="69" y="113"/>
                </a:cubicBezTo>
                <a:cubicBezTo>
                  <a:pt x="69" y="117"/>
                  <a:pt x="69" y="122"/>
                  <a:pt x="69" y="126"/>
                </a:cubicBezTo>
                <a:cubicBezTo>
                  <a:pt x="69" y="126"/>
                  <a:pt x="69" y="126"/>
                  <a:pt x="69" y="126"/>
                </a:cubicBezTo>
                <a:cubicBezTo>
                  <a:pt x="70" y="127"/>
                  <a:pt x="71" y="127"/>
                  <a:pt x="71" y="127"/>
                </a:cubicBezTo>
                <a:close/>
                <a:moveTo>
                  <a:pt x="193" y="123"/>
                </a:moveTo>
                <a:cubicBezTo>
                  <a:pt x="193" y="124"/>
                  <a:pt x="193" y="125"/>
                  <a:pt x="193" y="126"/>
                </a:cubicBezTo>
                <a:cubicBezTo>
                  <a:pt x="194" y="126"/>
                  <a:pt x="194" y="126"/>
                  <a:pt x="194" y="126"/>
                </a:cubicBezTo>
                <a:cubicBezTo>
                  <a:pt x="195" y="125"/>
                  <a:pt x="195" y="123"/>
                  <a:pt x="195" y="122"/>
                </a:cubicBezTo>
                <a:cubicBezTo>
                  <a:pt x="194" y="122"/>
                  <a:pt x="194" y="123"/>
                  <a:pt x="193" y="123"/>
                </a:cubicBezTo>
                <a:close/>
                <a:moveTo>
                  <a:pt x="60" y="125"/>
                </a:moveTo>
                <a:cubicBezTo>
                  <a:pt x="63" y="125"/>
                  <a:pt x="65" y="126"/>
                  <a:pt x="67" y="126"/>
                </a:cubicBezTo>
                <a:cubicBezTo>
                  <a:pt x="66" y="119"/>
                  <a:pt x="66" y="112"/>
                  <a:pt x="66" y="105"/>
                </a:cubicBezTo>
                <a:cubicBezTo>
                  <a:pt x="66" y="105"/>
                  <a:pt x="66" y="105"/>
                  <a:pt x="66" y="105"/>
                </a:cubicBezTo>
                <a:cubicBezTo>
                  <a:pt x="64" y="105"/>
                  <a:pt x="62" y="104"/>
                  <a:pt x="60" y="104"/>
                </a:cubicBezTo>
                <a:cubicBezTo>
                  <a:pt x="60" y="107"/>
                  <a:pt x="60" y="111"/>
                  <a:pt x="60" y="115"/>
                </a:cubicBezTo>
                <a:cubicBezTo>
                  <a:pt x="60" y="116"/>
                  <a:pt x="60" y="117"/>
                  <a:pt x="60" y="118"/>
                </a:cubicBezTo>
                <a:cubicBezTo>
                  <a:pt x="61" y="120"/>
                  <a:pt x="61" y="122"/>
                  <a:pt x="60" y="125"/>
                </a:cubicBezTo>
                <a:close/>
                <a:moveTo>
                  <a:pt x="176" y="123"/>
                </a:moveTo>
                <a:cubicBezTo>
                  <a:pt x="176" y="123"/>
                  <a:pt x="176" y="124"/>
                  <a:pt x="176" y="125"/>
                </a:cubicBezTo>
                <a:cubicBezTo>
                  <a:pt x="176" y="125"/>
                  <a:pt x="176" y="125"/>
                  <a:pt x="176" y="125"/>
                </a:cubicBezTo>
                <a:cubicBezTo>
                  <a:pt x="176" y="124"/>
                  <a:pt x="176" y="123"/>
                  <a:pt x="176" y="123"/>
                </a:cubicBezTo>
                <a:close/>
                <a:moveTo>
                  <a:pt x="197" y="123"/>
                </a:moveTo>
                <a:cubicBezTo>
                  <a:pt x="197" y="123"/>
                  <a:pt x="197" y="124"/>
                  <a:pt x="197" y="124"/>
                </a:cubicBezTo>
                <a:cubicBezTo>
                  <a:pt x="197" y="124"/>
                  <a:pt x="197" y="124"/>
                  <a:pt x="198" y="124"/>
                </a:cubicBezTo>
                <a:cubicBezTo>
                  <a:pt x="198" y="124"/>
                  <a:pt x="198" y="123"/>
                  <a:pt x="197" y="123"/>
                </a:cubicBezTo>
                <a:close/>
                <a:moveTo>
                  <a:pt x="53" y="123"/>
                </a:moveTo>
                <a:cubicBezTo>
                  <a:pt x="54" y="123"/>
                  <a:pt x="56" y="123"/>
                  <a:pt x="57" y="124"/>
                </a:cubicBezTo>
                <a:cubicBezTo>
                  <a:pt x="57" y="121"/>
                  <a:pt x="57" y="119"/>
                  <a:pt x="57" y="116"/>
                </a:cubicBezTo>
                <a:cubicBezTo>
                  <a:pt x="57" y="115"/>
                  <a:pt x="57" y="115"/>
                  <a:pt x="57" y="114"/>
                </a:cubicBezTo>
                <a:cubicBezTo>
                  <a:pt x="57" y="109"/>
                  <a:pt x="57" y="106"/>
                  <a:pt x="58" y="103"/>
                </a:cubicBezTo>
                <a:cubicBezTo>
                  <a:pt x="56" y="102"/>
                  <a:pt x="55" y="102"/>
                  <a:pt x="54" y="102"/>
                </a:cubicBezTo>
                <a:cubicBezTo>
                  <a:pt x="54" y="106"/>
                  <a:pt x="54" y="109"/>
                  <a:pt x="53" y="113"/>
                </a:cubicBezTo>
                <a:cubicBezTo>
                  <a:pt x="53" y="115"/>
                  <a:pt x="53" y="115"/>
                  <a:pt x="53" y="115"/>
                </a:cubicBezTo>
                <a:cubicBezTo>
                  <a:pt x="53" y="116"/>
                  <a:pt x="53" y="118"/>
                  <a:pt x="53" y="120"/>
                </a:cubicBezTo>
                <a:cubicBezTo>
                  <a:pt x="53" y="120"/>
                  <a:pt x="53" y="121"/>
                  <a:pt x="53" y="121"/>
                </a:cubicBezTo>
                <a:cubicBezTo>
                  <a:pt x="53" y="122"/>
                  <a:pt x="53" y="122"/>
                  <a:pt x="53" y="123"/>
                </a:cubicBezTo>
                <a:close/>
                <a:moveTo>
                  <a:pt x="98" y="119"/>
                </a:moveTo>
                <a:cubicBezTo>
                  <a:pt x="98" y="120"/>
                  <a:pt x="98" y="121"/>
                  <a:pt x="98" y="121"/>
                </a:cubicBezTo>
                <a:cubicBezTo>
                  <a:pt x="98" y="122"/>
                  <a:pt x="98" y="122"/>
                  <a:pt x="98" y="122"/>
                </a:cubicBezTo>
                <a:cubicBezTo>
                  <a:pt x="98" y="122"/>
                  <a:pt x="98" y="121"/>
                  <a:pt x="98" y="120"/>
                </a:cubicBezTo>
                <a:cubicBezTo>
                  <a:pt x="98" y="120"/>
                  <a:pt x="98" y="120"/>
                  <a:pt x="98" y="119"/>
                </a:cubicBezTo>
                <a:close/>
                <a:moveTo>
                  <a:pt x="44" y="119"/>
                </a:moveTo>
                <a:cubicBezTo>
                  <a:pt x="45" y="120"/>
                  <a:pt x="45" y="120"/>
                  <a:pt x="46" y="120"/>
                </a:cubicBezTo>
                <a:cubicBezTo>
                  <a:pt x="47" y="121"/>
                  <a:pt x="48" y="121"/>
                  <a:pt x="49" y="121"/>
                </a:cubicBezTo>
                <a:cubicBezTo>
                  <a:pt x="49" y="120"/>
                  <a:pt x="50" y="118"/>
                  <a:pt x="50" y="116"/>
                </a:cubicBezTo>
                <a:cubicBezTo>
                  <a:pt x="50" y="116"/>
                  <a:pt x="50" y="115"/>
                  <a:pt x="50" y="114"/>
                </a:cubicBezTo>
                <a:cubicBezTo>
                  <a:pt x="50" y="112"/>
                  <a:pt x="50" y="112"/>
                  <a:pt x="50" y="112"/>
                </a:cubicBezTo>
                <a:cubicBezTo>
                  <a:pt x="51" y="108"/>
                  <a:pt x="51" y="104"/>
                  <a:pt x="51" y="101"/>
                </a:cubicBezTo>
                <a:cubicBezTo>
                  <a:pt x="49" y="100"/>
                  <a:pt x="46" y="99"/>
                  <a:pt x="44" y="98"/>
                </a:cubicBezTo>
                <a:cubicBezTo>
                  <a:pt x="44" y="102"/>
                  <a:pt x="45" y="105"/>
                  <a:pt x="45" y="108"/>
                </a:cubicBezTo>
                <a:cubicBezTo>
                  <a:pt x="45" y="109"/>
                  <a:pt x="45" y="110"/>
                  <a:pt x="45" y="111"/>
                </a:cubicBezTo>
                <a:cubicBezTo>
                  <a:pt x="45" y="113"/>
                  <a:pt x="45" y="116"/>
                  <a:pt x="44" y="119"/>
                </a:cubicBezTo>
                <a:cubicBezTo>
                  <a:pt x="44" y="119"/>
                  <a:pt x="44" y="119"/>
                  <a:pt x="44" y="119"/>
                </a:cubicBezTo>
                <a:close/>
                <a:moveTo>
                  <a:pt x="203" y="120"/>
                </a:moveTo>
                <a:cubicBezTo>
                  <a:pt x="203" y="120"/>
                  <a:pt x="203" y="120"/>
                  <a:pt x="203" y="121"/>
                </a:cubicBezTo>
                <a:cubicBezTo>
                  <a:pt x="204" y="120"/>
                  <a:pt x="205" y="119"/>
                  <a:pt x="206" y="119"/>
                </a:cubicBezTo>
                <a:cubicBezTo>
                  <a:pt x="206" y="118"/>
                  <a:pt x="206" y="117"/>
                  <a:pt x="206" y="117"/>
                </a:cubicBezTo>
                <a:cubicBezTo>
                  <a:pt x="206" y="117"/>
                  <a:pt x="206" y="117"/>
                  <a:pt x="206" y="117"/>
                </a:cubicBezTo>
                <a:cubicBezTo>
                  <a:pt x="206" y="117"/>
                  <a:pt x="205" y="117"/>
                  <a:pt x="205" y="117"/>
                </a:cubicBezTo>
                <a:cubicBezTo>
                  <a:pt x="205" y="118"/>
                  <a:pt x="205" y="118"/>
                  <a:pt x="204" y="119"/>
                </a:cubicBezTo>
                <a:cubicBezTo>
                  <a:pt x="204" y="120"/>
                  <a:pt x="204" y="120"/>
                  <a:pt x="203" y="120"/>
                </a:cubicBezTo>
                <a:cubicBezTo>
                  <a:pt x="203" y="120"/>
                  <a:pt x="203" y="120"/>
                  <a:pt x="203" y="120"/>
                </a:cubicBezTo>
                <a:close/>
                <a:moveTo>
                  <a:pt x="186" y="105"/>
                </a:moveTo>
                <a:cubicBezTo>
                  <a:pt x="186" y="106"/>
                  <a:pt x="186" y="107"/>
                  <a:pt x="186" y="108"/>
                </a:cubicBezTo>
                <a:cubicBezTo>
                  <a:pt x="186" y="108"/>
                  <a:pt x="186" y="109"/>
                  <a:pt x="186" y="109"/>
                </a:cubicBezTo>
                <a:cubicBezTo>
                  <a:pt x="185" y="111"/>
                  <a:pt x="185" y="113"/>
                  <a:pt x="185" y="116"/>
                </a:cubicBezTo>
                <a:cubicBezTo>
                  <a:pt x="185" y="117"/>
                  <a:pt x="185" y="118"/>
                  <a:pt x="185" y="119"/>
                </a:cubicBezTo>
                <a:cubicBezTo>
                  <a:pt x="185" y="120"/>
                  <a:pt x="185" y="120"/>
                  <a:pt x="185" y="120"/>
                </a:cubicBezTo>
                <a:cubicBezTo>
                  <a:pt x="185" y="120"/>
                  <a:pt x="185" y="119"/>
                  <a:pt x="185" y="119"/>
                </a:cubicBezTo>
                <a:cubicBezTo>
                  <a:pt x="185" y="118"/>
                  <a:pt x="185" y="118"/>
                  <a:pt x="185" y="118"/>
                </a:cubicBezTo>
                <a:cubicBezTo>
                  <a:pt x="185" y="116"/>
                  <a:pt x="185" y="115"/>
                  <a:pt x="186" y="114"/>
                </a:cubicBezTo>
                <a:cubicBezTo>
                  <a:pt x="186" y="113"/>
                  <a:pt x="186" y="111"/>
                  <a:pt x="186" y="109"/>
                </a:cubicBezTo>
                <a:cubicBezTo>
                  <a:pt x="186" y="108"/>
                  <a:pt x="186" y="107"/>
                  <a:pt x="186" y="106"/>
                </a:cubicBezTo>
                <a:cubicBezTo>
                  <a:pt x="186" y="106"/>
                  <a:pt x="186" y="105"/>
                  <a:pt x="186" y="105"/>
                </a:cubicBezTo>
                <a:close/>
                <a:moveTo>
                  <a:pt x="106" y="111"/>
                </a:moveTo>
                <a:cubicBezTo>
                  <a:pt x="106" y="114"/>
                  <a:pt x="106" y="116"/>
                  <a:pt x="106" y="119"/>
                </a:cubicBezTo>
                <a:cubicBezTo>
                  <a:pt x="106" y="116"/>
                  <a:pt x="107" y="113"/>
                  <a:pt x="107" y="111"/>
                </a:cubicBezTo>
                <a:lnTo>
                  <a:pt x="106" y="111"/>
                </a:lnTo>
                <a:close/>
                <a:moveTo>
                  <a:pt x="193" y="119"/>
                </a:moveTo>
                <a:cubicBezTo>
                  <a:pt x="193" y="119"/>
                  <a:pt x="193" y="118"/>
                  <a:pt x="194" y="118"/>
                </a:cubicBezTo>
                <a:cubicBezTo>
                  <a:pt x="194" y="118"/>
                  <a:pt x="195" y="118"/>
                  <a:pt x="195" y="117"/>
                </a:cubicBezTo>
                <a:cubicBezTo>
                  <a:pt x="195" y="117"/>
                  <a:pt x="195" y="117"/>
                  <a:pt x="195" y="116"/>
                </a:cubicBezTo>
                <a:cubicBezTo>
                  <a:pt x="194" y="117"/>
                  <a:pt x="194" y="117"/>
                  <a:pt x="193" y="117"/>
                </a:cubicBezTo>
                <a:cubicBezTo>
                  <a:pt x="193" y="118"/>
                  <a:pt x="193" y="118"/>
                  <a:pt x="193" y="119"/>
                </a:cubicBezTo>
                <a:cubicBezTo>
                  <a:pt x="193" y="119"/>
                  <a:pt x="193" y="119"/>
                  <a:pt x="193" y="119"/>
                </a:cubicBezTo>
                <a:close/>
                <a:moveTo>
                  <a:pt x="35" y="115"/>
                </a:moveTo>
                <a:cubicBezTo>
                  <a:pt x="38" y="117"/>
                  <a:pt x="40" y="118"/>
                  <a:pt x="42" y="119"/>
                </a:cubicBezTo>
                <a:cubicBezTo>
                  <a:pt x="41" y="116"/>
                  <a:pt x="41" y="114"/>
                  <a:pt x="42" y="111"/>
                </a:cubicBezTo>
                <a:cubicBezTo>
                  <a:pt x="42" y="110"/>
                  <a:pt x="42" y="109"/>
                  <a:pt x="42" y="108"/>
                </a:cubicBezTo>
                <a:cubicBezTo>
                  <a:pt x="42" y="107"/>
                  <a:pt x="42" y="107"/>
                  <a:pt x="42" y="107"/>
                </a:cubicBezTo>
                <a:cubicBezTo>
                  <a:pt x="42" y="104"/>
                  <a:pt x="42" y="101"/>
                  <a:pt x="42" y="97"/>
                </a:cubicBezTo>
                <a:cubicBezTo>
                  <a:pt x="39" y="96"/>
                  <a:pt x="37" y="95"/>
                  <a:pt x="35" y="94"/>
                </a:cubicBezTo>
                <a:cubicBezTo>
                  <a:pt x="35" y="98"/>
                  <a:pt x="35" y="102"/>
                  <a:pt x="35" y="106"/>
                </a:cubicBezTo>
                <a:cubicBezTo>
                  <a:pt x="35" y="106"/>
                  <a:pt x="35" y="107"/>
                  <a:pt x="35" y="108"/>
                </a:cubicBezTo>
                <a:cubicBezTo>
                  <a:pt x="35" y="110"/>
                  <a:pt x="36" y="113"/>
                  <a:pt x="35" y="115"/>
                </a:cubicBezTo>
                <a:close/>
                <a:moveTo>
                  <a:pt x="97" y="110"/>
                </a:moveTo>
                <a:cubicBezTo>
                  <a:pt x="97" y="112"/>
                  <a:pt x="98" y="115"/>
                  <a:pt x="98" y="118"/>
                </a:cubicBezTo>
                <a:cubicBezTo>
                  <a:pt x="98" y="118"/>
                  <a:pt x="98" y="118"/>
                  <a:pt x="98" y="117"/>
                </a:cubicBezTo>
                <a:cubicBezTo>
                  <a:pt x="98" y="115"/>
                  <a:pt x="97" y="112"/>
                  <a:pt x="97" y="110"/>
                </a:cubicBezTo>
                <a:cubicBezTo>
                  <a:pt x="97" y="110"/>
                  <a:pt x="97" y="110"/>
                  <a:pt x="97" y="110"/>
                </a:cubicBezTo>
                <a:close/>
                <a:moveTo>
                  <a:pt x="210" y="114"/>
                </a:moveTo>
                <a:cubicBezTo>
                  <a:pt x="210" y="115"/>
                  <a:pt x="210" y="115"/>
                  <a:pt x="210" y="115"/>
                </a:cubicBezTo>
                <a:cubicBezTo>
                  <a:pt x="210" y="115"/>
                  <a:pt x="210" y="114"/>
                  <a:pt x="210" y="114"/>
                </a:cubicBezTo>
                <a:cubicBezTo>
                  <a:pt x="210" y="114"/>
                  <a:pt x="210" y="114"/>
                  <a:pt x="210" y="114"/>
                </a:cubicBezTo>
                <a:close/>
                <a:moveTo>
                  <a:pt x="200" y="115"/>
                </a:moveTo>
                <a:cubicBezTo>
                  <a:pt x="200" y="114"/>
                  <a:pt x="200" y="114"/>
                  <a:pt x="200" y="114"/>
                </a:cubicBezTo>
                <a:cubicBezTo>
                  <a:pt x="200" y="114"/>
                  <a:pt x="200" y="113"/>
                  <a:pt x="200" y="113"/>
                </a:cubicBezTo>
                <a:cubicBezTo>
                  <a:pt x="200" y="113"/>
                  <a:pt x="200" y="113"/>
                  <a:pt x="199" y="113"/>
                </a:cubicBezTo>
                <a:cubicBezTo>
                  <a:pt x="199" y="113"/>
                  <a:pt x="199" y="114"/>
                  <a:pt x="200" y="115"/>
                </a:cubicBezTo>
                <a:close/>
                <a:moveTo>
                  <a:pt x="27" y="110"/>
                </a:moveTo>
                <a:cubicBezTo>
                  <a:pt x="29" y="111"/>
                  <a:pt x="31" y="112"/>
                  <a:pt x="32" y="113"/>
                </a:cubicBezTo>
                <a:cubicBezTo>
                  <a:pt x="32" y="112"/>
                  <a:pt x="32" y="110"/>
                  <a:pt x="32" y="108"/>
                </a:cubicBezTo>
                <a:cubicBezTo>
                  <a:pt x="32" y="107"/>
                  <a:pt x="32" y="106"/>
                  <a:pt x="32" y="105"/>
                </a:cubicBezTo>
                <a:cubicBezTo>
                  <a:pt x="32" y="100"/>
                  <a:pt x="32" y="97"/>
                  <a:pt x="32" y="93"/>
                </a:cubicBezTo>
                <a:cubicBezTo>
                  <a:pt x="32" y="93"/>
                  <a:pt x="32" y="93"/>
                  <a:pt x="32" y="93"/>
                </a:cubicBezTo>
                <a:cubicBezTo>
                  <a:pt x="32" y="93"/>
                  <a:pt x="31" y="93"/>
                  <a:pt x="31" y="92"/>
                </a:cubicBezTo>
                <a:cubicBezTo>
                  <a:pt x="30" y="92"/>
                  <a:pt x="29" y="91"/>
                  <a:pt x="28" y="91"/>
                </a:cubicBezTo>
                <a:cubicBezTo>
                  <a:pt x="28" y="93"/>
                  <a:pt x="27" y="96"/>
                  <a:pt x="27" y="99"/>
                </a:cubicBezTo>
                <a:cubicBezTo>
                  <a:pt x="27" y="100"/>
                  <a:pt x="27" y="101"/>
                  <a:pt x="27" y="102"/>
                </a:cubicBezTo>
                <a:cubicBezTo>
                  <a:pt x="27" y="104"/>
                  <a:pt x="27" y="106"/>
                  <a:pt x="27" y="108"/>
                </a:cubicBezTo>
                <a:cubicBezTo>
                  <a:pt x="27" y="109"/>
                  <a:pt x="27" y="109"/>
                  <a:pt x="27" y="109"/>
                </a:cubicBezTo>
                <a:cubicBezTo>
                  <a:pt x="27" y="110"/>
                  <a:pt x="27" y="110"/>
                  <a:pt x="27" y="110"/>
                </a:cubicBezTo>
                <a:close/>
                <a:moveTo>
                  <a:pt x="150" y="112"/>
                </a:moveTo>
                <a:cubicBezTo>
                  <a:pt x="150" y="112"/>
                  <a:pt x="151" y="112"/>
                  <a:pt x="151" y="113"/>
                </a:cubicBezTo>
                <a:cubicBezTo>
                  <a:pt x="151" y="112"/>
                  <a:pt x="151" y="112"/>
                  <a:pt x="151" y="112"/>
                </a:cubicBezTo>
                <a:cubicBezTo>
                  <a:pt x="150" y="112"/>
                  <a:pt x="149" y="112"/>
                  <a:pt x="148" y="112"/>
                </a:cubicBezTo>
                <a:cubicBezTo>
                  <a:pt x="148" y="112"/>
                  <a:pt x="148" y="112"/>
                  <a:pt x="148" y="113"/>
                </a:cubicBezTo>
                <a:cubicBezTo>
                  <a:pt x="149" y="112"/>
                  <a:pt x="149" y="112"/>
                  <a:pt x="150" y="112"/>
                </a:cubicBezTo>
                <a:close/>
                <a:moveTo>
                  <a:pt x="214" y="111"/>
                </a:moveTo>
                <a:cubicBezTo>
                  <a:pt x="214" y="112"/>
                  <a:pt x="214" y="112"/>
                  <a:pt x="214" y="113"/>
                </a:cubicBezTo>
                <a:cubicBezTo>
                  <a:pt x="214" y="113"/>
                  <a:pt x="215" y="112"/>
                  <a:pt x="215" y="112"/>
                </a:cubicBezTo>
                <a:cubicBezTo>
                  <a:pt x="215" y="111"/>
                  <a:pt x="215" y="111"/>
                  <a:pt x="215" y="110"/>
                </a:cubicBezTo>
                <a:cubicBezTo>
                  <a:pt x="215" y="110"/>
                  <a:pt x="214" y="111"/>
                  <a:pt x="214" y="111"/>
                </a:cubicBezTo>
                <a:close/>
                <a:moveTo>
                  <a:pt x="193" y="102"/>
                </a:moveTo>
                <a:cubicBezTo>
                  <a:pt x="194" y="102"/>
                  <a:pt x="194" y="103"/>
                  <a:pt x="194" y="103"/>
                </a:cubicBezTo>
                <a:cubicBezTo>
                  <a:pt x="195" y="106"/>
                  <a:pt x="195" y="109"/>
                  <a:pt x="194" y="113"/>
                </a:cubicBezTo>
                <a:cubicBezTo>
                  <a:pt x="194" y="112"/>
                  <a:pt x="195" y="112"/>
                  <a:pt x="195" y="112"/>
                </a:cubicBezTo>
                <a:cubicBezTo>
                  <a:pt x="195" y="112"/>
                  <a:pt x="195" y="111"/>
                  <a:pt x="195" y="111"/>
                </a:cubicBezTo>
                <a:cubicBezTo>
                  <a:pt x="195" y="110"/>
                  <a:pt x="195" y="109"/>
                  <a:pt x="195" y="108"/>
                </a:cubicBezTo>
                <a:cubicBezTo>
                  <a:pt x="195" y="105"/>
                  <a:pt x="194" y="102"/>
                  <a:pt x="194" y="99"/>
                </a:cubicBezTo>
                <a:cubicBezTo>
                  <a:pt x="193" y="100"/>
                  <a:pt x="191" y="100"/>
                  <a:pt x="189" y="101"/>
                </a:cubicBezTo>
                <a:cubicBezTo>
                  <a:pt x="190" y="101"/>
                  <a:pt x="190" y="102"/>
                  <a:pt x="190" y="102"/>
                </a:cubicBezTo>
                <a:cubicBezTo>
                  <a:pt x="189" y="102"/>
                  <a:pt x="189" y="102"/>
                  <a:pt x="189" y="102"/>
                </a:cubicBezTo>
                <a:cubicBezTo>
                  <a:pt x="189" y="102"/>
                  <a:pt x="189" y="102"/>
                  <a:pt x="189" y="102"/>
                </a:cubicBezTo>
                <a:cubicBezTo>
                  <a:pt x="189" y="103"/>
                  <a:pt x="189" y="103"/>
                  <a:pt x="189" y="104"/>
                </a:cubicBezTo>
                <a:cubicBezTo>
                  <a:pt x="189" y="104"/>
                  <a:pt x="189" y="105"/>
                  <a:pt x="189" y="105"/>
                </a:cubicBezTo>
                <a:cubicBezTo>
                  <a:pt x="189" y="106"/>
                  <a:pt x="189" y="108"/>
                  <a:pt x="189" y="109"/>
                </a:cubicBezTo>
                <a:cubicBezTo>
                  <a:pt x="189" y="110"/>
                  <a:pt x="189" y="111"/>
                  <a:pt x="189" y="112"/>
                </a:cubicBezTo>
                <a:cubicBezTo>
                  <a:pt x="189" y="110"/>
                  <a:pt x="190" y="107"/>
                  <a:pt x="190" y="105"/>
                </a:cubicBezTo>
                <a:cubicBezTo>
                  <a:pt x="190" y="104"/>
                  <a:pt x="190" y="104"/>
                  <a:pt x="190" y="104"/>
                </a:cubicBezTo>
                <a:cubicBezTo>
                  <a:pt x="190" y="103"/>
                  <a:pt x="191" y="102"/>
                  <a:pt x="191" y="101"/>
                </a:cubicBezTo>
                <a:cubicBezTo>
                  <a:pt x="191" y="101"/>
                  <a:pt x="191" y="100"/>
                  <a:pt x="192" y="100"/>
                </a:cubicBezTo>
                <a:cubicBezTo>
                  <a:pt x="192" y="100"/>
                  <a:pt x="193" y="100"/>
                  <a:pt x="193" y="101"/>
                </a:cubicBezTo>
                <a:cubicBezTo>
                  <a:pt x="193" y="101"/>
                  <a:pt x="193" y="101"/>
                  <a:pt x="193" y="102"/>
                </a:cubicBezTo>
                <a:cubicBezTo>
                  <a:pt x="193" y="102"/>
                  <a:pt x="193" y="102"/>
                  <a:pt x="193" y="102"/>
                </a:cubicBezTo>
                <a:close/>
                <a:moveTo>
                  <a:pt x="198" y="97"/>
                </a:moveTo>
                <a:cubicBezTo>
                  <a:pt x="198" y="101"/>
                  <a:pt x="198" y="105"/>
                  <a:pt x="199" y="109"/>
                </a:cubicBezTo>
                <a:cubicBezTo>
                  <a:pt x="199" y="109"/>
                  <a:pt x="200" y="108"/>
                  <a:pt x="200" y="108"/>
                </a:cubicBezTo>
                <a:cubicBezTo>
                  <a:pt x="200" y="107"/>
                  <a:pt x="200" y="106"/>
                  <a:pt x="200" y="106"/>
                </a:cubicBezTo>
                <a:cubicBezTo>
                  <a:pt x="200" y="106"/>
                  <a:pt x="200" y="106"/>
                  <a:pt x="200" y="106"/>
                </a:cubicBezTo>
                <a:cubicBezTo>
                  <a:pt x="199" y="106"/>
                  <a:pt x="199" y="105"/>
                  <a:pt x="199" y="105"/>
                </a:cubicBezTo>
                <a:cubicBezTo>
                  <a:pt x="199" y="104"/>
                  <a:pt x="199" y="104"/>
                  <a:pt x="199" y="104"/>
                </a:cubicBezTo>
                <a:cubicBezTo>
                  <a:pt x="199" y="103"/>
                  <a:pt x="200" y="103"/>
                  <a:pt x="200" y="103"/>
                </a:cubicBezTo>
                <a:cubicBezTo>
                  <a:pt x="200" y="101"/>
                  <a:pt x="200" y="100"/>
                  <a:pt x="200" y="99"/>
                </a:cubicBezTo>
                <a:cubicBezTo>
                  <a:pt x="200" y="99"/>
                  <a:pt x="200" y="99"/>
                  <a:pt x="200" y="99"/>
                </a:cubicBezTo>
                <a:cubicBezTo>
                  <a:pt x="199" y="98"/>
                  <a:pt x="199" y="98"/>
                  <a:pt x="200" y="97"/>
                </a:cubicBezTo>
                <a:cubicBezTo>
                  <a:pt x="200" y="97"/>
                  <a:pt x="200" y="97"/>
                  <a:pt x="200" y="97"/>
                </a:cubicBezTo>
                <a:cubicBezTo>
                  <a:pt x="200" y="97"/>
                  <a:pt x="200" y="96"/>
                  <a:pt x="200" y="96"/>
                </a:cubicBezTo>
                <a:cubicBezTo>
                  <a:pt x="199" y="96"/>
                  <a:pt x="199" y="96"/>
                  <a:pt x="198" y="97"/>
                </a:cubicBezTo>
                <a:close/>
                <a:moveTo>
                  <a:pt x="81" y="108"/>
                </a:moveTo>
                <a:cubicBezTo>
                  <a:pt x="81" y="108"/>
                  <a:pt x="81" y="108"/>
                  <a:pt x="81" y="108"/>
                </a:cubicBezTo>
                <a:cubicBezTo>
                  <a:pt x="81" y="108"/>
                  <a:pt x="81" y="109"/>
                  <a:pt x="81" y="109"/>
                </a:cubicBezTo>
                <a:cubicBezTo>
                  <a:pt x="81" y="109"/>
                  <a:pt x="81" y="108"/>
                  <a:pt x="81" y="108"/>
                </a:cubicBezTo>
                <a:cubicBezTo>
                  <a:pt x="81" y="108"/>
                  <a:pt x="81" y="108"/>
                  <a:pt x="81" y="108"/>
                </a:cubicBezTo>
                <a:close/>
                <a:moveTo>
                  <a:pt x="107" y="107"/>
                </a:moveTo>
                <a:cubicBezTo>
                  <a:pt x="116" y="108"/>
                  <a:pt x="125" y="109"/>
                  <a:pt x="132" y="109"/>
                </a:cubicBezTo>
                <a:cubicBezTo>
                  <a:pt x="145" y="109"/>
                  <a:pt x="156" y="108"/>
                  <a:pt x="166" y="105"/>
                </a:cubicBezTo>
                <a:cubicBezTo>
                  <a:pt x="166" y="105"/>
                  <a:pt x="166" y="105"/>
                  <a:pt x="166" y="105"/>
                </a:cubicBezTo>
                <a:cubicBezTo>
                  <a:pt x="166" y="104"/>
                  <a:pt x="167" y="104"/>
                  <a:pt x="168" y="104"/>
                </a:cubicBezTo>
                <a:cubicBezTo>
                  <a:pt x="168" y="104"/>
                  <a:pt x="169" y="104"/>
                  <a:pt x="169" y="105"/>
                </a:cubicBezTo>
                <a:cubicBezTo>
                  <a:pt x="171" y="104"/>
                  <a:pt x="174" y="103"/>
                  <a:pt x="176" y="103"/>
                </a:cubicBezTo>
                <a:cubicBezTo>
                  <a:pt x="188" y="99"/>
                  <a:pt x="200" y="93"/>
                  <a:pt x="210" y="85"/>
                </a:cubicBezTo>
                <a:cubicBezTo>
                  <a:pt x="219" y="77"/>
                  <a:pt x="228" y="69"/>
                  <a:pt x="226" y="57"/>
                </a:cubicBezTo>
                <a:cubicBezTo>
                  <a:pt x="224" y="57"/>
                  <a:pt x="222" y="57"/>
                  <a:pt x="220" y="57"/>
                </a:cubicBezTo>
                <a:cubicBezTo>
                  <a:pt x="220" y="58"/>
                  <a:pt x="220" y="58"/>
                  <a:pt x="219" y="59"/>
                </a:cubicBezTo>
                <a:cubicBezTo>
                  <a:pt x="219" y="59"/>
                  <a:pt x="219" y="59"/>
                  <a:pt x="218" y="59"/>
                </a:cubicBezTo>
                <a:cubicBezTo>
                  <a:pt x="218" y="59"/>
                  <a:pt x="218" y="59"/>
                  <a:pt x="217" y="59"/>
                </a:cubicBezTo>
                <a:cubicBezTo>
                  <a:pt x="217" y="59"/>
                  <a:pt x="217" y="58"/>
                  <a:pt x="217" y="58"/>
                </a:cubicBezTo>
                <a:cubicBezTo>
                  <a:pt x="217" y="58"/>
                  <a:pt x="217" y="57"/>
                  <a:pt x="217" y="57"/>
                </a:cubicBezTo>
                <a:cubicBezTo>
                  <a:pt x="217" y="57"/>
                  <a:pt x="216" y="57"/>
                  <a:pt x="215" y="57"/>
                </a:cubicBezTo>
                <a:cubicBezTo>
                  <a:pt x="215" y="57"/>
                  <a:pt x="215" y="57"/>
                  <a:pt x="215" y="57"/>
                </a:cubicBezTo>
                <a:cubicBezTo>
                  <a:pt x="214" y="57"/>
                  <a:pt x="214" y="57"/>
                  <a:pt x="214" y="57"/>
                </a:cubicBezTo>
                <a:cubicBezTo>
                  <a:pt x="209" y="57"/>
                  <a:pt x="204" y="57"/>
                  <a:pt x="198" y="57"/>
                </a:cubicBezTo>
                <a:cubicBezTo>
                  <a:pt x="198" y="57"/>
                  <a:pt x="198" y="57"/>
                  <a:pt x="198" y="57"/>
                </a:cubicBezTo>
                <a:cubicBezTo>
                  <a:pt x="198" y="57"/>
                  <a:pt x="198" y="57"/>
                  <a:pt x="197" y="57"/>
                </a:cubicBezTo>
                <a:cubicBezTo>
                  <a:pt x="192" y="57"/>
                  <a:pt x="186" y="56"/>
                  <a:pt x="180" y="56"/>
                </a:cubicBezTo>
                <a:cubicBezTo>
                  <a:pt x="177" y="56"/>
                  <a:pt x="174" y="56"/>
                  <a:pt x="171" y="56"/>
                </a:cubicBezTo>
                <a:cubicBezTo>
                  <a:pt x="161" y="55"/>
                  <a:pt x="151" y="55"/>
                  <a:pt x="140" y="54"/>
                </a:cubicBezTo>
                <a:cubicBezTo>
                  <a:pt x="138" y="54"/>
                  <a:pt x="135" y="54"/>
                  <a:pt x="132" y="54"/>
                </a:cubicBezTo>
                <a:cubicBezTo>
                  <a:pt x="131" y="54"/>
                  <a:pt x="129" y="54"/>
                  <a:pt x="127" y="53"/>
                </a:cubicBezTo>
                <a:cubicBezTo>
                  <a:pt x="125" y="53"/>
                  <a:pt x="123" y="53"/>
                  <a:pt x="121" y="53"/>
                </a:cubicBezTo>
                <a:cubicBezTo>
                  <a:pt x="121" y="53"/>
                  <a:pt x="121" y="53"/>
                  <a:pt x="121" y="53"/>
                </a:cubicBezTo>
                <a:cubicBezTo>
                  <a:pt x="120" y="53"/>
                  <a:pt x="120" y="53"/>
                  <a:pt x="120" y="53"/>
                </a:cubicBezTo>
                <a:cubicBezTo>
                  <a:pt x="120" y="53"/>
                  <a:pt x="119" y="53"/>
                  <a:pt x="119" y="52"/>
                </a:cubicBezTo>
                <a:cubicBezTo>
                  <a:pt x="119" y="52"/>
                  <a:pt x="119" y="52"/>
                  <a:pt x="119" y="52"/>
                </a:cubicBezTo>
                <a:cubicBezTo>
                  <a:pt x="118" y="53"/>
                  <a:pt x="118" y="53"/>
                  <a:pt x="118" y="53"/>
                </a:cubicBezTo>
                <a:cubicBezTo>
                  <a:pt x="118" y="53"/>
                  <a:pt x="118" y="53"/>
                  <a:pt x="117" y="53"/>
                </a:cubicBezTo>
                <a:cubicBezTo>
                  <a:pt x="117" y="53"/>
                  <a:pt x="117" y="53"/>
                  <a:pt x="117" y="53"/>
                </a:cubicBezTo>
                <a:cubicBezTo>
                  <a:pt x="117" y="53"/>
                  <a:pt x="117" y="53"/>
                  <a:pt x="117" y="53"/>
                </a:cubicBezTo>
                <a:cubicBezTo>
                  <a:pt x="116" y="53"/>
                  <a:pt x="116" y="53"/>
                  <a:pt x="116" y="52"/>
                </a:cubicBezTo>
                <a:cubicBezTo>
                  <a:pt x="116" y="52"/>
                  <a:pt x="116" y="52"/>
                  <a:pt x="116" y="51"/>
                </a:cubicBezTo>
                <a:cubicBezTo>
                  <a:pt x="116" y="51"/>
                  <a:pt x="116" y="51"/>
                  <a:pt x="115" y="52"/>
                </a:cubicBezTo>
                <a:cubicBezTo>
                  <a:pt x="115" y="52"/>
                  <a:pt x="115" y="52"/>
                  <a:pt x="115" y="52"/>
                </a:cubicBezTo>
                <a:cubicBezTo>
                  <a:pt x="114" y="52"/>
                  <a:pt x="114" y="51"/>
                  <a:pt x="114" y="51"/>
                </a:cubicBezTo>
                <a:cubicBezTo>
                  <a:pt x="114" y="49"/>
                  <a:pt x="115" y="48"/>
                  <a:pt x="116" y="47"/>
                </a:cubicBezTo>
                <a:cubicBezTo>
                  <a:pt x="116" y="47"/>
                  <a:pt x="116" y="46"/>
                  <a:pt x="116" y="45"/>
                </a:cubicBezTo>
                <a:cubicBezTo>
                  <a:pt x="116" y="43"/>
                  <a:pt x="116" y="42"/>
                  <a:pt x="116" y="40"/>
                </a:cubicBezTo>
                <a:cubicBezTo>
                  <a:pt x="116" y="40"/>
                  <a:pt x="116" y="39"/>
                  <a:pt x="116" y="39"/>
                </a:cubicBezTo>
                <a:cubicBezTo>
                  <a:pt x="117" y="31"/>
                  <a:pt x="117" y="23"/>
                  <a:pt x="116" y="14"/>
                </a:cubicBezTo>
                <a:cubicBezTo>
                  <a:pt x="116" y="13"/>
                  <a:pt x="116" y="12"/>
                  <a:pt x="116" y="11"/>
                </a:cubicBezTo>
                <a:cubicBezTo>
                  <a:pt x="113" y="11"/>
                  <a:pt x="110" y="11"/>
                  <a:pt x="106" y="11"/>
                </a:cubicBezTo>
                <a:cubicBezTo>
                  <a:pt x="96" y="11"/>
                  <a:pt x="86" y="12"/>
                  <a:pt x="77" y="14"/>
                </a:cubicBezTo>
                <a:cubicBezTo>
                  <a:pt x="76" y="14"/>
                  <a:pt x="74" y="15"/>
                  <a:pt x="73" y="15"/>
                </a:cubicBezTo>
                <a:cubicBezTo>
                  <a:pt x="66" y="16"/>
                  <a:pt x="58" y="18"/>
                  <a:pt x="50" y="21"/>
                </a:cubicBezTo>
                <a:cubicBezTo>
                  <a:pt x="43" y="24"/>
                  <a:pt x="36" y="27"/>
                  <a:pt x="29" y="32"/>
                </a:cubicBezTo>
                <a:cubicBezTo>
                  <a:pt x="19" y="39"/>
                  <a:pt x="9" y="47"/>
                  <a:pt x="7" y="58"/>
                </a:cubicBezTo>
                <a:cubicBezTo>
                  <a:pt x="6" y="65"/>
                  <a:pt x="8" y="71"/>
                  <a:pt x="14" y="77"/>
                </a:cubicBezTo>
                <a:cubicBezTo>
                  <a:pt x="14" y="77"/>
                  <a:pt x="14" y="77"/>
                  <a:pt x="14" y="77"/>
                </a:cubicBezTo>
                <a:cubicBezTo>
                  <a:pt x="14" y="77"/>
                  <a:pt x="14" y="77"/>
                  <a:pt x="15" y="77"/>
                </a:cubicBezTo>
                <a:cubicBezTo>
                  <a:pt x="15" y="77"/>
                  <a:pt x="15" y="78"/>
                  <a:pt x="15" y="78"/>
                </a:cubicBezTo>
                <a:cubicBezTo>
                  <a:pt x="15" y="78"/>
                  <a:pt x="15" y="78"/>
                  <a:pt x="15" y="78"/>
                </a:cubicBezTo>
                <a:cubicBezTo>
                  <a:pt x="17" y="80"/>
                  <a:pt x="20" y="82"/>
                  <a:pt x="23" y="84"/>
                </a:cubicBezTo>
                <a:cubicBezTo>
                  <a:pt x="35" y="91"/>
                  <a:pt x="48" y="97"/>
                  <a:pt x="62" y="100"/>
                </a:cubicBezTo>
                <a:cubicBezTo>
                  <a:pt x="74" y="103"/>
                  <a:pt x="86" y="105"/>
                  <a:pt x="101" y="107"/>
                </a:cubicBezTo>
                <a:cubicBezTo>
                  <a:pt x="102" y="107"/>
                  <a:pt x="103" y="107"/>
                  <a:pt x="104" y="107"/>
                </a:cubicBezTo>
                <a:cubicBezTo>
                  <a:pt x="104" y="107"/>
                  <a:pt x="104" y="107"/>
                  <a:pt x="104" y="107"/>
                </a:cubicBezTo>
                <a:cubicBezTo>
                  <a:pt x="105" y="107"/>
                  <a:pt x="105" y="106"/>
                  <a:pt x="106" y="106"/>
                </a:cubicBezTo>
                <a:cubicBezTo>
                  <a:pt x="106" y="106"/>
                  <a:pt x="107" y="106"/>
                  <a:pt x="107" y="107"/>
                </a:cubicBezTo>
                <a:cubicBezTo>
                  <a:pt x="107" y="107"/>
                  <a:pt x="107" y="107"/>
                  <a:pt x="107" y="107"/>
                </a:cubicBezTo>
                <a:close/>
                <a:moveTo>
                  <a:pt x="218" y="109"/>
                </a:moveTo>
                <a:cubicBezTo>
                  <a:pt x="219" y="108"/>
                  <a:pt x="220" y="107"/>
                  <a:pt x="221" y="106"/>
                </a:cubicBezTo>
                <a:cubicBezTo>
                  <a:pt x="221" y="106"/>
                  <a:pt x="221" y="106"/>
                  <a:pt x="221" y="106"/>
                </a:cubicBezTo>
                <a:cubicBezTo>
                  <a:pt x="220" y="105"/>
                  <a:pt x="220" y="104"/>
                  <a:pt x="220" y="103"/>
                </a:cubicBezTo>
                <a:cubicBezTo>
                  <a:pt x="220" y="104"/>
                  <a:pt x="220" y="105"/>
                  <a:pt x="219" y="106"/>
                </a:cubicBezTo>
                <a:cubicBezTo>
                  <a:pt x="219" y="107"/>
                  <a:pt x="219" y="107"/>
                  <a:pt x="219" y="108"/>
                </a:cubicBezTo>
                <a:cubicBezTo>
                  <a:pt x="218" y="108"/>
                  <a:pt x="218" y="108"/>
                  <a:pt x="218" y="108"/>
                </a:cubicBezTo>
                <a:cubicBezTo>
                  <a:pt x="218" y="109"/>
                  <a:pt x="218" y="109"/>
                  <a:pt x="218" y="109"/>
                </a:cubicBezTo>
                <a:close/>
                <a:moveTo>
                  <a:pt x="24" y="108"/>
                </a:moveTo>
                <a:cubicBezTo>
                  <a:pt x="24" y="107"/>
                  <a:pt x="24" y="105"/>
                  <a:pt x="24" y="104"/>
                </a:cubicBezTo>
                <a:cubicBezTo>
                  <a:pt x="24" y="103"/>
                  <a:pt x="24" y="103"/>
                  <a:pt x="24" y="102"/>
                </a:cubicBezTo>
                <a:cubicBezTo>
                  <a:pt x="24" y="100"/>
                  <a:pt x="25" y="99"/>
                  <a:pt x="25" y="97"/>
                </a:cubicBezTo>
                <a:cubicBezTo>
                  <a:pt x="25" y="95"/>
                  <a:pt x="25" y="92"/>
                  <a:pt x="25" y="90"/>
                </a:cubicBezTo>
                <a:cubicBezTo>
                  <a:pt x="25" y="90"/>
                  <a:pt x="25" y="90"/>
                  <a:pt x="25" y="89"/>
                </a:cubicBezTo>
                <a:cubicBezTo>
                  <a:pt x="24" y="89"/>
                  <a:pt x="23" y="88"/>
                  <a:pt x="21" y="87"/>
                </a:cubicBezTo>
                <a:cubicBezTo>
                  <a:pt x="22" y="90"/>
                  <a:pt x="22" y="94"/>
                  <a:pt x="22" y="98"/>
                </a:cubicBezTo>
                <a:cubicBezTo>
                  <a:pt x="22" y="99"/>
                  <a:pt x="22" y="99"/>
                  <a:pt x="22" y="100"/>
                </a:cubicBezTo>
                <a:cubicBezTo>
                  <a:pt x="22" y="102"/>
                  <a:pt x="22" y="105"/>
                  <a:pt x="22" y="107"/>
                </a:cubicBezTo>
                <a:cubicBezTo>
                  <a:pt x="22" y="107"/>
                  <a:pt x="24" y="108"/>
                  <a:pt x="24" y="108"/>
                </a:cubicBezTo>
                <a:close/>
                <a:moveTo>
                  <a:pt x="210" y="105"/>
                </a:moveTo>
                <a:cubicBezTo>
                  <a:pt x="210" y="106"/>
                  <a:pt x="210" y="106"/>
                  <a:pt x="209" y="107"/>
                </a:cubicBezTo>
                <a:cubicBezTo>
                  <a:pt x="210" y="107"/>
                  <a:pt x="212" y="105"/>
                  <a:pt x="212" y="105"/>
                </a:cubicBezTo>
                <a:cubicBezTo>
                  <a:pt x="212" y="105"/>
                  <a:pt x="212" y="104"/>
                  <a:pt x="212" y="104"/>
                </a:cubicBezTo>
                <a:cubicBezTo>
                  <a:pt x="212" y="103"/>
                  <a:pt x="212" y="103"/>
                  <a:pt x="212" y="103"/>
                </a:cubicBezTo>
                <a:cubicBezTo>
                  <a:pt x="211" y="103"/>
                  <a:pt x="210" y="104"/>
                  <a:pt x="210" y="105"/>
                </a:cubicBezTo>
                <a:close/>
                <a:moveTo>
                  <a:pt x="177" y="106"/>
                </a:moveTo>
                <a:cubicBezTo>
                  <a:pt x="177" y="106"/>
                  <a:pt x="177" y="106"/>
                  <a:pt x="177" y="106"/>
                </a:cubicBezTo>
                <a:cubicBezTo>
                  <a:pt x="177" y="107"/>
                  <a:pt x="177" y="107"/>
                  <a:pt x="177" y="107"/>
                </a:cubicBezTo>
                <a:cubicBezTo>
                  <a:pt x="177" y="107"/>
                  <a:pt x="178" y="106"/>
                  <a:pt x="178" y="106"/>
                </a:cubicBezTo>
                <a:cubicBezTo>
                  <a:pt x="178" y="106"/>
                  <a:pt x="177" y="106"/>
                  <a:pt x="177" y="106"/>
                </a:cubicBezTo>
                <a:close/>
                <a:moveTo>
                  <a:pt x="183" y="104"/>
                </a:moveTo>
                <a:cubicBezTo>
                  <a:pt x="183" y="104"/>
                  <a:pt x="183" y="104"/>
                  <a:pt x="183" y="105"/>
                </a:cubicBezTo>
                <a:cubicBezTo>
                  <a:pt x="183" y="105"/>
                  <a:pt x="183" y="106"/>
                  <a:pt x="183" y="107"/>
                </a:cubicBezTo>
                <a:cubicBezTo>
                  <a:pt x="183" y="107"/>
                  <a:pt x="183" y="106"/>
                  <a:pt x="183" y="106"/>
                </a:cubicBezTo>
                <a:cubicBezTo>
                  <a:pt x="183" y="105"/>
                  <a:pt x="183" y="104"/>
                  <a:pt x="184" y="104"/>
                </a:cubicBezTo>
                <a:cubicBezTo>
                  <a:pt x="184" y="104"/>
                  <a:pt x="183" y="104"/>
                  <a:pt x="183" y="104"/>
                </a:cubicBezTo>
                <a:close/>
                <a:moveTo>
                  <a:pt x="203" y="106"/>
                </a:moveTo>
                <a:cubicBezTo>
                  <a:pt x="203" y="106"/>
                  <a:pt x="203" y="106"/>
                  <a:pt x="203" y="106"/>
                </a:cubicBezTo>
                <a:cubicBezTo>
                  <a:pt x="203" y="106"/>
                  <a:pt x="203" y="106"/>
                  <a:pt x="203" y="106"/>
                </a:cubicBezTo>
                <a:cubicBezTo>
                  <a:pt x="203" y="105"/>
                  <a:pt x="203" y="105"/>
                  <a:pt x="203" y="104"/>
                </a:cubicBezTo>
                <a:cubicBezTo>
                  <a:pt x="203" y="104"/>
                  <a:pt x="203" y="104"/>
                  <a:pt x="202" y="104"/>
                </a:cubicBezTo>
                <a:cubicBezTo>
                  <a:pt x="202" y="105"/>
                  <a:pt x="203" y="105"/>
                  <a:pt x="203" y="106"/>
                </a:cubicBezTo>
                <a:close/>
                <a:moveTo>
                  <a:pt x="16" y="104"/>
                </a:moveTo>
                <a:cubicBezTo>
                  <a:pt x="17" y="104"/>
                  <a:pt x="18" y="105"/>
                  <a:pt x="19" y="105"/>
                </a:cubicBezTo>
                <a:cubicBezTo>
                  <a:pt x="19" y="104"/>
                  <a:pt x="19" y="102"/>
                  <a:pt x="19" y="101"/>
                </a:cubicBezTo>
                <a:cubicBezTo>
                  <a:pt x="19" y="100"/>
                  <a:pt x="19" y="99"/>
                  <a:pt x="19" y="98"/>
                </a:cubicBezTo>
                <a:cubicBezTo>
                  <a:pt x="19" y="94"/>
                  <a:pt x="20" y="90"/>
                  <a:pt x="19" y="86"/>
                </a:cubicBezTo>
                <a:cubicBezTo>
                  <a:pt x="19" y="86"/>
                  <a:pt x="19" y="86"/>
                  <a:pt x="19" y="86"/>
                </a:cubicBezTo>
                <a:cubicBezTo>
                  <a:pt x="18" y="85"/>
                  <a:pt x="18" y="85"/>
                  <a:pt x="17" y="84"/>
                </a:cubicBezTo>
                <a:cubicBezTo>
                  <a:pt x="17" y="85"/>
                  <a:pt x="17" y="86"/>
                  <a:pt x="17" y="87"/>
                </a:cubicBezTo>
                <a:cubicBezTo>
                  <a:pt x="17" y="89"/>
                  <a:pt x="17" y="91"/>
                  <a:pt x="17" y="94"/>
                </a:cubicBezTo>
                <a:cubicBezTo>
                  <a:pt x="17" y="94"/>
                  <a:pt x="17" y="94"/>
                  <a:pt x="17" y="94"/>
                </a:cubicBezTo>
                <a:cubicBezTo>
                  <a:pt x="17" y="97"/>
                  <a:pt x="17" y="101"/>
                  <a:pt x="16" y="104"/>
                </a:cubicBezTo>
                <a:close/>
                <a:moveTo>
                  <a:pt x="186" y="103"/>
                </a:moveTo>
                <a:cubicBezTo>
                  <a:pt x="186" y="103"/>
                  <a:pt x="186" y="103"/>
                  <a:pt x="187" y="103"/>
                </a:cubicBezTo>
                <a:cubicBezTo>
                  <a:pt x="187" y="103"/>
                  <a:pt x="187" y="103"/>
                  <a:pt x="187" y="102"/>
                </a:cubicBezTo>
                <a:cubicBezTo>
                  <a:pt x="187" y="102"/>
                  <a:pt x="186" y="103"/>
                  <a:pt x="186" y="103"/>
                </a:cubicBezTo>
                <a:close/>
                <a:moveTo>
                  <a:pt x="224" y="103"/>
                </a:moveTo>
                <a:cubicBezTo>
                  <a:pt x="224" y="103"/>
                  <a:pt x="224" y="103"/>
                  <a:pt x="224" y="103"/>
                </a:cubicBezTo>
                <a:cubicBezTo>
                  <a:pt x="224" y="102"/>
                  <a:pt x="224" y="102"/>
                  <a:pt x="224" y="102"/>
                </a:cubicBezTo>
                <a:cubicBezTo>
                  <a:pt x="224" y="102"/>
                  <a:pt x="224" y="103"/>
                  <a:pt x="224" y="103"/>
                </a:cubicBezTo>
                <a:close/>
                <a:moveTo>
                  <a:pt x="14" y="102"/>
                </a:moveTo>
                <a:cubicBezTo>
                  <a:pt x="14" y="101"/>
                  <a:pt x="14" y="101"/>
                  <a:pt x="14" y="100"/>
                </a:cubicBezTo>
                <a:cubicBezTo>
                  <a:pt x="14" y="101"/>
                  <a:pt x="14" y="101"/>
                  <a:pt x="14" y="102"/>
                </a:cubicBezTo>
                <a:cubicBezTo>
                  <a:pt x="14" y="102"/>
                  <a:pt x="14" y="102"/>
                  <a:pt x="14" y="102"/>
                </a:cubicBezTo>
                <a:close/>
                <a:moveTo>
                  <a:pt x="7" y="73"/>
                </a:moveTo>
                <a:cubicBezTo>
                  <a:pt x="7" y="79"/>
                  <a:pt x="7" y="85"/>
                  <a:pt x="7" y="91"/>
                </a:cubicBezTo>
                <a:cubicBezTo>
                  <a:pt x="7" y="93"/>
                  <a:pt x="8" y="95"/>
                  <a:pt x="8" y="98"/>
                </a:cubicBezTo>
                <a:cubicBezTo>
                  <a:pt x="8" y="99"/>
                  <a:pt x="9" y="99"/>
                  <a:pt x="10" y="100"/>
                </a:cubicBezTo>
                <a:cubicBezTo>
                  <a:pt x="10" y="100"/>
                  <a:pt x="11" y="100"/>
                  <a:pt x="11" y="100"/>
                </a:cubicBezTo>
                <a:cubicBezTo>
                  <a:pt x="11" y="100"/>
                  <a:pt x="11" y="99"/>
                  <a:pt x="11" y="99"/>
                </a:cubicBezTo>
                <a:cubicBezTo>
                  <a:pt x="11" y="99"/>
                  <a:pt x="10" y="99"/>
                  <a:pt x="10" y="99"/>
                </a:cubicBezTo>
                <a:cubicBezTo>
                  <a:pt x="9" y="99"/>
                  <a:pt x="9" y="99"/>
                  <a:pt x="9" y="98"/>
                </a:cubicBezTo>
                <a:cubicBezTo>
                  <a:pt x="8" y="97"/>
                  <a:pt x="8" y="95"/>
                  <a:pt x="9" y="94"/>
                </a:cubicBezTo>
                <a:cubicBezTo>
                  <a:pt x="9" y="93"/>
                  <a:pt x="9" y="93"/>
                  <a:pt x="9" y="92"/>
                </a:cubicBezTo>
                <a:cubicBezTo>
                  <a:pt x="9" y="90"/>
                  <a:pt x="9" y="88"/>
                  <a:pt x="9" y="85"/>
                </a:cubicBezTo>
                <a:cubicBezTo>
                  <a:pt x="9" y="82"/>
                  <a:pt x="9" y="79"/>
                  <a:pt x="8" y="76"/>
                </a:cubicBezTo>
                <a:cubicBezTo>
                  <a:pt x="8" y="75"/>
                  <a:pt x="7" y="74"/>
                  <a:pt x="7" y="73"/>
                </a:cubicBezTo>
                <a:close/>
                <a:moveTo>
                  <a:pt x="202" y="99"/>
                </a:moveTo>
                <a:cubicBezTo>
                  <a:pt x="202" y="99"/>
                  <a:pt x="202" y="100"/>
                  <a:pt x="202" y="100"/>
                </a:cubicBezTo>
                <a:cubicBezTo>
                  <a:pt x="202" y="100"/>
                  <a:pt x="202" y="100"/>
                  <a:pt x="202" y="100"/>
                </a:cubicBezTo>
                <a:cubicBezTo>
                  <a:pt x="202" y="100"/>
                  <a:pt x="202" y="99"/>
                  <a:pt x="202" y="99"/>
                </a:cubicBezTo>
                <a:cubicBezTo>
                  <a:pt x="202" y="99"/>
                  <a:pt x="202" y="99"/>
                  <a:pt x="202" y="99"/>
                </a:cubicBezTo>
                <a:close/>
                <a:moveTo>
                  <a:pt x="210" y="97"/>
                </a:moveTo>
                <a:cubicBezTo>
                  <a:pt x="210" y="98"/>
                  <a:pt x="210" y="99"/>
                  <a:pt x="210" y="100"/>
                </a:cubicBezTo>
                <a:cubicBezTo>
                  <a:pt x="211" y="99"/>
                  <a:pt x="212" y="98"/>
                  <a:pt x="212" y="98"/>
                </a:cubicBezTo>
                <a:cubicBezTo>
                  <a:pt x="212" y="97"/>
                  <a:pt x="212" y="96"/>
                  <a:pt x="212" y="95"/>
                </a:cubicBezTo>
                <a:cubicBezTo>
                  <a:pt x="212" y="96"/>
                  <a:pt x="211" y="96"/>
                  <a:pt x="210" y="97"/>
                </a:cubicBezTo>
                <a:close/>
                <a:moveTo>
                  <a:pt x="219" y="96"/>
                </a:moveTo>
                <a:cubicBezTo>
                  <a:pt x="219" y="97"/>
                  <a:pt x="219" y="98"/>
                  <a:pt x="219" y="99"/>
                </a:cubicBezTo>
                <a:cubicBezTo>
                  <a:pt x="220" y="99"/>
                  <a:pt x="220" y="99"/>
                  <a:pt x="220" y="99"/>
                </a:cubicBezTo>
                <a:cubicBezTo>
                  <a:pt x="220" y="97"/>
                  <a:pt x="220" y="96"/>
                  <a:pt x="220" y="95"/>
                </a:cubicBezTo>
                <a:cubicBezTo>
                  <a:pt x="220" y="96"/>
                  <a:pt x="220" y="96"/>
                  <a:pt x="219" y="96"/>
                </a:cubicBezTo>
                <a:close/>
                <a:moveTo>
                  <a:pt x="14" y="91"/>
                </a:moveTo>
                <a:cubicBezTo>
                  <a:pt x="14" y="92"/>
                  <a:pt x="14" y="93"/>
                  <a:pt x="14" y="94"/>
                </a:cubicBezTo>
                <a:cubicBezTo>
                  <a:pt x="14" y="94"/>
                  <a:pt x="14" y="94"/>
                  <a:pt x="14" y="94"/>
                </a:cubicBezTo>
                <a:cubicBezTo>
                  <a:pt x="14" y="94"/>
                  <a:pt x="14" y="93"/>
                  <a:pt x="14" y="92"/>
                </a:cubicBezTo>
                <a:cubicBezTo>
                  <a:pt x="14" y="92"/>
                  <a:pt x="14" y="91"/>
                  <a:pt x="14" y="91"/>
                </a:cubicBezTo>
                <a:close/>
                <a:moveTo>
                  <a:pt x="204" y="94"/>
                </a:moveTo>
                <a:cubicBezTo>
                  <a:pt x="205" y="94"/>
                  <a:pt x="205" y="94"/>
                  <a:pt x="205" y="94"/>
                </a:cubicBezTo>
                <a:cubicBezTo>
                  <a:pt x="205" y="93"/>
                  <a:pt x="205" y="93"/>
                  <a:pt x="205" y="93"/>
                </a:cubicBezTo>
                <a:cubicBezTo>
                  <a:pt x="205" y="93"/>
                  <a:pt x="205" y="93"/>
                  <a:pt x="204" y="93"/>
                </a:cubicBezTo>
                <a:cubicBezTo>
                  <a:pt x="204" y="93"/>
                  <a:pt x="204" y="93"/>
                  <a:pt x="204" y="94"/>
                </a:cubicBezTo>
                <a:close/>
                <a:moveTo>
                  <a:pt x="220" y="86"/>
                </a:moveTo>
                <a:cubicBezTo>
                  <a:pt x="220" y="88"/>
                  <a:pt x="220" y="89"/>
                  <a:pt x="220" y="91"/>
                </a:cubicBezTo>
                <a:cubicBezTo>
                  <a:pt x="220" y="91"/>
                  <a:pt x="220" y="91"/>
                  <a:pt x="220" y="91"/>
                </a:cubicBezTo>
                <a:cubicBezTo>
                  <a:pt x="220" y="89"/>
                  <a:pt x="220" y="87"/>
                  <a:pt x="220" y="86"/>
                </a:cubicBezTo>
                <a:cubicBezTo>
                  <a:pt x="220" y="86"/>
                  <a:pt x="220" y="86"/>
                  <a:pt x="220" y="86"/>
                </a:cubicBezTo>
                <a:close/>
                <a:moveTo>
                  <a:pt x="224" y="81"/>
                </a:moveTo>
                <a:cubicBezTo>
                  <a:pt x="224" y="83"/>
                  <a:pt x="225" y="84"/>
                  <a:pt x="225" y="85"/>
                </a:cubicBezTo>
                <a:cubicBezTo>
                  <a:pt x="225" y="83"/>
                  <a:pt x="225" y="82"/>
                  <a:pt x="225" y="81"/>
                </a:cubicBezTo>
                <a:cubicBezTo>
                  <a:pt x="225" y="81"/>
                  <a:pt x="224" y="81"/>
                  <a:pt x="224" y="81"/>
                </a:cubicBezTo>
                <a:close/>
                <a:moveTo>
                  <a:pt x="225" y="54"/>
                </a:moveTo>
                <a:cubicBezTo>
                  <a:pt x="225" y="54"/>
                  <a:pt x="225" y="53"/>
                  <a:pt x="225" y="53"/>
                </a:cubicBezTo>
                <a:cubicBezTo>
                  <a:pt x="225" y="52"/>
                  <a:pt x="225" y="52"/>
                  <a:pt x="225" y="51"/>
                </a:cubicBezTo>
                <a:cubicBezTo>
                  <a:pt x="225" y="51"/>
                  <a:pt x="225" y="51"/>
                  <a:pt x="225" y="50"/>
                </a:cubicBezTo>
                <a:cubicBezTo>
                  <a:pt x="225" y="49"/>
                  <a:pt x="225" y="47"/>
                  <a:pt x="225" y="46"/>
                </a:cubicBezTo>
                <a:cubicBezTo>
                  <a:pt x="225" y="46"/>
                  <a:pt x="225" y="46"/>
                  <a:pt x="225" y="46"/>
                </a:cubicBezTo>
                <a:cubicBezTo>
                  <a:pt x="225" y="46"/>
                  <a:pt x="225" y="46"/>
                  <a:pt x="224" y="46"/>
                </a:cubicBezTo>
                <a:cubicBezTo>
                  <a:pt x="224" y="46"/>
                  <a:pt x="224" y="46"/>
                  <a:pt x="224" y="46"/>
                </a:cubicBezTo>
                <a:cubicBezTo>
                  <a:pt x="224" y="46"/>
                  <a:pt x="224" y="46"/>
                  <a:pt x="223" y="46"/>
                </a:cubicBezTo>
                <a:cubicBezTo>
                  <a:pt x="222" y="46"/>
                  <a:pt x="222" y="46"/>
                  <a:pt x="221" y="46"/>
                </a:cubicBezTo>
                <a:cubicBezTo>
                  <a:pt x="221" y="46"/>
                  <a:pt x="221" y="47"/>
                  <a:pt x="222" y="47"/>
                </a:cubicBezTo>
                <a:cubicBezTo>
                  <a:pt x="222" y="47"/>
                  <a:pt x="222" y="47"/>
                  <a:pt x="222" y="47"/>
                </a:cubicBezTo>
                <a:cubicBezTo>
                  <a:pt x="223" y="47"/>
                  <a:pt x="223" y="47"/>
                  <a:pt x="223" y="48"/>
                </a:cubicBezTo>
                <a:cubicBezTo>
                  <a:pt x="223" y="49"/>
                  <a:pt x="223" y="49"/>
                  <a:pt x="223" y="50"/>
                </a:cubicBezTo>
                <a:cubicBezTo>
                  <a:pt x="223" y="50"/>
                  <a:pt x="223" y="50"/>
                  <a:pt x="223" y="50"/>
                </a:cubicBezTo>
                <a:cubicBezTo>
                  <a:pt x="223" y="50"/>
                  <a:pt x="223" y="50"/>
                  <a:pt x="223" y="50"/>
                </a:cubicBezTo>
                <a:cubicBezTo>
                  <a:pt x="224" y="50"/>
                  <a:pt x="224" y="50"/>
                  <a:pt x="224" y="51"/>
                </a:cubicBezTo>
                <a:cubicBezTo>
                  <a:pt x="225" y="51"/>
                  <a:pt x="225" y="52"/>
                  <a:pt x="224" y="52"/>
                </a:cubicBezTo>
                <a:cubicBezTo>
                  <a:pt x="224" y="53"/>
                  <a:pt x="223" y="53"/>
                  <a:pt x="223" y="54"/>
                </a:cubicBezTo>
                <a:cubicBezTo>
                  <a:pt x="224" y="54"/>
                  <a:pt x="224" y="54"/>
                  <a:pt x="225" y="54"/>
                </a:cubicBezTo>
                <a:close/>
                <a:moveTo>
                  <a:pt x="219" y="54"/>
                </a:moveTo>
                <a:cubicBezTo>
                  <a:pt x="219" y="53"/>
                  <a:pt x="221" y="51"/>
                  <a:pt x="221" y="51"/>
                </a:cubicBezTo>
                <a:cubicBezTo>
                  <a:pt x="221" y="51"/>
                  <a:pt x="221" y="51"/>
                  <a:pt x="221" y="51"/>
                </a:cubicBezTo>
                <a:cubicBezTo>
                  <a:pt x="220" y="52"/>
                  <a:pt x="219" y="53"/>
                  <a:pt x="218" y="54"/>
                </a:cubicBezTo>
                <a:cubicBezTo>
                  <a:pt x="218" y="54"/>
                  <a:pt x="218" y="54"/>
                  <a:pt x="218" y="54"/>
                </a:cubicBezTo>
                <a:cubicBezTo>
                  <a:pt x="218" y="54"/>
                  <a:pt x="219" y="54"/>
                  <a:pt x="219" y="54"/>
                </a:cubicBezTo>
                <a:close/>
                <a:moveTo>
                  <a:pt x="202" y="53"/>
                </a:moveTo>
                <a:cubicBezTo>
                  <a:pt x="203" y="53"/>
                  <a:pt x="205" y="54"/>
                  <a:pt x="206" y="54"/>
                </a:cubicBezTo>
                <a:cubicBezTo>
                  <a:pt x="206" y="53"/>
                  <a:pt x="206" y="53"/>
                  <a:pt x="206" y="53"/>
                </a:cubicBezTo>
                <a:cubicBezTo>
                  <a:pt x="207" y="51"/>
                  <a:pt x="209" y="50"/>
                  <a:pt x="210" y="48"/>
                </a:cubicBezTo>
                <a:cubicBezTo>
                  <a:pt x="211" y="48"/>
                  <a:pt x="211" y="48"/>
                  <a:pt x="211" y="48"/>
                </a:cubicBezTo>
                <a:cubicBezTo>
                  <a:pt x="212" y="47"/>
                  <a:pt x="212" y="47"/>
                  <a:pt x="212" y="47"/>
                </a:cubicBezTo>
                <a:cubicBezTo>
                  <a:pt x="212" y="47"/>
                  <a:pt x="212" y="46"/>
                  <a:pt x="213" y="46"/>
                </a:cubicBezTo>
                <a:cubicBezTo>
                  <a:pt x="212" y="46"/>
                  <a:pt x="211" y="46"/>
                  <a:pt x="211" y="46"/>
                </a:cubicBezTo>
                <a:cubicBezTo>
                  <a:pt x="208" y="47"/>
                  <a:pt x="206" y="49"/>
                  <a:pt x="204" y="51"/>
                </a:cubicBezTo>
                <a:cubicBezTo>
                  <a:pt x="203" y="52"/>
                  <a:pt x="203" y="52"/>
                  <a:pt x="202" y="53"/>
                </a:cubicBezTo>
                <a:cubicBezTo>
                  <a:pt x="202" y="53"/>
                  <a:pt x="202" y="53"/>
                  <a:pt x="202" y="53"/>
                </a:cubicBezTo>
                <a:close/>
                <a:moveTo>
                  <a:pt x="198" y="53"/>
                </a:moveTo>
                <a:cubicBezTo>
                  <a:pt x="199" y="51"/>
                  <a:pt x="201" y="49"/>
                  <a:pt x="203" y="48"/>
                </a:cubicBezTo>
                <a:cubicBezTo>
                  <a:pt x="202" y="48"/>
                  <a:pt x="200" y="50"/>
                  <a:pt x="199" y="51"/>
                </a:cubicBezTo>
                <a:cubicBezTo>
                  <a:pt x="198" y="52"/>
                  <a:pt x="197" y="53"/>
                  <a:pt x="196" y="53"/>
                </a:cubicBezTo>
                <a:lnTo>
                  <a:pt x="198" y="53"/>
                </a:lnTo>
                <a:close/>
                <a:moveTo>
                  <a:pt x="185" y="53"/>
                </a:moveTo>
                <a:cubicBezTo>
                  <a:pt x="187" y="53"/>
                  <a:pt x="190" y="53"/>
                  <a:pt x="193" y="53"/>
                </a:cubicBezTo>
                <a:cubicBezTo>
                  <a:pt x="193" y="53"/>
                  <a:pt x="193" y="53"/>
                  <a:pt x="193" y="53"/>
                </a:cubicBezTo>
                <a:cubicBezTo>
                  <a:pt x="195" y="50"/>
                  <a:pt x="198" y="47"/>
                  <a:pt x="202" y="46"/>
                </a:cubicBezTo>
                <a:cubicBezTo>
                  <a:pt x="199" y="45"/>
                  <a:pt x="196" y="45"/>
                  <a:pt x="193" y="45"/>
                </a:cubicBezTo>
                <a:cubicBezTo>
                  <a:pt x="193" y="45"/>
                  <a:pt x="193" y="46"/>
                  <a:pt x="193" y="46"/>
                </a:cubicBezTo>
                <a:cubicBezTo>
                  <a:pt x="191" y="47"/>
                  <a:pt x="189" y="49"/>
                  <a:pt x="187" y="51"/>
                </a:cubicBezTo>
                <a:cubicBezTo>
                  <a:pt x="186" y="51"/>
                  <a:pt x="185" y="52"/>
                  <a:pt x="185" y="53"/>
                </a:cubicBezTo>
                <a:close/>
                <a:moveTo>
                  <a:pt x="181" y="53"/>
                </a:moveTo>
                <a:cubicBezTo>
                  <a:pt x="184" y="49"/>
                  <a:pt x="187" y="47"/>
                  <a:pt x="190" y="45"/>
                </a:cubicBezTo>
                <a:cubicBezTo>
                  <a:pt x="188" y="45"/>
                  <a:pt x="187" y="45"/>
                  <a:pt x="185" y="45"/>
                </a:cubicBezTo>
                <a:cubicBezTo>
                  <a:pt x="185" y="45"/>
                  <a:pt x="185" y="45"/>
                  <a:pt x="185" y="45"/>
                </a:cubicBezTo>
                <a:cubicBezTo>
                  <a:pt x="186" y="45"/>
                  <a:pt x="185" y="46"/>
                  <a:pt x="185" y="46"/>
                </a:cubicBezTo>
                <a:cubicBezTo>
                  <a:pt x="183" y="48"/>
                  <a:pt x="181" y="49"/>
                  <a:pt x="179" y="51"/>
                </a:cubicBezTo>
                <a:cubicBezTo>
                  <a:pt x="179" y="51"/>
                  <a:pt x="179" y="52"/>
                  <a:pt x="178" y="52"/>
                </a:cubicBezTo>
                <a:cubicBezTo>
                  <a:pt x="178" y="52"/>
                  <a:pt x="178" y="52"/>
                  <a:pt x="178" y="53"/>
                </a:cubicBezTo>
                <a:cubicBezTo>
                  <a:pt x="179" y="53"/>
                  <a:pt x="180" y="53"/>
                  <a:pt x="181" y="53"/>
                </a:cubicBezTo>
                <a:close/>
                <a:moveTo>
                  <a:pt x="174" y="52"/>
                </a:moveTo>
                <a:cubicBezTo>
                  <a:pt x="175" y="51"/>
                  <a:pt x="177" y="49"/>
                  <a:pt x="178" y="48"/>
                </a:cubicBezTo>
                <a:cubicBezTo>
                  <a:pt x="178" y="48"/>
                  <a:pt x="178" y="48"/>
                  <a:pt x="178" y="48"/>
                </a:cubicBezTo>
                <a:cubicBezTo>
                  <a:pt x="179" y="47"/>
                  <a:pt x="181" y="45"/>
                  <a:pt x="183" y="44"/>
                </a:cubicBezTo>
                <a:cubicBezTo>
                  <a:pt x="180" y="44"/>
                  <a:pt x="170" y="44"/>
                  <a:pt x="170" y="44"/>
                </a:cubicBezTo>
                <a:cubicBezTo>
                  <a:pt x="168" y="44"/>
                  <a:pt x="166" y="43"/>
                  <a:pt x="165" y="43"/>
                </a:cubicBezTo>
                <a:cubicBezTo>
                  <a:pt x="165" y="43"/>
                  <a:pt x="165" y="43"/>
                  <a:pt x="165" y="43"/>
                </a:cubicBezTo>
                <a:cubicBezTo>
                  <a:pt x="165" y="43"/>
                  <a:pt x="164" y="44"/>
                  <a:pt x="164" y="44"/>
                </a:cubicBezTo>
                <a:cubicBezTo>
                  <a:pt x="163" y="45"/>
                  <a:pt x="161" y="47"/>
                  <a:pt x="159" y="48"/>
                </a:cubicBezTo>
                <a:cubicBezTo>
                  <a:pt x="159" y="49"/>
                  <a:pt x="158" y="50"/>
                  <a:pt x="157" y="51"/>
                </a:cubicBezTo>
                <a:cubicBezTo>
                  <a:pt x="157" y="51"/>
                  <a:pt x="157" y="52"/>
                  <a:pt x="157" y="52"/>
                </a:cubicBezTo>
                <a:cubicBezTo>
                  <a:pt x="158" y="52"/>
                  <a:pt x="160" y="52"/>
                  <a:pt x="161" y="52"/>
                </a:cubicBezTo>
                <a:cubicBezTo>
                  <a:pt x="162" y="50"/>
                  <a:pt x="163" y="49"/>
                  <a:pt x="165" y="47"/>
                </a:cubicBezTo>
                <a:cubicBezTo>
                  <a:pt x="167" y="46"/>
                  <a:pt x="168" y="45"/>
                  <a:pt x="170" y="44"/>
                </a:cubicBezTo>
                <a:cubicBezTo>
                  <a:pt x="170" y="44"/>
                  <a:pt x="170" y="44"/>
                  <a:pt x="170" y="44"/>
                </a:cubicBezTo>
                <a:cubicBezTo>
                  <a:pt x="171" y="44"/>
                  <a:pt x="171" y="44"/>
                  <a:pt x="171" y="45"/>
                </a:cubicBezTo>
                <a:cubicBezTo>
                  <a:pt x="172" y="45"/>
                  <a:pt x="171" y="46"/>
                  <a:pt x="171" y="46"/>
                </a:cubicBezTo>
                <a:cubicBezTo>
                  <a:pt x="169" y="47"/>
                  <a:pt x="168" y="48"/>
                  <a:pt x="166" y="50"/>
                </a:cubicBezTo>
                <a:cubicBezTo>
                  <a:pt x="166" y="50"/>
                  <a:pt x="165" y="51"/>
                  <a:pt x="165" y="51"/>
                </a:cubicBezTo>
                <a:cubicBezTo>
                  <a:pt x="165" y="52"/>
                  <a:pt x="165" y="52"/>
                  <a:pt x="164" y="52"/>
                </a:cubicBezTo>
                <a:cubicBezTo>
                  <a:pt x="166" y="52"/>
                  <a:pt x="167" y="52"/>
                  <a:pt x="169" y="52"/>
                </a:cubicBezTo>
                <a:cubicBezTo>
                  <a:pt x="169" y="51"/>
                  <a:pt x="170" y="49"/>
                  <a:pt x="171" y="48"/>
                </a:cubicBezTo>
                <a:cubicBezTo>
                  <a:pt x="172" y="48"/>
                  <a:pt x="172" y="48"/>
                  <a:pt x="172" y="48"/>
                </a:cubicBezTo>
                <a:cubicBezTo>
                  <a:pt x="173" y="47"/>
                  <a:pt x="174" y="45"/>
                  <a:pt x="176" y="44"/>
                </a:cubicBezTo>
                <a:cubicBezTo>
                  <a:pt x="176" y="44"/>
                  <a:pt x="177" y="44"/>
                  <a:pt x="177" y="44"/>
                </a:cubicBezTo>
                <a:cubicBezTo>
                  <a:pt x="177" y="44"/>
                  <a:pt x="178" y="45"/>
                  <a:pt x="178" y="45"/>
                </a:cubicBezTo>
                <a:cubicBezTo>
                  <a:pt x="178" y="46"/>
                  <a:pt x="178" y="47"/>
                  <a:pt x="177" y="47"/>
                </a:cubicBezTo>
                <a:cubicBezTo>
                  <a:pt x="176" y="48"/>
                  <a:pt x="175" y="49"/>
                  <a:pt x="174" y="50"/>
                </a:cubicBezTo>
                <a:cubicBezTo>
                  <a:pt x="174" y="50"/>
                  <a:pt x="174" y="50"/>
                  <a:pt x="174" y="50"/>
                </a:cubicBezTo>
                <a:cubicBezTo>
                  <a:pt x="174" y="51"/>
                  <a:pt x="174" y="51"/>
                  <a:pt x="173" y="51"/>
                </a:cubicBezTo>
                <a:cubicBezTo>
                  <a:pt x="173" y="52"/>
                  <a:pt x="173" y="52"/>
                  <a:pt x="173" y="52"/>
                </a:cubicBezTo>
                <a:cubicBezTo>
                  <a:pt x="173" y="52"/>
                  <a:pt x="174" y="52"/>
                  <a:pt x="174" y="52"/>
                </a:cubicBezTo>
                <a:close/>
                <a:moveTo>
                  <a:pt x="154" y="51"/>
                </a:moveTo>
                <a:cubicBezTo>
                  <a:pt x="154" y="48"/>
                  <a:pt x="158" y="45"/>
                  <a:pt x="161" y="43"/>
                </a:cubicBezTo>
                <a:cubicBezTo>
                  <a:pt x="159" y="43"/>
                  <a:pt x="157" y="43"/>
                  <a:pt x="155" y="43"/>
                </a:cubicBezTo>
                <a:cubicBezTo>
                  <a:pt x="155" y="44"/>
                  <a:pt x="154" y="46"/>
                  <a:pt x="152" y="48"/>
                </a:cubicBezTo>
                <a:cubicBezTo>
                  <a:pt x="152" y="48"/>
                  <a:pt x="152" y="48"/>
                  <a:pt x="152" y="48"/>
                </a:cubicBezTo>
                <a:cubicBezTo>
                  <a:pt x="152" y="49"/>
                  <a:pt x="151" y="50"/>
                  <a:pt x="150" y="51"/>
                </a:cubicBezTo>
                <a:cubicBezTo>
                  <a:pt x="151" y="51"/>
                  <a:pt x="152" y="51"/>
                  <a:pt x="154" y="51"/>
                </a:cubicBezTo>
                <a:close/>
                <a:moveTo>
                  <a:pt x="142" y="51"/>
                </a:moveTo>
                <a:cubicBezTo>
                  <a:pt x="142" y="51"/>
                  <a:pt x="143" y="51"/>
                  <a:pt x="143" y="51"/>
                </a:cubicBezTo>
                <a:cubicBezTo>
                  <a:pt x="146" y="51"/>
                  <a:pt x="146" y="51"/>
                  <a:pt x="146" y="51"/>
                </a:cubicBezTo>
                <a:cubicBezTo>
                  <a:pt x="147" y="50"/>
                  <a:pt x="148" y="49"/>
                  <a:pt x="148" y="49"/>
                </a:cubicBezTo>
                <a:cubicBezTo>
                  <a:pt x="149" y="48"/>
                  <a:pt x="149" y="48"/>
                  <a:pt x="150" y="47"/>
                </a:cubicBezTo>
                <a:cubicBezTo>
                  <a:pt x="151" y="46"/>
                  <a:pt x="152" y="44"/>
                  <a:pt x="153" y="43"/>
                </a:cubicBezTo>
                <a:cubicBezTo>
                  <a:pt x="153" y="43"/>
                  <a:pt x="153" y="43"/>
                  <a:pt x="153" y="43"/>
                </a:cubicBezTo>
                <a:cubicBezTo>
                  <a:pt x="151" y="43"/>
                  <a:pt x="150" y="43"/>
                  <a:pt x="149" y="42"/>
                </a:cubicBezTo>
                <a:cubicBezTo>
                  <a:pt x="149" y="44"/>
                  <a:pt x="147" y="45"/>
                  <a:pt x="146" y="46"/>
                </a:cubicBezTo>
                <a:cubicBezTo>
                  <a:pt x="146" y="47"/>
                  <a:pt x="146" y="47"/>
                  <a:pt x="145" y="47"/>
                </a:cubicBezTo>
                <a:cubicBezTo>
                  <a:pt x="145" y="47"/>
                  <a:pt x="145" y="48"/>
                  <a:pt x="144" y="48"/>
                </a:cubicBezTo>
                <a:cubicBezTo>
                  <a:pt x="143" y="49"/>
                  <a:pt x="143" y="50"/>
                  <a:pt x="142" y="51"/>
                </a:cubicBezTo>
                <a:cubicBezTo>
                  <a:pt x="142" y="51"/>
                  <a:pt x="142" y="51"/>
                  <a:pt x="142" y="51"/>
                </a:cubicBezTo>
                <a:close/>
                <a:moveTo>
                  <a:pt x="136" y="50"/>
                </a:moveTo>
                <a:cubicBezTo>
                  <a:pt x="137" y="50"/>
                  <a:pt x="137" y="50"/>
                  <a:pt x="138" y="51"/>
                </a:cubicBezTo>
                <a:cubicBezTo>
                  <a:pt x="139" y="49"/>
                  <a:pt x="140" y="48"/>
                  <a:pt x="141" y="47"/>
                </a:cubicBezTo>
                <a:cubicBezTo>
                  <a:pt x="142" y="46"/>
                  <a:pt x="142" y="46"/>
                  <a:pt x="142" y="46"/>
                </a:cubicBezTo>
                <a:cubicBezTo>
                  <a:pt x="143" y="46"/>
                  <a:pt x="143" y="45"/>
                  <a:pt x="143" y="45"/>
                </a:cubicBezTo>
                <a:cubicBezTo>
                  <a:pt x="144" y="44"/>
                  <a:pt x="145" y="44"/>
                  <a:pt x="145" y="43"/>
                </a:cubicBezTo>
                <a:cubicBezTo>
                  <a:pt x="145" y="43"/>
                  <a:pt x="146" y="43"/>
                  <a:pt x="146" y="43"/>
                </a:cubicBezTo>
                <a:cubicBezTo>
                  <a:pt x="146" y="42"/>
                  <a:pt x="146" y="42"/>
                  <a:pt x="146" y="42"/>
                </a:cubicBezTo>
                <a:cubicBezTo>
                  <a:pt x="145" y="42"/>
                  <a:pt x="143" y="42"/>
                  <a:pt x="143" y="42"/>
                </a:cubicBezTo>
                <a:cubicBezTo>
                  <a:pt x="143" y="42"/>
                  <a:pt x="143" y="42"/>
                  <a:pt x="143" y="42"/>
                </a:cubicBezTo>
                <a:cubicBezTo>
                  <a:pt x="142" y="44"/>
                  <a:pt x="141" y="45"/>
                  <a:pt x="140" y="46"/>
                </a:cubicBezTo>
                <a:cubicBezTo>
                  <a:pt x="140" y="47"/>
                  <a:pt x="139" y="47"/>
                  <a:pt x="139" y="47"/>
                </a:cubicBezTo>
                <a:cubicBezTo>
                  <a:pt x="139" y="48"/>
                  <a:pt x="139" y="48"/>
                  <a:pt x="139" y="48"/>
                </a:cubicBezTo>
                <a:cubicBezTo>
                  <a:pt x="138" y="49"/>
                  <a:pt x="137" y="50"/>
                  <a:pt x="136" y="50"/>
                </a:cubicBezTo>
                <a:close/>
                <a:moveTo>
                  <a:pt x="132" y="50"/>
                </a:moveTo>
                <a:cubicBezTo>
                  <a:pt x="133" y="50"/>
                  <a:pt x="133" y="49"/>
                  <a:pt x="134" y="48"/>
                </a:cubicBezTo>
                <a:cubicBezTo>
                  <a:pt x="134" y="48"/>
                  <a:pt x="134" y="48"/>
                  <a:pt x="134" y="48"/>
                </a:cubicBezTo>
                <a:cubicBezTo>
                  <a:pt x="135" y="47"/>
                  <a:pt x="136" y="46"/>
                  <a:pt x="137" y="45"/>
                </a:cubicBezTo>
                <a:cubicBezTo>
                  <a:pt x="136" y="46"/>
                  <a:pt x="135" y="47"/>
                  <a:pt x="133" y="48"/>
                </a:cubicBezTo>
                <a:cubicBezTo>
                  <a:pt x="133" y="48"/>
                  <a:pt x="132" y="49"/>
                  <a:pt x="132" y="49"/>
                </a:cubicBezTo>
                <a:cubicBezTo>
                  <a:pt x="131" y="50"/>
                  <a:pt x="131" y="50"/>
                  <a:pt x="131" y="50"/>
                </a:cubicBezTo>
                <a:cubicBezTo>
                  <a:pt x="131" y="50"/>
                  <a:pt x="132" y="50"/>
                  <a:pt x="132" y="50"/>
                </a:cubicBezTo>
                <a:close/>
                <a:moveTo>
                  <a:pt x="128" y="46"/>
                </a:moveTo>
                <a:cubicBezTo>
                  <a:pt x="127" y="46"/>
                  <a:pt x="127" y="47"/>
                  <a:pt x="126" y="48"/>
                </a:cubicBezTo>
                <a:cubicBezTo>
                  <a:pt x="126" y="47"/>
                  <a:pt x="126" y="47"/>
                  <a:pt x="127" y="47"/>
                </a:cubicBezTo>
                <a:cubicBezTo>
                  <a:pt x="127" y="46"/>
                  <a:pt x="128" y="46"/>
                  <a:pt x="128" y="46"/>
                </a:cubicBezTo>
                <a:cubicBezTo>
                  <a:pt x="128" y="46"/>
                  <a:pt x="128" y="46"/>
                  <a:pt x="128" y="46"/>
                </a:cubicBezTo>
                <a:close/>
                <a:moveTo>
                  <a:pt x="119" y="41"/>
                </a:moveTo>
                <a:cubicBezTo>
                  <a:pt x="119" y="42"/>
                  <a:pt x="119" y="43"/>
                  <a:pt x="119" y="44"/>
                </a:cubicBezTo>
                <a:cubicBezTo>
                  <a:pt x="120" y="43"/>
                  <a:pt x="121" y="43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20" y="42"/>
                  <a:pt x="120" y="41"/>
                  <a:pt x="119" y="41"/>
                </a:cubicBezTo>
                <a:close/>
                <a:moveTo>
                  <a:pt x="125" y="39"/>
                </a:moveTo>
                <a:cubicBezTo>
                  <a:pt x="130" y="39"/>
                  <a:pt x="135" y="39"/>
                  <a:pt x="140" y="39"/>
                </a:cubicBezTo>
                <a:cubicBezTo>
                  <a:pt x="142" y="39"/>
                  <a:pt x="143" y="39"/>
                  <a:pt x="144" y="39"/>
                </a:cubicBezTo>
                <a:cubicBezTo>
                  <a:pt x="154" y="40"/>
                  <a:pt x="163" y="40"/>
                  <a:pt x="171" y="41"/>
                </a:cubicBezTo>
                <a:cubicBezTo>
                  <a:pt x="174" y="41"/>
                  <a:pt x="174" y="41"/>
                  <a:pt x="174" y="41"/>
                </a:cubicBezTo>
                <a:cubicBezTo>
                  <a:pt x="190" y="42"/>
                  <a:pt x="206" y="43"/>
                  <a:pt x="222" y="43"/>
                </a:cubicBezTo>
                <a:cubicBezTo>
                  <a:pt x="223" y="43"/>
                  <a:pt x="223" y="43"/>
                  <a:pt x="223" y="43"/>
                </a:cubicBezTo>
                <a:cubicBezTo>
                  <a:pt x="224" y="42"/>
                  <a:pt x="224" y="41"/>
                  <a:pt x="223" y="39"/>
                </a:cubicBezTo>
                <a:cubicBezTo>
                  <a:pt x="223" y="39"/>
                  <a:pt x="223" y="39"/>
                  <a:pt x="223" y="39"/>
                </a:cubicBezTo>
                <a:cubicBezTo>
                  <a:pt x="223" y="39"/>
                  <a:pt x="222" y="38"/>
                  <a:pt x="222" y="38"/>
                </a:cubicBezTo>
                <a:cubicBezTo>
                  <a:pt x="222" y="38"/>
                  <a:pt x="222" y="37"/>
                  <a:pt x="222" y="37"/>
                </a:cubicBezTo>
                <a:cubicBezTo>
                  <a:pt x="222" y="37"/>
                  <a:pt x="222" y="37"/>
                  <a:pt x="222" y="37"/>
                </a:cubicBezTo>
                <a:cubicBezTo>
                  <a:pt x="220" y="34"/>
                  <a:pt x="217" y="31"/>
                  <a:pt x="216" y="29"/>
                </a:cubicBezTo>
                <a:cubicBezTo>
                  <a:pt x="212" y="25"/>
                  <a:pt x="208" y="22"/>
                  <a:pt x="204" y="20"/>
                </a:cubicBezTo>
                <a:cubicBezTo>
                  <a:pt x="197" y="15"/>
                  <a:pt x="187" y="11"/>
                  <a:pt x="177" y="8"/>
                </a:cubicBezTo>
                <a:cubicBezTo>
                  <a:pt x="167" y="6"/>
                  <a:pt x="156" y="4"/>
                  <a:pt x="145" y="3"/>
                </a:cubicBezTo>
                <a:cubicBezTo>
                  <a:pt x="140" y="3"/>
                  <a:pt x="136" y="3"/>
                  <a:pt x="132" y="3"/>
                </a:cubicBezTo>
                <a:cubicBezTo>
                  <a:pt x="130" y="3"/>
                  <a:pt x="128" y="3"/>
                  <a:pt x="126" y="3"/>
                </a:cubicBezTo>
                <a:cubicBezTo>
                  <a:pt x="124" y="3"/>
                  <a:pt x="122" y="3"/>
                  <a:pt x="120" y="3"/>
                </a:cubicBezTo>
                <a:cubicBezTo>
                  <a:pt x="120" y="3"/>
                  <a:pt x="120" y="3"/>
                  <a:pt x="119" y="3"/>
                </a:cubicBezTo>
                <a:cubicBezTo>
                  <a:pt x="119" y="6"/>
                  <a:pt x="119" y="10"/>
                  <a:pt x="120" y="13"/>
                </a:cubicBezTo>
                <a:cubicBezTo>
                  <a:pt x="120" y="21"/>
                  <a:pt x="120" y="30"/>
                  <a:pt x="119" y="39"/>
                </a:cubicBezTo>
                <a:cubicBezTo>
                  <a:pt x="121" y="39"/>
                  <a:pt x="123" y="39"/>
                  <a:pt x="125" y="39"/>
                </a:cubicBezTo>
                <a:close/>
                <a:moveTo>
                  <a:pt x="122" y="42"/>
                </a:moveTo>
                <a:cubicBezTo>
                  <a:pt x="123" y="42"/>
                  <a:pt x="123" y="42"/>
                  <a:pt x="123" y="42"/>
                </a:cubicBezTo>
                <a:cubicBezTo>
                  <a:pt x="123" y="42"/>
                  <a:pt x="123" y="43"/>
                  <a:pt x="123" y="43"/>
                </a:cubicBezTo>
                <a:cubicBezTo>
                  <a:pt x="123" y="43"/>
                  <a:pt x="124" y="42"/>
                  <a:pt x="124" y="42"/>
                </a:cubicBezTo>
                <a:cubicBezTo>
                  <a:pt x="124" y="42"/>
                  <a:pt x="123" y="42"/>
                  <a:pt x="122" y="42"/>
                </a:cubicBezTo>
                <a:close/>
                <a:moveTo>
                  <a:pt x="127" y="42"/>
                </a:moveTo>
                <a:cubicBezTo>
                  <a:pt x="127" y="42"/>
                  <a:pt x="127" y="43"/>
                  <a:pt x="127" y="43"/>
                </a:cubicBezTo>
                <a:cubicBezTo>
                  <a:pt x="127" y="43"/>
                  <a:pt x="127" y="43"/>
                  <a:pt x="127" y="43"/>
                </a:cubicBezTo>
                <a:cubicBezTo>
                  <a:pt x="127" y="43"/>
                  <a:pt x="128" y="42"/>
                  <a:pt x="129" y="42"/>
                </a:cubicBezTo>
                <a:cubicBezTo>
                  <a:pt x="128" y="42"/>
                  <a:pt x="128" y="42"/>
                  <a:pt x="127" y="42"/>
                </a:cubicBezTo>
                <a:close/>
                <a:moveTo>
                  <a:pt x="131" y="42"/>
                </a:moveTo>
                <a:cubicBezTo>
                  <a:pt x="131" y="42"/>
                  <a:pt x="131" y="42"/>
                  <a:pt x="131" y="43"/>
                </a:cubicBezTo>
                <a:cubicBezTo>
                  <a:pt x="131" y="43"/>
                  <a:pt x="131" y="43"/>
                  <a:pt x="131" y="43"/>
                </a:cubicBezTo>
                <a:cubicBezTo>
                  <a:pt x="132" y="43"/>
                  <a:pt x="132" y="42"/>
                  <a:pt x="133" y="42"/>
                </a:cubicBezTo>
                <a:cubicBezTo>
                  <a:pt x="132" y="42"/>
                  <a:pt x="131" y="42"/>
                  <a:pt x="131" y="4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16158" y="2712773"/>
            <a:ext cx="293426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 designer can use text text to simulate what text will will look look like. If it is not real text.</a:t>
            </a:r>
            <a:endParaRPr lang="zh-CN" altLang="en-US" sz="13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016158" y="2339959"/>
            <a:ext cx="1555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Title here  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7" name="Freeform 5"/>
          <p:cNvSpPr>
            <a:spLocks noEditPoints="1"/>
          </p:cNvSpPr>
          <p:nvPr/>
        </p:nvSpPr>
        <p:spPr bwMode="auto">
          <a:xfrm>
            <a:off x="6346058" y="2339959"/>
            <a:ext cx="1981352" cy="1173707"/>
          </a:xfrm>
          <a:custGeom>
            <a:avLst/>
            <a:gdLst>
              <a:gd name="T0" fmla="*/ 52 w 231"/>
              <a:gd name="T1" fmla="*/ 126 h 141"/>
              <a:gd name="T2" fmla="*/ 5 w 231"/>
              <a:gd name="T3" fmla="*/ 101 h 141"/>
              <a:gd name="T4" fmla="*/ 116 w 231"/>
              <a:gd name="T5" fmla="*/ 2 h 141"/>
              <a:gd name="T6" fmla="*/ 228 w 231"/>
              <a:gd name="T7" fmla="*/ 52 h 141"/>
              <a:gd name="T8" fmla="*/ 224 w 231"/>
              <a:gd name="T9" fmla="*/ 109 h 141"/>
              <a:gd name="T10" fmla="*/ 190 w 231"/>
              <a:gd name="T11" fmla="*/ 133 h 141"/>
              <a:gd name="T12" fmla="*/ 138 w 231"/>
              <a:gd name="T13" fmla="*/ 117 h 141"/>
              <a:gd name="T14" fmla="*/ 130 w 231"/>
              <a:gd name="T15" fmla="*/ 128 h 141"/>
              <a:gd name="T16" fmla="*/ 129 w 231"/>
              <a:gd name="T17" fmla="*/ 131 h 141"/>
              <a:gd name="T18" fmla="*/ 123 w 231"/>
              <a:gd name="T19" fmla="*/ 116 h 141"/>
              <a:gd name="T20" fmla="*/ 117 w 231"/>
              <a:gd name="T21" fmla="*/ 127 h 141"/>
              <a:gd name="T22" fmla="*/ 109 w 231"/>
              <a:gd name="T23" fmla="*/ 123 h 141"/>
              <a:gd name="T24" fmla="*/ 148 w 231"/>
              <a:gd name="T25" fmla="*/ 134 h 141"/>
              <a:gd name="T26" fmla="*/ 166 w 231"/>
              <a:gd name="T27" fmla="*/ 129 h 141"/>
              <a:gd name="T28" fmla="*/ 106 w 231"/>
              <a:gd name="T29" fmla="*/ 131 h 141"/>
              <a:gd name="T30" fmla="*/ 103 w 231"/>
              <a:gd name="T31" fmla="*/ 119 h 141"/>
              <a:gd name="T32" fmla="*/ 184 w 231"/>
              <a:gd name="T33" fmla="*/ 126 h 141"/>
              <a:gd name="T34" fmla="*/ 87 w 231"/>
              <a:gd name="T35" fmla="*/ 109 h 141"/>
              <a:gd name="T36" fmla="*/ 94 w 231"/>
              <a:gd name="T37" fmla="*/ 113 h 141"/>
              <a:gd name="T38" fmla="*/ 83 w 231"/>
              <a:gd name="T39" fmla="*/ 108 h 141"/>
              <a:gd name="T40" fmla="*/ 75 w 231"/>
              <a:gd name="T41" fmla="*/ 109 h 141"/>
              <a:gd name="T42" fmla="*/ 71 w 231"/>
              <a:gd name="T43" fmla="*/ 127 h 141"/>
              <a:gd name="T44" fmla="*/ 194 w 231"/>
              <a:gd name="T45" fmla="*/ 126 h 141"/>
              <a:gd name="T46" fmla="*/ 176 w 231"/>
              <a:gd name="T47" fmla="*/ 123 h 141"/>
              <a:gd name="T48" fmla="*/ 53 w 231"/>
              <a:gd name="T49" fmla="*/ 121 h 141"/>
              <a:gd name="T50" fmla="*/ 44 w 231"/>
              <a:gd name="T51" fmla="*/ 98 h 141"/>
              <a:gd name="T52" fmla="*/ 186 w 231"/>
              <a:gd name="T53" fmla="*/ 105 h 141"/>
              <a:gd name="T54" fmla="*/ 107 w 231"/>
              <a:gd name="T55" fmla="*/ 111 h 141"/>
              <a:gd name="T56" fmla="*/ 42 w 231"/>
              <a:gd name="T57" fmla="*/ 97 h 141"/>
              <a:gd name="T58" fmla="*/ 200 w 231"/>
              <a:gd name="T59" fmla="*/ 115 h 141"/>
              <a:gd name="T60" fmla="*/ 27 w 231"/>
              <a:gd name="T61" fmla="*/ 102 h 141"/>
              <a:gd name="T62" fmla="*/ 214 w 231"/>
              <a:gd name="T63" fmla="*/ 111 h 141"/>
              <a:gd name="T64" fmla="*/ 189 w 231"/>
              <a:gd name="T65" fmla="*/ 109 h 141"/>
              <a:gd name="T66" fmla="*/ 199 w 231"/>
              <a:gd name="T67" fmla="*/ 105 h 141"/>
              <a:gd name="T68" fmla="*/ 107 w 231"/>
              <a:gd name="T69" fmla="*/ 107 h 141"/>
              <a:gd name="T70" fmla="*/ 217 w 231"/>
              <a:gd name="T71" fmla="*/ 57 h 141"/>
              <a:gd name="T72" fmla="*/ 120 w 231"/>
              <a:gd name="T73" fmla="*/ 53 h 141"/>
              <a:gd name="T74" fmla="*/ 116 w 231"/>
              <a:gd name="T75" fmla="*/ 40 h 141"/>
              <a:gd name="T76" fmla="*/ 15 w 231"/>
              <a:gd name="T77" fmla="*/ 78 h 141"/>
              <a:gd name="T78" fmla="*/ 219 w 231"/>
              <a:gd name="T79" fmla="*/ 108 h 141"/>
              <a:gd name="T80" fmla="*/ 210 w 231"/>
              <a:gd name="T81" fmla="*/ 105 h 141"/>
              <a:gd name="T82" fmla="*/ 183 w 231"/>
              <a:gd name="T83" fmla="*/ 106 h 141"/>
              <a:gd name="T84" fmla="*/ 19 w 231"/>
              <a:gd name="T85" fmla="*/ 86 h 141"/>
              <a:gd name="T86" fmla="*/ 14 w 231"/>
              <a:gd name="T87" fmla="*/ 102 h 141"/>
              <a:gd name="T88" fmla="*/ 9 w 231"/>
              <a:gd name="T89" fmla="*/ 85 h 141"/>
              <a:gd name="T90" fmla="*/ 219 w 231"/>
              <a:gd name="T91" fmla="*/ 99 h 141"/>
              <a:gd name="T92" fmla="*/ 220 w 231"/>
              <a:gd name="T93" fmla="*/ 86 h 141"/>
              <a:gd name="T94" fmla="*/ 225 w 231"/>
              <a:gd name="T95" fmla="*/ 46 h 141"/>
              <a:gd name="T96" fmla="*/ 225 w 231"/>
              <a:gd name="T97" fmla="*/ 54 h 141"/>
              <a:gd name="T98" fmla="*/ 211 w 231"/>
              <a:gd name="T99" fmla="*/ 46 h 141"/>
              <a:gd name="T100" fmla="*/ 193 w 231"/>
              <a:gd name="T101" fmla="*/ 46 h 141"/>
              <a:gd name="T102" fmla="*/ 178 w 231"/>
              <a:gd name="T103" fmla="*/ 48 h 141"/>
              <a:gd name="T104" fmla="*/ 171 w 231"/>
              <a:gd name="T105" fmla="*/ 46 h 141"/>
              <a:gd name="T106" fmla="*/ 173 w 231"/>
              <a:gd name="T107" fmla="*/ 52 h 141"/>
              <a:gd name="T108" fmla="*/ 153 w 231"/>
              <a:gd name="T109" fmla="*/ 43 h 141"/>
              <a:gd name="T110" fmla="*/ 146 w 231"/>
              <a:gd name="T111" fmla="*/ 43 h 141"/>
              <a:gd name="T112" fmla="*/ 131 w 231"/>
              <a:gd name="T113" fmla="*/ 50 h 141"/>
              <a:gd name="T114" fmla="*/ 144 w 231"/>
              <a:gd name="T115" fmla="*/ 39 h 141"/>
              <a:gd name="T116" fmla="*/ 132 w 231"/>
              <a:gd name="T117" fmla="*/ 3 h 141"/>
              <a:gd name="T118" fmla="*/ 127 w 231"/>
              <a:gd name="T119" fmla="*/ 43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31" h="141">
                <a:moveTo>
                  <a:pt x="143" y="141"/>
                </a:moveTo>
                <a:cubicBezTo>
                  <a:pt x="142" y="141"/>
                  <a:pt x="142" y="141"/>
                  <a:pt x="142" y="140"/>
                </a:cubicBezTo>
                <a:cubicBezTo>
                  <a:pt x="141" y="139"/>
                  <a:pt x="141" y="138"/>
                  <a:pt x="141" y="137"/>
                </a:cubicBezTo>
                <a:cubicBezTo>
                  <a:pt x="139" y="137"/>
                  <a:pt x="136" y="137"/>
                  <a:pt x="133" y="137"/>
                </a:cubicBezTo>
                <a:cubicBezTo>
                  <a:pt x="120" y="137"/>
                  <a:pt x="106" y="136"/>
                  <a:pt x="92" y="134"/>
                </a:cubicBezTo>
                <a:cubicBezTo>
                  <a:pt x="92" y="134"/>
                  <a:pt x="92" y="135"/>
                  <a:pt x="92" y="135"/>
                </a:cubicBezTo>
                <a:cubicBezTo>
                  <a:pt x="91" y="136"/>
                  <a:pt x="91" y="136"/>
                  <a:pt x="91" y="136"/>
                </a:cubicBezTo>
                <a:cubicBezTo>
                  <a:pt x="90" y="136"/>
                  <a:pt x="90" y="136"/>
                  <a:pt x="89" y="135"/>
                </a:cubicBezTo>
                <a:cubicBezTo>
                  <a:pt x="89" y="135"/>
                  <a:pt x="89" y="134"/>
                  <a:pt x="89" y="133"/>
                </a:cubicBezTo>
                <a:cubicBezTo>
                  <a:pt x="89" y="133"/>
                  <a:pt x="89" y="133"/>
                  <a:pt x="89" y="133"/>
                </a:cubicBezTo>
                <a:cubicBezTo>
                  <a:pt x="86" y="133"/>
                  <a:pt x="84" y="133"/>
                  <a:pt x="81" y="132"/>
                </a:cubicBezTo>
                <a:cubicBezTo>
                  <a:pt x="81" y="132"/>
                  <a:pt x="81" y="132"/>
                  <a:pt x="81" y="132"/>
                </a:cubicBezTo>
                <a:cubicBezTo>
                  <a:pt x="80" y="132"/>
                  <a:pt x="80" y="132"/>
                  <a:pt x="80" y="132"/>
                </a:cubicBezTo>
                <a:cubicBezTo>
                  <a:pt x="72" y="131"/>
                  <a:pt x="62" y="129"/>
                  <a:pt x="52" y="126"/>
                </a:cubicBezTo>
                <a:cubicBezTo>
                  <a:pt x="52" y="127"/>
                  <a:pt x="51" y="127"/>
                  <a:pt x="51" y="127"/>
                </a:cubicBezTo>
                <a:cubicBezTo>
                  <a:pt x="50" y="127"/>
                  <a:pt x="50" y="126"/>
                  <a:pt x="50" y="126"/>
                </a:cubicBezTo>
                <a:cubicBezTo>
                  <a:pt x="50" y="126"/>
                  <a:pt x="50" y="126"/>
                  <a:pt x="50" y="125"/>
                </a:cubicBezTo>
                <a:cubicBezTo>
                  <a:pt x="49" y="125"/>
                  <a:pt x="48" y="125"/>
                  <a:pt x="47" y="125"/>
                </a:cubicBezTo>
                <a:cubicBezTo>
                  <a:pt x="40" y="122"/>
                  <a:pt x="33" y="118"/>
                  <a:pt x="27" y="114"/>
                </a:cubicBezTo>
                <a:cubicBezTo>
                  <a:pt x="27" y="115"/>
                  <a:pt x="27" y="115"/>
                  <a:pt x="26" y="115"/>
                </a:cubicBezTo>
                <a:cubicBezTo>
                  <a:pt x="26" y="115"/>
                  <a:pt x="26" y="114"/>
                  <a:pt x="25" y="114"/>
                </a:cubicBezTo>
                <a:cubicBezTo>
                  <a:pt x="25" y="114"/>
                  <a:pt x="25" y="113"/>
                  <a:pt x="25" y="113"/>
                </a:cubicBezTo>
                <a:cubicBezTo>
                  <a:pt x="25" y="113"/>
                  <a:pt x="21" y="111"/>
                  <a:pt x="20" y="110"/>
                </a:cubicBezTo>
                <a:cubicBezTo>
                  <a:pt x="20" y="110"/>
                  <a:pt x="20" y="110"/>
                  <a:pt x="20" y="110"/>
                </a:cubicBezTo>
                <a:cubicBezTo>
                  <a:pt x="20" y="110"/>
                  <a:pt x="19" y="110"/>
                  <a:pt x="19" y="109"/>
                </a:cubicBezTo>
                <a:cubicBezTo>
                  <a:pt x="16" y="108"/>
                  <a:pt x="13" y="105"/>
                  <a:pt x="9" y="103"/>
                </a:cubicBezTo>
                <a:cubicBezTo>
                  <a:pt x="9" y="103"/>
                  <a:pt x="8" y="103"/>
                  <a:pt x="8" y="103"/>
                </a:cubicBezTo>
                <a:cubicBezTo>
                  <a:pt x="7" y="103"/>
                  <a:pt x="5" y="102"/>
                  <a:pt x="5" y="101"/>
                </a:cubicBezTo>
                <a:cubicBezTo>
                  <a:pt x="5" y="100"/>
                  <a:pt x="5" y="99"/>
                  <a:pt x="5" y="97"/>
                </a:cubicBezTo>
                <a:cubicBezTo>
                  <a:pt x="4" y="97"/>
                  <a:pt x="4" y="97"/>
                  <a:pt x="4" y="96"/>
                </a:cubicBezTo>
                <a:cubicBezTo>
                  <a:pt x="4" y="93"/>
                  <a:pt x="4" y="89"/>
                  <a:pt x="4" y="86"/>
                </a:cubicBezTo>
                <a:cubicBezTo>
                  <a:pt x="4" y="80"/>
                  <a:pt x="4" y="74"/>
                  <a:pt x="4" y="67"/>
                </a:cubicBezTo>
                <a:cubicBezTo>
                  <a:pt x="0" y="45"/>
                  <a:pt x="26" y="29"/>
                  <a:pt x="42" y="21"/>
                </a:cubicBezTo>
                <a:cubicBezTo>
                  <a:pt x="49" y="18"/>
                  <a:pt x="56" y="15"/>
                  <a:pt x="62" y="14"/>
                </a:cubicBezTo>
                <a:cubicBezTo>
                  <a:pt x="67" y="13"/>
                  <a:pt x="72" y="12"/>
                  <a:pt x="76" y="11"/>
                </a:cubicBezTo>
                <a:cubicBezTo>
                  <a:pt x="78" y="11"/>
                  <a:pt x="79" y="11"/>
                  <a:pt x="80" y="11"/>
                </a:cubicBezTo>
                <a:cubicBezTo>
                  <a:pt x="80" y="11"/>
                  <a:pt x="80" y="11"/>
                  <a:pt x="80" y="11"/>
                </a:cubicBezTo>
                <a:cubicBezTo>
                  <a:pt x="89" y="9"/>
                  <a:pt x="97" y="8"/>
                  <a:pt x="106" y="8"/>
                </a:cubicBezTo>
                <a:cubicBezTo>
                  <a:pt x="110" y="8"/>
                  <a:pt x="113" y="8"/>
                  <a:pt x="116" y="8"/>
                </a:cubicBezTo>
                <a:cubicBezTo>
                  <a:pt x="116" y="8"/>
                  <a:pt x="116" y="8"/>
                  <a:pt x="116" y="8"/>
                </a:cubicBezTo>
                <a:cubicBezTo>
                  <a:pt x="116" y="6"/>
                  <a:pt x="116" y="4"/>
                  <a:pt x="116" y="3"/>
                </a:cubicBezTo>
                <a:cubicBezTo>
                  <a:pt x="116" y="3"/>
                  <a:pt x="116" y="2"/>
                  <a:pt x="116" y="2"/>
                </a:cubicBezTo>
                <a:cubicBezTo>
                  <a:pt x="115" y="1"/>
                  <a:pt x="116" y="1"/>
                  <a:pt x="117" y="0"/>
                </a:cubicBezTo>
                <a:cubicBezTo>
                  <a:pt x="118" y="0"/>
                  <a:pt x="119" y="0"/>
                  <a:pt x="121" y="0"/>
                </a:cubicBezTo>
                <a:cubicBezTo>
                  <a:pt x="124" y="0"/>
                  <a:pt x="128" y="0"/>
                  <a:pt x="131" y="0"/>
                </a:cubicBezTo>
                <a:cubicBezTo>
                  <a:pt x="151" y="0"/>
                  <a:pt x="168" y="2"/>
                  <a:pt x="183" y="7"/>
                </a:cubicBezTo>
                <a:cubicBezTo>
                  <a:pt x="194" y="10"/>
                  <a:pt x="203" y="14"/>
                  <a:pt x="210" y="20"/>
                </a:cubicBezTo>
                <a:cubicBezTo>
                  <a:pt x="215" y="23"/>
                  <a:pt x="218" y="26"/>
                  <a:pt x="221" y="30"/>
                </a:cubicBezTo>
                <a:cubicBezTo>
                  <a:pt x="221" y="30"/>
                  <a:pt x="221" y="30"/>
                  <a:pt x="221" y="30"/>
                </a:cubicBezTo>
                <a:cubicBezTo>
                  <a:pt x="223" y="32"/>
                  <a:pt x="225" y="35"/>
                  <a:pt x="226" y="38"/>
                </a:cubicBezTo>
                <a:cubicBezTo>
                  <a:pt x="227" y="38"/>
                  <a:pt x="227" y="38"/>
                  <a:pt x="228" y="39"/>
                </a:cubicBezTo>
                <a:cubicBezTo>
                  <a:pt x="228" y="40"/>
                  <a:pt x="228" y="41"/>
                  <a:pt x="228" y="42"/>
                </a:cubicBezTo>
                <a:cubicBezTo>
                  <a:pt x="228" y="42"/>
                  <a:pt x="228" y="42"/>
                  <a:pt x="228" y="43"/>
                </a:cubicBezTo>
                <a:cubicBezTo>
                  <a:pt x="228" y="43"/>
                  <a:pt x="229" y="44"/>
                  <a:pt x="229" y="44"/>
                </a:cubicBezTo>
                <a:cubicBezTo>
                  <a:pt x="228" y="46"/>
                  <a:pt x="228" y="49"/>
                  <a:pt x="228" y="51"/>
                </a:cubicBezTo>
                <a:cubicBezTo>
                  <a:pt x="228" y="51"/>
                  <a:pt x="228" y="52"/>
                  <a:pt x="228" y="52"/>
                </a:cubicBezTo>
                <a:cubicBezTo>
                  <a:pt x="228" y="52"/>
                  <a:pt x="228" y="53"/>
                  <a:pt x="228" y="53"/>
                </a:cubicBezTo>
                <a:cubicBezTo>
                  <a:pt x="228" y="53"/>
                  <a:pt x="228" y="53"/>
                  <a:pt x="228" y="53"/>
                </a:cubicBezTo>
                <a:cubicBezTo>
                  <a:pt x="229" y="55"/>
                  <a:pt x="229" y="57"/>
                  <a:pt x="230" y="59"/>
                </a:cubicBezTo>
                <a:cubicBezTo>
                  <a:pt x="230" y="59"/>
                  <a:pt x="230" y="59"/>
                  <a:pt x="230" y="59"/>
                </a:cubicBezTo>
                <a:cubicBezTo>
                  <a:pt x="230" y="60"/>
                  <a:pt x="231" y="60"/>
                  <a:pt x="230" y="60"/>
                </a:cubicBezTo>
                <a:cubicBezTo>
                  <a:pt x="229" y="65"/>
                  <a:pt x="229" y="69"/>
                  <a:pt x="230" y="74"/>
                </a:cubicBezTo>
                <a:cubicBezTo>
                  <a:pt x="230" y="75"/>
                  <a:pt x="230" y="76"/>
                  <a:pt x="230" y="78"/>
                </a:cubicBezTo>
                <a:cubicBezTo>
                  <a:pt x="230" y="80"/>
                  <a:pt x="230" y="83"/>
                  <a:pt x="230" y="86"/>
                </a:cubicBezTo>
                <a:cubicBezTo>
                  <a:pt x="230" y="87"/>
                  <a:pt x="230" y="88"/>
                  <a:pt x="230" y="89"/>
                </a:cubicBezTo>
                <a:cubicBezTo>
                  <a:pt x="230" y="92"/>
                  <a:pt x="229" y="95"/>
                  <a:pt x="229" y="98"/>
                </a:cubicBezTo>
                <a:cubicBezTo>
                  <a:pt x="230" y="99"/>
                  <a:pt x="230" y="99"/>
                  <a:pt x="231" y="100"/>
                </a:cubicBezTo>
                <a:cubicBezTo>
                  <a:pt x="231" y="100"/>
                  <a:pt x="231" y="101"/>
                  <a:pt x="230" y="102"/>
                </a:cubicBezTo>
                <a:cubicBezTo>
                  <a:pt x="229" y="104"/>
                  <a:pt x="226" y="106"/>
                  <a:pt x="224" y="108"/>
                </a:cubicBezTo>
                <a:cubicBezTo>
                  <a:pt x="224" y="109"/>
                  <a:pt x="224" y="109"/>
                  <a:pt x="224" y="109"/>
                </a:cubicBezTo>
                <a:cubicBezTo>
                  <a:pt x="224" y="110"/>
                  <a:pt x="224" y="110"/>
                  <a:pt x="223" y="110"/>
                </a:cubicBezTo>
                <a:cubicBezTo>
                  <a:pt x="223" y="110"/>
                  <a:pt x="223" y="110"/>
                  <a:pt x="223" y="110"/>
                </a:cubicBezTo>
                <a:cubicBezTo>
                  <a:pt x="223" y="110"/>
                  <a:pt x="223" y="110"/>
                  <a:pt x="223" y="110"/>
                </a:cubicBezTo>
                <a:cubicBezTo>
                  <a:pt x="219" y="113"/>
                  <a:pt x="216" y="117"/>
                  <a:pt x="212" y="120"/>
                </a:cubicBezTo>
                <a:cubicBezTo>
                  <a:pt x="211" y="120"/>
                  <a:pt x="211" y="120"/>
                  <a:pt x="211" y="120"/>
                </a:cubicBezTo>
                <a:cubicBezTo>
                  <a:pt x="211" y="120"/>
                  <a:pt x="211" y="120"/>
                  <a:pt x="211" y="120"/>
                </a:cubicBezTo>
                <a:cubicBezTo>
                  <a:pt x="211" y="120"/>
                  <a:pt x="210" y="121"/>
                  <a:pt x="210" y="121"/>
                </a:cubicBezTo>
                <a:cubicBezTo>
                  <a:pt x="209" y="121"/>
                  <a:pt x="209" y="121"/>
                  <a:pt x="209" y="121"/>
                </a:cubicBezTo>
                <a:cubicBezTo>
                  <a:pt x="209" y="122"/>
                  <a:pt x="209" y="122"/>
                  <a:pt x="208" y="122"/>
                </a:cubicBezTo>
                <a:cubicBezTo>
                  <a:pt x="208" y="122"/>
                  <a:pt x="208" y="122"/>
                  <a:pt x="208" y="122"/>
                </a:cubicBezTo>
                <a:cubicBezTo>
                  <a:pt x="203" y="126"/>
                  <a:pt x="198" y="129"/>
                  <a:pt x="193" y="131"/>
                </a:cubicBezTo>
                <a:cubicBezTo>
                  <a:pt x="193" y="132"/>
                  <a:pt x="193" y="133"/>
                  <a:pt x="192" y="133"/>
                </a:cubicBezTo>
                <a:cubicBezTo>
                  <a:pt x="192" y="134"/>
                  <a:pt x="192" y="134"/>
                  <a:pt x="191" y="134"/>
                </a:cubicBezTo>
                <a:cubicBezTo>
                  <a:pt x="190" y="134"/>
                  <a:pt x="190" y="134"/>
                  <a:pt x="190" y="133"/>
                </a:cubicBezTo>
                <a:cubicBezTo>
                  <a:pt x="190" y="133"/>
                  <a:pt x="190" y="132"/>
                  <a:pt x="190" y="132"/>
                </a:cubicBezTo>
                <a:cubicBezTo>
                  <a:pt x="189" y="132"/>
                  <a:pt x="187" y="132"/>
                  <a:pt x="186" y="133"/>
                </a:cubicBezTo>
                <a:cubicBezTo>
                  <a:pt x="175" y="136"/>
                  <a:pt x="162" y="137"/>
                  <a:pt x="145" y="137"/>
                </a:cubicBezTo>
                <a:cubicBezTo>
                  <a:pt x="145" y="137"/>
                  <a:pt x="145" y="137"/>
                  <a:pt x="144" y="137"/>
                </a:cubicBezTo>
                <a:cubicBezTo>
                  <a:pt x="144" y="138"/>
                  <a:pt x="144" y="139"/>
                  <a:pt x="144" y="140"/>
                </a:cubicBezTo>
                <a:cubicBezTo>
                  <a:pt x="144" y="141"/>
                  <a:pt x="143" y="141"/>
                  <a:pt x="143" y="141"/>
                </a:cubicBezTo>
                <a:close/>
                <a:moveTo>
                  <a:pt x="109" y="132"/>
                </a:moveTo>
                <a:cubicBezTo>
                  <a:pt x="119" y="133"/>
                  <a:pt x="129" y="134"/>
                  <a:pt x="138" y="134"/>
                </a:cubicBezTo>
                <a:cubicBezTo>
                  <a:pt x="138" y="133"/>
                  <a:pt x="138" y="133"/>
                  <a:pt x="138" y="133"/>
                </a:cubicBezTo>
                <a:cubicBezTo>
                  <a:pt x="138" y="132"/>
                  <a:pt x="138" y="132"/>
                  <a:pt x="138" y="132"/>
                </a:cubicBezTo>
                <a:cubicBezTo>
                  <a:pt x="138" y="130"/>
                  <a:pt x="138" y="128"/>
                  <a:pt x="138" y="126"/>
                </a:cubicBezTo>
                <a:cubicBezTo>
                  <a:pt x="139" y="125"/>
                  <a:pt x="139" y="123"/>
                  <a:pt x="138" y="121"/>
                </a:cubicBezTo>
                <a:cubicBezTo>
                  <a:pt x="138" y="120"/>
                  <a:pt x="138" y="120"/>
                  <a:pt x="138" y="120"/>
                </a:cubicBezTo>
                <a:cubicBezTo>
                  <a:pt x="138" y="119"/>
                  <a:pt x="138" y="118"/>
                  <a:pt x="138" y="117"/>
                </a:cubicBezTo>
                <a:cubicBezTo>
                  <a:pt x="138" y="117"/>
                  <a:pt x="138" y="116"/>
                  <a:pt x="138" y="116"/>
                </a:cubicBezTo>
                <a:cubicBezTo>
                  <a:pt x="138" y="115"/>
                  <a:pt x="138" y="115"/>
                  <a:pt x="139" y="115"/>
                </a:cubicBezTo>
                <a:cubicBezTo>
                  <a:pt x="139" y="115"/>
                  <a:pt x="139" y="115"/>
                  <a:pt x="140" y="115"/>
                </a:cubicBezTo>
                <a:cubicBezTo>
                  <a:pt x="140" y="116"/>
                  <a:pt x="141" y="117"/>
                  <a:pt x="141" y="118"/>
                </a:cubicBezTo>
                <a:cubicBezTo>
                  <a:pt x="141" y="116"/>
                  <a:pt x="141" y="114"/>
                  <a:pt x="141" y="112"/>
                </a:cubicBezTo>
                <a:cubicBezTo>
                  <a:pt x="139" y="112"/>
                  <a:pt x="137" y="112"/>
                  <a:pt x="134" y="112"/>
                </a:cubicBezTo>
                <a:cubicBezTo>
                  <a:pt x="134" y="113"/>
                  <a:pt x="134" y="113"/>
                  <a:pt x="134" y="114"/>
                </a:cubicBezTo>
                <a:cubicBezTo>
                  <a:pt x="133" y="114"/>
                  <a:pt x="133" y="116"/>
                  <a:pt x="133" y="122"/>
                </a:cubicBezTo>
                <a:cubicBezTo>
                  <a:pt x="133" y="122"/>
                  <a:pt x="133" y="122"/>
                  <a:pt x="133" y="123"/>
                </a:cubicBezTo>
                <a:cubicBezTo>
                  <a:pt x="133" y="123"/>
                  <a:pt x="133" y="124"/>
                  <a:pt x="133" y="125"/>
                </a:cubicBezTo>
                <a:cubicBezTo>
                  <a:pt x="133" y="127"/>
                  <a:pt x="134" y="130"/>
                  <a:pt x="133" y="132"/>
                </a:cubicBezTo>
                <a:cubicBezTo>
                  <a:pt x="133" y="133"/>
                  <a:pt x="132" y="133"/>
                  <a:pt x="132" y="133"/>
                </a:cubicBezTo>
                <a:cubicBezTo>
                  <a:pt x="131" y="133"/>
                  <a:pt x="131" y="133"/>
                  <a:pt x="131" y="132"/>
                </a:cubicBezTo>
                <a:cubicBezTo>
                  <a:pt x="130" y="131"/>
                  <a:pt x="130" y="129"/>
                  <a:pt x="130" y="128"/>
                </a:cubicBezTo>
                <a:cubicBezTo>
                  <a:pt x="130" y="127"/>
                  <a:pt x="130" y="127"/>
                  <a:pt x="130" y="127"/>
                </a:cubicBezTo>
                <a:cubicBezTo>
                  <a:pt x="130" y="124"/>
                  <a:pt x="130" y="122"/>
                  <a:pt x="130" y="119"/>
                </a:cubicBezTo>
                <a:cubicBezTo>
                  <a:pt x="130" y="119"/>
                  <a:pt x="130" y="119"/>
                  <a:pt x="130" y="119"/>
                </a:cubicBezTo>
                <a:cubicBezTo>
                  <a:pt x="130" y="117"/>
                  <a:pt x="130" y="114"/>
                  <a:pt x="131" y="112"/>
                </a:cubicBezTo>
                <a:cubicBezTo>
                  <a:pt x="131" y="112"/>
                  <a:pt x="130" y="112"/>
                  <a:pt x="130" y="112"/>
                </a:cubicBezTo>
                <a:cubicBezTo>
                  <a:pt x="130" y="113"/>
                  <a:pt x="130" y="113"/>
                  <a:pt x="130" y="113"/>
                </a:cubicBezTo>
                <a:cubicBezTo>
                  <a:pt x="130" y="113"/>
                  <a:pt x="130" y="113"/>
                  <a:pt x="130" y="113"/>
                </a:cubicBezTo>
                <a:cubicBezTo>
                  <a:pt x="130" y="113"/>
                  <a:pt x="130" y="114"/>
                  <a:pt x="130" y="114"/>
                </a:cubicBezTo>
                <a:cubicBezTo>
                  <a:pt x="130" y="115"/>
                  <a:pt x="130" y="115"/>
                  <a:pt x="130" y="115"/>
                </a:cubicBezTo>
                <a:cubicBezTo>
                  <a:pt x="130" y="116"/>
                  <a:pt x="130" y="116"/>
                  <a:pt x="130" y="117"/>
                </a:cubicBezTo>
                <a:cubicBezTo>
                  <a:pt x="130" y="118"/>
                  <a:pt x="130" y="120"/>
                  <a:pt x="129" y="121"/>
                </a:cubicBezTo>
                <a:cubicBezTo>
                  <a:pt x="129" y="122"/>
                  <a:pt x="129" y="123"/>
                  <a:pt x="129" y="124"/>
                </a:cubicBezTo>
                <a:cubicBezTo>
                  <a:pt x="129" y="125"/>
                  <a:pt x="129" y="126"/>
                  <a:pt x="129" y="127"/>
                </a:cubicBezTo>
                <a:cubicBezTo>
                  <a:pt x="129" y="128"/>
                  <a:pt x="129" y="130"/>
                  <a:pt x="129" y="131"/>
                </a:cubicBezTo>
                <a:cubicBezTo>
                  <a:pt x="129" y="132"/>
                  <a:pt x="129" y="132"/>
                  <a:pt x="128" y="132"/>
                </a:cubicBezTo>
                <a:cubicBezTo>
                  <a:pt x="128" y="132"/>
                  <a:pt x="127" y="132"/>
                  <a:pt x="127" y="131"/>
                </a:cubicBezTo>
                <a:cubicBezTo>
                  <a:pt x="127" y="131"/>
                  <a:pt x="126" y="130"/>
                  <a:pt x="126" y="130"/>
                </a:cubicBezTo>
                <a:cubicBezTo>
                  <a:pt x="126" y="130"/>
                  <a:pt x="126" y="130"/>
                  <a:pt x="126" y="131"/>
                </a:cubicBezTo>
                <a:cubicBezTo>
                  <a:pt x="126" y="131"/>
                  <a:pt x="125" y="131"/>
                  <a:pt x="125" y="131"/>
                </a:cubicBezTo>
                <a:cubicBezTo>
                  <a:pt x="124" y="131"/>
                  <a:pt x="124" y="131"/>
                  <a:pt x="124" y="131"/>
                </a:cubicBezTo>
                <a:cubicBezTo>
                  <a:pt x="123" y="128"/>
                  <a:pt x="123" y="125"/>
                  <a:pt x="123" y="122"/>
                </a:cubicBezTo>
                <a:cubicBezTo>
                  <a:pt x="123" y="122"/>
                  <a:pt x="123" y="121"/>
                  <a:pt x="123" y="121"/>
                </a:cubicBezTo>
                <a:cubicBezTo>
                  <a:pt x="123" y="117"/>
                  <a:pt x="124" y="115"/>
                  <a:pt x="124" y="112"/>
                </a:cubicBezTo>
                <a:cubicBezTo>
                  <a:pt x="124" y="112"/>
                  <a:pt x="124" y="112"/>
                  <a:pt x="123" y="112"/>
                </a:cubicBezTo>
                <a:cubicBezTo>
                  <a:pt x="123" y="112"/>
                  <a:pt x="123" y="112"/>
                  <a:pt x="123" y="113"/>
                </a:cubicBezTo>
                <a:cubicBezTo>
                  <a:pt x="123" y="113"/>
                  <a:pt x="123" y="113"/>
                  <a:pt x="123" y="114"/>
                </a:cubicBezTo>
                <a:cubicBezTo>
                  <a:pt x="123" y="114"/>
                  <a:pt x="123" y="114"/>
                  <a:pt x="123" y="114"/>
                </a:cubicBezTo>
                <a:cubicBezTo>
                  <a:pt x="123" y="115"/>
                  <a:pt x="123" y="115"/>
                  <a:pt x="123" y="116"/>
                </a:cubicBezTo>
                <a:cubicBezTo>
                  <a:pt x="123" y="116"/>
                  <a:pt x="123" y="116"/>
                  <a:pt x="123" y="117"/>
                </a:cubicBezTo>
                <a:cubicBezTo>
                  <a:pt x="123" y="118"/>
                  <a:pt x="123" y="118"/>
                  <a:pt x="123" y="119"/>
                </a:cubicBezTo>
                <a:cubicBezTo>
                  <a:pt x="123" y="120"/>
                  <a:pt x="123" y="120"/>
                  <a:pt x="123" y="120"/>
                </a:cubicBezTo>
                <a:cubicBezTo>
                  <a:pt x="123" y="124"/>
                  <a:pt x="123" y="128"/>
                  <a:pt x="122" y="132"/>
                </a:cubicBezTo>
                <a:cubicBezTo>
                  <a:pt x="122" y="132"/>
                  <a:pt x="121" y="133"/>
                  <a:pt x="121" y="133"/>
                </a:cubicBezTo>
                <a:cubicBezTo>
                  <a:pt x="120" y="133"/>
                  <a:pt x="120" y="132"/>
                  <a:pt x="120" y="132"/>
                </a:cubicBezTo>
                <a:cubicBezTo>
                  <a:pt x="119" y="129"/>
                  <a:pt x="119" y="125"/>
                  <a:pt x="119" y="122"/>
                </a:cubicBezTo>
                <a:cubicBezTo>
                  <a:pt x="119" y="120"/>
                  <a:pt x="120" y="118"/>
                  <a:pt x="119" y="116"/>
                </a:cubicBezTo>
                <a:cubicBezTo>
                  <a:pt x="119" y="116"/>
                  <a:pt x="119" y="116"/>
                  <a:pt x="119" y="116"/>
                </a:cubicBezTo>
                <a:cubicBezTo>
                  <a:pt x="119" y="114"/>
                  <a:pt x="119" y="113"/>
                  <a:pt x="120" y="112"/>
                </a:cubicBezTo>
                <a:cubicBezTo>
                  <a:pt x="119" y="112"/>
                  <a:pt x="119" y="112"/>
                  <a:pt x="118" y="112"/>
                </a:cubicBezTo>
                <a:cubicBezTo>
                  <a:pt x="118" y="114"/>
                  <a:pt x="118" y="116"/>
                  <a:pt x="118" y="117"/>
                </a:cubicBezTo>
                <a:cubicBezTo>
                  <a:pt x="117" y="119"/>
                  <a:pt x="117" y="120"/>
                  <a:pt x="117" y="121"/>
                </a:cubicBezTo>
                <a:cubicBezTo>
                  <a:pt x="117" y="123"/>
                  <a:pt x="117" y="125"/>
                  <a:pt x="117" y="127"/>
                </a:cubicBezTo>
                <a:cubicBezTo>
                  <a:pt x="117" y="128"/>
                  <a:pt x="117" y="128"/>
                  <a:pt x="117" y="129"/>
                </a:cubicBezTo>
                <a:cubicBezTo>
                  <a:pt x="117" y="130"/>
                  <a:pt x="117" y="131"/>
                  <a:pt x="116" y="131"/>
                </a:cubicBezTo>
                <a:cubicBezTo>
                  <a:pt x="116" y="131"/>
                  <a:pt x="115" y="130"/>
                  <a:pt x="115" y="130"/>
                </a:cubicBezTo>
                <a:cubicBezTo>
                  <a:pt x="113" y="126"/>
                  <a:pt x="114" y="121"/>
                  <a:pt x="114" y="117"/>
                </a:cubicBezTo>
                <a:cubicBezTo>
                  <a:pt x="115" y="115"/>
                  <a:pt x="115" y="113"/>
                  <a:pt x="115" y="112"/>
                </a:cubicBezTo>
                <a:cubicBezTo>
                  <a:pt x="114" y="112"/>
                  <a:pt x="114" y="112"/>
                  <a:pt x="113" y="112"/>
                </a:cubicBezTo>
                <a:cubicBezTo>
                  <a:pt x="113" y="112"/>
                  <a:pt x="113" y="113"/>
                  <a:pt x="113" y="114"/>
                </a:cubicBezTo>
                <a:cubicBezTo>
                  <a:pt x="113" y="119"/>
                  <a:pt x="113" y="124"/>
                  <a:pt x="112" y="129"/>
                </a:cubicBezTo>
                <a:cubicBezTo>
                  <a:pt x="111" y="129"/>
                  <a:pt x="111" y="129"/>
                  <a:pt x="110" y="129"/>
                </a:cubicBezTo>
                <a:cubicBezTo>
                  <a:pt x="110" y="129"/>
                  <a:pt x="109" y="129"/>
                  <a:pt x="109" y="128"/>
                </a:cubicBezTo>
                <a:cubicBezTo>
                  <a:pt x="109" y="125"/>
                  <a:pt x="109" y="122"/>
                  <a:pt x="110" y="119"/>
                </a:cubicBezTo>
                <a:cubicBezTo>
                  <a:pt x="110" y="116"/>
                  <a:pt x="110" y="114"/>
                  <a:pt x="110" y="111"/>
                </a:cubicBezTo>
                <a:cubicBezTo>
                  <a:pt x="110" y="111"/>
                  <a:pt x="110" y="111"/>
                  <a:pt x="110" y="111"/>
                </a:cubicBezTo>
                <a:cubicBezTo>
                  <a:pt x="109" y="115"/>
                  <a:pt x="109" y="118"/>
                  <a:pt x="109" y="123"/>
                </a:cubicBezTo>
                <a:cubicBezTo>
                  <a:pt x="109" y="123"/>
                  <a:pt x="109" y="124"/>
                  <a:pt x="109" y="125"/>
                </a:cubicBezTo>
                <a:cubicBezTo>
                  <a:pt x="109" y="127"/>
                  <a:pt x="109" y="130"/>
                  <a:pt x="109" y="132"/>
                </a:cubicBezTo>
                <a:close/>
                <a:moveTo>
                  <a:pt x="144" y="112"/>
                </a:moveTo>
                <a:cubicBezTo>
                  <a:pt x="144" y="116"/>
                  <a:pt x="144" y="119"/>
                  <a:pt x="144" y="123"/>
                </a:cubicBezTo>
                <a:cubicBezTo>
                  <a:pt x="144" y="124"/>
                  <a:pt x="144" y="125"/>
                  <a:pt x="144" y="126"/>
                </a:cubicBezTo>
                <a:cubicBezTo>
                  <a:pt x="144" y="126"/>
                  <a:pt x="144" y="134"/>
                  <a:pt x="144" y="134"/>
                </a:cubicBezTo>
                <a:cubicBezTo>
                  <a:pt x="145" y="134"/>
                  <a:pt x="145" y="134"/>
                  <a:pt x="145" y="134"/>
                </a:cubicBezTo>
                <a:cubicBezTo>
                  <a:pt x="145" y="131"/>
                  <a:pt x="145" y="129"/>
                  <a:pt x="145" y="126"/>
                </a:cubicBezTo>
                <a:cubicBezTo>
                  <a:pt x="145" y="126"/>
                  <a:pt x="145" y="125"/>
                  <a:pt x="145" y="124"/>
                </a:cubicBezTo>
                <a:cubicBezTo>
                  <a:pt x="145" y="121"/>
                  <a:pt x="145" y="121"/>
                  <a:pt x="145" y="121"/>
                </a:cubicBezTo>
                <a:cubicBezTo>
                  <a:pt x="145" y="119"/>
                  <a:pt x="145" y="116"/>
                  <a:pt x="145" y="113"/>
                </a:cubicBezTo>
                <a:cubicBezTo>
                  <a:pt x="145" y="113"/>
                  <a:pt x="145" y="112"/>
                  <a:pt x="146" y="112"/>
                </a:cubicBezTo>
                <a:cubicBezTo>
                  <a:pt x="145" y="112"/>
                  <a:pt x="145" y="112"/>
                  <a:pt x="144" y="112"/>
                </a:cubicBezTo>
                <a:close/>
                <a:moveTo>
                  <a:pt x="148" y="134"/>
                </a:moveTo>
                <a:cubicBezTo>
                  <a:pt x="148" y="134"/>
                  <a:pt x="148" y="134"/>
                  <a:pt x="148" y="134"/>
                </a:cubicBezTo>
                <a:cubicBezTo>
                  <a:pt x="148" y="133"/>
                  <a:pt x="148" y="133"/>
                  <a:pt x="148" y="133"/>
                </a:cubicBezTo>
                <a:cubicBezTo>
                  <a:pt x="148" y="133"/>
                  <a:pt x="148" y="133"/>
                  <a:pt x="148" y="134"/>
                </a:cubicBezTo>
                <a:close/>
                <a:moveTo>
                  <a:pt x="156" y="112"/>
                </a:moveTo>
                <a:cubicBezTo>
                  <a:pt x="156" y="112"/>
                  <a:pt x="156" y="112"/>
                  <a:pt x="157" y="113"/>
                </a:cubicBezTo>
                <a:cubicBezTo>
                  <a:pt x="157" y="113"/>
                  <a:pt x="157" y="113"/>
                  <a:pt x="157" y="114"/>
                </a:cubicBezTo>
                <a:cubicBezTo>
                  <a:pt x="156" y="118"/>
                  <a:pt x="156" y="121"/>
                  <a:pt x="156" y="125"/>
                </a:cubicBezTo>
                <a:cubicBezTo>
                  <a:pt x="156" y="127"/>
                  <a:pt x="156" y="129"/>
                  <a:pt x="156" y="131"/>
                </a:cubicBezTo>
                <a:cubicBezTo>
                  <a:pt x="156" y="131"/>
                  <a:pt x="156" y="132"/>
                  <a:pt x="156" y="132"/>
                </a:cubicBezTo>
                <a:cubicBezTo>
                  <a:pt x="156" y="132"/>
                  <a:pt x="156" y="133"/>
                  <a:pt x="156" y="133"/>
                </a:cubicBezTo>
                <a:cubicBezTo>
                  <a:pt x="156" y="133"/>
                  <a:pt x="157" y="133"/>
                  <a:pt x="157" y="133"/>
                </a:cubicBezTo>
                <a:cubicBezTo>
                  <a:pt x="160" y="133"/>
                  <a:pt x="164" y="133"/>
                  <a:pt x="167" y="132"/>
                </a:cubicBezTo>
                <a:cubicBezTo>
                  <a:pt x="167" y="132"/>
                  <a:pt x="167" y="131"/>
                  <a:pt x="167" y="130"/>
                </a:cubicBezTo>
                <a:cubicBezTo>
                  <a:pt x="167" y="130"/>
                  <a:pt x="166" y="129"/>
                  <a:pt x="166" y="129"/>
                </a:cubicBezTo>
                <a:cubicBezTo>
                  <a:pt x="166" y="128"/>
                  <a:pt x="166" y="126"/>
                  <a:pt x="166" y="124"/>
                </a:cubicBezTo>
                <a:cubicBezTo>
                  <a:pt x="166" y="124"/>
                  <a:pt x="166" y="123"/>
                  <a:pt x="166" y="123"/>
                </a:cubicBezTo>
                <a:cubicBezTo>
                  <a:pt x="166" y="121"/>
                  <a:pt x="166" y="120"/>
                  <a:pt x="166" y="118"/>
                </a:cubicBezTo>
                <a:cubicBezTo>
                  <a:pt x="166" y="117"/>
                  <a:pt x="166" y="117"/>
                  <a:pt x="166" y="117"/>
                </a:cubicBezTo>
                <a:cubicBezTo>
                  <a:pt x="166" y="116"/>
                  <a:pt x="166" y="115"/>
                  <a:pt x="166" y="114"/>
                </a:cubicBezTo>
                <a:cubicBezTo>
                  <a:pt x="166" y="112"/>
                  <a:pt x="166" y="111"/>
                  <a:pt x="166" y="109"/>
                </a:cubicBezTo>
                <a:cubicBezTo>
                  <a:pt x="162" y="110"/>
                  <a:pt x="158" y="111"/>
                  <a:pt x="154" y="111"/>
                </a:cubicBezTo>
                <a:cubicBezTo>
                  <a:pt x="154" y="111"/>
                  <a:pt x="154" y="112"/>
                  <a:pt x="154" y="112"/>
                </a:cubicBezTo>
                <a:cubicBezTo>
                  <a:pt x="154" y="112"/>
                  <a:pt x="154" y="113"/>
                  <a:pt x="154" y="113"/>
                </a:cubicBezTo>
                <a:cubicBezTo>
                  <a:pt x="154" y="113"/>
                  <a:pt x="154" y="113"/>
                  <a:pt x="154" y="113"/>
                </a:cubicBezTo>
                <a:cubicBezTo>
                  <a:pt x="154" y="112"/>
                  <a:pt x="155" y="112"/>
                  <a:pt x="156" y="112"/>
                </a:cubicBezTo>
                <a:close/>
                <a:moveTo>
                  <a:pt x="106" y="132"/>
                </a:moveTo>
                <a:cubicBezTo>
                  <a:pt x="106" y="131"/>
                  <a:pt x="106" y="130"/>
                  <a:pt x="106" y="129"/>
                </a:cubicBezTo>
                <a:cubicBezTo>
                  <a:pt x="106" y="130"/>
                  <a:pt x="106" y="131"/>
                  <a:pt x="106" y="131"/>
                </a:cubicBezTo>
                <a:cubicBezTo>
                  <a:pt x="106" y="131"/>
                  <a:pt x="105" y="132"/>
                  <a:pt x="105" y="132"/>
                </a:cubicBezTo>
                <a:cubicBezTo>
                  <a:pt x="106" y="132"/>
                  <a:pt x="106" y="132"/>
                  <a:pt x="106" y="132"/>
                </a:cubicBezTo>
                <a:close/>
                <a:moveTo>
                  <a:pt x="174" y="129"/>
                </a:moveTo>
                <a:cubicBezTo>
                  <a:pt x="174" y="130"/>
                  <a:pt x="174" y="131"/>
                  <a:pt x="174" y="132"/>
                </a:cubicBezTo>
                <a:cubicBezTo>
                  <a:pt x="174" y="132"/>
                  <a:pt x="175" y="131"/>
                  <a:pt x="176" y="131"/>
                </a:cubicBezTo>
                <a:cubicBezTo>
                  <a:pt x="176" y="130"/>
                  <a:pt x="176" y="129"/>
                  <a:pt x="176" y="128"/>
                </a:cubicBezTo>
                <a:cubicBezTo>
                  <a:pt x="175" y="128"/>
                  <a:pt x="175" y="128"/>
                  <a:pt x="175" y="128"/>
                </a:cubicBezTo>
                <a:cubicBezTo>
                  <a:pt x="175" y="128"/>
                  <a:pt x="175" y="128"/>
                  <a:pt x="175" y="128"/>
                </a:cubicBezTo>
                <a:cubicBezTo>
                  <a:pt x="175" y="129"/>
                  <a:pt x="175" y="129"/>
                  <a:pt x="174" y="129"/>
                </a:cubicBezTo>
                <a:close/>
                <a:moveTo>
                  <a:pt x="100" y="131"/>
                </a:moveTo>
                <a:cubicBezTo>
                  <a:pt x="101" y="131"/>
                  <a:pt x="102" y="131"/>
                  <a:pt x="103" y="131"/>
                </a:cubicBezTo>
                <a:cubicBezTo>
                  <a:pt x="103" y="131"/>
                  <a:pt x="103" y="131"/>
                  <a:pt x="103" y="131"/>
                </a:cubicBezTo>
                <a:cubicBezTo>
                  <a:pt x="103" y="129"/>
                  <a:pt x="103" y="126"/>
                  <a:pt x="103" y="123"/>
                </a:cubicBezTo>
                <a:cubicBezTo>
                  <a:pt x="103" y="122"/>
                  <a:pt x="103" y="120"/>
                  <a:pt x="103" y="119"/>
                </a:cubicBezTo>
                <a:cubicBezTo>
                  <a:pt x="103" y="116"/>
                  <a:pt x="103" y="113"/>
                  <a:pt x="103" y="111"/>
                </a:cubicBezTo>
                <a:cubicBezTo>
                  <a:pt x="102" y="111"/>
                  <a:pt x="101" y="110"/>
                  <a:pt x="100" y="110"/>
                </a:cubicBezTo>
                <a:cubicBezTo>
                  <a:pt x="100" y="112"/>
                  <a:pt x="101" y="114"/>
                  <a:pt x="101" y="116"/>
                </a:cubicBezTo>
                <a:cubicBezTo>
                  <a:pt x="101" y="121"/>
                  <a:pt x="102" y="126"/>
                  <a:pt x="100" y="131"/>
                </a:cubicBezTo>
                <a:cubicBezTo>
                  <a:pt x="100" y="131"/>
                  <a:pt x="100" y="131"/>
                  <a:pt x="100" y="131"/>
                </a:cubicBezTo>
                <a:close/>
                <a:moveTo>
                  <a:pt x="179" y="129"/>
                </a:moveTo>
                <a:cubicBezTo>
                  <a:pt x="179" y="130"/>
                  <a:pt x="179" y="130"/>
                  <a:pt x="178" y="131"/>
                </a:cubicBezTo>
                <a:cubicBezTo>
                  <a:pt x="181" y="130"/>
                  <a:pt x="184" y="130"/>
                  <a:pt x="187" y="129"/>
                </a:cubicBezTo>
                <a:cubicBezTo>
                  <a:pt x="186" y="129"/>
                  <a:pt x="186" y="129"/>
                  <a:pt x="186" y="129"/>
                </a:cubicBezTo>
                <a:cubicBezTo>
                  <a:pt x="186" y="128"/>
                  <a:pt x="186" y="128"/>
                  <a:pt x="186" y="128"/>
                </a:cubicBezTo>
                <a:cubicBezTo>
                  <a:pt x="186" y="128"/>
                  <a:pt x="186" y="128"/>
                  <a:pt x="186" y="128"/>
                </a:cubicBezTo>
                <a:cubicBezTo>
                  <a:pt x="185" y="128"/>
                  <a:pt x="185" y="127"/>
                  <a:pt x="185" y="127"/>
                </a:cubicBezTo>
                <a:cubicBezTo>
                  <a:pt x="185" y="127"/>
                  <a:pt x="185" y="126"/>
                  <a:pt x="185" y="126"/>
                </a:cubicBezTo>
                <a:cubicBezTo>
                  <a:pt x="184" y="126"/>
                  <a:pt x="184" y="126"/>
                  <a:pt x="184" y="126"/>
                </a:cubicBezTo>
                <a:cubicBezTo>
                  <a:pt x="184" y="127"/>
                  <a:pt x="184" y="127"/>
                  <a:pt x="183" y="128"/>
                </a:cubicBezTo>
                <a:cubicBezTo>
                  <a:pt x="183" y="128"/>
                  <a:pt x="183" y="129"/>
                  <a:pt x="182" y="129"/>
                </a:cubicBezTo>
                <a:cubicBezTo>
                  <a:pt x="182" y="129"/>
                  <a:pt x="181" y="128"/>
                  <a:pt x="181" y="128"/>
                </a:cubicBezTo>
                <a:cubicBezTo>
                  <a:pt x="181" y="127"/>
                  <a:pt x="181" y="127"/>
                  <a:pt x="181" y="127"/>
                </a:cubicBezTo>
                <a:cubicBezTo>
                  <a:pt x="181" y="127"/>
                  <a:pt x="181" y="127"/>
                  <a:pt x="181" y="127"/>
                </a:cubicBezTo>
                <a:cubicBezTo>
                  <a:pt x="180" y="128"/>
                  <a:pt x="180" y="128"/>
                  <a:pt x="180" y="129"/>
                </a:cubicBezTo>
                <a:cubicBezTo>
                  <a:pt x="180" y="129"/>
                  <a:pt x="180" y="129"/>
                  <a:pt x="179" y="129"/>
                </a:cubicBezTo>
                <a:cubicBezTo>
                  <a:pt x="179" y="129"/>
                  <a:pt x="179" y="129"/>
                  <a:pt x="179" y="129"/>
                </a:cubicBezTo>
                <a:close/>
                <a:moveTo>
                  <a:pt x="95" y="130"/>
                </a:moveTo>
                <a:cubicBezTo>
                  <a:pt x="94" y="129"/>
                  <a:pt x="94" y="127"/>
                  <a:pt x="95" y="125"/>
                </a:cubicBezTo>
                <a:cubicBezTo>
                  <a:pt x="95" y="123"/>
                  <a:pt x="95" y="122"/>
                  <a:pt x="95" y="121"/>
                </a:cubicBezTo>
                <a:cubicBezTo>
                  <a:pt x="95" y="118"/>
                  <a:pt x="95" y="114"/>
                  <a:pt x="94" y="110"/>
                </a:cubicBezTo>
                <a:cubicBezTo>
                  <a:pt x="94" y="110"/>
                  <a:pt x="94" y="110"/>
                  <a:pt x="94" y="110"/>
                </a:cubicBezTo>
                <a:cubicBezTo>
                  <a:pt x="92" y="109"/>
                  <a:pt x="89" y="109"/>
                  <a:pt x="87" y="109"/>
                </a:cubicBezTo>
                <a:cubicBezTo>
                  <a:pt x="87" y="111"/>
                  <a:pt x="86" y="114"/>
                  <a:pt x="86" y="117"/>
                </a:cubicBezTo>
                <a:cubicBezTo>
                  <a:pt x="86" y="118"/>
                  <a:pt x="86" y="119"/>
                  <a:pt x="86" y="120"/>
                </a:cubicBezTo>
                <a:cubicBezTo>
                  <a:pt x="86" y="122"/>
                  <a:pt x="86" y="124"/>
                  <a:pt x="86" y="126"/>
                </a:cubicBezTo>
                <a:cubicBezTo>
                  <a:pt x="86" y="127"/>
                  <a:pt x="86" y="127"/>
                  <a:pt x="86" y="128"/>
                </a:cubicBezTo>
                <a:cubicBezTo>
                  <a:pt x="86" y="128"/>
                  <a:pt x="86" y="129"/>
                  <a:pt x="86" y="129"/>
                </a:cubicBezTo>
                <a:cubicBezTo>
                  <a:pt x="87" y="129"/>
                  <a:pt x="88" y="130"/>
                  <a:pt x="89" y="130"/>
                </a:cubicBezTo>
                <a:cubicBezTo>
                  <a:pt x="89" y="130"/>
                  <a:pt x="89" y="129"/>
                  <a:pt x="89" y="129"/>
                </a:cubicBezTo>
                <a:cubicBezTo>
                  <a:pt x="89" y="126"/>
                  <a:pt x="90" y="123"/>
                  <a:pt x="90" y="120"/>
                </a:cubicBezTo>
                <a:cubicBezTo>
                  <a:pt x="90" y="120"/>
                  <a:pt x="90" y="119"/>
                  <a:pt x="90" y="119"/>
                </a:cubicBezTo>
                <a:cubicBezTo>
                  <a:pt x="90" y="114"/>
                  <a:pt x="91" y="110"/>
                  <a:pt x="93" y="110"/>
                </a:cubicBezTo>
                <a:cubicBezTo>
                  <a:pt x="93" y="110"/>
                  <a:pt x="93" y="110"/>
                  <a:pt x="93" y="110"/>
                </a:cubicBezTo>
                <a:cubicBezTo>
                  <a:pt x="94" y="110"/>
                  <a:pt x="94" y="111"/>
                  <a:pt x="94" y="112"/>
                </a:cubicBezTo>
                <a:cubicBezTo>
                  <a:pt x="94" y="112"/>
                  <a:pt x="94" y="112"/>
                  <a:pt x="94" y="112"/>
                </a:cubicBezTo>
                <a:cubicBezTo>
                  <a:pt x="94" y="112"/>
                  <a:pt x="94" y="113"/>
                  <a:pt x="94" y="113"/>
                </a:cubicBezTo>
                <a:cubicBezTo>
                  <a:pt x="94" y="113"/>
                  <a:pt x="94" y="113"/>
                  <a:pt x="94" y="113"/>
                </a:cubicBezTo>
                <a:cubicBezTo>
                  <a:pt x="94" y="114"/>
                  <a:pt x="94" y="114"/>
                  <a:pt x="94" y="114"/>
                </a:cubicBezTo>
                <a:cubicBezTo>
                  <a:pt x="94" y="115"/>
                  <a:pt x="94" y="115"/>
                  <a:pt x="94" y="116"/>
                </a:cubicBezTo>
                <a:cubicBezTo>
                  <a:pt x="93" y="118"/>
                  <a:pt x="93" y="121"/>
                  <a:pt x="93" y="123"/>
                </a:cubicBezTo>
                <a:cubicBezTo>
                  <a:pt x="93" y="124"/>
                  <a:pt x="93" y="125"/>
                  <a:pt x="93" y="126"/>
                </a:cubicBezTo>
                <a:cubicBezTo>
                  <a:pt x="93" y="127"/>
                  <a:pt x="93" y="129"/>
                  <a:pt x="93" y="130"/>
                </a:cubicBezTo>
                <a:cubicBezTo>
                  <a:pt x="93" y="130"/>
                  <a:pt x="94" y="130"/>
                  <a:pt x="95" y="130"/>
                </a:cubicBezTo>
                <a:close/>
                <a:moveTo>
                  <a:pt x="83" y="129"/>
                </a:moveTo>
                <a:cubicBezTo>
                  <a:pt x="82" y="126"/>
                  <a:pt x="83" y="124"/>
                  <a:pt x="83" y="122"/>
                </a:cubicBezTo>
                <a:cubicBezTo>
                  <a:pt x="83" y="121"/>
                  <a:pt x="83" y="121"/>
                  <a:pt x="83" y="120"/>
                </a:cubicBezTo>
                <a:cubicBezTo>
                  <a:pt x="83" y="119"/>
                  <a:pt x="83" y="117"/>
                  <a:pt x="83" y="115"/>
                </a:cubicBezTo>
                <a:cubicBezTo>
                  <a:pt x="84" y="113"/>
                  <a:pt x="84" y="111"/>
                  <a:pt x="84" y="108"/>
                </a:cubicBezTo>
                <a:cubicBezTo>
                  <a:pt x="84" y="108"/>
                  <a:pt x="84" y="108"/>
                  <a:pt x="84" y="108"/>
                </a:cubicBezTo>
                <a:cubicBezTo>
                  <a:pt x="84" y="108"/>
                  <a:pt x="83" y="108"/>
                  <a:pt x="83" y="108"/>
                </a:cubicBezTo>
                <a:cubicBezTo>
                  <a:pt x="83" y="112"/>
                  <a:pt x="83" y="116"/>
                  <a:pt x="82" y="120"/>
                </a:cubicBezTo>
                <a:cubicBezTo>
                  <a:pt x="82" y="121"/>
                  <a:pt x="82" y="122"/>
                  <a:pt x="82" y="123"/>
                </a:cubicBezTo>
                <a:cubicBezTo>
                  <a:pt x="82" y="126"/>
                  <a:pt x="82" y="126"/>
                  <a:pt x="82" y="126"/>
                </a:cubicBezTo>
                <a:cubicBezTo>
                  <a:pt x="82" y="126"/>
                  <a:pt x="82" y="127"/>
                  <a:pt x="82" y="127"/>
                </a:cubicBezTo>
                <a:cubicBezTo>
                  <a:pt x="82" y="128"/>
                  <a:pt x="82" y="128"/>
                  <a:pt x="82" y="129"/>
                </a:cubicBezTo>
                <a:cubicBezTo>
                  <a:pt x="82" y="129"/>
                  <a:pt x="83" y="129"/>
                  <a:pt x="83" y="129"/>
                </a:cubicBezTo>
                <a:close/>
                <a:moveTo>
                  <a:pt x="74" y="127"/>
                </a:moveTo>
                <a:cubicBezTo>
                  <a:pt x="75" y="127"/>
                  <a:pt x="76" y="128"/>
                  <a:pt x="77" y="128"/>
                </a:cubicBezTo>
                <a:cubicBezTo>
                  <a:pt x="77" y="125"/>
                  <a:pt x="77" y="123"/>
                  <a:pt x="77" y="120"/>
                </a:cubicBezTo>
                <a:cubicBezTo>
                  <a:pt x="77" y="120"/>
                  <a:pt x="78" y="119"/>
                  <a:pt x="78" y="118"/>
                </a:cubicBezTo>
                <a:cubicBezTo>
                  <a:pt x="78" y="115"/>
                  <a:pt x="78" y="111"/>
                  <a:pt x="78" y="108"/>
                </a:cubicBezTo>
                <a:cubicBezTo>
                  <a:pt x="78" y="108"/>
                  <a:pt x="78" y="107"/>
                  <a:pt x="78" y="107"/>
                </a:cubicBezTo>
                <a:cubicBezTo>
                  <a:pt x="77" y="107"/>
                  <a:pt x="76" y="107"/>
                  <a:pt x="75" y="107"/>
                </a:cubicBezTo>
                <a:cubicBezTo>
                  <a:pt x="75" y="107"/>
                  <a:pt x="75" y="108"/>
                  <a:pt x="75" y="109"/>
                </a:cubicBezTo>
                <a:cubicBezTo>
                  <a:pt x="75" y="109"/>
                  <a:pt x="75" y="109"/>
                  <a:pt x="75" y="109"/>
                </a:cubicBezTo>
                <a:cubicBezTo>
                  <a:pt x="74" y="111"/>
                  <a:pt x="74" y="113"/>
                  <a:pt x="74" y="116"/>
                </a:cubicBezTo>
                <a:cubicBezTo>
                  <a:pt x="74" y="118"/>
                  <a:pt x="74" y="121"/>
                  <a:pt x="74" y="123"/>
                </a:cubicBezTo>
                <a:cubicBezTo>
                  <a:pt x="74" y="123"/>
                  <a:pt x="74" y="123"/>
                  <a:pt x="74" y="124"/>
                </a:cubicBezTo>
                <a:cubicBezTo>
                  <a:pt x="74" y="125"/>
                  <a:pt x="74" y="126"/>
                  <a:pt x="74" y="127"/>
                </a:cubicBezTo>
                <a:close/>
                <a:moveTo>
                  <a:pt x="189" y="126"/>
                </a:moveTo>
                <a:cubicBezTo>
                  <a:pt x="189" y="126"/>
                  <a:pt x="190" y="127"/>
                  <a:pt x="190" y="127"/>
                </a:cubicBezTo>
                <a:cubicBezTo>
                  <a:pt x="190" y="127"/>
                  <a:pt x="190" y="127"/>
                  <a:pt x="190" y="127"/>
                </a:cubicBezTo>
                <a:cubicBezTo>
                  <a:pt x="190" y="127"/>
                  <a:pt x="190" y="126"/>
                  <a:pt x="190" y="125"/>
                </a:cubicBezTo>
                <a:cubicBezTo>
                  <a:pt x="190" y="124"/>
                  <a:pt x="190" y="124"/>
                  <a:pt x="190" y="124"/>
                </a:cubicBezTo>
                <a:cubicBezTo>
                  <a:pt x="190" y="124"/>
                  <a:pt x="190" y="124"/>
                  <a:pt x="190" y="124"/>
                </a:cubicBezTo>
                <a:cubicBezTo>
                  <a:pt x="190" y="124"/>
                  <a:pt x="190" y="124"/>
                  <a:pt x="190" y="124"/>
                </a:cubicBezTo>
                <a:cubicBezTo>
                  <a:pt x="189" y="125"/>
                  <a:pt x="189" y="126"/>
                  <a:pt x="189" y="126"/>
                </a:cubicBezTo>
                <a:close/>
                <a:moveTo>
                  <a:pt x="71" y="127"/>
                </a:moveTo>
                <a:cubicBezTo>
                  <a:pt x="71" y="126"/>
                  <a:pt x="71" y="124"/>
                  <a:pt x="71" y="123"/>
                </a:cubicBezTo>
                <a:cubicBezTo>
                  <a:pt x="71" y="123"/>
                  <a:pt x="71" y="122"/>
                  <a:pt x="71" y="122"/>
                </a:cubicBezTo>
                <a:cubicBezTo>
                  <a:pt x="71" y="119"/>
                  <a:pt x="71" y="116"/>
                  <a:pt x="72" y="114"/>
                </a:cubicBezTo>
                <a:cubicBezTo>
                  <a:pt x="72" y="111"/>
                  <a:pt x="72" y="109"/>
                  <a:pt x="73" y="107"/>
                </a:cubicBezTo>
                <a:cubicBezTo>
                  <a:pt x="73" y="107"/>
                  <a:pt x="73" y="106"/>
                  <a:pt x="73" y="106"/>
                </a:cubicBezTo>
                <a:cubicBezTo>
                  <a:pt x="72" y="106"/>
                  <a:pt x="71" y="106"/>
                  <a:pt x="70" y="106"/>
                </a:cubicBezTo>
                <a:cubicBezTo>
                  <a:pt x="70" y="106"/>
                  <a:pt x="69" y="106"/>
                  <a:pt x="68" y="105"/>
                </a:cubicBezTo>
                <a:cubicBezTo>
                  <a:pt x="68" y="108"/>
                  <a:pt x="69" y="110"/>
                  <a:pt x="69" y="113"/>
                </a:cubicBezTo>
                <a:cubicBezTo>
                  <a:pt x="69" y="117"/>
                  <a:pt x="69" y="122"/>
                  <a:pt x="69" y="126"/>
                </a:cubicBezTo>
                <a:cubicBezTo>
                  <a:pt x="69" y="126"/>
                  <a:pt x="69" y="126"/>
                  <a:pt x="69" y="126"/>
                </a:cubicBezTo>
                <a:cubicBezTo>
                  <a:pt x="70" y="127"/>
                  <a:pt x="71" y="127"/>
                  <a:pt x="71" y="127"/>
                </a:cubicBezTo>
                <a:close/>
                <a:moveTo>
                  <a:pt x="193" y="123"/>
                </a:moveTo>
                <a:cubicBezTo>
                  <a:pt x="193" y="124"/>
                  <a:pt x="193" y="125"/>
                  <a:pt x="193" y="126"/>
                </a:cubicBezTo>
                <a:cubicBezTo>
                  <a:pt x="194" y="126"/>
                  <a:pt x="194" y="126"/>
                  <a:pt x="194" y="126"/>
                </a:cubicBezTo>
                <a:cubicBezTo>
                  <a:pt x="195" y="125"/>
                  <a:pt x="195" y="123"/>
                  <a:pt x="195" y="122"/>
                </a:cubicBezTo>
                <a:cubicBezTo>
                  <a:pt x="194" y="122"/>
                  <a:pt x="194" y="123"/>
                  <a:pt x="193" y="123"/>
                </a:cubicBezTo>
                <a:close/>
                <a:moveTo>
                  <a:pt x="60" y="125"/>
                </a:moveTo>
                <a:cubicBezTo>
                  <a:pt x="63" y="125"/>
                  <a:pt x="65" y="126"/>
                  <a:pt x="67" y="126"/>
                </a:cubicBezTo>
                <a:cubicBezTo>
                  <a:pt x="66" y="119"/>
                  <a:pt x="66" y="112"/>
                  <a:pt x="66" y="105"/>
                </a:cubicBezTo>
                <a:cubicBezTo>
                  <a:pt x="66" y="105"/>
                  <a:pt x="66" y="105"/>
                  <a:pt x="66" y="105"/>
                </a:cubicBezTo>
                <a:cubicBezTo>
                  <a:pt x="64" y="105"/>
                  <a:pt x="62" y="104"/>
                  <a:pt x="60" y="104"/>
                </a:cubicBezTo>
                <a:cubicBezTo>
                  <a:pt x="60" y="107"/>
                  <a:pt x="60" y="111"/>
                  <a:pt x="60" y="115"/>
                </a:cubicBezTo>
                <a:cubicBezTo>
                  <a:pt x="60" y="116"/>
                  <a:pt x="60" y="117"/>
                  <a:pt x="60" y="118"/>
                </a:cubicBezTo>
                <a:cubicBezTo>
                  <a:pt x="61" y="120"/>
                  <a:pt x="61" y="122"/>
                  <a:pt x="60" y="125"/>
                </a:cubicBezTo>
                <a:close/>
                <a:moveTo>
                  <a:pt x="176" y="123"/>
                </a:moveTo>
                <a:cubicBezTo>
                  <a:pt x="176" y="123"/>
                  <a:pt x="176" y="124"/>
                  <a:pt x="176" y="125"/>
                </a:cubicBezTo>
                <a:cubicBezTo>
                  <a:pt x="176" y="125"/>
                  <a:pt x="176" y="125"/>
                  <a:pt x="176" y="125"/>
                </a:cubicBezTo>
                <a:cubicBezTo>
                  <a:pt x="176" y="124"/>
                  <a:pt x="176" y="123"/>
                  <a:pt x="176" y="123"/>
                </a:cubicBezTo>
                <a:close/>
                <a:moveTo>
                  <a:pt x="197" y="123"/>
                </a:moveTo>
                <a:cubicBezTo>
                  <a:pt x="197" y="123"/>
                  <a:pt x="197" y="124"/>
                  <a:pt x="197" y="124"/>
                </a:cubicBezTo>
                <a:cubicBezTo>
                  <a:pt x="197" y="124"/>
                  <a:pt x="197" y="124"/>
                  <a:pt x="198" y="124"/>
                </a:cubicBezTo>
                <a:cubicBezTo>
                  <a:pt x="198" y="124"/>
                  <a:pt x="198" y="123"/>
                  <a:pt x="197" y="123"/>
                </a:cubicBezTo>
                <a:close/>
                <a:moveTo>
                  <a:pt x="53" y="123"/>
                </a:moveTo>
                <a:cubicBezTo>
                  <a:pt x="54" y="123"/>
                  <a:pt x="56" y="123"/>
                  <a:pt x="57" y="124"/>
                </a:cubicBezTo>
                <a:cubicBezTo>
                  <a:pt x="57" y="121"/>
                  <a:pt x="57" y="119"/>
                  <a:pt x="57" y="116"/>
                </a:cubicBezTo>
                <a:cubicBezTo>
                  <a:pt x="57" y="115"/>
                  <a:pt x="57" y="115"/>
                  <a:pt x="57" y="114"/>
                </a:cubicBezTo>
                <a:cubicBezTo>
                  <a:pt x="57" y="109"/>
                  <a:pt x="57" y="106"/>
                  <a:pt x="58" y="103"/>
                </a:cubicBezTo>
                <a:cubicBezTo>
                  <a:pt x="56" y="102"/>
                  <a:pt x="55" y="102"/>
                  <a:pt x="54" y="102"/>
                </a:cubicBezTo>
                <a:cubicBezTo>
                  <a:pt x="54" y="106"/>
                  <a:pt x="54" y="109"/>
                  <a:pt x="53" y="113"/>
                </a:cubicBezTo>
                <a:cubicBezTo>
                  <a:pt x="53" y="115"/>
                  <a:pt x="53" y="115"/>
                  <a:pt x="53" y="115"/>
                </a:cubicBezTo>
                <a:cubicBezTo>
                  <a:pt x="53" y="116"/>
                  <a:pt x="53" y="118"/>
                  <a:pt x="53" y="120"/>
                </a:cubicBezTo>
                <a:cubicBezTo>
                  <a:pt x="53" y="120"/>
                  <a:pt x="53" y="121"/>
                  <a:pt x="53" y="121"/>
                </a:cubicBezTo>
                <a:cubicBezTo>
                  <a:pt x="53" y="122"/>
                  <a:pt x="53" y="122"/>
                  <a:pt x="53" y="123"/>
                </a:cubicBezTo>
                <a:close/>
                <a:moveTo>
                  <a:pt x="98" y="119"/>
                </a:moveTo>
                <a:cubicBezTo>
                  <a:pt x="98" y="120"/>
                  <a:pt x="98" y="121"/>
                  <a:pt x="98" y="121"/>
                </a:cubicBezTo>
                <a:cubicBezTo>
                  <a:pt x="98" y="122"/>
                  <a:pt x="98" y="122"/>
                  <a:pt x="98" y="122"/>
                </a:cubicBezTo>
                <a:cubicBezTo>
                  <a:pt x="98" y="122"/>
                  <a:pt x="98" y="121"/>
                  <a:pt x="98" y="120"/>
                </a:cubicBezTo>
                <a:cubicBezTo>
                  <a:pt x="98" y="120"/>
                  <a:pt x="98" y="120"/>
                  <a:pt x="98" y="119"/>
                </a:cubicBezTo>
                <a:close/>
                <a:moveTo>
                  <a:pt x="44" y="119"/>
                </a:moveTo>
                <a:cubicBezTo>
                  <a:pt x="45" y="120"/>
                  <a:pt x="45" y="120"/>
                  <a:pt x="46" y="120"/>
                </a:cubicBezTo>
                <a:cubicBezTo>
                  <a:pt x="47" y="121"/>
                  <a:pt x="48" y="121"/>
                  <a:pt x="49" y="121"/>
                </a:cubicBezTo>
                <a:cubicBezTo>
                  <a:pt x="49" y="120"/>
                  <a:pt x="50" y="118"/>
                  <a:pt x="50" y="116"/>
                </a:cubicBezTo>
                <a:cubicBezTo>
                  <a:pt x="50" y="116"/>
                  <a:pt x="50" y="115"/>
                  <a:pt x="50" y="114"/>
                </a:cubicBezTo>
                <a:cubicBezTo>
                  <a:pt x="50" y="112"/>
                  <a:pt x="50" y="112"/>
                  <a:pt x="50" y="112"/>
                </a:cubicBezTo>
                <a:cubicBezTo>
                  <a:pt x="51" y="108"/>
                  <a:pt x="51" y="104"/>
                  <a:pt x="51" y="101"/>
                </a:cubicBezTo>
                <a:cubicBezTo>
                  <a:pt x="49" y="100"/>
                  <a:pt x="46" y="99"/>
                  <a:pt x="44" y="98"/>
                </a:cubicBezTo>
                <a:cubicBezTo>
                  <a:pt x="44" y="102"/>
                  <a:pt x="45" y="105"/>
                  <a:pt x="45" y="108"/>
                </a:cubicBezTo>
                <a:cubicBezTo>
                  <a:pt x="45" y="109"/>
                  <a:pt x="45" y="110"/>
                  <a:pt x="45" y="111"/>
                </a:cubicBezTo>
                <a:cubicBezTo>
                  <a:pt x="45" y="113"/>
                  <a:pt x="45" y="116"/>
                  <a:pt x="44" y="119"/>
                </a:cubicBezTo>
                <a:cubicBezTo>
                  <a:pt x="44" y="119"/>
                  <a:pt x="44" y="119"/>
                  <a:pt x="44" y="119"/>
                </a:cubicBezTo>
                <a:close/>
                <a:moveTo>
                  <a:pt x="203" y="120"/>
                </a:moveTo>
                <a:cubicBezTo>
                  <a:pt x="203" y="120"/>
                  <a:pt x="203" y="120"/>
                  <a:pt x="203" y="121"/>
                </a:cubicBezTo>
                <a:cubicBezTo>
                  <a:pt x="204" y="120"/>
                  <a:pt x="205" y="119"/>
                  <a:pt x="206" y="119"/>
                </a:cubicBezTo>
                <a:cubicBezTo>
                  <a:pt x="206" y="118"/>
                  <a:pt x="206" y="117"/>
                  <a:pt x="206" y="117"/>
                </a:cubicBezTo>
                <a:cubicBezTo>
                  <a:pt x="206" y="117"/>
                  <a:pt x="206" y="117"/>
                  <a:pt x="206" y="117"/>
                </a:cubicBezTo>
                <a:cubicBezTo>
                  <a:pt x="206" y="117"/>
                  <a:pt x="205" y="117"/>
                  <a:pt x="205" y="117"/>
                </a:cubicBezTo>
                <a:cubicBezTo>
                  <a:pt x="205" y="118"/>
                  <a:pt x="205" y="118"/>
                  <a:pt x="204" y="119"/>
                </a:cubicBezTo>
                <a:cubicBezTo>
                  <a:pt x="204" y="120"/>
                  <a:pt x="204" y="120"/>
                  <a:pt x="203" y="120"/>
                </a:cubicBezTo>
                <a:cubicBezTo>
                  <a:pt x="203" y="120"/>
                  <a:pt x="203" y="120"/>
                  <a:pt x="203" y="120"/>
                </a:cubicBezTo>
                <a:close/>
                <a:moveTo>
                  <a:pt x="186" y="105"/>
                </a:moveTo>
                <a:cubicBezTo>
                  <a:pt x="186" y="106"/>
                  <a:pt x="186" y="107"/>
                  <a:pt x="186" y="108"/>
                </a:cubicBezTo>
                <a:cubicBezTo>
                  <a:pt x="186" y="108"/>
                  <a:pt x="186" y="109"/>
                  <a:pt x="186" y="109"/>
                </a:cubicBezTo>
                <a:cubicBezTo>
                  <a:pt x="185" y="111"/>
                  <a:pt x="185" y="113"/>
                  <a:pt x="185" y="116"/>
                </a:cubicBezTo>
                <a:cubicBezTo>
                  <a:pt x="185" y="117"/>
                  <a:pt x="185" y="118"/>
                  <a:pt x="185" y="119"/>
                </a:cubicBezTo>
                <a:cubicBezTo>
                  <a:pt x="185" y="120"/>
                  <a:pt x="185" y="120"/>
                  <a:pt x="185" y="120"/>
                </a:cubicBezTo>
                <a:cubicBezTo>
                  <a:pt x="185" y="120"/>
                  <a:pt x="185" y="119"/>
                  <a:pt x="185" y="119"/>
                </a:cubicBezTo>
                <a:cubicBezTo>
                  <a:pt x="185" y="118"/>
                  <a:pt x="185" y="118"/>
                  <a:pt x="185" y="118"/>
                </a:cubicBezTo>
                <a:cubicBezTo>
                  <a:pt x="185" y="116"/>
                  <a:pt x="185" y="115"/>
                  <a:pt x="186" y="114"/>
                </a:cubicBezTo>
                <a:cubicBezTo>
                  <a:pt x="186" y="113"/>
                  <a:pt x="186" y="111"/>
                  <a:pt x="186" y="109"/>
                </a:cubicBezTo>
                <a:cubicBezTo>
                  <a:pt x="186" y="108"/>
                  <a:pt x="186" y="107"/>
                  <a:pt x="186" y="106"/>
                </a:cubicBezTo>
                <a:cubicBezTo>
                  <a:pt x="186" y="106"/>
                  <a:pt x="186" y="105"/>
                  <a:pt x="186" y="105"/>
                </a:cubicBezTo>
                <a:close/>
                <a:moveTo>
                  <a:pt x="106" y="111"/>
                </a:moveTo>
                <a:cubicBezTo>
                  <a:pt x="106" y="114"/>
                  <a:pt x="106" y="116"/>
                  <a:pt x="106" y="119"/>
                </a:cubicBezTo>
                <a:cubicBezTo>
                  <a:pt x="106" y="116"/>
                  <a:pt x="107" y="113"/>
                  <a:pt x="107" y="111"/>
                </a:cubicBezTo>
                <a:lnTo>
                  <a:pt x="106" y="111"/>
                </a:lnTo>
                <a:close/>
                <a:moveTo>
                  <a:pt x="193" y="119"/>
                </a:moveTo>
                <a:cubicBezTo>
                  <a:pt x="193" y="119"/>
                  <a:pt x="193" y="118"/>
                  <a:pt x="194" y="118"/>
                </a:cubicBezTo>
                <a:cubicBezTo>
                  <a:pt x="194" y="118"/>
                  <a:pt x="195" y="118"/>
                  <a:pt x="195" y="117"/>
                </a:cubicBezTo>
                <a:cubicBezTo>
                  <a:pt x="195" y="117"/>
                  <a:pt x="195" y="117"/>
                  <a:pt x="195" y="116"/>
                </a:cubicBezTo>
                <a:cubicBezTo>
                  <a:pt x="194" y="117"/>
                  <a:pt x="194" y="117"/>
                  <a:pt x="193" y="117"/>
                </a:cubicBezTo>
                <a:cubicBezTo>
                  <a:pt x="193" y="118"/>
                  <a:pt x="193" y="118"/>
                  <a:pt x="193" y="119"/>
                </a:cubicBezTo>
                <a:cubicBezTo>
                  <a:pt x="193" y="119"/>
                  <a:pt x="193" y="119"/>
                  <a:pt x="193" y="119"/>
                </a:cubicBezTo>
                <a:close/>
                <a:moveTo>
                  <a:pt x="35" y="115"/>
                </a:moveTo>
                <a:cubicBezTo>
                  <a:pt x="38" y="117"/>
                  <a:pt x="40" y="118"/>
                  <a:pt x="42" y="119"/>
                </a:cubicBezTo>
                <a:cubicBezTo>
                  <a:pt x="41" y="116"/>
                  <a:pt x="41" y="114"/>
                  <a:pt x="42" y="111"/>
                </a:cubicBezTo>
                <a:cubicBezTo>
                  <a:pt x="42" y="110"/>
                  <a:pt x="42" y="109"/>
                  <a:pt x="42" y="108"/>
                </a:cubicBezTo>
                <a:cubicBezTo>
                  <a:pt x="42" y="107"/>
                  <a:pt x="42" y="107"/>
                  <a:pt x="42" y="107"/>
                </a:cubicBezTo>
                <a:cubicBezTo>
                  <a:pt x="42" y="104"/>
                  <a:pt x="42" y="101"/>
                  <a:pt x="42" y="97"/>
                </a:cubicBezTo>
                <a:cubicBezTo>
                  <a:pt x="39" y="96"/>
                  <a:pt x="37" y="95"/>
                  <a:pt x="35" y="94"/>
                </a:cubicBezTo>
                <a:cubicBezTo>
                  <a:pt x="35" y="98"/>
                  <a:pt x="35" y="102"/>
                  <a:pt x="35" y="106"/>
                </a:cubicBezTo>
                <a:cubicBezTo>
                  <a:pt x="35" y="106"/>
                  <a:pt x="35" y="107"/>
                  <a:pt x="35" y="108"/>
                </a:cubicBezTo>
                <a:cubicBezTo>
                  <a:pt x="35" y="110"/>
                  <a:pt x="36" y="113"/>
                  <a:pt x="35" y="115"/>
                </a:cubicBezTo>
                <a:close/>
                <a:moveTo>
                  <a:pt x="97" y="110"/>
                </a:moveTo>
                <a:cubicBezTo>
                  <a:pt x="97" y="112"/>
                  <a:pt x="98" y="115"/>
                  <a:pt x="98" y="118"/>
                </a:cubicBezTo>
                <a:cubicBezTo>
                  <a:pt x="98" y="118"/>
                  <a:pt x="98" y="118"/>
                  <a:pt x="98" y="117"/>
                </a:cubicBezTo>
                <a:cubicBezTo>
                  <a:pt x="98" y="115"/>
                  <a:pt x="97" y="112"/>
                  <a:pt x="97" y="110"/>
                </a:cubicBezTo>
                <a:cubicBezTo>
                  <a:pt x="97" y="110"/>
                  <a:pt x="97" y="110"/>
                  <a:pt x="97" y="110"/>
                </a:cubicBezTo>
                <a:close/>
                <a:moveTo>
                  <a:pt x="210" y="114"/>
                </a:moveTo>
                <a:cubicBezTo>
                  <a:pt x="210" y="115"/>
                  <a:pt x="210" y="115"/>
                  <a:pt x="210" y="115"/>
                </a:cubicBezTo>
                <a:cubicBezTo>
                  <a:pt x="210" y="115"/>
                  <a:pt x="210" y="114"/>
                  <a:pt x="210" y="114"/>
                </a:cubicBezTo>
                <a:cubicBezTo>
                  <a:pt x="210" y="114"/>
                  <a:pt x="210" y="114"/>
                  <a:pt x="210" y="114"/>
                </a:cubicBezTo>
                <a:close/>
                <a:moveTo>
                  <a:pt x="200" y="115"/>
                </a:moveTo>
                <a:cubicBezTo>
                  <a:pt x="200" y="114"/>
                  <a:pt x="200" y="114"/>
                  <a:pt x="200" y="114"/>
                </a:cubicBezTo>
                <a:cubicBezTo>
                  <a:pt x="200" y="114"/>
                  <a:pt x="200" y="113"/>
                  <a:pt x="200" y="113"/>
                </a:cubicBezTo>
                <a:cubicBezTo>
                  <a:pt x="200" y="113"/>
                  <a:pt x="200" y="113"/>
                  <a:pt x="199" y="113"/>
                </a:cubicBezTo>
                <a:cubicBezTo>
                  <a:pt x="199" y="113"/>
                  <a:pt x="199" y="114"/>
                  <a:pt x="200" y="115"/>
                </a:cubicBezTo>
                <a:close/>
                <a:moveTo>
                  <a:pt x="27" y="110"/>
                </a:moveTo>
                <a:cubicBezTo>
                  <a:pt x="29" y="111"/>
                  <a:pt x="31" y="112"/>
                  <a:pt x="32" y="113"/>
                </a:cubicBezTo>
                <a:cubicBezTo>
                  <a:pt x="32" y="112"/>
                  <a:pt x="32" y="110"/>
                  <a:pt x="32" y="108"/>
                </a:cubicBezTo>
                <a:cubicBezTo>
                  <a:pt x="32" y="107"/>
                  <a:pt x="32" y="106"/>
                  <a:pt x="32" y="105"/>
                </a:cubicBezTo>
                <a:cubicBezTo>
                  <a:pt x="32" y="100"/>
                  <a:pt x="32" y="97"/>
                  <a:pt x="32" y="93"/>
                </a:cubicBezTo>
                <a:cubicBezTo>
                  <a:pt x="32" y="93"/>
                  <a:pt x="32" y="93"/>
                  <a:pt x="32" y="93"/>
                </a:cubicBezTo>
                <a:cubicBezTo>
                  <a:pt x="32" y="93"/>
                  <a:pt x="31" y="93"/>
                  <a:pt x="31" y="92"/>
                </a:cubicBezTo>
                <a:cubicBezTo>
                  <a:pt x="30" y="92"/>
                  <a:pt x="29" y="91"/>
                  <a:pt x="28" y="91"/>
                </a:cubicBezTo>
                <a:cubicBezTo>
                  <a:pt x="28" y="93"/>
                  <a:pt x="27" y="96"/>
                  <a:pt x="27" y="99"/>
                </a:cubicBezTo>
                <a:cubicBezTo>
                  <a:pt x="27" y="100"/>
                  <a:pt x="27" y="101"/>
                  <a:pt x="27" y="102"/>
                </a:cubicBezTo>
                <a:cubicBezTo>
                  <a:pt x="27" y="104"/>
                  <a:pt x="27" y="106"/>
                  <a:pt x="27" y="108"/>
                </a:cubicBezTo>
                <a:cubicBezTo>
                  <a:pt x="27" y="109"/>
                  <a:pt x="27" y="109"/>
                  <a:pt x="27" y="109"/>
                </a:cubicBezTo>
                <a:cubicBezTo>
                  <a:pt x="27" y="110"/>
                  <a:pt x="27" y="110"/>
                  <a:pt x="27" y="110"/>
                </a:cubicBezTo>
                <a:close/>
                <a:moveTo>
                  <a:pt x="150" y="112"/>
                </a:moveTo>
                <a:cubicBezTo>
                  <a:pt x="150" y="112"/>
                  <a:pt x="151" y="112"/>
                  <a:pt x="151" y="113"/>
                </a:cubicBezTo>
                <a:cubicBezTo>
                  <a:pt x="151" y="112"/>
                  <a:pt x="151" y="112"/>
                  <a:pt x="151" y="112"/>
                </a:cubicBezTo>
                <a:cubicBezTo>
                  <a:pt x="150" y="112"/>
                  <a:pt x="149" y="112"/>
                  <a:pt x="148" y="112"/>
                </a:cubicBezTo>
                <a:cubicBezTo>
                  <a:pt x="148" y="112"/>
                  <a:pt x="148" y="112"/>
                  <a:pt x="148" y="113"/>
                </a:cubicBezTo>
                <a:cubicBezTo>
                  <a:pt x="149" y="112"/>
                  <a:pt x="149" y="112"/>
                  <a:pt x="150" y="112"/>
                </a:cubicBezTo>
                <a:close/>
                <a:moveTo>
                  <a:pt x="214" y="111"/>
                </a:moveTo>
                <a:cubicBezTo>
                  <a:pt x="214" y="112"/>
                  <a:pt x="214" y="112"/>
                  <a:pt x="214" y="113"/>
                </a:cubicBezTo>
                <a:cubicBezTo>
                  <a:pt x="214" y="113"/>
                  <a:pt x="215" y="112"/>
                  <a:pt x="215" y="112"/>
                </a:cubicBezTo>
                <a:cubicBezTo>
                  <a:pt x="215" y="111"/>
                  <a:pt x="215" y="111"/>
                  <a:pt x="215" y="110"/>
                </a:cubicBezTo>
                <a:cubicBezTo>
                  <a:pt x="215" y="110"/>
                  <a:pt x="214" y="111"/>
                  <a:pt x="214" y="111"/>
                </a:cubicBezTo>
                <a:close/>
                <a:moveTo>
                  <a:pt x="193" y="102"/>
                </a:moveTo>
                <a:cubicBezTo>
                  <a:pt x="194" y="102"/>
                  <a:pt x="194" y="103"/>
                  <a:pt x="194" y="103"/>
                </a:cubicBezTo>
                <a:cubicBezTo>
                  <a:pt x="195" y="106"/>
                  <a:pt x="195" y="109"/>
                  <a:pt x="194" y="113"/>
                </a:cubicBezTo>
                <a:cubicBezTo>
                  <a:pt x="194" y="112"/>
                  <a:pt x="195" y="112"/>
                  <a:pt x="195" y="112"/>
                </a:cubicBezTo>
                <a:cubicBezTo>
                  <a:pt x="195" y="112"/>
                  <a:pt x="195" y="111"/>
                  <a:pt x="195" y="111"/>
                </a:cubicBezTo>
                <a:cubicBezTo>
                  <a:pt x="195" y="110"/>
                  <a:pt x="195" y="109"/>
                  <a:pt x="195" y="108"/>
                </a:cubicBezTo>
                <a:cubicBezTo>
                  <a:pt x="195" y="105"/>
                  <a:pt x="194" y="102"/>
                  <a:pt x="194" y="99"/>
                </a:cubicBezTo>
                <a:cubicBezTo>
                  <a:pt x="193" y="100"/>
                  <a:pt x="191" y="100"/>
                  <a:pt x="189" y="101"/>
                </a:cubicBezTo>
                <a:cubicBezTo>
                  <a:pt x="190" y="101"/>
                  <a:pt x="190" y="102"/>
                  <a:pt x="190" y="102"/>
                </a:cubicBezTo>
                <a:cubicBezTo>
                  <a:pt x="189" y="102"/>
                  <a:pt x="189" y="102"/>
                  <a:pt x="189" y="102"/>
                </a:cubicBezTo>
                <a:cubicBezTo>
                  <a:pt x="189" y="102"/>
                  <a:pt x="189" y="102"/>
                  <a:pt x="189" y="102"/>
                </a:cubicBezTo>
                <a:cubicBezTo>
                  <a:pt x="189" y="103"/>
                  <a:pt x="189" y="103"/>
                  <a:pt x="189" y="104"/>
                </a:cubicBezTo>
                <a:cubicBezTo>
                  <a:pt x="189" y="104"/>
                  <a:pt x="189" y="105"/>
                  <a:pt x="189" y="105"/>
                </a:cubicBezTo>
                <a:cubicBezTo>
                  <a:pt x="189" y="106"/>
                  <a:pt x="189" y="108"/>
                  <a:pt x="189" y="109"/>
                </a:cubicBezTo>
                <a:cubicBezTo>
                  <a:pt x="189" y="110"/>
                  <a:pt x="189" y="111"/>
                  <a:pt x="189" y="112"/>
                </a:cubicBezTo>
                <a:cubicBezTo>
                  <a:pt x="189" y="110"/>
                  <a:pt x="190" y="107"/>
                  <a:pt x="190" y="105"/>
                </a:cubicBezTo>
                <a:cubicBezTo>
                  <a:pt x="190" y="104"/>
                  <a:pt x="190" y="104"/>
                  <a:pt x="190" y="104"/>
                </a:cubicBezTo>
                <a:cubicBezTo>
                  <a:pt x="190" y="103"/>
                  <a:pt x="191" y="102"/>
                  <a:pt x="191" y="101"/>
                </a:cubicBezTo>
                <a:cubicBezTo>
                  <a:pt x="191" y="101"/>
                  <a:pt x="191" y="100"/>
                  <a:pt x="192" y="100"/>
                </a:cubicBezTo>
                <a:cubicBezTo>
                  <a:pt x="192" y="100"/>
                  <a:pt x="193" y="100"/>
                  <a:pt x="193" y="101"/>
                </a:cubicBezTo>
                <a:cubicBezTo>
                  <a:pt x="193" y="101"/>
                  <a:pt x="193" y="101"/>
                  <a:pt x="193" y="102"/>
                </a:cubicBezTo>
                <a:cubicBezTo>
                  <a:pt x="193" y="102"/>
                  <a:pt x="193" y="102"/>
                  <a:pt x="193" y="102"/>
                </a:cubicBezTo>
                <a:close/>
                <a:moveTo>
                  <a:pt x="198" y="97"/>
                </a:moveTo>
                <a:cubicBezTo>
                  <a:pt x="198" y="101"/>
                  <a:pt x="198" y="105"/>
                  <a:pt x="199" y="109"/>
                </a:cubicBezTo>
                <a:cubicBezTo>
                  <a:pt x="199" y="109"/>
                  <a:pt x="200" y="108"/>
                  <a:pt x="200" y="108"/>
                </a:cubicBezTo>
                <a:cubicBezTo>
                  <a:pt x="200" y="107"/>
                  <a:pt x="200" y="106"/>
                  <a:pt x="200" y="106"/>
                </a:cubicBezTo>
                <a:cubicBezTo>
                  <a:pt x="200" y="106"/>
                  <a:pt x="200" y="106"/>
                  <a:pt x="200" y="106"/>
                </a:cubicBezTo>
                <a:cubicBezTo>
                  <a:pt x="199" y="106"/>
                  <a:pt x="199" y="105"/>
                  <a:pt x="199" y="105"/>
                </a:cubicBezTo>
                <a:cubicBezTo>
                  <a:pt x="199" y="104"/>
                  <a:pt x="199" y="104"/>
                  <a:pt x="199" y="104"/>
                </a:cubicBezTo>
                <a:cubicBezTo>
                  <a:pt x="199" y="103"/>
                  <a:pt x="200" y="103"/>
                  <a:pt x="200" y="103"/>
                </a:cubicBezTo>
                <a:cubicBezTo>
                  <a:pt x="200" y="101"/>
                  <a:pt x="200" y="100"/>
                  <a:pt x="200" y="99"/>
                </a:cubicBezTo>
                <a:cubicBezTo>
                  <a:pt x="200" y="99"/>
                  <a:pt x="200" y="99"/>
                  <a:pt x="200" y="99"/>
                </a:cubicBezTo>
                <a:cubicBezTo>
                  <a:pt x="199" y="98"/>
                  <a:pt x="199" y="98"/>
                  <a:pt x="200" y="97"/>
                </a:cubicBezTo>
                <a:cubicBezTo>
                  <a:pt x="200" y="97"/>
                  <a:pt x="200" y="97"/>
                  <a:pt x="200" y="97"/>
                </a:cubicBezTo>
                <a:cubicBezTo>
                  <a:pt x="200" y="97"/>
                  <a:pt x="200" y="96"/>
                  <a:pt x="200" y="96"/>
                </a:cubicBezTo>
                <a:cubicBezTo>
                  <a:pt x="199" y="96"/>
                  <a:pt x="199" y="96"/>
                  <a:pt x="198" y="97"/>
                </a:cubicBezTo>
                <a:close/>
                <a:moveTo>
                  <a:pt x="81" y="108"/>
                </a:moveTo>
                <a:cubicBezTo>
                  <a:pt x="81" y="108"/>
                  <a:pt x="81" y="108"/>
                  <a:pt x="81" y="108"/>
                </a:cubicBezTo>
                <a:cubicBezTo>
                  <a:pt x="81" y="108"/>
                  <a:pt x="81" y="109"/>
                  <a:pt x="81" y="109"/>
                </a:cubicBezTo>
                <a:cubicBezTo>
                  <a:pt x="81" y="109"/>
                  <a:pt x="81" y="108"/>
                  <a:pt x="81" y="108"/>
                </a:cubicBezTo>
                <a:cubicBezTo>
                  <a:pt x="81" y="108"/>
                  <a:pt x="81" y="108"/>
                  <a:pt x="81" y="108"/>
                </a:cubicBezTo>
                <a:close/>
                <a:moveTo>
                  <a:pt x="107" y="107"/>
                </a:moveTo>
                <a:cubicBezTo>
                  <a:pt x="116" y="108"/>
                  <a:pt x="125" y="109"/>
                  <a:pt x="132" y="109"/>
                </a:cubicBezTo>
                <a:cubicBezTo>
                  <a:pt x="145" y="109"/>
                  <a:pt x="156" y="108"/>
                  <a:pt x="166" y="105"/>
                </a:cubicBezTo>
                <a:cubicBezTo>
                  <a:pt x="166" y="105"/>
                  <a:pt x="166" y="105"/>
                  <a:pt x="166" y="105"/>
                </a:cubicBezTo>
                <a:cubicBezTo>
                  <a:pt x="166" y="104"/>
                  <a:pt x="167" y="104"/>
                  <a:pt x="168" y="104"/>
                </a:cubicBezTo>
                <a:cubicBezTo>
                  <a:pt x="168" y="104"/>
                  <a:pt x="169" y="104"/>
                  <a:pt x="169" y="105"/>
                </a:cubicBezTo>
                <a:cubicBezTo>
                  <a:pt x="171" y="104"/>
                  <a:pt x="174" y="103"/>
                  <a:pt x="176" y="103"/>
                </a:cubicBezTo>
                <a:cubicBezTo>
                  <a:pt x="188" y="99"/>
                  <a:pt x="200" y="93"/>
                  <a:pt x="210" y="85"/>
                </a:cubicBezTo>
                <a:cubicBezTo>
                  <a:pt x="219" y="77"/>
                  <a:pt x="228" y="69"/>
                  <a:pt x="226" y="57"/>
                </a:cubicBezTo>
                <a:cubicBezTo>
                  <a:pt x="224" y="57"/>
                  <a:pt x="222" y="57"/>
                  <a:pt x="220" y="57"/>
                </a:cubicBezTo>
                <a:cubicBezTo>
                  <a:pt x="220" y="58"/>
                  <a:pt x="220" y="58"/>
                  <a:pt x="219" y="59"/>
                </a:cubicBezTo>
                <a:cubicBezTo>
                  <a:pt x="219" y="59"/>
                  <a:pt x="219" y="59"/>
                  <a:pt x="218" y="59"/>
                </a:cubicBezTo>
                <a:cubicBezTo>
                  <a:pt x="218" y="59"/>
                  <a:pt x="218" y="59"/>
                  <a:pt x="217" y="59"/>
                </a:cubicBezTo>
                <a:cubicBezTo>
                  <a:pt x="217" y="59"/>
                  <a:pt x="217" y="58"/>
                  <a:pt x="217" y="58"/>
                </a:cubicBezTo>
                <a:cubicBezTo>
                  <a:pt x="217" y="58"/>
                  <a:pt x="217" y="57"/>
                  <a:pt x="217" y="57"/>
                </a:cubicBezTo>
                <a:cubicBezTo>
                  <a:pt x="217" y="57"/>
                  <a:pt x="216" y="57"/>
                  <a:pt x="215" y="57"/>
                </a:cubicBezTo>
                <a:cubicBezTo>
                  <a:pt x="215" y="57"/>
                  <a:pt x="215" y="57"/>
                  <a:pt x="215" y="57"/>
                </a:cubicBezTo>
                <a:cubicBezTo>
                  <a:pt x="214" y="57"/>
                  <a:pt x="214" y="57"/>
                  <a:pt x="214" y="57"/>
                </a:cubicBezTo>
                <a:cubicBezTo>
                  <a:pt x="209" y="57"/>
                  <a:pt x="204" y="57"/>
                  <a:pt x="198" y="57"/>
                </a:cubicBezTo>
                <a:cubicBezTo>
                  <a:pt x="198" y="57"/>
                  <a:pt x="198" y="57"/>
                  <a:pt x="198" y="57"/>
                </a:cubicBezTo>
                <a:cubicBezTo>
                  <a:pt x="198" y="57"/>
                  <a:pt x="198" y="57"/>
                  <a:pt x="197" y="57"/>
                </a:cubicBezTo>
                <a:cubicBezTo>
                  <a:pt x="192" y="57"/>
                  <a:pt x="186" y="56"/>
                  <a:pt x="180" y="56"/>
                </a:cubicBezTo>
                <a:cubicBezTo>
                  <a:pt x="177" y="56"/>
                  <a:pt x="174" y="56"/>
                  <a:pt x="171" y="56"/>
                </a:cubicBezTo>
                <a:cubicBezTo>
                  <a:pt x="161" y="55"/>
                  <a:pt x="151" y="55"/>
                  <a:pt x="140" y="54"/>
                </a:cubicBezTo>
                <a:cubicBezTo>
                  <a:pt x="138" y="54"/>
                  <a:pt x="135" y="54"/>
                  <a:pt x="132" y="54"/>
                </a:cubicBezTo>
                <a:cubicBezTo>
                  <a:pt x="131" y="54"/>
                  <a:pt x="129" y="54"/>
                  <a:pt x="127" y="53"/>
                </a:cubicBezTo>
                <a:cubicBezTo>
                  <a:pt x="125" y="53"/>
                  <a:pt x="123" y="53"/>
                  <a:pt x="121" y="53"/>
                </a:cubicBezTo>
                <a:cubicBezTo>
                  <a:pt x="121" y="53"/>
                  <a:pt x="121" y="53"/>
                  <a:pt x="121" y="53"/>
                </a:cubicBezTo>
                <a:cubicBezTo>
                  <a:pt x="120" y="53"/>
                  <a:pt x="120" y="53"/>
                  <a:pt x="120" y="53"/>
                </a:cubicBezTo>
                <a:cubicBezTo>
                  <a:pt x="120" y="53"/>
                  <a:pt x="119" y="53"/>
                  <a:pt x="119" y="52"/>
                </a:cubicBezTo>
                <a:cubicBezTo>
                  <a:pt x="119" y="52"/>
                  <a:pt x="119" y="52"/>
                  <a:pt x="119" y="52"/>
                </a:cubicBezTo>
                <a:cubicBezTo>
                  <a:pt x="118" y="53"/>
                  <a:pt x="118" y="53"/>
                  <a:pt x="118" y="53"/>
                </a:cubicBezTo>
                <a:cubicBezTo>
                  <a:pt x="118" y="53"/>
                  <a:pt x="118" y="53"/>
                  <a:pt x="117" y="53"/>
                </a:cubicBezTo>
                <a:cubicBezTo>
                  <a:pt x="117" y="53"/>
                  <a:pt x="117" y="53"/>
                  <a:pt x="117" y="53"/>
                </a:cubicBezTo>
                <a:cubicBezTo>
                  <a:pt x="117" y="53"/>
                  <a:pt x="117" y="53"/>
                  <a:pt x="117" y="53"/>
                </a:cubicBezTo>
                <a:cubicBezTo>
                  <a:pt x="116" y="53"/>
                  <a:pt x="116" y="53"/>
                  <a:pt x="116" y="52"/>
                </a:cubicBezTo>
                <a:cubicBezTo>
                  <a:pt x="116" y="52"/>
                  <a:pt x="116" y="52"/>
                  <a:pt x="116" y="51"/>
                </a:cubicBezTo>
                <a:cubicBezTo>
                  <a:pt x="116" y="51"/>
                  <a:pt x="116" y="51"/>
                  <a:pt x="115" y="52"/>
                </a:cubicBezTo>
                <a:cubicBezTo>
                  <a:pt x="115" y="52"/>
                  <a:pt x="115" y="52"/>
                  <a:pt x="115" y="52"/>
                </a:cubicBezTo>
                <a:cubicBezTo>
                  <a:pt x="114" y="52"/>
                  <a:pt x="114" y="51"/>
                  <a:pt x="114" y="51"/>
                </a:cubicBezTo>
                <a:cubicBezTo>
                  <a:pt x="114" y="49"/>
                  <a:pt x="115" y="48"/>
                  <a:pt x="116" y="47"/>
                </a:cubicBezTo>
                <a:cubicBezTo>
                  <a:pt x="116" y="47"/>
                  <a:pt x="116" y="46"/>
                  <a:pt x="116" y="45"/>
                </a:cubicBezTo>
                <a:cubicBezTo>
                  <a:pt x="116" y="43"/>
                  <a:pt x="116" y="42"/>
                  <a:pt x="116" y="40"/>
                </a:cubicBezTo>
                <a:cubicBezTo>
                  <a:pt x="116" y="40"/>
                  <a:pt x="116" y="39"/>
                  <a:pt x="116" y="39"/>
                </a:cubicBezTo>
                <a:cubicBezTo>
                  <a:pt x="117" y="31"/>
                  <a:pt x="117" y="23"/>
                  <a:pt x="116" y="14"/>
                </a:cubicBezTo>
                <a:cubicBezTo>
                  <a:pt x="116" y="13"/>
                  <a:pt x="116" y="12"/>
                  <a:pt x="116" y="11"/>
                </a:cubicBezTo>
                <a:cubicBezTo>
                  <a:pt x="113" y="11"/>
                  <a:pt x="110" y="11"/>
                  <a:pt x="106" y="11"/>
                </a:cubicBezTo>
                <a:cubicBezTo>
                  <a:pt x="96" y="11"/>
                  <a:pt x="86" y="12"/>
                  <a:pt x="77" y="14"/>
                </a:cubicBezTo>
                <a:cubicBezTo>
                  <a:pt x="76" y="14"/>
                  <a:pt x="74" y="15"/>
                  <a:pt x="73" y="15"/>
                </a:cubicBezTo>
                <a:cubicBezTo>
                  <a:pt x="66" y="16"/>
                  <a:pt x="58" y="18"/>
                  <a:pt x="50" y="21"/>
                </a:cubicBezTo>
                <a:cubicBezTo>
                  <a:pt x="43" y="24"/>
                  <a:pt x="36" y="27"/>
                  <a:pt x="29" y="32"/>
                </a:cubicBezTo>
                <a:cubicBezTo>
                  <a:pt x="19" y="39"/>
                  <a:pt x="9" y="47"/>
                  <a:pt x="7" y="58"/>
                </a:cubicBezTo>
                <a:cubicBezTo>
                  <a:pt x="6" y="65"/>
                  <a:pt x="8" y="71"/>
                  <a:pt x="14" y="77"/>
                </a:cubicBezTo>
                <a:cubicBezTo>
                  <a:pt x="14" y="77"/>
                  <a:pt x="14" y="77"/>
                  <a:pt x="14" y="77"/>
                </a:cubicBezTo>
                <a:cubicBezTo>
                  <a:pt x="14" y="77"/>
                  <a:pt x="14" y="77"/>
                  <a:pt x="15" y="77"/>
                </a:cubicBezTo>
                <a:cubicBezTo>
                  <a:pt x="15" y="77"/>
                  <a:pt x="15" y="78"/>
                  <a:pt x="15" y="78"/>
                </a:cubicBezTo>
                <a:cubicBezTo>
                  <a:pt x="15" y="78"/>
                  <a:pt x="15" y="78"/>
                  <a:pt x="15" y="78"/>
                </a:cubicBezTo>
                <a:cubicBezTo>
                  <a:pt x="17" y="80"/>
                  <a:pt x="20" y="82"/>
                  <a:pt x="23" y="84"/>
                </a:cubicBezTo>
                <a:cubicBezTo>
                  <a:pt x="35" y="91"/>
                  <a:pt x="48" y="97"/>
                  <a:pt x="62" y="100"/>
                </a:cubicBezTo>
                <a:cubicBezTo>
                  <a:pt x="74" y="103"/>
                  <a:pt x="86" y="105"/>
                  <a:pt x="101" y="107"/>
                </a:cubicBezTo>
                <a:cubicBezTo>
                  <a:pt x="102" y="107"/>
                  <a:pt x="103" y="107"/>
                  <a:pt x="104" y="107"/>
                </a:cubicBezTo>
                <a:cubicBezTo>
                  <a:pt x="104" y="107"/>
                  <a:pt x="104" y="107"/>
                  <a:pt x="104" y="107"/>
                </a:cubicBezTo>
                <a:cubicBezTo>
                  <a:pt x="105" y="107"/>
                  <a:pt x="105" y="106"/>
                  <a:pt x="106" y="106"/>
                </a:cubicBezTo>
                <a:cubicBezTo>
                  <a:pt x="106" y="106"/>
                  <a:pt x="107" y="106"/>
                  <a:pt x="107" y="107"/>
                </a:cubicBezTo>
                <a:cubicBezTo>
                  <a:pt x="107" y="107"/>
                  <a:pt x="107" y="107"/>
                  <a:pt x="107" y="107"/>
                </a:cubicBezTo>
                <a:close/>
                <a:moveTo>
                  <a:pt x="218" y="109"/>
                </a:moveTo>
                <a:cubicBezTo>
                  <a:pt x="219" y="108"/>
                  <a:pt x="220" y="107"/>
                  <a:pt x="221" y="106"/>
                </a:cubicBezTo>
                <a:cubicBezTo>
                  <a:pt x="221" y="106"/>
                  <a:pt x="221" y="106"/>
                  <a:pt x="221" y="106"/>
                </a:cubicBezTo>
                <a:cubicBezTo>
                  <a:pt x="220" y="105"/>
                  <a:pt x="220" y="104"/>
                  <a:pt x="220" y="103"/>
                </a:cubicBezTo>
                <a:cubicBezTo>
                  <a:pt x="220" y="104"/>
                  <a:pt x="220" y="105"/>
                  <a:pt x="219" y="106"/>
                </a:cubicBezTo>
                <a:cubicBezTo>
                  <a:pt x="219" y="107"/>
                  <a:pt x="219" y="107"/>
                  <a:pt x="219" y="108"/>
                </a:cubicBezTo>
                <a:cubicBezTo>
                  <a:pt x="218" y="108"/>
                  <a:pt x="218" y="108"/>
                  <a:pt x="218" y="108"/>
                </a:cubicBezTo>
                <a:cubicBezTo>
                  <a:pt x="218" y="109"/>
                  <a:pt x="218" y="109"/>
                  <a:pt x="218" y="109"/>
                </a:cubicBezTo>
                <a:close/>
                <a:moveTo>
                  <a:pt x="24" y="108"/>
                </a:moveTo>
                <a:cubicBezTo>
                  <a:pt x="24" y="107"/>
                  <a:pt x="24" y="105"/>
                  <a:pt x="24" y="104"/>
                </a:cubicBezTo>
                <a:cubicBezTo>
                  <a:pt x="24" y="103"/>
                  <a:pt x="24" y="103"/>
                  <a:pt x="24" y="102"/>
                </a:cubicBezTo>
                <a:cubicBezTo>
                  <a:pt x="24" y="100"/>
                  <a:pt x="25" y="99"/>
                  <a:pt x="25" y="97"/>
                </a:cubicBezTo>
                <a:cubicBezTo>
                  <a:pt x="25" y="95"/>
                  <a:pt x="25" y="92"/>
                  <a:pt x="25" y="90"/>
                </a:cubicBezTo>
                <a:cubicBezTo>
                  <a:pt x="25" y="90"/>
                  <a:pt x="25" y="90"/>
                  <a:pt x="25" y="89"/>
                </a:cubicBezTo>
                <a:cubicBezTo>
                  <a:pt x="24" y="89"/>
                  <a:pt x="23" y="88"/>
                  <a:pt x="21" y="87"/>
                </a:cubicBezTo>
                <a:cubicBezTo>
                  <a:pt x="22" y="90"/>
                  <a:pt x="22" y="94"/>
                  <a:pt x="22" y="98"/>
                </a:cubicBezTo>
                <a:cubicBezTo>
                  <a:pt x="22" y="99"/>
                  <a:pt x="22" y="99"/>
                  <a:pt x="22" y="100"/>
                </a:cubicBezTo>
                <a:cubicBezTo>
                  <a:pt x="22" y="102"/>
                  <a:pt x="22" y="105"/>
                  <a:pt x="22" y="107"/>
                </a:cubicBezTo>
                <a:cubicBezTo>
                  <a:pt x="22" y="107"/>
                  <a:pt x="24" y="108"/>
                  <a:pt x="24" y="108"/>
                </a:cubicBezTo>
                <a:close/>
                <a:moveTo>
                  <a:pt x="210" y="105"/>
                </a:moveTo>
                <a:cubicBezTo>
                  <a:pt x="210" y="106"/>
                  <a:pt x="210" y="106"/>
                  <a:pt x="209" y="107"/>
                </a:cubicBezTo>
                <a:cubicBezTo>
                  <a:pt x="210" y="107"/>
                  <a:pt x="212" y="105"/>
                  <a:pt x="212" y="105"/>
                </a:cubicBezTo>
                <a:cubicBezTo>
                  <a:pt x="212" y="105"/>
                  <a:pt x="212" y="104"/>
                  <a:pt x="212" y="104"/>
                </a:cubicBezTo>
                <a:cubicBezTo>
                  <a:pt x="212" y="103"/>
                  <a:pt x="212" y="103"/>
                  <a:pt x="212" y="103"/>
                </a:cubicBezTo>
                <a:cubicBezTo>
                  <a:pt x="211" y="103"/>
                  <a:pt x="210" y="104"/>
                  <a:pt x="210" y="105"/>
                </a:cubicBezTo>
                <a:close/>
                <a:moveTo>
                  <a:pt x="177" y="106"/>
                </a:moveTo>
                <a:cubicBezTo>
                  <a:pt x="177" y="106"/>
                  <a:pt x="177" y="106"/>
                  <a:pt x="177" y="106"/>
                </a:cubicBezTo>
                <a:cubicBezTo>
                  <a:pt x="177" y="107"/>
                  <a:pt x="177" y="107"/>
                  <a:pt x="177" y="107"/>
                </a:cubicBezTo>
                <a:cubicBezTo>
                  <a:pt x="177" y="107"/>
                  <a:pt x="178" y="106"/>
                  <a:pt x="178" y="106"/>
                </a:cubicBezTo>
                <a:cubicBezTo>
                  <a:pt x="178" y="106"/>
                  <a:pt x="177" y="106"/>
                  <a:pt x="177" y="106"/>
                </a:cubicBezTo>
                <a:close/>
                <a:moveTo>
                  <a:pt x="183" y="104"/>
                </a:moveTo>
                <a:cubicBezTo>
                  <a:pt x="183" y="104"/>
                  <a:pt x="183" y="104"/>
                  <a:pt x="183" y="105"/>
                </a:cubicBezTo>
                <a:cubicBezTo>
                  <a:pt x="183" y="105"/>
                  <a:pt x="183" y="106"/>
                  <a:pt x="183" y="107"/>
                </a:cubicBezTo>
                <a:cubicBezTo>
                  <a:pt x="183" y="107"/>
                  <a:pt x="183" y="106"/>
                  <a:pt x="183" y="106"/>
                </a:cubicBezTo>
                <a:cubicBezTo>
                  <a:pt x="183" y="105"/>
                  <a:pt x="183" y="104"/>
                  <a:pt x="184" y="104"/>
                </a:cubicBezTo>
                <a:cubicBezTo>
                  <a:pt x="184" y="104"/>
                  <a:pt x="183" y="104"/>
                  <a:pt x="183" y="104"/>
                </a:cubicBezTo>
                <a:close/>
                <a:moveTo>
                  <a:pt x="203" y="106"/>
                </a:moveTo>
                <a:cubicBezTo>
                  <a:pt x="203" y="106"/>
                  <a:pt x="203" y="106"/>
                  <a:pt x="203" y="106"/>
                </a:cubicBezTo>
                <a:cubicBezTo>
                  <a:pt x="203" y="106"/>
                  <a:pt x="203" y="106"/>
                  <a:pt x="203" y="106"/>
                </a:cubicBezTo>
                <a:cubicBezTo>
                  <a:pt x="203" y="105"/>
                  <a:pt x="203" y="105"/>
                  <a:pt x="203" y="104"/>
                </a:cubicBezTo>
                <a:cubicBezTo>
                  <a:pt x="203" y="104"/>
                  <a:pt x="203" y="104"/>
                  <a:pt x="202" y="104"/>
                </a:cubicBezTo>
                <a:cubicBezTo>
                  <a:pt x="202" y="105"/>
                  <a:pt x="203" y="105"/>
                  <a:pt x="203" y="106"/>
                </a:cubicBezTo>
                <a:close/>
                <a:moveTo>
                  <a:pt x="16" y="104"/>
                </a:moveTo>
                <a:cubicBezTo>
                  <a:pt x="17" y="104"/>
                  <a:pt x="18" y="105"/>
                  <a:pt x="19" y="105"/>
                </a:cubicBezTo>
                <a:cubicBezTo>
                  <a:pt x="19" y="104"/>
                  <a:pt x="19" y="102"/>
                  <a:pt x="19" y="101"/>
                </a:cubicBezTo>
                <a:cubicBezTo>
                  <a:pt x="19" y="100"/>
                  <a:pt x="19" y="99"/>
                  <a:pt x="19" y="98"/>
                </a:cubicBezTo>
                <a:cubicBezTo>
                  <a:pt x="19" y="94"/>
                  <a:pt x="20" y="90"/>
                  <a:pt x="19" y="86"/>
                </a:cubicBezTo>
                <a:cubicBezTo>
                  <a:pt x="19" y="86"/>
                  <a:pt x="19" y="86"/>
                  <a:pt x="19" y="86"/>
                </a:cubicBezTo>
                <a:cubicBezTo>
                  <a:pt x="18" y="85"/>
                  <a:pt x="18" y="85"/>
                  <a:pt x="17" y="84"/>
                </a:cubicBezTo>
                <a:cubicBezTo>
                  <a:pt x="17" y="85"/>
                  <a:pt x="17" y="86"/>
                  <a:pt x="17" y="87"/>
                </a:cubicBezTo>
                <a:cubicBezTo>
                  <a:pt x="17" y="89"/>
                  <a:pt x="17" y="91"/>
                  <a:pt x="17" y="94"/>
                </a:cubicBezTo>
                <a:cubicBezTo>
                  <a:pt x="17" y="94"/>
                  <a:pt x="17" y="94"/>
                  <a:pt x="17" y="94"/>
                </a:cubicBezTo>
                <a:cubicBezTo>
                  <a:pt x="17" y="97"/>
                  <a:pt x="17" y="101"/>
                  <a:pt x="16" y="104"/>
                </a:cubicBezTo>
                <a:close/>
                <a:moveTo>
                  <a:pt x="186" y="103"/>
                </a:moveTo>
                <a:cubicBezTo>
                  <a:pt x="186" y="103"/>
                  <a:pt x="186" y="103"/>
                  <a:pt x="187" y="103"/>
                </a:cubicBezTo>
                <a:cubicBezTo>
                  <a:pt x="187" y="103"/>
                  <a:pt x="187" y="103"/>
                  <a:pt x="187" y="102"/>
                </a:cubicBezTo>
                <a:cubicBezTo>
                  <a:pt x="187" y="102"/>
                  <a:pt x="186" y="103"/>
                  <a:pt x="186" y="103"/>
                </a:cubicBezTo>
                <a:close/>
                <a:moveTo>
                  <a:pt x="224" y="103"/>
                </a:moveTo>
                <a:cubicBezTo>
                  <a:pt x="224" y="103"/>
                  <a:pt x="224" y="103"/>
                  <a:pt x="224" y="103"/>
                </a:cubicBezTo>
                <a:cubicBezTo>
                  <a:pt x="224" y="102"/>
                  <a:pt x="224" y="102"/>
                  <a:pt x="224" y="102"/>
                </a:cubicBezTo>
                <a:cubicBezTo>
                  <a:pt x="224" y="102"/>
                  <a:pt x="224" y="103"/>
                  <a:pt x="224" y="103"/>
                </a:cubicBezTo>
                <a:close/>
                <a:moveTo>
                  <a:pt x="14" y="102"/>
                </a:moveTo>
                <a:cubicBezTo>
                  <a:pt x="14" y="101"/>
                  <a:pt x="14" y="101"/>
                  <a:pt x="14" y="100"/>
                </a:cubicBezTo>
                <a:cubicBezTo>
                  <a:pt x="14" y="101"/>
                  <a:pt x="14" y="101"/>
                  <a:pt x="14" y="102"/>
                </a:cubicBezTo>
                <a:cubicBezTo>
                  <a:pt x="14" y="102"/>
                  <a:pt x="14" y="102"/>
                  <a:pt x="14" y="102"/>
                </a:cubicBezTo>
                <a:close/>
                <a:moveTo>
                  <a:pt x="7" y="73"/>
                </a:moveTo>
                <a:cubicBezTo>
                  <a:pt x="7" y="79"/>
                  <a:pt x="7" y="85"/>
                  <a:pt x="7" y="91"/>
                </a:cubicBezTo>
                <a:cubicBezTo>
                  <a:pt x="7" y="93"/>
                  <a:pt x="8" y="95"/>
                  <a:pt x="8" y="98"/>
                </a:cubicBezTo>
                <a:cubicBezTo>
                  <a:pt x="8" y="99"/>
                  <a:pt x="9" y="99"/>
                  <a:pt x="10" y="100"/>
                </a:cubicBezTo>
                <a:cubicBezTo>
                  <a:pt x="10" y="100"/>
                  <a:pt x="11" y="100"/>
                  <a:pt x="11" y="100"/>
                </a:cubicBezTo>
                <a:cubicBezTo>
                  <a:pt x="11" y="100"/>
                  <a:pt x="11" y="99"/>
                  <a:pt x="11" y="99"/>
                </a:cubicBezTo>
                <a:cubicBezTo>
                  <a:pt x="11" y="99"/>
                  <a:pt x="10" y="99"/>
                  <a:pt x="10" y="99"/>
                </a:cubicBezTo>
                <a:cubicBezTo>
                  <a:pt x="9" y="99"/>
                  <a:pt x="9" y="99"/>
                  <a:pt x="9" y="98"/>
                </a:cubicBezTo>
                <a:cubicBezTo>
                  <a:pt x="8" y="97"/>
                  <a:pt x="8" y="95"/>
                  <a:pt x="9" y="94"/>
                </a:cubicBezTo>
                <a:cubicBezTo>
                  <a:pt x="9" y="93"/>
                  <a:pt x="9" y="93"/>
                  <a:pt x="9" y="92"/>
                </a:cubicBezTo>
                <a:cubicBezTo>
                  <a:pt x="9" y="90"/>
                  <a:pt x="9" y="88"/>
                  <a:pt x="9" y="85"/>
                </a:cubicBezTo>
                <a:cubicBezTo>
                  <a:pt x="9" y="82"/>
                  <a:pt x="9" y="79"/>
                  <a:pt x="8" y="76"/>
                </a:cubicBezTo>
                <a:cubicBezTo>
                  <a:pt x="8" y="75"/>
                  <a:pt x="7" y="74"/>
                  <a:pt x="7" y="73"/>
                </a:cubicBezTo>
                <a:close/>
                <a:moveTo>
                  <a:pt x="202" y="99"/>
                </a:moveTo>
                <a:cubicBezTo>
                  <a:pt x="202" y="99"/>
                  <a:pt x="202" y="100"/>
                  <a:pt x="202" y="100"/>
                </a:cubicBezTo>
                <a:cubicBezTo>
                  <a:pt x="202" y="100"/>
                  <a:pt x="202" y="100"/>
                  <a:pt x="202" y="100"/>
                </a:cubicBezTo>
                <a:cubicBezTo>
                  <a:pt x="202" y="100"/>
                  <a:pt x="202" y="99"/>
                  <a:pt x="202" y="99"/>
                </a:cubicBezTo>
                <a:cubicBezTo>
                  <a:pt x="202" y="99"/>
                  <a:pt x="202" y="99"/>
                  <a:pt x="202" y="99"/>
                </a:cubicBezTo>
                <a:close/>
                <a:moveTo>
                  <a:pt x="210" y="97"/>
                </a:moveTo>
                <a:cubicBezTo>
                  <a:pt x="210" y="98"/>
                  <a:pt x="210" y="99"/>
                  <a:pt x="210" y="100"/>
                </a:cubicBezTo>
                <a:cubicBezTo>
                  <a:pt x="211" y="99"/>
                  <a:pt x="212" y="98"/>
                  <a:pt x="212" y="98"/>
                </a:cubicBezTo>
                <a:cubicBezTo>
                  <a:pt x="212" y="97"/>
                  <a:pt x="212" y="96"/>
                  <a:pt x="212" y="95"/>
                </a:cubicBezTo>
                <a:cubicBezTo>
                  <a:pt x="212" y="96"/>
                  <a:pt x="211" y="96"/>
                  <a:pt x="210" y="97"/>
                </a:cubicBezTo>
                <a:close/>
                <a:moveTo>
                  <a:pt x="219" y="96"/>
                </a:moveTo>
                <a:cubicBezTo>
                  <a:pt x="219" y="97"/>
                  <a:pt x="219" y="98"/>
                  <a:pt x="219" y="99"/>
                </a:cubicBezTo>
                <a:cubicBezTo>
                  <a:pt x="220" y="99"/>
                  <a:pt x="220" y="99"/>
                  <a:pt x="220" y="99"/>
                </a:cubicBezTo>
                <a:cubicBezTo>
                  <a:pt x="220" y="97"/>
                  <a:pt x="220" y="96"/>
                  <a:pt x="220" y="95"/>
                </a:cubicBezTo>
                <a:cubicBezTo>
                  <a:pt x="220" y="96"/>
                  <a:pt x="220" y="96"/>
                  <a:pt x="219" y="96"/>
                </a:cubicBezTo>
                <a:close/>
                <a:moveTo>
                  <a:pt x="14" y="91"/>
                </a:moveTo>
                <a:cubicBezTo>
                  <a:pt x="14" y="92"/>
                  <a:pt x="14" y="93"/>
                  <a:pt x="14" y="94"/>
                </a:cubicBezTo>
                <a:cubicBezTo>
                  <a:pt x="14" y="94"/>
                  <a:pt x="14" y="94"/>
                  <a:pt x="14" y="94"/>
                </a:cubicBezTo>
                <a:cubicBezTo>
                  <a:pt x="14" y="94"/>
                  <a:pt x="14" y="93"/>
                  <a:pt x="14" y="92"/>
                </a:cubicBezTo>
                <a:cubicBezTo>
                  <a:pt x="14" y="92"/>
                  <a:pt x="14" y="91"/>
                  <a:pt x="14" y="91"/>
                </a:cubicBezTo>
                <a:close/>
                <a:moveTo>
                  <a:pt x="204" y="94"/>
                </a:moveTo>
                <a:cubicBezTo>
                  <a:pt x="205" y="94"/>
                  <a:pt x="205" y="94"/>
                  <a:pt x="205" y="94"/>
                </a:cubicBezTo>
                <a:cubicBezTo>
                  <a:pt x="205" y="93"/>
                  <a:pt x="205" y="93"/>
                  <a:pt x="205" y="93"/>
                </a:cubicBezTo>
                <a:cubicBezTo>
                  <a:pt x="205" y="93"/>
                  <a:pt x="205" y="93"/>
                  <a:pt x="204" y="93"/>
                </a:cubicBezTo>
                <a:cubicBezTo>
                  <a:pt x="204" y="93"/>
                  <a:pt x="204" y="93"/>
                  <a:pt x="204" y="94"/>
                </a:cubicBezTo>
                <a:close/>
                <a:moveTo>
                  <a:pt x="220" y="86"/>
                </a:moveTo>
                <a:cubicBezTo>
                  <a:pt x="220" y="88"/>
                  <a:pt x="220" y="89"/>
                  <a:pt x="220" y="91"/>
                </a:cubicBezTo>
                <a:cubicBezTo>
                  <a:pt x="220" y="91"/>
                  <a:pt x="220" y="91"/>
                  <a:pt x="220" y="91"/>
                </a:cubicBezTo>
                <a:cubicBezTo>
                  <a:pt x="220" y="89"/>
                  <a:pt x="220" y="87"/>
                  <a:pt x="220" y="86"/>
                </a:cubicBezTo>
                <a:cubicBezTo>
                  <a:pt x="220" y="86"/>
                  <a:pt x="220" y="86"/>
                  <a:pt x="220" y="86"/>
                </a:cubicBezTo>
                <a:close/>
                <a:moveTo>
                  <a:pt x="224" y="81"/>
                </a:moveTo>
                <a:cubicBezTo>
                  <a:pt x="224" y="83"/>
                  <a:pt x="225" y="84"/>
                  <a:pt x="225" y="85"/>
                </a:cubicBezTo>
                <a:cubicBezTo>
                  <a:pt x="225" y="83"/>
                  <a:pt x="225" y="82"/>
                  <a:pt x="225" y="81"/>
                </a:cubicBezTo>
                <a:cubicBezTo>
                  <a:pt x="225" y="81"/>
                  <a:pt x="224" y="81"/>
                  <a:pt x="224" y="81"/>
                </a:cubicBezTo>
                <a:close/>
                <a:moveTo>
                  <a:pt x="225" y="54"/>
                </a:moveTo>
                <a:cubicBezTo>
                  <a:pt x="225" y="54"/>
                  <a:pt x="225" y="53"/>
                  <a:pt x="225" y="53"/>
                </a:cubicBezTo>
                <a:cubicBezTo>
                  <a:pt x="225" y="52"/>
                  <a:pt x="225" y="52"/>
                  <a:pt x="225" y="51"/>
                </a:cubicBezTo>
                <a:cubicBezTo>
                  <a:pt x="225" y="51"/>
                  <a:pt x="225" y="51"/>
                  <a:pt x="225" y="50"/>
                </a:cubicBezTo>
                <a:cubicBezTo>
                  <a:pt x="225" y="49"/>
                  <a:pt x="225" y="47"/>
                  <a:pt x="225" y="46"/>
                </a:cubicBezTo>
                <a:cubicBezTo>
                  <a:pt x="225" y="46"/>
                  <a:pt x="225" y="46"/>
                  <a:pt x="225" y="46"/>
                </a:cubicBezTo>
                <a:cubicBezTo>
                  <a:pt x="225" y="46"/>
                  <a:pt x="225" y="46"/>
                  <a:pt x="224" y="46"/>
                </a:cubicBezTo>
                <a:cubicBezTo>
                  <a:pt x="224" y="46"/>
                  <a:pt x="224" y="46"/>
                  <a:pt x="224" y="46"/>
                </a:cubicBezTo>
                <a:cubicBezTo>
                  <a:pt x="224" y="46"/>
                  <a:pt x="224" y="46"/>
                  <a:pt x="223" y="46"/>
                </a:cubicBezTo>
                <a:cubicBezTo>
                  <a:pt x="222" y="46"/>
                  <a:pt x="222" y="46"/>
                  <a:pt x="221" y="46"/>
                </a:cubicBezTo>
                <a:cubicBezTo>
                  <a:pt x="221" y="46"/>
                  <a:pt x="221" y="47"/>
                  <a:pt x="222" y="47"/>
                </a:cubicBezTo>
                <a:cubicBezTo>
                  <a:pt x="222" y="47"/>
                  <a:pt x="222" y="47"/>
                  <a:pt x="222" y="47"/>
                </a:cubicBezTo>
                <a:cubicBezTo>
                  <a:pt x="223" y="47"/>
                  <a:pt x="223" y="47"/>
                  <a:pt x="223" y="48"/>
                </a:cubicBezTo>
                <a:cubicBezTo>
                  <a:pt x="223" y="49"/>
                  <a:pt x="223" y="49"/>
                  <a:pt x="223" y="50"/>
                </a:cubicBezTo>
                <a:cubicBezTo>
                  <a:pt x="223" y="50"/>
                  <a:pt x="223" y="50"/>
                  <a:pt x="223" y="50"/>
                </a:cubicBezTo>
                <a:cubicBezTo>
                  <a:pt x="223" y="50"/>
                  <a:pt x="223" y="50"/>
                  <a:pt x="223" y="50"/>
                </a:cubicBezTo>
                <a:cubicBezTo>
                  <a:pt x="224" y="50"/>
                  <a:pt x="224" y="50"/>
                  <a:pt x="224" y="51"/>
                </a:cubicBezTo>
                <a:cubicBezTo>
                  <a:pt x="225" y="51"/>
                  <a:pt x="225" y="52"/>
                  <a:pt x="224" y="52"/>
                </a:cubicBezTo>
                <a:cubicBezTo>
                  <a:pt x="224" y="53"/>
                  <a:pt x="223" y="53"/>
                  <a:pt x="223" y="54"/>
                </a:cubicBezTo>
                <a:cubicBezTo>
                  <a:pt x="224" y="54"/>
                  <a:pt x="224" y="54"/>
                  <a:pt x="225" y="54"/>
                </a:cubicBezTo>
                <a:close/>
                <a:moveTo>
                  <a:pt x="219" y="54"/>
                </a:moveTo>
                <a:cubicBezTo>
                  <a:pt x="219" y="53"/>
                  <a:pt x="221" y="51"/>
                  <a:pt x="221" y="51"/>
                </a:cubicBezTo>
                <a:cubicBezTo>
                  <a:pt x="221" y="51"/>
                  <a:pt x="221" y="51"/>
                  <a:pt x="221" y="51"/>
                </a:cubicBezTo>
                <a:cubicBezTo>
                  <a:pt x="220" y="52"/>
                  <a:pt x="219" y="53"/>
                  <a:pt x="218" y="54"/>
                </a:cubicBezTo>
                <a:cubicBezTo>
                  <a:pt x="218" y="54"/>
                  <a:pt x="218" y="54"/>
                  <a:pt x="218" y="54"/>
                </a:cubicBezTo>
                <a:cubicBezTo>
                  <a:pt x="218" y="54"/>
                  <a:pt x="219" y="54"/>
                  <a:pt x="219" y="54"/>
                </a:cubicBezTo>
                <a:close/>
                <a:moveTo>
                  <a:pt x="202" y="53"/>
                </a:moveTo>
                <a:cubicBezTo>
                  <a:pt x="203" y="53"/>
                  <a:pt x="205" y="54"/>
                  <a:pt x="206" y="54"/>
                </a:cubicBezTo>
                <a:cubicBezTo>
                  <a:pt x="206" y="53"/>
                  <a:pt x="206" y="53"/>
                  <a:pt x="206" y="53"/>
                </a:cubicBezTo>
                <a:cubicBezTo>
                  <a:pt x="207" y="51"/>
                  <a:pt x="209" y="50"/>
                  <a:pt x="210" y="48"/>
                </a:cubicBezTo>
                <a:cubicBezTo>
                  <a:pt x="211" y="48"/>
                  <a:pt x="211" y="48"/>
                  <a:pt x="211" y="48"/>
                </a:cubicBezTo>
                <a:cubicBezTo>
                  <a:pt x="212" y="47"/>
                  <a:pt x="212" y="47"/>
                  <a:pt x="212" y="47"/>
                </a:cubicBezTo>
                <a:cubicBezTo>
                  <a:pt x="212" y="47"/>
                  <a:pt x="212" y="46"/>
                  <a:pt x="213" y="46"/>
                </a:cubicBezTo>
                <a:cubicBezTo>
                  <a:pt x="212" y="46"/>
                  <a:pt x="211" y="46"/>
                  <a:pt x="211" y="46"/>
                </a:cubicBezTo>
                <a:cubicBezTo>
                  <a:pt x="208" y="47"/>
                  <a:pt x="206" y="49"/>
                  <a:pt x="204" y="51"/>
                </a:cubicBezTo>
                <a:cubicBezTo>
                  <a:pt x="203" y="52"/>
                  <a:pt x="203" y="52"/>
                  <a:pt x="202" y="53"/>
                </a:cubicBezTo>
                <a:cubicBezTo>
                  <a:pt x="202" y="53"/>
                  <a:pt x="202" y="53"/>
                  <a:pt x="202" y="53"/>
                </a:cubicBezTo>
                <a:close/>
                <a:moveTo>
                  <a:pt x="198" y="53"/>
                </a:moveTo>
                <a:cubicBezTo>
                  <a:pt x="199" y="51"/>
                  <a:pt x="201" y="49"/>
                  <a:pt x="203" y="48"/>
                </a:cubicBezTo>
                <a:cubicBezTo>
                  <a:pt x="202" y="48"/>
                  <a:pt x="200" y="50"/>
                  <a:pt x="199" y="51"/>
                </a:cubicBezTo>
                <a:cubicBezTo>
                  <a:pt x="198" y="52"/>
                  <a:pt x="197" y="53"/>
                  <a:pt x="196" y="53"/>
                </a:cubicBezTo>
                <a:lnTo>
                  <a:pt x="198" y="53"/>
                </a:lnTo>
                <a:close/>
                <a:moveTo>
                  <a:pt x="185" y="53"/>
                </a:moveTo>
                <a:cubicBezTo>
                  <a:pt x="187" y="53"/>
                  <a:pt x="190" y="53"/>
                  <a:pt x="193" y="53"/>
                </a:cubicBezTo>
                <a:cubicBezTo>
                  <a:pt x="193" y="53"/>
                  <a:pt x="193" y="53"/>
                  <a:pt x="193" y="53"/>
                </a:cubicBezTo>
                <a:cubicBezTo>
                  <a:pt x="195" y="50"/>
                  <a:pt x="198" y="47"/>
                  <a:pt x="202" y="46"/>
                </a:cubicBezTo>
                <a:cubicBezTo>
                  <a:pt x="199" y="45"/>
                  <a:pt x="196" y="45"/>
                  <a:pt x="193" y="45"/>
                </a:cubicBezTo>
                <a:cubicBezTo>
                  <a:pt x="193" y="45"/>
                  <a:pt x="193" y="46"/>
                  <a:pt x="193" y="46"/>
                </a:cubicBezTo>
                <a:cubicBezTo>
                  <a:pt x="191" y="47"/>
                  <a:pt x="189" y="49"/>
                  <a:pt x="187" y="51"/>
                </a:cubicBezTo>
                <a:cubicBezTo>
                  <a:pt x="186" y="51"/>
                  <a:pt x="185" y="52"/>
                  <a:pt x="185" y="53"/>
                </a:cubicBezTo>
                <a:close/>
                <a:moveTo>
                  <a:pt x="181" y="53"/>
                </a:moveTo>
                <a:cubicBezTo>
                  <a:pt x="184" y="49"/>
                  <a:pt x="187" y="47"/>
                  <a:pt x="190" y="45"/>
                </a:cubicBezTo>
                <a:cubicBezTo>
                  <a:pt x="188" y="45"/>
                  <a:pt x="187" y="45"/>
                  <a:pt x="185" y="45"/>
                </a:cubicBezTo>
                <a:cubicBezTo>
                  <a:pt x="185" y="45"/>
                  <a:pt x="185" y="45"/>
                  <a:pt x="185" y="45"/>
                </a:cubicBezTo>
                <a:cubicBezTo>
                  <a:pt x="186" y="45"/>
                  <a:pt x="185" y="46"/>
                  <a:pt x="185" y="46"/>
                </a:cubicBezTo>
                <a:cubicBezTo>
                  <a:pt x="183" y="48"/>
                  <a:pt x="181" y="49"/>
                  <a:pt x="179" y="51"/>
                </a:cubicBezTo>
                <a:cubicBezTo>
                  <a:pt x="179" y="51"/>
                  <a:pt x="179" y="52"/>
                  <a:pt x="178" y="52"/>
                </a:cubicBezTo>
                <a:cubicBezTo>
                  <a:pt x="178" y="52"/>
                  <a:pt x="178" y="52"/>
                  <a:pt x="178" y="53"/>
                </a:cubicBezTo>
                <a:cubicBezTo>
                  <a:pt x="179" y="53"/>
                  <a:pt x="180" y="53"/>
                  <a:pt x="181" y="53"/>
                </a:cubicBezTo>
                <a:close/>
                <a:moveTo>
                  <a:pt x="174" y="52"/>
                </a:moveTo>
                <a:cubicBezTo>
                  <a:pt x="175" y="51"/>
                  <a:pt x="177" y="49"/>
                  <a:pt x="178" y="48"/>
                </a:cubicBezTo>
                <a:cubicBezTo>
                  <a:pt x="178" y="48"/>
                  <a:pt x="178" y="48"/>
                  <a:pt x="178" y="48"/>
                </a:cubicBezTo>
                <a:cubicBezTo>
                  <a:pt x="179" y="47"/>
                  <a:pt x="181" y="45"/>
                  <a:pt x="183" y="44"/>
                </a:cubicBezTo>
                <a:cubicBezTo>
                  <a:pt x="180" y="44"/>
                  <a:pt x="170" y="44"/>
                  <a:pt x="170" y="44"/>
                </a:cubicBezTo>
                <a:cubicBezTo>
                  <a:pt x="168" y="44"/>
                  <a:pt x="166" y="43"/>
                  <a:pt x="165" y="43"/>
                </a:cubicBezTo>
                <a:cubicBezTo>
                  <a:pt x="165" y="43"/>
                  <a:pt x="165" y="43"/>
                  <a:pt x="165" y="43"/>
                </a:cubicBezTo>
                <a:cubicBezTo>
                  <a:pt x="165" y="43"/>
                  <a:pt x="164" y="44"/>
                  <a:pt x="164" y="44"/>
                </a:cubicBezTo>
                <a:cubicBezTo>
                  <a:pt x="163" y="45"/>
                  <a:pt x="161" y="47"/>
                  <a:pt x="159" y="48"/>
                </a:cubicBezTo>
                <a:cubicBezTo>
                  <a:pt x="159" y="49"/>
                  <a:pt x="158" y="50"/>
                  <a:pt x="157" y="51"/>
                </a:cubicBezTo>
                <a:cubicBezTo>
                  <a:pt x="157" y="51"/>
                  <a:pt x="157" y="52"/>
                  <a:pt x="157" y="52"/>
                </a:cubicBezTo>
                <a:cubicBezTo>
                  <a:pt x="158" y="52"/>
                  <a:pt x="160" y="52"/>
                  <a:pt x="161" y="52"/>
                </a:cubicBezTo>
                <a:cubicBezTo>
                  <a:pt x="162" y="50"/>
                  <a:pt x="163" y="49"/>
                  <a:pt x="165" y="47"/>
                </a:cubicBezTo>
                <a:cubicBezTo>
                  <a:pt x="167" y="46"/>
                  <a:pt x="168" y="45"/>
                  <a:pt x="170" y="44"/>
                </a:cubicBezTo>
                <a:cubicBezTo>
                  <a:pt x="170" y="44"/>
                  <a:pt x="170" y="44"/>
                  <a:pt x="170" y="44"/>
                </a:cubicBezTo>
                <a:cubicBezTo>
                  <a:pt x="171" y="44"/>
                  <a:pt x="171" y="44"/>
                  <a:pt x="171" y="45"/>
                </a:cubicBezTo>
                <a:cubicBezTo>
                  <a:pt x="172" y="45"/>
                  <a:pt x="171" y="46"/>
                  <a:pt x="171" y="46"/>
                </a:cubicBezTo>
                <a:cubicBezTo>
                  <a:pt x="169" y="47"/>
                  <a:pt x="168" y="48"/>
                  <a:pt x="166" y="50"/>
                </a:cubicBezTo>
                <a:cubicBezTo>
                  <a:pt x="166" y="50"/>
                  <a:pt x="165" y="51"/>
                  <a:pt x="165" y="51"/>
                </a:cubicBezTo>
                <a:cubicBezTo>
                  <a:pt x="165" y="52"/>
                  <a:pt x="165" y="52"/>
                  <a:pt x="164" y="52"/>
                </a:cubicBezTo>
                <a:cubicBezTo>
                  <a:pt x="166" y="52"/>
                  <a:pt x="167" y="52"/>
                  <a:pt x="169" y="52"/>
                </a:cubicBezTo>
                <a:cubicBezTo>
                  <a:pt x="169" y="51"/>
                  <a:pt x="170" y="49"/>
                  <a:pt x="171" y="48"/>
                </a:cubicBezTo>
                <a:cubicBezTo>
                  <a:pt x="172" y="48"/>
                  <a:pt x="172" y="48"/>
                  <a:pt x="172" y="48"/>
                </a:cubicBezTo>
                <a:cubicBezTo>
                  <a:pt x="173" y="47"/>
                  <a:pt x="174" y="45"/>
                  <a:pt x="176" y="44"/>
                </a:cubicBezTo>
                <a:cubicBezTo>
                  <a:pt x="176" y="44"/>
                  <a:pt x="177" y="44"/>
                  <a:pt x="177" y="44"/>
                </a:cubicBezTo>
                <a:cubicBezTo>
                  <a:pt x="177" y="44"/>
                  <a:pt x="178" y="45"/>
                  <a:pt x="178" y="45"/>
                </a:cubicBezTo>
                <a:cubicBezTo>
                  <a:pt x="178" y="46"/>
                  <a:pt x="178" y="47"/>
                  <a:pt x="177" y="47"/>
                </a:cubicBezTo>
                <a:cubicBezTo>
                  <a:pt x="176" y="48"/>
                  <a:pt x="175" y="49"/>
                  <a:pt x="174" y="50"/>
                </a:cubicBezTo>
                <a:cubicBezTo>
                  <a:pt x="174" y="50"/>
                  <a:pt x="174" y="50"/>
                  <a:pt x="174" y="50"/>
                </a:cubicBezTo>
                <a:cubicBezTo>
                  <a:pt x="174" y="51"/>
                  <a:pt x="174" y="51"/>
                  <a:pt x="173" y="51"/>
                </a:cubicBezTo>
                <a:cubicBezTo>
                  <a:pt x="173" y="52"/>
                  <a:pt x="173" y="52"/>
                  <a:pt x="173" y="52"/>
                </a:cubicBezTo>
                <a:cubicBezTo>
                  <a:pt x="173" y="52"/>
                  <a:pt x="174" y="52"/>
                  <a:pt x="174" y="52"/>
                </a:cubicBezTo>
                <a:close/>
                <a:moveTo>
                  <a:pt x="154" y="51"/>
                </a:moveTo>
                <a:cubicBezTo>
                  <a:pt x="154" y="48"/>
                  <a:pt x="158" y="45"/>
                  <a:pt x="161" y="43"/>
                </a:cubicBezTo>
                <a:cubicBezTo>
                  <a:pt x="159" y="43"/>
                  <a:pt x="157" y="43"/>
                  <a:pt x="155" y="43"/>
                </a:cubicBezTo>
                <a:cubicBezTo>
                  <a:pt x="155" y="44"/>
                  <a:pt x="154" y="46"/>
                  <a:pt x="152" y="48"/>
                </a:cubicBezTo>
                <a:cubicBezTo>
                  <a:pt x="152" y="48"/>
                  <a:pt x="152" y="48"/>
                  <a:pt x="152" y="48"/>
                </a:cubicBezTo>
                <a:cubicBezTo>
                  <a:pt x="152" y="49"/>
                  <a:pt x="151" y="50"/>
                  <a:pt x="150" y="51"/>
                </a:cubicBezTo>
                <a:cubicBezTo>
                  <a:pt x="151" y="51"/>
                  <a:pt x="152" y="51"/>
                  <a:pt x="154" y="51"/>
                </a:cubicBezTo>
                <a:close/>
                <a:moveTo>
                  <a:pt x="142" y="51"/>
                </a:moveTo>
                <a:cubicBezTo>
                  <a:pt x="142" y="51"/>
                  <a:pt x="143" y="51"/>
                  <a:pt x="143" y="51"/>
                </a:cubicBezTo>
                <a:cubicBezTo>
                  <a:pt x="146" y="51"/>
                  <a:pt x="146" y="51"/>
                  <a:pt x="146" y="51"/>
                </a:cubicBezTo>
                <a:cubicBezTo>
                  <a:pt x="147" y="50"/>
                  <a:pt x="148" y="49"/>
                  <a:pt x="148" y="49"/>
                </a:cubicBezTo>
                <a:cubicBezTo>
                  <a:pt x="149" y="48"/>
                  <a:pt x="149" y="48"/>
                  <a:pt x="150" y="47"/>
                </a:cubicBezTo>
                <a:cubicBezTo>
                  <a:pt x="151" y="46"/>
                  <a:pt x="152" y="44"/>
                  <a:pt x="153" y="43"/>
                </a:cubicBezTo>
                <a:cubicBezTo>
                  <a:pt x="153" y="43"/>
                  <a:pt x="153" y="43"/>
                  <a:pt x="153" y="43"/>
                </a:cubicBezTo>
                <a:cubicBezTo>
                  <a:pt x="151" y="43"/>
                  <a:pt x="150" y="43"/>
                  <a:pt x="149" y="42"/>
                </a:cubicBezTo>
                <a:cubicBezTo>
                  <a:pt x="149" y="44"/>
                  <a:pt x="147" y="45"/>
                  <a:pt x="146" y="46"/>
                </a:cubicBezTo>
                <a:cubicBezTo>
                  <a:pt x="146" y="47"/>
                  <a:pt x="146" y="47"/>
                  <a:pt x="145" y="47"/>
                </a:cubicBezTo>
                <a:cubicBezTo>
                  <a:pt x="145" y="47"/>
                  <a:pt x="145" y="48"/>
                  <a:pt x="144" y="48"/>
                </a:cubicBezTo>
                <a:cubicBezTo>
                  <a:pt x="143" y="49"/>
                  <a:pt x="143" y="50"/>
                  <a:pt x="142" y="51"/>
                </a:cubicBezTo>
                <a:cubicBezTo>
                  <a:pt x="142" y="51"/>
                  <a:pt x="142" y="51"/>
                  <a:pt x="142" y="51"/>
                </a:cubicBezTo>
                <a:close/>
                <a:moveTo>
                  <a:pt x="136" y="50"/>
                </a:moveTo>
                <a:cubicBezTo>
                  <a:pt x="137" y="50"/>
                  <a:pt x="137" y="50"/>
                  <a:pt x="138" y="51"/>
                </a:cubicBezTo>
                <a:cubicBezTo>
                  <a:pt x="139" y="49"/>
                  <a:pt x="140" y="48"/>
                  <a:pt x="141" y="47"/>
                </a:cubicBezTo>
                <a:cubicBezTo>
                  <a:pt x="142" y="46"/>
                  <a:pt x="142" y="46"/>
                  <a:pt x="142" y="46"/>
                </a:cubicBezTo>
                <a:cubicBezTo>
                  <a:pt x="143" y="46"/>
                  <a:pt x="143" y="45"/>
                  <a:pt x="143" y="45"/>
                </a:cubicBezTo>
                <a:cubicBezTo>
                  <a:pt x="144" y="44"/>
                  <a:pt x="145" y="44"/>
                  <a:pt x="145" y="43"/>
                </a:cubicBezTo>
                <a:cubicBezTo>
                  <a:pt x="145" y="43"/>
                  <a:pt x="146" y="43"/>
                  <a:pt x="146" y="43"/>
                </a:cubicBezTo>
                <a:cubicBezTo>
                  <a:pt x="146" y="42"/>
                  <a:pt x="146" y="42"/>
                  <a:pt x="146" y="42"/>
                </a:cubicBezTo>
                <a:cubicBezTo>
                  <a:pt x="145" y="42"/>
                  <a:pt x="143" y="42"/>
                  <a:pt x="143" y="42"/>
                </a:cubicBezTo>
                <a:cubicBezTo>
                  <a:pt x="143" y="42"/>
                  <a:pt x="143" y="42"/>
                  <a:pt x="143" y="42"/>
                </a:cubicBezTo>
                <a:cubicBezTo>
                  <a:pt x="142" y="44"/>
                  <a:pt x="141" y="45"/>
                  <a:pt x="140" y="46"/>
                </a:cubicBezTo>
                <a:cubicBezTo>
                  <a:pt x="140" y="47"/>
                  <a:pt x="139" y="47"/>
                  <a:pt x="139" y="47"/>
                </a:cubicBezTo>
                <a:cubicBezTo>
                  <a:pt x="139" y="48"/>
                  <a:pt x="139" y="48"/>
                  <a:pt x="139" y="48"/>
                </a:cubicBezTo>
                <a:cubicBezTo>
                  <a:pt x="138" y="49"/>
                  <a:pt x="137" y="50"/>
                  <a:pt x="136" y="50"/>
                </a:cubicBezTo>
                <a:close/>
                <a:moveTo>
                  <a:pt x="132" y="50"/>
                </a:moveTo>
                <a:cubicBezTo>
                  <a:pt x="133" y="50"/>
                  <a:pt x="133" y="49"/>
                  <a:pt x="134" y="48"/>
                </a:cubicBezTo>
                <a:cubicBezTo>
                  <a:pt x="134" y="48"/>
                  <a:pt x="134" y="48"/>
                  <a:pt x="134" y="48"/>
                </a:cubicBezTo>
                <a:cubicBezTo>
                  <a:pt x="135" y="47"/>
                  <a:pt x="136" y="46"/>
                  <a:pt x="137" y="45"/>
                </a:cubicBezTo>
                <a:cubicBezTo>
                  <a:pt x="136" y="46"/>
                  <a:pt x="135" y="47"/>
                  <a:pt x="133" y="48"/>
                </a:cubicBezTo>
                <a:cubicBezTo>
                  <a:pt x="133" y="48"/>
                  <a:pt x="132" y="49"/>
                  <a:pt x="132" y="49"/>
                </a:cubicBezTo>
                <a:cubicBezTo>
                  <a:pt x="131" y="50"/>
                  <a:pt x="131" y="50"/>
                  <a:pt x="131" y="50"/>
                </a:cubicBezTo>
                <a:cubicBezTo>
                  <a:pt x="131" y="50"/>
                  <a:pt x="132" y="50"/>
                  <a:pt x="132" y="50"/>
                </a:cubicBezTo>
                <a:close/>
                <a:moveTo>
                  <a:pt x="128" y="46"/>
                </a:moveTo>
                <a:cubicBezTo>
                  <a:pt x="127" y="46"/>
                  <a:pt x="127" y="47"/>
                  <a:pt x="126" y="48"/>
                </a:cubicBezTo>
                <a:cubicBezTo>
                  <a:pt x="126" y="47"/>
                  <a:pt x="126" y="47"/>
                  <a:pt x="127" y="47"/>
                </a:cubicBezTo>
                <a:cubicBezTo>
                  <a:pt x="127" y="46"/>
                  <a:pt x="128" y="46"/>
                  <a:pt x="128" y="46"/>
                </a:cubicBezTo>
                <a:cubicBezTo>
                  <a:pt x="128" y="46"/>
                  <a:pt x="128" y="46"/>
                  <a:pt x="128" y="46"/>
                </a:cubicBezTo>
                <a:close/>
                <a:moveTo>
                  <a:pt x="119" y="41"/>
                </a:moveTo>
                <a:cubicBezTo>
                  <a:pt x="119" y="42"/>
                  <a:pt x="119" y="43"/>
                  <a:pt x="119" y="44"/>
                </a:cubicBezTo>
                <a:cubicBezTo>
                  <a:pt x="120" y="43"/>
                  <a:pt x="121" y="43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20" y="42"/>
                  <a:pt x="120" y="41"/>
                  <a:pt x="119" y="41"/>
                </a:cubicBezTo>
                <a:close/>
                <a:moveTo>
                  <a:pt x="125" y="39"/>
                </a:moveTo>
                <a:cubicBezTo>
                  <a:pt x="130" y="39"/>
                  <a:pt x="135" y="39"/>
                  <a:pt x="140" y="39"/>
                </a:cubicBezTo>
                <a:cubicBezTo>
                  <a:pt x="142" y="39"/>
                  <a:pt x="143" y="39"/>
                  <a:pt x="144" y="39"/>
                </a:cubicBezTo>
                <a:cubicBezTo>
                  <a:pt x="154" y="40"/>
                  <a:pt x="163" y="40"/>
                  <a:pt x="171" y="41"/>
                </a:cubicBezTo>
                <a:cubicBezTo>
                  <a:pt x="174" y="41"/>
                  <a:pt x="174" y="41"/>
                  <a:pt x="174" y="41"/>
                </a:cubicBezTo>
                <a:cubicBezTo>
                  <a:pt x="190" y="42"/>
                  <a:pt x="206" y="43"/>
                  <a:pt x="222" y="43"/>
                </a:cubicBezTo>
                <a:cubicBezTo>
                  <a:pt x="223" y="43"/>
                  <a:pt x="223" y="43"/>
                  <a:pt x="223" y="43"/>
                </a:cubicBezTo>
                <a:cubicBezTo>
                  <a:pt x="224" y="42"/>
                  <a:pt x="224" y="41"/>
                  <a:pt x="223" y="39"/>
                </a:cubicBezTo>
                <a:cubicBezTo>
                  <a:pt x="223" y="39"/>
                  <a:pt x="223" y="39"/>
                  <a:pt x="223" y="39"/>
                </a:cubicBezTo>
                <a:cubicBezTo>
                  <a:pt x="223" y="39"/>
                  <a:pt x="222" y="38"/>
                  <a:pt x="222" y="38"/>
                </a:cubicBezTo>
                <a:cubicBezTo>
                  <a:pt x="222" y="38"/>
                  <a:pt x="222" y="37"/>
                  <a:pt x="222" y="37"/>
                </a:cubicBezTo>
                <a:cubicBezTo>
                  <a:pt x="222" y="37"/>
                  <a:pt x="222" y="37"/>
                  <a:pt x="222" y="37"/>
                </a:cubicBezTo>
                <a:cubicBezTo>
                  <a:pt x="220" y="34"/>
                  <a:pt x="217" y="31"/>
                  <a:pt x="216" y="29"/>
                </a:cubicBezTo>
                <a:cubicBezTo>
                  <a:pt x="212" y="25"/>
                  <a:pt x="208" y="22"/>
                  <a:pt x="204" y="20"/>
                </a:cubicBezTo>
                <a:cubicBezTo>
                  <a:pt x="197" y="15"/>
                  <a:pt x="187" y="11"/>
                  <a:pt x="177" y="8"/>
                </a:cubicBezTo>
                <a:cubicBezTo>
                  <a:pt x="167" y="6"/>
                  <a:pt x="156" y="4"/>
                  <a:pt x="145" y="3"/>
                </a:cubicBezTo>
                <a:cubicBezTo>
                  <a:pt x="140" y="3"/>
                  <a:pt x="136" y="3"/>
                  <a:pt x="132" y="3"/>
                </a:cubicBezTo>
                <a:cubicBezTo>
                  <a:pt x="130" y="3"/>
                  <a:pt x="128" y="3"/>
                  <a:pt x="126" y="3"/>
                </a:cubicBezTo>
                <a:cubicBezTo>
                  <a:pt x="124" y="3"/>
                  <a:pt x="122" y="3"/>
                  <a:pt x="120" y="3"/>
                </a:cubicBezTo>
                <a:cubicBezTo>
                  <a:pt x="120" y="3"/>
                  <a:pt x="120" y="3"/>
                  <a:pt x="119" y="3"/>
                </a:cubicBezTo>
                <a:cubicBezTo>
                  <a:pt x="119" y="6"/>
                  <a:pt x="119" y="10"/>
                  <a:pt x="120" y="13"/>
                </a:cubicBezTo>
                <a:cubicBezTo>
                  <a:pt x="120" y="21"/>
                  <a:pt x="120" y="30"/>
                  <a:pt x="119" y="39"/>
                </a:cubicBezTo>
                <a:cubicBezTo>
                  <a:pt x="121" y="39"/>
                  <a:pt x="123" y="39"/>
                  <a:pt x="125" y="39"/>
                </a:cubicBezTo>
                <a:close/>
                <a:moveTo>
                  <a:pt x="122" y="42"/>
                </a:moveTo>
                <a:cubicBezTo>
                  <a:pt x="123" y="42"/>
                  <a:pt x="123" y="42"/>
                  <a:pt x="123" y="42"/>
                </a:cubicBezTo>
                <a:cubicBezTo>
                  <a:pt x="123" y="42"/>
                  <a:pt x="123" y="43"/>
                  <a:pt x="123" y="43"/>
                </a:cubicBezTo>
                <a:cubicBezTo>
                  <a:pt x="123" y="43"/>
                  <a:pt x="124" y="42"/>
                  <a:pt x="124" y="42"/>
                </a:cubicBezTo>
                <a:cubicBezTo>
                  <a:pt x="124" y="42"/>
                  <a:pt x="123" y="42"/>
                  <a:pt x="122" y="42"/>
                </a:cubicBezTo>
                <a:close/>
                <a:moveTo>
                  <a:pt x="127" y="42"/>
                </a:moveTo>
                <a:cubicBezTo>
                  <a:pt x="127" y="42"/>
                  <a:pt x="127" y="43"/>
                  <a:pt x="127" y="43"/>
                </a:cubicBezTo>
                <a:cubicBezTo>
                  <a:pt x="127" y="43"/>
                  <a:pt x="127" y="43"/>
                  <a:pt x="127" y="43"/>
                </a:cubicBezTo>
                <a:cubicBezTo>
                  <a:pt x="127" y="43"/>
                  <a:pt x="128" y="42"/>
                  <a:pt x="129" y="42"/>
                </a:cubicBezTo>
                <a:cubicBezTo>
                  <a:pt x="128" y="42"/>
                  <a:pt x="128" y="42"/>
                  <a:pt x="127" y="42"/>
                </a:cubicBezTo>
                <a:close/>
                <a:moveTo>
                  <a:pt x="131" y="42"/>
                </a:moveTo>
                <a:cubicBezTo>
                  <a:pt x="131" y="42"/>
                  <a:pt x="131" y="42"/>
                  <a:pt x="131" y="43"/>
                </a:cubicBezTo>
                <a:cubicBezTo>
                  <a:pt x="131" y="43"/>
                  <a:pt x="131" y="43"/>
                  <a:pt x="131" y="43"/>
                </a:cubicBezTo>
                <a:cubicBezTo>
                  <a:pt x="132" y="43"/>
                  <a:pt x="132" y="42"/>
                  <a:pt x="133" y="42"/>
                </a:cubicBezTo>
                <a:cubicBezTo>
                  <a:pt x="132" y="42"/>
                  <a:pt x="131" y="42"/>
                  <a:pt x="131" y="4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422946" y="2780225"/>
            <a:ext cx="293426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 designer can use text text to simulate what text will will look look like. If it is not real text.</a:t>
            </a:r>
            <a:endParaRPr lang="zh-CN" altLang="en-US" sz="13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422946" y="2407411"/>
            <a:ext cx="1555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Title here  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3928128" y="4020120"/>
            <a:ext cx="1981352" cy="1173707"/>
          </a:xfrm>
          <a:custGeom>
            <a:avLst/>
            <a:gdLst>
              <a:gd name="T0" fmla="*/ 52 w 231"/>
              <a:gd name="T1" fmla="*/ 126 h 141"/>
              <a:gd name="T2" fmla="*/ 5 w 231"/>
              <a:gd name="T3" fmla="*/ 101 h 141"/>
              <a:gd name="T4" fmla="*/ 116 w 231"/>
              <a:gd name="T5" fmla="*/ 2 h 141"/>
              <a:gd name="T6" fmla="*/ 228 w 231"/>
              <a:gd name="T7" fmla="*/ 52 h 141"/>
              <a:gd name="T8" fmla="*/ 224 w 231"/>
              <a:gd name="T9" fmla="*/ 109 h 141"/>
              <a:gd name="T10" fmla="*/ 190 w 231"/>
              <a:gd name="T11" fmla="*/ 133 h 141"/>
              <a:gd name="T12" fmla="*/ 138 w 231"/>
              <a:gd name="T13" fmla="*/ 117 h 141"/>
              <a:gd name="T14" fmla="*/ 130 w 231"/>
              <a:gd name="T15" fmla="*/ 128 h 141"/>
              <a:gd name="T16" fmla="*/ 129 w 231"/>
              <a:gd name="T17" fmla="*/ 131 h 141"/>
              <a:gd name="T18" fmla="*/ 123 w 231"/>
              <a:gd name="T19" fmla="*/ 116 h 141"/>
              <a:gd name="T20" fmla="*/ 117 w 231"/>
              <a:gd name="T21" fmla="*/ 127 h 141"/>
              <a:gd name="T22" fmla="*/ 109 w 231"/>
              <a:gd name="T23" fmla="*/ 123 h 141"/>
              <a:gd name="T24" fmla="*/ 148 w 231"/>
              <a:gd name="T25" fmla="*/ 134 h 141"/>
              <a:gd name="T26" fmla="*/ 166 w 231"/>
              <a:gd name="T27" fmla="*/ 129 h 141"/>
              <a:gd name="T28" fmla="*/ 106 w 231"/>
              <a:gd name="T29" fmla="*/ 131 h 141"/>
              <a:gd name="T30" fmla="*/ 103 w 231"/>
              <a:gd name="T31" fmla="*/ 119 h 141"/>
              <a:gd name="T32" fmla="*/ 184 w 231"/>
              <a:gd name="T33" fmla="*/ 126 h 141"/>
              <a:gd name="T34" fmla="*/ 87 w 231"/>
              <a:gd name="T35" fmla="*/ 109 h 141"/>
              <a:gd name="T36" fmla="*/ 94 w 231"/>
              <a:gd name="T37" fmla="*/ 113 h 141"/>
              <a:gd name="T38" fmla="*/ 83 w 231"/>
              <a:gd name="T39" fmla="*/ 108 h 141"/>
              <a:gd name="T40" fmla="*/ 75 w 231"/>
              <a:gd name="T41" fmla="*/ 109 h 141"/>
              <a:gd name="T42" fmla="*/ 71 w 231"/>
              <a:gd name="T43" fmla="*/ 127 h 141"/>
              <a:gd name="T44" fmla="*/ 194 w 231"/>
              <a:gd name="T45" fmla="*/ 126 h 141"/>
              <a:gd name="T46" fmla="*/ 176 w 231"/>
              <a:gd name="T47" fmla="*/ 123 h 141"/>
              <a:gd name="T48" fmla="*/ 53 w 231"/>
              <a:gd name="T49" fmla="*/ 121 h 141"/>
              <a:gd name="T50" fmla="*/ 44 w 231"/>
              <a:gd name="T51" fmla="*/ 98 h 141"/>
              <a:gd name="T52" fmla="*/ 186 w 231"/>
              <a:gd name="T53" fmla="*/ 105 h 141"/>
              <a:gd name="T54" fmla="*/ 107 w 231"/>
              <a:gd name="T55" fmla="*/ 111 h 141"/>
              <a:gd name="T56" fmla="*/ 42 w 231"/>
              <a:gd name="T57" fmla="*/ 97 h 141"/>
              <a:gd name="T58" fmla="*/ 200 w 231"/>
              <a:gd name="T59" fmla="*/ 115 h 141"/>
              <a:gd name="T60" fmla="*/ 27 w 231"/>
              <a:gd name="T61" fmla="*/ 102 h 141"/>
              <a:gd name="T62" fmla="*/ 214 w 231"/>
              <a:gd name="T63" fmla="*/ 111 h 141"/>
              <a:gd name="T64" fmla="*/ 189 w 231"/>
              <a:gd name="T65" fmla="*/ 109 h 141"/>
              <a:gd name="T66" fmla="*/ 199 w 231"/>
              <a:gd name="T67" fmla="*/ 105 h 141"/>
              <a:gd name="T68" fmla="*/ 107 w 231"/>
              <a:gd name="T69" fmla="*/ 107 h 141"/>
              <a:gd name="T70" fmla="*/ 217 w 231"/>
              <a:gd name="T71" fmla="*/ 57 h 141"/>
              <a:gd name="T72" fmla="*/ 120 w 231"/>
              <a:gd name="T73" fmla="*/ 53 h 141"/>
              <a:gd name="T74" fmla="*/ 116 w 231"/>
              <a:gd name="T75" fmla="*/ 40 h 141"/>
              <a:gd name="T76" fmla="*/ 15 w 231"/>
              <a:gd name="T77" fmla="*/ 78 h 141"/>
              <a:gd name="T78" fmla="*/ 219 w 231"/>
              <a:gd name="T79" fmla="*/ 108 h 141"/>
              <a:gd name="T80" fmla="*/ 210 w 231"/>
              <a:gd name="T81" fmla="*/ 105 h 141"/>
              <a:gd name="T82" fmla="*/ 183 w 231"/>
              <a:gd name="T83" fmla="*/ 106 h 141"/>
              <a:gd name="T84" fmla="*/ 19 w 231"/>
              <a:gd name="T85" fmla="*/ 86 h 141"/>
              <a:gd name="T86" fmla="*/ 14 w 231"/>
              <a:gd name="T87" fmla="*/ 102 h 141"/>
              <a:gd name="T88" fmla="*/ 9 w 231"/>
              <a:gd name="T89" fmla="*/ 85 h 141"/>
              <a:gd name="T90" fmla="*/ 219 w 231"/>
              <a:gd name="T91" fmla="*/ 99 h 141"/>
              <a:gd name="T92" fmla="*/ 220 w 231"/>
              <a:gd name="T93" fmla="*/ 86 h 141"/>
              <a:gd name="T94" fmla="*/ 225 w 231"/>
              <a:gd name="T95" fmla="*/ 46 h 141"/>
              <a:gd name="T96" fmla="*/ 225 w 231"/>
              <a:gd name="T97" fmla="*/ 54 h 141"/>
              <a:gd name="T98" fmla="*/ 211 w 231"/>
              <a:gd name="T99" fmla="*/ 46 h 141"/>
              <a:gd name="T100" fmla="*/ 193 w 231"/>
              <a:gd name="T101" fmla="*/ 46 h 141"/>
              <a:gd name="T102" fmla="*/ 178 w 231"/>
              <a:gd name="T103" fmla="*/ 48 h 141"/>
              <a:gd name="T104" fmla="*/ 171 w 231"/>
              <a:gd name="T105" fmla="*/ 46 h 141"/>
              <a:gd name="T106" fmla="*/ 173 w 231"/>
              <a:gd name="T107" fmla="*/ 52 h 141"/>
              <a:gd name="T108" fmla="*/ 153 w 231"/>
              <a:gd name="T109" fmla="*/ 43 h 141"/>
              <a:gd name="T110" fmla="*/ 146 w 231"/>
              <a:gd name="T111" fmla="*/ 43 h 141"/>
              <a:gd name="T112" fmla="*/ 131 w 231"/>
              <a:gd name="T113" fmla="*/ 50 h 141"/>
              <a:gd name="T114" fmla="*/ 144 w 231"/>
              <a:gd name="T115" fmla="*/ 39 h 141"/>
              <a:gd name="T116" fmla="*/ 132 w 231"/>
              <a:gd name="T117" fmla="*/ 3 h 141"/>
              <a:gd name="T118" fmla="*/ 127 w 231"/>
              <a:gd name="T119" fmla="*/ 43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31" h="141">
                <a:moveTo>
                  <a:pt x="143" y="141"/>
                </a:moveTo>
                <a:cubicBezTo>
                  <a:pt x="142" y="141"/>
                  <a:pt x="142" y="141"/>
                  <a:pt x="142" y="140"/>
                </a:cubicBezTo>
                <a:cubicBezTo>
                  <a:pt x="141" y="139"/>
                  <a:pt x="141" y="138"/>
                  <a:pt x="141" y="137"/>
                </a:cubicBezTo>
                <a:cubicBezTo>
                  <a:pt x="139" y="137"/>
                  <a:pt x="136" y="137"/>
                  <a:pt x="133" y="137"/>
                </a:cubicBezTo>
                <a:cubicBezTo>
                  <a:pt x="120" y="137"/>
                  <a:pt x="106" y="136"/>
                  <a:pt x="92" y="134"/>
                </a:cubicBezTo>
                <a:cubicBezTo>
                  <a:pt x="92" y="134"/>
                  <a:pt x="92" y="135"/>
                  <a:pt x="92" y="135"/>
                </a:cubicBezTo>
                <a:cubicBezTo>
                  <a:pt x="91" y="136"/>
                  <a:pt x="91" y="136"/>
                  <a:pt x="91" y="136"/>
                </a:cubicBezTo>
                <a:cubicBezTo>
                  <a:pt x="90" y="136"/>
                  <a:pt x="90" y="136"/>
                  <a:pt x="89" y="135"/>
                </a:cubicBezTo>
                <a:cubicBezTo>
                  <a:pt x="89" y="135"/>
                  <a:pt x="89" y="134"/>
                  <a:pt x="89" y="133"/>
                </a:cubicBezTo>
                <a:cubicBezTo>
                  <a:pt x="89" y="133"/>
                  <a:pt x="89" y="133"/>
                  <a:pt x="89" y="133"/>
                </a:cubicBezTo>
                <a:cubicBezTo>
                  <a:pt x="86" y="133"/>
                  <a:pt x="84" y="133"/>
                  <a:pt x="81" y="132"/>
                </a:cubicBezTo>
                <a:cubicBezTo>
                  <a:pt x="81" y="132"/>
                  <a:pt x="81" y="132"/>
                  <a:pt x="81" y="132"/>
                </a:cubicBezTo>
                <a:cubicBezTo>
                  <a:pt x="80" y="132"/>
                  <a:pt x="80" y="132"/>
                  <a:pt x="80" y="132"/>
                </a:cubicBezTo>
                <a:cubicBezTo>
                  <a:pt x="72" y="131"/>
                  <a:pt x="62" y="129"/>
                  <a:pt x="52" y="126"/>
                </a:cubicBezTo>
                <a:cubicBezTo>
                  <a:pt x="52" y="127"/>
                  <a:pt x="51" y="127"/>
                  <a:pt x="51" y="127"/>
                </a:cubicBezTo>
                <a:cubicBezTo>
                  <a:pt x="50" y="127"/>
                  <a:pt x="50" y="126"/>
                  <a:pt x="50" y="126"/>
                </a:cubicBezTo>
                <a:cubicBezTo>
                  <a:pt x="50" y="126"/>
                  <a:pt x="50" y="126"/>
                  <a:pt x="50" y="125"/>
                </a:cubicBezTo>
                <a:cubicBezTo>
                  <a:pt x="49" y="125"/>
                  <a:pt x="48" y="125"/>
                  <a:pt x="47" y="125"/>
                </a:cubicBezTo>
                <a:cubicBezTo>
                  <a:pt x="40" y="122"/>
                  <a:pt x="33" y="118"/>
                  <a:pt x="27" y="114"/>
                </a:cubicBezTo>
                <a:cubicBezTo>
                  <a:pt x="27" y="115"/>
                  <a:pt x="27" y="115"/>
                  <a:pt x="26" y="115"/>
                </a:cubicBezTo>
                <a:cubicBezTo>
                  <a:pt x="26" y="115"/>
                  <a:pt x="26" y="114"/>
                  <a:pt x="25" y="114"/>
                </a:cubicBezTo>
                <a:cubicBezTo>
                  <a:pt x="25" y="114"/>
                  <a:pt x="25" y="113"/>
                  <a:pt x="25" y="113"/>
                </a:cubicBezTo>
                <a:cubicBezTo>
                  <a:pt x="25" y="113"/>
                  <a:pt x="21" y="111"/>
                  <a:pt x="20" y="110"/>
                </a:cubicBezTo>
                <a:cubicBezTo>
                  <a:pt x="20" y="110"/>
                  <a:pt x="20" y="110"/>
                  <a:pt x="20" y="110"/>
                </a:cubicBezTo>
                <a:cubicBezTo>
                  <a:pt x="20" y="110"/>
                  <a:pt x="19" y="110"/>
                  <a:pt x="19" y="109"/>
                </a:cubicBezTo>
                <a:cubicBezTo>
                  <a:pt x="16" y="108"/>
                  <a:pt x="13" y="105"/>
                  <a:pt x="9" y="103"/>
                </a:cubicBezTo>
                <a:cubicBezTo>
                  <a:pt x="9" y="103"/>
                  <a:pt x="8" y="103"/>
                  <a:pt x="8" y="103"/>
                </a:cubicBezTo>
                <a:cubicBezTo>
                  <a:pt x="7" y="103"/>
                  <a:pt x="5" y="102"/>
                  <a:pt x="5" y="101"/>
                </a:cubicBezTo>
                <a:cubicBezTo>
                  <a:pt x="5" y="100"/>
                  <a:pt x="5" y="99"/>
                  <a:pt x="5" y="97"/>
                </a:cubicBezTo>
                <a:cubicBezTo>
                  <a:pt x="4" y="97"/>
                  <a:pt x="4" y="97"/>
                  <a:pt x="4" y="96"/>
                </a:cubicBezTo>
                <a:cubicBezTo>
                  <a:pt x="4" y="93"/>
                  <a:pt x="4" y="89"/>
                  <a:pt x="4" y="86"/>
                </a:cubicBezTo>
                <a:cubicBezTo>
                  <a:pt x="4" y="80"/>
                  <a:pt x="4" y="74"/>
                  <a:pt x="4" y="67"/>
                </a:cubicBezTo>
                <a:cubicBezTo>
                  <a:pt x="0" y="45"/>
                  <a:pt x="26" y="29"/>
                  <a:pt x="42" y="21"/>
                </a:cubicBezTo>
                <a:cubicBezTo>
                  <a:pt x="49" y="18"/>
                  <a:pt x="56" y="15"/>
                  <a:pt x="62" y="14"/>
                </a:cubicBezTo>
                <a:cubicBezTo>
                  <a:pt x="67" y="13"/>
                  <a:pt x="72" y="12"/>
                  <a:pt x="76" y="11"/>
                </a:cubicBezTo>
                <a:cubicBezTo>
                  <a:pt x="78" y="11"/>
                  <a:pt x="79" y="11"/>
                  <a:pt x="80" y="11"/>
                </a:cubicBezTo>
                <a:cubicBezTo>
                  <a:pt x="80" y="11"/>
                  <a:pt x="80" y="11"/>
                  <a:pt x="80" y="11"/>
                </a:cubicBezTo>
                <a:cubicBezTo>
                  <a:pt x="89" y="9"/>
                  <a:pt x="97" y="8"/>
                  <a:pt x="106" y="8"/>
                </a:cubicBezTo>
                <a:cubicBezTo>
                  <a:pt x="110" y="8"/>
                  <a:pt x="113" y="8"/>
                  <a:pt x="116" y="8"/>
                </a:cubicBezTo>
                <a:cubicBezTo>
                  <a:pt x="116" y="8"/>
                  <a:pt x="116" y="8"/>
                  <a:pt x="116" y="8"/>
                </a:cubicBezTo>
                <a:cubicBezTo>
                  <a:pt x="116" y="6"/>
                  <a:pt x="116" y="4"/>
                  <a:pt x="116" y="3"/>
                </a:cubicBezTo>
                <a:cubicBezTo>
                  <a:pt x="116" y="3"/>
                  <a:pt x="116" y="2"/>
                  <a:pt x="116" y="2"/>
                </a:cubicBezTo>
                <a:cubicBezTo>
                  <a:pt x="115" y="1"/>
                  <a:pt x="116" y="1"/>
                  <a:pt x="117" y="0"/>
                </a:cubicBezTo>
                <a:cubicBezTo>
                  <a:pt x="118" y="0"/>
                  <a:pt x="119" y="0"/>
                  <a:pt x="121" y="0"/>
                </a:cubicBezTo>
                <a:cubicBezTo>
                  <a:pt x="124" y="0"/>
                  <a:pt x="128" y="0"/>
                  <a:pt x="131" y="0"/>
                </a:cubicBezTo>
                <a:cubicBezTo>
                  <a:pt x="151" y="0"/>
                  <a:pt x="168" y="2"/>
                  <a:pt x="183" y="7"/>
                </a:cubicBezTo>
                <a:cubicBezTo>
                  <a:pt x="194" y="10"/>
                  <a:pt x="203" y="14"/>
                  <a:pt x="210" y="20"/>
                </a:cubicBezTo>
                <a:cubicBezTo>
                  <a:pt x="215" y="23"/>
                  <a:pt x="218" y="26"/>
                  <a:pt x="221" y="30"/>
                </a:cubicBezTo>
                <a:cubicBezTo>
                  <a:pt x="221" y="30"/>
                  <a:pt x="221" y="30"/>
                  <a:pt x="221" y="30"/>
                </a:cubicBezTo>
                <a:cubicBezTo>
                  <a:pt x="223" y="32"/>
                  <a:pt x="225" y="35"/>
                  <a:pt x="226" y="38"/>
                </a:cubicBezTo>
                <a:cubicBezTo>
                  <a:pt x="227" y="38"/>
                  <a:pt x="227" y="38"/>
                  <a:pt x="228" y="39"/>
                </a:cubicBezTo>
                <a:cubicBezTo>
                  <a:pt x="228" y="40"/>
                  <a:pt x="228" y="41"/>
                  <a:pt x="228" y="42"/>
                </a:cubicBezTo>
                <a:cubicBezTo>
                  <a:pt x="228" y="42"/>
                  <a:pt x="228" y="42"/>
                  <a:pt x="228" y="43"/>
                </a:cubicBezTo>
                <a:cubicBezTo>
                  <a:pt x="228" y="43"/>
                  <a:pt x="229" y="44"/>
                  <a:pt x="229" y="44"/>
                </a:cubicBezTo>
                <a:cubicBezTo>
                  <a:pt x="228" y="46"/>
                  <a:pt x="228" y="49"/>
                  <a:pt x="228" y="51"/>
                </a:cubicBezTo>
                <a:cubicBezTo>
                  <a:pt x="228" y="51"/>
                  <a:pt x="228" y="52"/>
                  <a:pt x="228" y="52"/>
                </a:cubicBezTo>
                <a:cubicBezTo>
                  <a:pt x="228" y="52"/>
                  <a:pt x="228" y="53"/>
                  <a:pt x="228" y="53"/>
                </a:cubicBezTo>
                <a:cubicBezTo>
                  <a:pt x="228" y="53"/>
                  <a:pt x="228" y="53"/>
                  <a:pt x="228" y="53"/>
                </a:cubicBezTo>
                <a:cubicBezTo>
                  <a:pt x="229" y="55"/>
                  <a:pt x="229" y="57"/>
                  <a:pt x="230" y="59"/>
                </a:cubicBezTo>
                <a:cubicBezTo>
                  <a:pt x="230" y="59"/>
                  <a:pt x="230" y="59"/>
                  <a:pt x="230" y="59"/>
                </a:cubicBezTo>
                <a:cubicBezTo>
                  <a:pt x="230" y="60"/>
                  <a:pt x="231" y="60"/>
                  <a:pt x="230" y="60"/>
                </a:cubicBezTo>
                <a:cubicBezTo>
                  <a:pt x="229" y="65"/>
                  <a:pt x="229" y="69"/>
                  <a:pt x="230" y="74"/>
                </a:cubicBezTo>
                <a:cubicBezTo>
                  <a:pt x="230" y="75"/>
                  <a:pt x="230" y="76"/>
                  <a:pt x="230" y="78"/>
                </a:cubicBezTo>
                <a:cubicBezTo>
                  <a:pt x="230" y="80"/>
                  <a:pt x="230" y="83"/>
                  <a:pt x="230" y="86"/>
                </a:cubicBezTo>
                <a:cubicBezTo>
                  <a:pt x="230" y="87"/>
                  <a:pt x="230" y="88"/>
                  <a:pt x="230" y="89"/>
                </a:cubicBezTo>
                <a:cubicBezTo>
                  <a:pt x="230" y="92"/>
                  <a:pt x="229" y="95"/>
                  <a:pt x="229" y="98"/>
                </a:cubicBezTo>
                <a:cubicBezTo>
                  <a:pt x="230" y="99"/>
                  <a:pt x="230" y="99"/>
                  <a:pt x="231" y="100"/>
                </a:cubicBezTo>
                <a:cubicBezTo>
                  <a:pt x="231" y="100"/>
                  <a:pt x="231" y="101"/>
                  <a:pt x="230" y="102"/>
                </a:cubicBezTo>
                <a:cubicBezTo>
                  <a:pt x="229" y="104"/>
                  <a:pt x="226" y="106"/>
                  <a:pt x="224" y="108"/>
                </a:cubicBezTo>
                <a:cubicBezTo>
                  <a:pt x="224" y="109"/>
                  <a:pt x="224" y="109"/>
                  <a:pt x="224" y="109"/>
                </a:cubicBezTo>
                <a:cubicBezTo>
                  <a:pt x="224" y="110"/>
                  <a:pt x="224" y="110"/>
                  <a:pt x="223" y="110"/>
                </a:cubicBezTo>
                <a:cubicBezTo>
                  <a:pt x="223" y="110"/>
                  <a:pt x="223" y="110"/>
                  <a:pt x="223" y="110"/>
                </a:cubicBezTo>
                <a:cubicBezTo>
                  <a:pt x="223" y="110"/>
                  <a:pt x="223" y="110"/>
                  <a:pt x="223" y="110"/>
                </a:cubicBezTo>
                <a:cubicBezTo>
                  <a:pt x="219" y="113"/>
                  <a:pt x="216" y="117"/>
                  <a:pt x="212" y="120"/>
                </a:cubicBezTo>
                <a:cubicBezTo>
                  <a:pt x="211" y="120"/>
                  <a:pt x="211" y="120"/>
                  <a:pt x="211" y="120"/>
                </a:cubicBezTo>
                <a:cubicBezTo>
                  <a:pt x="211" y="120"/>
                  <a:pt x="211" y="120"/>
                  <a:pt x="211" y="120"/>
                </a:cubicBezTo>
                <a:cubicBezTo>
                  <a:pt x="211" y="120"/>
                  <a:pt x="210" y="121"/>
                  <a:pt x="210" y="121"/>
                </a:cubicBezTo>
                <a:cubicBezTo>
                  <a:pt x="209" y="121"/>
                  <a:pt x="209" y="121"/>
                  <a:pt x="209" y="121"/>
                </a:cubicBezTo>
                <a:cubicBezTo>
                  <a:pt x="209" y="122"/>
                  <a:pt x="209" y="122"/>
                  <a:pt x="208" y="122"/>
                </a:cubicBezTo>
                <a:cubicBezTo>
                  <a:pt x="208" y="122"/>
                  <a:pt x="208" y="122"/>
                  <a:pt x="208" y="122"/>
                </a:cubicBezTo>
                <a:cubicBezTo>
                  <a:pt x="203" y="126"/>
                  <a:pt x="198" y="129"/>
                  <a:pt x="193" y="131"/>
                </a:cubicBezTo>
                <a:cubicBezTo>
                  <a:pt x="193" y="132"/>
                  <a:pt x="193" y="133"/>
                  <a:pt x="192" y="133"/>
                </a:cubicBezTo>
                <a:cubicBezTo>
                  <a:pt x="192" y="134"/>
                  <a:pt x="192" y="134"/>
                  <a:pt x="191" y="134"/>
                </a:cubicBezTo>
                <a:cubicBezTo>
                  <a:pt x="190" y="134"/>
                  <a:pt x="190" y="134"/>
                  <a:pt x="190" y="133"/>
                </a:cubicBezTo>
                <a:cubicBezTo>
                  <a:pt x="190" y="133"/>
                  <a:pt x="190" y="132"/>
                  <a:pt x="190" y="132"/>
                </a:cubicBezTo>
                <a:cubicBezTo>
                  <a:pt x="189" y="132"/>
                  <a:pt x="187" y="132"/>
                  <a:pt x="186" y="133"/>
                </a:cubicBezTo>
                <a:cubicBezTo>
                  <a:pt x="175" y="136"/>
                  <a:pt x="162" y="137"/>
                  <a:pt x="145" y="137"/>
                </a:cubicBezTo>
                <a:cubicBezTo>
                  <a:pt x="145" y="137"/>
                  <a:pt x="145" y="137"/>
                  <a:pt x="144" y="137"/>
                </a:cubicBezTo>
                <a:cubicBezTo>
                  <a:pt x="144" y="138"/>
                  <a:pt x="144" y="139"/>
                  <a:pt x="144" y="140"/>
                </a:cubicBezTo>
                <a:cubicBezTo>
                  <a:pt x="144" y="141"/>
                  <a:pt x="143" y="141"/>
                  <a:pt x="143" y="141"/>
                </a:cubicBezTo>
                <a:close/>
                <a:moveTo>
                  <a:pt x="109" y="132"/>
                </a:moveTo>
                <a:cubicBezTo>
                  <a:pt x="119" y="133"/>
                  <a:pt x="129" y="134"/>
                  <a:pt x="138" y="134"/>
                </a:cubicBezTo>
                <a:cubicBezTo>
                  <a:pt x="138" y="133"/>
                  <a:pt x="138" y="133"/>
                  <a:pt x="138" y="133"/>
                </a:cubicBezTo>
                <a:cubicBezTo>
                  <a:pt x="138" y="132"/>
                  <a:pt x="138" y="132"/>
                  <a:pt x="138" y="132"/>
                </a:cubicBezTo>
                <a:cubicBezTo>
                  <a:pt x="138" y="130"/>
                  <a:pt x="138" y="128"/>
                  <a:pt x="138" y="126"/>
                </a:cubicBezTo>
                <a:cubicBezTo>
                  <a:pt x="139" y="125"/>
                  <a:pt x="139" y="123"/>
                  <a:pt x="138" y="121"/>
                </a:cubicBezTo>
                <a:cubicBezTo>
                  <a:pt x="138" y="120"/>
                  <a:pt x="138" y="120"/>
                  <a:pt x="138" y="120"/>
                </a:cubicBezTo>
                <a:cubicBezTo>
                  <a:pt x="138" y="119"/>
                  <a:pt x="138" y="118"/>
                  <a:pt x="138" y="117"/>
                </a:cubicBezTo>
                <a:cubicBezTo>
                  <a:pt x="138" y="117"/>
                  <a:pt x="138" y="116"/>
                  <a:pt x="138" y="116"/>
                </a:cubicBezTo>
                <a:cubicBezTo>
                  <a:pt x="138" y="115"/>
                  <a:pt x="138" y="115"/>
                  <a:pt x="139" y="115"/>
                </a:cubicBezTo>
                <a:cubicBezTo>
                  <a:pt x="139" y="115"/>
                  <a:pt x="139" y="115"/>
                  <a:pt x="140" y="115"/>
                </a:cubicBezTo>
                <a:cubicBezTo>
                  <a:pt x="140" y="116"/>
                  <a:pt x="141" y="117"/>
                  <a:pt x="141" y="118"/>
                </a:cubicBezTo>
                <a:cubicBezTo>
                  <a:pt x="141" y="116"/>
                  <a:pt x="141" y="114"/>
                  <a:pt x="141" y="112"/>
                </a:cubicBezTo>
                <a:cubicBezTo>
                  <a:pt x="139" y="112"/>
                  <a:pt x="137" y="112"/>
                  <a:pt x="134" y="112"/>
                </a:cubicBezTo>
                <a:cubicBezTo>
                  <a:pt x="134" y="113"/>
                  <a:pt x="134" y="113"/>
                  <a:pt x="134" y="114"/>
                </a:cubicBezTo>
                <a:cubicBezTo>
                  <a:pt x="133" y="114"/>
                  <a:pt x="133" y="116"/>
                  <a:pt x="133" y="122"/>
                </a:cubicBezTo>
                <a:cubicBezTo>
                  <a:pt x="133" y="122"/>
                  <a:pt x="133" y="122"/>
                  <a:pt x="133" y="123"/>
                </a:cubicBezTo>
                <a:cubicBezTo>
                  <a:pt x="133" y="123"/>
                  <a:pt x="133" y="124"/>
                  <a:pt x="133" y="125"/>
                </a:cubicBezTo>
                <a:cubicBezTo>
                  <a:pt x="133" y="127"/>
                  <a:pt x="134" y="130"/>
                  <a:pt x="133" y="132"/>
                </a:cubicBezTo>
                <a:cubicBezTo>
                  <a:pt x="133" y="133"/>
                  <a:pt x="132" y="133"/>
                  <a:pt x="132" y="133"/>
                </a:cubicBezTo>
                <a:cubicBezTo>
                  <a:pt x="131" y="133"/>
                  <a:pt x="131" y="133"/>
                  <a:pt x="131" y="132"/>
                </a:cubicBezTo>
                <a:cubicBezTo>
                  <a:pt x="130" y="131"/>
                  <a:pt x="130" y="129"/>
                  <a:pt x="130" y="128"/>
                </a:cubicBezTo>
                <a:cubicBezTo>
                  <a:pt x="130" y="127"/>
                  <a:pt x="130" y="127"/>
                  <a:pt x="130" y="127"/>
                </a:cubicBezTo>
                <a:cubicBezTo>
                  <a:pt x="130" y="124"/>
                  <a:pt x="130" y="122"/>
                  <a:pt x="130" y="119"/>
                </a:cubicBezTo>
                <a:cubicBezTo>
                  <a:pt x="130" y="119"/>
                  <a:pt x="130" y="119"/>
                  <a:pt x="130" y="119"/>
                </a:cubicBezTo>
                <a:cubicBezTo>
                  <a:pt x="130" y="117"/>
                  <a:pt x="130" y="114"/>
                  <a:pt x="131" y="112"/>
                </a:cubicBezTo>
                <a:cubicBezTo>
                  <a:pt x="131" y="112"/>
                  <a:pt x="130" y="112"/>
                  <a:pt x="130" y="112"/>
                </a:cubicBezTo>
                <a:cubicBezTo>
                  <a:pt x="130" y="113"/>
                  <a:pt x="130" y="113"/>
                  <a:pt x="130" y="113"/>
                </a:cubicBezTo>
                <a:cubicBezTo>
                  <a:pt x="130" y="113"/>
                  <a:pt x="130" y="113"/>
                  <a:pt x="130" y="113"/>
                </a:cubicBezTo>
                <a:cubicBezTo>
                  <a:pt x="130" y="113"/>
                  <a:pt x="130" y="114"/>
                  <a:pt x="130" y="114"/>
                </a:cubicBezTo>
                <a:cubicBezTo>
                  <a:pt x="130" y="115"/>
                  <a:pt x="130" y="115"/>
                  <a:pt x="130" y="115"/>
                </a:cubicBezTo>
                <a:cubicBezTo>
                  <a:pt x="130" y="116"/>
                  <a:pt x="130" y="116"/>
                  <a:pt x="130" y="117"/>
                </a:cubicBezTo>
                <a:cubicBezTo>
                  <a:pt x="130" y="118"/>
                  <a:pt x="130" y="120"/>
                  <a:pt x="129" y="121"/>
                </a:cubicBezTo>
                <a:cubicBezTo>
                  <a:pt x="129" y="122"/>
                  <a:pt x="129" y="123"/>
                  <a:pt x="129" y="124"/>
                </a:cubicBezTo>
                <a:cubicBezTo>
                  <a:pt x="129" y="125"/>
                  <a:pt x="129" y="126"/>
                  <a:pt x="129" y="127"/>
                </a:cubicBezTo>
                <a:cubicBezTo>
                  <a:pt x="129" y="128"/>
                  <a:pt x="129" y="130"/>
                  <a:pt x="129" y="131"/>
                </a:cubicBezTo>
                <a:cubicBezTo>
                  <a:pt x="129" y="132"/>
                  <a:pt x="129" y="132"/>
                  <a:pt x="128" y="132"/>
                </a:cubicBezTo>
                <a:cubicBezTo>
                  <a:pt x="128" y="132"/>
                  <a:pt x="127" y="132"/>
                  <a:pt x="127" y="131"/>
                </a:cubicBezTo>
                <a:cubicBezTo>
                  <a:pt x="127" y="131"/>
                  <a:pt x="126" y="130"/>
                  <a:pt x="126" y="130"/>
                </a:cubicBezTo>
                <a:cubicBezTo>
                  <a:pt x="126" y="130"/>
                  <a:pt x="126" y="130"/>
                  <a:pt x="126" y="131"/>
                </a:cubicBezTo>
                <a:cubicBezTo>
                  <a:pt x="126" y="131"/>
                  <a:pt x="125" y="131"/>
                  <a:pt x="125" y="131"/>
                </a:cubicBezTo>
                <a:cubicBezTo>
                  <a:pt x="124" y="131"/>
                  <a:pt x="124" y="131"/>
                  <a:pt x="124" y="131"/>
                </a:cubicBezTo>
                <a:cubicBezTo>
                  <a:pt x="123" y="128"/>
                  <a:pt x="123" y="125"/>
                  <a:pt x="123" y="122"/>
                </a:cubicBezTo>
                <a:cubicBezTo>
                  <a:pt x="123" y="122"/>
                  <a:pt x="123" y="121"/>
                  <a:pt x="123" y="121"/>
                </a:cubicBezTo>
                <a:cubicBezTo>
                  <a:pt x="123" y="117"/>
                  <a:pt x="124" y="115"/>
                  <a:pt x="124" y="112"/>
                </a:cubicBezTo>
                <a:cubicBezTo>
                  <a:pt x="124" y="112"/>
                  <a:pt x="124" y="112"/>
                  <a:pt x="123" y="112"/>
                </a:cubicBezTo>
                <a:cubicBezTo>
                  <a:pt x="123" y="112"/>
                  <a:pt x="123" y="112"/>
                  <a:pt x="123" y="113"/>
                </a:cubicBezTo>
                <a:cubicBezTo>
                  <a:pt x="123" y="113"/>
                  <a:pt x="123" y="113"/>
                  <a:pt x="123" y="114"/>
                </a:cubicBezTo>
                <a:cubicBezTo>
                  <a:pt x="123" y="114"/>
                  <a:pt x="123" y="114"/>
                  <a:pt x="123" y="114"/>
                </a:cubicBezTo>
                <a:cubicBezTo>
                  <a:pt x="123" y="115"/>
                  <a:pt x="123" y="115"/>
                  <a:pt x="123" y="116"/>
                </a:cubicBezTo>
                <a:cubicBezTo>
                  <a:pt x="123" y="116"/>
                  <a:pt x="123" y="116"/>
                  <a:pt x="123" y="117"/>
                </a:cubicBezTo>
                <a:cubicBezTo>
                  <a:pt x="123" y="118"/>
                  <a:pt x="123" y="118"/>
                  <a:pt x="123" y="119"/>
                </a:cubicBezTo>
                <a:cubicBezTo>
                  <a:pt x="123" y="120"/>
                  <a:pt x="123" y="120"/>
                  <a:pt x="123" y="120"/>
                </a:cubicBezTo>
                <a:cubicBezTo>
                  <a:pt x="123" y="124"/>
                  <a:pt x="123" y="128"/>
                  <a:pt x="122" y="132"/>
                </a:cubicBezTo>
                <a:cubicBezTo>
                  <a:pt x="122" y="132"/>
                  <a:pt x="121" y="133"/>
                  <a:pt x="121" y="133"/>
                </a:cubicBezTo>
                <a:cubicBezTo>
                  <a:pt x="120" y="133"/>
                  <a:pt x="120" y="132"/>
                  <a:pt x="120" y="132"/>
                </a:cubicBezTo>
                <a:cubicBezTo>
                  <a:pt x="119" y="129"/>
                  <a:pt x="119" y="125"/>
                  <a:pt x="119" y="122"/>
                </a:cubicBezTo>
                <a:cubicBezTo>
                  <a:pt x="119" y="120"/>
                  <a:pt x="120" y="118"/>
                  <a:pt x="119" y="116"/>
                </a:cubicBezTo>
                <a:cubicBezTo>
                  <a:pt x="119" y="116"/>
                  <a:pt x="119" y="116"/>
                  <a:pt x="119" y="116"/>
                </a:cubicBezTo>
                <a:cubicBezTo>
                  <a:pt x="119" y="114"/>
                  <a:pt x="119" y="113"/>
                  <a:pt x="120" y="112"/>
                </a:cubicBezTo>
                <a:cubicBezTo>
                  <a:pt x="119" y="112"/>
                  <a:pt x="119" y="112"/>
                  <a:pt x="118" y="112"/>
                </a:cubicBezTo>
                <a:cubicBezTo>
                  <a:pt x="118" y="114"/>
                  <a:pt x="118" y="116"/>
                  <a:pt x="118" y="117"/>
                </a:cubicBezTo>
                <a:cubicBezTo>
                  <a:pt x="117" y="119"/>
                  <a:pt x="117" y="120"/>
                  <a:pt x="117" y="121"/>
                </a:cubicBezTo>
                <a:cubicBezTo>
                  <a:pt x="117" y="123"/>
                  <a:pt x="117" y="125"/>
                  <a:pt x="117" y="127"/>
                </a:cubicBezTo>
                <a:cubicBezTo>
                  <a:pt x="117" y="128"/>
                  <a:pt x="117" y="128"/>
                  <a:pt x="117" y="129"/>
                </a:cubicBezTo>
                <a:cubicBezTo>
                  <a:pt x="117" y="130"/>
                  <a:pt x="117" y="131"/>
                  <a:pt x="116" y="131"/>
                </a:cubicBezTo>
                <a:cubicBezTo>
                  <a:pt x="116" y="131"/>
                  <a:pt x="115" y="130"/>
                  <a:pt x="115" y="130"/>
                </a:cubicBezTo>
                <a:cubicBezTo>
                  <a:pt x="113" y="126"/>
                  <a:pt x="114" y="121"/>
                  <a:pt x="114" y="117"/>
                </a:cubicBezTo>
                <a:cubicBezTo>
                  <a:pt x="115" y="115"/>
                  <a:pt x="115" y="113"/>
                  <a:pt x="115" y="112"/>
                </a:cubicBezTo>
                <a:cubicBezTo>
                  <a:pt x="114" y="112"/>
                  <a:pt x="114" y="112"/>
                  <a:pt x="113" y="112"/>
                </a:cubicBezTo>
                <a:cubicBezTo>
                  <a:pt x="113" y="112"/>
                  <a:pt x="113" y="113"/>
                  <a:pt x="113" y="114"/>
                </a:cubicBezTo>
                <a:cubicBezTo>
                  <a:pt x="113" y="119"/>
                  <a:pt x="113" y="124"/>
                  <a:pt x="112" y="129"/>
                </a:cubicBezTo>
                <a:cubicBezTo>
                  <a:pt x="111" y="129"/>
                  <a:pt x="111" y="129"/>
                  <a:pt x="110" y="129"/>
                </a:cubicBezTo>
                <a:cubicBezTo>
                  <a:pt x="110" y="129"/>
                  <a:pt x="109" y="129"/>
                  <a:pt x="109" y="128"/>
                </a:cubicBezTo>
                <a:cubicBezTo>
                  <a:pt x="109" y="125"/>
                  <a:pt x="109" y="122"/>
                  <a:pt x="110" y="119"/>
                </a:cubicBezTo>
                <a:cubicBezTo>
                  <a:pt x="110" y="116"/>
                  <a:pt x="110" y="114"/>
                  <a:pt x="110" y="111"/>
                </a:cubicBezTo>
                <a:cubicBezTo>
                  <a:pt x="110" y="111"/>
                  <a:pt x="110" y="111"/>
                  <a:pt x="110" y="111"/>
                </a:cubicBezTo>
                <a:cubicBezTo>
                  <a:pt x="109" y="115"/>
                  <a:pt x="109" y="118"/>
                  <a:pt x="109" y="123"/>
                </a:cubicBezTo>
                <a:cubicBezTo>
                  <a:pt x="109" y="123"/>
                  <a:pt x="109" y="124"/>
                  <a:pt x="109" y="125"/>
                </a:cubicBezTo>
                <a:cubicBezTo>
                  <a:pt x="109" y="127"/>
                  <a:pt x="109" y="130"/>
                  <a:pt x="109" y="132"/>
                </a:cubicBezTo>
                <a:close/>
                <a:moveTo>
                  <a:pt x="144" y="112"/>
                </a:moveTo>
                <a:cubicBezTo>
                  <a:pt x="144" y="116"/>
                  <a:pt x="144" y="119"/>
                  <a:pt x="144" y="123"/>
                </a:cubicBezTo>
                <a:cubicBezTo>
                  <a:pt x="144" y="124"/>
                  <a:pt x="144" y="125"/>
                  <a:pt x="144" y="126"/>
                </a:cubicBezTo>
                <a:cubicBezTo>
                  <a:pt x="144" y="126"/>
                  <a:pt x="144" y="134"/>
                  <a:pt x="144" y="134"/>
                </a:cubicBezTo>
                <a:cubicBezTo>
                  <a:pt x="145" y="134"/>
                  <a:pt x="145" y="134"/>
                  <a:pt x="145" y="134"/>
                </a:cubicBezTo>
                <a:cubicBezTo>
                  <a:pt x="145" y="131"/>
                  <a:pt x="145" y="129"/>
                  <a:pt x="145" y="126"/>
                </a:cubicBezTo>
                <a:cubicBezTo>
                  <a:pt x="145" y="126"/>
                  <a:pt x="145" y="125"/>
                  <a:pt x="145" y="124"/>
                </a:cubicBezTo>
                <a:cubicBezTo>
                  <a:pt x="145" y="121"/>
                  <a:pt x="145" y="121"/>
                  <a:pt x="145" y="121"/>
                </a:cubicBezTo>
                <a:cubicBezTo>
                  <a:pt x="145" y="119"/>
                  <a:pt x="145" y="116"/>
                  <a:pt x="145" y="113"/>
                </a:cubicBezTo>
                <a:cubicBezTo>
                  <a:pt x="145" y="113"/>
                  <a:pt x="145" y="112"/>
                  <a:pt x="146" y="112"/>
                </a:cubicBezTo>
                <a:cubicBezTo>
                  <a:pt x="145" y="112"/>
                  <a:pt x="145" y="112"/>
                  <a:pt x="144" y="112"/>
                </a:cubicBezTo>
                <a:close/>
                <a:moveTo>
                  <a:pt x="148" y="134"/>
                </a:moveTo>
                <a:cubicBezTo>
                  <a:pt x="148" y="134"/>
                  <a:pt x="148" y="134"/>
                  <a:pt x="148" y="134"/>
                </a:cubicBezTo>
                <a:cubicBezTo>
                  <a:pt x="148" y="133"/>
                  <a:pt x="148" y="133"/>
                  <a:pt x="148" y="133"/>
                </a:cubicBezTo>
                <a:cubicBezTo>
                  <a:pt x="148" y="133"/>
                  <a:pt x="148" y="133"/>
                  <a:pt x="148" y="134"/>
                </a:cubicBezTo>
                <a:close/>
                <a:moveTo>
                  <a:pt x="156" y="112"/>
                </a:moveTo>
                <a:cubicBezTo>
                  <a:pt x="156" y="112"/>
                  <a:pt x="156" y="112"/>
                  <a:pt x="157" y="113"/>
                </a:cubicBezTo>
                <a:cubicBezTo>
                  <a:pt x="157" y="113"/>
                  <a:pt x="157" y="113"/>
                  <a:pt x="157" y="114"/>
                </a:cubicBezTo>
                <a:cubicBezTo>
                  <a:pt x="156" y="118"/>
                  <a:pt x="156" y="121"/>
                  <a:pt x="156" y="125"/>
                </a:cubicBezTo>
                <a:cubicBezTo>
                  <a:pt x="156" y="127"/>
                  <a:pt x="156" y="129"/>
                  <a:pt x="156" y="131"/>
                </a:cubicBezTo>
                <a:cubicBezTo>
                  <a:pt x="156" y="131"/>
                  <a:pt x="156" y="132"/>
                  <a:pt x="156" y="132"/>
                </a:cubicBezTo>
                <a:cubicBezTo>
                  <a:pt x="156" y="132"/>
                  <a:pt x="156" y="133"/>
                  <a:pt x="156" y="133"/>
                </a:cubicBezTo>
                <a:cubicBezTo>
                  <a:pt x="156" y="133"/>
                  <a:pt x="157" y="133"/>
                  <a:pt x="157" y="133"/>
                </a:cubicBezTo>
                <a:cubicBezTo>
                  <a:pt x="160" y="133"/>
                  <a:pt x="164" y="133"/>
                  <a:pt x="167" y="132"/>
                </a:cubicBezTo>
                <a:cubicBezTo>
                  <a:pt x="167" y="132"/>
                  <a:pt x="167" y="131"/>
                  <a:pt x="167" y="130"/>
                </a:cubicBezTo>
                <a:cubicBezTo>
                  <a:pt x="167" y="130"/>
                  <a:pt x="166" y="129"/>
                  <a:pt x="166" y="129"/>
                </a:cubicBezTo>
                <a:cubicBezTo>
                  <a:pt x="166" y="128"/>
                  <a:pt x="166" y="126"/>
                  <a:pt x="166" y="124"/>
                </a:cubicBezTo>
                <a:cubicBezTo>
                  <a:pt x="166" y="124"/>
                  <a:pt x="166" y="123"/>
                  <a:pt x="166" y="123"/>
                </a:cubicBezTo>
                <a:cubicBezTo>
                  <a:pt x="166" y="121"/>
                  <a:pt x="166" y="120"/>
                  <a:pt x="166" y="118"/>
                </a:cubicBezTo>
                <a:cubicBezTo>
                  <a:pt x="166" y="117"/>
                  <a:pt x="166" y="117"/>
                  <a:pt x="166" y="117"/>
                </a:cubicBezTo>
                <a:cubicBezTo>
                  <a:pt x="166" y="116"/>
                  <a:pt x="166" y="115"/>
                  <a:pt x="166" y="114"/>
                </a:cubicBezTo>
                <a:cubicBezTo>
                  <a:pt x="166" y="112"/>
                  <a:pt x="166" y="111"/>
                  <a:pt x="166" y="109"/>
                </a:cubicBezTo>
                <a:cubicBezTo>
                  <a:pt x="162" y="110"/>
                  <a:pt x="158" y="111"/>
                  <a:pt x="154" y="111"/>
                </a:cubicBezTo>
                <a:cubicBezTo>
                  <a:pt x="154" y="111"/>
                  <a:pt x="154" y="112"/>
                  <a:pt x="154" y="112"/>
                </a:cubicBezTo>
                <a:cubicBezTo>
                  <a:pt x="154" y="112"/>
                  <a:pt x="154" y="113"/>
                  <a:pt x="154" y="113"/>
                </a:cubicBezTo>
                <a:cubicBezTo>
                  <a:pt x="154" y="113"/>
                  <a:pt x="154" y="113"/>
                  <a:pt x="154" y="113"/>
                </a:cubicBezTo>
                <a:cubicBezTo>
                  <a:pt x="154" y="112"/>
                  <a:pt x="155" y="112"/>
                  <a:pt x="156" y="112"/>
                </a:cubicBezTo>
                <a:close/>
                <a:moveTo>
                  <a:pt x="106" y="132"/>
                </a:moveTo>
                <a:cubicBezTo>
                  <a:pt x="106" y="131"/>
                  <a:pt x="106" y="130"/>
                  <a:pt x="106" y="129"/>
                </a:cubicBezTo>
                <a:cubicBezTo>
                  <a:pt x="106" y="130"/>
                  <a:pt x="106" y="131"/>
                  <a:pt x="106" y="131"/>
                </a:cubicBezTo>
                <a:cubicBezTo>
                  <a:pt x="106" y="131"/>
                  <a:pt x="105" y="132"/>
                  <a:pt x="105" y="132"/>
                </a:cubicBezTo>
                <a:cubicBezTo>
                  <a:pt x="106" y="132"/>
                  <a:pt x="106" y="132"/>
                  <a:pt x="106" y="132"/>
                </a:cubicBezTo>
                <a:close/>
                <a:moveTo>
                  <a:pt x="174" y="129"/>
                </a:moveTo>
                <a:cubicBezTo>
                  <a:pt x="174" y="130"/>
                  <a:pt x="174" y="131"/>
                  <a:pt x="174" y="132"/>
                </a:cubicBezTo>
                <a:cubicBezTo>
                  <a:pt x="174" y="132"/>
                  <a:pt x="175" y="131"/>
                  <a:pt x="176" y="131"/>
                </a:cubicBezTo>
                <a:cubicBezTo>
                  <a:pt x="176" y="130"/>
                  <a:pt x="176" y="129"/>
                  <a:pt x="176" y="128"/>
                </a:cubicBezTo>
                <a:cubicBezTo>
                  <a:pt x="175" y="128"/>
                  <a:pt x="175" y="128"/>
                  <a:pt x="175" y="128"/>
                </a:cubicBezTo>
                <a:cubicBezTo>
                  <a:pt x="175" y="128"/>
                  <a:pt x="175" y="128"/>
                  <a:pt x="175" y="128"/>
                </a:cubicBezTo>
                <a:cubicBezTo>
                  <a:pt x="175" y="129"/>
                  <a:pt x="175" y="129"/>
                  <a:pt x="174" y="129"/>
                </a:cubicBezTo>
                <a:close/>
                <a:moveTo>
                  <a:pt x="100" y="131"/>
                </a:moveTo>
                <a:cubicBezTo>
                  <a:pt x="101" y="131"/>
                  <a:pt x="102" y="131"/>
                  <a:pt x="103" y="131"/>
                </a:cubicBezTo>
                <a:cubicBezTo>
                  <a:pt x="103" y="131"/>
                  <a:pt x="103" y="131"/>
                  <a:pt x="103" y="131"/>
                </a:cubicBezTo>
                <a:cubicBezTo>
                  <a:pt x="103" y="129"/>
                  <a:pt x="103" y="126"/>
                  <a:pt x="103" y="123"/>
                </a:cubicBezTo>
                <a:cubicBezTo>
                  <a:pt x="103" y="122"/>
                  <a:pt x="103" y="120"/>
                  <a:pt x="103" y="119"/>
                </a:cubicBezTo>
                <a:cubicBezTo>
                  <a:pt x="103" y="116"/>
                  <a:pt x="103" y="113"/>
                  <a:pt x="103" y="111"/>
                </a:cubicBezTo>
                <a:cubicBezTo>
                  <a:pt x="102" y="111"/>
                  <a:pt x="101" y="110"/>
                  <a:pt x="100" y="110"/>
                </a:cubicBezTo>
                <a:cubicBezTo>
                  <a:pt x="100" y="112"/>
                  <a:pt x="101" y="114"/>
                  <a:pt x="101" y="116"/>
                </a:cubicBezTo>
                <a:cubicBezTo>
                  <a:pt x="101" y="121"/>
                  <a:pt x="102" y="126"/>
                  <a:pt x="100" y="131"/>
                </a:cubicBezTo>
                <a:cubicBezTo>
                  <a:pt x="100" y="131"/>
                  <a:pt x="100" y="131"/>
                  <a:pt x="100" y="131"/>
                </a:cubicBezTo>
                <a:close/>
                <a:moveTo>
                  <a:pt x="179" y="129"/>
                </a:moveTo>
                <a:cubicBezTo>
                  <a:pt x="179" y="130"/>
                  <a:pt x="179" y="130"/>
                  <a:pt x="178" y="131"/>
                </a:cubicBezTo>
                <a:cubicBezTo>
                  <a:pt x="181" y="130"/>
                  <a:pt x="184" y="130"/>
                  <a:pt x="187" y="129"/>
                </a:cubicBezTo>
                <a:cubicBezTo>
                  <a:pt x="186" y="129"/>
                  <a:pt x="186" y="129"/>
                  <a:pt x="186" y="129"/>
                </a:cubicBezTo>
                <a:cubicBezTo>
                  <a:pt x="186" y="128"/>
                  <a:pt x="186" y="128"/>
                  <a:pt x="186" y="128"/>
                </a:cubicBezTo>
                <a:cubicBezTo>
                  <a:pt x="186" y="128"/>
                  <a:pt x="186" y="128"/>
                  <a:pt x="186" y="128"/>
                </a:cubicBezTo>
                <a:cubicBezTo>
                  <a:pt x="185" y="128"/>
                  <a:pt x="185" y="127"/>
                  <a:pt x="185" y="127"/>
                </a:cubicBezTo>
                <a:cubicBezTo>
                  <a:pt x="185" y="127"/>
                  <a:pt x="185" y="126"/>
                  <a:pt x="185" y="126"/>
                </a:cubicBezTo>
                <a:cubicBezTo>
                  <a:pt x="184" y="126"/>
                  <a:pt x="184" y="126"/>
                  <a:pt x="184" y="126"/>
                </a:cubicBezTo>
                <a:cubicBezTo>
                  <a:pt x="184" y="127"/>
                  <a:pt x="184" y="127"/>
                  <a:pt x="183" y="128"/>
                </a:cubicBezTo>
                <a:cubicBezTo>
                  <a:pt x="183" y="128"/>
                  <a:pt x="183" y="129"/>
                  <a:pt x="182" y="129"/>
                </a:cubicBezTo>
                <a:cubicBezTo>
                  <a:pt x="182" y="129"/>
                  <a:pt x="181" y="128"/>
                  <a:pt x="181" y="128"/>
                </a:cubicBezTo>
                <a:cubicBezTo>
                  <a:pt x="181" y="127"/>
                  <a:pt x="181" y="127"/>
                  <a:pt x="181" y="127"/>
                </a:cubicBezTo>
                <a:cubicBezTo>
                  <a:pt x="181" y="127"/>
                  <a:pt x="181" y="127"/>
                  <a:pt x="181" y="127"/>
                </a:cubicBezTo>
                <a:cubicBezTo>
                  <a:pt x="180" y="128"/>
                  <a:pt x="180" y="128"/>
                  <a:pt x="180" y="129"/>
                </a:cubicBezTo>
                <a:cubicBezTo>
                  <a:pt x="180" y="129"/>
                  <a:pt x="180" y="129"/>
                  <a:pt x="179" y="129"/>
                </a:cubicBezTo>
                <a:cubicBezTo>
                  <a:pt x="179" y="129"/>
                  <a:pt x="179" y="129"/>
                  <a:pt x="179" y="129"/>
                </a:cubicBezTo>
                <a:close/>
                <a:moveTo>
                  <a:pt x="95" y="130"/>
                </a:moveTo>
                <a:cubicBezTo>
                  <a:pt x="94" y="129"/>
                  <a:pt x="94" y="127"/>
                  <a:pt x="95" y="125"/>
                </a:cubicBezTo>
                <a:cubicBezTo>
                  <a:pt x="95" y="123"/>
                  <a:pt x="95" y="122"/>
                  <a:pt x="95" y="121"/>
                </a:cubicBezTo>
                <a:cubicBezTo>
                  <a:pt x="95" y="118"/>
                  <a:pt x="95" y="114"/>
                  <a:pt x="94" y="110"/>
                </a:cubicBezTo>
                <a:cubicBezTo>
                  <a:pt x="94" y="110"/>
                  <a:pt x="94" y="110"/>
                  <a:pt x="94" y="110"/>
                </a:cubicBezTo>
                <a:cubicBezTo>
                  <a:pt x="92" y="109"/>
                  <a:pt x="89" y="109"/>
                  <a:pt x="87" y="109"/>
                </a:cubicBezTo>
                <a:cubicBezTo>
                  <a:pt x="87" y="111"/>
                  <a:pt x="86" y="114"/>
                  <a:pt x="86" y="117"/>
                </a:cubicBezTo>
                <a:cubicBezTo>
                  <a:pt x="86" y="118"/>
                  <a:pt x="86" y="119"/>
                  <a:pt x="86" y="120"/>
                </a:cubicBezTo>
                <a:cubicBezTo>
                  <a:pt x="86" y="122"/>
                  <a:pt x="86" y="124"/>
                  <a:pt x="86" y="126"/>
                </a:cubicBezTo>
                <a:cubicBezTo>
                  <a:pt x="86" y="127"/>
                  <a:pt x="86" y="127"/>
                  <a:pt x="86" y="128"/>
                </a:cubicBezTo>
                <a:cubicBezTo>
                  <a:pt x="86" y="128"/>
                  <a:pt x="86" y="129"/>
                  <a:pt x="86" y="129"/>
                </a:cubicBezTo>
                <a:cubicBezTo>
                  <a:pt x="87" y="129"/>
                  <a:pt x="88" y="130"/>
                  <a:pt x="89" y="130"/>
                </a:cubicBezTo>
                <a:cubicBezTo>
                  <a:pt x="89" y="130"/>
                  <a:pt x="89" y="129"/>
                  <a:pt x="89" y="129"/>
                </a:cubicBezTo>
                <a:cubicBezTo>
                  <a:pt x="89" y="126"/>
                  <a:pt x="90" y="123"/>
                  <a:pt x="90" y="120"/>
                </a:cubicBezTo>
                <a:cubicBezTo>
                  <a:pt x="90" y="120"/>
                  <a:pt x="90" y="119"/>
                  <a:pt x="90" y="119"/>
                </a:cubicBezTo>
                <a:cubicBezTo>
                  <a:pt x="90" y="114"/>
                  <a:pt x="91" y="110"/>
                  <a:pt x="93" y="110"/>
                </a:cubicBezTo>
                <a:cubicBezTo>
                  <a:pt x="93" y="110"/>
                  <a:pt x="93" y="110"/>
                  <a:pt x="93" y="110"/>
                </a:cubicBezTo>
                <a:cubicBezTo>
                  <a:pt x="94" y="110"/>
                  <a:pt x="94" y="111"/>
                  <a:pt x="94" y="112"/>
                </a:cubicBezTo>
                <a:cubicBezTo>
                  <a:pt x="94" y="112"/>
                  <a:pt x="94" y="112"/>
                  <a:pt x="94" y="112"/>
                </a:cubicBezTo>
                <a:cubicBezTo>
                  <a:pt x="94" y="112"/>
                  <a:pt x="94" y="113"/>
                  <a:pt x="94" y="113"/>
                </a:cubicBezTo>
                <a:cubicBezTo>
                  <a:pt x="94" y="113"/>
                  <a:pt x="94" y="113"/>
                  <a:pt x="94" y="113"/>
                </a:cubicBezTo>
                <a:cubicBezTo>
                  <a:pt x="94" y="114"/>
                  <a:pt x="94" y="114"/>
                  <a:pt x="94" y="114"/>
                </a:cubicBezTo>
                <a:cubicBezTo>
                  <a:pt x="94" y="115"/>
                  <a:pt x="94" y="115"/>
                  <a:pt x="94" y="116"/>
                </a:cubicBezTo>
                <a:cubicBezTo>
                  <a:pt x="93" y="118"/>
                  <a:pt x="93" y="121"/>
                  <a:pt x="93" y="123"/>
                </a:cubicBezTo>
                <a:cubicBezTo>
                  <a:pt x="93" y="124"/>
                  <a:pt x="93" y="125"/>
                  <a:pt x="93" y="126"/>
                </a:cubicBezTo>
                <a:cubicBezTo>
                  <a:pt x="93" y="127"/>
                  <a:pt x="93" y="129"/>
                  <a:pt x="93" y="130"/>
                </a:cubicBezTo>
                <a:cubicBezTo>
                  <a:pt x="93" y="130"/>
                  <a:pt x="94" y="130"/>
                  <a:pt x="95" y="130"/>
                </a:cubicBezTo>
                <a:close/>
                <a:moveTo>
                  <a:pt x="83" y="129"/>
                </a:moveTo>
                <a:cubicBezTo>
                  <a:pt x="82" y="126"/>
                  <a:pt x="83" y="124"/>
                  <a:pt x="83" y="122"/>
                </a:cubicBezTo>
                <a:cubicBezTo>
                  <a:pt x="83" y="121"/>
                  <a:pt x="83" y="121"/>
                  <a:pt x="83" y="120"/>
                </a:cubicBezTo>
                <a:cubicBezTo>
                  <a:pt x="83" y="119"/>
                  <a:pt x="83" y="117"/>
                  <a:pt x="83" y="115"/>
                </a:cubicBezTo>
                <a:cubicBezTo>
                  <a:pt x="84" y="113"/>
                  <a:pt x="84" y="111"/>
                  <a:pt x="84" y="108"/>
                </a:cubicBezTo>
                <a:cubicBezTo>
                  <a:pt x="84" y="108"/>
                  <a:pt x="84" y="108"/>
                  <a:pt x="84" y="108"/>
                </a:cubicBezTo>
                <a:cubicBezTo>
                  <a:pt x="84" y="108"/>
                  <a:pt x="83" y="108"/>
                  <a:pt x="83" y="108"/>
                </a:cubicBezTo>
                <a:cubicBezTo>
                  <a:pt x="83" y="112"/>
                  <a:pt x="83" y="116"/>
                  <a:pt x="82" y="120"/>
                </a:cubicBezTo>
                <a:cubicBezTo>
                  <a:pt x="82" y="121"/>
                  <a:pt x="82" y="122"/>
                  <a:pt x="82" y="123"/>
                </a:cubicBezTo>
                <a:cubicBezTo>
                  <a:pt x="82" y="126"/>
                  <a:pt x="82" y="126"/>
                  <a:pt x="82" y="126"/>
                </a:cubicBezTo>
                <a:cubicBezTo>
                  <a:pt x="82" y="126"/>
                  <a:pt x="82" y="127"/>
                  <a:pt x="82" y="127"/>
                </a:cubicBezTo>
                <a:cubicBezTo>
                  <a:pt x="82" y="128"/>
                  <a:pt x="82" y="128"/>
                  <a:pt x="82" y="129"/>
                </a:cubicBezTo>
                <a:cubicBezTo>
                  <a:pt x="82" y="129"/>
                  <a:pt x="83" y="129"/>
                  <a:pt x="83" y="129"/>
                </a:cubicBezTo>
                <a:close/>
                <a:moveTo>
                  <a:pt x="74" y="127"/>
                </a:moveTo>
                <a:cubicBezTo>
                  <a:pt x="75" y="127"/>
                  <a:pt x="76" y="128"/>
                  <a:pt x="77" y="128"/>
                </a:cubicBezTo>
                <a:cubicBezTo>
                  <a:pt x="77" y="125"/>
                  <a:pt x="77" y="123"/>
                  <a:pt x="77" y="120"/>
                </a:cubicBezTo>
                <a:cubicBezTo>
                  <a:pt x="77" y="120"/>
                  <a:pt x="78" y="119"/>
                  <a:pt x="78" y="118"/>
                </a:cubicBezTo>
                <a:cubicBezTo>
                  <a:pt x="78" y="115"/>
                  <a:pt x="78" y="111"/>
                  <a:pt x="78" y="108"/>
                </a:cubicBezTo>
                <a:cubicBezTo>
                  <a:pt x="78" y="108"/>
                  <a:pt x="78" y="107"/>
                  <a:pt x="78" y="107"/>
                </a:cubicBezTo>
                <a:cubicBezTo>
                  <a:pt x="77" y="107"/>
                  <a:pt x="76" y="107"/>
                  <a:pt x="75" y="107"/>
                </a:cubicBezTo>
                <a:cubicBezTo>
                  <a:pt x="75" y="107"/>
                  <a:pt x="75" y="108"/>
                  <a:pt x="75" y="109"/>
                </a:cubicBezTo>
                <a:cubicBezTo>
                  <a:pt x="75" y="109"/>
                  <a:pt x="75" y="109"/>
                  <a:pt x="75" y="109"/>
                </a:cubicBezTo>
                <a:cubicBezTo>
                  <a:pt x="74" y="111"/>
                  <a:pt x="74" y="113"/>
                  <a:pt x="74" y="116"/>
                </a:cubicBezTo>
                <a:cubicBezTo>
                  <a:pt x="74" y="118"/>
                  <a:pt x="74" y="121"/>
                  <a:pt x="74" y="123"/>
                </a:cubicBezTo>
                <a:cubicBezTo>
                  <a:pt x="74" y="123"/>
                  <a:pt x="74" y="123"/>
                  <a:pt x="74" y="124"/>
                </a:cubicBezTo>
                <a:cubicBezTo>
                  <a:pt x="74" y="125"/>
                  <a:pt x="74" y="126"/>
                  <a:pt x="74" y="127"/>
                </a:cubicBezTo>
                <a:close/>
                <a:moveTo>
                  <a:pt x="189" y="126"/>
                </a:moveTo>
                <a:cubicBezTo>
                  <a:pt x="189" y="126"/>
                  <a:pt x="190" y="127"/>
                  <a:pt x="190" y="127"/>
                </a:cubicBezTo>
                <a:cubicBezTo>
                  <a:pt x="190" y="127"/>
                  <a:pt x="190" y="127"/>
                  <a:pt x="190" y="127"/>
                </a:cubicBezTo>
                <a:cubicBezTo>
                  <a:pt x="190" y="127"/>
                  <a:pt x="190" y="126"/>
                  <a:pt x="190" y="125"/>
                </a:cubicBezTo>
                <a:cubicBezTo>
                  <a:pt x="190" y="124"/>
                  <a:pt x="190" y="124"/>
                  <a:pt x="190" y="124"/>
                </a:cubicBezTo>
                <a:cubicBezTo>
                  <a:pt x="190" y="124"/>
                  <a:pt x="190" y="124"/>
                  <a:pt x="190" y="124"/>
                </a:cubicBezTo>
                <a:cubicBezTo>
                  <a:pt x="190" y="124"/>
                  <a:pt x="190" y="124"/>
                  <a:pt x="190" y="124"/>
                </a:cubicBezTo>
                <a:cubicBezTo>
                  <a:pt x="189" y="125"/>
                  <a:pt x="189" y="126"/>
                  <a:pt x="189" y="126"/>
                </a:cubicBezTo>
                <a:close/>
                <a:moveTo>
                  <a:pt x="71" y="127"/>
                </a:moveTo>
                <a:cubicBezTo>
                  <a:pt x="71" y="126"/>
                  <a:pt x="71" y="124"/>
                  <a:pt x="71" y="123"/>
                </a:cubicBezTo>
                <a:cubicBezTo>
                  <a:pt x="71" y="123"/>
                  <a:pt x="71" y="122"/>
                  <a:pt x="71" y="122"/>
                </a:cubicBezTo>
                <a:cubicBezTo>
                  <a:pt x="71" y="119"/>
                  <a:pt x="71" y="116"/>
                  <a:pt x="72" y="114"/>
                </a:cubicBezTo>
                <a:cubicBezTo>
                  <a:pt x="72" y="111"/>
                  <a:pt x="72" y="109"/>
                  <a:pt x="73" y="107"/>
                </a:cubicBezTo>
                <a:cubicBezTo>
                  <a:pt x="73" y="107"/>
                  <a:pt x="73" y="106"/>
                  <a:pt x="73" y="106"/>
                </a:cubicBezTo>
                <a:cubicBezTo>
                  <a:pt x="72" y="106"/>
                  <a:pt x="71" y="106"/>
                  <a:pt x="70" y="106"/>
                </a:cubicBezTo>
                <a:cubicBezTo>
                  <a:pt x="70" y="106"/>
                  <a:pt x="69" y="106"/>
                  <a:pt x="68" y="105"/>
                </a:cubicBezTo>
                <a:cubicBezTo>
                  <a:pt x="68" y="108"/>
                  <a:pt x="69" y="110"/>
                  <a:pt x="69" y="113"/>
                </a:cubicBezTo>
                <a:cubicBezTo>
                  <a:pt x="69" y="117"/>
                  <a:pt x="69" y="122"/>
                  <a:pt x="69" y="126"/>
                </a:cubicBezTo>
                <a:cubicBezTo>
                  <a:pt x="69" y="126"/>
                  <a:pt x="69" y="126"/>
                  <a:pt x="69" y="126"/>
                </a:cubicBezTo>
                <a:cubicBezTo>
                  <a:pt x="70" y="127"/>
                  <a:pt x="71" y="127"/>
                  <a:pt x="71" y="127"/>
                </a:cubicBezTo>
                <a:close/>
                <a:moveTo>
                  <a:pt x="193" y="123"/>
                </a:moveTo>
                <a:cubicBezTo>
                  <a:pt x="193" y="124"/>
                  <a:pt x="193" y="125"/>
                  <a:pt x="193" y="126"/>
                </a:cubicBezTo>
                <a:cubicBezTo>
                  <a:pt x="194" y="126"/>
                  <a:pt x="194" y="126"/>
                  <a:pt x="194" y="126"/>
                </a:cubicBezTo>
                <a:cubicBezTo>
                  <a:pt x="195" y="125"/>
                  <a:pt x="195" y="123"/>
                  <a:pt x="195" y="122"/>
                </a:cubicBezTo>
                <a:cubicBezTo>
                  <a:pt x="194" y="122"/>
                  <a:pt x="194" y="123"/>
                  <a:pt x="193" y="123"/>
                </a:cubicBezTo>
                <a:close/>
                <a:moveTo>
                  <a:pt x="60" y="125"/>
                </a:moveTo>
                <a:cubicBezTo>
                  <a:pt x="63" y="125"/>
                  <a:pt x="65" y="126"/>
                  <a:pt x="67" y="126"/>
                </a:cubicBezTo>
                <a:cubicBezTo>
                  <a:pt x="66" y="119"/>
                  <a:pt x="66" y="112"/>
                  <a:pt x="66" y="105"/>
                </a:cubicBezTo>
                <a:cubicBezTo>
                  <a:pt x="66" y="105"/>
                  <a:pt x="66" y="105"/>
                  <a:pt x="66" y="105"/>
                </a:cubicBezTo>
                <a:cubicBezTo>
                  <a:pt x="64" y="105"/>
                  <a:pt x="62" y="104"/>
                  <a:pt x="60" y="104"/>
                </a:cubicBezTo>
                <a:cubicBezTo>
                  <a:pt x="60" y="107"/>
                  <a:pt x="60" y="111"/>
                  <a:pt x="60" y="115"/>
                </a:cubicBezTo>
                <a:cubicBezTo>
                  <a:pt x="60" y="116"/>
                  <a:pt x="60" y="117"/>
                  <a:pt x="60" y="118"/>
                </a:cubicBezTo>
                <a:cubicBezTo>
                  <a:pt x="61" y="120"/>
                  <a:pt x="61" y="122"/>
                  <a:pt x="60" y="125"/>
                </a:cubicBezTo>
                <a:close/>
                <a:moveTo>
                  <a:pt x="176" y="123"/>
                </a:moveTo>
                <a:cubicBezTo>
                  <a:pt x="176" y="123"/>
                  <a:pt x="176" y="124"/>
                  <a:pt x="176" y="125"/>
                </a:cubicBezTo>
                <a:cubicBezTo>
                  <a:pt x="176" y="125"/>
                  <a:pt x="176" y="125"/>
                  <a:pt x="176" y="125"/>
                </a:cubicBezTo>
                <a:cubicBezTo>
                  <a:pt x="176" y="124"/>
                  <a:pt x="176" y="123"/>
                  <a:pt x="176" y="123"/>
                </a:cubicBezTo>
                <a:close/>
                <a:moveTo>
                  <a:pt x="197" y="123"/>
                </a:moveTo>
                <a:cubicBezTo>
                  <a:pt x="197" y="123"/>
                  <a:pt x="197" y="124"/>
                  <a:pt x="197" y="124"/>
                </a:cubicBezTo>
                <a:cubicBezTo>
                  <a:pt x="197" y="124"/>
                  <a:pt x="197" y="124"/>
                  <a:pt x="198" y="124"/>
                </a:cubicBezTo>
                <a:cubicBezTo>
                  <a:pt x="198" y="124"/>
                  <a:pt x="198" y="123"/>
                  <a:pt x="197" y="123"/>
                </a:cubicBezTo>
                <a:close/>
                <a:moveTo>
                  <a:pt x="53" y="123"/>
                </a:moveTo>
                <a:cubicBezTo>
                  <a:pt x="54" y="123"/>
                  <a:pt x="56" y="123"/>
                  <a:pt x="57" y="124"/>
                </a:cubicBezTo>
                <a:cubicBezTo>
                  <a:pt x="57" y="121"/>
                  <a:pt x="57" y="119"/>
                  <a:pt x="57" y="116"/>
                </a:cubicBezTo>
                <a:cubicBezTo>
                  <a:pt x="57" y="115"/>
                  <a:pt x="57" y="115"/>
                  <a:pt x="57" y="114"/>
                </a:cubicBezTo>
                <a:cubicBezTo>
                  <a:pt x="57" y="109"/>
                  <a:pt x="57" y="106"/>
                  <a:pt x="58" y="103"/>
                </a:cubicBezTo>
                <a:cubicBezTo>
                  <a:pt x="56" y="102"/>
                  <a:pt x="55" y="102"/>
                  <a:pt x="54" y="102"/>
                </a:cubicBezTo>
                <a:cubicBezTo>
                  <a:pt x="54" y="106"/>
                  <a:pt x="54" y="109"/>
                  <a:pt x="53" y="113"/>
                </a:cubicBezTo>
                <a:cubicBezTo>
                  <a:pt x="53" y="115"/>
                  <a:pt x="53" y="115"/>
                  <a:pt x="53" y="115"/>
                </a:cubicBezTo>
                <a:cubicBezTo>
                  <a:pt x="53" y="116"/>
                  <a:pt x="53" y="118"/>
                  <a:pt x="53" y="120"/>
                </a:cubicBezTo>
                <a:cubicBezTo>
                  <a:pt x="53" y="120"/>
                  <a:pt x="53" y="121"/>
                  <a:pt x="53" y="121"/>
                </a:cubicBezTo>
                <a:cubicBezTo>
                  <a:pt x="53" y="122"/>
                  <a:pt x="53" y="122"/>
                  <a:pt x="53" y="123"/>
                </a:cubicBezTo>
                <a:close/>
                <a:moveTo>
                  <a:pt x="98" y="119"/>
                </a:moveTo>
                <a:cubicBezTo>
                  <a:pt x="98" y="120"/>
                  <a:pt x="98" y="121"/>
                  <a:pt x="98" y="121"/>
                </a:cubicBezTo>
                <a:cubicBezTo>
                  <a:pt x="98" y="122"/>
                  <a:pt x="98" y="122"/>
                  <a:pt x="98" y="122"/>
                </a:cubicBezTo>
                <a:cubicBezTo>
                  <a:pt x="98" y="122"/>
                  <a:pt x="98" y="121"/>
                  <a:pt x="98" y="120"/>
                </a:cubicBezTo>
                <a:cubicBezTo>
                  <a:pt x="98" y="120"/>
                  <a:pt x="98" y="120"/>
                  <a:pt x="98" y="119"/>
                </a:cubicBezTo>
                <a:close/>
                <a:moveTo>
                  <a:pt x="44" y="119"/>
                </a:moveTo>
                <a:cubicBezTo>
                  <a:pt x="45" y="120"/>
                  <a:pt x="45" y="120"/>
                  <a:pt x="46" y="120"/>
                </a:cubicBezTo>
                <a:cubicBezTo>
                  <a:pt x="47" y="121"/>
                  <a:pt x="48" y="121"/>
                  <a:pt x="49" y="121"/>
                </a:cubicBezTo>
                <a:cubicBezTo>
                  <a:pt x="49" y="120"/>
                  <a:pt x="50" y="118"/>
                  <a:pt x="50" y="116"/>
                </a:cubicBezTo>
                <a:cubicBezTo>
                  <a:pt x="50" y="116"/>
                  <a:pt x="50" y="115"/>
                  <a:pt x="50" y="114"/>
                </a:cubicBezTo>
                <a:cubicBezTo>
                  <a:pt x="50" y="112"/>
                  <a:pt x="50" y="112"/>
                  <a:pt x="50" y="112"/>
                </a:cubicBezTo>
                <a:cubicBezTo>
                  <a:pt x="51" y="108"/>
                  <a:pt x="51" y="104"/>
                  <a:pt x="51" y="101"/>
                </a:cubicBezTo>
                <a:cubicBezTo>
                  <a:pt x="49" y="100"/>
                  <a:pt x="46" y="99"/>
                  <a:pt x="44" y="98"/>
                </a:cubicBezTo>
                <a:cubicBezTo>
                  <a:pt x="44" y="102"/>
                  <a:pt x="45" y="105"/>
                  <a:pt x="45" y="108"/>
                </a:cubicBezTo>
                <a:cubicBezTo>
                  <a:pt x="45" y="109"/>
                  <a:pt x="45" y="110"/>
                  <a:pt x="45" y="111"/>
                </a:cubicBezTo>
                <a:cubicBezTo>
                  <a:pt x="45" y="113"/>
                  <a:pt x="45" y="116"/>
                  <a:pt x="44" y="119"/>
                </a:cubicBezTo>
                <a:cubicBezTo>
                  <a:pt x="44" y="119"/>
                  <a:pt x="44" y="119"/>
                  <a:pt x="44" y="119"/>
                </a:cubicBezTo>
                <a:close/>
                <a:moveTo>
                  <a:pt x="203" y="120"/>
                </a:moveTo>
                <a:cubicBezTo>
                  <a:pt x="203" y="120"/>
                  <a:pt x="203" y="120"/>
                  <a:pt x="203" y="121"/>
                </a:cubicBezTo>
                <a:cubicBezTo>
                  <a:pt x="204" y="120"/>
                  <a:pt x="205" y="119"/>
                  <a:pt x="206" y="119"/>
                </a:cubicBezTo>
                <a:cubicBezTo>
                  <a:pt x="206" y="118"/>
                  <a:pt x="206" y="117"/>
                  <a:pt x="206" y="117"/>
                </a:cubicBezTo>
                <a:cubicBezTo>
                  <a:pt x="206" y="117"/>
                  <a:pt x="206" y="117"/>
                  <a:pt x="206" y="117"/>
                </a:cubicBezTo>
                <a:cubicBezTo>
                  <a:pt x="206" y="117"/>
                  <a:pt x="205" y="117"/>
                  <a:pt x="205" y="117"/>
                </a:cubicBezTo>
                <a:cubicBezTo>
                  <a:pt x="205" y="118"/>
                  <a:pt x="205" y="118"/>
                  <a:pt x="204" y="119"/>
                </a:cubicBezTo>
                <a:cubicBezTo>
                  <a:pt x="204" y="120"/>
                  <a:pt x="204" y="120"/>
                  <a:pt x="203" y="120"/>
                </a:cubicBezTo>
                <a:cubicBezTo>
                  <a:pt x="203" y="120"/>
                  <a:pt x="203" y="120"/>
                  <a:pt x="203" y="120"/>
                </a:cubicBezTo>
                <a:close/>
                <a:moveTo>
                  <a:pt x="186" y="105"/>
                </a:moveTo>
                <a:cubicBezTo>
                  <a:pt x="186" y="106"/>
                  <a:pt x="186" y="107"/>
                  <a:pt x="186" y="108"/>
                </a:cubicBezTo>
                <a:cubicBezTo>
                  <a:pt x="186" y="108"/>
                  <a:pt x="186" y="109"/>
                  <a:pt x="186" y="109"/>
                </a:cubicBezTo>
                <a:cubicBezTo>
                  <a:pt x="185" y="111"/>
                  <a:pt x="185" y="113"/>
                  <a:pt x="185" y="116"/>
                </a:cubicBezTo>
                <a:cubicBezTo>
                  <a:pt x="185" y="117"/>
                  <a:pt x="185" y="118"/>
                  <a:pt x="185" y="119"/>
                </a:cubicBezTo>
                <a:cubicBezTo>
                  <a:pt x="185" y="120"/>
                  <a:pt x="185" y="120"/>
                  <a:pt x="185" y="120"/>
                </a:cubicBezTo>
                <a:cubicBezTo>
                  <a:pt x="185" y="120"/>
                  <a:pt x="185" y="119"/>
                  <a:pt x="185" y="119"/>
                </a:cubicBezTo>
                <a:cubicBezTo>
                  <a:pt x="185" y="118"/>
                  <a:pt x="185" y="118"/>
                  <a:pt x="185" y="118"/>
                </a:cubicBezTo>
                <a:cubicBezTo>
                  <a:pt x="185" y="116"/>
                  <a:pt x="185" y="115"/>
                  <a:pt x="186" y="114"/>
                </a:cubicBezTo>
                <a:cubicBezTo>
                  <a:pt x="186" y="113"/>
                  <a:pt x="186" y="111"/>
                  <a:pt x="186" y="109"/>
                </a:cubicBezTo>
                <a:cubicBezTo>
                  <a:pt x="186" y="108"/>
                  <a:pt x="186" y="107"/>
                  <a:pt x="186" y="106"/>
                </a:cubicBezTo>
                <a:cubicBezTo>
                  <a:pt x="186" y="106"/>
                  <a:pt x="186" y="105"/>
                  <a:pt x="186" y="105"/>
                </a:cubicBezTo>
                <a:close/>
                <a:moveTo>
                  <a:pt x="106" y="111"/>
                </a:moveTo>
                <a:cubicBezTo>
                  <a:pt x="106" y="114"/>
                  <a:pt x="106" y="116"/>
                  <a:pt x="106" y="119"/>
                </a:cubicBezTo>
                <a:cubicBezTo>
                  <a:pt x="106" y="116"/>
                  <a:pt x="107" y="113"/>
                  <a:pt x="107" y="111"/>
                </a:cubicBezTo>
                <a:lnTo>
                  <a:pt x="106" y="111"/>
                </a:lnTo>
                <a:close/>
                <a:moveTo>
                  <a:pt x="193" y="119"/>
                </a:moveTo>
                <a:cubicBezTo>
                  <a:pt x="193" y="119"/>
                  <a:pt x="193" y="118"/>
                  <a:pt x="194" y="118"/>
                </a:cubicBezTo>
                <a:cubicBezTo>
                  <a:pt x="194" y="118"/>
                  <a:pt x="195" y="118"/>
                  <a:pt x="195" y="117"/>
                </a:cubicBezTo>
                <a:cubicBezTo>
                  <a:pt x="195" y="117"/>
                  <a:pt x="195" y="117"/>
                  <a:pt x="195" y="116"/>
                </a:cubicBezTo>
                <a:cubicBezTo>
                  <a:pt x="194" y="117"/>
                  <a:pt x="194" y="117"/>
                  <a:pt x="193" y="117"/>
                </a:cubicBezTo>
                <a:cubicBezTo>
                  <a:pt x="193" y="118"/>
                  <a:pt x="193" y="118"/>
                  <a:pt x="193" y="119"/>
                </a:cubicBezTo>
                <a:cubicBezTo>
                  <a:pt x="193" y="119"/>
                  <a:pt x="193" y="119"/>
                  <a:pt x="193" y="119"/>
                </a:cubicBezTo>
                <a:close/>
                <a:moveTo>
                  <a:pt x="35" y="115"/>
                </a:moveTo>
                <a:cubicBezTo>
                  <a:pt x="38" y="117"/>
                  <a:pt x="40" y="118"/>
                  <a:pt x="42" y="119"/>
                </a:cubicBezTo>
                <a:cubicBezTo>
                  <a:pt x="41" y="116"/>
                  <a:pt x="41" y="114"/>
                  <a:pt x="42" y="111"/>
                </a:cubicBezTo>
                <a:cubicBezTo>
                  <a:pt x="42" y="110"/>
                  <a:pt x="42" y="109"/>
                  <a:pt x="42" y="108"/>
                </a:cubicBezTo>
                <a:cubicBezTo>
                  <a:pt x="42" y="107"/>
                  <a:pt x="42" y="107"/>
                  <a:pt x="42" y="107"/>
                </a:cubicBezTo>
                <a:cubicBezTo>
                  <a:pt x="42" y="104"/>
                  <a:pt x="42" y="101"/>
                  <a:pt x="42" y="97"/>
                </a:cubicBezTo>
                <a:cubicBezTo>
                  <a:pt x="39" y="96"/>
                  <a:pt x="37" y="95"/>
                  <a:pt x="35" y="94"/>
                </a:cubicBezTo>
                <a:cubicBezTo>
                  <a:pt x="35" y="98"/>
                  <a:pt x="35" y="102"/>
                  <a:pt x="35" y="106"/>
                </a:cubicBezTo>
                <a:cubicBezTo>
                  <a:pt x="35" y="106"/>
                  <a:pt x="35" y="107"/>
                  <a:pt x="35" y="108"/>
                </a:cubicBezTo>
                <a:cubicBezTo>
                  <a:pt x="35" y="110"/>
                  <a:pt x="36" y="113"/>
                  <a:pt x="35" y="115"/>
                </a:cubicBezTo>
                <a:close/>
                <a:moveTo>
                  <a:pt x="97" y="110"/>
                </a:moveTo>
                <a:cubicBezTo>
                  <a:pt x="97" y="112"/>
                  <a:pt x="98" y="115"/>
                  <a:pt x="98" y="118"/>
                </a:cubicBezTo>
                <a:cubicBezTo>
                  <a:pt x="98" y="118"/>
                  <a:pt x="98" y="118"/>
                  <a:pt x="98" y="117"/>
                </a:cubicBezTo>
                <a:cubicBezTo>
                  <a:pt x="98" y="115"/>
                  <a:pt x="97" y="112"/>
                  <a:pt x="97" y="110"/>
                </a:cubicBezTo>
                <a:cubicBezTo>
                  <a:pt x="97" y="110"/>
                  <a:pt x="97" y="110"/>
                  <a:pt x="97" y="110"/>
                </a:cubicBezTo>
                <a:close/>
                <a:moveTo>
                  <a:pt x="210" y="114"/>
                </a:moveTo>
                <a:cubicBezTo>
                  <a:pt x="210" y="115"/>
                  <a:pt x="210" y="115"/>
                  <a:pt x="210" y="115"/>
                </a:cubicBezTo>
                <a:cubicBezTo>
                  <a:pt x="210" y="115"/>
                  <a:pt x="210" y="114"/>
                  <a:pt x="210" y="114"/>
                </a:cubicBezTo>
                <a:cubicBezTo>
                  <a:pt x="210" y="114"/>
                  <a:pt x="210" y="114"/>
                  <a:pt x="210" y="114"/>
                </a:cubicBezTo>
                <a:close/>
                <a:moveTo>
                  <a:pt x="200" y="115"/>
                </a:moveTo>
                <a:cubicBezTo>
                  <a:pt x="200" y="114"/>
                  <a:pt x="200" y="114"/>
                  <a:pt x="200" y="114"/>
                </a:cubicBezTo>
                <a:cubicBezTo>
                  <a:pt x="200" y="114"/>
                  <a:pt x="200" y="113"/>
                  <a:pt x="200" y="113"/>
                </a:cubicBezTo>
                <a:cubicBezTo>
                  <a:pt x="200" y="113"/>
                  <a:pt x="200" y="113"/>
                  <a:pt x="199" y="113"/>
                </a:cubicBezTo>
                <a:cubicBezTo>
                  <a:pt x="199" y="113"/>
                  <a:pt x="199" y="114"/>
                  <a:pt x="200" y="115"/>
                </a:cubicBezTo>
                <a:close/>
                <a:moveTo>
                  <a:pt x="27" y="110"/>
                </a:moveTo>
                <a:cubicBezTo>
                  <a:pt x="29" y="111"/>
                  <a:pt x="31" y="112"/>
                  <a:pt x="32" y="113"/>
                </a:cubicBezTo>
                <a:cubicBezTo>
                  <a:pt x="32" y="112"/>
                  <a:pt x="32" y="110"/>
                  <a:pt x="32" y="108"/>
                </a:cubicBezTo>
                <a:cubicBezTo>
                  <a:pt x="32" y="107"/>
                  <a:pt x="32" y="106"/>
                  <a:pt x="32" y="105"/>
                </a:cubicBezTo>
                <a:cubicBezTo>
                  <a:pt x="32" y="100"/>
                  <a:pt x="32" y="97"/>
                  <a:pt x="32" y="93"/>
                </a:cubicBezTo>
                <a:cubicBezTo>
                  <a:pt x="32" y="93"/>
                  <a:pt x="32" y="93"/>
                  <a:pt x="32" y="93"/>
                </a:cubicBezTo>
                <a:cubicBezTo>
                  <a:pt x="32" y="93"/>
                  <a:pt x="31" y="93"/>
                  <a:pt x="31" y="92"/>
                </a:cubicBezTo>
                <a:cubicBezTo>
                  <a:pt x="30" y="92"/>
                  <a:pt x="29" y="91"/>
                  <a:pt x="28" y="91"/>
                </a:cubicBezTo>
                <a:cubicBezTo>
                  <a:pt x="28" y="93"/>
                  <a:pt x="27" y="96"/>
                  <a:pt x="27" y="99"/>
                </a:cubicBezTo>
                <a:cubicBezTo>
                  <a:pt x="27" y="100"/>
                  <a:pt x="27" y="101"/>
                  <a:pt x="27" y="102"/>
                </a:cubicBezTo>
                <a:cubicBezTo>
                  <a:pt x="27" y="104"/>
                  <a:pt x="27" y="106"/>
                  <a:pt x="27" y="108"/>
                </a:cubicBezTo>
                <a:cubicBezTo>
                  <a:pt x="27" y="109"/>
                  <a:pt x="27" y="109"/>
                  <a:pt x="27" y="109"/>
                </a:cubicBezTo>
                <a:cubicBezTo>
                  <a:pt x="27" y="110"/>
                  <a:pt x="27" y="110"/>
                  <a:pt x="27" y="110"/>
                </a:cubicBezTo>
                <a:close/>
                <a:moveTo>
                  <a:pt x="150" y="112"/>
                </a:moveTo>
                <a:cubicBezTo>
                  <a:pt x="150" y="112"/>
                  <a:pt x="151" y="112"/>
                  <a:pt x="151" y="113"/>
                </a:cubicBezTo>
                <a:cubicBezTo>
                  <a:pt x="151" y="112"/>
                  <a:pt x="151" y="112"/>
                  <a:pt x="151" y="112"/>
                </a:cubicBezTo>
                <a:cubicBezTo>
                  <a:pt x="150" y="112"/>
                  <a:pt x="149" y="112"/>
                  <a:pt x="148" y="112"/>
                </a:cubicBezTo>
                <a:cubicBezTo>
                  <a:pt x="148" y="112"/>
                  <a:pt x="148" y="112"/>
                  <a:pt x="148" y="113"/>
                </a:cubicBezTo>
                <a:cubicBezTo>
                  <a:pt x="149" y="112"/>
                  <a:pt x="149" y="112"/>
                  <a:pt x="150" y="112"/>
                </a:cubicBezTo>
                <a:close/>
                <a:moveTo>
                  <a:pt x="214" y="111"/>
                </a:moveTo>
                <a:cubicBezTo>
                  <a:pt x="214" y="112"/>
                  <a:pt x="214" y="112"/>
                  <a:pt x="214" y="113"/>
                </a:cubicBezTo>
                <a:cubicBezTo>
                  <a:pt x="214" y="113"/>
                  <a:pt x="215" y="112"/>
                  <a:pt x="215" y="112"/>
                </a:cubicBezTo>
                <a:cubicBezTo>
                  <a:pt x="215" y="111"/>
                  <a:pt x="215" y="111"/>
                  <a:pt x="215" y="110"/>
                </a:cubicBezTo>
                <a:cubicBezTo>
                  <a:pt x="215" y="110"/>
                  <a:pt x="214" y="111"/>
                  <a:pt x="214" y="111"/>
                </a:cubicBezTo>
                <a:close/>
                <a:moveTo>
                  <a:pt x="193" y="102"/>
                </a:moveTo>
                <a:cubicBezTo>
                  <a:pt x="194" y="102"/>
                  <a:pt x="194" y="103"/>
                  <a:pt x="194" y="103"/>
                </a:cubicBezTo>
                <a:cubicBezTo>
                  <a:pt x="195" y="106"/>
                  <a:pt x="195" y="109"/>
                  <a:pt x="194" y="113"/>
                </a:cubicBezTo>
                <a:cubicBezTo>
                  <a:pt x="194" y="112"/>
                  <a:pt x="195" y="112"/>
                  <a:pt x="195" y="112"/>
                </a:cubicBezTo>
                <a:cubicBezTo>
                  <a:pt x="195" y="112"/>
                  <a:pt x="195" y="111"/>
                  <a:pt x="195" y="111"/>
                </a:cubicBezTo>
                <a:cubicBezTo>
                  <a:pt x="195" y="110"/>
                  <a:pt x="195" y="109"/>
                  <a:pt x="195" y="108"/>
                </a:cubicBezTo>
                <a:cubicBezTo>
                  <a:pt x="195" y="105"/>
                  <a:pt x="194" y="102"/>
                  <a:pt x="194" y="99"/>
                </a:cubicBezTo>
                <a:cubicBezTo>
                  <a:pt x="193" y="100"/>
                  <a:pt x="191" y="100"/>
                  <a:pt x="189" y="101"/>
                </a:cubicBezTo>
                <a:cubicBezTo>
                  <a:pt x="190" y="101"/>
                  <a:pt x="190" y="102"/>
                  <a:pt x="190" y="102"/>
                </a:cubicBezTo>
                <a:cubicBezTo>
                  <a:pt x="189" y="102"/>
                  <a:pt x="189" y="102"/>
                  <a:pt x="189" y="102"/>
                </a:cubicBezTo>
                <a:cubicBezTo>
                  <a:pt x="189" y="102"/>
                  <a:pt x="189" y="102"/>
                  <a:pt x="189" y="102"/>
                </a:cubicBezTo>
                <a:cubicBezTo>
                  <a:pt x="189" y="103"/>
                  <a:pt x="189" y="103"/>
                  <a:pt x="189" y="104"/>
                </a:cubicBezTo>
                <a:cubicBezTo>
                  <a:pt x="189" y="104"/>
                  <a:pt x="189" y="105"/>
                  <a:pt x="189" y="105"/>
                </a:cubicBezTo>
                <a:cubicBezTo>
                  <a:pt x="189" y="106"/>
                  <a:pt x="189" y="108"/>
                  <a:pt x="189" y="109"/>
                </a:cubicBezTo>
                <a:cubicBezTo>
                  <a:pt x="189" y="110"/>
                  <a:pt x="189" y="111"/>
                  <a:pt x="189" y="112"/>
                </a:cubicBezTo>
                <a:cubicBezTo>
                  <a:pt x="189" y="110"/>
                  <a:pt x="190" y="107"/>
                  <a:pt x="190" y="105"/>
                </a:cubicBezTo>
                <a:cubicBezTo>
                  <a:pt x="190" y="104"/>
                  <a:pt x="190" y="104"/>
                  <a:pt x="190" y="104"/>
                </a:cubicBezTo>
                <a:cubicBezTo>
                  <a:pt x="190" y="103"/>
                  <a:pt x="191" y="102"/>
                  <a:pt x="191" y="101"/>
                </a:cubicBezTo>
                <a:cubicBezTo>
                  <a:pt x="191" y="101"/>
                  <a:pt x="191" y="100"/>
                  <a:pt x="192" y="100"/>
                </a:cubicBezTo>
                <a:cubicBezTo>
                  <a:pt x="192" y="100"/>
                  <a:pt x="193" y="100"/>
                  <a:pt x="193" y="101"/>
                </a:cubicBezTo>
                <a:cubicBezTo>
                  <a:pt x="193" y="101"/>
                  <a:pt x="193" y="101"/>
                  <a:pt x="193" y="102"/>
                </a:cubicBezTo>
                <a:cubicBezTo>
                  <a:pt x="193" y="102"/>
                  <a:pt x="193" y="102"/>
                  <a:pt x="193" y="102"/>
                </a:cubicBezTo>
                <a:close/>
                <a:moveTo>
                  <a:pt x="198" y="97"/>
                </a:moveTo>
                <a:cubicBezTo>
                  <a:pt x="198" y="101"/>
                  <a:pt x="198" y="105"/>
                  <a:pt x="199" y="109"/>
                </a:cubicBezTo>
                <a:cubicBezTo>
                  <a:pt x="199" y="109"/>
                  <a:pt x="200" y="108"/>
                  <a:pt x="200" y="108"/>
                </a:cubicBezTo>
                <a:cubicBezTo>
                  <a:pt x="200" y="107"/>
                  <a:pt x="200" y="106"/>
                  <a:pt x="200" y="106"/>
                </a:cubicBezTo>
                <a:cubicBezTo>
                  <a:pt x="200" y="106"/>
                  <a:pt x="200" y="106"/>
                  <a:pt x="200" y="106"/>
                </a:cubicBezTo>
                <a:cubicBezTo>
                  <a:pt x="199" y="106"/>
                  <a:pt x="199" y="105"/>
                  <a:pt x="199" y="105"/>
                </a:cubicBezTo>
                <a:cubicBezTo>
                  <a:pt x="199" y="104"/>
                  <a:pt x="199" y="104"/>
                  <a:pt x="199" y="104"/>
                </a:cubicBezTo>
                <a:cubicBezTo>
                  <a:pt x="199" y="103"/>
                  <a:pt x="200" y="103"/>
                  <a:pt x="200" y="103"/>
                </a:cubicBezTo>
                <a:cubicBezTo>
                  <a:pt x="200" y="101"/>
                  <a:pt x="200" y="100"/>
                  <a:pt x="200" y="99"/>
                </a:cubicBezTo>
                <a:cubicBezTo>
                  <a:pt x="200" y="99"/>
                  <a:pt x="200" y="99"/>
                  <a:pt x="200" y="99"/>
                </a:cubicBezTo>
                <a:cubicBezTo>
                  <a:pt x="199" y="98"/>
                  <a:pt x="199" y="98"/>
                  <a:pt x="200" y="97"/>
                </a:cubicBezTo>
                <a:cubicBezTo>
                  <a:pt x="200" y="97"/>
                  <a:pt x="200" y="97"/>
                  <a:pt x="200" y="97"/>
                </a:cubicBezTo>
                <a:cubicBezTo>
                  <a:pt x="200" y="97"/>
                  <a:pt x="200" y="96"/>
                  <a:pt x="200" y="96"/>
                </a:cubicBezTo>
                <a:cubicBezTo>
                  <a:pt x="199" y="96"/>
                  <a:pt x="199" y="96"/>
                  <a:pt x="198" y="97"/>
                </a:cubicBezTo>
                <a:close/>
                <a:moveTo>
                  <a:pt x="81" y="108"/>
                </a:moveTo>
                <a:cubicBezTo>
                  <a:pt x="81" y="108"/>
                  <a:pt x="81" y="108"/>
                  <a:pt x="81" y="108"/>
                </a:cubicBezTo>
                <a:cubicBezTo>
                  <a:pt x="81" y="108"/>
                  <a:pt x="81" y="109"/>
                  <a:pt x="81" y="109"/>
                </a:cubicBezTo>
                <a:cubicBezTo>
                  <a:pt x="81" y="109"/>
                  <a:pt x="81" y="108"/>
                  <a:pt x="81" y="108"/>
                </a:cubicBezTo>
                <a:cubicBezTo>
                  <a:pt x="81" y="108"/>
                  <a:pt x="81" y="108"/>
                  <a:pt x="81" y="108"/>
                </a:cubicBezTo>
                <a:close/>
                <a:moveTo>
                  <a:pt x="107" y="107"/>
                </a:moveTo>
                <a:cubicBezTo>
                  <a:pt x="116" y="108"/>
                  <a:pt x="125" y="109"/>
                  <a:pt x="132" y="109"/>
                </a:cubicBezTo>
                <a:cubicBezTo>
                  <a:pt x="145" y="109"/>
                  <a:pt x="156" y="108"/>
                  <a:pt x="166" y="105"/>
                </a:cubicBezTo>
                <a:cubicBezTo>
                  <a:pt x="166" y="105"/>
                  <a:pt x="166" y="105"/>
                  <a:pt x="166" y="105"/>
                </a:cubicBezTo>
                <a:cubicBezTo>
                  <a:pt x="166" y="104"/>
                  <a:pt x="167" y="104"/>
                  <a:pt x="168" y="104"/>
                </a:cubicBezTo>
                <a:cubicBezTo>
                  <a:pt x="168" y="104"/>
                  <a:pt x="169" y="104"/>
                  <a:pt x="169" y="105"/>
                </a:cubicBezTo>
                <a:cubicBezTo>
                  <a:pt x="171" y="104"/>
                  <a:pt x="174" y="103"/>
                  <a:pt x="176" y="103"/>
                </a:cubicBezTo>
                <a:cubicBezTo>
                  <a:pt x="188" y="99"/>
                  <a:pt x="200" y="93"/>
                  <a:pt x="210" y="85"/>
                </a:cubicBezTo>
                <a:cubicBezTo>
                  <a:pt x="219" y="77"/>
                  <a:pt x="228" y="69"/>
                  <a:pt x="226" y="57"/>
                </a:cubicBezTo>
                <a:cubicBezTo>
                  <a:pt x="224" y="57"/>
                  <a:pt x="222" y="57"/>
                  <a:pt x="220" y="57"/>
                </a:cubicBezTo>
                <a:cubicBezTo>
                  <a:pt x="220" y="58"/>
                  <a:pt x="220" y="58"/>
                  <a:pt x="219" y="59"/>
                </a:cubicBezTo>
                <a:cubicBezTo>
                  <a:pt x="219" y="59"/>
                  <a:pt x="219" y="59"/>
                  <a:pt x="218" y="59"/>
                </a:cubicBezTo>
                <a:cubicBezTo>
                  <a:pt x="218" y="59"/>
                  <a:pt x="218" y="59"/>
                  <a:pt x="217" y="59"/>
                </a:cubicBezTo>
                <a:cubicBezTo>
                  <a:pt x="217" y="59"/>
                  <a:pt x="217" y="58"/>
                  <a:pt x="217" y="58"/>
                </a:cubicBezTo>
                <a:cubicBezTo>
                  <a:pt x="217" y="58"/>
                  <a:pt x="217" y="57"/>
                  <a:pt x="217" y="57"/>
                </a:cubicBezTo>
                <a:cubicBezTo>
                  <a:pt x="217" y="57"/>
                  <a:pt x="216" y="57"/>
                  <a:pt x="215" y="57"/>
                </a:cubicBezTo>
                <a:cubicBezTo>
                  <a:pt x="215" y="57"/>
                  <a:pt x="215" y="57"/>
                  <a:pt x="215" y="57"/>
                </a:cubicBezTo>
                <a:cubicBezTo>
                  <a:pt x="214" y="57"/>
                  <a:pt x="214" y="57"/>
                  <a:pt x="214" y="57"/>
                </a:cubicBezTo>
                <a:cubicBezTo>
                  <a:pt x="209" y="57"/>
                  <a:pt x="204" y="57"/>
                  <a:pt x="198" y="57"/>
                </a:cubicBezTo>
                <a:cubicBezTo>
                  <a:pt x="198" y="57"/>
                  <a:pt x="198" y="57"/>
                  <a:pt x="198" y="57"/>
                </a:cubicBezTo>
                <a:cubicBezTo>
                  <a:pt x="198" y="57"/>
                  <a:pt x="198" y="57"/>
                  <a:pt x="197" y="57"/>
                </a:cubicBezTo>
                <a:cubicBezTo>
                  <a:pt x="192" y="57"/>
                  <a:pt x="186" y="56"/>
                  <a:pt x="180" y="56"/>
                </a:cubicBezTo>
                <a:cubicBezTo>
                  <a:pt x="177" y="56"/>
                  <a:pt x="174" y="56"/>
                  <a:pt x="171" y="56"/>
                </a:cubicBezTo>
                <a:cubicBezTo>
                  <a:pt x="161" y="55"/>
                  <a:pt x="151" y="55"/>
                  <a:pt x="140" y="54"/>
                </a:cubicBezTo>
                <a:cubicBezTo>
                  <a:pt x="138" y="54"/>
                  <a:pt x="135" y="54"/>
                  <a:pt x="132" y="54"/>
                </a:cubicBezTo>
                <a:cubicBezTo>
                  <a:pt x="131" y="54"/>
                  <a:pt x="129" y="54"/>
                  <a:pt x="127" y="53"/>
                </a:cubicBezTo>
                <a:cubicBezTo>
                  <a:pt x="125" y="53"/>
                  <a:pt x="123" y="53"/>
                  <a:pt x="121" y="53"/>
                </a:cubicBezTo>
                <a:cubicBezTo>
                  <a:pt x="121" y="53"/>
                  <a:pt x="121" y="53"/>
                  <a:pt x="121" y="53"/>
                </a:cubicBezTo>
                <a:cubicBezTo>
                  <a:pt x="120" y="53"/>
                  <a:pt x="120" y="53"/>
                  <a:pt x="120" y="53"/>
                </a:cubicBezTo>
                <a:cubicBezTo>
                  <a:pt x="120" y="53"/>
                  <a:pt x="119" y="53"/>
                  <a:pt x="119" y="52"/>
                </a:cubicBezTo>
                <a:cubicBezTo>
                  <a:pt x="119" y="52"/>
                  <a:pt x="119" y="52"/>
                  <a:pt x="119" y="52"/>
                </a:cubicBezTo>
                <a:cubicBezTo>
                  <a:pt x="118" y="53"/>
                  <a:pt x="118" y="53"/>
                  <a:pt x="118" y="53"/>
                </a:cubicBezTo>
                <a:cubicBezTo>
                  <a:pt x="118" y="53"/>
                  <a:pt x="118" y="53"/>
                  <a:pt x="117" y="53"/>
                </a:cubicBezTo>
                <a:cubicBezTo>
                  <a:pt x="117" y="53"/>
                  <a:pt x="117" y="53"/>
                  <a:pt x="117" y="53"/>
                </a:cubicBezTo>
                <a:cubicBezTo>
                  <a:pt x="117" y="53"/>
                  <a:pt x="117" y="53"/>
                  <a:pt x="117" y="53"/>
                </a:cubicBezTo>
                <a:cubicBezTo>
                  <a:pt x="116" y="53"/>
                  <a:pt x="116" y="53"/>
                  <a:pt x="116" y="52"/>
                </a:cubicBezTo>
                <a:cubicBezTo>
                  <a:pt x="116" y="52"/>
                  <a:pt x="116" y="52"/>
                  <a:pt x="116" y="51"/>
                </a:cubicBezTo>
                <a:cubicBezTo>
                  <a:pt x="116" y="51"/>
                  <a:pt x="116" y="51"/>
                  <a:pt x="115" y="52"/>
                </a:cubicBezTo>
                <a:cubicBezTo>
                  <a:pt x="115" y="52"/>
                  <a:pt x="115" y="52"/>
                  <a:pt x="115" y="52"/>
                </a:cubicBezTo>
                <a:cubicBezTo>
                  <a:pt x="114" y="52"/>
                  <a:pt x="114" y="51"/>
                  <a:pt x="114" y="51"/>
                </a:cubicBezTo>
                <a:cubicBezTo>
                  <a:pt x="114" y="49"/>
                  <a:pt x="115" y="48"/>
                  <a:pt x="116" y="47"/>
                </a:cubicBezTo>
                <a:cubicBezTo>
                  <a:pt x="116" y="47"/>
                  <a:pt x="116" y="46"/>
                  <a:pt x="116" y="45"/>
                </a:cubicBezTo>
                <a:cubicBezTo>
                  <a:pt x="116" y="43"/>
                  <a:pt x="116" y="42"/>
                  <a:pt x="116" y="40"/>
                </a:cubicBezTo>
                <a:cubicBezTo>
                  <a:pt x="116" y="40"/>
                  <a:pt x="116" y="39"/>
                  <a:pt x="116" y="39"/>
                </a:cubicBezTo>
                <a:cubicBezTo>
                  <a:pt x="117" y="31"/>
                  <a:pt x="117" y="23"/>
                  <a:pt x="116" y="14"/>
                </a:cubicBezTo>
                <a:cubicBezTo>
                  <a:pt x="116" y="13"/>
                  <a:pt x="116" y="12"/>
                  <a:pt x="116" y="11"/>
                </a:cubicBezTo>
                <a:cubicBezTo>
                  <a:pt x="113" y="11"/>
                  <a:pt x="110" y="11"/>
                  <a:pt x="106" y="11"/>
                </a:cubicBezTo>
                <a:cubicBezTo>
                  <a:pt x="96" y="11"/>
                  <a:pt x="86" y="12"/>
                  <a:pt x="77" y="14"/>
                </a:cubicBezTo>
                <a:cubicBezTo>
                  <a:pt x="76" y="14"/>
                  <a:pt x="74" y="15"/>
                  <a:pt x="73" y="15"/>
                </a:cubicBezTo>
                <a:cubicBezTo>
                  <a:pt x="66" y="16"/>
                  <a:pt x="58" y="18"/>
                  <a:pt x="50" y="21"/>
                </a:cubicBezTo>
                <a:cubicBezTo>
                  <a:pt x="43" y="24"/>
                  <a:pt x="36" y="27"/>
                  <a:pt x="29" y="32"/>
                </a:cubicBezTo>
                <a:cubicBezTo>
                  <a:pt x="19" y="39"/>
                  <a:pt x="9" y="47"/>
                  <a:pt x="7" y="58"/>
                </a:cubicBezTo>
                <a:cubicBezTo>
                  <a:pt x="6" y="65"/>
                  <a:pt x="8" y="71"/>
                  <a:pt x="14" y="77"/>
                </a:cubicBezTo>
                <a:cubicBezTo>
                  <a:pt x="14" y="77"/>
                  <a:pt x="14" y="77"/>
                  <a:pt x="14" y="77"/>
                </a:cubicBezTo>
                <a:cubicBezTo>
                  <a:pt x="14" y="77"/>
                  <a:pt x="14" y="77"/>
                  <a:pt x="15" y="77"/>
                </a:cubicBezTo>
                <a:cubicBezTo>
                  <a:pt x="15" y="77"/>
                  <a:pt x="15" y="78"/>
                  <a:pt x="15" y="78"/>
                </a:cubicBezTo>
                <a:cubicBezTo>
                  <a:pt x="15" y="78"/>
                  <a:pt x="15" y="78"/>
                  <a:pt x="15" y="78"/>
                </a:cubicBezTo>
                <a:cubicBezTo>
                  <a:pt x="17" y="80"/>
                  <a:pt x="20" y="82"/>
                  <a:pt x="23" y="84"/>
                </a:cubicBezTo>
                <a:cubicBezTo>
                  <a:pt x="35" y="91"/>
                  <a:pt x="48" y="97"/>
                  <a:pt x="62" y="100"/>
                </a:cubicBezTo>
                <a:cubicBezTo>
                  <a:pt x="74" y="103"/>
                  <a:pt x="86" y="105"/>
                  <a:pt x="101" y="107"/>
                </a:cubicBezTo>
                <a:cubicBezTo>
                  <a:pt x="102" y="107"/>
                  <a:pt x="103" y="107"/>
                  <a:pt x="104" y="107"/>
                </a:cubicBezTo>
                <a:cubicBezTo>
                  <a:pt x="104" y="107"/>
                  <a:pt x="104" y="107"/>
                  <a:pt x="104" y="107"/>
                </a:cubicBezTo>
                <a:cubicBezTo>
                  <a:pt x="105" y="107"/>
                  <a:pt x="105" y="106"/>
                  <a:pt x="106" y="106"/>
                </a:cubicBezTo>
                <a:cubicBezTo>
                  <a:pt x="106" y="106"/>
                  <a:pt x="107" y="106"/>
                  <a:pt x="107" y="107"/>
                </a:cubicBezTo>
                <a:cubicBezTo>
                  <a:pt x="107" y="107"/>
                  <a:pt x="107" y="107"/>
                  <a:pt x="107" y="107"/>
                </a:cubicBezTo>
                <a:close/>
                <a:moveTo>
                  <a:pt x="218" y="109"/>
                </a:moveTo>
                <a:cubicBezTo>
                  <a:pt x="219" y="108"/>
                  <a:pt x="220" y="107"/>
                  <a:pt x="221" y="106"/>
                </a:cubicBezTo>
                <a:cubicBezTo>
                  <a:pt x="221" y="106"/>
                  <a:pt x="221" y="106"/>
                  <a:pt x="221" y="106"/>
                </a:cubicBezTo>
                <a:cubicBezTo>
                  <a:pt x="220" y="105"/>
                  <a:pt x="220" y="104"/>
                  <a:pt x="220" y="103"/>
                </a:cubicBezTo>
                <a:cubicBezTo>
                  <a:pt x="220" y="104"/>
                  <a:pt x="220" y="105"/>
                  <a:pt x="219" y="106"/>
                </a:cubicBezTo>
                <a:cubicBezTo>
                  <a:pt x="219" y="107"/>
                  <a:pt x="219" y="107"/>
                  <a:pt x="219" y="108"/>
                </a:cubicBezTo>
                <a:cubicBezTo>
                  <a:pt x="218" y="108"/>
                  <a:pt x="218" y="108"/>
                  <a:pt x="218" y="108"/>
                </a:cubicBezTo>
                <a:cubicBezTo>
                  <a:pt x="218" y="109"/>
                  <a:pt x="218" y="109"/>
                  <a:pt x="218" y="109"/>
                </a:cubicBezTo>
                <a:close/>
                <a:moveTo>
                  <a:pt x="24" y="108"/>
                </a:moveTo>
                <a:cubicBezTo>
                  <a:pt x="24" y="107"/>
                  <a:pt x="24" y="105"/>
                  <a:pt x="24" y="104"/>
                </a:cubicBezTo>
                <a:cubicBezTo>
                  <a:pt x="24" y="103"/>
                  <a:pt x="24" y="103"/>
                  <a:pt x="24" y="102"/>
                </a:cubicBezTo>
                <a:cubicBezTo>
                  <a:pt x="24" y="100"/>
                  <a:pt x="25" y="99"/>
                  <a:pt x="25" y="97"/>
                </a:cubicBezTo>
                <a:cubicBezTo>
                  <a:pt x="25" y="95"/>
                  <a:pt x="25" y="92"/>
                  <a:pt x="25" y="90"/>
                </a:cubicBezTo>
                <a:cubicBezTo>
                  <a:pt x="25" y="90"/>
                  <a:pt x="25" y="90"/>
                  <a:pt x="25" y="89"/>
                </a:cubicBezTo>
                <a:cubicBezTo>
                  <a:pt x="24" y="89"/>
                  <a:pt x="23" y="88"/>
                  <a:pt x="21" y="87"/>
                </a:cubicBezTo>
                <a:cubicBezTo>
                  <a:pt x="22" y="90"/>
                  <a:pt x="22" y="94"/>
                  <a:pt x="22" y="98"/>
                </a:cubicBezTo>
                <a:cubicBezTo>
                  <a:pt x="22" y="99"/>
                  <a:pt x="22" y="99"/>
                  <a:pt x="22" y="100"/>
                </a:cubicBezTo>
                <a:cubicBezTo>
                  <a:pt x="22" y="102"/>
                  <a:pt x="22" y="105"/>
                  <a:pt x="22" y="107"/>
                </a:cubicBezTo>
                <a:cubicBezTo>
                  <a:pt x="22" y="107"/>
                  <a:pt x="24" y="108"/>
                  <a:pt x="24" y="108"/>
                </a:cubicBezTo>
                <a:close/>
                <a:moveTo>
                  <a:pt x="210" y="105"/>
                </a:moveTo>
                <a:cubicBezTo>
                  <a:pt x="210" y="106"/>
                  <a:pt x="210" y="106"/>
                  <a:pt x="209" y="107"/>
                </a:cubicBezTo>
                <a:cubicBezTo>
                  <a:pt x="210" y="107"/>
                  <a:pt x="212" y="105"/>
                  <a:pt x="212" y="105"/>
                </a:cubicBezTo>
                <a:cubicBezTo>
                  <a:pt x="212" y="105"/>
                  <a:pt x="212" y="104"/>
                  <a:pt x="212" y="104"/>
                </a:cubicBezTo>
                <a:cubicBezTo>
                  <a:pt x="212" y="103"/>
                  <a:pt x="212" y="103"/>
                  <a:pt x="212" y="103"/>
                </a:cubicBezTo>
                <a:cubicBezTo>
                  <a:pt x="211" y="103"/>
                  <a:pt x="210" y="104"/>
                  <a:pt x="210" y="105"/>
                </a:cubicBezTo>
                <a:close/>
                <a:moveTo>
                  <a:pt x="177" y="106"/>
                </a:moveTo>
                <a:cubicBezTo>
                  <a:pt x="177" y="106"/>
                  <a:pt x="177" y="106"/>
                  <a:pt x="177" y="106"/>
                </a:cubicBezTo>
                <a:cubicBezTo>
                  <a:pt x="177" y="107"/>
                  <a:pt x="177" y="107"/>
                  <a:pt x="177" y="107"/>
                </a:cubicBezTo>
                <a:cubicBezTo>
                  <a:pt x="177" y="107"/>
                  <a:pt x="178" y="106"/>
                  <a:pt x="178" y="106"/>
                </a:cubicBezTo>
                <a:cubicBezTo>
                  <a:pt x="178" y="106"/>
                  <a:pt x="177" y="106"/>
                  <a:pt x="177" y="106"/>
                </a:cubicBezTo>
                <a:close/>
                <a:moveTo>
                  <a:pt x="183" y="104"/>
                </a:moveTo>
                <a:cubicBezTo>
                  <a:pt x="183" y="104"/>
                  <a:pt x="183" y="104"/>
                  <a:pt x="183" y="105"/>
                </a:cubicBezTo>
                <a:cubicBezTo>
                  <a:pt x="183" y="105"/>
                  <a:pt x="183" y="106"/>
                  <a:pt x="183" y="107"/>
                </a:cubicBezTo>
                <a:cubicBezTo>
                  <a:pt x="183" y="107"/>
                  <a:pt x="183" y="106"/>
                  <a:pt x="183" y="106"/>
                </a:cubicBezTo>
                <a:cubicBezTo>
                  <a:pt x="183" y="105"/>
                  <a:pt x="183" y="104"/>
                  <a:pt x="184" y="104"/>
                </a:cubicBezTo>
                <a:cubicBezTo>
                  <a:pt x="184" y="104"/>
                  <a:pt x="183" y="104"/>
                  <a:pt x="183" y="104"/>
                </a:cubicBezTo>
                <a:close/>
                <a:moveTo>
                  <a:pt x="203" y="106"/>
                </a:moveTo>
                <a:cubicBezTo>
                  <a:pt x="203" y="106"/>
                  <a:pt x="203" y="106"/>
                  <a:pt x="203" y="106"/>
                </a:cubicBezTo>
                <a:cubicBezTo>
                  <a:pt x="203" y="106"/>
                  <a:pt x="203" y="106"/>
                  <a:pt x="203" y="106"/>
                </a:cubicBezTo>
                <a:cubicBezTo>
                  <a:pt x="203" y="105"/>
                  <a:pt x="203" y="105"/>
                  <a:pt x="203" y="104"/>
                </a:cubicBezTo>
                <a:cubicBezTo>
                  <a:pt x="203" y="104"/>
                  <a:pt x="203" y="104"/>
                  <a:pt x="202" y="104"/>
                </a:cubicBezTo>
                <a:cubicBezTo>
                  <a:pt x="202" y="105"/>
                  <a:pt x="203" y="105"/>
                  <a:pt x="203" y="106"/>
                </a:cubicBezTo>
                <a:close/>
                <a:moveTo>
                  <a:pt x="16" y="104"/>
                </a:moveTo>
                <a:cubicBezTo>
                  <a:pt x="17" y="104"/>
                  <a:pt x="18" y="105"/>
                  <a:pt x="19" y="105"/>
                </a:cubicBezTo>
                <a:cubicBezTo>
                  <a:pt x="19" y="104"/>
                  <a:pt x="19" y="102"/>
                  <a:pt x="19" y="101"/>
                </a:cubicBezTo>
                <a:cubicBezTo>
                  <a:pt x="19" y="100"/>
                  <a:pt x="19" y="99"/>
                  <a:pt x="19" y="98"/>
                </a:cubicBezTo>
                <a:cubicBezTo>
                  <a:pt x="19" y="94"/>
                  <a:pt x="20" y="90"/>
                  <a:pt x="19" y="86"/>
                </a:cubicBezTo>
                <a:cubicBezTo>
                  <a:pt x="19" y="86"/>
                  <a:pt x="19" y="86"/>
                  <a:pt x="19" y="86"/>
                </a:cubicBezTo>
                <a:cubicBezTo>
                  <a:pt x="18" y="85"/>
                  <a:pt x="18" y="85"/>
                  <a:pt x="17" y="84"/>
                </a:cubicBezTo>
                <a:cubicBezTo>
                  <a:pt x="17" y="85"/>
                  <a:pt x="17" y="86"/>
                  <a:pt x="17" y="87"/>
                </a:cubicBezTo>
                <a:cubicBezTo>
                  <a:pt x="17" y="89"/>
                  <a:pt x="17" y="91"/>
                  <a:pt x="17" y="94"/>
                </a:cubicBezTo>
                <a:cubicBezTo>
                  <a:pt x="17" y="94"/>
                  <a:pt x="17" y="94"/>
                  <a:pt x="17" y="94"/>
                </a:cubicBezTo>
                <a:cubicBezTo>
                  <a:pt x="17" y="97"/>
                  <a:pt x="17" y="101"/>
                  <a:pt x="16" y="104"/>
                </a:cubicBezTo>
                <a:close/>
                <a:moveTo>
                  <a:pt x="186" y="103"/>
                </a:moveTo>
                <a:cubicBezTo>
                  <a:pt x="186" y="103"/>
                  <a:pt x="186" y="103"/>
                  <a:pt x="187" y="103"/>
                </a:cubicBezTo>
                <a:cubicBezTo>
                  <a:pt x="187" y="103"/>
                  <a:pt x="187" y="103"/>
                  <a:pt x="187" y="102"/>
                </a:cubicBezTo>
                <a:cubicBezTo>
                  <a:pt x="187" y="102"/>
                  <a:pt x="186" y="103"/>
                  <a:pt x="186" y="103"/>
                </a:cubicBezTo>
                <a:close/>
                <a:moveTo>
                  <a:pt x="224" y="103"/>
                </a:moveTo>
                <a:cubicBezTo>
                  <a:pt x="224" y="103"/>
                  <a:pt x="224" y="103"/>
                  <a:pt x="224" y="103"/>
                </a:cubicBezTo>
                <a:cubicBezTo>
                  <a:pt x="224" y="102"/>
                  <a:pt x="224" y="102"/>
                  <a:pt x="224" y="102"/>
                </a:cubicBezTo>
                <a:cubicBezTo>
                  <a:pt x="224" y="102"/>
                  <a:pt x="224" y="103"/>
                  <a:pt x="224" y="103"/>
                </a:cubicBezTo>
                <a:close/>
                <a:moveTo>
                  <a:pt x="14" y="102"/>
                </a:moveTo>
                <a:cubicBezTo>
                  <a:pt x="14" y="101"/>
                  <a:pt x="14" y="101"/>
                  <a:pt x="14" y="100"/>
                </a:cubicBezTo>
                <a:cubicBezTo>
                  <a:pt x="14" y="101"/>
                  <a:pt x="14" y="101"/>
                  <a:pt x="14" y="102"/>
                </a:cubicBezTo>
                <a:cubicBezTo>
                  <a:pt x="14" y="102"/>
                  <a:pt x="14" y="102"/>
                  <a:pt x="14" y="102"/>
                </a:cubicBezTo>
                <a:close/>
                <a:moveTo>
                  <a:pt x="7" y="73"/>
                </a:moveTo>
                <a:cubicBezTo>
                  <a:pt x="7" y="79"/>
                  <a:pt x="7" y="85"/>
                  <a:pt x="7" y="91"/>
                </a:cubicBezTo>
                <a:cubicBezTo>
                  <a:pt x="7" y="93"/>
                  <a:pt x="8" y="95"/>
                  <a:pt x="8" y="98"/>
                </a:cubicBezTo>
                <a:cubicBezTo>
                  <a:pt x="8" y="99"/>
                  <a:pt x="9" y="99"/>
                  <a:pt x="10" y="100"/>
                </a:cubicBezTo>
                <a:cubicBezTo>
                  <a:pt x="10" y="100"/>
                  <a:pt x="11" y="100"/>
                  <a:pt x="11" y="100"/>
                </a:cubicBezTo>
                <a:cubicBezTo>
                  <a:pt x="11" y="100"/>
                  <a:pt x="11" y="99"/>
                  <a:pt x="11" y="99"/>
                </a:cubicBezTo>
                <a:cubicBezTo>
                  <a:pt x="11" y="99"/>
                  <a:pt x="10" y="99"/>
                  <a:pt x="10" y="99"/>
                </a:cubicBezTo>
                <a:cubicBezTo>
                  <a:pt x="9" y="99"/>
                  <a:pt x="9" y="99"/>
                  <a:pt x="9" y="98"/>
                </a:cubicBezTo>
                <a:cubicBezTo>
                  <a:pt x="8" y="97"/>
                  <a:pt x="8" y="95"/>
                  <a:pt x="9" y="94"/>
                </a:cubicBezTo>
                <a:cubicBezTo>
                  <a:pt x="9" y="93"/>
                  <a:pt x="9" y="93"/>
                  <a:pt x="9" y="92"/>
                </a:cubicBezTo>
                <a:cubicBezTo>
                  <a:pt x="9" y="90"/>
                  <a:pt x="9" y="88"/>
                  <a:pt x="9" y="85"/>
                </a:cubicBezTo>
                <a:cubicBezTo>
                  <a:pt x="9" y="82"/>
                  <a:pt x="9" y="79"/>
                  <a:pt x="8" y="76"/>
                </a:cubicBezTo>
                <a:cubicBezTo>
                  <a:pt x="8" y="75"/>
                  <a:pt x="7" y="74"/>
                  <a:pt x="7" y="73"/>
                </a:cubicBezTo>
                <a:close/>
                <a:moveTo>
                  <a:pt x="202" y="99"/>
                </a:moveTo>
                <a:cubicBezTo>
                  <a:pt x="202" y="99"/>
                  <a:pt x="202" y="100"/>
                  <a:pt x="202" y="100"/>
                </a:cubicBezTo>
                <a:cubicBezTo>
                  <a:pt x="202" y="100"/>
                  <a:pt x="202" y="100"/>
                  <a:pt x="202" y="100"/>
                </a:cubicBezTo>
                <a:cubicBezTo>
                  <a:pt x="202" y="100"/>
                  <a:pt x="202" y="99"/>
                  <a:pt x="202" y="99"/>
                </a:cubicBezTo>
                <a:cubicBezTo>
                  <a:pt x="202" y="99"/>
                  <a:pt x="202" y="99"/>
                  <a:pt x="202" y="99"/>
                </a:cubicBezTo>
                <a:close/>
                <a:moveTo>
                  <a:pt x="210" y="97"/>
                </a:moveTo>
                <a:cubicBezTo>
                  <a:pt x="210" y="98"/>
                  <a:pt x="210" y="99"/>
                  <a:pt x="210" y="100"/>
                </a:cubicBezTo>
                <a:cubicBezTo>
                  <a:pt x="211" y="99"/>
                  <a:pt x="212" y="98"/>
                  <a:pt x="212" y="98"/>
                </a:cubicBezTo>
                <a:cubicBezTo>
                  <a:pt x="212" y="97"/>
                  <a:pt x="212" y="96"/>
                  <a:pt x="212" y="95"/>
                </a:cubicBezTo>
                <a:cubicBezTo>
                  <a:pt x="212" y="96"/>
                  <a:pt x="211" y="96"/>
                  <a:pt x="210" y="97"/>
                </a:cubicBezTo>
                <a:close/>
                <a:moveTo>
                  <a:pt x="219" y="96"/>
                </a:moveTo>
                <a:cubicBezTo>
                  <a:pt x="219" y="97"/>
                  <a:pt x="219" y="98"/>
                  <a:pt x="219" y="99"/>
                </a:cubicBezTo>
                <a:cubicBezTo>
                  <a:pt x="220" y="99"/>
                  <a:pt x="220" y="99"/>
                  <a:pt x="220" y="99"/>
                </a:cubicBezTo>
                <a:cubicBezTo>
                  <a:pt x="220" y="97"/>
                  <a:pt x="220" y="96"/>
                  <a:pt x="220" y="95"/>
                </a:cubicBezTo>
                <a:cubicBezTo>
                  <a:pt x="220" y="96"/>
                  <a:pt x="220" y="96"/>
                  <a:pt x="219" y="96"/>
                </a:cubicBezTo>
                <a:close/>
                <a:moveTo>
                  <a:pt x="14" y="91"/>
                </a:moveTo>
                <a:cubicBezTo>
                  <a:pt x="14" y="92"/>
                  <a:pt x="14" y="93"/>
                  <a:pt x="14" y="94"/>
                </a:cubicBezTo>
                <a:cubicBezTo>
                  <a:pt x="14" y="94"/>
                  <a:pt x="14" y="94"/>
                  <a:pt x="14" y="94"/>
                </a:cubicBezTo>
                <a:cubicBezTo>
                  <a:pt x="14" y="94"/>
                  <a:pt x="14" y="93"/>
                  <a:pt x="14" y="92"/>
                </a:cubicBezTo>
                <a:cubicBezTo>
                  <a:pt x="14" y="92"/>
                  <a:pt x="14" y="91"/>
                  <a:pt x="14" y="91"/>
                </a:cubicBezTo>
                <a:close/>
                <a:moveTo>
                  <a:pt x="204" y="94"/>
                </a:moveTo>
                <a:cubicBezTo>
                  <a:pt x="205" y="94"/>
                  <a:pt x="205" y="94"/>
                  <a:pt x="205" y="94"/>
                </a:cubicBezTo>
                <a:cubicBezTo>
                  <a:pt x="205" y="93"/>
                  <a:pt x="205" y="93"/>
                  <a:pt x="205" y="93"/>
                </a:cubicBezTo>
                <a:cubicBezTo>
                  <a:pt x="205" y="93"/>
                  <a:pt x="205" y="93"/>
                  <a:pt x="204" y="93"/>
                </a:cubicBezTo>
                <a:cubicBezTo>
                  <a:pt x="204" y="93"/>
                  <a:pt x="204" y="93"/>
                  <a:pt x="204" y="94"/>
                </a:cubicBezTo>
                <a:close/>
                <a:moveTo>
                  <a:pt x="220" y="86"/>
                </a:moveTo>
                <a:cubicBezTo>
                  <a:pt x="220" y="88"/>
                  <a:pt x="220" y="89"/>
                  <a:pt x="220" y="91"/>
                </a:cubicBezTo>
                <a:cubicBezTo>
                  <a:pt x="220" y="91"/>
                  <a:pt x="220" y="91"/>
                  <a:pt x="220" y="91"/>
                </a:cubicBezTo>
                <a:cubicBezTo>
                  <a:pt x="220" y="89"/>
                  <a:pt x="220" y="87"/>
                  <a:pt x="220" y="86"/>
                </a:cubicBezTo>
                <a:cubicBezTo>
                  <a:pt x="220" y="86"/>
                  <a:pt x="220" y="86"/>
                  <a:pt x="220" y="86"/>
                </a:cubicBezTo>
                <a:close/>
                <a:moveTo>
                  <a:pt x="224" y="81"/>
                </a:moveTo>
                <a:cubicBezTo>
                  <a:pt x="224" y="83"/>
                  <a:pt x="225" y="84"/>
                  <a:pt x="225" y="85"/>
                </a:cubicBezTo>
                <a:cubicBezTo>
                  <a:pt x="225" y="83"/>
                  <a:pt x="225" y="82"/>
                  <a:pt x="225" y="81"/>
                </a:cubicBezTo>
                <a:cubicBezTo>
                  <a:pt x="225" y="81"/>
                  <a:pt x="224" y="81"/>
                  <a:pt x="224" y="81"/>
                </a:cubicBezTo>
                <a:close/>
                <a:moveTo>
                  <a:pt x="225" y="54"/>
                </a:moveTo>
                <a:cubicBezTo>
                  <a:pt x="225" y="54"/>
                  <a:pt x="225" y="53"/>
                  <a:pt x="225" y="53"/>
                </a:cubicBezTo>
                <a:cubicBezTo>
                  <a:pt x="225" y="52"/>
                  <a:pt x="225" y="52"/>
                  <a:pt x="225" y="51"/>
                </a:cubicBezTo>
                <a:cubicBezTo>
                  <a:pt x="225" y="51"/>
                  <a:pt x="225" y="51"/>
                  <a:pt x="225" y="50"/>
                </a:cubicBezTo>
                <a:cubicBezTo>
                  <a:pt x="225" y="49"/>
                  <a:pt x="225" y="47"/>
                  <a:pt x="225" y="46"/>
                </a:cubicBezTo>
                <a:cubicBezTo>
                  <a:pt x="225" y="46"/>
                  <a:pt x="225" y="46"/>
                  <a:pt x="225" y="46"/>
                </a:cubicBezTo>
                <a:cubicBezTo>
                  <a:pt x="225" y="46"/>
                  <a:pt x="225" y="46"/>
                  <a:pt x="224" y="46"/>
                </a:cubicBezTo>
                <a:cubicBezTo>
                  <a:pt x="224" y="46"/>
                  <a:pt x="224" y="46"/>
                  <a:pt x="224" y="46"/>
                </a:cubicBezTo>
                <a:cubicBezTo>
                  <a:pt x="224" y="46"/>
                  <a:pt x="224" y="46"/>
                  <a:pt x="223" y="46"/>
                </a:cubicBezTo>
                <a:cubicBezTo>
                  <a:pt x="222" y="46"/>
                  <a:pt x="222" y="46"/>
                  <a:pt x="221" y="46"/>
                </a:cubicBezTo>
                <a:cubicBezTo>
                  <a:pt x="221" y="46"/>
                  <a:pt x="221" y="47"/>
                  <a:pt x="222" y="47"/>
                </a:cubicBezTo>
                <a:cubicBezTo>
                  <a:pt x="222" y="47"/>
                  <a:pt x="222" y="47"/>
                  <a:pt x="222" y="47"/>
                </a:cubicBezTo>
                <a:cubicBezTo>
                  <a:pt x="223" y="47"/>
                  <a:pt x="223" y="47"/>
                  <a:pt x="223" y="48"/>
                </a:cubicBezTo>
                <a:cubicBezTo>
                  <a:pt x="223" y="49"/>
                  <a:pt x="223" y="49"/>
                  <a:pt x="223" y="50"/>
                </a:cubicBezTo>
                <a:cubicBezTo>
                  <a:pt x="223" y="50"/>
                  <a:pt x="223" y="50"/>
                  <a:pt x="223" y="50"/>
                </a:cubicBezTo>
                <a:cubicBezTo>
                  <a:pt x="223" y="50"/>
                  <a:pt x="223" y="50"/>
                  <a:pt x="223" y="50"/>
                </a:cubicBezTo>
                <a:cubicBezTo>
                  <a:pt x="224" y="50"/>
                  <a:pt x="224" y="50"/>
                  <a:pt x="224" y="51"/>
                </a:cubicBezTo>
                <a:cubicBezTo>
                  <a:pt x="225" y="51"/>
                  <a:pt x="225" y="52"/>
                  <a:pt x="224" y="52"/>
                </a:cubicBezTo>
                <a:cubicBezTo>
                  <a:pt x="224" y="53"/>
                  <a:pt x="223" y="53"/>
                  <a:pt x="223" y="54"/>
                </a:cubicBezTo>
                <a:cubicBezTo>
                  <a:pt x="224" y="54"/>
                  <a:pt x="224" y="54"/>
                  <a:pt x="225" y="54"/>
                </a:cubicBezTo>
                <a:close/>
                <a:moveTo>
                  <a:pt x="219" y="54"/>
                </a:moveTo>
                <a:cubicBezTo>
                  <a:pt x="219" y="53"/>
                  <a:pt x="221" y="51"/>
                  <a:pt x="221" y="51"/>
                </a:cubicBezTo>
                <a:cubicBezTo>
                  <a:pt x="221" y="51"/>
                  <a:pt x="221" y="51"/>
                  <a:pt x="221" y="51"/>
                </a:cubicBezTo>
                <a:cubicBezTo>
                  <a:pt x="220" y="52"/>
                  <a:pt x="219" y="53"/>
                  <a:pt x="218" y="54"/>
                </a:cubicBezTo>
                <a:cubicBezTo>
                  <a:pt x="218" y="54"/>
                  <a:pt x="218" y="54"/>
                  <a:pt x="218" y="54"/>
                </a:cubicBezTo>
                <a:cubicBezTo>
                  <a:pt x="218" y="54"/>
                  <a:pt x="219" y="54"/>
                  <a:pt x="219" y="54"/>
                </a:cubicBezTo>
                <a:close/>
                <a:moveTo>
                  <a:pt x="202" y="53"/>
                </a:moveTo>
                <a:cubicBezTo>
                  <a:pt x="203" y="53"/>
                  <a:pt x="205" y="54"/>
                  <a:pt x="206" y="54"/>
                </a:cubicBezTo>
                <a:cubicBezTo>
                  <a:pt x="206" y="53"/>
                  <a:pt x="206" y="53"/>
                  <a:pt x="206" y="53"/>
                </a:cubicBezTo>
                <a:cubicBezTo>
                  <a:pt x="207" y="51"/>
                  <a:pt x="209" y="50"/>
                  <a:pt x="210" y="48"/>
                </a:cubicBezTo>
                <a:cubicBezTo>
                  <a:pt x="211" y="48"/>
                  <a:pt x="211" y="48"/>
                  <a:pt x="211" y="48"/>
                </a:cubicBezTo>
                <a:cubicBezTo>
                  <a:pt x="212" y="47"/>
                  <a:pt x="212" y="47"/>
                  <a:pt x="212" y="47"/>
                </a:cubicBezTo>
                <a:cubicBezTo>
                  <a:pt x="212" y="47"/>
                  <a:pt x="212" y="46"/>
                  <a:pt x="213" y="46"/>
                </a:cubicBezTo>
                <a:cubicBezTo>
                  <a:pt x="212" y="46"/>
                  <a:pt x="211" y="46"/>
                  <a:pt x="211" y="46"/>
                </a:cubicBezTo>
                <a:cubicBezTo>
                  <a:pt x="208" y="47"/>
                  <a:pt x="206" y="49"/>
                  <a:pt x="204" y="51"/>
                </a:cubicBezTo>
                <a:cubicBezTo>
                  <a:pt x="203" y="52"/>
                  <a:pt x="203" y="52"/>
                  <a:pt x="202" y="53"/>
                </a:cubicBezTo>
                <a:cubicBezTo>
                  <a:pt x="202" y="53"/>
                  <a:pt x="202" y="53"/>
                  <a:pt x="202" y="53"/>
                </a:cubicBezTo>
                <a:close/>
                <a:moveTo>
                  <a:pt x="198" y="53"/>
                </a:moveTo>
                <a:cubicBezTo>
                  <a:pt x="199" y="51"/>
                  <a:pt x="201" y="49"/>
                  <a:pt x="203" y="48"/>
                </a:cubicBezTo>
                <a:cubicBezTo>
                  <a:pt x="202" y="48"/>
                  <a:pt x="200" y="50"/>
                  <a:pt x="199" y="51"/>
                </a:cubicBezTo>
                <a:cubicBezTo>
                  <a:pt x="198" y="52"/>
                  <a:pt x="197" y="53"/>
                  <a:pt x="196" y="53"/>
                </a:cubicBezTo>
                <a:lnTo>
                  <a:pt x="198" y="53"/>
                </a:lnTo>
                <a:close/>
                <a:moveTo>
                  <a:pt x="185" y="53"/>
                </a:moveTo>
                <a:cubicBezTo>
                  <a:pt x="187" y="53"/>
                  <a:pt x="190" y="53"/>
                  <a:pt x="193" y="53"/>
                </a:cubicBezTo>
                <a:cubicBezTo>
                  <a:pt x="193" y="53"/>
                  <a:pt x="193" y="53"/>
                  <a:pt x="193" y="53"/>
                </a:cubicBezTo>
                <a:cubicBezTo>
                  <a:pt x="195" y="50"/>
                  <a:pt x="198" y="47"/>
                  <a:pt x="202" y="46"/>
                </a:cubicBezTo>
                <a:cubicBezTo>
                  <a:pt x="199" y="45"/>
                  <a:pt x="196" y="45"/>
                  <a:pt x="193" y="45"/>
                </a:cubicBezTo>
                <a:cubicBezTo>
                  <a:pt x="193" y="45"/>
                  <a:pt x="193" y="46"/>
                  <a:pt x="193" y="46"/>
                </a:cubicBezTo>
                <a:cubicBezTo>
                  <a:pt x="191" y="47"/>
                  <a:pt x="189" y="49"/>
                  <a:pt x="187" y="51"/>
                </a:cubicBezTo>
                <a:cubicBezTo>
                  <a:pt x="186" y="51"/>
                  <a:pt x="185" y="52"/>
                  <a:pt x="185" y="53"/>
                </a:cubicBezTo>
                <a:close/>
                <a:moveTo>
                  <a:pt x="181" y="53"/>
                </a:moveTo>
                <a:cubicBezTo>
                  <a:pt x="184" y="49"/>
                  <a:pt x="187" y="47"/>
                  <a:pt x="190" y="45"/>
                </a:cubicBezTo>
                <a:cubicBezTo>
                  <a:pt x="188" y="45"/>
                  <a:pt x="187" y="45"/>
                  <a:pt x="185" y="45"/>
                </a:cubicBezTo>
                <a:cubicBezTo>
                  <a:pt x="185" y="45"/>
                  <a:pt x="185" y="45"/>
                  <a:pt x="185" y="45"/>
                </a:cubicBezTo>
                <a:cubicBezTo>
                  <a:pt x="186" y="45"/>
                  <a:pt x="185" y="46"/>
                  <a:pt x="185" y="46"/>
                </a:cubicBezTo>
                <a:cubicBezTo>
                  <a:pt x="183" y="48"/>
                  <a:pt x="181" y="49"/>
                  <a:pt x="179" y="51"/>
                </a:cubicBezTo>
                <a:cubicBezTo>
                  <a:pt x="179" y="51"/>
                  <a:pt x="179" y="52"/>
                  <a:pt x="178" y="52"/>
                </a:cubicBezTo>
                <a:cubicBezTo>
                  <a:pt x="178" y="52"/>
                  <a:pt x="178" y="52"/>
                  <a:pt x="178" y="53"/>
                </a:cubicBezTo>
                <a:cubicBezTo>
                  <a:pt x="179" y="53"/>
                  <a:pt x="180" y="53"/>
                  <a:pt x="181" y="53"/>
                </a:cubicBezTo>
                <a:close/>
                <a:moveTo>
                  <a:pt x="174" y="52"/>
                </a:moveTo>
                <a:cubicBezTo>
                  <a:pt x="175" y="51"/>
                  <a:pt x="177" y="49"/>
                  <a:pt x="178" y="48"/>
                </a:cubicBezTo>
                <a:cubicBezTo>
                  <a:pt x="178" y="48"/>
                  <a:pt x="178" y="48"/>
                  <a:pt x="178" y="48"/>
                </a:cubicBezTo>
                <a:cubicBezTo>
                  <a:pt x="179" y="47"/>
                  <a:pt x="181" y="45"/>
                  <a:pt x="183" y="44"/>
                </a:cubicBezTo>
                <a:cubicBezTo>
                  <a:pt x="180" y="44"/>
                  <a:pt x="170" y="44"/>
                  <a:pt x="170" y="44"/>
                </a:cubicBezTo>
                <a:cubicBezTo>
                  <a:pt x="168" y="44"/>
                  <a:pt x="166" y="43"/>
                  <a:pt x="165" y="43"/>
                </a:cubicBezTo>
                <a:cubicBezTo>
                  <a:pt x="165" y="43"/>
                  <a:pt x="165" y="43"/>
                  <a:pt x="165" y="43"/>
                </a:cubicBezTo>
                <a:cubicBezTo>
                  <a:pt x="165" y="43"/>
                  <a:pt x="164" y="44"/>
                  <a:pt x="164" y="44"/>
                </a:cubicBezTo>
                <a:cubicBezTo>
                  <a:pt x="163" y="45"/>
                  <a:pt x="161" y="47"/>
                  <a:pt x="159" y="48"/>
                </a:cubicBezTo>
                <a:cubicBezTo>
                  <a:pt x="159" y="49"/>
                  <a:pt x="158" y="50"/>
                  <a:pt x="157" y="51"/>
                </a:cubicBezTo>
                <a:cubicBezTo>
                  <a:pt x="157" y="51"/>
                  <a:pt x="157" y="52"/>
                  <a:pt x="157" y="52"/>
                </a:cubicBezTo>
                <a:cubicBezTo>
                  <a:pt x="158" y="52"/>
                  <a:pt x="160" y="52"/>
                  <a:pt x="161" y="52"/>
                </a:cubicBezTo>
                <a:cubicBezTo>
                  <a:pt x="162" y="50"/>
                  <a:pt x="163" y="49"/>
                  <a:pt x="165" y="47"/>
                </a:cubicBezTo>
                <a:cubicBezTo>
                  <a:pt x="167" y="46"/>
                  <a:pt x="168" y="45"/>
                  <a:pt x="170" y="44"/>
                </a:cubicBezTo>
                <a:cubicBezTo>
                  <a:pt x="170" y="44"/>
                  <a:pt x="170" y="44"/>
                  <a:pt x="170" y="44"/>
                </a:cubicBezTo>
                <a:cubicBezTo>
                  <a:pt x="171" y="44"/>
                  <a:pt x="171" y="44"/>
                  <a:pt x="171" y="45"/>
                </a:cubicBezTo>
                <a:cubicBezTo>
                  <a:pt x="172" y="45"/>
                  <a:pt x="171" y="46"/>
                  <a:pt x="171" y="46"/>
                </a:cubicBezTo>
                <a:cubicBezTo>
                  <a:pt x="169" y="47"/>
                  <a:pt x="168" y="48"/>
                  <a:pt x="166" y="50"/>
                </a:cubicBezTo>
                <a:cubicBezTo>
                  <a:pt x="166" y="50"/>
                  <a:pt x="165" y="51"/>
                  <a:pt x="165" y="51"/>
                </a:cubicBezTo>
                <a:cubicBezTo>
                  <a:pt x="165" y="52"/>
                  <a:pt x="165" y="52"/>
                  <a:pt x="164" y="52"/>
                </a:cubicBezTo>
                <a:cubicBezTo>
                  <a:pt x="166" y="52"/>
                  <a:pt x="167" y="52"/>
                  <a:pt x="169" y="52"/>
                </a:cubicBezTo>
                <a:cubicBezTo>
                  <a:pt x="169" y="51"/>
                  <a:pt x="170" y="49"/>
                  <a:pt x="171" y="48"/>
                </a:cubicBezTo>
                <a:cubicBezTo>
                  <a:pt x="172" y="48"/>
                  <a:pt x="172" y="48"/>
                  <a:pt x="172" y="48"/>
                </a:cubicBezTo>
                <a:cubicBezTo>
                  <a:pt x="173" y="47"/>
                  <a:pt x="174" y="45"/>
                  <a:pt x="176" y="44"/>
                </a:cubicBezTo>
                <a:cubicBezTo>
                  <a:pt x="176" y="44"/>
                  <a:pt x="177" y="44"/>
                  <a:pt x="177" y="44"/>
                </a:cubicBezTo>
                <a:cubicBezTo>
                  <a:pt x="177" y="44"/>
                  <a:pt x="178" y="45"/>
                  <a:pt x="178" y="45"/>
                </a:cubicBezTo>
                <a:cubicBezTo>
                  <a:pt x="178" y="46"/>
                  <a:pt x="178" y="47"/>
                  <a:pt x="177" y="47"/>
                </a:cubicBezTo>
                <a:cubicBezTo>
                  <a:pt x="176" y="48"/>
                  <a:pt x="175" y="49"/>
                  <a:pt x="174" y="50"/>
                </a:cubicBezTo>
                <a:cubicBezTo>
                  <a:pt x="174" y="50"/>
                  <a:pt x="174" y="50"/>
                  <a:pt x="174" y="50"/>
                </a:cubicBezTo>
                <a:cubicBezTo>
                  <a:pt x="174" y="51"/>
                  <a:pt x="174" y="51"/>
                  <a:pt x="173" y="51"/>
                </a:cubicBezTo>
                <a:cubicBezTo>
                  <a:pt x="173" y="52"/>
                  <a:pt x="173" y="52"/>
                  <a:pt x="173" y="52"/>
                </a:cubicBezTo>
                <a:cubicBezTo>
                  <a:pt x="173" y="52"/>
                  <a:pt x="174" y="52"/>
                  <a:pt x="174" y="52"/>
                </a:cubicBezTo>
                <a:close/>
                <a:moveTo>
                  <a:pt x="154" y="51"/>
                </a:moveTo>
                <a:cubicBezTo>
                  <a:pt x="154" y="48"/>
                  <a:pt x="158" y="45"/>
                  <a:pt x="161" y="43"/>
                </a:cubicBezTo>
                <a:cubicBezTo>
                  <a:pt x="159" y="43"/>
                  <a:pt x="157" y="43"/>
                  <a:pt x="155" y="43"/>
                </a:cubicBezTo>
                <a:cubicBezTo>
                  <a:pt x="155" y="44"/>
                  <a:pt x="154" y="46"/>
                  <a:pt x="152" y="48"/>
                </a:cubicBezTo>
                <a:cubicBezTo>
                  <a:pt x="152" y="48"/>
                  <a:pt x="152" y="48"/>
                  <a:pt x="152" y="48"/>
                </a:cubicBezTo>
                <a:cubicBezTo>
                  <a:pt x="152" y="49"/>
                  <a:pt x="151" y="50"/>
                  <a:pt x="150" y="51"/>
                </a:cubicBezTo>
                <a:cubicBezTo>
                  <a:pt x="151" y="51"/>
                  <a:pt x="152" y="51"/>
                  <a:pt x="154" y="51"/>
                </a:cubicBezTo>
                <a:close/>
                <a:moveTo>
                  <a:pt x="142" y="51"/>
                </a:moveTo>
                <a:cubicBezTo>
                  <a:pt x="142" y="51"/>
                  <a:pt x="143" y="51"/>
                  <a:pt x="143" y="51"/>
                </a:cubicBezTo>
                <a:cubicBezTo>
                  <a:pt x="146" y="51"/>
                  <a:pt x="146" y="51"/>
                  <a:pt x="146" y="51"/>
                </a:cubicBezTo>
                <a:cubicBezTo>
                  <a:pt x="147" y="50"/>
                  <a:pt x="148" y="49"/>
                  <a:pt x="148" y="49"/>
                </a:cubicBezTo>
                <a:cubicBezTo>
                  <a:pt x="149" y="48"/>
                  <a:pt x="149" y="48"/>
                  <a:pt x="150" y="47"/>
                </a:cubicBezTo>
                <a:cubicBezTo>
                  <a:pt x="151" y="46"/>
                  <a:pt x="152" y="44"/>
                  <a:pt x="153" y="43"/>
                </a:cubicBezTo>
                <a:cubicBezTo>
                  <a:pt x="153" y="43"/>
                  <a:pt x="153" y="43"/>
                  <a:pt x="153" y="43"/>
                </a:cubicBezTo>
                <a:cubicBezTo>
                  <a:pt x="151" y="43"/>
                  <a:pt x="150" y="43"/>
                  <a:pt x="149" y="42"/>
                </a:cubicBezTo>
                <a:cubicBezTo>
                  <a:pt x="149" y="44"/>
                  <a:pt x="147" y="45"/>
                  <a:pt x="146" y="46"/>
                </a:cubicBezTo>
                <a:cubicBezTo>
                  <a:pt x="146" y="47"/>
                  <a:pt x="146" y="47"/>
                  <a:pt x="145" y="47"/>
                </a:cubicBezTo>
                <a:cubicBezTo>
                  <a:pt x="145" y="47"/>
                  <a:pt x="145" y="48"/>
                  <a:pt x="144" y="48"/>
                </a:cubicBezTo>
                <a:cubicBezTo>
                  <a:pt x="143" y="49"/>
                  <a:pt x="143" y="50"/>
                  <a:pt x="142" y="51"/>
                </a:cubicBezTo>
                <a:cubicBezTo>
                  <a:pt x="142" y="51"/>
                  <a:pt x="142" y="51"/>
                  <a:pt x="142" y="51"/>
                </a:cubicBezTo>
                <a:close/>
                <a:moveTo>
                  <a:pt x="136" y="50"/>
                </a:moveTo>
                <a:cubicBezTo>
                  <a:pt x="137" y="50"/>
                  <a:pt x="137" y="50"/>
                  <a:pt x="138" y="51"/>
                </a:cubicBezTo>
                <a:cubicBezTo>
                  <a:pt x="139" y="49"/>
                  <a:pt x="140" y="48"/>
                  <a:pt x="141" y="47"/>
                </a:cubicBezTo>
                <a:cubicBezTo>
                  <a:pt x="142" y="46"/>
                  <a:pt x="142" y="46"/>
                  <a:pt x="142" y="46"/>
                </a:cubicBezTo>
                <a:cubicBezTo>
                  <a:pt x="143" y="46"/>
                  <a:pt x="143" y="45"/>
                  <a:pt x="143" y="45"/>
                </a:cubicBezTo>
                <a:cubicBezTo>
                  <a:pt x="144" y="44"/>
                  <a:pt x="145" y="44"/>
                  <a:pt x="145" y="43"/>
                </a:cubicBezTo>
                <a:cubicBezTo>
                  <a:pt x="145" y="43"/>
                  <a:pt x="146" y="43"/>
                  <a:pt x="146" y="43"/>
                </a:cubicBezTo>
                <a:cubicBezTo>
                  <a:pt x="146" y="42"/>
                  <a:pt x="146" y="42"/>
                  <a:pt x="146" y="42"/>
                </a:cubicBezTo>
                <a:cubicBezTo>
                  <a:pt x="145" y="42"/>
                  <a:pt x="143" y="42"/>
                  <a:pt x="143" y="42"/>
                </a:cubicBezTo>
                <a:cubicBezTo>
                  <a:pt x="143" y="42"/>
                  <a:pt x="143" y="42"/>
                  <a:pt x="143" y="42"/>
                </a:cubicBezTo>
                <a:cubicBezTo>
                  <a:pt x="142" y="44"/>
                  <a:pt x="141" y="45"/>
                  <a:pt x="140" y="46"/>
                </a:cubicBezTo>
                <a:cubicBezTo>
                  <a:pt x="140" y="47"/>
                  <a:pt x="139" y="47"/>
                  <a:pt x="139" y="47"/>
                </a:cubicBezTo>
                <a:cubicBezTo>
                  <a:pt x="139" y="48"/>
                  <a:pt x="139" y="48"/>
                  <a:pt x="139" y="48"/>
                </a:cubicBezTo>
                <a:cubicBezTo>
                  <a:pt x="138" y="49"/>
                  <a:pt x="137" y="50"/>
                  <a:pt x="136" y="50"/>
                </a:cubicBezTo>
                <a:close/>
                <a:moveTo>
                  <a:pt x="132" y="50"/>
                </a:moveTo>
                <a:cubicBezTo>
                  <a:pt x="133" y="50"/>
                  <a:pt x="133" y="49"/>
                  <a:pt x="134" y="48"/>
                </a:cubicBezTo>
                <a:cubicBezTo>
                  <a:pt x="134" y="48"/>
                  <a:pt x="134" y="48"/>
                  <a:pt x="134" y="48"/>
                </a:cubicBezTo>
                <a:cubicBezTo>
                  <a:pt x="135" y="47"/>
                  <a:pt x="136" y="46"/>
                  <a:pt x="137" y="45"/>
                </a:cubicBezTo>
                <a:cubicBezTo>
                  <a:pt x="136" y="46"/>
                  <a:pt x="135" y="47"/>
                  <a:pt x="133" y="48"/>
                </a:cubicBezTo>
                <a:cubicBezTo>
                  <a:pt x="133" y="48"/>
                  <a:pt x="132" y="49"/>
                  <a:pt x="132" y="49"/>
                </a:cubicBezTo>
                <a:cubicBezTo>
                  <a:pt x="131" y="50"/>
                  <a:pt x="131" y="50"/>
                  <a:pt x="131" y="50"/>
                </a:cubicBezTo>
                <a:cubicBezTo>
                  <a:pt x="131" y="50"/>
                  <a:pt x="132" y="50"/>
                  <a:pt x="132" y="50"/>
                </a:cubicBezTo>
                <a:close/>
                <a:moveTo>
                  <a:pt x="128" y="46"/>
                </a:moveTo>
                <a:cubicBezTo>
                  <a:pt x="127" y="46"/>
                  <a:pt x="127" y="47"/>
                  <a:pt x="126" y="48"/>
                </a:cubicBezTo>
                <a:cubicBezTo>
                  <a:pt x="126" y="47"/>
                  <a:pt x="126" y="47"/>
                  <a:pt x="127" y="47"/>
                </a:cubicBezTo>
                <a:cubicBezTo>
                  <a:pt x="127" y="46"/>
                  <a:pt x="128" y="46"/>
                  <a:pt x="128" y="46"/>
                </a:cubicBezTo>
                <a:cubicBezTo>
                  <a:pt x="128" y="46"/>
                  <a:pt x="128" y="46"/>
                  <a:pt x="128" y="46"/>
                </a:cubicBezTo>
                <a:close/>
                <a:moveTo>
                  <a:pt x="119" y="41"/>
                </a:moveTo>
                <a:cubicBezTo>
                  <a:pt x="119" y="42"/>
                  <a:pt x="119" y="43"/>
                  <a:pt x="119" y="44"/>
                </a:cubicBezTo>
                <a:cubicBezTo>
                  <a:pt x="120" y="43"/>
                  <a:pt x="121" y="43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20" y="42"/>
                  <a:pt x="120" y="41"/>
                  <a:pt x="119" y="41"/>
                </a:cubicBezTo>
                <a:close/>
                <a:moveTo>
                  <a:pt x="125" y="39"/>
                </a:moveTo>
                <a:cubicBezTo>
                  <a:pt x="130" y="39"/>
                  <a:pt x="135" y="39"/>
                  <a:pt x="140" y="39"/>
                </a:cubicBezTo>
                <a:cubicBezTo>
                  <a:pt x="142" y="39"/>
                  <a:pt x="143" y="39"/>
                  <a:pt x="144" y="39"/>
                </a:cubicBezTo>
                <a:cubicBezTo>
                  <a:pt x="154" y="40"/>
                  <a:pt x="163" y="40"/>
                  <a:pt x="171" y="41"/>
                </a:cubicBezTo>
                <a:cubicBezTo>
                  <a:pt x="174" y="41"/>
                  <a:pt x="174" y="41"/>
                  <a:pt x="174" y="41"/>
                </a:cubicBezTo>
                <a:cubicBezTo>
                  <a:pt x="190" y="42"/>
                  <a:pt x="206" y="43"/>
                  <a:pt x="222" y="43"/>
                </a:cubicBezTo>
                <a:cubicBezTo>
                  <a:pt x="223" y="43"/>
                  <a:pt x="223" y="43"/>
                  <a:pt x="223" y="43"/>
                </a:cubicBezTo>
                <a:cubicBezTo>
                  <a:pt x="224" y="42"/>
                  <a:pt x="224" y="41"/>
                  <a:pt x="223" y="39"/>
                </a:cubicBezTo>
                <a:cubicBezTo>
                  <a:pt x="223" y="39"/>
                  <a:pt x="223" y="39"/>
                  <a:pt x="223" y="39"/>
                </a:cubicBezTo>
                <a:cubicBezTo>
                  <a:pt x="223" y="39"/>
                  <a:pt x="222" y="38"/>
                  <a:pt x="222" y="38"/>
                </a:cubicBezTo>
                <a:cubicBezTo>
                  <a:pt x="222" y="38"/>
                  <a:pt x="222" y="37"/>
                  <a:pt x="222" y="37"/>
                </a:cubicBezTo>
                <a:cubicBezTo>
                  <a:pt x="222" y="37"/>
                  <a:pt x="222" y="37"/>
                  <a:pt x="222" y="37"/>
                </a:cubicBezTo>
                <a:cubicBezTo>
                  <a:pt x="220" y="34"/>
                  <a:pt x="217" y="31"/>
                  <a:pt x="216" y="29"/>
                </a:cubicBezTo>
                <a:cubicBezTo>
                  <a:pt x="212" y="25"/>
                  <a:pt x="208" y="22"/>
                  <a:pt x="204" y="20"/>
                </a:cubicBezTo>
                <a:cubicBezTo>
                  <a:pt x="197" y="15"/>
                  <a:pt x="187" y="11"/>
                  <a:pt x="177" y="8"/>
                </a:cubicBezTo>
                <a:cubicBezTo>
                  <a:pt x="167" y="6"/>
                  <a:pt x="156" y="4"/>
                  <a:pt x="145" y="3"/>
                </a:cubicBezTo>
                <a:cubicBezTo>
                  <a:pt x="140" y="3"/>
                  <a:pt x="136" y="3"/>
                  <a:pt x="132" y="3"/>
                </a:cubicBezTo>
                <a:cubicBezTo>
                  <a:pt x="130" y="3"/>
                  <a:pt x="128" y="3"/>
                  <a:pt x="126" y="3"/>
                </a:cubicBezTo>
                <a:cubicBezTo>
                  <a:pt x="124" y="3"/>
                  <a:pt x="122" y="3"/>
                  <a:pt x="120" y="3"/>
                </a:cubicBezTo>
                <a:cubicBezTo>
                  <a:pt x="120" y="3"/>
                  <a:pt x="120" y="3"/>
                  <a:pt x="119" y="3"/>
                </a:cubicBezTo>
                <a:cubicBezTo>
                  <a:pt x="119" y="6"/>
                  <a:pt x="119" y="10"/>
                  <a:pt x="120" y="13"/>
                </a:cubicBezTo>
                <a:cubicBezTo>
                  <a:pt x="120" y="21"/>
                  <a:pt x="120" y="30"/>
                  <a:pt x="119" y="39"/>
                </a:cubicBezTo>
                <a:cubicBezTo>
                  <a:pt x="121" y="39"/>
                  <a:pt x="123" y="39"/>
                  <a:pt x="125" y="39"/>
                </a:cubicBezTo>
                <a:close/>
                <a:moveTo>
                  <a:pt x="122" y="42"/>
                </a:moveTo>
                <a:cubicBezTo>
                  <a:pt x="123" y="42"/>
                  <a:pt x="123" y="42"/>
                  <a:pt x="123" y="42"/>
                </a:cubicBezTo>
                <a:cubicBezTo>
                  <a:pt x="123" y="42"/>
                  <a:pt x="123" y="43"/>
                  <a:pt x="123" y="43"/>
                </a:cubicBezTo>
                <a:cubicBezTo>
                  <a:pt x="123" y="43"/>
                  <a:pt x="124" y="42"/>
                  <a:pt x="124" y="42"/>
                </a:cubicBezTo>
                <a:cubicBezTo>
                  <a:pt x="124" y="42"/>
                  <a:pt x="123" y="42"/>
                  <a:pt x="122" y="42"/>
                </a:cubicBezTo>
                <a:close/>
                <a:moveTo>
                  <a:pt x="127" y="42"/>
                </a:moveTo>
                <a:cubicBezTo>
                  <a:pt x="127" y="42"/>
                  <a:pt x="127" y="43"/>
                  <a:pt x="127" y="43"/>
                </a:cubicBezTo>
                <a:cubicBezTo>
                  <a:pt x="127" y="43"/>
                  <a:pt x="127" y="43"/>
                  <a:pt x="127" y="43"/>
                </a:cubicBezTo>
                <a:cubicBezTo>
                  <a:pt x="127" y="43"/>
                  <a:pt x="128" y="42"/>
                  <a:pt x="129" y="42"/>
                </a:cubicBezTo>
                <a:cubicBezTo>
                  <a:pt x="128" y="42"/>
                  <a:pt x="128" y="42"/>
                  <a:pt x="127" y="42"/>
                </a:cubicBezTo>
                <a:close/>
                <a:moveTo>
                  <a:pt x="131" y="42"/>
                </a:moveTo>
                <a:cubicBezTo>
                  <a:pt x="131" y="42"/>
                  <a:pt x="131" y="42"/>
                  <a:pt x="131" y="43"/>
                </a:cubicBezTo>
                <a:cubicBezTo>
                  <a:pt x="131" y="43"/>
                  <a:pt x="131" y="43"/>
                  <a:pt x="131" y="43"/>
                </a:cubicBezTo>
                <a:cubicBezTo>
                  <a:pt x="132" y="43"/>
                  <a:pt x="132" y="42"/>
                  <a:pt x="133" y="42"/>
                </a:cubicBezTo>
                <a:cubicBezTo>
                  <a:pt x="132" y="42"/>
                  <a:pt x="131" y="42"/>
                  <a:pt x="131" y="4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39270" y="4488470"/>
            <a:ext cx="293426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 designer can use text text to simulate what text will will look look like. If it is not real text.</a:t>
            </a:r>
            <a:endParaRPr lang="zh-CN" altLang="en-US" sz="13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276748" y="4156600"/>
            <a:ext cx="1555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Title here  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3" name="Freeform 5"/>
          <p:cNvSpPr>
            <a:spLocks noEditPoints="1"/>
          </p:cNvSpPr>
          <p:nvPr/>
        </p:nvSpPr>
        <p:spPr bwMode="auto">
          <a:xfrm>
            <a:off x="9293973" y="4020120"/>
            <a:ext cx="1981352" cy="1173707"/>
          </a:xfrm>
          <a:custGeom>
            <a:avLst/>
            <a:gdLst>
              <a:gd name="T0" fmla="*/ 52 w 231"/>
              <a:gd name="T1" fmla="*/ 126 h 141"/>
              <a:gd name="T2" fmla="*/ 5 w 231"/>
              <a:gd name="T3" fmla="*/ 101 h 141"/>
              <a:gd name="T4" fmla="*/ 116 w 231"/>
              <a:gd name="T5" fmla="*/ 2 h 141"/>
              <a:gd name="T6" fmla="*/ 228 w 231"/>
              <a:gd name="T7" fmla="*/ 52 h 141"/>
              <a:gd name="T8" fmla="*/ 224 w 231"/>
              <a:gd name="T9" fmla="*/ 109 h 141"/>
              <a:gd name="T10" fmla="*/ 190 w 231"/>
              <a:gd name="T11" fmla="*/ 133 h 141"/>
              <a:gd name="T12" fmla="*/ 138 w 231"/>
              <a:gd name="T13" fmla="*/ 117 h 141"/>
              <a:gd name="T14" fmla="*/ 130 w 231"/>
              <a:gd name="T15" fmla="*/ 128 h 141"/>
              <a:gd name="T16" fmla="*/ 129 w 231"/>
              <a:gd name="T17" fmla="*/ 131 h 141"/>
              <a:gd name="T18" fmla="*/ 123 w 231"/>
              <a:gd name="T19" fmla="*/ 116 h 141"/>
              <a:gd name="T20" fmla="*/ 117 w 231"/>
              <a:gd name="T21" fmla="*/ 127 h 141"/>
              <a:gd name="T22" fmla="*/ 109 w 231"/>
              <a:gd name="T23" fmla="*/ 123 h 141"/>
              <a:gd name="T24" fmla="*/ 148 w 231"/>
              <a:gd name="T25" fmla="*/ 134 h 141"/>
              <a:gd name="T26" fmla="*/ 166 w 231"/>
              <a:gd name="T27" fmla="*/ 129 h 141"/>
              <a:gd name="T28" fmla="*/ 106 w 231"/>
              <a:gd name="T29" fmla="*/ 131 h 141"/>
              <a:gd name="T30" fmla="*/ 103 w 231"/>
              <a:gd name="T31" fmla="*/ 119 h 141"/>
              <a:gd name="T32" fmla="*/ 184 w 231"/>
              <a:gd name="T33" fmla="*/ 126 h 141"/>
              <a:gd name="T34" fmla="*/ 87 w 231"/>
              <a:gd name="T35" fmla="*/ 109 h 141"/>
              <a:gd name="T36" fmla="*/ 94 w 231"/>
              <a:gd name="T37" fmla="*/ 113 h 141"/>
              <a:gd name="T38" fmla="*/ 83 w 231"/>
              <a:gd name="T39" fmla="*/ 108 h 141"/>
              <a:gd name="T40" fmla="*/ 75 w 231"/>
              <a:gd name="T41" fmla="*/ 109 h 141"/>
              <a:gd name="T42" fmla="*/ 71 w 231"/>
              <a:gd name="T43" fmla="*/ 127 h 141"/>
              <a:gd name="T44" fmla="*/ 194 w 231"/>
              <a:gd name="T45" fmla="*/ 126 h 141"/>
              <a:gd name="T46" fmla="*/ 176 w 231"/>
              <a:gd name="T47" fmla="*/ 123 h 141"/>
              <a:gd name="T48" fmla="*/ 53 w 231"/>
              <a:gd name="T49" fmla="*/ 121 h 141"/>
              <a:gd name="T50" fmla="*/ 44 w 231"/>
              <a:gd name="T51" fmla="*/ 98 h 141"/>
              <a:gd name="T52" fmla="*/ 186 w 231"/>
              <a:gd name="T53" fmla="*/ 105 h 141"/>
              <a:gd name="T54" fmla="*/ 107 w 231"/>
              <a:gd name="T55" fmla="*/ 111 h 141"/>
              <a:gd name="T56" fmla="*/ 42 w 231"/>
              <a:gd name="T57" fmla="*/ 97 h 141"/>
              <a:gd name="T58" fmla="*/ 200 w 231"/>
              <a:gd name="T59" fmla="*/ 115 h 141"/>
              <a:gd name="T60" fmla="*/ 27 w 231"/>
              <a:gd name="T61" fmla="*/ 102 h 141"/>
              <a:gd name="T62" fmla="*/ 214 w 231"/>
              <a:gd name="T63" fmla="*/ 111 h 141"/>
              <a:gd name="T64" fmla="*/ 189 w 231"/>
              <a:gd name="T65" fmla="*/ 109 h 141"/>
              <a:gd name="T66" fmla="*/ 199 w 231"/>
              <a:gd name="T67" fmla="*/ 105 h 141"/>
              <a:gd name="T68" fmla="*/ 107 w 231"/>
              <a:gd name="T69" fmla="*/ 107 h 141"/>
              <a:gd name="T70" fmla="*/ 217 w 231"/>
              <a:gd name="T71" fmla="*/ 57 h 141"/>
              <a:gd name="T72" fmla="*/ 120 w 231"/>
              <a:gd name="T73" fmla="*/ 53 h 141"/>
              <a:gd name="T74" fmla="*/ 116 w 231"/>
              <a:gd name="T75" fmla="*/ 40 h 141"/>
              <a:gd name="T76" fmla="*/ 15 w 231"/>
              <a:gd name="T77" fmla="*/ 78 h 141"/>
              <a:gd name="T78" fmla="*/ 219 w 231"/>
              <a:gd name="T79" fmla="*/ 108 h 141"/>
              <a:gd name="T80" fmla="*/ 210 w 231"/>
              <a:gd name="T81" fmla="*/ 105 h 141"/>
              <a:gd name="T82" fmla="*/ 183 w 231"/>
              <a:gd name="T83" fmla="*/ 106 h 141"/>
              <a:gd name="T84" fmla="*/ 19 w 231"/>
              <a:gd name="T85" fmla="*/ 86 h 141"/>
              <a:gd name="T86" fmla="*/ 14 w 231"/>
              <a:gd name="T87" fmla="*/ 102 h 141"/>
              <a:gd name="T88" fmla="*/ 9 w 231"/>
              <a:gd name="T89" fmla="*/ 85 h 141"/>
              <a:gd name="T90" fmla="*/ 219 w 231"/>
              <a:gd name="T91" fmla="*/ 99 h 141"/>
              <a:gd name="T92" fmla="*/ 220 w 231"/>
              <a:gd name="T93" fmla="*/ 86 h 141"/>
              <a:gd name="T94" fmla="*/ 225 w 231"/>
              <a:gd name="T95" fmla="*/ 46 h 141"/>
              <a:gd name="T96" fmla="*/ 225 w 231"/>
              <a:gd name="T97" fmla="*/ 54 h 141"/>
              <a:gd name="T98" fmla="*/ 211 w 231"/>
              <a:gd name="T99" fmla="*/ 46 h 141"/>
              <a:gd name="T100" fmla="*/ 193 w 231"/>
              <a:gd name="T101" fmla="*/ 46 h 141"/>
              <a:gd name="T102" fmla="*/ 178 w 231"/>
              <a:gd name="T103" fmla="*/ 48 h 141"/>
              <a:gd name="T104" fmla="*/ 171 w 231"/>
              <a:gd name="T105" fmla="*/ 46 h 141"/>
              <a:gd name="T106" fmla="*/ 173 w 231"/>
              <a:gd name="T107" fmla="*/ 52 h 141"/>
              <a:gd name="T108" fmla="*/ 153 w 231"/>
              <a:gd name="T109" fmla="*/ 43 h 141"/>
              <a:gd name="T110" fmla="*/ 146 w 231"/>
              <a:gd name="T111" fmla="*/ 43 h 141"/>
              <a:gd name="T112" fmla="*/ 131 w 231"/>
              <a:gd name="T113" fmla="*/ 50 h 141"/>
              <a:gd name="T114" fmla="*/ 144 w 231"/>
              <a:gd name="T115" fmla="*/ 39 h 141"/>
              <a:gd name="T116" fmla="*/ 132 w 231"/>
              <a:gd name="T117" fmla="*/ 3 h 141"/>
              <a:gd name="T118" fmla="*/ 127 w 231"/>
              <a:gd name="T119" fmla="*/ 43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31" h="141">
                <a:moveTo>
                  <a:pt x="143" y="141"/>
                </a:moveTo>
                <a:cubicBezTo>
                  <a:pt x="142" y="141"/>
                  <a:pt x="142" y="141"/>
                  <a:pt x="142" y="140"/>
                </a:cubicBezTo>
                <a:cubicBezTo>
                  <a:pt x="141" y="139"/>
                  <a:pt x="141" y="138"/>
                  <a:pt x="141" y="137"/>
                </a:cubicBezTo>
                <a:cubicBezTo>
                  <a:pt x="139" y="137"/>
                  <a:pt x="136" y="137"/>
                  <a:pt x="133" y="137"/>
                </a:cubicBezTo>
                <a:cubicBezTo>
                  <a:pt x="120" y="137"/>
                  <a:pt x="106" y="136"/>
                  <a:pt x="92" y="134"/>
                </a:cubicBezTo>
                <a:cubicBezTo>
                  <a:pt x="92" y="134"/>
                  <a:pt x="92" y="135"/>
                  <a:pt x="92" y="135"/>
                </a:cubicBezTo>
                <a:cubicBezTo>
                  <a:pt x="91" y="136"/>
                  <a:pt x="91" y="136"/>
                  <a:pt x="91" y="136"/>
                </a:cubicBezTo>
                <a:cubicBezTo>
                  <a:pt x="90" y="136"/>
                  <a:pt x="90" y="136"/>
                  <a:pt x="89" y="135"/>
                </a:cubicBezTo>
                <a:cubicBezTo>
                  <a:pt x="89" y="135"/>
                  <a:pt x="89" y="134"/>
                  <a:pt x="89" y="133"/>
                </a:cubicBezTo>
                <a:cubicBezTo>
                  <a:pt x="89" y="133"/>
                  <a:pt x="89" y="133"/>
                  <a:pt x="89" y="133"/>
                </a:cubicBezTo>
                <a:cubicBezTo>
                  <a:pt x="86" y="133"/>
                  <a:pt x="84" y="133"/>
                  <a:pt x="81" y="132"/>
                </a:cubicBezTo>
                <a:cubicBezTo>
                  <a:pt x="81" y="132"/>
                  <a:pt x="81" y="132"/>
                  <a:pt x="81" y="132"/>
                </a:cubicBezTo>
                <a:cubicBezTo>
                  <a:pt x="80" y="132"/>
                  <a:pt x="80" y="132"/>
                  <a:pt x="80" y="132"/>
                </a:cubicBezTo>
                <a:cubicBezTo>
                  <a:pt x="72" y="131"/>
                  <a:pt x="62" y="129"/>
                  <a:pt x="52" y="126"/>
                </a:cubicBezTo>
                <a:cubicBezTo>
                  <a:pt x="52" y="127"/>
                  <a:pt x="51" y="127"/>
                  <a:pt x="51" y="127"/>
                </a:cubicBezTo>
                <a:cubicBezTo>
                  <a:pt x="50" y="127"/>
                  <a:pt x="50" y="126"/>
                  <a:pt x="50" y="126"/>
                </a:cubicBezTo>
                <a:cubicBezTo>
                  <a:pt x="50" y="126"/>
                  <a:pt x="50" y="126"/>
                  <a:pt x="50" y="125"/>
                </a:cubicBezTo>
                <a:cubicBezTo>
                  <a:pt x="49" y="125"/>
                  <a:pt x="48" y="125"/>
                  <a:pt x="47" y="125"/>
                </a:cubicBezTo>
                <a:cubicBezTo>
                  <a:pt x="40" y="122"/>
                  <a:pt x="33" y="118"/>
                  <a:pt x="27" y="114"/>
                </a:cubicBezTo>
                <a:cubicBezTo>
                  <a:pt x="27" y="115"/>
                  <a:pt x="27" y="115"/>
                  <a:pt x="26" y="115"/>
                </a:cubicBezTo>
                <a:cubicBezTo>
                  <a:pt x="26" y="115"/>
                  <a:pt x="26" y="114"/>
                  <a:pt x="25" y="114"/>
                </a:cubicBezTo>
                <a:cubicBezTo>
                  <a:pt x="25" y="114"/>
                  <a:pt x="25" y="113"/>
                  <a:pt x="25" y="113"/>
                </a:cubicBezTo>
                <a:cubicBezTo>
                  <a:pt x="25" y="113"/>
                  <a:pt x="21" y="111"/>
                  <a:pt x="20" y="110"/>
                </a:cubicBezTo>
                <a:cubicBezTo>
                  <a:pt x="20" y="110"/>
                  <a:pt x="20" y="110"/>
                  <a:pt x="20" y="110"/>
                </a:cubicBezTo>
                <a:cubicBezTo>
                  <a:pt x="20" y="110"/>
                  <a:pt x="19" y="110"/>
                  <a:pt x="19" y="109"/>
                </a:cubicBezTo>
                <a:cubicBezTo>
                  <a:pt x="16" y="108"/>
                  <a:pt x="13" y="105"/>
                  <a:pt x="9" y="103"/>
                </a:cubicBezTo>
                <a:cubicBezTo>
                  <a:pt x="9" y="103"/>
                  <a:pt x="8" y="103"/>
                  <a:pt x="8" y="103"/>
                </a:cubicBezTo>
                <a:cubicBezTo>
                  <a:pt x="7" y="103"/>
                  <a:pt x="5" y="102"/>
                  <a:pt x="5" y="101"/>
                </a:cubicBezTo>
                <a:cubicBezTo>
                  <a:pt x="5" y="100"/>
                  <a:pt x="5" y="99"/>
                  <a:pt x="5" y="97"/>
                </a:cubicBezTo>
                <a:cubicBezTo>
                  <a:pt x="4" y="97"/>
                  <a:pt x="4" y="97"/>
                  <a:pt x="4" y="96"/>
                </a:cubicBezTo>
                <a:cubicBezTo>
                  <a:pt x="4" y="93"/>
                  <a:pt x="4" y="89"/>
                  <a:pt x="4" y="86"/>
                </a:cubicBezTo>
                <a:cubicBezTo>
                  <a:pt x="4" y="80"/>
                  <a:pt x="4" y="74"/>
                  <a:pt x="4" y="67"/>
                </a:cubicBezTo>
                <a:cubicBezTo>
                  <a:pt x="0" y="45"/>
                  <a:pt x="26" y="29"/>
                  <a:pt x="42" y="21"/>
                </a:cubicBezTo>
                <a:cubicBezTo>
                  <a:pt x="49" y="18"/>
                  <a:pt x="56" y="15"/>
                  <a:pt x="62" y="14"/>
                </a:cubicBezTo>
                <a:cubicBezTo>
                  <a:pt x="67" y="13"/>
                  <a:pt x="72" y="12"/>
                  <a:pt x="76" y="11"/>
                </a:cubicBezTo>
                <a:cubicBezTo>
                  <a:pt x="78" y="11"/>
                  <a:pt x="79" y="11"/>
                  <a:pt x="80" y="11"/>
                </a:cubicBezTo>
                <a:cubicBezTo>
                  <a:pt x="80" y="11"/>
                  <a:pt x="80" y="11"/>
                  <a:pt x="80" y="11"/>
                </a:cubicBezTo>
                <a:cubicBezTo>
                  <a:pt x="89" y="9"/>
                  <a:pt x="97" y="8"/>
                  <a:pt x="106" y="8"/>
                </a:cubicBezTo>
                <a:cubicBezTo>
                  <a:pt x="110" y="8"/>
                  <a:pt x="113" y="8"/>
                  <a:pt x="116" y="8"/>
                </a:cubicBezTo>
                <a:cubicBezTo>
                  <a:pt x="116" y="8"/>
                  <a:pt x="116" y="8"/>
                  <a:pt x="116" y="8"/>
                </a:cubicBezTo>
                <a:cubicBezTo>
                  <a:pt x="116" y="6"/>
                  <a:pt x="116" y="4"/>
                  <a:pt x="116" y="3"/>
                </a:cubicBezTo>
                <a:cubicBezTo>
                  <a:pt x="116" y="3"/>
                  <a:pt x="116" y="2"/>
                  <a:pt x="116" y="2"/>
                </a:cubicBezTo>
                <a:cubicBezTo>
                  <a:pt x="115" y="1"/>
                  <a:pt x="116" y="1"/>
                  <a:pt x="117" y="0"/>
                </a:cubicBezTo>
                <a:cubicBezTo>
                  <a:pt x="118" y="0"/>
                  <a:pt x="119" y="0"/>
                  <a:pt x="121" y="0"/>
                </a:cubicBezTo>
                <a:cubicBezTo>
                  <a:pt x="124" y="0"/>
                  <a:pt x="128" y="0"/>
                  <a:pt x="131" y="0"/>
                </a:cubicBezTo>
                <a:cubicBezTo>
                  <a:pt x="151" y="0"/>
                  <a:pt x="168" y="2"/>
                  <a:pt x="183" y="7"/>
                </a:cubicBezTo>
                <a:cubicBezTo>
                  <a:pt x="194" y="10"/>
                  <a:pt x="203" y="14"/>
                  <a:pt x="210" y="20"/>
                </a:cubicBezTo>
                <a:cubicBezTo>
                  <a:pt x="215" y="23"/>
                  <a:pt x="218" y="26"/>
                  <a:pt x="221" y="30"/>
                </a:cubicBezTo>
                <a:cubicBezTo>
                  <a:pt x="221" y="30"/>
                  <a:pt x="221" y="30"/>
                  <a:pt x="221" y="30"/>
                </a:cubicBezTo>
                <a:cubicBezTo>
                  <a:pt x="223" y="32"/>
                  <a:pt x="225" y="35"/>
                  <a:pt x="226" y="38"/>
                </a:cubicBezTo>
                <a:cubicBezTo>
                  <a:pt x="227" y="38"/>
                  <a:pt x="227" y="38"/>
                  <a:pt x="228" y="39"/>
                </a:cubicBezTo>
                <a:cubicBezTo>
                  <a:pt x="228" y="40"/>
                  <a:pt x="228" y="41"/>
                  <a:pt x="228" y="42"/>
                </a:cubicBezTo>
                <a:cubicBezTo>
                  <a:pt x="228" y="42"/>
                  <a:pt x="228" y="42"/>
                  <a:pt x="228" y="43"/>
                </a:cubicBezTo>
                <a:cubicBezTo>
                  <a:pt x="228" y="43"/>
                  <a:pt x="229" y="44"/>
                  <a:pt x="229" y="44"/>
                </a:cubicBezTo>
                <a:cubicBezTo>
                  <a:pt x="228" y="46"/>
                  <a:pt x="228" y="49"/>
                  <a:pt x="228" y="51"/>
                </a:cubicBezTo>
                <a:cubicBezTo>
                  <a:pt x="228" y="51"/>
                  <a:pt x="228" y="52"/>
                  <a:pt x="228" y="52"/>
                </a:cubicBezTo>
                <a:cubicBezTo>
                  <a:pt x="228" y="52"/>
                  <a:pt x="228" y="53"/>
                  <a:pt x="228" y="53"/>
                </a:cubicBezTo>
                <a:cubicBezTo>
                  <a:pt x="228" y="53"/>
                  <a:pt x="228" y="53"/>
                  <a:pt x="228" y="53"/>
                </a:cubicBezTo>
                <a:cubicBezTo>
                  <a:pt x="229" y="55"/>
                  <a:pt x="229" y="57"/>
                  <a:pt x="230" y="59"/>
                </a:cubicBezTo>
                <a:cubicBezTo>
                  <a:pt x="230" y="59"/>
                  <a:pt x="230" y="59"/>
                  <a:pt x="230" y="59"/>
                </a:cubicBezTo>
                <a:cubicBezTo>
                  <a:pt x="230" y="60"/>
                  <a:pt x="231" y="60"/>
                  <a:pt x="230" y="60"/>
                </a:cubicBezTo>
                <a:cubicBezTo>
                  <a:pt x="229" y="65"/>
                  <a:pt x="229" y="69"/>
                  <a:pt x="230" y="74"/>
                </a:cubicBezTo>
                <a:cubicBezTo>
                  <a:pt x="230" y="75"/>
                  <a:pt x="230" y="76"/>
                  <a:pt x="230" y="78"/>
                </a:cubicBezTo>
                <a:cubicBezTo>
                  <a:pt x="230" y="80"/>
                  <a:pt x="230" y="83"/>
                  <a:pt x="230" y="86"/>
                </a:cubicBezTo>
                <a:cubicBezTo>
                  <a:pt x="230" y="87"/>
                  <a:pt x="230" y="88"/>
                  <a:pt x="230" y="89"/>
                </a:cubicBezTo>
                <a:cubicBezTo>
                  <a:pt x="230" y="92"/>
                  <a:pt x="229" y="95"/>
                  <a:pt x="229" y="98"/>
                </a:cubicBezTo>
                <a:cubicBezTo>
                  <a:pt x="230" y="99"/>
                  <a:pt x="230" y="99"/>
                  <a:pt x="231" y="100"/>
                </a:cubicBezTo>
                <a:cubicBezTo>
                  <a:pt x="231" y="100"/>
                  <a:pt x="231" y="101"/>
                  <a:pt x="230" y="102"/>
                </a:cubicBezTo>
                <a:cubicBezTo>
                  <a:pt x="229" y="104"/>
                  <a:pt x="226" y="106"/>
                  <a:pt x="224" y="108"/>
                </a:cubicBezTo>
                <a:cubicBezTo>
                  <a:pt x="224" y="109"/>
                  <a:pt x="224" y="109"/>
                  <a:pt x="224" y="109"/>
                </a:cubicBezTo>
                <a:cubicBezTo>
                  <a:pt x="224" y="110"/>
                  <a:pt x="224" y="110"/>
                  <a:pt x="223" y="110"/>
                </a:cubicBezTo>
                <a:cubicBezTo>
                  <a:pt x="223" y="110"/>
                  <a:pt x="223" y="110"/>
                  <a:pt x="223" y="110"/>
                </a:cubicBezTo>
                <a:cubicBezTo>
                  <a:pt x="223" y="110"/>
                  <a:pt x="223" y="110"/>
                  <a:pt x="223" y="110"/>
                </a:cubicBezTo>
                <a:cubicBezTo>
                  <a:pt x="219" y="113"/>
                  <a:pt x="216" y="117"/>
                  <a:pt x="212" y="120"/>
                </a:cubicBezTo>
                <a:cubicBezTo>
                  <a:pt x="211" y="120"/>
                  <a:pt x="211" y="120"/>
                  <a:pt x="211" y="120"/>
                </a:cubicBezTo>
                <a:cubicBezTo>
                  <a:pt x="211" y="120"/>
                  <a:pt x="211" y="120"/>
                  <a:pt x="211" y="120"/>
                </a:cubicBezTo>
                <a:cubicBezTo>
                  <a:pt x="211" y="120"/>
                  <a:pt x="210" y="121"/>
                  <a:pt x="210" y="121"/>
                </a:cubicBezTo>
                <a:cubicBezTo>
                  <a:pt x="209" y="121"/>
                  <a:pt x="209" y="121"/>
                  <a:pt x="209" y="121"/>
                </a:cubicBezTo>
                <a:cubicBezTo>
                  <a:pt x="209" y="122"/>
                  <a:pt x="209" y="122"/>
                  <a:pt x="208" y="122"/>
                </a:cubicBezTo>
                <a:cubicBezTo>
                  <a:pt x="208" y="122"/>
                  <a:pt x="208" y="122"/>
                  <a:pt x="208" y="122"/>
                </a:cubicBezTo>
                <a:cubicBezTo>
                  <a:pt x="203" y="126"/>
                  <a:pt x="198" y="129"/>
                  <a:pt x="193" y="131"/>
                </a:cubicBezTo>
                <a:cubicBezTo>
                  <a:pt x="193" y="132"/>
                  <a:pt x="193" y="133"/>
                  <a:pt x="192" y="133"/>
                </a:cubicBezTo>
                <a:cubicBezTo>
                  <a:pt x="192" y="134"/>
                  <a:pt x="192" y="134"/>
                  <a:pt x="191" y="134"/>
                </a:cubicBezTo>
                <a:cubicBezTo>
                  <a:pt x="190" y="134"/>
                  <a:pt x="190" y="134"/>
                  <a:pt x="190" y="133"/>
                </a:cubicBezTo>
                <a:cubicBezTo>
                  <a:pt x="190" y="133"/>
                  <a:pt x="190" y="132"/>
                  <a:pt x="190" y="132"/>
                </a:cubicBezTo>
                <a:cubicBezTo>
                  <a:pt x="189" y="132"/>
                  <a:pt x="187" y="132"/>
                  <a:pt x="186" y="133"/>
                </a:cubicBezTo>
                <a:cubicBezTo>
                  <a:pt x="175" y="136"/>
                  <a:pt x="162" y="137"/>
                  <a:pt x="145" y="137"/>
                </a:cubicBezTo>
                <a:cubicBezTo>
                  <a:pt x="145" y="137"/>
                  <a:pt x="145" y="137"/>
                  <a:pt x="144" y="137"/>
                </a:cubicBezTo>
                <a:cubicBezTo>
                  <a:pt x="144" y="138"/>
                  <a:pt x="144" y="139"/>
                  <a:pt x="144" y="140"/>
                </a:cubicBezTo>
                <a:cubicBezTo>
                  <a:pt x="144" y="141"/>
                  <a:pt x="143" y="141"/>
                  <a:pt x="143" y="141"/>
                </a:cubicBezTo>
                <a:close/>
                <a:moveTo>
                  <a:pt x="109" y="132"/>
                </a:moveTo>
                <a:cubicBezTo>
                  <a:pt x="119" y="133"/>
                  <a:pt x="129" y="134"/>
                  <a:pt x="138" y="134"/>
                </a:cubicBezTo>
                <a:cubicBezTo>
                  <a:pt x="138" y="133"/>
                  <a:pt x="138" y="133"/>
                  <a:pt x="138" y="133"/>
                </a:cubicBezTo>
                <a:cubicBezTo>
                  <a:pt x="138" y="132"/>
                  <a:pt x="138" y="132"/>
                  <a:pt x="138" y="132"/>
                </a:cubicBezTo>
                <a:cubicBezTo>
                  <a:pt x="138" y="130"/>
                  <a:pt x="138" y="128"/>
                  <a:pt x="138" y="126"/>
                </a:cubicBezTo>
                <a:cubicBezTo>
                  <a:pt x="139" y="125"/>
                  <a:pt x="139" y="123"/>
                  <a:pt x="138" y="121"/>
                </a:cubicBezTo>
                <a:cubicBezTo>
                  <a:pt x="138" y="120"/>
                  <a:pt x="138" y="120"/>
                  <a:pt x="138" y="120"/>
                </a:cubicBezTo>
                <a:cubicBezTo>
                  <a:pt x="138" y="119"/>
                  <a:pt x="138" y="118"/>
                  <a:pt x="138" y="117"/>
                </a:cubicBezTo>
                <a:cubicBezTo>
                  <a:pt x="138" y="117"/>
                  <a:pt x="138" y="116"/>
                  <a:pt x="138" y="116"/>
                </a:cubicBezTo>
                <a:cubicBezTo>
                  <a:pt x="138" y="115"/>
                  <a:pt x="138" y="115"/>
                  <a:pt x="139" y="115"/>
                </a:cubicBezTo>
                <a:cubicBezTo>
                  <a:pt x="139" y="115"/>
                  <a:pt x="139" y="115"/>
                  <a:pt x="140" y="115"/>
                </a:cubicBezTo>
                <a:cubicBezTo>
                  <a:pt x="140" y="116"/>
                  <a:pt x="141" y="117"/>
                  <a:pt x="141" y="118"/>
                </a:cubicBezTo>
                <a:cubicBezTo>
                  <a:pt x="141" y="116"/>
                  <a:pt x="141" y="114"/>
                  <a:pt x="141" y="112"/>
                </a:cubicBezTo>
                <a:cubicBezTo>
                  <a:pt x="139" y="112"/>
                  <a:pt x="137" y="112"/>
                  <a:pt x="134" y="112"/>
                </a:cubicBezTo>
                <a:cubicBezTo>
                  <a:pt x="134" y="113"/>
                  <a:pt x="134" y="113"/>
                  <a:pt x="134" y="114"/>
                </a:cubicBezTo>
                <a:cubicBezTo>
                  <a:pt x="133" y="114"/>
                  <a:pt x="133" y="116"/>
                  <a:pt x="133" y="122"/>
                </a:cubicBezTo>
                <a:cubicBezTo>
                  <a:pt x="133" y="122"/>
                  <a:pt x="133" y="122"/>
                  <a:pt x="133" y="123"/>
                </a:cubicBezTo>
                <a:cubicBezTo>
                  <a:pt x="133" y="123"/>
                  <a:pt x="133" y="124"/>
                  <a:pt x="133" y="125"/>
                </a:cubicBezTo>
                <a:cubicBezTo>
                  <a:pt x="133" y="127"/>
                  <a:pt x="134" y="130"/>
                  <a:pt x="133" y="132"/>
                </a:cubicBezTo>
                <a:cubicBezTo>
                  <a:pt x="133" y="133"/>
                  <a:pt x="132" y="133"/>
                  <a:pt x="132" y="133"/>
                </a:cubicBezTo>
                <a:cubicBezTo>
                  <a:pt x="131" y="133"/>
                  <a:pt x="131" y="133"/>
                  <a:pt x="131" y="132"/>
                </a:cubicBezTo>
                <a:cubicBezTo>
                  <a:pt x="130" y="131"/>
                  <a:pt x="130" y="129"/>
                  <a:pt x="130" y="128"/>
                </a:cubicBezTo>
                <a:cubicBezTo>
                  <a:pt x="130" y="127"/>
                  <a:pt x="130" y="127"/>
                  <a:pt x="130" y="127"/>
                </a:cubicBezTo>
                <a:cubicBezTo>
                  <a:pt x="130" y="124"/>
                  <a:pt x="130" y="122"/>
                  <a:pt x="130" y="119"/>
                </a:cubicBezTo>
                <a:cubicBezTo>
                  <a:pt x="130" y="119"/>
                  <a:pt x="130" y="119"/>
                  <a:pt x="130" y="119"/>
                </a:cubicBezTo>
                <a:cubicBezTo>
                  <a:pt x="130" y="117"/>
                  <a:pt x="130" y="114"/>
                  <a:pt x="131" y="112"/>
                </a:cubicBezTo>
                <a:cubicBezTo>
                  <a:pt x="131" y="112"/>
                  <a:pt x="130" y="112"/>
                  <a:pt x="130" y="112"/>
                </a:cubicBezTo>
                <a:cubicBezTo>
                  <a:pt x="130" y="113"/>
                  <a:pt x="130" y="113"/>
                  <a:pt x="130" y="113"/>
                </a:cubicBezTo>
                <a:cubicBezTo>
                  <a:pt x="130" y="113"/>
                  <a:pt x="130" y="113"/>
                  <a:pt x="130" y="113"/>
                </a:cubicBezTo>
                <a:cubicBezTo>
                  <a:pt x="130" y="113"/>
                  <a:pt x="130" y="114"/>
                  <a:pt x="130" y="114"/>
                </a:cubicBezTo>
                <a:cubicBezTo>
                  <a:pt x="130" y="115"/>
                  <a:pt x="130" y="115"/>
                  <a:pt x="130" y="115"/>
                </a:cubicBezTo>
                <a:cubicBezTo>
                  <a:pt x="130" y="116"/>
                  <a:pt x="130" y="116"/>
                  <a:pt x="130" y="117"/>
                </a:cubicBezTo>
                <a:cubicBezTo>
                  <a:pt x="130" y="118"/>
                  <a:pt x="130" y="120"/>
                  <a:pt x="129" y="121"/>
                </a:cubicBezTo>
                <a:cubicBezTo>
                  <a:pt x="129" y="122"/>
                  <a:pt x="129" y="123"/>
                  <a:pt x="129" y="124"/>
                </a:cubicBezTo>
                <a:cubicBezTo>
                  <a:pt x="129" y="125"/>
                  <a:pt x="129" y="126"/>
                  <a:pt x="129" y="127"/>
                </a:cubicBezTo>
                <a:cubicBezTo>
                  <a:pt x="129" y="128"/>
                  <a:pt x="129" y="130"/>
                  <a:pt x="129" y="131"/>
                </a:cubicBezTo>
                <a:cubicBezTo>
                  <a:pt x="129" y="132"/>
                  <a:pt x="129" y="132"/>
                  <a:pt x="128" y="132"/>
                </a:cubicBezTo>
                <a:cubicBezTo>
                  <a:pt x="128" y="132"/>
                  <a:pt x="127" y="132"/>
                  <a:pt x="127" y="131"/>
                </a:cubicBezTo>
                <a:cubicBezTo>
                  <a:pt x="127" y="131"/>
                  <a:pt x="126" y="130"/>
                  <a:pt x="126" y="130"/>
                </a:cubicBezTo>
                <a:cubicBezTo>
                  <a:pt x="126" y="130"/>
                  <a:pt x="126" y="130"/>
                  <a:pt x="126" y="131"/>
                </a:cubicBezTo>
                <a:cubicBezTo>
                  <a:pt x="126" y="131"/>
                  <a:pt x="125" y="131"/>
                  <a:pt x="125" y="131"/>
                </a:cubicBezTo>
                <a:cubicBezTo>
                  <a:pt x="124" y="131"/>
                  <a:pt x="124" y="131"/>
                  <a:pt x="124" y="131"/>
                </a:cubicBezTo>
                <a:cubicBezTo>
                  <a:pt x="123" y="128"/>
                  <a:pt x="123" y="125"/>
                  <a:pt x="123" y="122"/>
                </a:cubicBezTo>
                <a:cubicBezTo>
                  <a:pt x="123" y="122"/>
                  <a:pt x="123" y="121"/>
                  <a:pt x="123" y="121"/>
                </a:cubicBezTo>
                <a:cubicBezTo>
                  <a:pt x="123" y="117"/>
                  <a:pt x="124" y="115"/>
                  <a:pt x="124" y="112"/>
                </a:cubicBezTo>
                <a:cubicBezTo>
                  <a:pt x="124" y="112"/>
                  <a:pt x="124" y="112"/>
                  <a:pt x="123" y="112"/>
                </a:cubicBezTo>
                <a:cubicBezTo>
                  <a:pt x="123" y="112"/>
                  <a:pt x="123" y="112"/>
                  <a:pt x="123" y="113"/>
                </a:cubicBezTo>
                <a:cubicBezTo>
                  <a:pt x="123" y="113"/>
                  <a:pt x="123" y="113"/>
                  <a:pt x="123" y="114"/>
                </a:cubicBezTo>
                <a:cubicBezTo>
                  <a:pt x="123" y="114"/>
                  <a:pt x="123" y="114"/>
                  <a:pt x="123" y="114"/>
                </a:cubicBezTo>
                <a:cubicBezTo>
                  <a:pt x="123" y="115"/>
                  <a:pt x="123" y="115"/>
                  <a:pt x="123" y="116"/>
                </a:cubicBezTo>
                <a:cubicBezTo>
                  <a:pt x="123" y="116"/>
                  <a:pt x="123" y="116"/>
                  <a:pt x="123" y="117"/>
                </a:cubicBezTo>
                <a:cubicBezTo>
                  <a:pt x="123" y="118"/>
                  <a:pt x="123" y="118"/>
                  <a:pt x="123" y="119"/>
                </a:cubicBezTo>
                <a:cubicBezTo>
                  <a:pt x="123" y="120"/>
                  <a:pt x="123" y="120"/>
                  <a:pt x="123" y="120"/>
                </a:cubicBezTo>
                <a:cubicBezTo>
                  <a:pt x="123" y="124"/>
                  <a:pt x="123" y="128"/>
                  <a:pt x="122" y="132"/>
                </a:cubicBezTo>
                <a:cubicBezTo>
                  <a:pt x="122" y="132"/>
                  <a:pt x="121" y="133"/>
                  <a:pt x="121" y="133"/>
                </a:cubicBezTo>
                <a:cubicBezTo>
                  <a:pt x="120" y="133"/>
                  <a:pt x="120" y="132"/>
                  <a:pt x="120" y="132"/>
                </a:cubicBezTo>
                <a:cubicBezTo>
                  <a:pt x="119" y="129"/>
                  <a:pt x="119" y="125"/>
                  <a:pt x="119" y="122"/>
                </a:cubicBezTo>
                <a:cubicBezTo>
                  <a:pt x="119" y="120"/>
                  <a:pt x="120" y="118"/>
                  <a:pt x="119" y="116"/>
                </a:cubicBezTo>
                <a:cubicBezTo>
                  <a:pt x="119" y="116"/>
                  <a:pt x="119" y="116"/>
                  <a:pt x="119" y="116"/>
                </a:cubicBezTo>
                <a:cubicBezTo>
                  <a:pt x="119" y="114"/>
                  <a:pt x="119" y="113"/>
                  <a:pt x="120" y="112"/>
                </a:cubicBezTo>
                <a:cubicBezTo>
                  <a:pt x="119" y="112"/>
                  <a:pt x="119" y="112"/>
                  <a:pt x="118" y="112"/>
                </a:cubicBezTo>
                <a:cubicBezTo>
                  <a:pt x="118" y="114"/>
                  <a:pt x="118" y="116"/>
                  <a:pt x="118" y="117"/>
                </a:cubicBezTo>
                <a:cubicBezTo>
                  <a:pt x="117" y="119"/>
                  <a:pt x="117" y="120"/>
                  <a:pt x="117" y="121"/>
                </a:cubicBezTo>
                <a:cubicBezTo>
                  <a:pt x="117" y="123"/>
                  <a:pt x="117" y="125"/>
                  <a:pt x="117" y="127"/>
                </a:cubicBezTo>
                <a:cubicBezTo>
                  <a:pt x="117" y="128"/>
                  <a:pt x="117" y="128"/>
                  <a:pt x="117" y="129"/>
                </a:cubicBezTo>
                <a:cubicBezTo>
                  <a:pt x="117" y="130"/>
                  <a:pt x="117" y="131"/>
                  <a:pt x="116" y="131"/>
                </a:cubicBezTo>
                <a:cubicBezTo>
                  <a:pt x="116" y="131"/>
                  <a:pt x="115" y="130"/>
                  <a:pt x="115" y="130"/>
                </a:cubicBezTo>
                <a:cubicBezTo>
                  <a:pt x="113" y="126"/>
                  <a:pt x="114" y="121"/>
                  <a:pt x="114" y="117"/>
                </a:cubicBezTo>
                <a:cubicBezTo>
                  <a:pt x="115" y="115"/>
                  <a:pt x="115" y="113"/>
                  <a:pt x="115" y="112"/>
                </a:cubicBezTo>
                <a:cubicBezTo>
                  <a:pt x="114" y="112"/>
                  <a:pt x="114" y="112"/>
                  <a:pt x="113" y="112"/>
                </a:cubicBezTo>
                <a:cubicBezTo>
                  <a:pt x="113" y="112"/>
                  <a:pt x="113" y="113"/>
                  <a:pt x="113" y="114"/>
                </a:cubicBezTo>
                <a:cubicBezTo>
                  <a:pt x="113" y="119"/>
                  <a:pt x="113" y="124"/>
                  <a:pt x="112" y="129"/>
                </a:cubicBezTo>
                <a:cubicBezTo>
                  <a:pt x="111" y="129"/>
                  <a:pt x="111" y="129"/>
                  <a:pt x="110" y="129"/>
                </a:cubicBezTo>
                <a:cubicBezTo>
                  <a:pt x="110" y="129"/>
                  <a:pt x="109" y="129"/>
                  <a:pt x="109" y="128"/>
                </a:cubicBezTo>
                <a:cubicBezTo>
                  <a:pt x="109" y="125"/>
                  <a:pt x="109" y="122"/>
                  <a:pt x="110" y="119"/>
                </a:cubicBezTo>
                <a:cubicBezTo>
                  <a:pt x="110" y="116"/>
                  <a:pt x="110" y="114"/>
                  <a:pt x="110" y="111"/>
                </a:cubicBezTo>
                <a:cubicBezTo>
                  <a:pt x="110" y="111"/>
                  <a:pt x="110" y="111"/>
                  <a:pt x="110" y="111"/>
                </a:cubicBezTo>
                <a:cubicBezTo>
                  <a:pt x="109" y="115"/>
                  <a:pt x="109" y="118"/>
                  <a:pt x="109" y="123"/>
                </a:cubicBezTo>
                <a:cubicBezTo>
                  <a:pt x="109" y="123"/>
                  <a:pt x="109" y="124"/>
                  <a:pt x="109" y="125"/>
                </a:cubicBezTo>
                <a:cubicBezTo>
                  <a:pt x="109" y="127"/>
                  <a:pt x="109" y="130"/>
                  <a:pt x="109" y="132"/>
                </a:cubicBezTo>
                <a:close/>
                <a:moveTo>
                  <a:pt x="144" y="112"/>
                </a:moveTo>
                <a:cubicBezTo>
                  <a:pt x="144" y="116"/>
                  <a:pt x="144" y="119"/>
                  <a:pt x="144" y="123"/>
                </a:cubicBezTo>
                <a:cubicBezTo>
                  <a:pt x="144" y="124"/>
                  <a:pt x="144" y="125"/>
                  <a:pt x="144" y="126"/>
                </a:cubicBezTo>
                <a:cubicBezTo>
                  <a:pt x="144" y="126"/>
                  <a:pt x="144" y="134"/>
                  <a:pt x="144" y="134"/>
                </a:cubicBezTo>
                <a:cubicBezTo>
                  <a:pt x="145" y="134"/>
                  <a:pt x="145" y="134"/>
                  <a:pt x="145" y="134"/>
                </a:cubicBezTo>
                <a:cubicBezTo>
                  <a:pt x="145" y="131"/>
                  <a:pt x="145" y="129"/>
                  <a:pt x="145" y="126"/>
                </a:cubicBezTo>
                <a:cubicBezTo>
                  <a:pt x="145" y="126"/>
                  <a:pt x="145" y="125"/>
                  <a:pt x="145" y="124"/>
                </a:cubicBezTo>
                <a:cubicBezTo>
                  <a:pt x="145" y="121"/>
                  <a:pt x="145" y="121"/>
                  <a:pt x="145" y="121"/>
                </a:cubicBezTo>
                <a:cubicBezTo>
                  <a:pt x="145" y="119"/>
                  <a:pt x="145" y="116"/>
                  <a:pt x="145" y="113"/>
                </a:cubicBezTo>
                <a:cubicBezTo>
                  <a:pt x="145" y="113"/>
                  <a:pt x="145" y="112"/>
                  <a:pt x="146" y="112"/>
                </a:cubicBezTo>
                <a:cubicBezTo>
                  <a:pt x="145" y="112"/>
                  <a:pt x="145" y="112"/>
                  <a:pt x="144" y="112"/>
                </a:cubicBezTo>
                <a:close/>
                <a:moveTo>
                  <a:pt x="148" y="134"/>
                </a:moveTo>
                <a:cubicBezTo>
                  <a:pt x="148" y="134"/>
                  <a:pt x="148" y="134"/>
                  <a:pt x="148" y="134"/>
                </a:cubicBezTo>
                <a:cubicBezTo>
                  <a:pt x="148" y="133"/>
                  <a:pt x="148" y="133"/>
                  <a:pt x="148" y="133"/>
                </a:cubicBezTo>
                <a:cubicBezTo>
                  <a:pt x="148" y="133"/>
                  <a:pt x="148" y="133"/>
                  <a:pt x="148" y="134"/>
                </a:cubicBezTo>
                <a:close/>
                <a:moveTo>
                  <a:pt x="156" y="112"/>
                </a:moveTo>
                <a:cubicBezTo>
                  <a:pt x="156" y="112"/>
                  <a:pt x="156" y="112"/>
                  <a:pt x="157" y="113"/>
                </a:cubicBezTo>
                <a:cubicBezTo>
                  <a:pt x="157" y="113"/>
                  <a:pt x="157" y="113"/>
                  <a:pt x="157" y="114"/>
                </a:cubicBezTo>
                <a:cubicBezTo>
                  <a:pt x="156" y="118"/>
                  <a:pt x="156" y="121"/>
                  <a:pt x="156" y="125"/>
                </a:cubicBezTo>
                <a:cubicBezTo>
                  <a:pt x="156" y="127"/>
                  <a:pt x="156" y="129"/>
                  <a:pt x="156" y="131"/>
                </a:cubicBezTo>
                <a:cubicBezTo>
                  <a:pt x="156" y="131"/>
                  <a:pt x="156" y="132"/>
                  <a:pt x="156" y="132"/>
                </a:cubicBezTo>
                <a:cubicBezTo>
                  <a:pt x="156" y="132"/>
                  <a:pt x="156" y="133"/>
                  <a:pt x="156" y="133"/>
                </a:cubicBezTo>
                <a:cubicBezTo>
                  <a:pt x="156" y="133"/>
                  <a:pt x="157" y="133"/>
                  <a:pt x="157" y="133"/>
                </a:cubicBezTo>
                <a:cubicBezTo>
                  <a:pt x="160" y="133"/>
                  <a:pt x="164" y="133"/>
                  <a:pt x="167" y="132"/>
                </a:cubicBezTo>
                <a:cubicBezTo>
                  <a:pt x="167" y="132"/>
                  <a:pt x="167" y="131"/>
                  <a:pt x="167" y="130"/>
                </a:cubicBezTo>
                <a:cubicBezTo>
                  <a:pt x="167" y="130"/>
                  <a:pt x="166" y="129"/>
                  <a:pt x="166" y="129"/>
                </a:cubicBezTo>
                <a:cubicBezTo>
                  <a:pt x="166" y="128"/>
                  <a:pt x="166" y="126"/>
                  <a:pt x="166" y="124"/>
                </a:cubicBezTo>
                <a:cubicBezTo>
                  <a:pt x="166" y="124"/>
                  <a:pt x="166" y="123"/>
                  <a:pt x="166" y="123"/>
                </a:cubicBezTo>
                <a:cubicBezTo>
                  <a:pt x="166" y="121"/>
                  <a:pt x="166" y="120"/>
                  <a:pt x="166" y="118"/>
                </a:cubicBezTo>
                <a:cubicBezTo>
                  <a:pt x="166" y="117"/>
                  <a:pt x="166" y="117"/>
                  <a:pt x="166" y="117"/>
                </a:cubicBezTo>
                <a:cubicBezTo>
                  <a:pt x="166" y="116"/>
                  <a:pt x="166" y="115"/>
                  <a:pt x="166" y="114"/>
                </a:cubicBezTo>
                <a:cubicBezTo>
                  <a:pt x="166" y="112"/>
                  <a:pt x="166" y="111"/>
                  <a:pt x="166" y="109"/>
                </a:cubicBezTo>
                <a:cubicBezTo>
                  <a:pt x="162" y="110"/>
                  <a:pt x="158" y="111"/>
                  <a:pt x="154" y="111"/>
                </a:cubicBezTo>
                <a:cubicBezTo>
                  <a:pt x="154" y="111"/>
                  <a:pt x="154" y="112"/>
                  <a:pt x="154" y="112"/>
                </a:cubicBezTo>
                <a:cubicBezTo>
                  <a:pt x="154" y="112"/>
                  <a:pt x="154" y="113"/>
                  <a:pt x="154" y="113"/>
                </a:cubicBezTo>
                <a:cubicBezTo>
                  <a:pt x="154" y="113"/>
                  <a:pt x="154" y="113"/>
                  <a:pt x="154" y="113"/>
                </a:cubicBezTo>
                <a:cubicBezTo>
                  <a:pt x="154" y="112"/>
                  <a:pt x="155" y="112"/>
                  <a:pt x="156" y="112"/>
                </a:cubicBezTo>
                <a:close/>
                <a:moveTo>
                  <a:pt x="106" y="132"/>
                </a:moveTo>
                <a:cubicBezTo>
                  <a:pt x="106" y="131"/>
                  <a:pt x="106" y="130"/>
                  <a:pt x="106" y="129"/>
                </a:cubicBezTo>
                <a:cubicBezTo>
                  <a:pt x="106" y="130"/>
                  <a:pt x="106" y="131"/>
                  <a:pt x="106" y="131"/>
                </a:cubicBezTo>
                <a:cubicBezTo>
                  <a:pt x="106" y="131"/>
                  <a:pt x="105" y="132"/>
                  <a:pt x="105" y="132"/>
                </a:cubicBezTo>
                <a:cubicBezTo>
                  <a:pt x="106" y="132"/>
                  <a:pt x="106" y="132"/>
                  <a:pt x="106" y="132"/>
                </a:cubicBezTo>
                <a:close/>
                <a:moveTo>
                  <a:pt x="174" y="129"/>
                </a:moveTo>
                <a:cubicBezTo>
                  <a:pt x="174" y="130"/>
                  <a:pt x="174" y="131"/>
                  <a:pt x="174" y="132"/>
                </a:cubicBezTo>
                <a:cubicBezTo>
                  <a:pt x="174" y="132"/>
                  <a:pt x="175" y="131"/>
                  <a:pt x="176" y="131"/>
                </a:cubicBezTo>
                <a:cubicBezTo>
                  <a:pt x="176" y="130"/>
                  <a:pt x="176" y="129"/>
                  <a:pt x="176" y="128"/>
                </a:cubicBezTo>
                <a:cubicBezTo>
                  <a:pt x="175" y="128"/>
                  <a:pt x="175" y="128"/>
                  <a:pt x="175" y="128"/>
                </a:cubicBezTo>
                <a:cubicBezTo>
                  <a:pt x="175" y="128"/>
                  <a:pt x="175" y="128"/>
                  <a:pt x="175" y="128"/>
                </a:cubicBezTo>
                <a:cubicBezTo>
                  <a:pt x="175" y="129"/>
                  <a:pt x="175" y="129"/>
                  <a:pt x="174" y="129"/>
                </a:cubicBezTo>
                <a:close/>
                <a:moveTo>
                  <a:pt x="100" y="131"/>
                </a:moveTo>
                <a:cubicBezTo>
                  <a:pt x="101" y="131"/>
                  <a:pt x="102" y="131"/>
                  <a:pt x="103" y="131"/>
                </a:cubicBezTo>
                <a:cubicBezTo>
                  <a:pt x="103" y="131"/>
                  <a:pt x="103" y="131"/>
                  <a:pt x="103" y="131"/>
                </a:cubicBezTo>
                <a:cubicBezTo>
                  <a:pt x="103" y="129"/>
                  <a:pt x="103" y="126"/>
                  <a:pt x="103" y="123"/>
                </a:cubicBezTo>
                <a:cubicBezTo>
                  <a:pt x="103" y="122"/>
                  <a:pt x="103" y="120"/>
                  <a:pt x="103" y="119"/>
                </a:cubicBezTo>
                <a:cubicBezTo>
                  <a:pt x="103" y="116"/>
                  <a:pt x="103" y="113"/>
                  <a:pt x="103" y="111"/>
                </a:cubicBezTo>
                <a:cubicBezTo>
                  <a:pt x="102" y="111"/>
                  <a:pt x="101" y="110"/>
                  <a:pt x="100" y="110"/>
                </a:cubicBezTo>
                <a:cubicBezTo>
                  <a:pt x="100" y="112"/>
                  <a:pt x="101" y="114"/>
                  <a:pt x="101" y="116"/>
                </a:cubicBezTo>
                <a:cubicBezTo>
                  <a:pt x="101" y="121"/>
                  <a:pt x="102" y="126"/>
                  <a:pt x="100" y="131"/>
                </a:cubicBezTo>
                <a:cubicBezTo>
                  <a:pt x="100" y="131"/>
                  <a:pt x="100" y="131"/>
                  <a:pt x="100" y="131"/>
                </a:cubicBezTo>
                <a:close/>
                <a:moveTo>
                  <a:pt x="179" y="129"/>
                </a:moveTo>
                <a:cubicBezTo>
                  <a:pt x="179" y="130"/>
                  <a:pt x="179" y="130"/>
                  <a:pt x="178" y="131"/>
                </a:cubicBezTo>
                <a:cubicBezTo>
                  <a:pt x="181" y="130"/>
                  <a:pt x="184" y="130"/>
                  <a:pt x="187" y="129"/>
                </a:cubicBezTo>
                <a:cubicBezTo>
                  <a:pt x="186" y="129"/>
                  <a:pt x="186" y="129"/>
                  <a:pt x="186" y="129"/>
                </a:cubicBezTo>
                <a:cubicBezTo>
                  <a:pt x="186" y="128"/>
                  <a:pt x="186" y="128"/>
                  <a:pt x="186" y="128"/>
                </a:cubicBezTo>
                <a:cubicBezTo>
                  <a:pt x="186" y="128"/>
                  <a:pt x="186" y="128"/>
                  <a:pt x="186" y="128"/>
                </a:cubicBezTo>
                <a:cubicBezTo>
                  <a:pt x="185" y="128"/>
                  <a:pt x="185" y="127"/>
                  <a:pt x="185" y="127"/>
                </a:cubicBezTo>
                <a:cubicBezTo>
                  <a:pt x="185" y="127"/>
                  <a:pt x="185" y="126"/>
                  <a:pt x="185" y="126"/>
                </a:cubicBezTo>
                <a:cubicBezTo>
                  <a:pt x="184" y="126"/>
                  <a:pt x="184" y="126"/>
                  <a:pt x="184" y="126"/>
                </a:cubicBezTo>
                <a:cubicBezTo>
                  <a:pt x="184" y="127"/>
                  <a:pt x="184" y="127"/>
                  <a:pt x="183" y="128"/>
                </a:cubicBezTo>
                <a:cubicBezTo>
                  <a:pt x="183" y="128"/>
                  <a:pt x="183" y="129"/>
                  <a:pt x="182" y="129"/>
                </a:cubicBezTo>
                <a:cubicBezTo>
                  <a:pt x="182" y="129"/>
                  <a:pt x="181" y="128"/>
                  <a:pt x="181" y="128"/>
                </a:cubicBezTo>
                <a:cubicBezTo>
                  <a:pt x="181" y="127"/>
                  <a:pt x="181" y="127"/>
                  <a:pt x="181" y="127"/>
                </a:cubicBezTo>
                <a:cubicBezTo>
                  <a:pt x="181" y="127"/>
                  <a:pt x="181" y="127"/>
                  <a:pt x="181" y="127"/>
                </a:cubicBezTo>
                <a:cubicBezTo>
                  <a:pt x="180" y="128"/>
                  <a:pt x="180" y="128"/>
                  <a:pt x="180" y="129"/>
                </a:cubicBezTo>
                <a:cubicBezTo>
                  <a:pt x="180" y="129"/>
                  <a:pt x="180" y="129"/>
                  <a:pt x="179" y="129"/>
                </a:cubicBezTo>
                <a:cubicBezTo>
                  <a:pt x="179" y="129"/>
                  <a:pt x="179" y="129"/>
                  <a:pt x="179" y="129"/>
                </a:cubicBezTo>
                <a:close/>
                <a:moveTo>
                  <a:pt x="95" y="130"/>
                </a:moveTo>
                <a:cubicBezTo>
                  <a:pt x="94" y="129"/>
                  <a:pt x="94" y="127"/>
                  <a:pt x="95" y="125"/>
                </a:cubicBezTo>
                <a:cubicBezTo>
                  <a:pt x="95" y="123"/>
                  <a:pt x="95" y="122"/>
                  <a:pt x="95" y="121"/>
                </a:cubicBezTo>
                <a:cubicBezTo>
                  <a:pt x="95" y="118"/>
                  <a:pt x="95" y="114"/>
                  <a:pt x="94" y="110"/>
                </a:cubicBezTo>
                <a:cubicBezTo>
                  <a:pt x="94" y="110"/>
                  <a:pt x="94" y="110"/>
                  <a:pt x="94" y="110"/>
                </a:cubicBezTo>
                <a:cubicBezTo>
                  <a:pt x="92" y="109"/>
                  <a:pt x="89" y="109"/>
                  <a:pt x="87" y="109"/>
                </a:cubicBezTo>
                <a:cubicBezTo>
                  <a:pt x="87" y="111"/>
                  <a:pt x="86" y="114"/>
                  <a:pt x="86" y="117"/>
                </a:cubicBezTo>
                <a:cubicBezTo>
                  <a:pt x="86" y="118"/>
                  <a:pt x="86" y="119"/>
                  <a:pt x="86" y="120"/>
                </a:cubicBezTo>
                <a:cubicBezTo>
                  <a:pt x="86" y="122"/>
                  <a:pt x="86" y="124"/>
                  <a:pt x="86" y="126"/>
                </a:cubicBezTo>
                <a:cubicBezTo>
                  <a:pt x="86" y="127"/>
                  <a:pt x="86" y="127"/>
                  <a:pt x="86" y="128"/>
                </a:cubicBezTo>
                <a:cubicBezTo>
                  <a:pt x="86" y="128"/>
                  <a:pt x="86" y="129"/>
                  <a:pt x="86" y="129"/>
                </a:cubicBezTo>
                <a:cubicBezTo>
                  <a:pt x="87" y="129"/>
                  <a:pt x="88" y="130"/>
                  <a:pt x="89" y="130"/>
                </a:cubicBezTo>
                <a:cubicBezTo>
                  <a:pt x="89" y="130"/>
                  <a:pt x="89" y="129"/>
                  <a:pt x="89" y="129"/>
                </a:cubicBezTo>
                <a:cubicBezTo>
                  <a:pt x="89" y="126"/>
                  <a:pt x="90" y="123"/>
                  <a:pt x="90" y="120"/>
                </a:cubicBezTo>
                <a:cubicBezTo>
                  <a:pt x="90" y="120"/>
                  <a:pt x="90" y="119"/>
                  <a:pt x="90" y="119"/>
                </a:cubicBezTo>
                <a:cubicBezTo>
                  <a:pt x="90" y="114"/>
                  <a:pt x="91" y="110"/>
                  <a:pt x="93" y="110"/>
                </a:cubicBezTo>
                <a:cubicBezTo>
                  <a:pt x="93" y="110"/>
                  <a:pt x="93" y="110"/>
                  <a:pt x="93" y="110"/>
                </a:cubicBezTo>
                <a:cubicBezTo>
                  <a:pt x="94" y="110"/>
                  <a:pt x="94" y="111"/>
                  <a:pt x="94" y="112"/>
                </a:cubicBezTo>
                <a:cubicBezTo>
                  <a:pt x="94" y="112"/>
                  <a:pt x="94" y="112"/>
                  <a:pt x="94" y="112"/>
                </a:cubicBezTo>
                <a:cubicBezTo>
                  <a:pt x="94" y="112"/>
                  <a:pt x="94" y="113"/>
                  <a:pt x="94" y="113"/>
                </a:cubicBezTo>
                <a:cubicBezTo>
                  <a:pt x="94" y="113"/>
                  <a:pt x="94" y="113"/>
                  <a:pt x="94" y="113"/>
                </a:cubicBezTo>
                <a:cubicBezTo>
                  <a:pt x="94" y="114"/>
                  <a:pt x="94" y="114"/>
                  <a:pt x="94" y="114"/>
                </a:cubicBezTo>
                <a:cubicBezTo>
                  <a:pt x="94" y="115"/>
                  <a:pt x="94" y="115"/>
                  <a:pt x="94" y="116"/>
                </a:cubicBezTo>
                <a:cubicBezTo>
                  <a:pt x="93" y="118"/>
                  <a:pt x="93" y="121"/>
                  <a:pt x="93" y="123"/>
                </a:cubicBezTo>
                <a:cubicBezTo>
                  <a:pt x="93" y="124"/>
                  <a:pt x="93" y="125"/>
                  <a:pt x="93" y="126"/>
                </a:cubicBezTo>
                <a:cubicBezTo>
                  <a:pt x="93" y="127"/>
                  <a:pt x="93" y="129"/>
                  <a:pt x="93" y="130"/>
                </a:cubicBezTo>
                <a:cubicBezTo>
                  <a:pt x="93" y="130"/>
                  <a:pt x="94" y="130"/>
                  <a:pt x="95" y="130"/>
                </a:cubicBezTo>
                <a:close/>
                <a:moveTo>
                  <a:pt x="83" y="129"/>
                </a:moveTo>
                <a:cubicBezTo>
                  <a:pt x="82" y="126"/>
                  <a:pt x="83" y="124"/>
                  <a:pt x="83" y="122"/>
                </a:cubicBezTo>
                <a:cubicBezTo>
                  <a:pt x="83" y="121"/>
                  <a:pt x="83" y="121"/>
                  <a:pt x="83" y="120"/>
                </a:cubicBezTo>
                <a:cubicBezTo>
                  <a:pt x="83" y="119"/>
                  <a:pt x="83" y="117"/>
                  <a:pt x="83" y="115"/>
                </a:cubicBezTo>
                <a:cubicBezTo>
                  <a:pt x="84" y="113"/>
                  <a:pt x="84" y="111"/>
                  <a:pt x="84" y="108"/>
                </a:cubicBezTo>
                <a:cubicBezTo>
                  <a:pt x="84" y="108"/>
                  <a:pt x="84" y="108"/>
                  <a:pt x="84" y="108"/>
                </a:cubicBezTo>
                <a:cubicBezTo>
                  <a:pt x="84" y="108"/>
                  <a:pt x="83" y="108"/>
                  <a:pt x="83" y="108"/>
                </a:cubicBezTo>
                <a:cubicBezTo>
                  <a:pt x="83" y="112"/>
                  <a:pt x="83" y="116"/>
                  <a:pt x="82" y="120"/>
                </a:cubicBezTo>
                <a:cubicBezTo>
                  <a:pt x="82" y="121"/>
                  <a:pt x="82" y="122"/>
                  <a:pt x="82" y="123"/>
                </a:cubicBezTo>
                <a:cubicBezTo>
                  <a:pt x="82" y="126"/>
                  <a:pt x="82" y="126"/>
                  <a:pt x="82" y="126"/>
                </a:cubicBezTo>
                <a:cubicBezTo>
                  <a:pt x="82" y="126"/>
                  <a:pt x="82" y="127"/>
                  <a:pt x="82" y="127"/>
                </a:cubicBezTo>
                <a:cubicBezTo>
                  <a:pt x="82" y="128"/>
                  <a:pt x="82" y="128"/>
                  <a:pt x="82" y="129"/>
                </a:cubicBezTo>
                <a:cubicBezTo>
                  <a:pt x="82" y="129"/>
                  <a:pt x="83" y="129"/>
                  <a:pt x="83" y="129"/>
                </a:cubicBezTo>
                <a:close/>
                <a:moveTo>
                  <a:pt x="74" y="127"/>
                </a:moveTo>
                <a:cubicBezTo>
                  <a:pt x="75" y="127"/>
                  <a:pt x="76" y="128"/>
                  <a:pt x="77" y="128"/>
                </a:cubicBezTo>
                <a:cubicBezTo>
                  <a:pt x="77" y="125"/>
                  <a:pt x="77" y="123"/>
                  <a:pt x="77" y="120"/>
                </a:cubicBezTo>
                <a:cubicBezTo>
                  <a:pt x="77" y="120"/>
                  <a:pt x="78" y="119"/>
                  <a:pt x="78" y="118"/>
                </a:cubicBezTo>
                <a:cubicBezTo>
                  <a:pt x="78" y="115"/>
                  <a:pt x="78" y="111"/>
                  <a:pt x="78" y="108"/>
                </a:cubicBezTo>
                <a:cubicBezTo>
                  <a:pt x="78" y="108"/>
                  <a:pt x="78" y="107"/>
                  <a:pt x="78" y="107"/>
                </a:cubicBezTo>
                <a:cubicBezTo>
                  <a:pt x="77" y="107"/>
                  <a:pt x="76" y="107"/>
                  <a:pt x="75" y="107"/>
                </a:cubicBezTo>
                <a:cubicBezTo>
                  <a:pt x="75" y="107"/>
                  <a:pt x="75" y="108"/>
                  <a:pt x="75" y="109"/>
                </a:cubicBezTo>
                <a:cubicBezTo>
                  <a:pt x="75" y="109"/>
                  <a:pt x="75" y="109"/>
                  <a:pt x="75" y="109"/>
                </a:cubicBezTo>
                <a:cubicBezTo>
                  <a:pt x="74" y="111"/>
                  <a:pt x="74" y="113"/>
                  <a:pt x="74" y="116"/>
                </a:cubicBezTo>
                <a:cubicBezTo>
                  <a:pt x="74" y="118"/>
                  <a:pt x="74" y="121"/>
                  <a:pt x="74" y="123"/>
                </a:cubicBezTo>
                <a:cubicBezTo>
                  <a:pt x="74" y="123"/>
                  <a:pt x="74" y="123"/>
                  <a:pt x="74" y="124"/>
                </a:cubicBezTo>
                <a:cubicBezTo>
                  <a:pt x="74" y="125"/>
                  <a:pt x="74" y="126"/>
                  <a:pt x="74" y="127"/>
                </a:cubicBezTo>
                <a:close/>
                <a:moveTo>
                  <a:pt x="189" y="126"/>
                </a:moveTo>
                <a:cubicBezTo>
                  <a:pt x="189" y="126"/>
                  <a:pt x="190" y="127"/>
                  <a:pt x="190" y="127"/>
                </a:cubicBezTo>
                <a:cubicBezTo>
                  <a:pt x="190" y="127"/>
                  <a:pt x="190" y="127"/>
                  <a:pt x="190" y="127"/>
                </a:cubicBezTo>
                <a:cubicBezTo>
                  <a:pt x="190" y="127"/>
                  <a:pt x="190" y="126"/>
                  <a:pt x="190" y="125"/>
                </a:cubicBezTo>
                <a:cubicBezTo>
                  <a:pt x="190" y="124"/>
                  <a:pt x="190" y="124"/>
                  <a:pt x="190" y="124"/>
                </a:cubicBezTo>
                <a:cubicBezTo>
                  <a:pt x="190" y="124"/>
                  <a:pt x="190" y="124"/>
                  <a:pt x="190" y="124"/>
                </a:cubicBezTo>
                <a:cubicBezTo>
                  <a:pt x="190" y="124"/>
                  <a:pt x="190" y="124"/>
                  <a:pt x="190" y="124"/>
                </a:cubicBezTo>
                <a:cubicBezTo>
                  <a:pt x="189" y="125"/>
                  <a:pt x="189" y="126"/>
                  <a:pt x="189" y="126"/>
                </a:cubicBezTo>
                <a:close/>
                <a:moveTo>
                  <a:pt x="71" y="127"/>
                </a:moveTo>
                <a:cubicBezTo>
                  <a:pt x="71" y="126"/>
                  <a:pt x="71" y="124"/>
                  <a:pt x="71" y="123"/>
                </a:cubicBezTo>
                <a:cubicBezTo>
                  <a:pt x="71" y="123"/>
                  <a:pt x="71" y="122"/>
                  <a:pt x="71" y="122"/>
                </a:cubicBezTo>
                <a:cubicBezTo>
                  <a:pt x="71" y="119"/>
                  <a:pt x="71" y="116"/>
                  <a:pt x="72" y="114"/>
                </a:cubicBezTo>
                <a:cubicBezTo>
                  <a:pt x="72" y="111"/>
                  <a:pt x="72" y="109"/>
                  <a:pt x="73" y="107"/>
                </a:cubicBezTo>
                <a:cubicBezTo>
                  <a:pt x="73" y="107"/>
                  <a:pt x="73" y="106"/>
                  <a:pt x="73" y="106"/>
                </a:cubicBezTo>
                <a:cubicBezTo>
                  <a:pt x="72" y="106"/>
                  <a:pt x="71" y="106"/>
                  <a:pt x="70" y="106"/>
                </a:cubicBezTo>
                <a:cubicBezTo>
                  <a:pt x="70" y="106"/>
                  <a:pt x="69" y="106"/>
                  <a:pt x="68" y="105"/>
                </a:cubicBezTo>
                <a:cubicBezTo>
                  <a:pt x="68" y="108"/>
                  <a:pt x="69" y="110"/>
                  <a:pt x="69" y="113"/>
                </a:cubicBezTo>
                <a:cubicBezTo>
                  <a:pt x="69" y="117"/>
                  <a:pt x="69" y="122"/>
                  <a:pt x="69" y="126"/>
                </a:cubicBezTo>
                <a:cubicBezTo>
                  <a:pt x="69" y="126"/>
                  <a:pt x="69" y="126"/>
                  <a:pt x="69" y="126"/>
                </a:cubicBezTo>
                <a:cubicBezTo>
                  <a:pt x="70" y="127"/>
                  <a:pt x="71" y="127"/>
                  <a:pt x="71" y="127"/>
                </a:cubicBezTo>
                <a:close/>
                <a:moveTo>
                  <a:pt x="193" y="123"/>
                </a:moveTo>
                <a:cubicBezTo>
                  <a:pt x="193" y="124"/>
                  <a:pt x="193" y="125"/>
                  <a:pt x="193" y="126"/>
                </a:cubicBezTo>
                <a:cubicBezTo>
                  <a:pt x="194" y="126"/>
                  <a:pt x="194" y="126"/>
                  <a:pt x="194" y="126"/>
                </a:cubicBezTo>
                <a:cubicBezTo>
                  <a:pt x="195" y="125"/>
                  <a:pt x="195" y="123"/>
                  <a:pt x="195" y="122"/>
                </a:cubicBezTo>
                <a:cubicBezTo>
                  <a:pt x="194" y="122"/>
                  <a:pt x="194" y="123"/>
                  <a:pt x="193" y="123"/>
                </a:cubicBezTo>
                <a:close/>
                <a:moveTo>
                  <a:pt x="60" y="125"/>
                </a:moveTo>
                <a:cubicBezTo>
                  <a:pt x="63" y="125"/>
                  <a:pt x="65" y="126"/>
                  <a:pt x="67" y="126"/>
                </a:cubicBezTo>
                <a:cubicBezTo>
                  <a:pt x="66" y="119"/>
                  <a:pt x="66" y="112"/>
                  <a:pt x="66" y="105"/>
                </a:cubicBezTo>
                <a:cubicBezTo>
                  <a:pt x="66" y="105"/>
                  <a:pt x="66" y="105"/>
                  <a:pt x="66" y="105"/>
                </a:cubicBezTo>
                <a:cubicBezTo>
                  <a:pt x="64" y="105"/>
                  <a:pt x="62" y="104"/>
                  <a:pt x="60" y="104"/>
                </a:cubicBezTo>
                <a:cubicBezTo>
                  <a:pt x="60" y="107"/>
                  <a:pt x="60" y="111"/>
                  <a:pt x="60" y="115"/>
                </a:cubicBezTo>
                <a:cubicBezTo>
                  <a:pt x="60" y="116"/>
                  <a:pt x="60" y="117"/>
                  <a:pt x="60" y="118"/>
                </a:cubicBezTo>
                <a:cubicBezTo>
                  <a:pt x="61" y="120"/>
                  <a:pt x="61" y="122"/>
                  <a:pt x="60" y="125"/>
                </a:cubicBezTo>
                <a:close/>
                <a:moveTo>
                  <a:pt x="176" y="123"/>
                </a:moveTo>
                <a:cubicBezTo>
                  <a:pt x="176" y="123"/>
                  <a:pt x="176" y="124"/>
                  <a:pt x="176" y="125"/>
                </a:cubicBezTo>
                <a:cubicBezTo>
                  <a:pt x="176" y="125"/>
                  <a:pt x="176" y="125"/>
                  <a:pt x="176" y="125"/>
                </a:cubicBezTo>
                <a:cubicBezTo>
                  <a:pt x="176" y="124"/>
                  <a:pt x="176" y="123"/>
                  <a:pt x="176" y="123"/>
                </a:cubicBezTo>
                <a:close/>
                <a:moveTo>
                  <a:pt x="197" y="123"/>
                </a:moveTo>
                <a:cubicBezTo>
                  <a:pt x="197" y="123"/>
                  <a:pt x="197" y="124"/>
                  <a:pt x="197" y="124"/>
                </a:cubicBezTo>
                <a:cubicBezTo>
                  <a:pt x="197" y="124"/>
                  <a:pt x="197" y="124"/>
                  <a:pt x="198" y="124"/>
                </a:cubicBezTo>
                <a:cubicBezTo>
                  <a:pt x="198" y="124"/>
                  <a:pt x="198" y="123"/>
                  <a:pt x="197" y="123"/>
                </a:cubicBezTo>
                <a:close/>
                <a:moveTo>
                  <a:pt x="53" y="123"/>
                </a:moveTo>
                <a:cubicBezTo>
                  <a:pt x="54" y="123"/>
                  <a:pt x="56" y="123"/>
                  <a:pt x="57" y="124"/>
                </a:cubicBezTo>
                <a:cubicBezTo>
                  <a:pt x="57" y="121"/>
                  <a:pt x="57" y="119"/>
                  <a:pt x="57" y="116"/>
                </a:cubicBezTo>
                <a:cubicBezTo>
                  <a:pt x="57" y="115"/>
                  <a:pt x="57" y="115"/>
                  <a:pt x="57" y="114"/>
                </a:cubicBezTo>
                <a:cubicBezTo>
                  <a:pt x="57" y="109"/>
                  <a:pt x="57" y="106"/>
                  <a:pt x="58" y="103"/>
                </a:cubicBezTo>
                <a:cubicBezTo>
                  <a:pt x="56" y="102"/>
                  <a:pt x="55" y="102"/>
                  <a:pt x="54" y="102"/>
                </a:cubicBezTo>
                <a:cubicBezTo>
                  <a:pt x="54" y="106"/>
                  <a:pt x="54" y="109"/>
                  <a:pt x="53" y="113"/>
                </a:cubicBezTo>
                <a:cubicBezTo>
                  <a:pt x="53" y="115"/>
                  <a:pt x="53" y="115"/>
                  <a:pt x="53" y="115"/>
                </a:cubicBezTo>
                <a:cubicBezTo>
                  <a:pt x="53" y="116"/>
                  <a:pt x="53" y="118"/>
                  <a:pt x="53" y="120"/>
                </a:cubicBezTo>
                <a:cubicBezTo>
                  <a:pt x="53" y="120"/>
                  <a:pt x="53" y="121"/>
                  <a:pt x="53" y="121"/>
                </a:cubicBezTo>
                <a:cubicBezTo>
                  <a:pt x="53" y="122"/>
                  <a:pt x="53" y="122"/>
                  <a:pt x="53" y="123"/>
                </a:cubicBezTo>
                <a:close/>
                <a:moveTo>
                  <a:pt x="98" y="119"/>
                </a:moveTo>
                <a:cubicBezTo>
                  <a:pt x="98" y="120"/>
                  <a:pt x="98" y="121"/>
                  <a:pt x="98" y="121"/>
                </a:cubicBezTo>
                <a:cubicBezTo>
                  <a:pt x="98" y="122"/>
                  <a:pt x="98" y="122"/>
                  <a:pt x="98" y="122"/>
                </a:cubicBezTo>
                <a:cubicBezTo>
                  <a:pt x="98" y="122"/>
                  <a:pt x="98" y="121"/>
                  <a:pt x="98" y="120"/>
                </a:cubicBezTo>
                <a:cubicBezTo>
                  <a:pt x="98" y="120"/>
                  <a:pt x="98" y="120"/>
                  <a:pt x="98" y="119"/>
                </a:cubicBezTo>
                <a:close/>
                <a:moveTo>
                  <a:pt x="44" y="119"/>
                </a:moveTo>
                <a:cubicBezTo>
                  <a:pt x="45" y="120"/>
                  <a:pt x="45" y="120"/>
                  <a:pt x="46" y="120"/>
                </a:cubicBezTo>
                <a:cubicBezTo>
                  <a:pt x="47" y="121"/>
                  <a:pt x="48" y="121"/>
                  <a:pt x="49" y="121"/>
                </a:cubicBezTo>
                <a:cubicBezTo>
                  <a:pt x="49" y="120"/>
                  <a:pt x="50" y="118"/>
                  <a:pt x="50" y="116"/>
                </a:cubicBezTo>
                <a:cubicBezTo>
                  <a:pt x="50" y="116"/>
                  <a:pt x="50" y="115"/>
                  <a:pt x="50" y="114"/>
                </a:cubicBezTo>
                <a:cubicBezTo>
                  <a:pt x="50" y="112"/>
                  <a:pt x="50" y="112"/>
                  <a:pt x="50" y="112"/>
                </a:cubicBezTo>
                <a:cubicBezTo>
                  <a:pt x="51" y="108"/>
                  <a:pt x="51" y="104"/>
                  <a:pt x="51" y="101"/>
                </a:cubicBezTo>
                <a:cubicBezTo>
                  <a:pt x="49" y="100"/>
                  <a:pt x="46" y="99"/>
                  <a:pt x="44" y="98"/>
                </a:cubicBezTo>
                <a:cubicBezTo>
                  <a:pt x="44" y="102"/>
                  <a:pt x="45" y="105"/>
                  <a:pt x="45" y="108"/>
                </a:cubicBezTo>
                <a:cubicBezTo>
                  <a:pt x="45" y="109"/>
                  <a:pt x="45" y="110"/>
                  <a:pt x="45" y="111"/>
                </a:cubicBezTo>
                <a:cubicBezTo>
                  <a:pt x="45" y="113"/>
                  <a:pt x="45" y="116"/>
                  <a:pt x="44" y="119"/>
                </a:cubicBezTo>
                <a:cubicBezTo>
                  <a:pt x="44" y="119"/>
                  <a:pt x="44" y="119"/>
                  <a:pt x="44" y="119"/>
                </a:cubicBezTo>
                <a:close/>
                <a:moveTo>
                  <a:pt x="203" y="120"/>
                </a:moveTo>
                <a:cubicBezTo>
                  <a:pt x="203" y="120"/>
                  <a:pt x="203" y="120"/>
                  <a:pt x="203" y="121"/>
                </a:cubicBezTo>
                <a:cubicBezTo>
                  <a:pt x="204" y="120"/>
                  <a:pt x="205" y="119"/>
                  <a:pt x="206" y="119"/>
                </a:cubicBezTo>
                <a:cubicBezTo>
                  <a:pt x="206" y="118"/>
                  <a:pt x="206" y="117"/>
                  <a:pt x="206" y="117"/>
                </a:cubicBezTo>
                <a:cubicBezTo>
                  <a:pt x="206" y="117"/>
                  <a:pt x="206" y="117"/>
                  <a:pt x="206" y="117"/>
                </a:cubicBezTo>
                <a:cubicBezTo>
                  <a:pt x="206" y="117"/>
                  <a:pt x="205" y="117"/>
                  <a:pt x="205" y="117"/>
                </a:cubicBezTo>
                <a:cubicBezTo>
                  <a:pt x="205" y="118"/>
                  <a:pt x="205" y="118"/>
                  <a:pt x="204" y="119"/>
                </a:cubicBezTo>
                <a:cubicBezTo>
                  <a:pt x="204" y="120"/>
                  <a:pt x="204" y="120"/>
                  <a:pt x="203" y="120"/>
                </a:cubicBezTo>
                <a:cubicBezTo>
                  <a:pt x="203" y="120"/>
                  <a:pt x="203" y="120"/>
                  <a:pt x="203" y="120"/>
                </a:cubicBezTo>
                <a:close/>
                <a:moveTo>
                  <a:pt x="186" y="105"/>
                </a:moveTo>
                <a:cubicBezTo>
                  <a:pt x="186" y="106"/>
                  <a:pt x="186" y="107"/>
                  <a:pt x="186" y="108"/>
                </a:cubicBezTo>
                <a:cubicBezTo>
                  <a:pt x="186" y="108"/>
                  <a:pt x="186" y="109"/>
                  <a:pt x="186" y="109"/>
                </a:cubicBezTo>
                <a:cubicBezTo>
                  <a:pt x="185" y="111"/>
                  <a:pt x="185" y="113"/>
                  <a:pt x="185" y="116"/>
                </a:cubicBezTo>
                <a:cubicBezTo>
                  <a:pt x="185" y="117"/>
                  <a:pt x="185" y="118"/>
                  <a:pt x="185" y="119"/>
                </a:cubicBezTo>
                <a:cubicBezTo>
                  <a:pt x="185" y="120"/>
                  <a:pt x="185" y="120"/>
                  <a:pt x="185" y="120"/>
                </a:cubicBezTo>
                <a:cubicBezTo>
                  <a:pt x="185" y="120"/>
                  <a:pt x="185" y="119"/>
                  <a:pt x="185" y="119"/>
                </a:cubicBezTo>
                <a:cubicBezTo>
                  <a:pt x="185" y="118"/>
                  <a:pt x="185" y="118"/>
                  <a:pt x="185" y="118"/>
                </a:cubicBezTo>
                <a:cubicBezTo>
                  <a:pt x="185" y="116"/>
                  <a:pt x="185" y="115"/>
                  <a:pt x="186" y="114"/>
                </a:cubicBezTo>
                <a:cubicBezTo>
                  <a:pt x="186" y="113"/>
                  <a:pt x="186" y="111"/>
                  <a:pt x="186" y="109"/>
                </a:cubicBezTo>
                <a:cubicBezTo>
                  <a:pt x="186" y="108"/>
                  <a:pt x="186" y="107"/>
                  <a:pt x="186" y="106"/>
                </a:cubicBezTo>
                <a:cubicBezTo>
                  <a:pt x="186" y="106"/>
                  <a:pt x="186" y="105"/>
                  <a:pt x="186" y="105"/>
                </a:cubicBezTo>
                <a:close/>
                <a:moveTo>
                  <a:pt x="106" y="111"/>
                </a:moveTo>
                <a:cubicBezTo>
                  <a:pt x="106" y="114"/>
                  <a:pt x="106" y="116"/>
                  <a:pt x="106" y="119"/>
                </a:cubicBezTo>
                <a:cubicBezTo>
                  <a:pt x="106" y="116"/>
                  <a:pt x="107" y="113"/>
                  <a:pt x="107" y="111"/>
                </a:cubicBezTo>
                <a:lnTo>
                  <a:pt x="106" y="111"/>
                </a:lnTo>
                <a:close/>
                <a:moveTo>
                  <a:pt x="193" y="119"/>
                </a:moveTo>
                <a:cubicBezTo>
                  <a:pt x="193" y="119"/>
                  <a:pt x="193" y="118"/>
                  <a:pt x="194" y="118"/>
                </a:cubicBezTo>
                <a:cubicBezTo>
                  <a:pt x="194" y="118"/>
                  <a:pt x="195" y="118"/>
                  <a:pt x="195" y="117"/>
                </a:cubicBezTo>
                <a:cubicBezTo>
                  <a:pt x="195" y="117"/>
                  <a:pt x="195" y="117"/>
                  <a:pt x="195" y="116"/>
                </a:cubicBezTo>
                <a:cubicBezTo>
                  <a:pt x="194" y="117"/>
                  <a:pt x="194" y="117"/>
                  <a:pt x="193" y="117"/>
                </a:cubicBezTo>
                <a:cubicBezTo>
                  <a:pt x="193" y="118"/>
                  <a:pt x="193" y="118"/>
                  <a:pt x="193" y="119"/>
                </a:cubicBezTo>
                <a:cubicBezTo>
                  <a:pt x="193" y="119"/>
                  <a:pt x="193" y="119"/>
                  <a:pt x="193" y="119"/>
                </a:cubicBezTo>
                <a:close/>
                <a:moveTo>
                  <a:pt x="35" y="115"/>
                </a:moveTo>
                <a:cubicBezTo>
                  <a:pt x="38" y="117"/>
                  <a:pt x="40" y="118"/>
                  <a:pt x="42" y="119"/>
                </a:cubicBezTo>
                <a:cubicBezTo>
                  <a:pt x="41" y="116"/>
                  <a:pt x="41" y="114"/>
                  <a:pt x="42" y="111"/>
                </a:cubicBezTo>
                <a:cubicBezTo>
                  <a:pt x="42" y="110"/>
                  <a:pt x="42" y="109"/>
                  <a:pt x="42" y="108"/>
                </a:cubicBezTo>
                <a:cubicBezTo>
                  <a:pt x="42" y="107"/>
                  <a:pt x="42" y="107"/>
                  <a:pt x="42" y="107"/>
                </a:cubicBezTo>
                <a:cubicBezTo>
                  <a:pt x="42" y="104"/>
                  <a:pt x="42" y="101"/>
                  <a:pt x="42" y="97"/>
                </a:cubicBezTo>
                <a:cubicBezTo>
                  <a:pt x="39" y="96"/>
                  <a:pt x="37" y="95"/>
                  <a:pt x="35" y="94"/>
                </a:cubicBezTo>
                <a:cubicBezTo>
                  <a:pt x="35" y="98"/>
                  <a:pt x="35" y="102"/>
                  <a:pt x="35" y="106"/>
                </a:cubicBezTo>
                <a:cubicBezTo>
                  <a:pt x="35" y="106"/>
                  <a:pt x="35" y="107"/>
                  <a:pt x="35" y="108"/>
                </a:cubicBezTo>
                <a:cubicBezTo>
                  <a:pt x="35" y="110"/>
                  <a:pt x="36" y="113"/>
                  <a:pt x="35" y="115"/>
                </a:cubicBezTo>
                <a:close/>
                <a:moveTo>
                  <a:pt x="97" y="110"/>
                </a:moveTo>
                <a:cubicBezTo>
                  <a:pt x="97" y="112"/>
                  <a:pt x="98" y="115"/>
                  <a:pt x="98" y="118"/>
                </a:cubicBezTo>
                <a:cubicBezTo>
                  <a:pt x="98" y="118"/>
                  <a:pt x="98" y="118"/>
                  <a:pt x="98" y="117"/>
                </a:cubicBezTo>
                <a:cubicBezTo>
                  <a:pt x="98" y="115"/>
                  <a:pt x="97" y="112"/>
                  <a:pt x="97" y="110"/>
                </a:cubicBezTo>
                <a:cubicBezTo>
                  <a:pt x="97" y="110"/>
                  <a:pt x="97" y="110"/>
                  <a:pt x="97" y="110"/>
                </a:cubicBezTo>
                <a:close/>
                <a:moveTo>
                  <a:pt x="210" y="114"/>
                </a:moveTo>
                <a:cubicBezTo>
                  <a:pt x="210" y="115"/>
                  <a:pt x="210" y="115"/>
                  <a:pt x="210" y="115"/>
                </a:cubicBezTo>
                <a:cubicBezTo>
                  <a:pt x="210" y="115"/>
                  <a:pt x="210" y="114"/>
                  <a:pt x="210" y="114"/>
                </a:cubicBezTo>
                <a:cubicBezTo>
                  <a:pt x="210" y="114"/>
                  <a:pt x="210" y="114"/>
                  <a:pt x="210" y="114"/>
                </a:cubicBezTo>
                <a:close/>
                <a:moveTo>
                  <a:pt x="200" y="115"/>
                </a:moveTo>
                <a:cubicBezTo>
                  <a:pt x="200" y="114"/>
                  <a:pt x="200" y="114"/>
                  <a:pt x="200" y="114"/>
                </a:cubicBezTo>
                <a:cubicBezTo>
                  <a:pt x="200" y="114"/>
                  <a:pt x="200" y="113"/>
                  <a:pt x="200" y="113"/>
                </a:cubicBezTo>
                <a:cubicBezTo>
                  <a:pt x="200" y="113"/>
                  <a:pt x="200" y="113"/>
                  <a:pt x="199" y="113"/>
                </a:cubicBezTo>
                <a:cubicBezTo>
                  <a:pt x="199" y="113"/>
                  <a:pt x="199" y="114"/>
                  <a:pt x="200" y="115"/>
                </a:cubicBezTo>
                <a:close/>
                <a:moveTo>
                  <a:pt x="27" y="110"/>
                </a:moveTo>
                <a:cubicBezTo>
                  <a:pt x="29" y="111"/>
                  <a:pt x="31" y="112"/>
                  <a:pt x="32" y="113"/>
                </a:cubicBezTo>
                <a:cubicBezTo>
                  <a:pt x="32" y="112"/>
                  <a:pt x="32" y="110"/>
                  <a:pt x="32" y="108"/>
                </a:cubicBezTo>
                <a:cubicBezTo>
                  <a:pt x="32" y="107"/>
                  <a:pt x="32" y="106"/>
                  <a:pt x="32" y="105"/>
                </a:cubicBezTo>
                <a:cubicBezTo>
                  <a:pt x="32" y="100"/>
                  <a:pt x="32" y="97"/>
                  <a:pt x="32" y="93"/>
                </a:cubicBezTo>
                <a:cubicBezTo>
                  <a:pt x="32" y="93"/>
                  <a:pt x="32" y="93"/>
                  <a:pt x="32" y="93"/>
                </a:cubicBezTo>
                <a:cubicBezTo>
                  <a:pt x="32" y="93"/>
                  <a:pt x="31" y="93"/>
                  <a:pt x="31" y="92"/>
                </a:cubicBezTo>
                <a:cubicBezTo>
                  <a:pt x="30" y="92"/>
                  <a:pt x="29" y="91"/>
                  <a:pt x="28" y="91"/>
                </a:cubicBezTo>
                <a:cubicBezTo>
                  <a:pt x="28" y="93"/>
                  <a:pt x="27" y="96"/>
                  <a:pt x="27" y="99"/>
                </a:cubicBezTo>
                <a:cubicBezTo>
                  <a:pt x="27" y="100"/>
                  <a:pt x="27" y="101"/>
                  <a:pt x="27" y="102"/>
                </a:cubicBezTo>
                <a:cubicBezTo>
                  <a:pt x="27" y="104"/>
                  <a:pt x="27" y="106"/>
                  <a:pt x="27" y="108"/>
                </a:cubicBezTo>
                <a:cubicBezTo>
                  <a:pt x="27" y="109"/>
                  <a:pt x="27" y="109"/>
                  <a:pt x="27" y="109"/>
                </a:cubicBezTo>
                <a:cubicBezTo>
                  <a:pt x="27" y="110"/>
                  <a:pt x="27" y="110"/>
                  <a:pt x="27" y="110"/>
                </a:cubicBezTo>
                <a:close/>
                <a:moveTo>
                  <a:pt x="150" y="112"/>
                </a:moveTo>
                <a:cubicBezTo>
                  <a:pt x="150" y="112"/>
                  <a:pt x="151" y="112"/>
                  <a:pt x="151" y="113"/>
                </a:cubicBezTo>
                <a:cubicBezTo>
                  <a:pt x="151" y="112"/>
                  <a:pt x="151" y="112"/>
                  <a:pt x="151" y="112"/>
                </a:cubicBezTo>
                <a:cubicBezTo>
                  <a:pt x="150" y="112"/>
                  <a:pt x="149" y="112"/>
                  <a:pt x="148" y="112"/>
                </a:cubicBezTo>
                <a:cubicBezTo>
                  <a:pt x="148" y="112"/>
                  <a:pt x="148" y="112"/>
                  <a:pt x="148" y="113"/>
                </a:cubicBezTo>
                <a:cubicBezTo>
                  <a:pt x="149" y="112"/>
                  <a:pt x="149" y="112"/>
                  <a:pt x="150" y="112"/>
                </a:cubicBezTo>
                <a:close/>
                <a:moveTo>
                  <a:pt x="214" y="111"/>
                </a:moveTo>
                <a:cubicBezTo>
                  <a:pt x="214" y="112"/>
                  <a:pt x="214" y="112"/>
                  <a:pt x="214" y="113"/>
                </a:cubicBezTo>
                <a:cubicBezTo>
                  <a:pt x="214" y="113"/>
                  <a:pt x="215" y="112"/>
                  <a:pt x="215" y="112"/>
                </a:cubicBezTo>
                <a:cubicBezTo>
                  <a:pt x="215" y="111"/>
                  <a:pt x="215" y="111"/>
                  <a:pt x="215" y="110"/>
                </a:cubicBezTo>
                <a:cubicBezTo>
                  <a:pt x="215" y="110"/>
                  <a:pt x="214" y="111"/>
                  <a:pt x="214" y="111"/>
                </a:cubicBezTo>
                <a:close/>
                <a:moveTo>
                  <a:pt x="193" y="102"/>
                </a:moveTo>
                <a:cubicBezTo>
                  <a:pt x="194" y="102"/>
                  <a:pt x="194" y="103"/>
                  <a:pt x="194" y="103"/>
                </a:cubicBezTo>
                <a:cubicBezTo>
                  <a:pt x="195" y="106"/>
                  <a:pt x="195" y="109"/>
                  <a:pt x="194" y="113"/>
                </a:cubicBezTo>
                <a:cubicBezTo>
                  <a:pt x="194" y="112"/>
                  <a:pt x="195" y="112"/>
                  <a:pt x="195" y="112"/>
                </a:cubicBezTo>
                <a:cubicBezTo>
                  <a:pt x="195" y="112"/>
                  <a:pt x="195" y="111"/>
                  <a:pt x="195" y="111"/>
                </a:cubicBezTo>
                <a:cubicBezTo>
                  <a:pt x="195" y="110"/>
                  <a:pt x="195" y="109"/>
                  <a:pt x="195" y="108"/>
                </a:cubicBezTo>
                <a:cubicBezTo>
                  <a:pt x="195" y="105"/>
                  <a:pt x="194" y="102"/>
                  <a:pt x="194" y="99"/>
                </a:cubicBezTo>
                <a:cubicBezTo>
                  <a:pt x="193" y="100"/>
                  <a:pt x="191" y="100"/>
                  <a:pt x="189" y="101"/>
                </a:cubicBezTo>
                <a:cubicBezTo>
                  <a:pt x="190" y="101"/>
                  <a:pt x="190" y="102"/>
                  <a:pt x="190" y="102"/>
                </a:cubicBezTo>
                <a:cubicBezTo>
                  <a:pt x="189" y="102"/>
                  <a:pt x="189" y="102"/>
                  <a:pt x="189" y="102"/>
                </a:cubicBezTo>
                <a:cubicBezTo>
                  <a:pt x="189" y="102"/>
                  <a:pt x="189" y="102"/>
                  <a:pt x="189" y="102"/>
                </a:cubicBezTo>
                <a:cubicBezTo>
                  <a:pt x="189" y="103"/>
                  <a:pt x="189" y="103"/>
                  <a:pt x="189" y="104"/>
                </a:cubicBezTo>
                <a:cubicBezTo>
                  <a:pt x="189" y="104"/>
                  <a:pt x="189" y="105"/>
                  <a:pt x="189" y="105"/>
                </a:cubicBezTo>
                <a:cubicBezTo>
                  <a:pt x="189" y="106"/>
                  <a:pt x="189" y="108"/>
                  <a:pt x="189" y="109"/>
                </a:cubicBezTo>
                <a:cubicBezTo>
                  <a:pt x="189" y="110"/>
                  <a:pt x="189" y="111"/>
                  <a:pt x="189" y="112"/>
                </a:cubicBezTo>
                <a:cubicBezTo>
                  <a:pt x="189" y="110"/>
                  <a:pt x="190" y="107"/>
                  <a:pt x="190" y="105"/>
                </a:cubicBezTo>
                <a:cubicBezTo>
                  <a:pt x="190" y="104"/>
                  <a:pt x="190" y="104"/>
                  <a:pt x="190" y="104"/>
                </a:cubicBezTo>
                <a:cubicBezTo>
                  <a:pt x="190" y="103"/>
                  <a:pt x="191" y="102"/>
                  <a:pt x="191" y="101"/>
                </a:cubicBezTo>
                <a:cubicBezTo>
                  <a:pt x="191" y="101"/>
                  <a:pt x="191" y="100"/>
                  <a:pt x="192" y="100"/>
                </a:cubicBezTo>
                <a:cubicBezTo>
                  <a:pt x="192" y="100"/>
                  <a:pt x="193" y="100"/>
                  <a:pt x="193" y="101"/>
                </a:cubicBezTo>
                <a:cubicBezTo>
                  <a:pt x="193" y="101"/>
                  <a:pt x="193" y="101"/>
                  <a:pt x="193" y="102"/>
                </a:cubicBezTo>
                <a:cubicBezTo>
                  <a:pt x="193" y="102"/>
                  <a:pt x="193" y="102"/>
                  <a:pt x="193" y="102"/>
                </a:cubicBezTo>
                <a:close/>
                <a:moveTo>
                  <a:pt x="198" y="97"/>
                </a:moveTo>
                <a:cubicBezTo>
                  <a:pt x="198" y="101"/>
                  <a:pt x="198" y="105"/>
                  <a:pt x="199" y="109"/>
                </a:cubicBezTo>
                <a:cubicBezTo>
                  <a:pt x="199" y="109"/>
                  <a:pt x="200" y="108"/>
                  <a:pt x="200" y="108"/>
                </a:cubicBezTo>
                <a:cubicBezTo>
                  <a:pt x="200" y="107"/>
                  <a:pt x="200" y="106"/>
                  <a:pt x="200" y="106"/>
                </a:cubicBezTo>
                <a:cubicBezTo>
                  <a:pt x="200" y="106"/>
                  <a:pt x="200" y="106"/>
                  <a:pt x="200" y="106"/>
                </a:cubicBezTo>
                <a:cubicBezTo>
                  <a:pt x="199" y="106"/>
                  <a:pt x="199" y="105"/>
                  <a:pt x="199" y="105"/>
                </a:cubicBezTo>
                <a:cubicBezTo>
                  <a:pt x="199" y="104"/>
                  <a:pt x="199" y="104"/>
                  <a:pt x="199" y="104"/>
                </a:cubicBezTo>
                <a:cubicBezTo>
                  <a:pt x="199" y="103"/>
                  <a:pt x="200" y="103"/>
                  <a:pt x="200" y="103"/>
                </a:cubicBezTo>
                <a:cubicBezTo>
                  <a:pt x="200" y="101"/>
                  <a:pt x="200" y="100"/>
                  <a:pt x="200" y="99"/>
                </a:cubicBezTo>
                <a:cubicBezTo>
                  <a:pt x="200" y="99"/>
                  <a:pt x="200" y="99"/>
                  <a:pt x="200" y="99"/>
                </a:cubicBezTo>
                <a:cubicBezTo>
                  <a:pt x="199" y="98"/>
                  <a:pt x="199" y="98"/>
                  <a:pt x="200" y="97"/>
                </a:cubicBezTo>
                <a:cubicBezTo>
                  <a:pt x="200" y="97"/>
                  <a:pt x="200" y="97"/>
                  <a:pt x="200" y="97"/>
                </a:cubicBezTo>
                <a:cubicBezTo>
                  <a:pt x="200" y="97"/>
                  <a:pt x="200" y="96"/>
                  <a:pt x="200" y="96"/>
                </a:cubicBezTo>
                <a:cubicBezTo>
                  <a:pt x="199" y="96"/>
                  <a:pt x="199" y="96"/>
                  <a:pt x="198" y="97"/>
                </a:cubicBezTo>
                <a:close/>
                <a:moveTo>
                  <a:pt x="81" y="108"/>
                </a:moveTo>
                <a:cubicBezTo>
                  <a:pt x="81" y="108"/>
                  <a:pt x="81" y="108"/>
                  <a:pt x="81" y="108"/>
                </a:cubicBezTo>
                <a:cubicBezTo>
                  <a:pt x="81" y="108"/>
                  <a:pt x="81" y="109"/>
                  <a:pt x="81" y="109"/>
                </a:cubicBezTo>
                <a:cubicBezTo>
                  <a:pt x="81" y="109"/>
                  <a:pt x="81" y="108"/>
                  <a:pt x="81" y="108"/>
                </a:cubicBezTo>
                <a:cubicBezTo>
                  <a:pt x="81" y="108"/>
                  <a:pt x="81" y="108"/>
                  <a:pt x="81" y="108"/>
                </a:cubicBezTo>
                <a:close/>
                <a:moveTo>
                  <a:pt x="107" y="107"/>
                </a:moveTo>
                <a:cubicBezTo>
                  <a:pt x="116" y="108"/>
                  <a:pt x="125" y="109"/>
                  <a:pt x="132" y="109"/>
                </a:cubicBezTo>
                <a:cubicBezTo>
                  <a:pt x="145" y="109"/>
                  <a:pt x="156" y="108"/>
                  <a:pt x="166" y="105"/>
                </a:cubicBezTo>
                <a:cubicBezTo>
                  <a:pt x="166" y="105"/>
                  <a:pt x="166" y="105"/>
                  <a:pt x="166" y="105"/>
                </a:cubicBezTo>
                <a:cubicBezTo>
                  <a:pt x="166" y="104"/>
                  <a:pt x="167" y="104"/>
                  <a:pt x="168" y="104"/>
                </a:cubicBezTo>
                <a:cubicBezTo>
                  <a:pt x="168" y="104"/>
                  <a:pt x="169" y="104"/>
                  <a:pt x="169" y="105"/>
                </a:cubicBezTo>
                <a:cubicBezTo>
                  <a:pt x="171" y="104"/>
                  <a:pt x="174" y="103"/>
                  <a:pt x="176" y="103"/>
                </a:cubicBezTo>
                <a:cubicBezTo>
                  <a:pt x="188" y="99"/>
                  <a:pt x="200" y="93"/>
                  <a:pt x="210" y="85"/>
                </a:cubicBezTo>
                <a:cubicBezTo>
                  <a:pt x="219" y="77"/>
                  <a:pt x="228" y="69"/>
                  <a:pt x="226" y="57"/>
                </a:cubicBezTo>
                <a:cubicBezTo>
                  <a:pt x="224" y="57"/>
                  <a:pt x="222" y="57"/>
                  <a:pt x="220" y="57"/>
                </a:cubicBezTo>
                <a:cubicBezTo>
                  <a:pt x="220" y="58"/>
                  <a:pt x="220" y="58"/>
                  <a:pt x="219" y="59"/>
                </a:cubicBezTo>
                <a:cubicBezTo>
                  <a:pt x="219" y="59"/>
                  <a:pt x="219" y="59"/>
                  <a:pt x="218" y="59"/>
                </a:cubicBezTo>
                <a:cubicBezTo>
                  <a:pt x="218" y="59"/>
                  <a:pt x="218" y="59"/>
                  <a:pt x="217" y="59"/>
                </a:cubicBezTo>
                <a:cubicBezTo>
                  <a:pt x="217" y="59"/>
                  <a:pt x="217" y="58"/>
                  <a:pt x="217" y="58"/>
                </a:cubicBezTo>
                <a:cubicBezTo>
                  <a:pt x="217" y="58"/>
                  <a:pt x="217" y="57"/>
                  <a:pt x="217" y="57"/>
                </a:cubicBezTo>
                <a:cubicBezTo>
                  <a:pt x="217" y="57"/>
                  <a:pt x="216" y="57"/>
                  <a:pt x="215" y="57"/>
                </a:cubicBezTo>
                <a:cubicBezTo>
                  <a:pt x="215" y="57"/>
                  <a:pt x="215" y="57"/>
                  <a:pt x="215" y="57"/>
                </a:cubicBezTo>
                <a:cubicBezTo>
                  <a:pt x="214" y="57"/>
                  <a:pt x="214" y="57"/>
                  <a:pt x="214" y="57"/>
                </a:cubicBezTo>
                <a:cubicBezTo>
                  <a:pt x="209" y="57"/>
                  <a:pt x="204" y="57"/>
                  <a:pt x="198" y="57"/>
                </a:cubicBezTo>
                <a:cubicBezTo>
                  <a:pt x="198" y="57"/>
                  <a:pt x="198" y="57"/>
                  <a:pt x="198" y="57"/>
                </a:cubicBezTo>
                <a:cubicBezTo>
                  <a:pt x="198" y="57"/>
                  <a:pt x="198" y="57"/>
                  <a:pt x="197" y="57"/>
                </a:cubicBezTo>
                <a:cubicBezTo>
                  <a:pt x="192" y="57"/>
                  <a:pt x="186" y="56"/>
                  <a:pt x="180" y="56"/>
                </a:cubicBezTo>
                <a:cubicBezTo>
                  <a:pt x="177" y="56"/>
                  <a:pt x="174" y="56"/>
                  <a:pt x="171" y="56"/>
                </a:cubicBezTo>
                <a:cubicBezTo>
                  <a:pt x="161" y="55"/>
                  <a:pt x="151" y="55"/>
                  <a:pt x="140" y="54"/>
                </a:cubicBezTo>
                <a:cubicBezTo>
                  <a:pt x="138" y="54"/>
                  <a:pt x="135" y="54"/>
                  <a:pt x="132" y="54"/>
                </a:cubicBezTo>
                <a:cubicBezTo>
                  <a:pt x="131" y="54"/>
                  <a:pt x="129" y="54"/>
                  <a:pt x="127" y="53"/>
                </a:cubicBezTo>
                <a:cubicBezTo>
                  <a:pt x="125" y="53"/>
                  <a:pt x="123" y="53"/>
                  <a:pt x="121" y="53"/>
                </a:cubicBezTo>
                <a:cubicBezTo>
                  <a:pt x="121" y="53"/>
                  <a:pt x="121" y="53"/>
                  <a:pt x="121" y="53"/>
                </a:cubicBezTo>
                <a:cubicBezTo>
                  <a:pt x="120" y="53"/>
                  <a:pt x="120" y="53"/>
                  <a:pt x="120" y="53"/>
                </a:cubicBezTo>
                <a:cubicBezTo>
                  <a:pt x="120" y="53"/>
                  <a:pt x="119" y="53"/>
                  <a:pt x="119" y="52"/>
                </a:cubicBezTo>
                <a:cubicBezTo>
                  <a:pt x="119" y="52"/>
                  <a:pt x="119" y="52"/>
                  <a:pt x="119" y="52"/>
                </a:cubicBezTo>
                <a:cubicBezTo>
                  <a:pt x="118" y="53"/>
                  <a:pt x="118" y="53"/>
                  <a:pt x="118" y="53"/>
                </a:cubicBezTo>
                <a:cubicBezTo>
                  <a:pt x="118" y="53"/>
                  <a:pt x="118" y="53"/>
                  <a:pt x="117" y="53"/>
                </a:cubicBezTo>
                <a:cubicBezTo>
                  <a:pt x="117" y="53"/>
                  <a:pt x="117" y="53"/>
                  <a:pt x="117" y="53"/>
                </a:cubicBezTo>
                <a:cubicBezTo>
                  <a:pt x="117" y="53"/>
                  <a:pt x="117" y="53"/>
                  <a:pt x="117" y="53"/>
                </a:cubicBezTo>
                <a:cubicBezTo>
                  <a:pt x="116" y="53"/>
                  <a:pt x="116" y="53"/>
                  <a:pt x="116" y="52"/>
                </a:cubicBezTo>
                <a:cubicBezTo>
                  <a:pt x="116" y="52"/>
                  <a:pt x="116" y="52"/>
                  <a:pt x="116" y="51"/>
                </a:cubicBezTo>
                <a:cubicBezTo>
                  <a:pt x="116" y="51"/>
                  <a:pt x="116" y="51"/>
                  <a:pt x="115" y="52"/>
                </a:cubicBezTo>
                <a:cubicBezTo>
                  <a:pt x="115" y="52"/>
                  <a:pt x="115" y="52"/>
                  <a:pt x="115" y="52"/>
                </a:cubicBezTo>
                <a:cubicBezTo>
                  <a:pt x="114" y="52"/>
                  <a:pt x="114" y="51"/>
                  <a:pt x="114" y="51"/>
                </a:cubicBezTo>
                <a:cubicBezTo>
                  <a:pt x="114" y="49"/>
                  <a:pt x="115" y="48"/>
                  <a:pt x="116" y="47"/>
                </a:cubicBezTo>
                <a:cubicBezTo>
                  <a:pt x="116" y="47"/>
                  <a:pt x="116" y="46"/>
                  <a:pt x="116" y="45"/>
                </a:cubicBezTo>
                <a:cubicBezTo>
                  <a:pt x="116" y="43"/>
                  <a:pt x="116" y="42"/>
                  <a:pt x="116" y="40"/>
                </a:cubicBezTo>
                <a:cubicBezTo>
                  <a:pt x="116" y="40"/>
                  <a:pt x="116" y="39"/>
                  <a:pt x="116" y="39"/>
                </a:cubicBezTo>
                <a:cubicBezTo>
                  <a:pt x="117" y="31"/>
                  <a:pt x="117" y="23"/>
                  <a:pt x="116" y="14"/>
                </a:cubicBezTo>
                <a:cubicBezTo>
                  <a:pt x="116" y="13"/>
                  <a:pt x="116" y="12"/>
                  <a:pt x="116" y="11"/>
                </a:cubicBezTo>
                <a:cubicBezTo>
                  <a:pt x="113" y="11"/>
                  <a:pt x="110" y="11"/>
                  <a:pt x="106" y="11"/>
                </a:cubicBezTo>
                <a:cubicBezTo>
                  <a:pt x="96" y="11"/>
                  <a:pt x="86" y="12"/>
                  <a:pt x="77" y="14"/>
                </a:cubicBezTo>
                <a:cubicBezTo>
                  <a:pt x="76" y="14"/>
                  <a:pt x="74" y="15"/>
                  <a:pt x="73" y="15"/>
                </a:cubicBezTo>
                <a:cubicBezTo>
                  <a:pt x="66" y="16"/>
                  <a:pt x="58" y="18"/>
                  <a:pt x="50" y="21"/>
                </a:cubicBezTo>
                <a:cubicBezTo>
                  <a:pt x="43" y="24"/>
                  <a:pt x="36" y="27"/>
                  <a:pt x="29" y="32"/>
                </a:cubicBezTo>
                <a:cubicBezTo>
                  <a:pt x="19" y="39"/>
                  <a:pt x="9" y="47"/>
                  <a:pt x="7" y="58"/>
                </a:cubicBezTo>
                <a:cubicBezTo>
                  <a:pt x="6" y="65"/>
                  <a:pt x="8" y="71"/>
                  <a:pt x="14" y="77"/>
                </a:cubicBezTo>
                <a:cubicBezTo>
                  <a:pt x="14" y="77"/>
                  <a:pt x="14" y="77"/>
                  <a:pt x="14" y="77"/>
                </a:cubicBezTo>
                <a:cubicBezTo>
                  <a:pt x="14" y="77"/>
                  <a:pt x="14" y="77"/>
                  <a:pt x="15" y="77"/>
                </a:cubicBezTo>
                <a:cubicBezTo>
                  <a:pt x="15" y="77"/>
                  <a:pt x="15" y="78"/>
                  <a:pt x="15" y="78"/>
                </a:cubicBezTo>
                <a:cubicBezTo>
                  <a:pt x="15" y="78"/>
                  <a:pt x="15" y="78"/>
                  <a:pt x="15" y="78"/>
                </a:cubicBezTo>
                <a:cubicBezTo>
                  <a:pt x="17" y="80"/>
                  <a:pt x="20" y="82"/>
                  <a:pt x="23" y="84"/>
                </a:cubicBezTo>
                <a:cubicBezTo>
                  <a:pt x="35" y="91"/>
                  <a:pt x="48" y="97"/>
                  <a:pt x="62" y="100"/>
                </a:cubicBezTo>
                <a:cubicBezTo>
                  <a:pt x="74" y="103"/>
                  <a:pt x="86" y="105"/>
                  <a:pt x="101" y="107"/>
                </a:cubicBezTo>
                <a:cubicBezTo>
                  <a:pt x="102" y="107"/>
                  <a:pt x="103" y="107"/>
                  <a:pt x="104" y="107"/>
                </a:cubicBezTo>
                <a:cubicBezTo>
                  <a:pt x="104" y="107"/>
                  <a:pt x="104" y="107"/>
                  <a:pt x="104" y="107"/>
                </a:cubicBezTo>
                <a:cubicBezTo>
                  <a:pt x="105" y="107"/>
                  <a:pt x="105" y="106"/>
                  <a:pt x="106" y="106"/>
                </a:cubicBezTo>
                <a:cubicBezTo>
                  <a:pt x="106" y="106"/>
                  <a:pt x="107" y="106"/>
                  <a:pt x="107" y="107"/>
                </a:cubicBezTo>
                <a:cubicBezTo>
                  <a:pt x="107" y="107"/>
                  <a:pt x="107" y="107"/>
                  <a:pt x="107" y="107"/>
                </a:cubicBezTo>
                <a:close/>
                <a:moveTo>
                  <a:pt x="218" y="109"/>
                </a:moveTo>
                <a:cubicBezTo>
                  <a:pt x="219" y="108"/>
                  <a:pt x="220" y="107"/>
                  <a:pt x="221" y="106"/>
                </a:cubicBezTo>
                <a:cubicBezTo>
                  <a:pt x="221" y="106"/>
                  <a:pt x="221" y="106"/>
                  <a:pt x="221" y="106"/>
                </a:cubicBezTo>
                <a:cubicBezTo>
                  <a:pt x="220" y="105"/>
                  <a:pt x="220" y="104"/>
                  <a:pt x="220" y="103"/>
                </a:cubicBezTo>
                <a:cubicBezTo>
                  <a:pt x="220" y="104"/>
                  <a:pt x="220" y="105"/>
                  <a:pt x="219" y="106"/>
                </a:cubicBezTo>
                <a:cubicBezTo>
                  <a:pt x="219" y="107"/>
                  <a:pt x="219" y="107"/>
                  <a:pt x="219" y="108"/>
                </a:cubicBezTo>
                <a:cubicBezTo>
                  <a:pt x="218" y="108"/>
                  <a:pt x="218" y="108"/>
                  <a:pt x="218" y="108"/>
                </a:cubicBezTo>
                <a:cubicBezTo>
                  <a:pt x="218" y="109"/>
                  <a:pt x="218" y="109"/>
                  <a:pt x="218" y="109"/>
                </a:cubicBezTo>
                <a:close/>
                <a:moveTo>
                  <a:pt x="24" y="108"/>
                </a:moveTo>
                <a:cubicBezTo>
                  <a:pt x="24" y="107"/>
                  <a:pt x="24" y="105"/>
                  <a:pt x="24" y="104"/>
                </a:cubicBezTo>
                <a:cubicBezTo>
                  <a:pt x="24" y="103"/>
                  <a:pt x="24" y="103"/>
                  <a:pt x="24" y="102"/>
                </a:cubicBezTo>
                <a:cubicBezTo>
                  <a:pt x="24" y="100"/>
                  <a:pt x="25" y="99"/>
                  <a:pt x="25" y="97"/>
                </a:cubicBezTo>
                <a:cubicBezTo>
                  <a:pt x="25" y="95"/>
                  <a:pt x="25" y="92"/>
                  <a:pt x="25" y="90"/>
                </a:cubicBezTo>
                <a:cubicBezTo>
                  <a:pt x="25" y="90"/>
                  <a:pt x="25" y="90"/>
                  <a:pt x="25" y="89"/>
                </a:cubicBezTo>
                <a:cubicBezTo>
                  <a:pt x="24" y="89"/>
                  <a:pt x="23" y="88"/>
                  <a:pt x="21" y="87"/>
                </a:cubicBezTo>
                <a:cubicBezTo>
                  <a:pt x="22" y="90"/>
                  <a:pt x="22" y="94"/>
                  <a:pt x="22" y="98"/>
                </a:cubicBezTo>
                <a:cubicBezTo>
                  <a:pt x="22" y="99"/>
                  <a:pt x="22" y="99"/>
                  <a:pt x="22" y="100"/>
                </a:cubicBezTo>
                <a:cubicBezTo>
                  <a:pt x="22" y="102"/>
                  <a:pt x="22" y="105"/>
                  <a:pt x="22" y="107"/>
                </a:cubicBezTo>
                <a:cubicBezTo>
                  <a:pt x="22" y="107"/>
                  <a:pt x="24" y="108"/>
                  <a:pt x="24" y="108"/>
                </a:cubicBezTo>
                <a:close/>
                <a:moveTo>
                  <a:pt x="210" y="105"/>
                </a:moveTo>
                <a:cubicBezTo>
                  <a:pt x="210" y="106"/>
                  <a:pt x="210" y="106"/>
                  <a:pt x="209" y="107"/>
                </a:cubicBezTo>
                <a:cubicBezTo>
                  <a:pt x="210" y="107"/>
                  <a:pt x="212" y="105"/>
                  <a:pt x="212" y="105"/>
                </a:cubicBezTo>
                <a:cubicBezTo>
                  <a:pt x="212" y="105"/>
                  <a:pt x="212" y="104"/>
                  <a:pt x="212" y="104"/>
                </a:cubicBezTo>
                <a:cubicBezTo>
                  <a:pt x="212" y="103"/>
                  <a:pt x="212" y="103"/>
                  <a:pt x="212" y="103"/>
                </a:cubicBezTo>
                <a:cubicBezTo>
                  <a:pt x="211" y="103"/>
                  <a:pt x="210" y="104"/>
                  <a:pt x="210" y="105"/>
                </a:cubicBezTo>
                <a:close/>
                <a:moveTo>
                  <a:pt x="177" y="106"/>
                </a:moveTo>
                <a:cubicBezTo>
                  <a:pt x="177" y="106"/>
                  <a:pt x="177" y="106"/>
                  <a:pt x="177" y="106"/>
                </a:cubicBezTo>
                <a:cubicBezTo>
                  <a:pt x="177" y="107"/>
                  <a:pt x="177" y="107"/>
                  <a:pt x="177" y="107"/>
                </a:cubicBezTo>
                <a:cubicBezTo>
                  <a:pt x="177" y="107"/>
                  <a:pt x="178" y="106"/>
                  <a:pt x="178" y="106"/>
                </a:cubicBezTo>
                <a:cubicBezTo>
                  <a:pt x="178" y="106"/>
                  <a:pt x="177" y="106"/>
                  <a:pt x="177" y="106"/>
                </a:cubicBezTo>
                <a:close/>
                <a:moveTo>
                  <a:pt x="183" y="104"/>
                </a:moveTo>
                <a:cubicBezTo>
                  <a:pt x="183" y="104"/>
                  <a:pt x="183" y="104"/>
                  <a:pt x="183" y="105"/>
                </a:cubicBezTo>
                <a:cubicBezTo>
                  <a:pt x="183" y="105"/>
                  <a:pt x="183" y="106"/>
                  <a:pt x="183" y="107"/>
                </a:cubicBezTo>
                <a:cubicBezTo>
                  <a:pt x="183" y="107"/>
                  <a:pt x="183" y="106"/>
                  <a:pt x="183" y="106"/>
                </a:cubicBezTo>
                <a:cubicBezTo>
                  <a:pt x="183" y="105"/>
                  <a:pt x="183" y="104"/>
                  <a:pt x="184" y="104"/>
                </a:cubicBezTo>
                <a:cubicBezTo>
                  <a:pt x="184" y="104"/>
                  <a:pt x="183" y="104"/>
                  <a:pt x="183" y="104"/>
                </a:cubicBezTo>
                <a:close/>
                <a:moveTo>
                  <a:pt x="203" y="106"/>
                </a:moveTo>
                <a:cubicBezTo>
                  <a:pt x="203" y="106"/>
                  <a:pt x="203" y="106"/>
                  <a:pt x="203" y="106"/>
                </a:cubicBezTo>
                <a:cubicBezTo>
                  <a:pt x="203" y="106"/>
                  <a:pt x="203" y="106"/>
                  <a:pt x="203" y="106"/>
                </a:cubicBezTo>
                <a:cubicBezTo>
                  <a:pt x="203" y="105"/>
                  <a:pt x="203" y="105"/>
                  <a:pt x="203" y="104"/>
                </a:cubicBezTo>
                <a:cubicBezTo>
                  <a:pt x="203" y="104"/>
                  <a:pt x="203" y="104"/>
                  <a:pt x="202" y="104"/>
                </a:cubicBezTo>
                <a:cubicBezTo>
                  <a:pt x="202" y="105"/>
                  <a:pt x="203" y="105"/>
                  <a:pt x="203" y="106"/>
                </a:cubicBezTo>
                <a:close/>
                <a:moveTo>
                  <a:pt x="16" y="104"/>
                </a:moveTo>
                <a:cubicBezTo>
                  <a:pt x="17" y="104"/>
                  <a:pt x="18" y="105"/>
                  <a:pt x="19" y="105"/>
                </a:cubicBezTo>
                <a:cubicBezTo>
                  <a:pt x="19" y="104"/>
                  <a:pt x="19" y="102"/>
                  <a:pt x="19" y="101"/>
                </a:cubicBezTo>
                <a:cubicBezTo>
                  <a:pt x="19" y="100"/>
                  <a:pt x="19" y="99"/>
                  <a:pt x="19" y="98"/>
                </a:cubicBezTo>
                <a:cubicBezTo>
                  <a:pt x="19" y="94"/>
                  <a:pt x="20" y="90"/>
                  <a:pt x="19" y="86"/>
                </a:cubicBezTo>
                <a:cubicBezTo>
                  <a:pt x="19" y="86"/>
                  <a:pt x="19" y="86"/>
                  <a:pt x="19" y="86"/>
                </a:cubicBezTo>
                <a:cubicBezTo>
                  <a:pt x="18" y="85"/>
                  <a:pt x="18" y="85"/>
                  <a:pt x="17" y="84"/>
                </a:cubicBezTo>
                <a:cubicBezTo>
                  <a:pt x="17" y="85"/>
                  <a:pt x="17" y="86"/>
                  <a:pt x="17" y="87"/>
                </a:cubicBezTo>
                <a:cubicBezTo>
                  <a:pt x="17" y="89"/>
                  <a:pt x="17" y="91"/>
                  <a:pt x="17" y="94"/>
                </a:cubicBezTo>
                <a:cubicBezTo>
                  <a:pt x="17" y="94"/>
                  <a:pt x="17" y="94"/>
                  <a:pt x="17" y="94"/>
                </a:cubicBezTo>
                <a:cubicBezTo>
                  <a:pt x="17" y="97"/>
                  <a:pt x="17" y="101"/>
                  <a:pt x="16" y="104"/>
                </a:cubicBezTo>
                <a:close/>
                <a:moveTo>
                  <a:pt x="186" y="103"/>
                </a:moveTo>
                <a:cubicBezTo>
                  <a:pt x="186" y="103"/>
                  <a:pt x="186" y="103"/>
                  <a:pt x="187" y="103"/>
                </a:cubicBezTo>
                <a:cubicBezTo>
                  <a:pt x="187" y="103"/>
                  <a:pt x="187" y="103"/>
                  <a:pt x="187" y="102"/>
                </a:cubicBezTo>
                <a:cubicBezTo>
                  <a:pt x="187" y="102"/>
                  <a:pt x="186" y="103"/>
                  <a:pt x="186" y="103"/>
                </a:cubicBezTo>
                <a:close/>
                <a:moveTo>
                  <a:pt x="224" y="103"/>
                </a:moveTo>
                <a:cubicBezTo>
                  <a:pt x="224" y="103"/>
                  <a:pt x="224" y="103"/>
                  <a:pt x="224" y="103"/>
                </a:cubicBezTo>
                <a:cubicBezTo>
                  <a:pt x="224" y="102"/>
                  <a:pt x="224" y="102"/>
                  <a:pt x="224" y="102"/>
                </a:cubicBezTo>
                <a:cubicBezTo>
                  <a:pt x="224" y="102"/>
                  <a:pt x="224" y="103"/>
                  <a:pt x="224" y="103"/>
                </a:cubicBezTo>
                <a:close/>
                <a:moveTo>
                  <a:pt x="14" y="102"/>
                </a:moveTo>
                <a:cubicBezTo>
                  <a:pt x="14" y="101"/>
                  <a:pt x="14" y="101"/>
                  <a:pt x="14" y="100"/>
                </a:cubicBezTo>
                <a:cubicBezTo>
                  <a:pt x="14" y="101"/>
                  <a:pt x="14" y="101"/>
                  <a:pt x="14" y="102"/>
                </a:cubicBezTo>
                <a:cubicBezTo>
                  <a:pt x="14" y="102"/>
                  <a:pt x="14" y="102"/>
                  <a:pt x="14" y="102"/>
                </a:cubicBezTo>
                <a:close/>
                <a:moveTo>
                  <a:pt x="7" y="73"/>
                </a:moveTo>
                <a:cubicBezTo>
                  <a:pt x="7" y="79"/>
                  <a:pt x="7" y="85"/>
                  <a:pt x="7" y="91"/>
                </a:cubicBezTo>
                <a:cubicBezTo>
                  <a:pt x="7" y="93"/>
                  <a:pt x="8" y="95"/>
                  <a:pt x="8" y="98"/>
                </a:cubicBezTo>
                <a:cubicBezTo>
                  <a:pt x="8" y="99"/>
                  <a:pt x="9" y="99"/>
                  <a:pt x="10" y="100"/>
                </a:cubicBezTo>
                <a:cubicBezTo>
                  <a:pt x="10" y="100"/>
                  <a:pt x="11" y="100"/>
                  <a:pt x="11" y="100"/>
                </a:cubicBezTo>
                <a:cubicBezTo>
                  <a:pt x="11" y="100"/>
                  <a:pt x="11" y="99"/>
                  <a:pt x="11" y="99"/>
                </a:cubicBezTo>
                <a:cubicBezTo>
                  <a:pt x="11" y="99"/>
                  <a:pt x="10" y="99"/>
                  <a:pt x="10" y="99"/>
                </a:cubicBezTo>
                <a:cubicBezTo>
                  <a:pt x="9" y="99"/>
                  <a:pt x="9" y="99"/>
                  <a:pt x="9" y="98"/>
                </a:cubicBezTo>
                <a:cubicBezTo>
                  <a:pt x="8" y="97"/>
                  <a:pt x="8" y="95"/>
                  <a:pt x="9" y="94"/>
                </a:cubicBezTo>
                <a:cubicBezTo>
                  <a:pt x="9" y="93"/>
                  <a:pt x="9" y="93"/>
                  <a:pt x="9" y="92"/>
                </a:cubicBezTo>
                <a:cubicBezTo>
                  <a:pt x="9" y="90"/>
                  <a:pt x="9" y="88"/>
                  <a:pt x="9" y="85"/>
                </a:cubicBezTo>
                <a:cubicBezTo>
                  <a:pt x="9" y="82"/>
                  <a:pt x="9" y="79"/>
                  <a:pt x="8" y="76"/>
                </a:cubicBezTo>
                <a:cubicBezTo>
                  <a:pt x="8" y="75"/>
                  <a:pt x="7" y="74"/>
                  <a:pt x="7" y="73"/>
                </a:cubicBezTo>
                <a:close/>
                <a:moveTo>
                  <a:pt x="202" y="99"/>
                </a:moveTo>
                <a:cubicBezTo>
                  <a:pt x="202" y="99"/>
                  <a:pt x="202" y="100"/>
                  <a:pt x="202" y="100"/>
                </a:cubicBezTo>
                <a:cubicBezTo>
                  <a:pt x="202" y="100"/>
                  <a:pt x="202" y="100"/>
                  <a:pt x="202" y="100"/>
                </a:cubicBezTo>
                <a:cubicBezTo>
                  <a:pt x="202" y="100"/>
                  <a:pt x="202" y="99"/>
                  <a:pt x="202" y="99"/>
                </a:cubicBezTo>
                <a:cubicBezTo>
                  <a:pt x="202" y="99"/>
                  <a:pt x="202" y="99"/>
                  <a:pt x="202" y="99"/>
                </a:cubicBezTo>
                <a:close/>
                <a:moveTo>
                  <a:pt x="210" y="97"/>
                </a:moveTo>
                <a:cubicBezTo>
                  <a:pt x="210" y="98"/>
                  <a:pt x="210" y="99"/>
                  <a:pt x="210" y="100"/>
                </a:cubicBezTo>
                <a:cubicBezTo>
                  <a:pt x="211" y="99"/>
                  <a:pt x="212" y="98"/>
                  <a:pt x="212" y="98"/>
                </a:cubicBezTo>
                <a:cubicBezTo>
                  <a:pt x="212" y="97"/>
                  <a:pt x="212" y="96"/>
                  <a:pt x="212" y="95"/>
                </a:cubicBezTo>
                <a:cubicBezTo>
                  <a:pt x="212" y="96"/>
                  <a:pt x="211" y="96"/>
                  <a:pt x="210" y="97"/>
                </a:cubicBezTo>
                <a:close/>
                <a:moveTo>
                  <a:pt x="219" y="96"/>
                </a:moveTo>
                <a:cubicBezTo>
                  <a:pt x="219" y="97"/>
                  <a:pt x="219" y="98"/>
                  <a:pt x="219" y="99"/>
                </a:cubicBezTo>
                <a:cubicBezTo>
                  <a:pt x="220" y="99"/>
                  <a:pt x="220" y="99"/>
                  <a:pt x="220" y="99"/>
                </a:cubicBezTo>
                <a:cubicBezTo>
                  <a:pt x="220" y="97"/>
                  <a:pt x="220" y="96"/>
                  <a:pt x="220" y="95"/>
                </a:cubicBezTo>
                <a:cubicBezTo>
                  <a:pt x="220" y="96"/>
                  <a:pt x="220" y="96"/>
                  <a:pt x="219" y="96"/>
                </a:cubicBezTo>
                <a:close/>
                <a:moveTo>
                  <a:pt x="14" y="91"/>
                </a:moveTo>
                <a:cubicBezTo>
                  <a:pt x="14" y="92"/>
                  <a:pt x="14" y="93"/>
                  <a:pt x="14" y="94"/>
                </a:cubicBezTo>
                <a:cubicBezTo>
                  <a:pt x="14" y="94"/>
                  <a:pt x="14" y="94"/>
                  <a:pt x="14" y="94"/>
                </a:cubicBezTo>
                <a:cubicBezTo>
                  <a:pt x="14" y="94"/>
                  <a:pt x="14" y="93"/>
                  <a:pt x="14" y="92"/>
                </a:cubicBezTo>
                <a:cubicBezTo>
                  <a:pt x="14" y="92"/>
                  <a:pt x="14" y="91"/>
                  <a:pt x="14" y="91"/>
                </a:cubicBezTo>
                <a:close/>
                <a:moveTo>
                  <a:pt x="204" y="94"/>
                </a:moveTo>
                <a:cubicBezTo>
                  <a:pt x="205" y="94"/>
                  <a:pt x="205" y="94"/>
                  <a:pt x="205" y="94"/>
                </a:cubicBezTo>
                <a:cubicBezTo>
                  <a:pt x="205" y="93"/>
                  <a:pt x="205" y="93"/>
                  <a:pt x="205" y="93"/>
                </a:cubicBezTo>
                <a:cubicBezTo>
                  <a:pt x="205" y="93"/>
                  <a:pt x="205" y="93"/>
                  <a:pt x="204" y="93"/>
                </a:cubicBezTo>
                <a:cubicBezTo>
                  <a:pt x="204" y="93"/>
                  <a:pt x="204" y="93"/>
                  <a:pt x="204" y="94"/>
                </a:cubicBezTo>
                <a:close/>
                <a:moveTo>
                  <a:pt x="220" y="86"/>
                </a:moveTo>
                <a:cubicBezTo>
                  <a:pt x="220" y="88"/>
                  <a:pt x="220" y="89"/>
                  <a:pt x="220" y="91"/>
                </a:cubicBezTo>
                <a:cubicBezTo>
                  <a:pt x="220" y="91"/>
                  <a:pt x="220" y="91"/>
                  <a:pt x="220" y="91"/>
                </a:cubicBezTo>
                <a:cubicBezTo>
                  <a:pt x="220" y="89"/>
                  <a:pt x="220" y="87"/>
                  <a:pt x="220" y="86"/>
                </a:cubicBezTo>
                <a:cubicBezTo>
                  <a:pt x="220" y="86"/>
                  <a:pt x="220" y="86"/>
                  <a:pt x="220" y="86"/>
                </a:cubicBezTo>
                <a:close/>
                <a:moveTo>
                  <a:pt x="224" y="81"/>
                </a:moveTo>
                <a:cubicBezTo>
                  <a:pt x="224" y="83"/>
                  <a:pt x="225" y="84"/>
                  <a:pt x="225" y="85"/>
                </a:cubicBezTo>
                <a:cubicBezTo>
                  <a:pt x="225" y="83"/>
                  <a:pt x="225" y="82"/>
                  <a:pt x="225" y="81"/>
                </a:cubicBezTo>
                <a:cubicBezTo>
                  <a:pt x="225" y="81"/>
                  <a:pt x="224" y="81"/>
                  <a:pt x="224" y="81"/>
                </a:cubicBezTo>
                <a:close/>
                <a:moveTo>
                  <a:pt x="225" y="54"/>
                </a:moveTo>
                <a:cubicBezTo>
                  <a:pt x="225" y="54"/>
                  <a:pt x="225" y="53"/>
                  <a:pt x="225" y="53"/>
                </a:cubicBezTo>
                <a:cubicBezTo>
                  <a:pt x="225" y="52"/>
                  <a:pt x="225" y="52"/>
                  <a:pt x="225" y="51"/>
                </a:cubicBezTo>
                <a:cubicBezTo>
                  <a:pt x="225" y="51"/>
                  <a:pt x="225" y="51"/>
                  <a:pt x="225" y="50"/>
                </a:cubicBezTo>
                <a:cubicBezTo>
                  <a:pt x="225" y="49"/>
                  <a:pt x="225" y="47"/>
                  <a:pt x="225" y="46"/>
                </a:cubicBezTo>
                <a:cubicBezTo>
                  <a:pt x="225" y="46"/>
                  <a:pt x="225" y="46"/>
                  <a:pt x="225" y="46"/>
                </a:cubicBezTo>
                <a:cubicBezTo>
                  <a:pt x="225" y="46"/>
                  <a:pt x="225" y="46"/>
                  <a:pt x="224" y="46"/>
                </a:cubicBezTo>
                <a:cubicBezTo>
                  <a:pt x="224" y="46"/>
                  <a:pt x="224" y="46"/>
                  <a:pt x="224" y="46"/>
                </a:cubicBezTo>
                <a:cubicBezTo>
                  <a:pt x="224" y="46"/>
                  <a:pt x="224" y="46"/>
                  <a:pt x="223" y="46"/>
                </a:cubicBezTo>
                <a:cubicBezTo>
                  <a:pt x="222" y="46"/>
                  <a:pt x="222" y="46"/>
                  <a:pt x="221" y="46"/>
                </a:cubicBezTo>
                <a:cubicBezTo>
                  <a:pt x="221" y="46"/>
                  <a:pt x="221" y="47"/>
                  <a:pt x="222" y="47"/>
                </a:cubicBezTo>
                <a:cubicBezTo>
                  <a:pt x="222" y="47"/>
                  <a:pt x="222" y="47"/>
                  <a:pt x="222" y="47"/>
                </a:cubicBezTo>
                <a:cubicBezTo>
                  <a:pt x="223" y="47"/>
                  <a:pt x="223" y="47"/>
                  <a:pt x="223" y="48"/>
                </a:cubicBezTo>
                <a:cubicBezTo>
                  <a:pt x="223" y="49"/>
                  <a:pt x="223" y="49"/>
                  <a:pt x="223" y="50"/>
                </a:cubicBezTo>
                <a:cubicBezTo>
                  <a:pt x="223" y="50"/>
                  <a:pt x="223" y="50"/>
                  <a:pt x="223" y="50"/>
                </a:cubicBezTo>
                <a:cubicBezTo>
                  <a:pt x="223" y="50"/>
                  <a:pt x="223" y="50"/>
                  <a:pt x="223" y="50"/>
                </a:cubicBezTo>
                <a:cubicBezTo>
                  <a:pt x="224" y="50"/>
                  <a:pt x="224" y="50"/>
                  <a:pt x="224" y="51"/>
                </a:cubicBezTo>
                <a:cubicBezTo>
                  <a:pt x="225" y="51"/>
                  <a:pt x="225" y="52"/>
                  <a:pt x="224" y="52"/>
                </a:cubicBezTo>
                <a:cubicBezTo>
                  <a:pt x="224" y="53"/>
                  <a:pt x="223" y="53"/>
                  <a:pt x="223" y="54"/>
                </a:cubicBezTo>
                <a:cubicBezTo>
                  <a:pt x="224" y="54"/>
                  <a:pt x="224" y="54"/>
                  <a:pt x="225" y="54"/>
                </a:cubicBezTo>
                <a:close/>
                <a:moveTo>
                  <a:pt x="219" y="54"/>
                </a:moveTo>
                <a:cubicBezTo>
                  <a:pt x="219" y="53"/>
                  <a:pt x="221" y="51"/>
                  <a:pt x="221" y="51"/>
                </a:cubicBezTo>
                <a:cubicBezTo>
                  <a:pt x="221" y="51"/>
                  <a:pt x="221" y="51"/>
                  <a:pt x="221" y="51"/>
                </a:cubicBezTo>
                <a:cubicBezTo>
                  <a:pt x="220" y="52"/>
                  <a:pt x="219" y="53"/>
                  <a:pt x="218" y="54"/>
                </a:cubicBezTo>
                <a:cubicBezTo>
                  <a:pt x="218" y="54"/>
                  <a:pt x="218" y="54"/>
                  <a:pt x="218" y="54"/>
                </a:cubicBezTo>
                <a:cubicBezTo>
                  <a:pt x="218" y="54"/>
                  <a:pt x="219" y="54"/>
                  <a:pt x="219" y="54"/>
                </a:cubicBezTo>
                <a:close/>
                <a:moveTo>
                  <a:pt x="202" y="53"/>
                </a:moveTo>
                <a:cubicBezTo>
                  <a:pt x="203" y="53"/>
                  <a:pt x="205" y="54"/>
                  <a:pt x="206" y="54"/>
                </a:cubicBezTo>
                <a:cubicBezTo>
                  <a:pt x="206" y="53"/>
                  <a:pt x="206" y="53"/>
                  <a:pt x="206" y="53"/>
                </a:cubicBezTo>
                <a:cubicBezTo>
                  <a:pt x="207" y="51"/>
                  <a:pt x="209" y="50"/>
                  <a:pt x="210" y="48"/>
                </a:cubicBezTo>
                <a:cubicBezTo>
                  <a:pt x="211" y="48"/>
                  <a:pt x="211" y="48"/>
                  <a:pt x="211" y="48"/>
                </a:cubicBezTo>
                <a:cubicBezTo>
                  <a:pt x="212" y="47"/>
                  <a:pt x="212" y="47"/>
                  <a:pt x="212" y="47"/>
                </a:cubicBezTo>
                <a:cubicBezTo>
                  <a:pt x="212" y="47"/>
                  <a:pt x="212" y="46"/>
                  <a:pt x="213" y="46"/>
                </a:cubicBezTo>
                <a:cubicBezTo>
                  <a:pt x="212" y="46"/>
                  <a:pt x="211" y="46"/>
                  <a:pt x="211" y="46"/>
                </a:cubicBezTo>
                <a:cubicBezTo>
                  <a:pt x="208" y="47"/>
                  <a:pt x="206" y="49"/>
                  <a:pt x="204" y="51"/>
                </a:cubicBezTo>
                <a:cubicBezTo>
                  <a:pt x="203" y="52"/>
                  <a:pt x="203" y="52"/>
                  <a:pt x="202" y="53"/>
                </a:cubicBezTo>
                <a:cubicBezTo>
                  <a:pt x="202" y="53"/>
                  <a:pt x="202" y="53"/>
                  <a:pt x="202" y="53"/>
                </a:cubicBezTo>
                <a:close/>
                <a:moveTo>
                  <a:pt x="198" y="53"/>
                </a:moveTo>
                <a:cubicBezTo>
                  <a:pt x="199" y="51"/>
                  <a:pt x="201" y="49"/>
                  <a:pt x="203" y="48"/>
                </a:cubicBezTo>
                <a:cubicBezTo>
                  <a:pt x="202" y="48"/>
                  <a:pt x="200" y="50"/>
                  <a:pt x="199" y="51"/>
                </a:cubicBezTo>
                <a:cubicBezTo>
                  <a:pt x="198" y="52"/>
                  <a:pt x="197" y="53"/>
                  <a:pt x="196" y="53"/>
                </a:cubicBezTo>
                <a:lnTo>
                  <a:pt x="198" y="53"/>
                </a:lnTo>
                <a:close/>
                <a:moveTo>
                  <a:pt x="185" y="53"/>
                </a:moveTo>
                <a:cubicBezTo>
                  <a:pt x="187" y="53"/>
                  <a:pt x="190" y="53"/>
                  <a:pt x="193" y="53"/>
                </a:cubicBezTo>
                <a:cubicBezTo>
                  <a:pt x="193" y="53"/>
                  <a:pt x="193" y="53"/>
                  <a:pt x="193" y="53"/>
                </a:cubicBezTo>
                <a:cubicBezTo>
                  <a:pt x="195" y="50"/>
                  <a:pt x="198" y="47"/>
                  <a:pt x="202" y="46"/>
                </a:cubicBezTo>
                <a:cubicBezTo>
                  <a:pt x="199" y="45"/>
                  <a:pt x="196" y="45"/>
                  <a:pt x="193" y="45"/>
                </a:cubicBezTo>
                <a:cubicBezTo>
                  <a:pt x="193" y="45"/>
                  <a:pt x="193" y="46"/>
                  <a:pt x="193" y="46"/>
                </a:cubicBezTo>
                <a:cubicBezTo>
                  <a:pt x="191" y="47"/>
                  <a:pt x="189" y="49"/>
                  <a:pt x="187" y="51"/>
                </a:cubicBezTo>
                <a:cubicBezTo>
                  <a:pt x="186" y="51"/>
                  <a:pt x="185" y="52"/>
                  <a:pt x="185" y="53"/>
                </a:cubicBezTo>
                <a:close/>
                <a:moveTo>
                  <a:pt x="181" y="53"/>
                </a:moveTo>
                <a:cubicBezTo>
                  <a:pt x="184" y="49"/>
                  <a:pt x="187" y="47"/>
                  <a:pt x="190" y="45"/>
                </a:cubicBezTo>
                <a:cubicBezTo>
                  <a:pt x="188" y="45"/>
                  <a:pt x="187" y="45"/>
                  <a:pt x="185" y="45"/>
                </a:cubicBezTo>
                <a:cubicBezTo>
                  <a:pt x="185" y="45"/>
                  <a:pt x="185" y="45"/>
                  <a:pt x="185" y="45"/>
                </a:cubicBezTo>
                <a:cubicBezTo>
                  <a:pt x="186" y="45"/>
                  <a:pt x="185" y="46"/>
                  <a:pt x="185" y="46"/>
                </a:cubicBezTo>
                <a:cubicBezTo>
                  <a:pt x="183" y="48"/>
                  <a:pt x="181" y="49"/>
                  <a:pt x="179" y="51"/>
                </a:cubicBezTo>
                <a:cubicBezTo>
                  <a:pt x="179" y="51"/>
                  <a:pt x="179" y="52"/>
                  <a:pt x="178" y="52"/>
                </a:cubicBezTo>
                <a:cubicBezTo>
                  <a:pt x="178" y="52"/>
                  <a:pt x="178" y="52"/>
                  <a:pt x="178" y="53"/>
                </a:cubicBezTo>
                <a:cubicBezTo>
                  <a:pt x="179" y="53"/>
                  <a:pt x="180" y="53"/>
                  <a:pt x="181" y="53"/>
                </a:cubicBezTo>
                <a:close/>
                <a:moveTo>
                  <a:pt x="174" y="52"/>
                </a:moveTo>
                <a:cubicBezTo>
                  <a:pt x="175" y="51"/>
                  <a:pt x="177" y="49"/>
                  <a:pt x="178" y="48"/>
                </a:cubicBezTo>
                <a:cubicBezTo>
                  <a:pt x="178" y="48"/>
                  <a:pt x="178" y="48"/>
                  <a:pt x="178" y="48"/>
                </a:cubicBezTo>
                <a:cubicBezTo>
                  <a:pt x="179" y="47"/>
                  <a:pt x="181" y="45"/>
                  <a:pt x="183" y="44"/>
                </a:cubicBezTo>
                <a:cubicBezTo>
                  <a:pt x="180" y="44"/>
                  <a:pt x="170" y="44"/>
                  <a:pt x="170" y="44"/>
                </a:cubicBezTo>
                <a:cubicBezTo>
                  <a:pt x="168" y="44"/>
                  <a:pt x="166" y="43"/>
                  <a:pt x="165" y="43"/>
                </a:cubicBezTo>
                <a:cubicBezTo>
                  <a:pt x="165" y="43"/>
                  <a:pt x="165" y="43"/>
                  <a:pt x="165" y="43"/>
                </a:cubicBezTo>
                <a:cubicBezTo>
                  <a:pt x="165" y="43"/>
                  <a:pt x="164" y="44"/>
                  <a:pt x="164" y="44"/>
                </a:cubicBezTo>
                <a:cubicBezTo>
                  <a:pt x="163" y="45"/>
                  <a:pt x="161" y="47"/>
                  <a:pt x="159" y="48"/>
                </a:cubicBezTo>
                <a:cubicBezTo>
                  <a:pt x="159" y="49"/>
                  <a:pt x="158" y="50"/>
                  <a:pt x="157" y="51"/>
                </a:cubicBezTo>
                <a:cubicBezTo>
                  <a:pt x="157" y="51"/>
                  <a:pt x="157" y="52"/>
                  <a:pt x="157" y="52"/>
                </a:cubicBezTo>
                <a:cubicBezTo>
                  <a:pt x="158" y="52"/>
                  <a:pt x="160" y="52"/>
                  <a:pt x="161" y="52"/>
                </a:cubicBezTo>
                <a:cubicBezTo>
                  <a:pt x="162" y="50"/>
                  <a:pt x="163" y="49"/>
                  <a:pt x="165" y="47"/>
                </a:cubicBezTo>
                <a:cubicBezTo>
                  <a:pt x="167" y="46"/>
                  <a:pt x="168" y="45"/>
                  <a:pt x="170" y="44"/>
                </a:cubicBezTo>
                <a:cubicBezTo>
                  <a:pt x="170" y="44"/>
                  <a:pt x="170" y="44"/>
                  <a:pt x="170" y="44"/>
                </a:cubicBezTo>
                <a:cubicBezTo>
                  <a:pt x="171" y="44"/>
                  <a:pt x="171" y="44"/>
                  <a:pt x="171" y="45"/>
                </a:cubicBezTo>
                <a:cubicBezTo>
                  <a:pt x="172" y="45"/>
                  <a:pt x="171" y="46"/>
                  <a:pt x="171" y="46"/>
                </a:cubicBezTo>
                <a:cubicBezTo>
                  <a:pt x="169" y="47"/>
                  <a:pt x="168" y="48"/>
                  <a:pt x="166" y="50"/>
                </a:cubicBezTo>
                <a:cubicBezTo>
                  <a:pt x="166" y="50"/>
                  <a:pt x="165" y="51"/>
                  <a:pt x="165" y="51"/>
                </a:cubicBezTo>
                <a:cubicBezTo>
                  <a:pt x="165" y="52"/>
                  <a:pt x="165" y="52"/>
                  <a:pt x="164" y="52"/>
                </a:cubicBezTo>
                <a:cubicBezTo>
                  <a:pt x="166" y="52"/>
                  <a:pt x="167" y="52"/>
                  <a:pt x="169" y="52"/>
                </a:cubicBezTo>
                <a:cubicBezTo>
                  <a:pt x="169" y="51"/>
                  <a:pt x="170" y="49"/>
                  <a:pt x="171" y="48"/>
                </a:cubicBezTo>
                <a:cubicBezTo>
                  <a:pt x="172" y="48"/>
                  <a:pt x="172" y="48"/>
                  <a:pt x="172" y="48"/>
                </a:cubicBezTo>
                <a:cubicBezTo>
                  <a:pt x="173" y="47"/>
                  <a:pt x="174" y="45"/>
                  <a:pt x="176" y="44"/>
                </a:cubicBezTo>
                <a:cubicBezTo>
                  <a:pt x="176" y="44"/>
                  <a:pt x="177" y="44"/>
                  <a:pt x="177" y="44"/>
                </a:cubicBezTo>
                <a:cubicBezTo>
                  <a:pt x="177" y="44"/>
                  <a:pt x="178" y="45"/>
                  <a:pt x="178" y="45"/>
                </a:cubicBezTo>
                <a:cubicBezTo>
                  <a:pt x="178" y="46"/>
                  <a:pt x="178" y="47"/>
                  <a:pt x="177" y="47"/>
                </a:cubicBezTo>
                <a:cubicBezTo>
                  <a:pt x="176" y="48"/>
                  <a:pt x="175" y="49"/>
                  <a:pt x="174" y="50"/>
                </a:cubicBezTo>
                <a:cubicBezTo>
                  <a:pt x="174" y="50"/>
                  <a:pt x="174" y="50"/>
                  <a:pt x="174" y="50"/>
                </a:cubicBezTo>
                <a:cubicBezTo>
                  <a:pt x="174" y="51"/>
                  <a:pt x="174" y="51"/>
                  <a:pt x="173" y="51"/>
                </a:cubicBezTo>
                <a:cubicBezTo>
                  <a:pt x="173" y="52"/>
                  <a:pt x="173" y="52"/>
                  <a:pt x="173" y="52"/>
                </a:cubicBezTo>
                <a:cubicBezTo>
                  <a:pt x="173" y="52"/>
                  <a:pt x="174" y="52"/>
                  <a:pt x="174" y="52"/>
                </a:cubicBezTo>
                <a:close/>
                <a:moveTo>
                  <a:pt x="154" y="51"/>
                </a:moveTo>
                <a:cubicBezTo>
                  <a:pt x="154" y="48"/>
                  <a:pt x="158" y="45"/>
                  <a:pt x="161" y="43"/>
                </a:cubicBezTo>
                <a:cubicBezTo>
                  <a:pt x="159" y="43"/>
                  <a:pt x="157" y="43"/>
                  <a:pt x="155" y="43"/>
                </a:cubicBezTo>
                <a:cubicBezTo>
                  <a:pt x="155" y="44"/>
                  <a:pt x="154" y="46"/>
                  <a:pt x="152" y="48"/>
                </a:cubicBezTo>
                <a:cubicBezTo>
                  <a:pt x="152" y="48"/>
                  <a:pt x="152" y="48"/>
                  <a:pt x="152" y="48"/>
                </a:cubicBezTo>
                <a:cubicBezTo>
                  <a:pt x="152" y="49"/>
                  <a:pt x="151" y="50"/>
                  <a:pt x="150" y="51"/>
                </a:cubicBezTo>
                <a:cubicBezTo>
                  <a:pt x="151" y="51"/>
                  <a:pt x="152" y="51"/>
                  <a:pt x="154" y="51"/>
                </a:cubicBezTo>
                <a:close/>
                <a:moveTo>
                  <a:pt x="142" y="51"/>
                </a:moveTo>
                <a:cubicBezTo>
                  <a:pt x="142" y="51"/>
                  <a:pt x="143" y="51"/>
                  <a:pt x="143" y="51"/>
                </a:cubicBezTo>
                <a:cubicBezTo>
                  <a:pt x="146" y="51"/>
                  <a:pt x="146" y="51"/>
                  <a:pt x="146" y="51"/>
                </a:cubicBezTo>
                <a:cubicBezTo>
                  <a:pt x="147" y="50"/>
                  <a:pt x="148" y="49"/>
                  <a:pt x="148" y="49"/>
                </a:cubicBezTo>
                <a:cubicBezTo>
                  <a:pt x="149" y="48"/>
                  <a:pt x="149" y="48"/>
                  <a:pt x="150" y="47"/>
                </a:cubicBezTo>
                <a:cubicBezTo>
                  <a:pt x="151" y="46"/>
                  <a:pt x="152" y="44"/>
                  <a:pt x="153" y="43"/>
                </a:cubicBezTo>
                <a:cubicBezTo>
                  <a:pt x="153" y="43"/>
                  <a:pt x="153" y="43"/>
                  <a:pt x="153" y="43"/>
                </a:cubicBezTo>
                <a:cubicBezTo>
                  <a:pt x="151" y="43"/>
                  <a:pt x="150" y="43"/>
                  <a:pt x="149" y="42"/>
                </a:cubicBezTo>
                <a:cubicBezTo>
                  <a:pt x="149" y="44"/>
                  <a:pt x="147" y="45"/>
                  <a:pt x="146" y="46"/>
                </a:cubicBezTo>
                <a:cubicBezTo>
                  <a:pt x="146" y="47"/>
                  <a:pt x="146" y="47"/>
                  <a:pt x="145" y="47"/>
                </a:cubicBezTo>
                <a:cubicBezTo>
                  <a:pt x="145" y="47"/>
                  <a:pt x="145" y="48"/>
                  <a:pt x="144" y="48"/>
                </a:cubicBezTo>
                <a:cubicBezTo>
                  <a:pt x="143" y="49"/>
                  <a:pt x="143" y="50"/>
                  <a:pt x="142" y="51"/>
                </a:cubicBezTo>
                <a:cubicBezTo>
                  <a:pt x="142" y="51"/>
                  <a:pt x="142" y="51"/>
                  <a:pt x="142" y="51"/>
                </a:cubicBezTo>
                <a:close/>
                <a:moveTo>
                  <a:pt x="136" y="50"/>
                </a:moveTo>
                <a:cubicBezTo>
                  <a:pt x="137" y="50"/>
                  <a:pt x="137" y="50"/>
                  <a:pt x="138" y="51"/>
                </a:cubicBezTo>
                <a:cubicBezTo>
                  <a:pt x="139" y="49"/>
                  <a:pt x="140" y="48"/>
                  <a:pt x="141" y="47"/>
                </a:cubicBezTo>
                <a:cubicBezTo>
                  <a:pt x="142" y="46"/>
                  <a:pt x="142" y="46"/>
                  <a:pt x="142" y="46"/>
                </a:cubicBezTo>
                <a:cubicBezTo>
                  <a:pt x="143" y="46"/>
                  <a:pt x="143" y="45"/>
                  <a:pt x="143" y="45"/>
                </a:cubicBezTo>
                <a:cubicBezTo>
                  <a:pt x="144" y="44"/>
                  <a:pt x="145" y="44"/>
                  <a:pt x="145" y="43"/>
                </a:cubicBezTo>
                <a:cubicBezTo>
                  <a:pt x="145" y="43"/>
                  <a:pt x="146" y="43"/>
                  <a:pt x="146" y="43"/>
                </a:cubicBezTo>
                <a:cubicBezTo>
                  <a:pt x="146" y="42"/>
                  <a:pt x="146" y="42"/>
                  <a:pt x="146" y="42"/>
                </a:cubicBezTo>
                <a:cubicBezTo>
                  <a:pt x="145" y="42"/>
                  <a:pt x="143" y="42"/>
                  <a:pt x="143" y="42"/>
                </a:cubicBezTo>
                <a:cubicBezTo>
                  <a:pt x="143" y="42"/>
                  <a:pt x="143" y="42"/>
                  <a:pt x="143" y="42"/>
                </a:cubicBezTo>
                <a:cubicBezTo>
                  <a:pt x="142" y="44"/>
                  <a:pt x="141" y="45"/>
                  <a:pt x="140" y="46"/>
                </a:cubicBezTo>
                <a:cubicBezTo>
                  <a:pt x="140" y="47"/>
                  <a:pt x="139" y="47"/>
                  <a:pt x="139" y="47"/>
                </a:cubicBezTo>
                <a:cubicBezTo>
                  <a:pt x="139" y="48"/>
                  <a:pt x="139" y="48"/>
                  <a:pt x="139" y="48"/>
                </a:cubicBezTo>
                <a:cubicBezTo>
                  <a:pt x="138" y="49"/>
                  <a:pt x="137" y="50"/>
                  <a:pt x="136" y="50"/>
                </a:cubicBezTo>
                <a:close/>
                <a:moveTo>
                  <a:pt x="132" y="50"/>
                </a:moveTo>
                <a:cubicBezTo>
                  <a:pt x="133" y="50"/>
                  <a:pt x="133" y="49"/>
                  <a:pt x="134" y="48"/>
                </a:cubicBezTo>
                <a:cubicBezTo>
                  <a:pt x="134" y="48"/>
                  <a:pt x="134" y="48"/>
                  <a:pt x="134" y="48"/>
                </a:cubicBezTo>
                <a:cubicBezTo>
                  <a:pt x="135" y="47"/>
                  <a:pt x="136" y="46"/>
                  <a:pt x="137" y="45"/>
                </a:cubicBezTo>
                <a:cubicBezTo>
                  <a:pt x="136" y="46"/>
                  <a:pt x="135" y="47"/>
                  <a:pt x="133" y="48"/>
                </a:cubicBezTo>
                <a:cubicBezTo>
                  <a:pt x="133" y="48"/>
                  <a:pt x="132" y="49"/>
                  <a:pt x="132" y="49"/>
                </a:cubicBezTo>
                <a:cubicBezTo>
                  <a:pt x="131" y="50"/>
                  <a:pt x="131" y="50"/>
                  <a:pt x="131" y="50"/>
                </a:cubicBezTo>
                <a:cubicBezTo>
                  <a:pt x="131" y="50"/>
                  <a:pt x="132" y="50"/>
                  <a:pt x="132" y="50"/>
                </a:cubicBezTo>
                <a:close/>
                <a:moveTo>
                  <a:pt x="128" y="46"/>
                </a:moveTo>
                <a:cubicBezTo>
                  <a:pt x="127" y="46"/>
                  <a:pt x="127" y="47"/>
                  <a:pt x="126" y="48"/>
                </a:cubicBezTo>
                <a:cubicBezTo>
                  <a:pt x="126" y="47"/>
                  <a:pt x="126" y="47"/>
                  <a:pt x="127" y="47"/>
                </a:cubicBezTo>
                <a:cubicBezTo>
                  <a:pt x="127" y="46"/>
                  <a:pt x="128" y="46"/>
                  <a:pt x="128" y="46"/>
                </a:cubicBezTo>
                <a:cubicBezTo>
                  <a:pt x="128" y="46"/>
                  <a:pt x="128" y="46"/>
                  <a:pt x="128" y="46"/>
                </a:cubicBezTo>
                <a:close/>
                <a:moveTo>
                  <a:pt x="119" y="41"/>
                </a:moveTo>
                <a:cubicBezTo>
                  <a:pt x="119" y="42"/>
                  <a:pt x="119" y="43"/>
                  <a:pt x="119" y="44"/>
                </a:cubicBezTo>
                <a:cubicBezTo>
                  <a:pt x="120" y="43"/>
                  <a:pt x="121" y="43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20" y="42"/>
                  <a:pt x="120" y="41"/>
                  <a:pt x="119" y="41"/>
                </a:cubicBezTo>
                <a:close/>
                <a:moveTo>
                  <a:pt x="125" y="39"/>
                </a:moveTo>
                <a:cubicBezTo>
                  <a:pt x="130" y="39"/>
                  <a:pt x="135" y="39"/>
                  <a:pt x="140" y="39"/>
                </a:cubicBezTo>
                <a:cubicBezTo>
                  <a:pt x="142" y="39"/>
                  <a:pt x="143" y="39"/>
                  <a:pt x="144" y="39"/>
                </a:cubicBezTo>
                <a:cubicBezTo>
                  <a:pt x="154" y="40"/>
                  <a:pt x="163" y="40"/>
                  <a:pt x="171" y="41"/>
                </a:cubicBezTo>
                <a:cubicBezTo>
                  <a:pt x="174" y="41"/>
                  <a:pt x="174" y="41"/>
                  <a:pt x="174" y="41"/>
                </a:cubicBezTo>
                <a:cubicBezTo>
                  <a:pt x="190" y="42"/>
                  <a:pt x="206" y="43"/>
                  <a:pt x="222" y="43"/>
                </a:cubicBezTo>
                <a:cubicBezTo>
                  <a:pt x="223" y="43"/>
                  <a:pt x="223" y="43"/>
                  <a:pt x="223" y="43"/>
                </a:cubicBezTo>
                <a:cubicBezTo>
                  <a:pt x="224" y="42"/>
                  <a:pt x="224" y="41"/>
                  <a:pt x="223" y="39"/>
                </a:cubicBezTo>
                <a:cubicBezTo>
                  <a:pt x="223" y="39"/>
                  <a:pt x="223" y="39"/>
                  <a:pt x="223" y="39"/>
                </a:cubicBezTo>
                <a:cubicBezTo>
                  <a:pt x="223" y="39"/>
                  <a:pt x="222" y="38"/>
                  <a:pt x="222" y="38"/>
                </a:cubicBezTo>
                <a:cubicBezTo>
                  <a:pt x="222" y="38"/>
                  <a:pt x="222" y="37"/>
                  <a:pt x="222" y="37"/>
                </a:cubicBezTo>
                <a:cubicBezTo>
                  <a:pt x="222" y="37"/>
                  <a:pt x="222" y="37"/>
                  <a:pt x="222" y="37"/>
                </a:cubicBezTo>
                <a:cubicBezTo>
                  <a:pt x="220" y="34"/>
                  <a:pt x="217" y="31"/>
                  <a:pt x="216" y="29"/>
                </a:cubicBezTo>
                <a:cubicBezTo>
                  <a:pt x="212" y="25"/>
                  <a:pt x="208" y="22"/>
                  <a:pt x="204" y="20"/>
                </a:cubicBezTo>
                <a:cubicBezTo>
                  <a:pt x="197" y="15"/>
                  <a:pt x="187" y="11"/>
                  <a:pt x="177" y="8"/>
                </a:cubicBezTo>
                <a:cubicBezTo>
                  <a:pt x="167" y="6"/>
                  <a:pt x="156" y="4"/>
                  <a:pt x="145" y="3"/>
                </a:cubicBezTo>
                <a:cubicBezTo>
                  <a:pt x="140" y="3"/>
                  <a:pt x="136" y="3"/>
                  <a:pt x="132" y="3"/>
                </a:cubicBezTo>
                <a:cubicBezTo>
                  <a:pt x="130" y="3"/>
                  <a:pt x="128" y="3"/>
                  <a:pt x="126" y="3"/>
                </a:cubicBezTo>
                <a:cubicBezTo>
                  <a:pt x="124" y="3"/>
                  <a:pt x="122" y="3"/>
                  <a:pt x="120" y="3"/>
                </a:cubicBezTo>
                <a:cubicBezTo>
                  <a:pt x="120" y="3"/>
                  <a:pt x="120" y="3"/>
                  <a:pt x="119" y="3"/>
                </a:cubicBezTo>
                <a:cubicBezTo>
                  <a:pt x="119" y="6"/>
                  <a:pt x="119" y="10"/>
                  <a:pt x="120" y="13"/>
                </a:cubicBezTo>
                <a:cubicBezTo>
                  <a:pt x="120" y="21"/>
                  <a:pt x="120" y="30"/>
                  <a:pt x="119" y="39"/>
                </a:cubicBezTo>
                <a:cubicBezTo>
                  <a:pt x="121" y="39"/>
                  <a:pt x="123" y="39"/>
                  <a:pt x="125" y="39"/>
                </a:cubicBezTo>
                <a:close/>
                <a:moveTo>
                  <a:pt x="122" y="42"/>
                </a:moveTo>
                <a:cubicBezTo>
                  <a:pt x="123" y="42"/>
                  <a:pt x="123" y="42"/>
                  <a:pt x="123" y="42"/>
                </a:cubicBezTo>
                <a:cubicBezTo>
                  <a:pt x="123" y="42"/>
                  <a:pt x="123" y="43"/>
                  <a:pt x="123" y="43"/>
                </a:cubicBezTo>
                <a:cubicBezTo>
                  <a:pt x="123" y="43"/>
                  <a:pt x="124" y="42"/>
                  <a:pt x="124" y="42"/>
                </a:cubicBezTo>
                <a:cubicBezTo>
                  <a:pt x="124" y="42"/>
                  <a:pt x="123" y="42"/>
                  <a:pt x="122" y="42"/>
                </a:cubicBezTo>
                <a:close/>
                <a:moveTo>
                  <a:pt x="127" y="42"/>
                </a:moveTo>
                <a:cubicBezTo>
                  <a:pt x="127" y="42"/>
                  <a:pt x="127" y="43"/>
                  <a:pt x="127" y="43"/>
                </a:cubicBezTo>
                <a:cubicBezTo>
                  <a:pt x="127" y="43"/>
                  <a:pt x="127" y="43"/>
                  <a:pt x="127" y="43"/>
                </a:cubicBezTo>
                <a:cubicBezTo>
                  <a:pt x="127" y="43"/>
                  <a:pt x="128" y="42"/>
                  <a:pt x="129" y="42"/>
                </a:cubicBezTo>
                <a:cubicBezTo>
                  <a:pt x="128" y="42"/>
                  <a:pt x="128" y="42"/>
                  <a:pt x="127" y="42"/>
                </a:cubicBezTo>
                <a:close/>
                <a:moveTo>
                  <a:pt x="131" y="42"/>
                </a:moveTo>
                <a:cubicBezTo>
                  <a:pt x="131" y="42"/>
                  <a:pt x="131" y="42"/>
                  <a:pt x="131" y="43"/>
                </a:cubicBezTo>
                <a:cubicBezTo>
                  <a:pt x="131" y="43"/>
                  <a:pt x="131" y="43"/>
                  <a:pt x="131" y="43"/>
                </a:cubicBezTo>
                <a:cubicBezTo>
                  <a:pt x="132" y="43"/>
                  <a:pt x="132" y="42"/>
                  <a:pt x="133" y="42"/>
                </a:cubicBezTo>
                <a:cubicBezTo>
                  <a:pt x="132" y="42"/>
                  <a:pt x="131" y="42"/>
                  <a:pt x="131" y="4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305115" y="4488470"/>
            <a:ext cx="293426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 designer can use text text to simulate what text will will look look like. If it is not real text.</a:t>
            </a:r>
            <a:endParaRPr lang="zh-CN" altLang="en-US" sz="13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642593" y="4156600"/>
            <a:ext cx="1555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Title here  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339155" y="2278404"/>
            <a:ext cx="922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s666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745943" y="2376633"/>
            <a:ext cx="922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s666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78486" y="4123418"/>
            <a:ext cx="922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s666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990078" y="4115176"/>
            <a:ext cx="922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s666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:a14="http://schemas.microsoft.com/office/drawing/2010/main"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 animBg="1"/>
      <p:bldP spid="5" grpId="0"/>
      <p:bldP spid="6" grpId="0"/>
      <p:bldP spid="7" grpId="0" animBg="1"/>
      <p:bldP spid="8" grpId="0"/>
      <p:bldP spid="9" grpId="0"/>
      <p:bldP spid="10" grpId="0" animBg="1"/>
      <p:bldP spid="11" grpId="0"/>
      <p:bldP spid="12" grpId="0"/>
      <p:bldP spid="13" grpId="0" animBg="1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64485"/>
            <a:ext cx="788328" cy="648315"/>
          </a:xfrm>
          <a:prstGeom prst="rect">
            <a:avLst/>
          </a:prstGeom>
        </p:spPr>
      </p:pic>
      <p:sp>
        <p:nvSpPr>
          <p:cNvPr id="27" name="TextBox 31"/>
          <p:cNvSpPr txBox="1"/>
          <p:nvPr/>
        </p:nvSpPr>
        <p:spPr>
          <a:xfrm>
            <a:off x="1149621" y="146143"/>
            <a:ext cx="6942641" cy="66665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373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Add a text title</a:t>
            </a:r>
            <a:endParaRPr lang="zh-CN" altLang="en-US" sz="373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82393" y="2109002"/>
            <a:ext cx="4462816" cy="1432746"/>
            <a:chOff x="682393" y="2109002"/>
            <a:chExt cx="4462816" cy="1432746"/>
          </a:xfrm>
        </p:grpSpPr>
        <p:sp>
          <p:nvSpPr>
            <p:cNvPr id="4" name="矩形 3"/>
            <p:cNvSpPr/>
            <p:nvPr/>
          </p:nvSpPr>
          <p:spPr>
            <a:xfrm>
              <a:off x="2210943" y="2849251"/>
              <a:ext cx="2934266" cy="692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rPr>
                <a:t>A designer can use text text to simulate what text will will look look like. If it is not real text.</a:t>
              </a:r>
              <a:endPara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210943" y="2476437"/>
              <a:ext cx="15558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rPr>
                <a:t>Title here  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6" name="Freeform 257"/>
            <p:cNvSpPr>
              <a:spLocks noEditPoints="1"/>
            </p:cNvSpPr>
            <p:nvPr/>
          </p:nvSpPr>
          <p:spPr bwMode="auto">
            <a:xfrm>
              <a:off x="682393" y="2109002"/>
              <a:ext cx="1940167" cy="1432746"/>
            </a:xfrm>
            <a:custGeom>
              <a:avLst/>
              <a:gdLst>
                <a:gd name="T0" fmla="*/ 88 w 382"/>
                <a:gd name="T1" fmla="*/ 301 h 304"/>
                <a:gd name="T2" fmla="*/ 64 w 382"/>
                <a:gd name="T3" fmla="*/ 296 h 304"/>
                <a:gd name="T4" fmla="*/ 51 w 382"/>
                <a:gd name="T5" fmla="*/ 295 h 304"/>
                <a:gd name="T6" fmla="*/ 47 w 382"/>
                <a:gd name="T7" fmla="*/ 290 h 304"/>
                <a:gd name="T8" fmla="*/ 22 w 382"/>
                <a:gd name="T9" fmla="*/ 275 h 304"/>
                <a:gd name="T10" fmla="*/ 2 w 382"/>
                <a:gd name="T11" fmla="*/ 261 h 304"/>
                <a:gd name="T12" fmla="*/ 19 w 382"/>
                <a:gd name="T13" fmla="*/ 213 h 304"/>
                <a:gd name="T14" fmla="*/ 5 w 382"/>
                <a:gd name="T15" fmla="*/ 210 h 304"/>
                <a:gd name="T16" fmla="*/ 27 w 382"/>
                <a:gd name="T17" fmla="*/ 176 h 304"/>
                <a:gd name="T18" fmla="*/ 72 w 382"/>
                <a:gd name="T19" fmla="*/ 142 h 304"/>
                <a:gd name="T20" fmla="*/ 90 w 382"/>
                <a:gd name="T21" fmla="*/ 126 h 304"/>
                <a:gd name="T22" fmla="*/ 126 w 382"/>
                <a:gd name="T23" fmla="*/ 103 h 304"/>
                <a:gd name="T24" fmla="*/ 147 w 382"/>
                <a:gd name="T25" fmla="*/ 100 h 304"/>
                <a:gd name="T26" fmla="*/ 163 w 382"/>
                <a:gd name="T27" fmla="*/ 93 h 304"/>
                <a:gd name="T28" fmla="*/ 199 w 382"/>
                <a:gd name="T29" fmla="*/ 84 h 304"/>
                <a:gd name="T30" fmla="*/ 237 w 382"/>
                <a:gd name="T31" fmla="*/ 67 h 304"/>
                <a:gd name="T32" fmla="*/ 258 w 382"/>
                <a:gd name="T33" fmla="*/ 64 h 304"/>
                <a:gd name="T34" fmla="*/ 278 w 382"/>
                <a:gd name="T35" fmla="*/ 52 h 304"/>
                <a:gd name="T36" fmla="*/ 306 w 382"/>
                <a:gd name="T37" fmla="*/ 27 h 304"/>
                <a:gd name="T38" fmla="*/ 338 w 382"/>
                <a:gd name="T39" fmla="*/ 2 h 304"/>
                <a:gd name="T40" fmla="*/ 333 w 382"/>
                <a:gd name="T41" fmla="*/ 8 h 304"/>
                <a:gd name="T42" fmla="*/ 304 w 382"/>
                <a:gd name="T43" fmla="*/ 32 h 304"/>
                <a:gd name="T44" fmla="*/ 308 w 382"/>
                <a:gd name="T45" fmla="*/ 40 h 304"/>
                <a:gd name="T46" fmla="*/ 284 w 382"/>
                <a:gd name="T47" fmla="*/ 54 h 304"/>
                <a:gd name="T48" fmla="*/ 251 w 382"/>
                <a:gd name="T49" fmla="*/ 88 h 304"/>
                <a:gd name="T50" fmla="*/ 254 w 382"/>
                <a:gd name="T51" fmla="*/ 91 h 304"/>
                <a:gd name="T52" fmla="*/ 245 w 382"/>
                <a:gd name="T53" fmla="*/ 105 h 304"/>
                <a:gd name="T54" fmla="*/ 271 w 382"/>
                <a:gd name="T55" fmla="*/ 109 h 304"/>
                <a:gd name="T56" fmla="*/ 284 w 382"/>
                <a:gd name="T57" fmla="*/ 100 h 304"/>
                <a:gd name="T58" fmla="*/ 276 w 382"/>
                <a:gd name="T59" fmla="*/ 110 h 304"/>
                <a:gd name="T60" fmla="*/ 245 w 382"/>
                <a:gd name="T61" fmla="*/ 124 h 304"/>
                <a:gd name="T62" fmla="*/ 252 w 382"/>
                <a:gd name="T63" fmla="*/ 133 h 304"/>
                <a:gd name="T64" fmla="*/ 310 w 382"/>
                <a:gd name="T65" fmla="*/ 119 h 304"/>
                <a:gd name="T66" fmla="*/ 366 w 382"/>
                <a:gd name="T67" fmla="*/ 109 h 304"/>
                <a:gd name="T68" fmla="*/ 317 w 382"/>
                <a:gd name="T69" fmla="*/ 119 h 304"/>
                <a:gd name="T70" fmla="*/ 282 w 382"/>
                <a:gd name="T71" fmla="*/ 134 h 304"/>
                <a:gd name="T72" fmla="*/ 316 w 382"/>
                <a:gd name="T73" fmla="*/ 136 h 304"/>
                <a:gd name="T74" fmla="*/ 326 w 382"/>
                <a:gd name="T75" fmla="*/ 136 h 304"/>
                <a:gd name="T76" fmla="*/ 294 w 382"/>
                <a:gd name="T77" fmla="*/ 145 h 304"/>
                <a:gd name="T78" fmla="*/ 256 w 382"/>
                <a:gd name="T79" fmla="*/ 160 h 304"/>
                <a:gd name="T80" fmla="*/ 240 w 382"/>
                <a:gd name="T81" fmla="*/ 188 h 304"/>
                <a:gd name="T82" fmla="*/ 217 w 382"/>
                <a:gd name="T83" fmla="*/ 195 h 304"/>
                <a:gd name="T84" fmla="*/ 201 w 382"/>
                <a:gd name="T85" fmla="*/ 209 h 304"/>
                <a:gd name="T86" fmla="*/ 210 w 382"/>
                <a:gd name="T87" fmla="*/ 233 h 304"/>
                <a:gd name="T88" fmla="*/ 252 w 382"/>
                <a:gd name="T89" fmla="*/ 232 h 304"/>
                <a:gd name="T90" fmla="*/ 227 w 382"/>
                <a:gd name="T91" fmla="*/ 237 h 304"/>
                <a:gd name="T92" fmla="*/ 182 w 382"/>
                <a:gd name="T93" fmla="*/ 240 h 304"/>
                <a:gd name="T94" fmla="*/ 215 w 382"/>
                <a:gd name="T95" fmla="*/ 243 h 304"/>
                <a:gd name="T96" fmla="*/ 193 w 382"/>
                <a:gd name="T97" fmla="*/ 248 h 304"/>
                <a:gd name="T98" fmla="*/ 159 w 382"/>
                <a:gd name="T99" fmla="*/ 252 h 304"/>
                <a:gd name="T100" fmla="*/ 139 w 382"/>
                <a:gd name="T101" fmla="*/ 269 h 304"/>
                <a:gd name="T102" fmla="*/ 116 w 382"/>
                <a:gd name="T103" fmla="*/ 289 h 304"/>
                <a:gd name="T104" fmla="*/ 115 w 382"/>
                <a:gd name="T105" fmla="*/ 291 h 304"/>
                <a:gd name="T106" fmla="*/ 260 w 382"/>
                <a:gd name="T107" fmla="*/ 71 h 304"/>
                <a:gd name="T108" fmla="*/ 250 w 382"/>
                <a:gd name="T109" fmla="*/ 79 h 304"/>
                <a:gd name="T110" fmla="*/ 260 w 382"/>
                <a:gd name="T111" fmla="*/ 71 h 304"/>
                <a:gd name="T112" fmla="*/ 175 w 382"/>
                <a:gd name="T113" fmla="*/ 243 h 304"/>
                <a:gd name="T114" fmla="*/ 196 w 382"/>
                <a:gd name="T115" fmla="*/ 244 h 304"/>
                <a:gd name="T116" fmla="*/ 273 w 382"/>
                <a:gd name="T117" fmla="*/ 144 h 304"/>
                <a:gd name="T118" fmla="*/ 273 w 382"/>
                <a:gd name="T119" fmla="*/ 144 h 304"/>
                <a:gd name="T120" fmla="*/ 269 w 382"/>
                <a:gd name="T121" fmla="*/ 13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2" h="304">
                  <a:moveTo>
                    <a:pt x="91" y="303"/>
                  </a:moveTo>
                  <a:cubicBezTo>
                    <a:pt x="90" y="304"/>
                    <a:pt x="92" y="301"/>
                    <a:pt x="91" y="300"/>
                  </a:cubicBezTo>
                  <a:cubicBezTo>
                    <a:pt x="90" y="300"/>
                    <a:pt x="89" y="300"/>
                    <a:pt x="88" y="301"/>
                  </a:cubicBezTo>
                  <a:cubicBezTo>
                    <a:pt x="87" y="301"/>
                    <a:pt x="89" y="300"/>
                    <a:pt x="88" y="299"/>
                  </a:cubicBezTo>
                  <a:cubicBezTo>
                    <a:pt x="86" y="298"/>
                    <a:pt x="86" y="300"/>
                    <a:pt x="84" y="301"/>
                  </a:cubicBezTo>
                  <a:cubicBezTo>
                    <a:pt x="76" y="301"/>
                    <a:pt x="73" y="297"/>
                    <a:pt x="64" y="296"/>
                  </a:cubicBezTo>
                  <a:cubicBezTo>
                    <a:pt x="62" y="298"/>
                    <a:pt x="60" y="300"/>
                    <a:pt x="58" y="303"/>
                  </a:cubicBezTo>
                  <a:cubicBezTo>
                    <a:pt x="55" y="301"/>
                    <a:pt x="51" y="301"/>
                    <a:pt x="47" y="300"/>
                  </a:cubicBezTo>
                  <a:cubicBezTo>
                    <a:pt x="48" y="297"/>
                    <a:pt x="51" y="297"/>
                    <a:pt x="51" y="295"/>
                  </a:cubicBezTo>
                  <a:cubicBezTo>
                    <a:pt x="47" y="292"/>
                    <a:pt x="43" y="296"/>
                    <a:pt x="39" y="296"/>
                  </a:cubicBezTo>
                  <a:cubicBezTo>
                    <a:pt x="38" y="293"/>
                    <a:pt x="41" y="294"/>
                    <a:pt x="44" y="294"/>
                  </a:cubicBezTo>
                  <a:cubicBezTo>
                    <a:pt x="46" y="293"/>
                    <a:pt x="46" y="291"/>
                    <a:pt x="47" y="290"/>
                  </a:cubicBezTo>
                  <a:cubicBezTo>
                    <a:pt x="44" y="288"/>
                    <a:pt x="38" y="290"/>
                    <a:pt x="36" y="285"/>
                  </a:cubicBezTo>
                  <a:cubicBezTo>
                    <a:pt x="34" y="285"/>
                    <a:pt x="34" y="285"/>
                    <a:pt x="33" y="284"/>
                  </a:cubicBezTo>
                  <a:cubicBezTo>
                    <a:pt x="31" y="279"/>
                    <a:pt x="25" y="278"/>
                    <a:pt x="22" y="275"/>
                  </a:cubicBezTo>
                  <a:cubicBezTo>
                    <a:pt x="24" y="273"/>
                    <a:pt x="28" y="272"/>
                    <a:pt x="30" y="269"/>
                  </a:cubicBezTo>
                  <a:cubicBezTo>
                    <a:pt x="25" y="267"/>
                    <a:pt x="17" y="268"/>
                    <a:pt x="15" y="263"/>
                  </a:cubicBezTo>
                  <a:cubicBezTo>
                    <a:pt x="10" y="265"/>
                    <a:pt x="6" y="262"/>
                    <a:pt x="2" y="261"/>
                  </a:cubicBezTo>
                  <a:cubicBezTo>
                    <a:pt x="1" y="260"/>
                    <a:pt x="2" y="258"/>
                    <a:pt x="0" y="258"/>
                  </a:cubicBezTo>
                  <a:cubicBezTo>
                    <a:pt x="2" y="253"/>
                    <a:pt x="3" y="248"/>
                    <a:pt x="2" y="243"/>
                  </a:cubicBezTo>
                  <a:cubicBezTo>
                    <a:pt x="8" y="234"/>
                    <a:pt x="13" y="223"/>
                    <a:pt x="19" y="213"/>
                  </a:cubicBezTo>
                  <a:cubicBezTo>
                    <a:pt x="13" y="211"/>
                    <a:pt x="8" y="218"/>
                    <a:pt x="3" y="221"/>
                  </a:cubicBezTo>
                  <a:cubicBezTo>
                    <a:pt x="3" y="221"/>
                    <a:pt x="2" y="220"/>
                    <a:pt x="1" y="220"/>
                  </a:cubicBezTo>
                  <a:cubicBezTo>
                    <a:pt x="2" y="216"/>
                    <a:pt x="7" y="214"/>
                    <a:pt x="5" y="210"/>
                  </a:cubicBezTo>
                  <a:cubicBezTo>
                    <a:pt x="8" y="205"/>
                    <a:pt x="11" y="199"/>
                    <a:pt x="15" y="193"/>
                  </a:cubicBezTo>
                  <a:cubicBezTo>
                    <a:pt x="18" y="188"/>
                    <a:pt x="22" y="183"/>
                    <a:pt x="27" y="179"/>
                  </a:cubicBezTo>
                  <a:cubicBezTo>
                    <a:pt x="26" y="178"/>
                    <a:pt x="27" y="177"/>
                    <a:pt x="27" y="176"/>
                  </a:cubicBezTo>
                  <a:cubicBezTo>
                    <a:pt x="28" y="176"/>
                    <a:pt x="29" y="176"/>
                    <a:pt x="30" y="176"/>
                  </a:cubicBezTo>
                  <a:cubicBezTo>
                    <a:pt x="34" y="175"/>
                    <a:pt x="35" y="172"/>
                    <a:pt x="37" y="169"/>
                  </a:cubicBezTo>
                  <a:cubicBezTo>
                    <a:pt x="45" y="158"/>
                    <a:pt x="64" y="154"/>
                    <a:pt x="72" y="142"/>
                  </a:cubicBezTo>
                  <a:cubicBezTo>
                    <a:pt x="74" y="142"/>
                    <a:pt x="75" y="140"/>
                    <a:pt x="77" y="139"/>
                  </a:cubicBezTo>
                  <a:cubicBezTo>
                    <a:pt x="77" y="138"/>
                    <a:pt x="78" y="137"/>
                    <a:pt x="78" y="136"/>
                  </a:cubicBezTo>
                  <a:cubicBezTo>
                    <a:pt x="83" y="133"/>
                    <a:pt x="86" y="130"/>
                    <a:pt x="90" y="126"/>
                  </a:cubicBezTo>
                  <a:cubicBezTo>
                    <a:pt x="92" y="127"/>
                    <a:pt x="95" y="125"/>
                    <a:pt x="95" y="123"/>
                  </a:cubicBezTo>
                  <a:cubicBezTo>
                    <a:pt x="100" y="122"/>
                    <a:pt x="106" y="122"/>
                    <a:pt x="104" y="117"/>
                  </a:cubicBezTo>
                  <a:cubicBezTo>
                    <a:pt x="114" y="115"/>
                    <a:pt x="118" y="107"/>
                    <a:pt x="126" y="103"/>
                  </a:cubicBezTo>
                  <a:cubicBezTo>
                    <a:pt x="128" y="103"/>
                    <a:pt x="129" y="103"/>
                    <a:pt x="131" y="103"/>
                  </a:cubicBezTo>
                  <a:cubicBezTo>
                    <a:pt x="135" y="103"/>
                    <a:pt x="136" y="100"/>
                    <a:pt x="141" y="100"/>
                  </a:cubicBezTo>
                  <a:cubicBezTo>
                    <a:pt x="143" y="100"/>
                    <a:pt x="145" y="101"/>
                    <a:pt x="147" y="100"/>
                  </a:cubicBezTo>
                  <a:cubicBezTo>
                    <a:pt x="150" y="100"/>
                    <a:pt x="152" y="96"/>
                    <a:pt x="155" y="96"/>
                  </a:cubicBezTo>
                  <a:cubicBezTo>
                    <a:pt x="156" y="95"/>
                    <a:pt x="154" y="94"/>
                    <a:pt x="155" y="94"/>
                  </a:cubicBezTo>
                  <a:cubicBezTo>
                    <a:pt x="157" y="93"/>
                    <a:pt x="160" y="93"/>
                    <a:pt x="163" y="93"/>
                  </a:cubicBezTo>
                  <a:cubicBezTo>
                    <a:pt x="170" y="90"/>
                    <a:pt x="178" y="88"/>
                    <a:pt x="185" y="84"/>
                  </a:cubicBezTo>
                  <a:cubicBezTo>
                    <a:pt x="189" y="88"/>
                    <a:pt x="193" y="84"/>
                    <a:pt x="197" y="83"/>
                  </a:cubicBezTo>
                  <a:cubicBezTo>
                    <a:pt x="199" y="83"/>
                    <a:pt x="198" y="85"/>
                    <a:pt x="199" y="84"/>
                  </a:cubicBezTo>
                  <a:cubicBezTo>
                    <a:pt x="207" y="83"/>
                    <a:pt x="214" y="82"/>
                    <a:pt x="222" y="79"/>
                  </a:cubicBezTo>
                  <a:cubicBezTo>
                    <a:pt x="225" y="76"/>
                    <a:pt x="229" y="72"/>
                    <a:pt x="233" y="69"/>
                  </a:cubicBezTo>
                  <a:cubicBezTo>
                    <a:pt x="235" y="69"/>
                    <a:pt x="236" y="67"/>
                    <a:pt x="237" y="67"/>
                  </a:cubicBezTo>
                  <a:cubicBezTo>
                    <a:pt x="240" y="66"/>
                    <a:pt x="242" y="69"/>
                    <a:pt x="245" y="71"/>
                  </a:cubicBezTo>
                  <a:cubicBezTo>
                    <a:pt x="249" y="70"/>
                    <a:pt x="252" y="68"/>
                    <a:pt x="256" y="66"/>
                  </a:cubicBezTo>
                  <a:cubicBezTo>
                    <a:pt x="257" y="65"/>
                    <a:pt x="258" y="64"/>
                    <a:pt x="258" y="64"/>
                  </a:cubicBezTo>
                  <a:cubicBezTo>
                    <a:pt x="262" y="62"/>
                    <a:pt x="265" y="61"/>
                    <a:pt x="268" y="59"/>
                  </a:cubicBezTo>
                  <a:cubicBezTo>
                    <a:pt x="270" y="58"/>
                    <a:pt x="271" y="56"/>
                    <a:pt x="273" y="55"/>
                  </a:cubicBezTo>
                  <a:cubicBezTo>
                    <a:pt x="274" y="54"/>
                    <a:pt x="276" y="53"/>
                    <a:pt x="278" y="52"/>
                  </a:cubicBezTo>
                  <a:cubicBezTo>
                    <a:pt x="280" y="51"/>
                    <a:pt x="281" y="48"/>
                    <a:pt x="284" y="46"/>
                  </a:cubicBezTo>
                  <a:cubicBezTo>
                    <a:pt x="288" y="43"/>
                    <a:pt x="294" y="41"/>
                    <a:pt x="297" y="35"/>
                  </a:cubicBezTo>
                  <a:cubicBezTo>
                    <a:pt x="301" y="33"/>
                    <a:pt x="305" y="32"/>
                    <a:pt x="306" y="27"/>
                  </a:cubicBezTo>
                  <a:cubicBezTo>
                    <a:pt x="307" y="27"/>
                    <a:pt x="309" y="27"/>
                    <a:pt x="309" y="25"/>
                  </a:cubicBezTo>
                  <a:cubicBezTo>
                    <a:pt x="311" y="25"/>
                    <a:pt x="311" y="24"/>
                    <a:pt x="313" y="24"/>
                  </a:cubicBezTo>
                  <a:cubicBezTo>
                    <a:pt x="321" y="16"/>
                    <a:pt x="331" y="11"/>
                    <a:pt x="338" y="2"/>
                  </a:cubicBezTo>
                  <a:cubicBezTo>
                    <a:pt x="340" y="1"/>
                    <a:pt x="342" y="1"/>
                    <a:pt x="343" y="0"/>
                  </a:cubicBezTo>
                  <a:cubicBezTo>
                    <a:pt x="343" y="4"/>
                    <a:pt x="336" y="4"/>
                    <a:pt x="336" y="8"/>
                  </a:cubicBezTo>
                  <a:cubicBezTo>
                    <a:pt x="335" y="8"/>
                    <a:pt x="334" y="9"/>
                    <a:pt x="333" y="8"/>
                  </a:cubicBezTo>
                  <a:cubicBezTo>
                    <a:pt x="329" y="14"/>
                    <a:pt x="321" y="16"/>
                    <a:pt x="318" y="22"/>
                  </a:cubicBezTo>
                  <a:cubicBezTo>
                    <a:pt x="317" y="22"/>
                    <a:pt x="317" y="23"/>
                    <a:pt x="317" y="22"/>
                  </a:cubicBezTo>
                  <a:cubicBezTo>
                    <a:pt x="314" y="27"/>
                    <a:pt x="309" y="30"/>
                    <a:pt x="304" y="32"/>
                  </a:cubicBezTo>
                  <a:cubicBezTo>
                    <a:pt x="304" y="33"/>
                    <a:pt x="303" y="35"/>
                    <a:pt x="303" y="36"/>
                  </a:cubicBezTo>
                  <a:cubicBezTo>
                    <a:pt x="298" y="37"/>
                    <a:pt x="296" y="40"/>
                    <a:pt x="293" y="43"/>
                  </a:cubicBezTo>
                  <a:cubicBezTo>
                    <a:pt x="298" y="45"/>
                    <a:pt x="304" y="41"/>
                    <a:pt x="308" y="40"/>
                  </a:cubicBezTo>
                  <a:cubicBezTo>
                    <a:pt x="309" y="41"/>
                    <a:pt x="310" y="41"/>
                    <a:pt x="310" y="42"/>
                  </a:cubicBezTo>
                  <a:cubicBezTo>
                    <a:pt x="305" y="48"/>
                    <a:pt x="294" y="47"/>
                    <a:pt x="289" y="53"/>
                  </a:cubicBezTo>
                  <a:cubicBezTo>
                    <a:pt x="287" y="52"/>
                    <a:pt x="285" y="53"/>
                    <a:pt x="284" y="54"/>
                  </a:cubicBezTo>
                  <a:cubicBezTo>
                    <a:pt x="284" y="55"/>
                    <a:pt x="284" y="56"/>
                    <a:pt x="284" y="57"/>
                  </a:cubicBezTo>
                  <a:cubicBezTo>
                    <a:pt x="283" y="56"/>
                    <a:pt x="283" y="55"/>
                    <a:pt x="283" y="55"/>
                  </a:cubicBezTo>
                  <a:cubicBezTo>
                    <a:pt x="268" y="61"/>
                    <a:pt x="256" y="75"/>
                    <a:pt x="251" y="88"/>
                  </a:cubicBezTo>
                  <a:cubicBezTo>
                    <a:pt x="251" y="89"/>
                    <a:pt x="252" y="88"/>
                    <a:pt x="252" y="89"/>
                  </a:cubicBezTo>
                  <a:cubicBezTo>
                    <a:pt x="254" y="89"/>
                    <a:pt x="253" y="87"/>
                    <a:pt x="255" y="87"/>
                  </a:cubicBezTo>
                  <a:cubicBezTo>
                    <a:pt x="256" y="88"/>
                    <a:pt x="255" y="90"/>
                    <a:pt x="254" y="91"/>
                  </a:cubicBezTo>
                  <a:cubicBezTo>
                    <a:pt x="254" y="92"/>
                    <a:pt x="256" y="91"/>
                    <a:pt x="256" y="92"/>
                  </a:cubicBezTo>
                  <a:cubicBezTo>
                    <a:pt x="255" y="95"/>
                    <a:pt x="251" y="96"/>
                    <a:pt x="249" y="98"/>
                  </a:cubicBezTo>
                  <a:cubicBezTo>
                    <a:pt x="249" y="102"/>
                    <a:pt x="246" y="103"/>
                    <a:pt x="245" y="105"/>
                  </a:cubicBezTo>
                  <a:cubicBezTo>
                    <a:pt x="246" y="107"/>
                    <a:pt x="247" y="107"/>
                    <a:pt x="248" y="106"/>
                  </a:cubicBezTo>
                  <a:cubicBezTo>
                    <a:pt x="248" y="112"/>
                    <a:pt x="258" y="109"/>
                    <a:pt x="261" y="111"/>
                  </a:cubicBezTo>
                  <a:cubicBezTo>
                    <a:pt x="263" y="109"/>
                    <a:pt x="268" y="110"/>
                    <a:pt x="271" y="109"/>
                  </a:cubicBezTo>
                  <a:cubicBezTo>
                    <a:pt x="272" y="108"/>
                    <a:pt x="273" y="107"/>
                    <a:pt x="275" y="107"/>
                  </a:cubicBezTo>
                  <a:cubicBezTo>
                    <a:pt x="277" y="106"/>
                    <a:pt x="279" y="106"/>
                    <a:pt x="281" y="105"/>
                  </a:cubicBezTo>
                  <a:cubicBezTo>
                    <a:pt x="282" y="104"/>
                    <a:pt x="283" y="102"/>
                    <a:pt x="284" y="100"/>
                  </a:cubicBezTo>
                  <a:cubicBezTo>
                    <a:pt x="288" y="100"/>
                    <a:pt x="289" y="96"/>
                    <a:pt x="293" y="97"/>
                  </a:cubicBezTo>
                  <a:cubicBezTo>
                    <a:pt x="295" y="102"/>
                    <a:pt x="290" y="104"/>
                    <a:pt x="287" y="107"/>
                  </a:cubicBezTo>
                  <a:cubicBezTo>
                    <a:pt x="283" y="105"/>
                    <a:pt x="280" y="109"/>
                    <a:pt x="276" y="110"/>
                  </a:cubicBezTo>
                  <a:cubicBezTo>
                    <a:pt x="270" y="113"/>
                    <a:pt x="263" y="114"/>
                    <a:pt x="259" y="118"/>
                  </a:cubicBezTo>
                  <a:cubicBezTo>
                    <a:pt x="254" y="118"/>
                    <a:pt x="249" y="120"/>
                    <a:pt x="245" y="122"/>
                  </a:cubicBezTo>
                  <a:cubicBezTo>
                    <a:pt x="245" y="122"/>
                    <a:pt x="244" y="123"/>
                    <a:pt x="245" y="124"/>
                  </a:cubicBezTo>
                  <a:cubicBezTo>
                    <a:pt x="242" y="125"/>
                    <a:pt x="239" y="125"/>
                    <a:pt x="237" y="127"/>
                  </a:cubicBezTo>
                  <a:cubicBezTo>
                    <a:pt x="240" y="133"/>
                    <a:pt x="245" y="128"/>
                    <a:pt x="250" y="129"/>
                  </a:cubicBezTo>
                  <a:cubicBezTo>
                    <a:pt x="251" y="130"/>
                    <a:pt x="251" y="132"/>
                    <a:pt x="252" y="133"/>
                  </a:cubicBezTo>
                  <a:cubicBezTo>
                    <a:pt x="259" y="131"/>
                    <a:pt x="265" y="127"/>
                    <a:pt x="273" y="127"/>
                  </a:cubicBezTo>
                  <a:cubicBezTo>
                    <a:pt x="280" y="126"/>
                    <a:pt x="287" y="123"/>
                    <a:pt x="293" y="122"/>
                  </a:cubicBezTo>
                  <a:cubicBezTo>
                    <a:pt x="299" y="121"/>
                    <a:pt x="304" y="120"/>
                    <a:pt x="310" y="119"/>
                  </a:cubicBezTo>
                  <a:cubicBezTo>
                    <a:pt x="327" y="115"/>
                    <a:pt x="344" y="112"/>
                    <a:pt x="359" y="107"/>
                  </a:cubicBezTo>
                  <a:cubicBezTo>
                    <a:pt x="367" y="109"/>
                    <a:pt x="375" y="100"/>
                    <a:pt x="382" y="106"/>
                  </a:cubicBezTo>
                  <a:cubicBezTo>
                    <a:pt x="378" y="110"/>
                    <a:pt x="372" y="109"/>
                    <a:pt x="366" y="109"/>
                  </a:cubicBezTo>
                  <a:cubicBezTo>
                    <a:pt x="360" y="110"/>
                    <a:pt x="354" y="112"/>
                    <a:pt x="346" y="113"/>
                  </a:cubicBezTo>
                  <a:cubicBezTo>
                    <a:pt x="341" y="114"/>
                    <a:pt x="334" y="115"/>
                    <a:pt x="329" y="117"/>
                  </a:cubicBezTo>
                  <a:cubicBezTo>
                    <a:pt x="326" y="118"/>
                    <a:pt x="321" y="118"/>
                    <a:pt x="317" y="119"/>
                  </a:cubicBezTo>
                  <a:cubicBezTo>
                    <a:pt x="307" y="121"/>
                    <a:pt x="297" y="125"/>
                    <a:pt x="287" y="126"/>
                  </a:cubicBezTo>
                  <a:cubicBezTo>
                    <a:pt x="281" y="127"/>
                    <a:pt x="274" y="128"/>
                    <a:pt x="269" y="131"/>
                  </a:cubicBezTo>
                  <a:cubicBezTo>
                    <a:pt x="270" y="138"/>
                    <a:pt x="277" y="133"/>
                    <a:pt x="282" y="134"/>
                  </a:cubicBezTo>
                  <a:cubicBezTo>
                    <a:pt x="281" y="135"/>
                    <a:pt x="278" y="135"/>
                    <a:pt x="277" y="136"/>
                  </a:cubicBezTo>
                  <a:cubicBezTo>
                    <a:pt x="285" y="139"/>
                    <a:pt x="292" y="136"/>
                    <a:pt x="300" y="137"/>
                  </a:cubicBezTo>
                  <a:cubicBezTo>
                    <a:pt x="303" y="134"/>
                    <a:pt x="312" y="130"/>
                    <a:pt x="316" y="136"/>
                  </a:cubicBezTo>
                  <a:cubicBezTo>
                    <a:pt x="318" y="135"/>
                    <a:pt x="320" y="135"/>
                    <a:pt x="322" y="135"/>
                  </a:cubicBezTo>
                  <a:cubicBezTo>
                    <a:pt x="323" y="135"/>
                    <a:pt x="324" y="135"/>
                    <a:pt x="324" y="133"/>
                  </a:cubicBezTo>
                  <a:cubicBezTo>
                    <a:pt x="325" y="134"/>
                    <a:pt x="326" y="135"/>
                    <a:pt x="326" y="136"/>
                  </a:cubicBezTo>
                  <a:cubicBezTo>
                    <a:pt x="323" y="137"/>
                    <a:pt x="316" y="135"/>
                    <a:pt x="313" y="138"/>
                  </a:cubicBezTo>
                  <a:cubicBezTo>
                    <a:pt x="306" y="138"/>
                    <a:pt x="300" y="140"/>
                    <a:pt x="296" y="145"/>
                  </a:cubicBezTo>
                  <a:cubicBezTo>
                    <a:pt x="294" y="145"/>
                    <a:pt x="294" y="144"/>
                    <a:pt x="294" y="145"/>
                  </a:cubicBezTo>
                  <a:cubicBezTo>
                    <a:pt x="290" y="149"/>
                    <a:pt x="284" y="150"/>
                    <a:pt x="279" y="152"/>
                  </a:cubicBezTo>
                  <a:cubicBezTo>
                    <a:pt x="274" y="153"/>
                    <a:pt x="269" y="158"/>
                    <a:pt x="264" y="160"/>
                  </a:cubicBezTo>
                  <a:cubicBezTo>
                    <a:pt x="261" y="159"/>
                    <a:pt x="258" y="161"/>
                    <a:pt x="256" y="160"/>
                  </a:cubicBezTo>
                  <a:cubicBezTo>
                    <a:pt x="249" y="165"/>
                    <a:pt x="237" y="164"/>
                    <a:pt x="230" y="169"/>
                  </a:cubicBezTo>
                  <a:cubicBezTo>
                    <a:pt x="229" y="174"/>
                    <a:pt x="226" y="177"/>
                    <a:pt x="226" y="184"/>
                  </a:cubicBezTo>
                  <a:cubicBezTo>
                    <a:pt x="230" y="188"/>
                    <a:pt x="237" y="183"/>
                    <a:pt x="240" y="188"/>
                  </a:cubicBezTo>
                  <a:cubicBezTo>
                    <a:pt x="239" y="192"/>
                    <a:pt x="233" y="191"/>
                    <a:pt x="230" y="194"/>
                  </a:cubicBezTo>
                  <a:cubicBezTo>
                    <a:pt x="226" y="193"/>
                    <a:pt x="220" y="194"/>
                    <a:pt x="218" y="197"/>
                  </a:cubicBezTo>
                  <a:cubicBezTo>
                    <a:pt x="217" y="197"/>
                    <a:pt x="218" y="195"/>
                    <a:pt x="217" y="195"/>
                  </a:cubicBezTo>
                  <a:cubicBezTo>
                    <a:pt x="215" y="195"/>
                    <a:pt x="214" y="194"/>
                    <a:pt x="213" y="196"/>
                  </a:cubicBezTo>
                  <a:cubicBezTo>
                    <a:pt x="216" y="201"/>
                    <a:pt x="210" y="203"/>
                    <a:pt x="208" y="207"/>
                  </a:cubicBezTo>
                  <a:cubicBezTo>
                    <a:pt x="205" y="207"/>
                    <a:pt x="203" y="208"/>
                    <a:pt x="201" y="209"/>
                  </a:cubicBezTo>
                  <a:cubicBezTo>
                    <a:pt x="201" y="214"/>
                    <a:pt x="198" y="218"/>
                    <a:pt x="197" y="222"/>
                  </a:cubicBezTo>
                  <a:cubicBezTo>
                    <a:pt x="196" y="226"/>
                    <a:pt x="193" y="231"/>
                    <a:pt x="199" y="233"/>
                  </a:cubicBezTo>
                  <a:cubicBezTo>
                    <a:pt x="202" y="234"/>
                    <a:pt x="206" y="233"/>
                    <a:pt x="210" y="233"/>
                  </a:cubicBezTo>
                  <a:cubicBezTo>
                    <a:pt x="213" y="232"/>
                    <a:pt x="217" y="233"/>
                    <a:pt x="219" y="232"/>
                  </a:cubicBezTo>
                  <a:cubicBezTo>
                    <a:pt x="222" y="232"/>
                    <a:pt x="228" y="229"/>
                    <a:pt x="231" y="233"/>
                  </a:cubicBezTo>
                  <a:cubicBezTo>
                    <a:pt x="238" y="234"/>
                    <a:pt x="246" y="230"/>
                    <a:pt x="252" y="232"/>
                  </a:cubicBezTo>
                  <a:cubicBezTo>
                    <a:pt x="249" y="236"/>
                    <a:pt x="243" y="234"/>
                    <a:pt x="237" y="234"/>
                  </a:cubicBezTo>
                  <a:cubicBezTo>
                    <a:pt x="234" y="234"/>
                    <a:pt x="232" y="235"/>
                    <a:pt x="229" y="235"/>
                  </a:cubicBezTo>
                  <a:cubicBezTo>
                    <a:pt x="228" y="235"/>
                    <a:pt x="228" y="237"/>
                    <a:pt x="227" y="237"/>
                  </a:cubicBezTo>
                  <a:cubicBezTo>
                    <a:pt x="223" y="238"/>
                    <a:pt x="220" y="235"/>
                    <a:pt x="217" y="235"/>
                  </a:cubicBezTo>
                  <a:cubicBezTo>
                    <a:pt x="215" y="235"/>
                    <a:pt x="214" y="236"/>
                    <a:pt x="213" y="236"/>
                  </a:cubicBezTo>
                  <a:cubicBezTo>
                    <a:pt x="203" y="237"/>
                    <a:pt x="190" y="233"/>
                    <a:pt x="182" y="240"/>
                  </a:cubicBezTo>
                  <a:cubicBezTo>
                    <a:pt x="184" y="243"/>
                    <a:pt x="194" y="242"/>
                    <a:pt x="197" y="241"/>
                  </a:cubicBezTo>
                  <a:cubicBezTo>
                    <a:pt x="199" y="243"/>
                    <a:pt x="203" y="240"/>
                    <a:pt x="205" y="243"/>
                  </a:cubicBezTo>
                  <a:cubicBezTo>
                    <a:pt x="209" y="242"/>
                    <a:pt x="212" y="242"/>
                    <a:pt x="215" y="243"/>
                  </a:cubicBezTo>
                  <a:cubicBezTo>
                    <a:pt x="215" y="244"/>
                    <a:pt x="213" y="244"/>
                    <a:pt x="213" y="246"/>
                  </a:cubicBezTo>
                  <a:cubicBezTo>
                    <a:pt x="212" y="247"/>
                    <a:pt x="210" y="246"/>
                    <a:pt x="208" y="247"/>
                  </a:cubicBezTo>
                  <a:cubicBezTo>
                    <a:pt x="204" y="249"/>
                    <a:pt x="198" y="247"/>
                    <a:pt x="193" y="248"/>
                  </a:cubicBezTo>
                  <a:cubicBezTo>
                    <a:pt x="189" y="248"/>
                    <a:pt x="183" y="248"/>
                    <a:pt x="181" y="251"/>
                  </a:cubicBezTo>
                  <a:cubicBezTo>
                    <a:pt x="180" y="251"/>
                    <a:pt x="180" y="250"/>
                    <a:pt x="180" y="249"/>
                  </a:cubicBezTo>
                  <a:cubicBezTo>
                    <a:pt x="172" y="248"/>
                    <a:pt x="166" y="251"/>
                    <a:pt x="159" y="252"/>
                  </a:cubicBezTo>
                  <a:cubicBezTo>
                    <a:pt x="158" y="254"/>
                    <a:pt x="158" y="256"/>
                    <a:pt x="159" y="257"/>
                  </a:cubicBezTo>
                  <a:cubicBezTo>
                    <a:pt x="157" y="259"/>
                    <a:pt x="157" y="261"/>
                    <a:pt x="157" y="264"/>
                  </a:cubicBezTo>
                  <a:cubicBezTo>
                    <a:pt x="149" y="262"/>
                    <a:pt x="146" y="270"/>
                    <a:pt x="139" y="269"/>
                  </a:cubicBezTo>
                  <a:cubicBezTo>
                    <a:pt x="135" y="271"/>
                    <a:pt x="133" y="274"/>
                    <a:pt x="130" y="276"/>
                  </a:cubicBezTo>
                  <a:cubicBezTo>
                    <a:pt x="130" y="278"/>
                    <a:pt x="132" y="276"/>
                    <a:pt x="132" y="277"/>
                  </a:cubicBezTo>
                  <a:cubicBezTo>
                    <a:pt x="128" y="282"/>
                    <a:pt x="121" y="284"/>
                    <a:pt x="116" y="289"/>
                  </a:cubicBezTo>
                  <a:cubicBezTo>
                    <a:pt x="117" y="290"/>
                    <a:pt x="119" y="289"/>
                    <a:pt x="120" y="291"/>
                  </a:cubicBezTo>
                  <a:cubicBezTo>
                    <a:pt x="118" y="293"/>
                    <a:pt x="116" y="294"/>
                    <a:pt x="113" y="295"/>
                  </a:cubicBezTo>
                  <a:cubicBezTo>
                    <a:pt x="112" y="294"/>
                    <a:pt x="115" y="293"/>
                    <a:pt x="115" y="291"/>
                  </a:cubicBezTo>
                  <a:cubicBezTo>
                    <a:pt x="108" y="290"/>
                    <a:pt x="104" y="299"/>
                    <a:pt x="96" y="298"/>
                  </a:cubicBezTo>
                  <a:cubicBezTo>
                    <a:pt x="94" y="300"/>
                    <a:pt x="93" y="301"/>
                    <a:pt x="91" y="303"/>
                  </a:cubicBezTo>
                  <a:close/>
                  <a:moveTo>
                    <a:pt x="260" y="71"/>
                  </a:moveTo>
                  <a:cubicBezTo>
                    <a:pt x="259" y="71"/>
                    <a:pt x="259" y="72"/>
                    <a:pt x="257" y="72"/>
                  </a:cubicBezTo>
                  <a:cubicBezTo>
                    <a:pt x="257" y="72"/>
                    <a:pt x="257" y="73"/>
                    <a:pt x="257" y="73"/>
                  </a:cubicBezTo>
                  <a:cubicBezTo>
                    <a:pt x="254" y="75"/>
                    <a:pt x="252" y="77"/>
                    <a:pt x="250" y="79"/>
                  </a:cubicBezTo>
                  <a:cubicBezTo>
                    <a:pt x="247" y="80"/>
                    <a:pt x="244" y="81"/>
                    <a:pt x="243" y="84"/>
                  </a:cubicBezTo>
                  <a:cubicBezTo>
                    <a:pt x="244" y="85"/>
                    <a:pt x="244" y="86"/>
                    <a:pt x="246" y="86"/>
                  </a:cubicBezTo>
                  <a:cubicBezTo>
                    <a:pt x="252" y="82"/>
                    <a:pt x="257" y="76"/>
                    <a:pt x="260" y="71"/>
                  </a:cubicBezTo>
                  <a:close/>
                  <a:moveTo>
                    <a:pt x="178" y="245"/>
                  </a:moveTo>
                  <a:cubicBezTo>
                    <a:pt x="179" y="244"/>
                    <a:pt x="178" y="243"/>
                    <a:pt x="178" y="243"/>
                  </a:cubicBezTo>
                  <a:cubicBezTo>
                    <a:pt x="176" y="242"/>
                    <a:pt x="176" y="243"/>
                    <a:pt x="175" y="243"/>
                  </a:cubicBezTo>
                  <a:cubicBezTo>
                    <a:pt x="176" y="244"/>
                    <a:pt x="175" y="244"/>
                    <a:pt x="175" y="245"/>
                  </a:cubicBezTo>
                  <a:cubicBezTo>
                    <a:pt x="176" y="245"/>
                    <a:pt x="178" y="246"/>
                    <a:pt x="178" y="245"/>
                  </a:cubicBezTo>
                  <a:close/>
                  <a:moveTo>
                    <a:pt x="196" y="244"/>
                  </a:moveTo>
                  <a:cubicBezTo>
                    <a:pt x="192" y="243"/>
                    <a:pt x="186" y="242"/>
                    <a:pt x="182" y="244"/>
                  </a:cubicBezTo>
                  <a:cubicBezTo>
                    <a:pt x="186" y="246"/>
                    <a:pt x="194" y="246"/>
                    <a:pt x="196" y="244"/>
                  </a:cubicBezTo>
                  <a:close/>
                  <a:moveTo>
                    <a:pt x="273" y="144"/>
                  </a:moveTo>
                  <a:cubicBezTo>
                    <a:pt x="279" y="143"/>
                    <a:pt x="288" y="145"/>
                    <a:pt x="291" y="139"/>
                  </a:cubicBezTo>
                  <a:cubicBezTo>
                    <a:pt x="285" y="140"/>
                    <a:pt x="276" y="139"/>
                    <a:pt x="270" y="142"/>
                  </a:cubicBezTo>
                  <a:cubicBezTo>
                    <a:pt x="271" y="143"/>
                    <a:pt x="272" y="143"/>
                    <a:pt x="273" y="144"/>
                  </a:cubicBezTo>
                  <a:close/>
                  <a:moveTo>
                    <a:pt x="269" y="134"/>
                  </a:moveTo>
                  <a:cubicBezTo>
                    <a:pt x="268" y="134"/>
                    <a:pt x="266" y="133"/>
                    <a:pt x="265" y="135"/>
                  </a:cubicBezTo>
                  <a:cubicBezTo>
                    <a:pt x="266" y="136"/>
                    <a:pt x="269" y="136"/>
                    <a:pt x="269" y="134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818873" y="2825375"/>
              <a:ext cx="10714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Arial"/>
                  <a:ea typeface="微软雅黑"/>
                  <a:sym typeface="Arial"/>
                </a:rPr>
                <a:t>88</a:t>
              </a:r>
              <a:r>
                <a:rPr lang="en-US" altLang="zh-CN" sz="2400" dirty="0">
                  <a:solidFill>
                    <a:schemeClr val="bg1"/>
                  </a:solidFill>
                  <a:latin typeface="Arial"/>
                  <a:ea typeface="微软雅黑"/>
                  <a:sym typeface="Arial"/>
                </a:rPr>
                <a:t>%</a:t>
              </a:r>
              <a:endParaRPr lang="zh-CN" altLang="en-US" sz="2400" dirty="0">
                <a:solidFill>
                  <a:schemeClr val="bg1"/>
                </a:solidFill>
                <a:latin typeface="Arial"/>
                <a:ea typeface="微软雅黑"/>
                <a:sym typeface="Arial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82393" y="3690631"/>
            <a:ext cx="4462816" cy="1432746"/>
            <a:chOff x="682393" y="3690631"/>
            <a:chExt cx="4462816" cy="1432746"/>
          </a:xfrm>
        </p:grpSpPr>
        <p:sp>
          <p:nvSpPr>
            <p:cNvPr id="10" name="Freeform 257"/>
            <p:cNvSpPr>
              <a:spLocks noEditPoints="1"/>
            </p:cNvSpPr>
            <p:nvPr/>
          </p:nvSpPr>
          <p:spPr bwMode="auto">
            <a:xfrm>
              <a:off x="682393" y="3690631"/>
              <a:ext cx="1940167" cy="1432746"/>
            </a:xfrm>
            <a:custGeom>
              <a:avLst/>
              <a:gdLst>
                <a:gd name="T0" fmla="*/ 88 w 382"/>
                <a:gd name="T1" fmla="*/ 301 h 304"/>
                <a:gd name="T2" fmla="*/ 64 w 382"/>
                <a:gd name="T3" fmla="*/ 296 h 304"/>
                <a:gd name="T4" fmla="*/ 51 w 382"/>
                <a:gd name="T5" fmla="*/ 295 h 304"/>
                <a:gd name="T6" fmla="*/ 47 w 382"/>
                <a:gd name="T7" fmla="*/ 290 h 304"/>
                <a:gd name="T8" fmla="*/ 22 w 382"/>
                <a:gd name="T9" fmla="*/ 275 h 304"/>
                <a:gd name="T10" fmla="*/ 2 w 382"/>
                <a:gd name="T11" fmla="*/ 261 h 304"/>
                <a:gd name="T12" fmla="*/ 19 w 382"/>
                <a:gd name="T13" fmla="*/ 213 h 304"/>
                <a:gd name="T14" fmla="*/ 5 w 382"/>
                <a:gd name="T15" fmla="*/ 210 h 304"/>
                <a:gd name="T16" fmla="*/ 27 w 382"/>
                <a:gd name="T17" fmla="*/ 176 h 304"/>
                <a:gd name="T18" fmla="*/ 72 w 382"/>
                <a:gd name="T19" fmla="*/ 142 h 304"/>
                <a:gd name="T20" fmla="*/ 90 w 382"/>
                <a:gd name="T21" fmla="*/ 126 h 304"/>
                <a:gd name="T22" fmla="*/ 126 w 382"/>
                <a:gd name="T23" fmla="*/ 103 h 304"/>
                <a:gd name="T24" fmla="*/ 147 w 382"/>
                <a:gd name="T25" fmla="*/ 100 h 304"/>
                <a:gd name="T26" fmla="*/ 163 w 382"/>
                <a:gd name="T27" fmla="*/ 93 h 304"/>
                <a:gd name="T28" fmla="*/ 199 w 382"/>
                <a:gd name="T29" fmla="*/ 84 h 304"/>
                <a:gd name="T30" fmla="*/ 237 w 382"/>
                <a:gd name="T31" fmla="*/ 67 h 304"/>
                <a:gd name="T32" fmla="*/ 258 w 382"/>
                <a:gd name="T33" fmla="*/ 64 h 304"/>
                <a:gd name="T34" fmla="*/ 278 w 382"/>
                <a:gd name="T35" fmla="*/ 52 h 304"/>
                <a:gd name="T36" fmla="*/ 306 w 382"/>
                <a:gd name="T37" fmla="*/ 27 h 304"/>
                <a:gd name="T38" fmla="*/ 338 w 382"/>
                <a:gd name="T39" fmla="*/ 2 h 304"/>
                <a:gd name="T40" fmla="*/ 333 w 382"/>
                <a:gd name="T41" fmla="*/ 8 h 304"/>
                <a:gd name="T42" fmla="*/ 304 w 382"/>
                <a:gd name="T43" fmla="*/ 32 h 304"/>
                <a:gd name="T44" fmla="*/ 308 w 382"/>
                <a:gd name="T45" fmla="*/ 40 h 304"/>
                <a:gd name="T46" fmla="*/ 284 w 382"/>
                <a:gd name="T47" fmla="*/ 54 h 304"/>
                <a:gd name="T48" fmla="*/ 251 w 382"/>
                <a:gd name="T49" fmla="*/ 88 h 304"/>
                <a:gd name="T50" fmla="*/ 254 w 382"/>
                <a:gd name="T51" fmla="*/ 91 h 304"/>
                <a:gd name="T52" fmla="*/ 245 w 382"/>
                <a:gd name="T53" fmla="*/ 105 h 304"/>
                <a:gd name="T54" fmla="*/ 271 w 382"/>
                <a:gd name="T55" fmla="*/ 109 h 304"/>
                <a:gd name="T56" fmla="*/ 284 w 382"/>
                <a:gd name="T57" fmla="*/ 100 h 304"/>
                <a:gd name="T58" fmla="*/ 276 w 382"/>
                <a:gd name="T59" fmla="*/ 110 h 304"/>
                <a:gd name="T60" fmla="*/ 245 w 382"/>
                <a:gd name="T61" fmla="*/ 124 h 304"/>
                <a:gd name="T62" fmla="*/ 252 w 382"/>
                <a:gd name="T63" fmla="*/ 133 h 304"/>
                <a:gd name="T64" fmla="*/ 310 w 382"/>
                <a:gd name="T65" fmla="*/ 119 h 304"/>
                <a:gd name="T66" fmla="*/ 366 w 382"/>
                <a:gd name="T67" fmla="*/ 109 h 304"/>
                <a:gd name="T68" fmla="*/ 317 w 382"/>
                <a:gd name="T69" fmla="*/ 119 h 304"/>
                <a:gd name="T70" fmla="*/ 282 w 382"/>
                <a:gd name="T71" fmla="*/ 134 h 304"/>
                <a:gd name="T72" fmla="*/ 316 w 382"/>
                <a:gd name="T73" fmla="*/ 136 h 304"/>
                <a:gd name="T74" fmla="*/ 326 w 382"/>
                <a:gd name="T75" fmla="*/ 136 h 304"/>
                <a:gd name="T76" fmla="*/ 294 w 382"/>
                <a:gd name="T77" fmla="*/ 145 h 304"/>
                <a:gd name="T78" fmla="*/ 256 w 382"/>
                <a:gd name="T79" fmla="*/ 160 h 304"/>
                <a:gd name="T80" fmla="*/ 240 w 382"/>
                <a:gd name="T81" fmla="*/ 188 h 304"/>
                <a:gd name="T82" fmla="*/ 217 w 382"/>
                <a:gd name="T83" fmla="*/ 195 h 304"/>
                <a:gd name="T84" fmla="*/ 201 w 382"/>
                <a:gd name="T85" fmla="*/ 209 h 304"/>
                <a:gd name="T86" fmla="*/ 210 w 382"/>
                <a:gd name="T87" fmla="*/ 233 h 304"/>
                <a:gd name="T88" fmla="*/ 252 w 382"/>
                <a:gd name="T89" fmla="*/ 232 h 304"/>
                <a:gd name="T90" fmla="*/ 227 w 382"/>
                <a:gd name="T91" fmla="*/ 237 h 304"/>
                <a:gd name="T92" fmla="*/ 182 w 382"/>
                <a:gd name="T93" fmla="*/ 240 h 304"/>
                <a:gd name="T94" fmla="*/ 215 w 382"/>
                <a:gd name="T95" fmla="*/ 243 h 304"/>
                <a:gd name="T96" fmla="*/ 193 w 382"/>
                <a:gd name="T97" fmla="*/ 248 h 304"/>
                <a:gd name="T98" fmla="*/ 159 w 382"/>
                <a:gd name="T99" fmla="*/ 252 h 304"/>
                <a:gd name="T100" fmla="*/ 139 w 382"/>
                <a:gd name="T101" fmla="*/ 269 h 304"/>
                <a:gd name="T102" fmla="*/ 116 w 382"/>
                <a:gd name="T103" fmla="*/ 289 h 304"/>
                <a:gd name="T104" fmla="*/ 115 w 382"/>
                <a:gd name="T105" fmla="*/ 291 h 304"/>
                <a:gd name="T106" fmla="*/ 260 w 382"/>
                <a:gd name="T107" fmla="*/ 71 h 304"/>
                <a:gd name="T108" fmla="*/ 250 w 382"/>
                <a:gd name="T109" fmla="*/ 79 h 304"/>
                <a:gd name="T110" fmla="*/ 260 w 382"/>
                <a:gd name="T111" fmla="*/ 71 h 304"/>
                <a:gd name="T112" fmla="*/ 175 w 382"/>
                <a:gd name="T113" fmla="*/ 243 h 304"/>
                <a:gd name="T114" fmla="*/ 196 w 382"/>
                <a:gd name="T115" fmla="*/ 244 h 304"/>
                <a:gd name="T116" fmla="*/ 273 w 382"/>
                <a:gd name="T117" fmla="*/ 144 h 304"/>
                <a:gd name="T118" fmla="*/ 273 w 382"/>
                <a:gd name="T119" fmla="*/ 144 h 304"/>
                <a:gd name="T120" fmla="*/ 269 w 382"/>
                <a:gd name="T121" fmla="*/ 13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2" h="304">
                  <a:moveTo>
                    <a:pt x="91" y="303"/>
                  </a:moveTo>
                  <a:cubicBezTo>
                    <a:pt x="90" y="304"/>
                    <a:pt x="92" y="301"/>
                    <a:pt x="91" y="300"/>
                  </a:cubicBezTo>
                  <a:cubicBezTo>
                    <a:pt x="90" y="300"/>
                    <a:pt x="89" y="300"/>
                    <a:pt x="88" y="301"/>
                  </a:cubicBezTo>
                  <a:cubicBezTo>
                    <a:pt x="87" y="301"/>
                    <a:pt x="89" y="300"/>
                    <a:pt x="88" y="299"/>
                  </a:cubicBezTo>
                  <a:cubicBezTo>
                    <a:pt x="86" y="298"/>
                    <a:pt x="86" y="300"/>
                    <a:pt x="84" y="301"/>
                  </a:cubicBezTo>
                  <a:cubicBezTo>
                    <a:pt x="76" y="301"/>
                    <a:pt x="73" y="297"/>
                    <a:pt x="64" y="296"/>
                  </a:cubicBezTo>
                  <a:cubicBezTo>
                    <a:pt x="62" y="298"/>
                    <a:pt x="60" y="300"/>
                    <a:pt x="58" y="303"/>
                  </a:cubicBezTo>
                  <a:cubicBezTo>
                    <a:pt x="55" y="301"/>
                    <a:pt x="51" y="301"/>
                    <a:pt x="47" y="300"/>
                  </a:cubicBezTo>
                  <a:cubicBezTo>
                    <a:pt x="48" y="297"/>
                    <a:pt x="51" y="297"/>
                    <a:pt x="51" y="295"/>
                  </a:cubicBezTo>
                  <a:cubicBezTo>
                    <a:pt x="47" y="292"/>
                    <a:pt x="43" y="296"/>
                    <a:pt x="39" y="296"/>
                  </a:cubicBezTo>
                  <a:cubicBezTo>
                    <a:pt x="38" y="293"/>
                    <a:pt x="41" y="294"/>
                    <a:pt x="44" y="294"/>
                  </a:cubicBezTo>
                  <a:cubicBezTo>
                    <a:pt x="46" y="293"/>
                    <a:pt x="46" y="291"/>
                    <a:pt x="47" y="290"/>
                  </a:cubicBezTo>
                  <a:cubicBezTo>
                    <a:pt x="44" y="288"/>
                    <a:pt x="38" y="290"/>
                    <a:pt x="36" y="285"/>
                  </a:cubicBezTo>
                  <a:cubicBezTo>
                    <a:pt x="34" y="285"/>
                    <a:pt x="34" y="285"/>
                    <a:pt x="33" y="284"/>
                  </a:cubicBezTo>
                  <a:cubicBezTo>
                    <a:pt x="31" y="279"/>
                    <a:pt x="25" y="278"/>
                    <a:pt x="22" y="275"/>
                  </a:cubicBezTo>
                  <a:cubicBezTo>
                    <a:pt x="24" y="273"/>
                    <a:pt x="28" y="272"/>
                    <a:pt x="30" y="269"/>
                  </a:cubicBezTo>
                  <a:cubicBezTo>
                    <a:pt x="25" y="267"/>
                    <a:pt x="17" y="268"/>
                    <a:pt x="15" y="263"/>
                  </a:cubicBezTo>
                  <a:cubicBezTo>
                    <a:pt x="10" y="265"/>
                    <a:pt x="6" y="262"/>
                    <a:pt x="2" y="261"/>
                  </a:cubicBezTo>
                  <a:cubicBezTo>
                    <a:pt x="1" y="260"/>
                    <a:pt x="2" y="258"/>
                    <a:pt x="0" y="258"/>
                  </a:cubicBezTo>
                  <a:cubicBezTo>
                    <a:pt x="2" y="253"/>
                    <a:pt x="3" y="248"/>
                    <a:pt x="2" y="243"/>
                  </a:cubicBezTo>
                  <a:cubicBezTo>
                    <a:pt x="8" y="234"/>
                    <a:pt x="13" y="223"/>
                    <a:pt x="19" y="213"/>
                  </a:cubicBezTo>
                  <a:cubicBezTo>
                    <a:pt x="13" y="211"/>
                    <a:pt x="8" y="218"/>
                    <a:pt x="3" y="221"/>
                  </a:cubicBezTo>
                  <a:cubicBezTo>
                    <a:pt x="3" y="221"/>
                    <a:pt x="2" y="220"/>
                    <a:pt x="1" y="220"/>
                  </a:cubicBezTo>
                  <a:cubicBezTo>
                    <a:pt x="2" y="216"/>
                    <a:pt x="7" y="214"/>
                    <a:pt x="5" y="210"/>
                  </a:cubicBezTo>
                  <a:cubicBezTo>
                    <a:pt x="8" y="205"/>
                    <a:pt x="11" y="199"/>
                    <a:pt x="15" y="193"/>
                  </a:cubicBezTo>
                  <a:cubicBezTo>
                    <a:pt x="18" y="188"/>
                    <a:pt x="22" y="183"/>
                    <a:pt x="27" y="179"/>
                  </a:cubicBezTo>
                  <a:cubicBezTo>
                    <a:pt x="26" y="178"/>
                    <a:pt x="27" y="177"/>
                    <a:pt x="27" y="176"/>
                  </a:cubicBezTo>
                  <a:cubicBezTo>
                    <a:pt x="28" y="176"/>
                    <a:pt x="29" y="176"/>
                    <a:pt x="30" y="176"/>
                  </a:cubicBezTo>
                  <a:cubicBezTo>
                    <a:pt x="34" y="175"/>
                    <a:pt x="35" y="172"/>
                    <a:pt x="37" y="169"/>
                  </a:cubicBezTo>
                  <a:cubicBezTo>
                    <a:pt x="45" y="158"/>
                    <a:pt x="64" y="154"/>
                    <a:pt x="72" y="142"/>
                  </a:cubicBezTo>
                  <a:cubicBezTo>
                    <a:pt x="74" y="142"/>
                    <a:pt x="75" y="140"/>
                    <a:pt x="77" y="139"/>
                  </a:cubicBezTo>
                  <a:cubicBezTo>
                    <a:pt x="77" y="138"/>
                    <a:pt x="78" y="137"/>
                    <a:pt x="78" y="136"/>
                  </a:cubicBezTo>
                  <a:cubicBezTo>
                    <a:pt x="83" y="133"/>
                    <a:pt x="86" y="130"/>
                    <a:pt x="90" y="126"/>
                  </a:cubicBezTo>
                  <a:cubicBezTo>
                    <a:pt x="92" y="127"/>
                    <a:pt x="95" y="125"/>
                    <a:pt x="95" y="123"/>
                  </a:cubicBezTo>
                  <a:cubicBezTo>
                    <a:pt x="100" y="122"/>
                    <a:pt x="106" y="122"/>
                    <a:pt x="104" y="117"/>
                  </a:cubicBezTo>
                  <a:cubicBezTo>
                    <a:pt x="114" y="115"/>
                    <a:pt x="118" y="107"/>
                    <a:pt x="126" y="103"/>
                  </a:cubicBezTo>
                  <a:cubicBezTo>
                    <a:pt x="128" y="103"/>
                    <a:pt x="129" y="103"/>
                    <a:pt x="131" y="103"/>
                  </a:cubicBezTo>
                  <a:cubicBezTo>
                    <a:pt x="135" y="103"/>
                    <a:pt x="136" y="100"/>
                    <a:pt x="141" y="100"/>
                  </a:cubicBezTo>
                  <a:cubicBezTo>
                    <a:pt x="143" y="100"/>
                    <a:pt x="145" y="101"/>
                    <a:pt x="147" y="100"/>
                  </a:cubicBezTo>
                  <a:cubicBezTo>
                    <a:pt x="150" y="100"/>
                    <a:pt x="152" y="96"/>
                    <a:pt x="155" y="96"/>
                  </a:cubicBezTo>
                  <a:cubicBezTo>
                    <a:pt x="156" y="95"/>
                    <a:pt x="154" y="94"/>
                    <a:pt x="155" y="94"/>
                  </a:cubicBezTo>
                  <a:cubicBezTo>
                    <a:pt x="157" y="93"/>
                    <a:pt x="160" y="93"/>
                    <a:pt x="163" y="93"/>
                  </a:cubicBezTo>
                  <a:cubicBezTo>
                    <a:pt x="170" y="90"/>
                    <a:pt x="178" y="88"/>
                    <a:pt x="185" y="84"/>
                  </a:cubicBezTo>
                  <a:cubicBezTo>
                    <a:pt x="189" y="88"/>
                    <a:pt x="193" y="84"/>
                    <a:pt x="197" y="83"/>
                  </a:cubicBezTo>
                  <a:cubicBezTo>
                    <a:pt x="199" y="83"/>
                    <a:pt x="198" y="85"/>
                    <a:pt x="199" y="84"/>
                  </a:cubicBezTo>
                  <a:cubicBezTo>
                    <a:pt x="207" y="83"/>
                    <a:pt x="214" y="82"/>
                    <a:pt x="222" y="79"/>
                  </a:cubicBezTo>
                  <a:cubicBezTo>
                    <a:pt x="225" y="76"/>
                    <a:pt x="229" y="72"/>
                    <a:pt x="233" y="69"/>
                  </a:cubicBezTo>
                  <a:cubicBezTo>
                    <a:pt x="235" y="69"/>
                    <a:pt x="236" y="67"/>
                    <a:pt x="237" y="67"/>
                  </a:cubicBezTo>
                  <a:cubicBezTo>
                    <a:pt x="240" y="66"/>
                    <a:pt x="242" y="69"/>
                    <a:pt x="245" y="71"/>
                  </a:cubicBezTo>
                  <a:cubicBezTo>
                    <a:pt x="249" y="70"/>
                    <a:pt x="252" y="68"/>
                    <a:pt x="256" y="66"/>
                  </a:cubicBezTo>
                  <a:cubicBezTo>
                    <a:pt x="257" y="65"/>
                    <a:pt x="258" y="64"/>
                    <a:pt x="258" y="64"/>
                  </a:cubicBezTo>
                  <a:cubicBezTo>
                    <a:pt x="262" y="62"/>
                    <a:pt x="265" y="61"/>
                    <a:pt x="268" y="59"/>
                  </a:cubicBezTo>
                  <a:cubicBezTo>
                    <a:pt x="270" y="58"/>
                    <a:pt x="271" y="56"/>
                    <a:pt x="273" y="55"/>
                  </a:cubicBezTo>
                  <a:cubicBezTo>
                    <a:pt x="274" y="54"/>
                    <a:pt x="276" y="53"/>
                    <a:pt x="278" y="52"/>
                  </a:cubicBezTo>
                  <a:cubicBezTo>
                    <a:pt x="280" y="51"/>
                    <a:pt x="281" y="48"/>
                    <a:pt x="284" y="46"/>
                  </a:cubicBezTo>
                  <a:cubicBezTo>
                    <a:pt x="288" y="43"/>
                    <a:pt x="294" y="41"/>
                    <a:pt x="297" y="35"/>
                  </a:cubicBezTo>
                  <a:cubicBezTo>
                    <a:pt x="301" y="33"/>
                    <a:pt x="305" y="32"/>
                    <a:pt x="306" y="27"/>
                  </a:cubicBezTo>
                  <a:cubicBezTo>
                    <a:pt x="307" y="27"/>
                    <a:pt x="309" y="27"/>
                    <a:pt x="309" y="25"/>
                  </a:cubicBezTo>
                  <a:cubicBezTo>
                    <a:pt x="311" y="25"/>
                    <a:pt x="311" y="24"/>
                    <a:pt x="313" y="24"/>
                  </a:cubicBezTo>
                  <a:cubicBezTo>
                    <a:pt x="321" y="16"/>
                    <a:pt x="331" y="11"/>
                    <a:pt x="338" y="2"/>
                  </a:cubicBezTo>
                  <a:cubicBezTo>
                    <a:pt x="340" y="1"/>
                    <a:pt x="342" y="1"/>
                    <a:pt x="343" y="0"/>
                  </a:cubicBezTo>
                  <a:cubicBezTo>
                    <a:pt x="343" y="4"/>
                    <a:pt x="336" y="4"/>
                    <a:pt x="336" y="8"/>
                  </a:cubicBezTo>
                  <a:cubicBezTo>
                    <a:pt x="335" y="8"/>
                    <a:pt x="334" y="9"/>
                    <a:pt x="333" y="8"/>
                  </a:cubicBezTo>
                  <a:cubicBezTo>
                    <a:pt x="329" y="14"/>
                    <a:pt x="321" y="16"/>
                    <a:pt x="318" y="22"/>
                  </a:cubicBezTo>
                  <a:cubicBezTo>
                    <a:pt x="317" y="22"/>
                    <a:pt x="317" y="23"/>
                    <a:pt x="317" y="22"/>
                  </a:cubicBezTo>
                  <a:cubicBezTo>
                    <a:pt x="314" y="27"/>
                    <a:pt x="309" y="30"/>
                    <a:pt x="304" y="32"/>
                  </a:cubicBezTo>
                  <a:cubicBezTo>
                    <a:pt x="304" y="33"/>
                    <a:pt x="303" y="35"/>
                    <a:pt x="303" y="36"/>
                  </a:cubicBezTo>
                  <a:cubicBezTo>
                    <a:pt x="298" y="37"/>
                    <a:pt x="296" y="40"/>
                    <a:pt x="293" y="43"/>
                  </a:cubicBezTo>
                  <a:cubicBezTo>
                    <a:pt x="298" y="45"/>
                    <a:pt x="304" y="41"/>
                    <a:pt x="308" y="40"/>
                  </a:cubicBezTo>
                  <a:cubicBezTo>
                    <a:pt x="309" y="41"/>
                    <a:pt x="310" y="41"/>
                    <a:pt x="310" y="42"/>
                  </a:cubicBezTo>
                  <a:cubicBezTo>
                    <a:pt x="305" y="48"/>
                    <a:pt x="294" y="47"/>
                    <a:pt x="289" y="53"/>
                  </a:cubicBezTo>
                  <a:cubicBezTo>
                    <a:pt x="287" y="52"/>
                    <a:pt x="285" y="53"/>
                    <a:pt x="284" y="54"/>
                  </a:cubicBezTo>
                  <a:cubicBezTo>
                    <a:pt x="284" y="55"/>
                    <a:pt x="284" y="56"/>
                    <a:pt x="284" y="57"/>
                  </a:cubicBezTo>
                  <a:cubicBezTo>
                    <a:pt x="283" y="56"/>
                    <a:pt x="283" y="55"/>
                    <a:pt x="283" y="55"/>
                  </a:cubicBezTo>
                  <a:cubicBezTo>
                    <a:pt x="268" y="61"/>
                    <a:pt x="256" y="75"/>
                    <a:pt x="251" y="88"/>
                  </a:cubicBezTo>
                  <a:cubicBezTo>
                    <a:pt x="251" y="89"/>
                    <a:pt x="252" y="88"/>
                    <a:pt x="252" y="89"/>
                  </a:cubicBezTo>
                  <a:cubicBezTo>
                    <a:pt x="254" y="89"/>
                    <a:pt x="253" y="87"/>
                    <a:pt x="255" y="87"/>
                  </a:cubicBezTo>
                  <a:cubicBezTo>
                    <a:pt x="256" y="88"/>
                    <a:pt x="255" y="90"/>
                    <a:pt x="254" y="91"/>
                  </a:cubicBezTo>
                  <a:cubicBezTo>
                    <a:pt x="254" y="92"/>
                    <a:pt x="256" y="91"/>
                    <a:pt x="256" y="92"/>
                  </a:cubicBezTo>
                  <a:cubicBezTo>
                    <a:pt x="255" y="95"/>
                    <a:pt x="251" y="96"/>
                    <a:pt x="249" y="98"/>
                  </a:cubicBezTo>
                  <a:cubicBezTo>
                    <a:pt x="249" y="102"/>
                    <a:pt x="246" y="103"/>
                    <a:pt x="245" y="105"/>
                  </a:cubicBezTo>
                  <a:cubicBezTo>
                    <a:pt x="246" y="107"/>
                    <a:pt x="247" y="107"/>
                    <a:pt x="248" y="106"/>
                  </a:cubicBezTo>
                  <a:cubicBezTo>
                    <a:pt x="248" y="112"/>
                    <a:pt x="258" y="109"/>
                    <a:pt x="261" y="111"/>
                  </a:cubicBezTo>
                  <a:cubicBezTo>
                    <a:pt x="263" y="109"/>
                    <a:pt x="268" y="110"/>
                    <a:pt x="271" y="109"/>
                  </a:cubicBezTo>
                  <a:cubicBezTo>
                    <a:pt x="272" y="108"/>
                    <a:pt x="273" y="107"/>
                    <a:pt x="275" y="107"/>
                  </a:cubicBezTo>
                  <a:cubicBezTo>
                    <a:pt x="277" y="106"/>
                    <a:pt x="279" y="106"/>
                    <a:pt x="281" y="105"/>
                  </a:cubicBezTo>
                  <a:cubicBezTo>
                    <a:pt x="282" y="104"/>
                    <a:pt x="283" y="102"/>
                    <a:pt x="284" y="100"/>
                  </a:cubicBezTo>
                  <a:cubicBezTo>
                    <a:pt x="288" y="100"/>
                    <a:pt x="289" y="96"/>
                    <a:pt x="293" y="97"/>
                  </a:cubicBezTo>
                  <a:cubicBezTo>
                    <a:pt x="295" y="102"/>
                    <a:pt x="290" y="104"/>
                    <a:pt x="287" y="107"/>
                  </a:cubicBezTo>
                  <a:cubicBezTo>
                    <a:pt x="283" y="105"/>
                    <a:pt x="280" y="109"/>
                    <a:pt x="276" y="110"/>
                  </a:cubicBezTo>
                  <a:cubicBezTo>
                    <a:pt x="270" y="113"/>
                    <a:pt x="263" y="114"/>
                    <a:pt x="259" y="118"/>
                  </a:cubicBezTo>
                  <a:cubicBezTo>
                    <a:pt x="254" y="118"/>
                    <a:pt x="249" y="120"/>
                    <a:pt x="245" y="122"/>
                  </a:cubicBezTo>
                  <a:cubicBezTo>
                    <a:pt x="245" y="122"/>
                    <a:pt x="244" y="123"/>
                    <a:pt x="245" y="124"/>
                  </a:cubicBezTo>
                  <a:cubicBezTo>
                    <a:pt x="242" y="125"/>
                    <a:pt x="239" y="125"/>
                    <a:pt x="237" y="127"/>
                  </a:cubicBezTo>
                  <a:cubicBezTo>
                    <a:pt x="240" y="133"/>
                    <a:pt x="245" y="128"/>
                    <a:pt x="250" y="129"/>
                  </a:cubicBezTo>
                  <a:cubicBezTo>
                    <a:pt x="251" y="130"/>
                    <a:pt x="251" y="132"/>
                    <a:pt x="252" y="133"/>
                  </a:cubicBezTo>
                  <a:cubicBezTo>
                    <a:pt x="259" y="131"/>
                    <a:pt x="265" y="127"/>
                    <a:pt x="273" y="127"/>
                  </a:cubicBezTo>
                  <a:cubicBezTo>
                    <a:pt x="280" y="126"/>
                    <a:pt x="287" y="123"/>
                    <a:pt x="293" y="122"/>
                  </a:cubicBezTo>
                  <a:cubicBezTo>
                    <a:pt x="299" y="121"/>
                    <a:pt x="304" y="120"/>
                    <a:pt x="310" y="119"/>
                  </a:cubicBezTo>
                  <a:cubicBezTo>
                    <a:pt x="327" y="115"/>
                    <a:pt x="344" y="112"/>
                    <a:pt x="359" y="107"/>
                  </a:cubicBezTo>
                  <a:cubicBezTo>
                    <a:pt x="367" y="109"/>
                    <a:pt x="375" y="100"/>
                    <a:pt x="382" y="106"/>
                  </a:cubicBezTo>
                  <a:cubicBezTo>
                    <a:pt x="378" y="110"/>
                    <a:pt x="372" y="109"/>
                    <a:pt x="366" y="109"/>
                  </a:cubicBezTo>
                  <a:cubicBezTo>
                    <a:pt x="360" y="110"/>
                    <a:pt x="354" y="112"/>
                    <a:pt x="346" y="113"/>
                  </a:cubicBezTo>
                  <a:cubicBezTo>
                    <a:pt x="341" y="114"/>
                    <a:pt x="334" y="115"/>
                    <a:pt x="329" y="117"/>
                  </a:cubicBezTo>
                  <a:cubicBezTo>
                    <a:pt x="326" y="118"/>
                    <a:pt x="321" y="118"/>
                    <a:pt x="317" y="119"/>
                  </a:cubicBezTo>
                  <a:cubicBezTo>
                    <a:pt x="307" y="121"/>
                    <a:pt x="297" y="125"/>
                    <a:pt x="287" y="126"/>
                  </a:cubicBezTo>
                  <a:cubicBezTo>
                    <a:pt x="281" y="127"/>
                    <a:pt x="274" y="128"/>
                    <a:pt x="269" y="131"/>
                  </a:cubicBezTo>
                  <a:cubicBezTo>
                    <a:pt x="270" y="138"/>
                    <a:pt x="277" y="133"/>
                    <a:pt x="282" y="134"/>
                  </a:cubicBezTo>
                  <a:cubicBezTo>
                    <a:pt x="281" y="135"/>
                    <a:pt x="278" y="135"/>
                    <a:pt x="277" y="136"/>
                  </a:cubicBezTo>
                  <a:cubicBezTo>
                    <a:pt x="285" y="139"/>
                    <a:pt x="292" y="136"/>
                    <a:pt x="300" y="137"/>
                  </a:cubicBezTo>
                  <a:cubicBezTo>
                    <a:pt x="303" y="134"/>
                    <a:pt x="312" y="130"/>
                    <a:pt x="316" y="136"/>
                  </a:cubicBezTo>
                  <a:cubicBezTo>
                    <a:pt x="318" y="135"/>
                    <a:pt x="320" y="135"/>
                    <a:pt x="322" y="135"/>
                  </a:cubicBezTo>
                  <a:cubicBezTo>
                    <a:pt x="323" y="135"/>
                    <a:pt x="324" y="135"/>
                    <a:pt x="324" y="133"/>
                  </a:cubicBezTo>
                  <a:cubicBezTo>
                    <a:pt x="325" y="134"/>
                    <a:pt x="326" y="135"/>
                    <a:pt x="326" y="136"/>
                  </a:cubicBezTo>
                  <a:cubicBezTo>
                    <a:pt x="323" y="137"/>
                    <a:pt x="316" y="135"/>
                    <a:pt x="313" y="138"/>
                  </a:cubicBezTo>
                  <a:cubicBezTo>
                    <a:pt x="306" y="138"/>
                    <a:pt x="300" y="140"/>
                    <a:pt x="296" y="145"/>
                  </a:cubicBezTo>
                  <a:cubicBezTo>
                    <a:pt x="294" y="145"/>
                    <a:pt x="294" y="144"/>
                    <a:pt x="294" y="145"/>
                  </a:cubicBezTo>
                  <a:cubicBezTo>
                    <a:pt x="290" y="149"/>
                    <a:pt x="284" y="150"/>
                    <a:pt x="279" y="152"/>
                  </a:cubicBezTo>
                  <a:cubicBezTo>
                    <a:pt x="274" y="153"/>
                    <a:pt x="269" y="158"/>
                    <a:pt x="264" y="160"/>
                  </a:cubicBezTo>
                  <a:cubicBezTo>
                    <a:pt x="261" y="159"/>
                    <a:pt x="258" y="161"/>
                    <a:pt x="256" y="160"/>
                  </a:cubicBezTo>
                  <a:cubicBezTo>
                    <a:pt x="249" y="165"/>
                    <a:pt x="237" y="164"/>
                    <a:pt x="230" y="169"/>
                  </a:cubicBezTo>
                  <a:cubicBezTo>
                    <a:pt x="229" y="174"/>
                    <a:pt x="226" y="177"/>
                    <a:pt x="226" y="184"/>
                  </a:cubicBezTo>
                  <a:cubicBezTo>
                    <a:pt x="230" y="188"/>
                    <a:pt x="237" y="183"/>
                    <a:pt x="240" y="188"/>
                  </a:cubicBezTo>
                  <a:cubicBezTo>
                    <a:pt x="239" y="192"/>
                    <a:pt x="233" y="191"/>
                    <a:pt x="230" y="194"/>
                  </a:cubicBezTo>
                  <a:cubicBezTo>
                    <a:pt x="226" y="193"/>
                    <a:pt x="220" y="194"/>
                    <a:pt x="218" y="197"/>
                  </a:cubicBezTo>
                  <a:cubicBezTo>
                    <a:pt x="217" y="197"/>
                    <a:pt x="218" y="195"/>
                    <a:pt x="217" y="195"/>
                  </a:cubicBezTo>
                  <a:cubicBezTo>
                    <a:pt x="215" y="195"/>
                    <a:pt x="214" y="194"/>
                    <a:pt x="213" y="196"/>
                  </a:cubicBezTo>
                  <a:cubicBezTo>
                    <a:pt x="216" y="201"/>
                    <a:pt x="210" y="203"/>
                    <a:pt x="208" y="207"/>
                  </a:cubicBezTo>
                  <a:cubicBezTo>
                    <a:pt x="205" y="207"/>
                    <a:pt x="203" y="208"/>
                    <a:pt x="201" y="209"/>
                  </a:cubicBezTo>
                  <a:cubicBezTo>
                    <a:pt x="201" y="214"/>
                    <a:pt x="198" y="218"/>
                    <a:pt x="197" y="222"/>
                  </a:cubicBezTo>
                  <a:cubicBezTo>
                    <a:pt x="196" y="226"/>
                    <a:pt x="193" y="231"/>
                    <a:pt x="199" y="233"/>
                  </a:cubicBezTo>
                  <a:cubicBezTo>
                    <a:pt x="202" y="234"/>
                    <a:pt x="206" y="233"/>
                    <a:pt x="210" y="233"/>
                  </a:cubicBezTo>
                  <a:cubicBezTo>
                    <a:pt x="213" y="232"/>
                    <a:pt x="217" y="233"/>
                    <a:pt x="219" y="232"/>
                  </a:cubicBezTo>
                  <a:cubicBezTo>
                    <a:pt x="222" y="232"/>
                    <a:pt x="228" y="229"/>
                    <a:pt x="231" y="233"/>
                  </a:cubicBezTo>
                  <a:cubicBezTo>
                    <a:pt x="238" y="234"/>
                    <a:pt x="246" y="230"/>
                    <a:pt x="252" y="232"/>
                  </a:cubicBezTo>
                  <a:cubicBezTo>
                    <a:pt x="249" y="236"/>
                    <a:pt x="243" y="234"/>
                    <a:pt x="237" y="234"/>
                  </a:cubicBezTo>
                  <a:cubicBezTo>
                    <a:pt x="234" y="234"/>
                    <a:pt x="232" y="235"/>
                    <a:pt x="229" y="235"/>
                  </a:cubicBezTo>
                  <a:cubicBezTo>
                    <a:pt x="228" y="235"/>
                    <a:pt x="228" y="237"/>
                    <a:pt x="227" y="237"/>
                  </a:cubicBezTo>
                  <a:cubicBezTo>
                    <a:pt x="223" y="238"/>
                    <a:pt x="220" y="235"/>
                    <a:pt x="217" y="235"/>
                  </a:cubicBezTo>
                  <a:cubicBezTo>
                    <a:pt x="215" y="235"/>
                    <a:pt x="214" y="236"/>
                    <a:pt x="213" y="236"/>
                  </a:cubicBezTo>
                  <a:cubicBezTo>
                    <a:pt x="203" y="237"/>
                    <a:pt x="190" y="233"/>
                    <a:pt x="182" y="240"/>
                  </a:cubicBezTo>
                  <a:cubicBezTo>
                    <a:pt x="184" y="243"/>
                    <a:pt x="194" y="242"/>
                    <a:pt x="197" y="241"/>
                  </a:cubicBezTo>
                  <a:cubicBezTo>
                    <a:pt x="199" y="243"/>
                    <a:pt x="203" y="240"/>
                    <a:pt x="205" y="243"/>
                  </a:cubicBezTo>
                  <a:cubicBezTo>
                    <a:pt x="209" y="242"/>
                    <a:pt x="212" y="242"/>
                    <a:pt x="215" y="243"/>
                  </a:cubicBezTo>
                  <a:cubicBezTo>
                    <a:pt x="215" y="244"/>
                    <a:pt x="213" y="244"/>
                    <a:pt x="213" y="246"/>
                  </a:cubicBezTo>
                  <a:cubicBezTo>
                    <a:pt x="212" y="247"/>
                    <a:pt x="210" y="246"/>
                    <a:pt x="208" y="247"/>
                  </a:cubicBezTo>
                  <a:cubicBezTo>
                    <a:pt x="204" y="249"/>
                    <a:pt x="198" y="247"/>
                    <a:pt x="193" y="248"/>
                  </a:cubicBezTo>
                  <a:cubicBezTo>
                    <a:pt x="189" y="248"/>
                    <a:pt x="183" y="248"/>
                    <a:pt x="181" y="251"/>
                  </a:cubicBezTo>
                  <a:cubicBezTo>
                    <a:pt x="180" y="251"/>
                    <a:pt x="180" y="250"/>
                    <a:pt x="180" y="249"/>
                  </a:cubicBezTo>
                  <a:cubicBezTo>
                    <a:pt x="172" y="248"/>
                    <a:pt x="166" y="251"/>
                    <a:pt x="159" y="252"/>
                  </a:cubicBezTo>
                  <a:cubicBezTo>
                    <a:pt x="158" y="254"/>
                    <a:pt x="158" y="256"/>
                    <a:pt x="159" y="257"/>
                  </a:cubicBezTo>
                  <a:cubicBezTo>
                    <a:pt x="157" y="259"/>
                    <a:pt x="157" y="261"/>
                    <a:pt x="157" y="264"/>
                  </a:cubicBezTo>
                  <a:cubicBezTo>
                    <a:pt x="149" y="262"/>
                    <a:pt x="146" y="270"/>
                    <a:pt x="139" y="269"/>
                  </a:cubicBezTo>
                  <a:cubicBezTo>
                    <a:pt x="135" y="271"/>
                    <a:pt x="133" y="274"/>
                    <a:pt x="130" y="276"/>
                  </a:cubicBezTo>
                  <a:cubicBezTo>
                    <a:pt x="130" y="278"/>
                    <a:pt x="132" y="276"/>
                    <a:pt x="132" y="277"/>
                  </a:cubicBezTo>
                  <a:cubicBezTo>
                    <a:pt x="128" y="282"/>
                    <a:pt x="121" y="284"/>
                    <a:pt x="116" y="289"/>
                  </a:cubicBezTo>
                  <a:cubicBezTo>
                    <a:pt x="117" y="290"/>
                    <a:pt x="119" y="289"/>
                    <a:pt x="120" y="291"/>
                  </a:cubicBezTo>
                  <a:cubicBezTo>
                    <a:pt x="118" y="293"/>
                    <a:pt x="116" y="294"/>
                    <a:pt x="113" y="295"/>
                  </a:cubicBezTo>
                  <a:cubicBezTo>
                    <a:pt x="112" y="294"/>
                    <a:pt x="115" y="293"/>
                    <a:pt x="115" y="291"/>
                  </a:cubicBezTo>
                  <a:cubicBezTo>
                    <a:pt x="108" y="290"/>
                    <a:pt x="104" y="299"/>
                    <a:pt x="96" y="298"/>
                  </a:cubicBezTo>
                  <a:cubicBezTo>
                    <a:pt x="94" y="300"/>
                    <a:pt x="93" y="301"/>
                    <a:pt x="91" y="303"/>
                  </a:cubicBezTo>
                  <a:close/>
                  <a:moveTo>
                    <a:pt x="260" y="71"/>
                  </a:moveTo>
                  <a:cubicBezTo>
                    <a:pt x="259" y="71"/>
                    <a:pt x="259" y="72"/>
                    <a:pt x="257" y="72"/>
                  </a:cubicBezTo>
                  <a:cubicBezTo>
                    <a:pt x="257" y="72"/>
                    <a:pt x="257" y="73"/>
                    <a:pt x="257" y="73"/>
                  </a:cubicBezTo>
                  <a:cubicBezTo>
                    <a:pt x="254" y="75"/>
                    <a:pt x="252" y="77"/>
                    <a:pt x="250" y="79"/>
                  </a:cubicBezTo>
                  <a:cubicBezTo>
                    <a:pt x="247" y="80"/>
                    <a:pt x="244" y="81"/>
                    <a:pt x="243" y="84"/>
                  </a:cubicBezTo>
                  <a:cubicBezTo>
                    <a:pt x="244" y="85"/>
                    <a:pt x="244" y="86"/>
                    <a:pt x="246" y="86"/>
                  </a:cubicBezTo>
                  <a:cubicBezTo>
                    <a:pt x="252" y="82"/>
                    <a:pt x="257" y="76"/>
                    <a:pt x="260" y="71"/>
                  </a:cubicBezTo>
                  <a:close/>
                  <a:moveTo>
                    <a:pt x="178" y="245"/>
                  </a:moveTo>
                  <a:cubicBezTo>
                    <a:pt x="179" y="244"/>
                    <a:pt x="178" y="243"/>
                    <a:pt x="178" y="243"/>
                  </a:cubicBezTo>
                  <a:cubicBezTo>
                    <a:pt x="176" y="242"/>
                    <a:pt x="176" y="243"/>
                    <a:pt x="175" y="243"/>
                  </a:cubicBezTo>
                  <a:cubicBezTo>
                    <a:pt x="176" y="244"/>
                    <a:pt x="175" y="244"/>
                    <a:pt x="175" y="245"/>
                  </a:cubicBezTo>
                  <a:cubicBezTo>
                    <a:pt x="176" y="245"/>
                    <a:pt x="178" y="246"/>
                    <a:pt x="178" y="245"/>
                  </a:cubicBezTo>
                  <a:close/>
                  <a:moveTo>
                    <a:pt x="196" y="244"/>
                  </a:moveTo>
                  <a:cubicBezTo>
                    <a:pt x="192" y="243"/>
                    <a:pt x="186" y="242"/>
                    <a:pt x="182" y="244"/>
                  </a:cubicBezTo>
                  <a:cubicBezTo>
                    <a:pt x="186" y="246"/>
                    <a:pt x="194" y="246"/>
                    <a:pt x="196" y="244"/>
                  </a:cubicBezTo>
                  <a:close/>
                  <a:moveTo>
                    <a:pt x="273" y="144"/>
                  </a:moveTo>
                  <a:cubicBezTo>
                    <a:pt x="279" y="143"/>
                    <a:pt x="288" y="145"/>
                    <a:pt x="291" y="139"/>
                  </a:cubicBezTo>
                  <a:cubicBezTo>
                    <a:pt x="285" y="140"/>
                    <a:pt x="276" y="139"/>
                    <a:pt x="270" y="142"/>
                  </a:cubicBezTo>
                  <a:cubicBezTo>
                    <a:pt x="271" y="143"/>
                    <a:pt x="272" y="143"/>
                    <a:pt x="273" y="144"/>
                  </a:cubicBezTo>
                  <a:close/>
                  <a:moveTo>
                    <a:pt x="269" y="134"/>
                  </a:moveTo>
                  <a:cubicBezTo>
                    <a:pt x="268" y="134"/>
                    <a:pt x="266" y="133"/>
                    <a:pt x="265" y="135"/>
                  </a:cubicBezTo>
                  <a:cubicBezTo>
                    <a:pt x="266" y="136"/>
                    <a:pt x="269" y="136"/>
                    <a:pt x="269" y="134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818873" y="4058066"/>
              <a:ext cx="4326336" cy="1065311"/>
              <a:chOff x="818873" y="4058066"/>
              <a:chExt cx="4326336" cy="1065311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2210943" y="4430880"/>
                <a:ext cx="2934266" cy="6924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/>
                    <a:ea typeface="微软雅黑"/>
                    <a:sym typeface="Arial"/>
                  </a:rPr>
                  <a:t>A designer can use text text to simulate what text will will look look like. If it is not real text.</a:t>
                </a:r>
                <a:endParaRPr lang="zh-CN" alt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2210943" y="4058066"/>
                <a:ext cx="15558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/>
                    <a:ea typeface="微软雅黑"/>
                    <a:sym typeface="Arial"/>
                  </a:rPr>
                  <a:t>Title here  </a:t>
                </a:r>
                <a:endPara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818873" y="4407004"/>
                <a:ext cx="107145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dirty="0">
                    <a:solidFill>
                      <a:schemeClr val="bg1"/>
                    </a:solidFill>
                    <a:latin typeface="Arial"/>
                    <a:ea typeface="微软雅黑"/>
                    <a:sym typeface="Arial"/>
                  </a:rPr>
                  <a:t>33</a:t>
                </a:r>
                <a:r>
                  <a:rPr lang="en-US" altLang="zh-CN" sz="2400" dirty="0">
                    <a:solidFill>
                      <a:schemeClr val="bg1"/>
                    </a:solidFill>
                    <a:latin typeface="Arial"/>
                    <a:ea typeface="微软雅黑"/>
                    <a:sym typeface="Arial"/>
                  </a:rPr>
                  <a:t>%</a:t>
                </a:r>
                <a:endParaRPr lang="zh-CN" altLang="en-US" sz="2400" dirty="0">
                  <a:solidFill>
                    <a:schemeClr val="bg1"/>
                  </a:solidFill>
                  <a:latin typeface="Arial"/>
                  <a:ea typeface="微软雅黑"/>
                  <a:sym typeface="Arial"/>
                </a:endParaRPr>
              </a:p>
            </p:txBody>
          </p:sp>
        </p:grpSp>
      </p:grpSp>
      <p:graphicFrame>
        <p:nvGraphicFramePr>
          <p:cNvPr id="12" name="图表 11"/>
          <p:cNvGraphicFramePr/>
          <p:nvPr/>
        </p:nvGraphicFramePr>
        <p:xfrm>
          <a:off x="5378368" y="2109002"/>
          <a:ext cx="6574841" cy="3287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:c="http://schemas.openxmlformats.org/drawingml/2006/chart" xmlns:a14="http://schemas.microsoft.com/office/drawing/2010/main"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Graphic spid="12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977285"/>
            <a:ext cx="2817266" cy="2316897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275487" y="3267383"/>
            <a:ext cx="7010933" cy="8205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533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软雅黑"/>
                <a:sym typeface="Arial"/>
              </a:rPr>
              <a:t>Teaching design</a:t>
            </a:r>
          </a:p>
        </p:txBody>
      </p:sp>
      <p:sp>
        <p:nvSpPr>
          <p:cNvPr id="15" name="TextBox 25"/>
          <p:cNvSpPr txBox="1"/>
          <p:nvPr/>
        </p:nvSpPr>
        <p:spPr>
          <a:xfrm>
            <a:off x="3631585" y="4298129"/>
            <a:ext cx="1478324" cy="399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Add a title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6" name="TextBox 26"/>
          <p:cNvSpPr txBox="1"/>
          <p:nvPr/>
        </p:nvSpPr>
        <p:spPr>
          <a:xfrm>
            <a:off x="5768176" y="4298128"/>
            <a:ext cx="1608390" cy="39978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Add a title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7" name="Freeform 21"/>
          <p:cNvSpPr>
            <a:spLocks noEditPoints="1"/>
          </p:cNvSpPr>
          <p:nvPr/>
        </p:nvSpPr>
        <p:spPr>
          <a:xfrm>
            <a:off x="3349245" y="4363162"/>
            <a:ext cx="266479" cy="268065"/>
          </a:xfrm>
          <a:custGeom>
            <a:avLst/>
            <a:gdLst/>
            <a:ahLst/>
            <a:cxnLst>
              <a:cxn ang="0">
                <a:pos x="133350" y="0"/>
              </a:cxn>
              <a:cxn ang="0">
                <a:pos x="266700" y="134144"/>
              </a:cxn>
              <a:cxn ang="0">
                <a:pos x="133350" y="268288"/>
              </a:cxn>
              <a:cxn ang="0">
                <a:pos x="0" y="134144"/>
              </a:cxn>
              <a:cxn ang="0">
                <a:pos x="133350" y="0"/>
              </a:cxn>
              <a:cxn ang="0">
                <a:pos x="112835" y="228159"/>
              </a:cxn>
              <a:cxn ang="0">
                <a:pos x="153865" y="228159"/>
              </a:cxn>
              <a:cxn ang="0">
                <a:pos x="153865" y="155928"/>
              </a:cxn>
              <a:cxn ang="0">
                <a:pos x="226809" y="155928"/>
              </a:cxn>
              <a:cxn ang="0">
                <a:pos x="226809" y="113506"/>
              </a:cxn>
              <a:cxn ang="0">
                <a:pos x="153865" y="113506"/>
              </a:cxn>
              <a:cxn ang="0">
                <a:pos x="153865" y="40129"/>
              </a:cxn>
              <a:cxn ang="0">
                <a:pos x="112835" y="40129"/>
              </a:cxn>
              <a:cxn ang="0">
                <a:pos x="112835" y="113506"/>
              </a:cxn>
              <a:cxn ang="0">
                <a:pos x="39891" y="113506"/>
              </a:cxn>
              <a:cxn ang="0">
                <a:pos x="39891" y="155928"/>
              </a:cxn>
              <a:cxn ang="0">
                <a:pos x="112835" y="155928"/>
              </a:cxn>
              <a:cxn ang="0">
                <a:pos x="112835" y="228159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9"/>
                </a:lnTo>
                <a:lnTo>
                  <a:pt x="135" y="99"/>
                </a:lnTo>
                <a:lnTo>
                  <a:pt x="135" y="35"/>
                </a:lnTo>
                <a:lnTo>
                  <a:pt x="99" y="35"/>
                </a:lnTo>
                <a:lnTo>
                  <a:pt x="99" y="99"/>
                </a:lnTo>
                <a:lnTo>
                  <a:pt x="35" y="99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txBody>
          <a:bodyPr/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8" name="Freeform 22"/>
          <p:cNvSpPr>
            <a:spLocks noEditPoints="1"/>
          </p:cNvSpPr>
          <p:nvPr/>
        </p:nvSpPr>
        <p:spPr>
          <a:xfrm>
            <a:off x="5471558" y="4363162"/>
            <a:ext cx="266479" cy="268065"/>
          </a:xfrm>
          <a:custGeom>
            <a:avLst/>
            <a:gdLst/>
            <a:ahLst/>
            <a:cxnLst>
              <a:cxn ang="0">
                <a:pos x="133350" y="0"/>
              </a:cxn>
              <a:cxn ang="0">
                <a:pos x="266700" y="134144"/>
              </a:cxn>
              <a:cxn ang="0">
                <a:pos x="133350" y="268288"/>
              </a:cxn>
              <a:cxn ang="0">
                <a:pos x="0" y="134144"/>
              </a:cxn>
              <a:cxn ang="0">
                <a:pos x="133350" y="0"/>
              </a:cxn>
              <a:cxn ang="0">
                <a:pos x="112835" y="228159"/>
              </a:cxn>
              <a:cxn ang="0">
                <a:pos x="153865" y="228159"/>
              </a:cxn>
              <a:cxn ang="0">
                <a:pos x="153865" y="155928"/>
              </a:cxn>
              <a:cxn ang="0">
                <a:pos x="226809" y="155928"/>
              </a:cxn>
              <a:cxn ang="0">
                <a:pos x="226809" y="112360"/>
              </a:cxn>
              <a:cxn ang="0">
                <a:pos x="153865" y="112360"/>
              </a:cxn>
              <a:cxn ang="0">
                <a:pos x="153865" y="40129"/>
              </a:cxn>
              <a:cxn ang="0">
                <a:pos x="112835" y="40129"/>
              </a:cxn>
              <a:cxn ang="0">
                <a:pos x="112835" y="112360"/>
              </a:cxn>
              <a:cxn ang="0">
                <a:pos x="39891" y="112360"/>
              </a:cxn>
              <a:cxn ang="0">
                <a:pos x="39891" y="155928"/>
              </a:cxn>
              <a:cxn ang="0">
                <a:pos x="112835" y="155928"/>
              </a:cxn>
              <a:cxn ang="0">
                <a:pos x="112835" y="228159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txBody>
          <a:bodyPr/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19" name="TextBox 13"/>
          <p:cNvSpPr txBox="1"/>
          <p:nvPr/>
        </p:nvSpPr>
        <p:spPr>
          <a:xfrm>
            <a:off x="7977730" y="4298128"/>
            <a:ext cx="2025557" cy="39978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Add a title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0" name="Freeform 22"/>
          <p:cNvSpPr>
            <a:spLocks noEditPoints="1"/>
          </p:cNvSpPr>
          <p:nvPr/>
        </p:nvSpPr>
        <p:spPr>
          <a:xfrm>
            <a:off x="7679527" y="4363162"/>
            <a:ext cx="266479" cy="268065"/>
          </a:xfrm>
          <a:custGeom>
            <a:avLst/>
            <a:gdLst/>
            <a:ahLst/>
            <a:cxnLst>
              <a:cxn ang="0">
                <a:pos x="133350" y="0"/>
              </a:cxn>
              <a:cxn ang="0">
                <a:pos x="266700" y="134144"/>
              </a:cxn>
              <a:cxn ang="0">
                <a:pos x="133350" y="268288"/>
              </a:cxn>
              <a:cxn ang="0">
                <a:pos x="0" y="134144"/>
              </a:cxn>
              <a:cxn ang="0">
                <a:pos x="133350" y="0"/>
              </a:cxn>
              <a:cxn ang="0">
                <a:pos x="112835" y="228159"/>
              </a:cxn>
              <a:cxn ang="0">
                <a:pos x="153865" y="228159"/>
              </a:cxn>
              <a:cxn ang="0">
                <a:pos x="153865" y="155928"/>
              </a:cxn>
              <a:cxn ang="0">
                <a:pos x="226809" y="155928"/>
              </a:cxn>
              <a:cxn ang="0">
                <a:pos x="226809" y="112360"/>
              </a:cxn>
              <a:cxn ang="0">
                <a:pos x="153865" y="112360"/>
              </a:cxn>
              <a:cxn ang="0">
                <a:pos x="153865" y="40129"/>
              </a:cxn>
              <a:cxn ang="0">
                <a:pos x="112835" y="40129"/>
              </a:cxn>
              <a:cxn ang="0">
                <a:pos x="112835" y="112360"/>
              </a:cxn>
              <a:cxn ang="0">
                <a:pos x="39891" y="112360"/>
              </a:cxn>
              <a:cxn ang="0">
                <a:pos x="39891" y="155928"/>
              </a:cxn>
              <a:cxn ang="0">
                <a:pos x="112835" y="155928"/>
              </a:cxn>
              <a:cxn ang="0">
                <a:pos x="112835" y="228159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txBody>
          <a:bodyPr/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1" name="TextBox 13"/>
          <p:cNvSpPr txBox="1"/>
          <p:nvPr/>
        </p:nvSpPr>
        <p:spPr>
          <a:xfrm>
            <a:off x="3628421" y="4816643"/>
            <a:ext cx="1324579" cy="39978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Add a title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2" name="Freeform 22"/>
          <p:cNvSpPr>
            <a:spLocks noEditPoints="1"/>
          </p:cNvSpPr>
          <p:nvPr/>
        </p:nvSpPr>
        <p:spPr>
          <a:xfrm>
            <a:off x="3355610" y="4881677"/>
            <a:ext cx="266479" cy="268065"/>
          </a:xfrm>
          <a:custGeom>
            <a:avLst/>
            <a:gdLst/>
            <a:ahLst/>
            <a:cxnLst>
              <a:cxn ang="0">
                <a:pos x="133350" y="0"/>
              </a:cxn>
              <a:cxn ang="0">
                <a:pos x="266700" y="134144"/>
              </a:cxn>
              <a:cxn ang="0">
                <a:pos x="133350" y="268288"/>
              </a:cxn>
              <a:cxn ang="0">
                <a:pos x="0" y="134144"/>
              </a:cxn>
              <a:cxn ang="0">
                <a:pos x="133350" y="0"/>
              </a:cxn>
              <a:cxn ang="0">
                <a:pos x="112835" y="228159"/>
              </a:cxn>
              <a:cxn ang="0">
                <a:pos x="153865" y="228159"/>
              </a:cxn>
              <a:cxn ang="0">
                <a:pos x="153865" y="155928"/>
              </a:cxn>
              <a:cxn ang="0">
                <a:pos x="226809" y="155928"/>
              </a:cxn>
              <a:cxn ang="0">
                <a:pos x="226809" y="112360"/>
              </a:cxn>
              <a:cxn ang="0">
                <a:pos x="153865" y="112360"/>
              </a:cxn>
              <a:cxn ang="0">
                <a:pos x="153865" y="40129"/>
              </a:cxn>
              <a:cxn ang="0">
                <a:pos x="112835" y="40129"/>
              </a:cxn>
              <a:cxn ang="0">
                <a:pos x="112835" y="112360"/>
              </a:cxn>
              <a:cxn ang="0">
                <a:pos x="39891" y="112360"/>
              </a:cxn>
              <a:cxn ang="0">
                <a:pos x="39891" y="155928"/>
              </a:cxn>
              <a:cxn ang="0">
                <a:pos x="112835" y="155928"/>
              </a:cxn>
              <a:cxn ang="0">
                <a:pos x="112835" y="228159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txBody>
          <a:bodyPr/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5768176" y="4816643"/>
            <a:ext cx="2025557" cy="39978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Add a title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sp>
        <p:nvSpPr>
          <p:cNvPr id="24" name="Freeform 22"/>
          <p:cNvSpPr>
            <a:spLocks noEditPoints="1"/>
          </p:cNvSpPr>
          <p:nvPr/>
        </p:nvSpPr>
        <p:spPr>
          <a:xfrm>
            <a:off x="5482669" y="4881677"/>
            <a:ext cx="266479" cy="268065"/>
          </a:xfrm>
          <a:custGeom>
            <a:avLst/>
            <a:gdLst/>
            <a:ahLst/>
            <a:cxnLst>
              <a:cxn ang="0">
                <a:pos x="133350" y="0"/>
              </a:cxn>
              <a:cxn ang="0">
                <a:pos x="266700" y="134144"/>
              </a:cxn>
              <a:cxn ang="0">
                <a:pos x="133350" y="268288"/>
              </a:cxn>
              <a:cxn ang="0">
                <a:pos x="0" y="134144"/>
              </a:cxn>
              <a:cxn ang="0">
                <a:pos x="133350" y="0"/>
              </a:cxn>
              <a:cxn ang="0">
                <a:pos x="112835" y="228159"/>
              </a:cxn>
              <a:cxn ang="0">
                <a:pos x="153865" y="228159"/>
              </a:cxn>
              <a:cxn ang="0">
                <a:pos x="153865" y="155928"/>
              </a:cxn>
              <a:cxn ang="0">
                <a:pos x="226809" y="155928"/>
              </a:cxn>
              <a:cxn ang="0">
                <a:pos x="226809" y="112360"/>
              </a:cxn>
              <a:cxn ang="0">
                <a:pos x="153865" y="112360"/>
              </a:cxn>
              <a:cxn ang="0">
                <a:pos x="153865" y="40129"/>
              </a:cxn>
              <a:cxn ang="0">
                <a:pos x="112835" y="40129"/>
              </a:cxn>
              <a:cxn ang="0">
                <a:pos x="112835" y="112360"/>
              </a:cxn>
              <a:cxn ang="0">
                <a:pos x="39891" y="112360"/>
              </a:cxn>
              <a:cxn ang="0">
                <a:pos x="39891" y="155928"/>
              </a:cxn>
              <a:cxn ang="0">
                <a:pos x="112835" y="155928"/>
              </a:cxn>
              <a:cxn ang="0">
                <a:pos x="112835" y="228159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txBody>
          <a:bodyPr/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:a14="http://schemas.microsoft.com/office/drawing/2010/main"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79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79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9" grpId="0"/>
      <p:bldP spid="21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64485"/>
            <a:ext cx="788328" cy="648315"/>
          </a:xfrm>
          <a:prstGeom prst="rect">
            <a:avLst/>
          </a:prstGeom>
        </p:spPr>
      </p:pic>
      <p:sp>
        <p:nvSpPr>
          <p:cNvPr id="27" name="TextBox 31"/>
          <p:cNvSpPr txBox="1"/>
          <p:nvPr/>
        </p:nvSpPr>
        <p:spPr>
          <a:xfrm>
            <a:off x="1149621" y="146143"/>
            <a:ext cx="6942641" cy="66665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373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  <a:sym typeface="Arial"/>
              </a:rPr>
              <a:t>Add a text title</a:t>
            </a:r>
            <a:endParaRPr lang="zh-CN" altLang="en-US" sz="373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  <a:sym typeface="Arial"/>
            </a:endParaRPr>
          </a:p>
        </p:txBody>
      </p:sp>
      <p:grpSp>
        <p:nvGrpSpPr>
          <p:cNvPr id="4" name="PA_组合 4"/>
          <p:cNvGrpSpPr>
            <a:grpSpLocks noChangeAspect="1"/>
          </p:cNvGrpSpPr>
          <p:nvPr/>
        </p:nvGrpSpPr>
        <p:grpSpPr bwMode="auto">
          <a:xfrm>
            <a:off x="4890623" y="2050544"/>
            <a:ext cx="2576513" cy="3009900"/>
            <a:chOff x="3082" y="1214"/>
            <a:chExt cx="1623" cy="1896"/>
          </a:xfrm>
          <a:solidFill>
            <a:schemeClr val="tx1">
              <a:lumMod val="75000"/>
              <a:lumOff val="25000"/>
            </a:schemeClr>
          </a:solidFill>
        </p:grpSpPr>
        <p:grpSp>
          <p:nvGrpSpPr>
            <p:cNvPr id="5" name="Group 205"/>
            <p:cNvGrpSpPr/>
            <p:nvPr/>
          </p:nvGrpSpPr>
          <p:grpSpPr bwMode="auto">
            <a:xfrm>
              <a:off x="3082" y="1214"/>
              <a:ext cx="1623" cy="1603"/>
              <a:chOff x="3082" y="1214"/>
              <a:chExt cx="1623" cy="1603"/>
            </a:xfrm>
            <a:grpFill/>
          </p:grpSpPr>
          <p:sp>
            <p:nvSpPr>
              <p:cNvPr id="255" name="Freeform 5"/>
              <p:cNvSpPr/>
              <p:nvPr/>
            </p:nvSpPr>
            <p:spPr bwMode="auto">
              <a:xfrm>
                <a:off x="3608" y="2103"/>
                <a:ext cx="13" cy="0"/>
              </a:xfrm>
              <a:custGeom>
                <a:avLst/>
                <a:gdLst>
                  <a:gd name="T0" fmla="*/ 0 w 6"/>
                  <a:gd name="T1" fmla="*/ 6 w 6"/>
                  <a:gd name="T2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cubicBezTo>
                      <a:pt x="1" y="0"/>
                      <a:pt x="3" y="0"/>
                      <a:pt x="6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56" name="Freeform 6"/>
              <p:cNvSpPr/>
              <p:nvPr/>
            </p:nvSpPr>
            <p:spPr bwMode="auto">
              <a:xfrm>
                <a:off x="3576" y="1893"/>
                <a:ext cx="5" cy="0"/>
              </a:xfrm>
              <a:custGeom>
                <a:avLst/>
                <a:gdLst>
                  <a:gd name="T0" fmla="*/ 0 w 2"/>
                  <a:gd name="T1" fmla="*/ 0 w 2"/>
                  <a:gd name="T2" fmla="*/ 0 w 2"/>
                  <a:gd name="T3" fmla="*/ 0 w 2"/>
                  <a:gd name="T4" fmla="*/ 2 w 2"/>
                  <a:gd name="T5" fmla="*/ 2 w 2"/>
                  <a:gd name="T6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57" name="Freeform 7"/>
              <p:cNvSpPr/>
              <p:nvPr/>
            </p:nvSpPr>
            <p:spPr bwMode="auto">
              <a:xfrm>
                <a:off x="3615" y="1903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58" name="Freeform 8"/>
              <p:cNvSpPr/>
              <p:nvPr/>
            </p:nvSpPr>
            <p:spPr bwMode="auto">
              <a:xfrm>
                <a:off x="3566" y="1893"/>
                <a:ext cx="6" cy="0"/>
              </a:xfrm>
              <a:custGeom>
                <a:avLst/>
                <a:gdLst>
                  <a:gd name="T0" fmla="*/ 3 w 3"/>
                  <a:gd name="T1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0" y="0"/>
                      <a:pt x="1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59" name="Freeform 9"/>
              <p:cNvSpPr/>
              <p:nvPr/>
            </p:nvSpPr>
            <p:spPr bwMode="auto">
              <a:xfrm>
                <a:off x="3820" y="2304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60" name="Freeform 10"/>
              <p:cNvSpPr/>
              <p:nvPr/>
            </p:nvSpPr>
            <p:spPr bwMode="auto">
              <a:xfrm>
                <a:off x="3642" y="2209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61" name="Freeform 11"/>
              <p:cNvSpPr/>
              <p:nvPr/>
            </p:nvSpPr>
            <p:spPr bwMode="auto">
              <a:xfrm>
                <a:off x="3549" y="215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62" name="Freeform 12"/>
              <p:cNvSpPr/>
              <p:nvPr/>
            </p:nvSpPr>
            <p:spPr bwMode="auto">
              <a:xfrm>
                <a:off x="3610" y="1895"/>
                <a:ext cx="9" cy="8"/>
              </a:xfrm>
              <a:custGeom>
                <a:avLst/>
                <a:gdLst>
                  <a:gd name="T0" fmla="*/ 1 w 4"/>
                  <a:gd name="T1" fmla="*/ 1 h 4"/>
                  <a:gd name="T2" fmla="*/ 1 w 4"/>
                  <a:gd name="T3" fmla="*/ 2 h 4"/>
                  <a:gd name="T4" fmla="*/ 0 w 4"/>
                  <a:gd name="T5" fmla="*/ 2 h 4"/>
                  <a:gd name="T6" fmla="*/ 2 w 4"/>
                  <a:gd name="T7" fmla="*/ 4 h 4"/>
                  <a:gd name="T8" fmla="*/ 2 w 4"/>
                  <a:gd name="T9" fmla="*/ 2 h 4"/>
                  <a:gd name="T10" fmla="*/ 3 w 4"/>
                  <a:gd name="T11" fmla="*/ 1 h 4"/>
                  <a:gd name="T12" fmla="*/ 4 w 4"/>
                  <a:gd name="T13" fmla="*/ 0 h 4"/>
                  <a:gd name="T14" fmla="*/ 4 w 4"/>
                  <a:gd name="T15" fmla="*/ 0 h 4"/>
                  <a:gd name="T16" fmla="*/ 4 w 4"/>
                  <a:gd name="T17" fmla="*/ 0 h 4"/>
                  <a:gd name="T18" fmla="*/ 2 w 4"/>
                  <a:gd name="T19" fmla="*/ 0 h 4"/>
                  <a:gd name="T20" fmla="*/ 2 w 4"/>
                  <a:gd name="T21" fmla="*/ 0 h 4"/>
                  <a:gd name="T22" fmla="*/ 1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63" name="Freeform 13"/>
              <p:cNvSpPr/>
              <p:nvPr/>
            </p:nvSpPr>
            <p:spPr bwMode="auto">
              <a:xfrm>
                <a:off x="3926" y="191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64" name="Freeform 14"/>
              <p:cNvSpPr/>
              <p:nvPr/>
            </p:nvSpPr>
            <p:spPr bwMode="auto">
              <a:xfrm>
                <a:off x="3810" y="1774"/>
                <a:ext cx="2" cy="4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0 h 2"/>
                  <a:gd name="T4" fmla="*/ 1 w 1"/>
                  <a:gd name="T5" fmla="*/ 2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65" name="Freeform 15"/>
              <p:cNvSpPr/>
              <p:nvPr/>
            </p:nvSpPr>
            <p:spPr bwMode="auto">
              <a:xfrm>
                <a:off x="3846" y="247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66" name="Freeform 16"/>
              <p:cNvSpPr/>
              <p:nvPr/>
            </p:nvSpPr>
            <p:spPr bwMode="auto">
              <a:xfrm>
                <a:off x="3943" y="2546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67" name="Freeform 17"/>
              <p:cNvSpPr/>
              <p:nvPr/>
            </p:nvSpPr>
            <p:spPr bwMode="auto">
              <a:xfrm>
                <a:off x="3846" y="247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68" name="Freeform 18"/>
              <p:cNvSpPr/>
              <p:nvPr/>
            </p:nvSpPr>
            <p:spPr bwMode="auto">
              <a:xfrm>
                <a:off x="4156" y="22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69" name="Freeform 19"/>
              <p:cNvSpPr/>
              <p:nvPr/>
            </p:nvSpPr>
            <p:spPr bwMode="auto">
              <a:xfrm>
                <a:off x="4056" y="2213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70" name="Freeform 20"/>
              <p:cNvSpPr/>
              <p:nvPr/>
            </p:nvSpPr>
            <p:spPr bwMode="auto">
              <a:xfrm>
                <a:off x="3837" y="247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71" name="Freeform 21"/>
              <p:cNvSpPr/>
              <p:nvPr/>
            </p:nvSpPr>
            <p:spPr bwMode="auto">
              <a:xfrm>
                <a:off x="3954" y="2311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72" name="Freeform 22"/>
              <p:cNvSpPr/>
              <p:nvPr/>
            </p:nvSpPr>
            <p:spPr bwMode="auto">
              <a:xfrm>
                <a:off x="3576" y="18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73" name="Freeform 23"/>
              <p:cNvSpPr/>
              <p:nvPr/>
            </p:nvSpPr>
            <p:spPr bwMode="auto">
              <a:xfrm>
                <a:off x="3281" y="25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74" name="Freeform 24"/>
              <p:cNvSpPr/>
              <p:nvPr/>
            </p:nvSpPr>
            <p:spPr bwMode="auto">
              <a:xfrm>
                <a:off x="3364" y="2470"/>
                <a:ext cx="2" cy="4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1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75" name="Freeform 25"/>
              <p:cNvSpPr/>
              <p:nvPr/>
            </p:nvSpPr>
            <p:spPr bwMode="auto">
              <a:xfrm>
                <a:off x="3360" y="2470"/>
                <a:ext cx="2" cy="4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76" name="Freeform 26"/>
              <p:cNvSpPr/>
              <p:nvPr/>
            </p:nvSpPr>
            <p:spPr bwMode="auto">
              <a:xfrm>
                <a:off x="3353" y="2470"/>
                <a:ext cx="3" cy="4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77" name="Freeform 27"/>
              <p:cNvSpPr/>
              <p:nvPr/>
            </p:nvSpPr>
            <p:spPr bwMode="auto">
              <a:xfrm>
                <a:off x="3392" y="2482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78" name="Freeform 28"/>
              <p:cNvSpPr/>
              <p:nvPr/>
            </p:nvSpPr>
            <p:spPr bwMode="auto">
              <a:xfrm>
                <a:off x="3390" y="2480"/>
                <a:ext cx="2" cy="7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79" name="Freeform 29"/>
              <p:cNvSpPr/>
              <p:nvPr/>
            </p:nvSpPr>
            <p:spPr bwMode="auto">
              <a:xfrm>
                <a:off x="3341" y="2474"/>
                <a:ext cx="2" cy="4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80" name="Freeform 30"/>
              <p:cNvSpPr/>
              <p:nvPr/>
            </p:nvSpPr>
            <p:spPr bwMode="auto">
              <a:xfrm>
                <a:off x="3822" y="2279"/>
                <a:ext cx="5" cy="4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1 h 2"/>
                  <a:gd name="T4" fmla="*/ 0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81" name="Freeform 31"/>
              <p:cNvSpPr/>
              <p:nvPr/>
            </p:nvSpPr>
            <p:spPr bwMode="auto">
              <a:xfrm>
                <a:off x="3292" y="2529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82" name="Freeform 32"/>
              <p:cNvSpPr/>
              <p:nvPr/>
            </p:nvSpPr>
            <p:spPr bwMode="auto">
              <a:xfrm>
                <a:off x="3699" y="2796"/>
                <a:ext cx="7" cy="5"/>
              </a:xfrm>
              <a:custGeom>
                <a:avLst/>
                <a:gdLst>
                  <a:gd name="T0" fmla="*/ 2 w 3"/>
                  <a:gd name="T1" fmla="*/ 2 h 2"/>
                  <a:gd name="T2" fmla="*/ 2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1"/>
                      <a:pt x="2" y="0"/>
                      <a:pt x="2" y="0"/>
                    </a:cubicBezTo>
                    <a:cubicBezTo>
                      <a:pt x="0" y="0"/>
                      <a:pt x="3" y="1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83" name="Freeform 33"/>
              <p:cNvSpPr/>
              <p:nvPr/>
            </p:nvSpPr>
            <p:spPr bwMode="auto">
              <a:xfrm>
                <a:off x="4616" y="187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84" name="Freeform 34"/>
              <p:cNvSpPr/>
              <p:nvPr/>
            </p:nvSpPr>
            <p:spPr bwMode="auto">
              <a:xfrm>
                <a:off x="3262" y="2567"/>
                <a:ext cx="4" cy="4"/>
              </a:xfrm>
              <a:custGeom>
                <a:avLst/>
                <a:gdLst>
                  <a:gd name="T0" fmla="*/ 0 w 4"/>
                  <a:gd name="T1" fmla="*/ 2 h 4"/>
                  <a:gd name="T2" fmla="*/ 4 w 4"/>
                  <a:gd name="T3" fmla="*/ 4 h 4"/>
                  <a:gd name="T4" fmla="*/ 0 w 4"/>
                  <a:gd name="T5" fmla="*/ 0 h 4"/>
                  <a:gd name="T6" fmla="*/ 0 w 4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85" name="Freeform 35"/>
              <p:cNvSpPr/>
              <p:nvPr/>
            </p:nvSpPr>
            <p:spPr bwMode="auto">
              <a:xfrm>
                <a:off x="3570" y="1893"/>
                <a:ext cx="6" cy="6"/>
              </a:xfrm>
              <a:custGeom>
                <a:avLst/>
                <a:gdLst>
                  <a:gd name="T0" fmla="*/ 1 w 3"/>
                  <a:gd name="T1" fmla="*/ 0 h 3"/>
                  <a:gd name="T2" fmla="*/ 1 w 3"/>
                  <a:gd name="T3" fmla="*/ 0 h 3"/>
                  <a:gd name="T4" fmla="*/ 1 w 3"/>
                  <a:gd name="T5" fmla="*/ 0 h 3"/>
                  <a:gd name="T6" fmla="*/ 1 w 3"/>
                  <a:gd name="T7" fmla="*/ 0 h 3"/>
                  <a:gd name="T8" fmla="*/ 1 w 3"/>
                  <a:gd name="T9" fmla="*/ 0 h 3"/>
                  <a:gd name="T10" fmla="*/ 2 w 3"/>
                  <a:gd name="T11" fmla="*/ 1 h 3"/>
                  <a:gd name="T12" fmla="*/ 0 w 3"/>
                  <a:gd name="T13" fmla="*/ 2 h 3"/>
                  <a:gd name="T14" fmla="*/ 2 w 3"/>
                  <a:gd name="T15" fmla="*/ 2 h 3"/>
                  <a:gd name="T16" fmla="*/ 3 w 3"/>
                  <a:gd name="T17" fmla="*/ 0 h 3"/>
                  <a:gd name="T18" fmla="*/ 1 w 3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0" y="0"/>
                      <a:pt x="0" y="2"/>
                    </a:cubicBezTo>
                    <a:cubicBezTo>
                      <a:pt x="0" y="3"/>
                      <a:pt x="1" y="3"/>
                      <a:pt x="2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86" name="Freeform 36"/>
              <p:cNvSpPr/>
              <p:nvPr/>
            </p:nvSpPr>
            <p:spPr bwMode="auto">
              <a:xfrm>
                <a:off x="3207" y="2465"/>
                <a:ext cx="183" cy="174"/>
              </a:xfrm>
              <a:custGeom>
                <a:avLst/>
                <a:gdLst>
                  <a:gd name="T0" fmla="*/ 83 w 86"/>
                  <a:gd name="T1" fmla="*/ 5 h 82"/>
                  <a:gd name="T2" fmla="*/ 80 w 86"/>
                  <a:gd name="T3" fmla="*/ 4 h 82"/>
                  <a:gd name="T4" fmla="*/ 77 w 86"/>
                  <a:gd name="T5" fmla="*/ 8 h 82"/>
                  <a:gd name="T6" fmla="*/ 76 w 86"/>
                  <a:gd name="T7" fmla="*/ 6 h 82"/>
                  <a:gd name="T8" fmla="*/ 72 w 86"/>
                  <a:gd name="T9" fmla="*/ 7 h 82"/>
                  <a:gd name="T10" fmla="*/ 70 w 86"/>
                  <a:gd name="T11" fmla="*/ 4 h 82"/>
                  <a:gd name="T12" fmla="*/ 67 w 86"/>
                  <a:gd name="T13" fmla="*/ 1 h 82"/>
                  <a:gd name="T14" fmla="*/ 68 w 86"/>
                  <a:gd name="T15" fmla="*/ 6 h 82"/>
                  <a:gd name="T16" fmla="*/ 70 w 86"/>
                  <a:gd name="T17" fmla="*/ 10 h 82"/>
                  <a:gd name="T18" fmla="*/ 65 w 86"/>
                  <a:gd name="T19" fmla="*/ 6 h 82"/>
                  <a:gd name="T20" fmla="*/ 65 w 86"/>
                  <a:gd name="T21" fmla="*/ 8 h 82"/>
                  <a:gd name="T22" fmla="*/ 62 w 86"/>
                  <a:gd name="T23" fmla="*/ 6 h 82"/>
                  <a:gd name="T24" fmla="*/ 61 w 86"/>
                  <a:gd name="T25" fmla="*/ 8 h 82"/>
                  <a:gd name="T26" fmla="*/ 59 w 86"/>
                  <a:gd name="T27" fmla="*/ 9 h 82"/>
                  <a:gd name="T28" fmla="*/ 62 w 86"/>
                  <a:gd name="T29" fmla="*/ 15 h 82"/>
                  <a:gd name="T30" fmla="*/ 58 w 86"/>
                  <a:gd name="T31" fmla="*/ 10 h 82"/>
                  <a:gd name="T32" fmla="*/ 57 w 86"/>
                  <a:gd name="T33" fmla="*/ 12 h 82"/>
                  <a:gd name="T34" fmla="*/ 53 w 86"/>
                  <a:gd name="T35" fmla="*/ 17 h 82"/>
                  <a:gd name="T36" fmla="*/ 51 w 86"/>
                  <a:gd name="T37" fmla="*/ 19 h 82"/>
                  <a:gd name="T38" fmla="*/ 48 w 86"/>
                  <a:gd name="T39" fmla="*/ 22 h 82"/>
                  <a:gd name="T40" fmla="*/ 48 w 86"/>
                  <a:gd name="T41" fmla="*/ 24 h 82"/>
                  <a:gd name="T42" fmla="*/ 46 w 86"/>
                  <a:gd name="T43" fmla="*/ 24 h 82"/>
                  <a:gd name="T44" fmla="*/ 45 w 86"/>
                  <a:gd name="T45" fmla="*/ 25 h 82"/>
                  <a:gd name="T46" fmla="*/ 46 w 86"/>
                  <a:gd name="T47" fmla="*/ 27 h 82"/>
                  <a:gd name="T48" fmla="*/ 43 w 86"/>
                  <a:gd name="T49" fmla="*/ 28 h 82"/>
                  <a:gd name="T50" fmla="*/ 40 w 86"/>
                  <a:gd name="T51" fmla="*/ 30 h 82"/>
                  <a:gd name="T52" fmla="*/ 38 w 86"/>
                  <a:gd name="T53" fmla="*/ 32 h 82"/>
                  <a:gd name="T54" fmla="*/ 36 w 86"/>
                  <a:gd name="T55" fmla="*/ 34 h 82"/>
                  <a:gd name="T56" fmla="*/ 36 w 86"/>
                  <a:gd name="T57" fmla="*/ 37 h 82"/>
                  <a:gd name="T58" fmla="*/ 34 w 86"/>
                  <a:gd name="T59" fmla="*/ 36 h 82"/>
                  <a:gd name="T60" fmla="*/ 34 w 86"/>
                  <a:gd name="T61" fmla="*/ 37 h 82"/>
                  <a:gd name="T62" fmla="*/ 31 w 86"/>
                  <a:gd name="T63" fmla="*/ 41 h 82"/>
                  <a:gd name="T64" fmla="*/ 32 w 86"/>
                  <a:gd name="T65" fmla="*/ 45 h 82"/>
                  <a:gd name="T66" fmla="*/ 31 w 86"/>
                  <a:gd name="T67" fmla="*/ 48 h 82"/>
                  <a:gd name="T68" fmla="*/ 28 w 86"/>
                  <a:gd name="T69" fmla="*/ 47 h 82"/>
                  <a:gd name="T70" fmla="*/ 25 w 86"/>
                  <a:gd name="T71" fmla="*/ 53 h 82"/>
                  <a:gd name="T72" fmla="*/ 24 w 86"/>
                  <a:gd name="T73" fmla="*/ 55 h 82"/>
                  <a:gd name="T74" fmla="*/ 18 w 86"/>
                  <a:gd name="T75" fmla="*/ 59 h 82"/>
                  <a:gd name="T76" fmla="*/ 15 w 86"/>
                  <a:gd name="T77" fmla="*/ 59 h 82"/>
                  <a:gd name="T78" fmla="*/ 14 w 86"/>
                  <a:gd name="T79" fmla="*/ 60 h 82"/>
                  <a:gd name="T80" fmla="*/ 11 w 86"/>
                  <a:gd name="T81" fmla="*/ 69 h 82"/>
                  <a:gd name="T82" fmla="*/ 2 w 86"/>
                  <a:gd name="T83" fmla="*/ 75 h 82"/>
                  <a:gd name="T84" fmla="*/ 23 w 86"/>
                  <a:gd name="T85" fmla="*/ 72 h 82"/>
                  <a:gd name="T86" fmla="*/ 28 w 86"/>
                  <a:gd name="T87" fmla="*/ 68 h 82"/>
                  <a:gd name="T88" fmla="*/ 42 w 86"/>
                  <a:gd name="T89" fmla="*/ 48 h 82"/>
                  <a:gd name="T90" fmla="*/ 49 w 86"/>
                  <a:gd name="T91" fmla="*/ 45 h 82"/>
                  <a:gd name="T92" fmla="*/ 55 w 86"/>
                  <a:gd name="T93" fmla="*/ 43 h 82"/>
                  <a:gd name="T94" fmla="*/ 63 w 86"/>
                  <a:gd name="T95" fmla="*/ 35 h 82"/>
                  <a:gd name="T96" fmla="*/ 68 w 86"/>
                  <a:gd name="T97" fmla="*/ 31 h 82"/>
                  <a:gd name="T98" fmla="*/ 74 w 86"/>
                  <a:gd name="T99" fmla="*/ 23 h 82"/>
                  <a:gd name="T100" fmla="*/ 75 w 86"/>
                  <a:gd name="T101" fmla="*/ 16 h 82"/>
                  <a:gd name="T102" fmla="*/ 82 w 86"/>
                  <a:gd name="T103" fmla="*/ 14 h 82"/>
                  <a:gd name="T104" fmla="*/ 84 w 86"/>
                  <a:gd name="T105" fmla="*/ 13 h 82"/>
                  <a:gd name="T106" fmla="*/ 84 w 86"/>
                  <a:gd name="T107" fmla="*/ 7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86" h="82">
                    <a:moveTo>
                      <a:pt x="84" y="7"/>
                    </a:moveTo>
                    <a:cubicBezTo>
                      <a:pt x="85" y="8"/>
                      <a:pt x="85" y="9"/>
                      <a:pt x="86" y="10"/>
                    </a:cubicBezTo>
                    <a:cubicBezTo>
                      <a:pt x="85" y="6"/>
                      <a:pt x="85" y="6"/>
                      <a:pt x="85" y="6"/>
                    </a:cubicBezTo>
                    <a:cubicBezTo>
                      <a:pt x="85" y="7"/>
                      <a:pt x="85" y="6"/>
                      <a:pt x="84" y="5"/>
                    </a:cubicBezTo>
                    <a:cubicBezTo>
                      <a:pt x="84" y="6"/>
                      <a:pt x="84" y="6"/>
                      <a:pt x="84" y="6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3" y="5"/>
                      <a:pt x="82" y="4"/>
                      <a:pt x="82" y="6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83" y="7"/>
                      <a:pt x="84" y="9"/>
                      <a:pt x="83" y="8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80" y="4"/>
                      <a:pt x="80" y="4"/>
                      <a:pt x="80" y="4"/>
                    </a:cubicBezTo>
                    <a:cubicBezTo>
                      <a:pt x="82" y="7"/>
                      <a:pt x="80" y="5"/>
                      <a:pt x="81" y="6"/>
                    </a:cubicBezTo>
                    <a:cubicBezTo>
                      <a:pt x="80" y="6"/>
                      <a:pt x="80" y="6"/>
                      <a:pt x="80" y="6"/>
                    </a:cubicBezTo>
                    <a:cubicBezTo>
                      <a:pt x="79" y="5"/>
                      <a:pt x="81" y="7"/>
                      <a:pt x="81" y="7"/>
                    </a:cubicBezTo>
                    <a:cubicBezTo>
                      <a:pt x="80" y="7"/>
                      <a:pt x="79" y="5"/>
                      <a:pt x="79" y="4"/>
                    </a:cubicBezTo>
                    <a:cubicBezTo>
                      <a:pt x="78" y="4"/>
                      <a:pt x="79" y="6"/>
                      <a:pt x="77" y="5"/>
                    </a:cubicBezTo>
                    <a:cubicBezTo>
                      <a:pt x="77" y="5"/>
                      <a:pt x="77" y="6"/>
                      <a:pt x="77" y="8"/>
                    </a:cubicBezTo>
                    <a:cubicBezTo>
                      <a:pt x="77" y="8"/>
                      <a:pt x="76" y="5"/>
                      <a:pt x="76" y="6"/>
                    </a:cubicBezTo>
                    <a:cubicBezTo>
                      <a:pt x="75" y="5"/>
                      <a:pt x="74" y="3"/>
                      <a:pt x="74" y="2"/>
                    </a:cubicBezTo>
                    <a:cubicBezTo>
                      <a:pt x="74" y="2"/>
                      <a:pt x="73" y="1"/>
                      <a:pt x="73" y="2"/>
                    </a:cubicBezTo>
                    <a:cubicBezTo>
                      <a:pt x="73" y="1"/>
                      <a:pt x="72" y="0"/>
                      <a:pt x="72" y="0"/>
                    </a:cubicBezTo>
                    <a:cubicBezTo>
                      <a:pt x="73" y="1"/>
                      <a:pt x="74" y="3"/>
                      <a:pt x="74" y="3"/>
                    </a:cubicBezTo>
                    <a:cubicBezTo>
                      <a:pt x="76" y="5"/>
                      <a:pt x="74" y="4"/>
                      <a:pt x="76" y="6"/>
                    </a:cubicBezTo>
                    <a:cubicBezTo>
                      <a:pt x="75" y="6"/>
                      <a:pt x="74" y="6"/>
                      <a:pt x="74" y="7"/>
                    </a:cubicBezTo>
                    <a:cubicBezTo>
                      <a:pt x="74" y="7"/>
                      <a:pt x="73" y="5"/>
                      <a:pt x="73" y="4"/>
                    </a:cubicBezTo>
                    <a:cubicBezTo>
                      <a:pt x="73" y="6"/>
                      <a:pt x="73" y="7"/>
                      <a:pt x="73" y="7"/>
                    </a:cubicBezTo>
                    <a:cubicBezTo>
                      <a:pt x="74" y="8"/>
                      <a:pt x="74" y="8"/>
                      <a:pt x="75" y="10"/>
                    </a:cubicBezTo>
                    <a:cubicBezTo>
                      <a:pt x="75" y="10"/>
                      <a:pt x="75" y="11"/>
                      <a:pt x="75" y="11"/>
                    </a:cubicBezTo>
                    <a:cubicBezTo>
                      <a:pt x="74" y="9"/>
                      <a:pt x="72" y="7"/>
                      <a:pt x="72" y="7"/>
                    </a:cubicBezTo>
                    <a:cubicBezTo>
                      <a:pt x="71" y="5"/>
                      <a:pt x="73" y="7"/>
                      <a:pt x="71" y="5"/>
                    </a:cubicBezTo>
                    <a:cubicBezTo>
                      <a:pt x="70" y="3"/>
                      <a:pt x="71" y="2"/>
                      <a:pt x="72" y="3"/>
                    </a:cubicBezTo>
                    <a:cubicBezTo>
                      <a:pt x="71" y="1"/>
                      <a:pt x="71" y="3"/>
                      <a:pt x="70" y="1"/>
                    </a:cubicBezTo>
                    <a:cubicBezTo>
                      <a:pt x="70" y="1"/>
                      <a:pt x="70" y="3"/>
                      <a:pt x="70" y="3"/>
                    </a:cubicBezTo>
                    <a:cubicBezTo>
                      <a:pt x="71" y="4"/>
                      <a:pt x="71" y="4"/>
                      <a:pt x="71" y="5"/>
                    </a:cubicBezTo>
                    <a:cubicBezTo>
                      <a:pt x="72" y="8"/>
                      <a:pt x="70" y="4"/>
                      <a:pt x="70" y="4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4"/>
                      <a:pt x="69" y="4"/>
                    </a:cubicBezTo>
                    <a:cubicBezTo>
                      <a:pt x="67" y="2"/>
                      <a:pt x="69" y="4"/>
                      <a:pt x="68" y="2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6" y="0"/>
                      <a:pt x="68" y="2"/>
                      <a:pt x="67" y="2"/>
                    </a:cubicBezTo>
                    <a:cubicBezTo>
                      <a:pt x="67" y="1"/>
                      <a:pt x="67" y="1"/>
                      <a:pt x="67" y="1"/>
                    </a:cubicBezTo>
                    <a:cubicBezTo>
                      <a:pt x="67" y="2"/>
                      <a:pt x="67" y="2"/>
                      <a:pt x="67" y="2"/>
                    </a:cubicBezTo>
                    <a:cubicBezTo>
                      <a:pt x="68" y="3"/>
                      <a:pt x="69" y="4"/>
                      <a:pt x="69" y="4"/>
                    </a:cubicBezTo>
                    <a:cubicBezTo>
                      <a:pt x="70" y="7"/>
                      <a:pt x="69" y="4"/>
                      <a:pt x="69" y="5"/>
                    </a:cubicBezTo>
                    <a:cubicBezTo>
                      <a:pt x="69" y="7"/>
                      <a:pt x="69" y="5"/>
                      <a:pt x="70" y="6"/>
                    </a:cubicBezTo>
                    <a:cubicBezTo>
                      <a:pt x="71" y="8"/>
                      <a:pt x="70" y="8"/>
                      <a:pt x="70" y="8"/>
                    </a:cubicBezTo>
                    <a:cubicBezTo>
                      <a:pt x="70" y="9"/>
                      <a:pt x="69" y="7"/>
                      <a:pt x="68" y="6"/>
                    </a:cubicBezTo>
                    <a:cubicBezTo>
                      <a:pt x="68" y="6"/>
                      <a:pt x="68" y="5"/>
                      <a:pt x="69" y="6"/>
                    </a:cubicBezTo>
                    <a:cubicBezTo>
                      <a:pt x="68" y="4"/>
                      <a:pt x="67" y="3"/>
                      <a:pt x="66" y="2"/>
                    </a:cubicBezTo>
                    <a:cubicBezTo>
                      <a:pt x="65" y="1"/>
                      <a:pt x="67" y="4"/>
                      <a:pt x="67" y="4"/>
                    </a:cubicBezTo>
                    <a:cubicBezTo>
                      <a:pt x="67" y="3"/>
                      <a:pt x="68" y="5"/>
                      <a:pt x="68" y="6"/>
                    </a:cubicBezTo>
                    <a:cubicBezTo>
                      <a:pt x="70" y="10"/>
                      <a:pt x="66" y="3"/>
                      <a:pt x="66" y="4"/>
                    </a:cubicBezTo>
                    <a:cubicBezTo>
                      <a:pt x="68" y="6"/>
                      <a:pt x="67" y="8"/>
                      <a:pt x="70" y="10"/>
                    </a:cubicBezTo>
                    <a:cubicBezTo>
                      <a:pt x="70" y="11"/>
                      <a:pt x="70" y="12"/>
                      <a:pt x="70" y="12"/>
                    </a:cubicBezTo>
                    <a:cubicBezTo>
                      <a:pt x="69" y="10"/>
                      <a:pt x="69" y="10"/>
                      <a:pt x="68" y="8"/>
                    </a:cubicBezTo>
                    <a:cubicBezTo>
                      <a:pt x="68" y="9"/>
                      <a:pt x="68" y="9"/>
                      <a:pt x="68" y="9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64" y="4"/>
                      <a:pt x="65" y="5"/>
                      <a:pt x="65" y="6"/>
                    </a:cubicBezTo>
                    <a:cubicBezTo>
                      <a:pt x="64" y="5"/>
                      <a:pt x="64" y="4"/>
                      <a:pt x="64" y="4"/>
                    </a:cubicBezTo>
                    <a:cubicBezTo>
                      <a:pt x="64" y="5"/>
                      <a:pt x="65" y="7"/>
                      <a:pt x="65" y="7"/>
                    </a:cubicBezTo>
                    <a:cubicBezTo>
                      <a:pt x="65" y="7"/>
                      <a:pt x="64" y="6"/>
                      <a:pt x="63" y="5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63" y="5"/>
                      <a:pt x="62" y="3"/>
                      <a:pt x="62" y="4"/>
                    </a:cubicBezTo>
                    <a:cubicBezTo>
                      <a:pt x="63" y="5"/>
                      <a:pt x="64" y="6"/>
                      <a:pt x="65" y="8"/>
                    </a:cubicBezTo>
                    <a:cubicBezTo>
                      <a:pt x="65" y="8"/>
                      <a:pt x="64" y="7"/>
                      <a:pt x="64" y="7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3" y="7"/>
                      <a:pt x="62" y="4"/>
                      <a:pt x="62" y="5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2" y="6"/>
                      <a:pt x="62" y="5"/>
                      <a:pt x="61" y="5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1" y="5"/>
                      <a:pt x="61" y="5"/>
                      <a:pt x="61" y="5"/>
                    </a:cubicBezTo>
                    <a:cubicBezTo>
                      <a:pt x="62" y="6"/>
                      <a:pt x="63" y="8"/>
                      <a:pt x="61" y="6"/>
                    </a:cubicBezTo>
                    <a:cubicBezTo>
                      <a:pt x="63" y="8"/>
                      <a:pt x="61" y="6"/>
                      <a:pt x="62" y="7"/>
                    </a:cubicBezTo>
                    <a:cubicBezTo>
                      <a:pt x="64" y="9"/>
                      <a:pt x="63" y="9"/>
                      <a:pt x="63" y="9"/>
                    </a:cubicBezTo>
                    <a:cubicBezTo>
                      <a:pt x="62" y="7"/>
                      <a:pt x="63" y="9"/>
                      <a:pt x="63" y="9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62" y="9"/>
                      <a:pt x="62" y="9"/>
                      <a:pt x="62" y="9"/>
                    </a:cubicBezTo>
                    <a:cubicBezTo>
                      <a:pt x="60" y="6"/>
                      <a:pt x="62" y="10"/>
                      <a:pt x="61" y="10"/>
                    </a:cubicBezTo>
                    <a:cubicBezTo>
                      <a:pt x="61" y="9"/>
                      <a:pt x="60" y="7"/>
                      <a:pt x="60" y="7"/>
                    </a:cubicBezTo>
                    <a:cubicBezTo>
                      <a:pt x="61" y="9"/>
                      <a:pt x="61" y="10"/>
                      <a:pt x="62" y="11"/>
                    </a:cubicBezTo>
                    <a:cubicBezTo>
                      <a:pt x="61" y="11"/>
                      <a:pt x="60" y="9"/>
                      <a:pt x="59" y="7"/>
                    </a:cubicBezTo>
                    <a:cubicBezTo>
                      <a:pt x="60" y="9"/>
                      <a:pt x="58" y="7"/>
                      <a:pt x="59" y="9"/>
                    </a:cubicBezTo>
                    <a:cubicBezTo>
                      <a:pt x="60" y="9"/>
                      <a:pt x="60" y="10"/>
                      <a:pt x="61" y="11"/>
                    </a:cubicBezTo>
                    <a:cubicBezTo>
                      <a:pt x="61" y="11"/>
                      <a:pt x="60" y="10"/>
                      <a:pt x="60" y="10"/>
                    </a:cubicBezTo>
                    <a:cubicBezTo>
                      <a:pt x="60" y="10"/>
                      <a:pt x="61" y="12"/>
                      <a:pt x="61" y="12"/>
                    </a:cubicBezTo>
                    <a:cubicBezTo>
                      <a:pt x="61" y="12"/>
                      <a:pt x="62" y="14"/>
                      <a:pt x="61" y="13"/>
                    </a:cubicBezTo>
                    <a:cubicBezTo>
                      <a:pt x="60" y="12"/>
                      <a:pt x="61" y="12"/>
                      <a:pt x="60" y="11"/>
                    </a:cubicBezTo>
                    <a:cubicBezTo>
                      <a:pt x="60" y="11"/>
                      <a:pt x="62" y="15"/>
                      <a:pt x="62" y="15"/>
                    </a:cubicBezTo>
                    <a:cubicBezTo>
                      <a:pt x="63" y="16"/>
                      <a:pt x="65" y="18"/>
                      <a:pt x="65" y="19"/>
                    </a:cubicBezTo>
                    <a:cubicBezTo>
                      <a:pt x="64" y="19"/>
                      <a:pt x="65" y="18"/>
                      <a:pt x="63" y="17"/>
                    </a:cubicBezTo>
                    <a:cubicBezTo>
                      <a:pt x="63" y="17"/>
                      <a:pt x="63" y="17"/>
                      <a:pt x="63" y="17"/>
                    </a:cubicBezTo>
                    <a:cubicBezTo>
                      <a:pt x="61" y="15"/>
                      <a:pt x="61" y="13"/>
                      <a:pt x="59" y="11"/>
                    </a:cubicBezTo>
                    <a:cubicBezTo>
                      <a:pt x="60" y="12"/>
                      <a:pt x="60" y="12"/>
                      <a:pt x="60" y="12"/>
                    </a:cubicBezTo>
                    <a:cubicBezTo>
                      <a:pt x="59" y="12"/>
                      <a:pt x="58" y="10"/>
                      <a:pt x="58" y="10"/>
                    </a:cubicBezTo>
                    <a:cubicBezTo>
                      <a:pt x="59" y="12"/>
                      <a:pt x="57" y="11"/>
                      <a:pt x="58" y="11"/>
                    </a:cubicBezTo>
                    <a:cubicBezTo>
                      <a:pt x="59" y="12"/>
                      <a:pt x="58" y="11"/>
                      <a:pt x="58" y="12"/>
                    </a:cubicBezTo>
                    <a:cubicBezTo>
                      <a:pt x="58" y="12"/>
                      <a:pt x="60" y="14"/>
                      <a:pt x="59" y="14"/>
                    </a:cubicBezTo>
                    <a:cubicBezTo>
                      <a:pt x="57" y="11"/>
                      <a:pt x="57" y="11"/>
                      <a:pt x="57" y="11"/>
                    </a:cubicBezTo>
                    <a:cubicBezTo>
                      <a:pt x="56" y="11"/>
                      <a:pt x="58" y="13"/>
                      <a:pt x="57" y="12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56" y="12"/>
                      <a:pt x="55" y="13"/>
                      <a:pt x="57" y="17"/>
                    </a:cubicBezTo>
                    <a:cubicBezTo>
                      <a:pt x="56" y="16"/>
                      <a:pt x="55" y="16"/>
                      <a:pt x="54" y="15"/>
                    </a:cubicBezTo>
                    <a:cubicBezTo>
                      <a:pt x="55" y="16"/>
                      <a:pt x="55" y="17"/>
                      <a:pt x="55" y="17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3" y="15"/>
                      <a:pt x="54" y="17"/>
                      <a:pt x="54" y="18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2" y="16"/>
                      <a:pt x="54" y="18"/>
                      <a:pt x="54" y="18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19"/>
                      <a:pt x="53" y="19"/>
                      <a:pt x="52" y="17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2" y="18"/>
                      <a:pt x="51" y="18"/>
                      <a:pt x="51" y="19"/>
                    </a:cubicBezTo>
                    <a:cubicBezTo>
                      <a:pt x="52" y="19"/>
                      <a:pt x="52" y="20"/>
                      <a:pt x="53" y="21"/>
                    </a:cubicBezTo>
                    <a:cubicBezTo>
                      <a:pt x="55" y="22"/>
                      <a:pt x="53" y="20"/>
                      <a:pt x="54" y="22"/>
                    </a:cubicBezTo>
                    <a:cubicBezTo>
                      <a:pt x="53" y="21"/>
                      <a:pt x="52" y="20"/>
                      <a:pt x="52" y="20"/>
                    </a:cubicBezTo>
                    <a:cubicBezTo>
                      <a:pt x="49" y="18"/>
                      <a:pt x="50" y="21"/>
                      <a:pt x="50" y="20"/>
                    </a:cubicBezTo>
                    <a:cubicBezTo>
                      <a:pt x="50" y="21"/>
                      <a:pt x="50" y="21"/>
                      <a:pt x="50" y="21"/>
                    </a:cubicBezTo>
                    <a:cubicBezTo>
                      <a:pt x="48" y="20"/>
                      <a:pt x="50" y="22"/>
                      <a:pt x="48" y="22"/>
                    </a:cubicBezTo>
                    <a:cubicBezTo>
                      <a:pt x="49" y="22"/>
                      <a:pt x="51" y="25"/>
                      <a:pt x="51" y="25"/>
                    </a:cubicBezTo>
                    <a:cubicBezTo>
                      <a:pt x="52" y="26"/>
                      <a:pt x="49" y="23"/>
                      <a:pt x="48" y="22"/>
                    </a:cubicBezTo>
                    <a:cubicBezTo>
                      <a:pt x="48" y="23"/>
                      <a:pt x="48" y="23"/>
                      <a:pt x="48" y="23"/>
                    </a:cubicBezTo>
                    <a:cubicBezTo>
                      <a:pt x="48" y="23"/>
                      <a:pt x="48" y="23"/>
                      <a:pt x="48" y="23"/>
                    </a:cubicBezTo>
                    <a:cubicBezTo>
                      <a:pt x="48" y="24"/>
                      <a:pt x="49" y="25"/>
                      <a:pt x="48" y="24"/>
                    </a:cubicBezTo>
                    <a:cubicBezTo>
                      <a:pt x="48" y="24"/>
                      <a:pt x="48" y="24"/>
                      <a:pt x="48" y="24"/>
                    </a:cubicBezTo>
                    <a:cubicBezTo>
                      <a:pt x="48" y="24"/>
                      <a:pt x="47" y="23"/>
                      <a:pt x="47" y="23"/>
                    </a:cubicBezTo>
                    <a:cubicBezTo>
                      <a:pt x="48" y="25"/>
                      <a:pt x="47" y="24"/>
                      <a:pt x="48" y="25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47" y="26"/>
                      <a:pt x="47" y="26"/>
                      <a:pt x="47" y="26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5" y="24"/>
                      <a:pt x="47" y="25"/>
                      <a:pt x="47" y="26"/>
                    </a:cubicBezTo>
                    <a:cubicBezTo>
                      <a:pt x="48" y="27"/>
                      <a:pt x="47" y="26"/>
                      <a:pt x="46" y="26"/>
                    </a:cubicBezTo>
                    <a:cubicBezTo>
                      <a:pt x="46" y="25"/>
                      <a:pt x="47" y="26"/>
                      <a:pt x="47" y="25"/>
                    </a:cubicBezTo>
                    <a:cubicBezTo>
                      <a:pt x="46" y="24"/>
                      <a:pt x="46" y="25"/>
                      <a:pt x="46" y="25"/>
                    </a:cubicBezTo>
                    <a:cubicBezTo>
                      <a:pt x="46" y="25"/>
                      <a:pt x="47" y="26"/>
                      <a:pt x="46" y="26"/>
                    </a:cubicBezTo>
                    <a:cubicBezTo>
                      <a:pt x="46" y="26"/>
                      <a:pt x="46" y="26"/>
                      <a:pt x="45" y="25"/>
                    </a:cubicBezTo>
                    <a:cubicBezTo>
                      <a:pt x="46" y="26"/>
                      <a:pt x="45" y="26"/>
                      <a:pt x="46" y="27"/>
                    </a:cubicBezTo>
                    <a:cubicBezTo>
                      <a:pt x="46" y="27"/>
                      <a:pt x="47" y="27"/>
                      <a:pt x="47" y="28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47" y="28"/>
                      <a:pt x="46" y="28"/>
                      <a:pt x="47" y="29"/>
                    </a:cubicBezTo>
                    <a:cubicBezTo>
                      <a:pt x="46" y="27"/>
                      <a:pt x="46" y="27"/>
                      <a:pt x="46" y="27"/>
                    </a:cubicBezTo>
                    <a:cubicBezTo>
                      <a:pt x="47" y="28"/>
                      <a:pt x="46" y="28"/>
                      <a:pt x="46" y="29"/>
                    </a:cubicBezTo>
                    <a:cubicBezTo>
                      <a:pt x="45" y="27"/>
                      <a:pt x="44" y="26"/>
                      <a:pt x="44" y="26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44" y="28"/>
                      <a:pt x="44" y="27"/>
                      <a:pt x="43" y="27"/>
                    </a:cubicBezTo>
                    <a:cubicBezTo>
                      <a:pt x="42" y="26"/>
                      <a:pt x="46" y="31"/>
                      <a:pt x="45" y="30"/>
                    </a:cubicBezTo>
                    <a:cubicBezTo>
                      <a:pt x="44" y="28"/>
                      <a:pt x="43" y="28"/>
                      <a:pt x="43" y="28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4" y="29"/>
                      <a:pt x="42" y="28"/>
                      <a:pt x="44" y="28"/>
                    </a:cubicBezTo>
                    <a:cubicBezTo>
                      <a:pt x="44" y="29"/>
                      <a:pt x="44" y="29"/>
                      <a:pt x="44" y="30"/>
                    </a:cubicBezTo>
                    <a:cubicBezTo>
                      <a:pt x="41" y="27"/>
                      <a:pt x="42" y="30"/>
                      <a:pt x="40" y="29"/>
                    </a:cubicBezTo>
                    <a:cubicBezTo>
                      <a:pt x="42" y="30"/>
                      <a:pt x="41" y="29"/>
                      <a:pt x="41" y="30"/>
                    </a:cubicBezTo>
                    <a:cubicBezTo>
                      <a:pt x="39" y="28"/>
                      <a:pt x="41" y="31"/>
                      <a:pt x="40" y="30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0" y="31"/>
                      <a:pt x="44" y="35"/>
                      <a:pt x="41" y="33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38" y="29"/>
                      <a:pt x="41" y="33"/>
                      <a:pt x="39" y="31"/>
                    </a:cubicBezTo>
                    <a:cubicBezTo>
                      <a:pt x="39" y="32"/>
                      <a:pt x="40" y="33"/>
                      <a:pt x="41" y="34"/>
                    </a:cubicBezTo>
                    <a:cubicBezTo>
                      <a:pt x="40" y="33"/>
                      <a:pt x="39" y="33"/>
                      <a:pt x="38" y="32"/>
                    </a:cubicBezTo>
                    <a:cubicBezTo>
                      <a:pt x="39" y="33"/>
                      <a:pt x="39" y="33"/>
                      <a:pt x="38" y="33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7" y="32"/>
                      <a:pt x="38" y="33"/>
                      <a:pt x="38" y="33"/>
                    </a:cubicBezTo>
                    <a:cubicBezTo>
                      <a:pt x="37" y="32"/>
                      <a:pt x="37" y="33"/>
                      <a:pt x="36" y="33"/>
                    </a:cubicBezTo>
                    <a:cubicBezTo>
                      <a:pt x="37" y="35"/>
                      <a:pt x="35" y="32"/>
                      <a:pt x="37" y="35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37" y="35"/>
                      <a:pt x="38" y="36"/>
                      <a:pt x="38" y="37"/>
                    </a:cubicBezTo>
                    <a:cubicBezTo>
                      <a:pt x="36" y="35"/>
                      <a:pt x="36" y="35"/>
                      <a:pt x="36" y="35"/>
                    </a:cubicBezTo>
                    <a:cubicBezTo>
                      <a:pt x="35" y="33"/>
                      <a:pt x="36" y="35"/>
                      <a:pt x="35" y="34"/>
                    </a:cubicBezTo>
                    <a:cubicBezTo>
                      <a:pt x="36" y="35"/>
                      <a:pt x="35" y="34"/>
                      <a:pt x="36" y="35"/>
                    </a:cubicBezTo>
                    <a:cubicBezTo>
                      <a:pt x="36" y="36"/>
                      <a:pt x="36" y="36"/>
                      <a:pt x="36" y="36"/>
                    </a:cubicBezTo>
                    <a:cubicBezTo>
                      <a:pt x="36" y="37"/>
                      <a:pt x="36" y="37"/>
                      <a:pt x="36" y="37"/>
                    </a:cubicBezTo>
                    <a:cubicBezTo>
                      <a:pt x="36" y="38"/>
                      <a:pt x="35" y="36"/>
                      <a:pt x="35" y="36"/>
                    </a:cubicBezTo>
                    <a:cubicBezTo>
                      <a:pt x="34" y="35"/>
                      <a:pt x="34" y="36"/>
                      <a:pt x="35" y="36"/>
                    </a:cubicBezTo>
                    <a:cubicBezTo>
                      <a:pt x="35" y="36"/>
                      <a:pt x="35" y="36"/>
                      <a:pt x="35" y="37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35" y="36"/>
                      <a:pt x="35" y="36"/>
                      <a:pt x="35" y="37"/>
                    </a:cubicBezTo>
                    <a:cubicBezTo>
                      <a:pt x="35" y="36"/>
                      <a:pt x="35" y="36"/>
                      <a:pt x="34" y="36"/>
                    </a:cubicBezTo>
                    <a:cubicBezTo>
                      <a:pt x="34" y="36"/>
                      <a:pt x="34" y="36"/>
                      <a:pt x="35" y="36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3" y="35"/>
                      <a:pt x="33" y="36"/>
                      <a:pt x="34" y="37"/>
                    </a:cubicBezTo>
                    <a:cubicBezTo>
                      <a:pt x="32" y="36"/>
                      <a:pt x="33" y="38"/>
                      <a:pt x="33" y="39"/>
                    </a:cubicBezTo>
                    <a:cubicBezTo>
                      <a:pt x="33" y="39"/>
                      <a:pt x="32" y="38"/>
                      <a:pt x="33" y="38"/>
                    </a:cubicBezTo>
                    <a:cubicBezTo>
                      <a:pt x="33" y="39"/>
                      <a:pt x="33" y="40"/>
                      <a:pt x="33" y="39"/>
                    </a:cubicBezTo>
                    <a:cubicBezTo>
                      <a:pt x="33" y="40"/>
                      <a:pt x="32" y="38"/>
                      <a:pt x="32" y="38"/>
                    </a:cubicBezTo>
                    <a:cubicBezTo>
                      <a:pt x="31" y="38"/>
                      <a:pt x="33" y="40"/>
                      <a:pt x="32" y="40"/>
                    </a:cubicBezTo>
                    <a:cubicBezTo>
                      <a:pt x="30" y="38"/>
                      <a:pt x="33" y="42"/>
                      <a:pt x="31" y="41"/>
                    </a:cubicBezTo>
                    <a:cubicBezTo>
                      <a:pt x="31" y="41"/>
                      <a:pt x="31" y="40"/>
                      <a:pt x="30" y="39"/>
                    </a:cubicBezTo>
                    <a:cubicBezTo>
                      <a:pt x="30" y="40"/>
                      <a:pt x="30" y="41"/>
                      <a:pt x="31" y="43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2"/>
                      <a:pt x="31" y="43"/>
                    </a:cubicBezTo>
                    <a:cubicBezTo>
                      <a:pt x="32" y="44"/>
                      <a:pt x="32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29" y="43"/>
                      <a:pt x="29" y="44"/>
                      <a:pt x="29" y="44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46"/>
                      <a:pt x="29" y="44"/>
                      <a:pt x="29" y="44"/>
                    </a:cubicBezTo>
                    <a:cubicBezTo>
                      <a:pt x="31" y="48"/>
                      <a:pt x="31" y="48"/>
                      <a:pt x="31" y="48"/>
                    </a:cubicBezTo>
                    <a:cubicBezTo>
                      <a:pt x="31" y="48"/>
                      <a:pt x="30" y="47"/>
                      <a:pt x="29" y="46"/>
                    </a:cubicBezTo>
                    <a:cubicBezTo>
                      <a:pt x="29" y="46"/>
                      <a:pt x="31" y="49"/>
                      <a:pt x="31" y="50"/>
                    </a:cubicBezTo>
                    <a:cubicBezTo>
                      <a:pt x="31" y="50"/>
                      <a:pt x="31" y="51"/>
                      <a:pt x="31" y="51"/>
                    </a:cubicBezTo>
                    <a:cubicBezTo>
                      <a:pt x="30" y="50"/>
                      <a:pt x="31" y="51"/>
                      <a:pt x="31" y="51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28" y="48"/>
                      <a:pt x="28" y="47"/>
                    </a:cubicBezTo>
                    <a:cubicBezTo>
                      <a:pt x="28" y="48"/>
                      <a:pt x="27" y="47"/>
                      <a:pt x="26" y="47"/>
                    </a:cubicBezTo>
                    <a:cubicBezTo>
                      <a:pt x="28" y="49"/>
                      <a:pt x="27" y="49"/>
                      <a:pt x="28" y="51"/>
                    </a:cubicBezTo>
                    <a:cubicBezTo>
                      <a:pt x="28" y="51"/>
                      <a:pt x="27" y="49"/>
                      <a:pt x="26" y="49"/>
                    </a:cubicBezTo>
                    <a:cubicBezTo>
                      <a:pt x="27" y="50"/>
                      <a:pt x="26" y="50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51"/>
                      <a:pt x="24" y="51"/>
                      <a:pt x="25" y="53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24" y="51"/>
                      <a:pt x="27" y="54"/>
                      <a:pt x="25" y="53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25" y="53"/>
                      <a:pt x="23" y="52"/>
                      <a:pt x="24" y="54"/>
                    </a:cubicBezTo>
                    <a:cubicBezTo>
                      <a:pt x="24" y="53"/>
                      <a:pt x="24" y="53"/>
                      <a:pt x="24" y="53"/>
                    </a:cubicBezTo>
                    <a:cubicBezTo>
                      <a:pt x="24" y="53"/>
                      <a:pt x="23" y="53"/>
                      <a:pt x="24" y="55"/>
                    </a:cubicBezTo>
                    <a:cubicBezTo>
                      <a:pt x="23" y="53"/>
                      <a:pt x="23" y="53"/>
                      <a:pt x="23" y="53"/>
                    </a:cubicBezTo>
                    <a:cubicBezTo>
                      <a:pt x="22" y="52"/>
                      <a:pt x="24" y="55"/>
                      <a:pt x="23" y="55"/>
                    </a:cubicBezTo>
                    <a:cubicBezTo>
                      <a:pt x="23" y="55"/>
                      <a:pt x="22" y="54"/>
                      <a:pt x="22" y="54"/>
                    </a:cubicBezTo>
                    <a:cubicBezTo>
                      <a:pt x="23" y="55"/>
                      <a:pt x="22" y="55"/>
                      <a:pt x="23" y="55"/>
                    </a:cubicBezTo>
                    <a:cubicBezTo>
                      <a:pt x="21" y="54"/>
                      <a:pt x="21" y="54"/>
                      <a:pt x="21" y="54"/>
                    </a:cubicBezTo>
                    <a:cubicBezTo>
                      <a:pt x="20" y="55"/>
                      <a:pt x="18" y="56"/>
                      <a:pt x="18" y="59"/>
                    </a:cubicBezTo>
                    <a:cubicBezTo>
                      <a:pt x="16" y="57"/>
                      <a:pt x="17" y="57"/>
                      <a:pt x="16" y="56"/>
                    </a:cubicBezTo>
                    <a:cubicBezTo>
                      <a:pt x="18" y="58"/>
                      <a:pt x="16" y="57"/>
                      <a:pt x="16" y="58"/>
                    </a:cubicBezTo>
                    <a:cubicBezTo>
                      <a:pt x="16" y="57"/>
                      <a:pt x="16" y="57"/>
                      <a:pt x="16" y="57"/>
                    </a:cubicBezTo>
                    <a:cubicBezTo>
                      <a:pt x="16" y="58"/>
                      <a:pt x="15" y="57"/>
                      <a:pt x="16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7" y="59"/>
                      <a:pt x="14" y="56"/>
                      <a:pt x="15" y="59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6" y="60"/>
                      <a:pt x="13" y="57"/>
                      <a:pt x="15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3" y="58"/>
                      <a:pt x="15" y="61"/>
                      <a:pt x="14" y="60"/>
                    </a:cubicBezTo>
                    <a:cubicBezTo>
                      <a:pt x="14" y="60"/>
                      <a:pt x="14" y="61"/>
                      <a:pt x="15" y="63"/>
                    </a:cubicBezTo>
                    <a:cubicBezTo>
                      <a:pt x="14" y="60"/>
                      <a:pt x="14" y="60"/>
                      <a:pt x="14" y="60"/>
                    </a:cubicBezTo>
                    <a:cubicBezTo>
                      <a:pt x="13" y="62"/>
                      <a:pt x="12" y="63"/>
                      <a:pt x="13" y="65"/>
                    </a:cubicBezTo>
                    <a:cubicBezTo>
                      <a:pt x="12" y="65"/>
                      <a:pt x="12" y="65"/>
                      <a:pt x="12" y="65"/>
                    </a:cubicBezTo>
                    <a:cubicBezTo>
                      <a:pt x="13" y="67"/>
                      <a:pt x="9" y="64"/>
                      <a:pt x="12" y="67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1" y="68"/>
                      <a:pt x="10" y="68"/>
                      <a:pt x="11" y="69"/>
                    </a:cubicBezTo>
                    <a:cubicBezTo>
                      <a:pt x="10" y="68"/>
                      <a:pt x="10" y="68"/>
                      <a:pt x="10" y="68"/>
                    </a:cubicBezTo>
                    <a:cubicBezTo>
                      <a:pt x="10" y="68"/>
                      <a:pt x="11" y="70"/>
                      <a:pt x="11" y="70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7" y="68"/>
                      <a:pt x="4" y="67"/>
                      <a:pt x="5" y="71"/>
                    </a:cubicBezTo>
                    <a:cubicBezTo>
                      <a:pt x="5" y="72"/>
                      <a:pt x="3" y="70"/>
                      <a:pt x="3" y="70"/>
                    </a:cubicBezTo>
                    <a:cubicBezTo>
                      <a:pt x="5" y="73"/>
                      <a:pt x="0" y="70"/>
                      <a:pt x="2" y="75"/>
                    </a:cubicBezTo>
                    <a:cubicBezTo>
                      <a:pt x="2" y="77"/>
                      <a:pt x="6" y="82"/>
                      <a:pt x="6" y="82"/>
                    </a:cubicBezTo>
                    <a:cubicBezTo>
                      <a:pt x="7" y="78"/>
                      <a:pt x="10" y="79"/>
                      <a:pt x="14" y="80"/>
                    </a:cubicBezTo>
                    <a:cubicBezTo>
                      <a:pt x="14" y="79"/>
                      <a:pt x="14" y="77"/>
                      <a:pt x="15" y="78"/>
                    </a:cubicBezTo>
                    <a:cubicBezTo>
                      <a:pt x="18" y="75"/>
                      <a:pt x="23" y="77"/>
                      <a:pt x="24" y="73"/>
                    </a:cubicBezTo>
                    <a:cubicBezTo>
                      <a:pt x="23" y="73"/>
                      <a:pt x="23" y="72"/>
                      <a:pt x="23" y="71"/>
                    </a:cubicBezTo>
                    <a:cubicBezTo>
                      <a:pt x="23" y="72"/>
                      <a:pt x="23" y="72"/>
                      <a:pt x="23" y="72"/>
                    </a:cubicBezTo>
                    <a:cubicBezTo>
                      <a:pt x="22" y="71"/>
                      <a:pt x="22" y="71"/>
                      <a:pt x="22" y="71"/>
                    </a:cubicBezTo>
                    <a:cubicBezTo>
                      <a:pt x="23" y="70"/>
                      <a:pt x="24" y="72"/>
                      <a:pt x="24" y="72"/>
                    </a:cubicBezTo>
                    <a:cubicBezTo>
                      <a:pt x="25" y="71"/>
                      <a:pt x="25" y="70"/>
                      <a:pt x="26" y="70"/>
                    </a:cubicBezTo>
                    <a:cubicBezTo>
                      <a:pt x="25" y="68"/>
                      <a:pt x="27" y="69"/>
                      <a:pt x="25" y="67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26" y="67"/>
                      <a:pt x="26" y="67"/>
                      <a:pt x="28" y="68"/>
                    </a:cubicBezTo>
                    <a:cubicBezTo>
                      <a:pt x="32" y="68"/>
                      <a:pt x="33" y="64"/>
                      <a:pt x="36" y="63"/>
                    </a:cubicBezTo>
                    <a:cubicBezTo>
                      <a:pt x="39" y="60"/>
                      <a:pt x="40" y="57"/>
                      <a:pt x="43" y="54"/>
                    </a:cubicBezTo>
                    <a:cubicBezTo>
                      <a:pt x="41" y="51"/>
                      <a:pt x="42" y="52"/>
                      <a:pt x="41" y="49"/>
                    </a:cubicBezTo>
                    <a:cubicBezTo>
                      <a:pt x="42" y="50"/>
                      <a:pt x="42" y="50"/>
                      <a:pt x="42" y="50"/>
                    </a:cubicBezTo>
                    <a:cubicBezTo>
                      <a:pt x="41" y="48"/>
                      <a:pt x="42" y="49"/>
                      <a:pt x="44" y="50"/>
                    </a:cubicBezTo>
                    <a:cubicBezTo>
                      <a:pt x="43" y="49"/>
                      <a:pt x="44" y="50"/>
                      <a:pt x="42" y="48"/>
                    </a:cubicBezTo>
                    <a:cubicBezTo>
                      <a:pt x="41" y="47"/>
                      <a:pt x="44" y="50"/>
                      <a:pt x="44" y="49"/>
                    </a:cubicBezTo>
                    <a:cubicBezTo>
                      <a:pt x="45" y="50"/>
                      <a:pt x="43" y="48"/>
                      <a:pt x="44" y="49"/>
                    </a:cubicBezTo>
                    <a:cubicBezTo>
                      <a:pt x="43" y="46"/>
                      <a:pt x="44" y="50"/>
                      <a:pt x="47" y="50"/>
                    </a:cubicBezTo>
                    <a:cubicBezTo>
                      <a:pt x="47" y="49"/>
                      <a:pt x="47" y="46"/>
                      <a:pt x="49" y="46"/>
                    </a:cubicBezTo>
                    <a:cubicBezTo>
                      <a:pt x="49" y="46"/>
                      <a:pt x="48" y="45"/>
                      <a:pt x="48" y="45"/>
                    </a:cubicBezTo>
                    <a:cubicBezTo>
                      <a:pt x="50" y="47"/>
                      <a:pt x="48" y="44"/>
                      <a:pt x="49" y="45"/>
                    </a:cubicBezTo>
                    <a:cubicBezTo>
                      <a:pt x="50" y="46"/>
                      <a:pt x="50" y="46"/>
                      <a:pt x="50" y="46"/>
                    </a:cubicBezTo>
                    <a:cubicBezTo>
                      <a:pt x="51" y="46"/>
                      <a:pt x="50" y="45"/>
                      <a:pt x="52" y="45"/>
                    </a:cubicBezTo>
                    <a:cubicBezTo>
                      <a:pt x="51" y="44"/>
                      <a:pt x="54" y="45"/>
                      <a:pt x="53" y="44"/>
                    </a:cubicBezTo>
                    <a:cubicBezTo>
                      <a:pt x="54" y="45"/>
                      <a:pt x="54" y="44"/>
                      <a:pt x="54" y="45"/>
                    </a:cubicBezTo>
                    <a:cubicBezTo>
                      <a:pt x="52" y="42"/>
                      <a:pt x="56" y="45"/>
                      <a:pt x="55" y="43"/>
                    </a:cubicBezTo>
                    <a:cubicBezTo>
                      <a:pt x="55" y="43"/>
                      <a:pt x="55" y="43"/>
                      <a:pt x="55" y="43"/>
                    </a:cubicBezTo>
                    <a:cubicBezTo>
                      <a:pt x="56" y="42"/>
                      <a:pt x="58" y="42"/>
                      <a:pt x="58" y="39"/>
                    </a:cubicBezTo>
                    <a:cubicBezTo>
                      <a:pt x="59" y="38"/>
                      <a:pt x="62" y="40"/>
                      <a:pt x="62" y="38"/>
                    </a:cubicBezTo>
                    <a:cubicBezTo>
                      <a:pt x="61" y="37"/>
                      <a:pt x="61" y="37"/>
                      <a:pt x="61" y="37"/>
                    </a:cubicBezTo>
                    <a:cubicBezTo>
                      <a:pt x="61" y="36"/>
                      <a:pt x="62" y="37"/>
                      <a:pt x="62" y="38"/>
                    </a:cubicBezTo>
                    <a:cubicBezTo>
                      <a:pt x="61" y="36"/>
                      <a:pt x="63" y="37"/>
                      <a:pt x="64" y="37"/>
                    </a:cubicBezTo>
                    <a:cubicBezTo>
                      <a:pt x="63" y="36"/>
                      <a:pt x="63" y="36"/>
                      <a:pt x="63" y="35"/>
                    </a:cubicBezTo>
                    <a:cubicBezTo>
                      <a:pt x="66" y="36"/>
                      <a:pt x="63" y="33"/>
                      <a:pt x="66" y="34"/>
                    </a:cubicBezTo>
                    <a:cubicBezTo>
                      <a:pt x="63" y="32"/>
                      <a:pt x="65" y="33"/>
                      <a:pt x="64" y="32"/>
                    </a:cubicBezTo>
                    <a:cubicBezTo>
                      <a:pt x="64" y="32"/>
                      <a:pt x="65" y="33"/>
                      <a:pt x="65" y="33"/>
                    </a:cubicBezTo>
                    <a:cubicBezTo>
                      <a:pt x="66" y="33"/>
                      <a:pt x="66" y="32"/>
                      <a:pt x="67" y="33"/>
                    </a:cubicBezTo>
                    <a:cubicBezTo>
                      <a:pt x="67" y="32"/>
                      <a:pt x="66" y="31"/>
                      <a:pt x="66" y="31"/>
                    </a:cubicBezTo>
                    <a:cubicBezTo>
                      <a:pt x="68" y="33"/>
                      <a:pt x="67" y="31"/>
                      <a:pt x="68" y="31"/>
                    </a:cubicBezTo>
                    <a:cubicBezTo>
                      <a:pt x="66" y="29"/>
                      <a:pt x="66" y="28"/>
                      <a:pt x="66" y="28"/>
                    </a:cubicBezTo>
                    <a:cubicBezTo>
                      <a:pt x="68" y="31"/>
                      <a:pt x="68" y="31"/>
                      <a:pt x="68" y="31"/>
                    </a:cubicBezTo>
                    <a:cubicBezTo>
                      <a:pt x="68" y="29"/>
                      <a:pt x="71" y="30"/>
                      <a:pt x="70" y="27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25"/>
                      <a:pt x="73" y="26"/>
                      <a:pt x="72" y="23"/>
                    </a:cubicBezTo>
                    <a:cubicBezTo>
                      <a:pt x="73" y="23"/>
                      <a:pt x="73" y="24"/>
                      <a:pt x="74" y="23"/>
                    </a:cubicBezTo>
                    <a:cubicBezTo>
                      <a:pt x="73" y="22"/>
                      <a:pt x="73" y="22"/>
                      <a:pt x="72" y="20"/>
                    </a:cubicBezTo>
                    <a:cubicBezTo>
                      <a:pt x="72" y="20"/>
                      <a:pt x="73" y="21"/>
                      <a:pt x="74" y="21"/>
                    </a:cubicBezTo>
                    <a:cubicBezTo>
                      <a:pt x="74" y="21"/>
                      <a:pt x="76" y="23"/>
                      <a:pt x="75" y="20"/>
                    </a:cubicBezTo>
                    <a:cubicBezTo>
                      <a:pt x="76" y="21"/>
                      <a:pt x="76" y="21"/>
                      <a:pt x="76" y="21"/>
                    </a:cubicBezTo>
                    <a:cubicBezTo>
                      <a:pt x="76" y="20"/>
                      <a:pt x="75" y="18"/>
                      <a:pt x="76" y="19"/>
                    </a:cubicBezTo>
                    <a:cubicBezTo>
                      <a:pt x="76" y="18"/>
                      <a:pt x="76" y="17"/>
                      <a:pt x="75" y="16"/>
                    </a:cubicBezTo>
                    <a:cubicBezTo>
                      <a:pt x="75" y="16"/>
                      <a:pt x="76" y="18"/>
                      <a:pt x="76" y="17"/>
                    </a:cubicBezTo>
                    <a:cubicBezTo>
                      <a:pt x="77" y="19"/>
                      <a:pt x="77" y="19"/>
                      <a:pt x="77" y="19"/>
                    </a:cubicBezTo>
                    <a:cubicBezTo>
                      <a:pt x="78" y="18"/>
                      <a:pt x="78" y="17"/>
                      <a:pt x="79" y="15"/>
                    </a:cubicBezTo>
                    <a:cubicBezTo>
                      <a:pt x="80" y="17"/>
                      <a:pt x="80" y="15"/>
                      <a:pt x="81" y="15"/>
                    </a:cubicBezTo>
                    <a:cubicBezTo>
                      <a:pt x="81" y="14"/>
                      <a:pt x="82" y="15"/>
                      <a:pt x="81" y="13"/>
                    </a:cubicBezTo>
                    <a:cubicBezTo>
                      <a:pt x="82" y="14"/>
                      <a:pt x="82" y="14"/>
                      <a:pt x="82" y="14"/>
                    </a:cubicBezTo>
                    <a:cubicBezTo>
                      <a:pt x="82" y="14"/>
                      <a:pt x="83" y="13"/>
                      <a:pt x="84" y="14"/>
                    </a:cubicBezTo>
                    <a:cubicBezTo>
                      <a:pt x="84" y="14"/>
                      <a:pt x="83" y="12"/>
                      <a:pt x="83" y="11"/>
                    </a:cubicBezTo>
                    <a:cubicBezTo>
                      <a:pt x="84" y="12"/>
                      <a:pt x="84" y="12"/>
                      <a:pt x="84" y="12"/>
                    </a:cubicBezTo>
                    <a:cubicBezTo>
                      <a:pt x="84" y="11"/>
                      <a:pt x="83" y="10"/>
                      <a:pt x="82" y="8"/>
                    </a:cubicBezTo>
                    <a:cubicBezTo>
                      <a:pt x="83" y="9"/>
                      <a:pt x="82" y="8"/>
                      <a:pt x="83" y="9"/>
                    </a:cubicBezTo>
                    <a:cubicBezTo>
                      <a:pt x="83" y="10"/>
                      <a:pt x="84" y="11"/>
                      <a:pt x="84" y="13"/>
                    </a:cubicBezTo>
                    <a:cubicBezTo>
                      <a:pt x="85" y="13"/>
                      <a:pt x="84" y="10"/>
                      <a:pt x="85" y="11"/>
                    </a:cubicBezTo>
                    <a:cubicBezTo>
                      <a:pt x="86" y="12"/>
                      <a:pt x="86" y="11"/>
                      <a:pt x="85" y="9"/>
                    </a:cubicBezTo>
                    <a:cubicBezTo>
                      <a:pt x="85" y="10"/>
                      <a:pt x="85" y="10"/>
                      <a:pt x="86" y="11"/>
                    </a:cubicBezTo>
                    <a:cubicBezTo>
                      <a:pt x="86" y="11"/>
                      <a:pt x="86" y="11"/>
                      <a:pt x="86" y="10"/>
                    </a:cubicBezTo>
                    <a:cubicBezTo>
                      <a:pt x="86" y="10"/>
                      <a:pt x="85" y="10"/>
                      <a:pt x="85" y="10"/>
                    </a:cubicBezTo>
                    <a:cubicBezTo>
                      <a:pt x="85" y="9"/>
                      <a:pt x="85" y="8"/>
                      <a:pt x="84" y="7"/>
                    </a:cubicBezTo>
                    <a:cubicBezTo>
                      <a:pt x="84" y="7"/>
                      <a:pt x="84" y="7"/>
                      <a:pt x="84" y="7"/>
                    </a:cubicBezTo>
                    <a:cubicBezTo>
                      <a:pt x="83" y="6"/>
                      <a:pt x="84" y="5"/>
                      <a:pt x="84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87" name="Freeform 37"/>
              <p:cNvSpPr/>
              <p:nvPr/>
            </p:nvSpPr>
            <p:spPr bwMode="auto">
              <a:xfrm>
                <a:off x="3725" y="226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88" name="Freeform 38"/>
              <p:cNvSpPr/>
              <p:nvPr/>
            </p:nvSpPr>
            <p:spPr bwMode="auto">
              <a:xfrm>
                <a:off x="3474" y="2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89" name="Freeform 39"/>
              <p:cNvSpPr/>
              <p:nvPr/>
            </p:nvSpPr>
            <p:spPr bwMode="auto">
              <a:xfrm>
                <a:off x="3799" y="2608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90" name="Freeform 40"/>
              <p:cNvSpPr/>
              <p:nvPr/>
            </p:nvSpPr>
            <p:spPr bwMode="auto">
              <a:xfrm>
                <a:off x="3470" y="2079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91" name="Freeform 41"/>
              <p:cNvSpPr/>
              <p:nvPr/>
            </p:nvSpPr>
            <p:spPr bwMode="auto">
              <a:xfrm>
                <a:off x="3825" y="276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92" name="Freeform 42"/>
              <p:cNvSpPr/>
              <p:nvPr/>
            </p:nvSpPr>
            <p:spPr bwMode="auto">
              <a:xfrm>
                <a:off x="3466" y="2152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93" name="Freeform 43"/>
              <p:cNvSpPr/>
              <p:nvPr/>
            </p:nvSpPr>
            <p:spPr bwMode="auto">
              <a:xfrm>
                <a:off x="3916" y="258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94" name="Freeform 44"/>
              <p:cNvSpPr/>
              <p:nvPr/>
            </p:nvSpPr>
            <p:spPr bwMode="auto">
              <a:xfrm>
                <a:off x="3899" y="27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95" name="Freeform 45"/>
              <p:cNvSpPr/>
              <p:nvPr/>
            </p:nvSpPr>
            <p:spPr bwMode="auto">
              <a:xfrm>
                <a:off x="3926" y="258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96" name="Freeform 46"/>
              <p:cNvSpPr/>
              <p:nvPr/>
            </p:nvSpPr>
            <p:spPr bwMode="auto">
              <a:xfrm>
                <a:off x="3850" y="26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97" name="Freeform 47"/>
              <p:cNvSpPr/>
              <p:nvPr/>
            </p:nvSpPr>
            <p:spPr bwMode="auto">
              <a:xfrm>
                <a:off x="3926" y="25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98" name="Freeform 48"/>
              <p:cNvSpPr/>
              <p:nvPr/>
            </p:nvSpPr>
            <p:spPr bwMode="auto">
              <a:xfrm>
                <a:off x="3810" y="27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99" name="Freeform 49"/>
              <p:cNvSpPr/>
              <p:nvPr/>
            </p:nvSpPr>
            <p:spPr bwMode="auto">
              <a:xfrm>
                <a:off x="3827" y="227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00" name="Freeform 50"/>
              <p:cNvSpPr/>
              <p:nvPr/>
            </p:nvSpPr>
            <p:spPr bwMode="auto">
              <a:xfrm>
                <a:off x="3470" y="2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01" name="Freeform 51"/>
              <p:cNvSpPr/>
              <p:nvPr/>
            </p:nvSpPr>
            <p:spPr bwMode="auto">
              <a:xfrm>
                <a:off x="4497" y="2332"/>
                <a:ext cx="2" cy="4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1" y="0"/>
                      <a:pt x="0" y="1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02" name="Freeform 52"/>
              <p:cNvSpPr/>
              <p:nvPr/>
            </p:nvSpPr>
            <p:spPr bwMode="auto">
              <a:xfrm>
                <a:off x="4468" y="2319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03" name="Freeform 53"/>
              <p:cNvSpPr/>
              <p:nvPr/>
            </p:nvSpPr>
            <p:spPr bwMode="auto">
              <a:xfrm>
                <a:off x="4451" y="2270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04" name="Freeform 54"/>
              <p:cNvSpPr/>
              <p:nvPr/>
            </p:nvSpPr>
            <p:spPr bwMode="auto">
              <a:xfrm>
                <a:off x="4385" y="228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05" name="Freeform 55"/>
              <p:cNvSpPr/>
              <p:nvPr/>
            </p:nvSpPr>
            <p:spPr bwMode="auto">
              <a:xfrm>
                <a:off x="4381" y="2277"/>
                <a:ext cx="4" cy="2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1 h 1"/>
                  <a:gd name="T4" fmla="*/ 1 w 2"/>
                  <a:gd name="T5" fmla="*/ 0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1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06" name="Freeform 56"/>
              <p:cNvSpPr/>
              <p:nvPr/>
            </p:nvSpPr>
            <p:spPr bwMode="auto">
              <a:xfrm>
                <a:off x="4383" y="2281"/>
                <a:ext cx="4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07" name="Freeform 57"/>
              <p:cNvSpPr/>
              <p:nvPr/>
            </p:nvSpPr>
            <p:spPr bwMode="auto">
              <a:xfrm>
                <a:off x="4504" y="23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08" name="Freeform 58"/>
              <p:cNvSpPr/>
              <p:nvPr/>
            </p:nvSpPr>
            <p:spPr bwMode="auto">
              <a:xfrm>
                <a:off x="3602" y="1893"/>
                <a:ext cx="27" cy="2"/>
              </a:xfrm>
              <a:custGeom>
                <a:avLst/>
                <a:gdLst>
                  <a:gd name="T0" fmla="*/ 4 w 13"/>
                  <a:gd name="T1" fmla="*/ 1 h 1"/>
                  <a:gd name="T2" fmla="*/ 6 w 13"/>
                  <a:gd name="T3" fmla="*/ 1 h 1"/>
                  <a:gd name="T4" fmla="*/ 6 w 13"/>
                  <a:gd name="T5" fmla="*/ 1 h 1"/>
                  <a:gd name="T6" fmla="*/ 6 w 13"/>
                  <a:gd name="T7" fmla="*/ 1 h 1"/>
                  <a:gd name="T8" fmla="*/ 6 w 13"/>
                  <a:gd name="T9" fmla="*/ 1 h 1"/>
                  <a:gd name="T10" fmla="*/ 6 w 13"/>
                  <a:gd name="T11" fmla="*/ 1 h 1"/>
                  <a:gd name="T12" fmla="*/ 6 w 13"/>
                  <a:gd name="T13" fmla="*/ 1 h 1"/>
                  <a:gd name="T14" fmla="*/ 6 w 13"/>
                  <a:gd name="T15" fmla="*/ 1 h 1"/>
                  <a:gd name="T16" fmla="*/ 4 w 13"/>
                  <a:gd name="T17" fmla="*/ 1 h 1"/>
                  <a:gd name="T18" fmla="*/ 4 w 13"/>
                  <a:gd name="T1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1">
                    <a:moveTo>
                      <a:pt x="4" y="1"/>
                    </a:moveTo>
                    <a:cubicBezTo>
                      <a:pt x="4" y="1"/>
                      <a:pt x="5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0" y="0"/>
                      <a:pt x="1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09" name="Freeform 59"/>
              <p:cNvSpPr/>
              <p:nvPr/>
            </p:nvSpPr>
            <p:spPr bwMode="auto">
              <a:xfrm>
                <a:off x="4495" y="233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10" name="Freeform 60"/>
              <p:cNvSpPr/>
              <p:nvPr/>
            </p:nvSpPr>
            <p:spPr bwMode="auto">
              <a:xfrm>
                <a:off x="4381" y="2277"/>
                <a:ext cx="4" cy="8"/>
              </a:xfrm>
              <a:custGeom>
                <a:avLst/>
                <a:gdLst>
                  <a:gd name="T0" fmla="*/ 2 w 2"/>
                  <a:gd name="T1" fmla="*/ 1 h 4"/>
                  <a:gd name="T2" fmla="*/ 2 w 2"/>
                  <a:gd name="T3" fmla="*/ 0 h 4"/>
                  <a:gd name="T4" fmla="*/ 1 w 2"/>
                  <a:gd name="T5" fmla="*/ 2 h 4"/>
                  <a:gd name="T6" fmla="*/ 1 w 2"/>
                  <a:gd name="T7" fmla="*/ 2 h 4"/>
                  <a:gd name="T8" fmla="*/ 0 w 2"/>
                  <a:gd name="T9" fmla="*/ 4 h 4"/>
                  <a:gd name="T10" fmla="*/ 2 w 2"/>
                  <a:gd name="T1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cubicBezTo>
                      <a:pt x="2" y="1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0" y="3"/>
                      <a:pt x="1" y="2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3"/>
                      <a:pt x="1" y="1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11" name="Freeform 61"/>
              <p:cNvSpPr/>
              <p:nvPr/>
            </p:nvSpPr>
            <p:spPr bwMode="auto">
              <a:xfrm>
                <a:off x="4519" y="2328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0 w 2"/>
                  <a:gd name="T3" fmla="*/ 2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12" name="Freeform 62"/>
              <p:cNvSpPr/>
              <p:nvPr/>
            </p:nvSpPr>
            <p:spPr bwMode="auto">
              <a:xfrm>
                <a:off x="4504" y="2325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13" name="Freeform 63"/>
              <p:cNvSpPr/>
              <p:nvPr/>
            </p:nvSpPr>
            <p:spPr bwMode="auto">
              <a:xfrm>
                <a:off x="4391" y="2294"/>
                <a:ext cx="4" cy="4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14" name="Freeform 64"/>
              <p:cNvSpPr/>
              <p:nvPr/>
            </p:nvSpPr>
            <p:spPr bwMode="auto">
              <a:xfrm>
                <a:off x="4381" y="2281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15" name="Freeform 65"/>
              <p:cNvSpPr/>
              <p:nvPr/>
            </p:nvSpPr>
            <p:spPr bwMode="auto">
              <a:xfrm>
                <a:off x="3332" y="1903"/>
                <a:ext cx="2" cy="7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16" name="Freeform 66"/>
              <p:cNvSpPr/>
              <p:nvPr/>
            </p:nvSpPr>
            <p:spPr bwMode="auto">
              <a:xfrm>
                <a:off x="3566" y="2372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17" name="Freeform 67"/>
              <p:cNvSpPr/>
              <p:nvPr/>
            </p:nvSpPr>
            <p:spPr bwMode="auto">
              <a:xfrm>
                <a:off x="3474" y="207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18" name="Freeform 68"/>
              <p:cNvSpPr/>
              <p:nvPr/>
            </p:nvSpPr>
            <p:spPr bwMode="auto">
              <a:xfrm>
                <a:off x="4060" y="1568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19" name="Freeform 69"/>
              <p:cNvSpPr/>
              <p:nvPr/>
            </p:nvSpPr>
            <p:spPr bwMode="auto">
              <a:xfrm>
                <a:off x="3472" y="2073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  <a:gd name="T4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20" name="Freeform 70"/>
              <p:cNvSpPr/>
              <p:nvPr/>
            </p:nvSpPr>
            <p:spPr bwMode="auto">
              <a:xfrm>
                <a:off x="3474" y="207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1 h 1"/>
                  <a:gd name="T4" fmla="*/ 1 h 1"/>
                  <a:gd name="T5" fmla="*/ 1 h 1"/>
                  <a:gd name="T6" fmla="*/ 0 h 1"/>
                  <a:gd name="T7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21" name="Freeform 71"/>
              <p:cNvSpPr/>
              <p:nvPr/>
            </p:nvSpPr>
            <p:spPr bwMode="auto">
              <a:xfrm>
                <a:off x="3702" y="1530"/>
                <a:ext cx="4" cy="2"/>
              </a:xfrm>
              <a:custGeom>
                <a:avLst/>
                <a:gdLst>
                  <a:gd name="T0" fmla="*/ 0 w 2"/>
                  <a:gd name="T1" fmla="*/ 1 h 1"/>
                  <a:gd name="T2" fmla="*/ 0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22" name="Freeform 72"/>
              <p:cNvSpPr/>
              <p:nvPr/>
            </p:nvSpPr>
            <p:spPr bwMode="auto">
              <a:xfrm>
                <a:off x="3421" y="2084"/>
                <a:ext cx="17" cy="15"/>
              </a:xfrm>
              <a:custGeom>
                <a:avLst/>
                <a:gdLst>
                  <a:gd name="T0" fmla="*/ 2 w 8"/>
                  <a:gd name="T1" fmla="*/ 5 h 7"/>
                  <a:gd name="T2" fmla="*/ 4 w 8"/>
                  <a:gd name="T3" fmla="*/ 2 h 7"/>
                  <a:gd name="T4" fmla="*/ 2 w 8"/>
                  <a:gd name="T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7">
                    <a:moveTo>
                      <a:pt x="2" y="5"/>
                    </a:moveTo>
                    <a:cubicBezTo>
                      <a:pt x="8" y="0"/>
                      <a:pt x="0" y="7"/>
                      <a:pt x="4" y="2"/>
                    </a:cubicBezTo>
                    <a:cubicBezTo>
                      <a:pt x="2" y="3"/>
                      <a:pt x="2" y="4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23" name="Freeform 73"/>
              <p:cNvSpPr/>
              <p:nvPr/>
            </p:nvSpPr>
            <p:spPr bwMode="auto">
              <a:xfrm>
                <a:off x="4381" y="2247"/>
                <a:ext cx="2" cy="4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0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2"/>
                      <a:pt x="0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24" name="Freeform 74"/>
              <p:cNvSpPr/>
              <p:nvPr/>
            </p:nvSpPr>
            <p:spPr bwMode="auto">
              <a:xfrm>
                <a:off x="4381" y="2247"/>
                <a:ext cx="2" cy="6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25" name="Freeform 75"/>
              <p:cNvSpPr/>
              <p:nvPr/>
            </p:nvSpPr>
            <p:spPr bwMode="auto">
              <a:xfrm>
                <a:off x="3914" y="15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26" name="Freeform 76"/>
              <p:cNvSpPr/>
              <p:nvPr/>
            </p:nvSpPr>
            <p:spPr bwMode="auto">
              <a:xfrm>
                <a:off x="3317" y="1492"/>
                <a:ext cx="1064" cy="1219"/>
              </a:xfrm>
              <a:custGeom>
                <a:avLst/>
                <a:gdLst>
                  <a:gd name="T0" fmla="*/ 307 w 501"/>
                  <a:gd name="T1" fmla="*/ 7 h 575"/>
                  <a:gd name="T2" fmla="*/ 204 w 501"/>
                  <a:gd name="T3" fmla="*/ 13 h 575"/>
                  <a:gd name="T4" fmla="*/ 130 w 501"/>
                  <a:gd name="T5" fmla="*/ 42 h 575"/>
                  <a:gd name="T6" fmla="*/ 23 w 501"/>
                  <a:gd name="T7" fmla="*/ 152 h 575"/>
                  <a:gd name="T8" fmla="*/ 0 w 501"/>
                  <a:gd name="T9" fmla="*/ 247 h 575"/>
                  <a:gd name="T10" fmla="*/ 50 w 501"/>
                  <a:gd name="T11" fmla="*/ 385 h 575"/>
                  <a:gd name="T12" fmla="*/ 111 w 501"/>
                  <a:gd name="T13" fmla="*/ 430 h 575"/>
                  <a:gd name="T14" fmla="*/ 184 w 501"/>
                  <a:gd name="T15" fmla="*/ 490 h 575"/>
                  <a:gd name="T16" fmla="*/ 202 w 501"/>
                  <a:gd name="T17" fmla="*/ 528 h 575"/>
                  <a:gd name="T18" fmla="*/ 213 w 501"/>
                  <a:gd name="T19" fmla="*/ 562 h 575"/>
                  <a:gd name="T20" fmla="*/ 214 w 501"/>
                  <a:gd name="T21" fmla="*/ 567 h 575"/>
                  <a:gd name="T22" fmla="*/ 211 w 501"/>
                  <a:gd name="T23" fmla="*/ 536 h 575"/>
                  <a:gd name="T24" fmla="*/ 199 w 501"/>
                  <a:gd name="T25" fmla="*/ 494 h 575"/>
                  <a:gd name="T26" fmla="*/ 165 w 501"/>
                  <a:gd name="T27" fmla="*/ 454 h 575"/>
                  <a:gd name="T28" fmla="*/ 164 w 501"/>
                  <a:gd name="T29" fmla="*/ 451 h 575"/>
                  <a:gd name="T30" fmla="*/ 135 w 501"/>
                  <a:gd name="T31" fmla="*/ 430 h 575"/>
                  <a:gd name="T32" fmla="*/ 134 w 501"/>
                  <a:gd name="T33" fmla="*/ 428 h 575"/>
                  <a:gd name="T34" fmla="*/ 125 w 501"/>
                  <a:gd name="T35" fmla="*/ 419 h 575"/>
                  <a:gd name="T36" fmla="*/ 97 w 501"/>
                  <a:gd name="T37" fmla="*/ 407 h 575"/>
                  <a:gd name="T38" fmla="*/ 85 w 501"/>
                  <a:gd name="T39" fmla="*/ 394 h 575"/>
                  <a:gd name="T40" fmla="*/ 77 w 501"/>
                  <a:gd name="T41" fmla="*/ 384 h 575"/>
                  <a:gd name="T42" fmla="*/ 63 w 501"/>
                  <a:gd name="T43" fmla="*/ 368 h 575"/>
                  <a:gd name="T44" fmla="*/ 49 w 501"/>
                  <a:gd name="T45" fmla="*/ 353 h 575"/>
                  <a:gd name="T46" fmla="*/ 40 w 501"/>
                  <a:gd name="T47" fmla="*/ 338 h 575"/>
                  <a:gd name="T48" fmla="*/ 25 w 501"/>
                  <a:gd name="T49" fmla="*/ 323 h 575"/>
                  <a:gd name="T50" fmla="*/ 29 w 501"/>
                  <a:gd name="T51" fmla="*/ 315 h 575"/>
                  <a:gd name="T52" fmla="*/ 21 w 501"/>
                  <a:gd name="T53" fmla="*/ 247 h 575"/>
                  <a:gd name="T54" fmla="*/ 23 w 501"/>
                  <a:gd name="T55" fmla="*/ 221 h 575"/>
                  <a:gd name="T56" fmla="*/ 26 w 501"/>
                  <a:gd name="T57" fmla="*/ 191 h 575"/>
                  <a:gd name="T58" fmla="*/ 56 w 501"/>
                  <a:gd name="T59" fmla="*/ 133 h 575"/>
                  <a:gd name="T60" fmla="*/ 74 w 501"/>
                  <a:gd name="T61" fmla="*/ 107 h 575"/>
                  <a:gd name="T62" fmla="*/ 84 w 501"/>
                  <a:gd name="T63" fmla="*/ 99 h 575"/>
                  <a:gd name="T64" fmla="*/ 90 w 501"/>
                  <a:gd name="T65" fmla="*/ 91 h 575"/>
                  <a:gd name="T66" fmla="*/ 110 w 501"/>
                  <a:gd name="T67" fmla="*/ 80 h 575"/>
                  <a:gd name="T68" fmla="*/ 129 w 501"/>
                  <a:gd name="T69" fmla="*/ 65 h 575"/>
                  <a:gd name="T70" fmla="*/ 182 w 501"/>
                  <a:gd name="T71" fmla="*/ 36 h 575"/>
                  <a:gd name="T72" fmla="*/ 211 w 501"/>
                  <a:gd name="T73" fmla="*/ 29 h 575"/>
                  <a:gd name="T74" fmla="*/ 253 w 501"/>
                  <a:gd name="T75" fmla="*/ 19 h 575"/>
                  <a:gd name="T76" fmla="*/ 281 w 501"/>
                  <a:gd name="T77" fmla="*/ 19 h 575"/>
                  <a:gd name="T78" fmla="*/ 284 w 501"/>
                  <a:gd name="T79" fmla="*/ 19 h 575"/>
                  <a:gd name="T80" fmla="*/ 320 w 501"/>
                  <a:gd name="T81" fmla="*/ 24 h 575"/>
                  <a:gd name="T82" fmla="*/ 369 w 501"/>
                  <a:gd name="T83" fmla="*/ 42 h 575"/>
                  <a:gd name="T84" fmla="*/ 388 w 501"/>
                  <a:gd name="T85" fmla="*/ 53 h 575"/>
                  <a:gd name="T86" fmla="*/ 407 w 501"/>
                  <a:gd name="T87" fmla="*/ 71 h 575"/>
                  <a:gd name="T88" fmla="*/ 435 w 501"/>
                  <a:gd name="T89" fmla="*/ 107 h 575"/>
                  <a:gd name="T90" fmla="*/ 462 w 501"/>
                  <a:gd name="T91" fmla="*/ 154 h 575"/>
                  <a:gd name="T92" fmla="*/ 471 w 501"/>
                  <a:gd name="T93" fmla="*/ 184 h 575"/>
                  <a:gd name="T94" fmla="*/ 464 w 501"/>
                  <a:gd name="T95" fmla="*/ 279 h 575"/>
                  <a:gd name="T96" fmla="*/ 451 w 501"/>
                  <a:gd name="T97" fmla="*/ 307 h 575"/>
                  <a:gd name="T98" fmla="*/ 395 w 501"/>
                  <a:gd name="T99" fmla="*/ 377 h 575"/>
                  <a:gd name="T100" fmla="*/ 368 w 501"/>
                  <a:gd name="T101" fmla="*/ 412 h 575"/>
                  <a:gd name="T102" fmla="*/ 363 w 501"/>
                  <a:gd name="T103" fmla="*/ 573 h 575"/>
                  <a:gd name="T104" fmla="*/ 446 w 501"/>
                  <a:gd name="T105" fmla="*/ 342 h 575"/>
                  <a:gd name="T106" fmla="*/ 463 w 501"/>
                  <a:gd name="T107" fmla="*/ 118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01" h="575">
                    <a:moveTo>
                      <a:pt x="463" y="118"/>
                    </a:moveTo>
                    <a:cubicBezTo>
                      <a:pt x="439" y="74"/>
                      <a:pt x="402" y="38"/>
                      <a:pt x="355" y="17"/>
                    </a:cubicBezTo>
                    <a:cubicBezTo>
                      <a:pt x="347" y="17"/>
                      <a:pt x="337" y="12"/>
                      <a:pt x="328" y="12"/>
                    </a:cubicBezTo>
                    <a:cubicBezTo>
                      <a:pt x="328" y="11"/>
                      <a:pt x="328" y="11"/>
                      <a:pt x="328" y="11"/>
                    </a:cubicBezTo>
                    <a:cubicBezTo>
                      <a:pt x="320" y="11"/>
                      <a:pt x="319" y="8"/>
                      <a:pt x="310" y="5"/>
                    </a:cubicBezTo>
                    <a:cubicBezTo>
                      <a:pt x="309" y="7"/>
                      <a:pt x="306" y="5"/>
                      <a:pt x="307" y="7"/>
                    </a:cubicBezTo>
                    <a:cubicBezTo>
                      <a:pt x="303" y="8"/>
                      <a:pt x="301" y="3"/>
                      <a:pt x="296" y="4"/>
                    </a:cubicBezTo>
                    <a:cubicBezTo>
                      <a:pt x="296" y="3"/>
                      <a:pt x="296" y="5"/>
                      <a:pt x="295" y="4"/>
                    </a:cubicBezTo>
                    <a:cubicBezTo>
                      <a:pt x="282" y="5"/>
                      <a:pt x="298" y="3"/>
                      <a:pt x="282" y="0"/>
                    </a:cubicBezTo>
                    <a:cubicBezTo>
                      <a:pt x="259" y="0"/>
                      <a:pt x="236" y="5"/>
                      <a:pt x="215" y="9"/>
                    </a:cubicBezTo>
                    <a:cubicBezTo>
                      <a:pt x="216" y="9"/>
                      <a:pt x="217" y="10"/>
                      <a:pt x="215" y="11"/>
                    </a:cubicBezTo>
                    <a:cubicBezTo>
                      <a:pt x="212" y="8"/>
                      <a:pt x="208" y="13"/>
                      <a:pt x="204" y="13"/>
                    </a:cubicBezTo>
                    <a:cubicBezTo>
                      <a:pt x="204" y="12"/>
                      <a:pt x="206" y="12"/>
                      <a:pt x="207" y="11"/>
                    </a:cubicBezTo>
                    <a:cubicBezTo>
                      <a:pt x="197" y="13"/>
                      <a:pt x="190" y="17"/>
                      <a:pt x="181" y="19"/>
                    </a:cubicBezTo>
                    <a:cubicBezTo>
                      <a:pt x="173" y="24"/>
                      <a:pt x="163" y="25"/>
                      <a:pt x="158" y="29"/>
                    </a:cubicBezTo>
                    <a:cubicBezTo>
                      <a:pt x="159" y="27"/>
                      <a:pt x="154" y="30"/>
                      <a:pt x="152" y="30"/>
                    </a:cubicBezTo>
                    <a:cubicBezTo>
                      <a:pt x="148" y="37"/>
                      <a:pt x="136" y="37"/>
                      <a:pt x="131" y="43"/>
                    </a:cubicBezTo>
                    <a:cubicBezTo>
                      <a:pt x="130" y="42"/>
                      <a:pt x="130" y="42"/>
                      <a:pt x="130" y="42"/>
                    </a:cubicBezTo>
                    <a:cubicBezTo>
                      <a:pt x="110" y="54"/>
                      <a:pt x="88" y="68"/>
                      <a:pt x="70" y="87"/>
                    </a:cubicBezTo>
                    <a:cubicBezTo>
                      <a:pt x="59" y="96"/>
                      <a:pt x="48" y="108"/>
                      <a:pt x="39" y="121"/>
                    </a:cubicBezTo>
                    <a:cubicBezTo>
                      <a:pt x="38" y="123"/>
                      <a:pt x="40" y="122"/>
                      <a:pt x="39" y="124"/>
                    </a:cubicBezTo>
                    <a:cubicBezTo>
                      <a:pt x="37" y="127"/>
                      <a:pt x="38" y="123"/>
                      <a:pt x="37" y="124"/>
                    </a:cubicBezTo>
                    <a:cubicBezTo>
                      <a:pt x="34" y="132"/>
                      <a:pt x="28" y="140"/>
                      <a:pt x="23" y="148"/>
                    </a:cubicBezTo>
                    <a:cubicBezTo>
                      <a:pt x="23" y="150"/>
                      <a:pt x="22" y="152"/>
                      <a:pt x="23" y="152"/>
                    </a:cubicBezTo>
                    <a:cubicBezTo>
                      <a:pt x="17" y="161"/>
                      <a:pt x="14" y="176"/>
                      <a:pt x="9" y="185"/>
                    </a:cubicBezTo>
                    <a:cubicBezTo>
                      <a:pt x="14" y="183"/>
                      <a:pt x="10" y="192"/>
                      <a:pt x="10" y="196"/>
                    </a:cubicBezTo>
                    <a:cubicBezTo>
                      <a:pt x="9" y="198"/>
                      <a:pt x="8" y="198"/>
                      <a:pt x="8" y="197"/>
                    </a:cubicBezTo>
                    <a:cubicBezTo>
                      <a:pt x="6" y="205"/>
                      <a:pt x="5" y="209"/>
                      <a:pt x="3" y="219"/>
                    </a:cubicBezTo>
                    <a:cubicBezTo>
                      <a:pt x="2" y="223"/>
                      <a:pt x="4" y="225"/>
                      <a:pt x="3" y="230"/>
                    </a:cubicBezTo>
                    <a:cubicBezTo>
                      <a:pt x="0" y="233"/>
                      <a:pt x="1" y="241"/>
                      <a:pt x="0" y="247"/>
                    </a:cubicBezTo>
                    <a:cubicBezTo>
                      <a:pt x="2" y="245"/>
                      <a:pt x="4" y="252"/>
                      <a:pt x="3" y="257"/>
                    </a:cubicBezTo>
                    <a:cubicBezTo>
                      <a:pt x="0" y="256"/>
                      <a:pt x="0" y="256"/>
                      <a:pt x="0" y="256"/>
                    </a:cubicBezTo>
                    <a:cubicBezTo>
                      <a:pt x="1" y="272"/>
                      <a:pt x="0" y="297"/>
                      <a:pt x="9" y="316"/>
                    </a:cubicBezTo>
                    <a:cubicBezTo>
                      <a:pt x="8" y="318"/>
                      <a:pt x="8" y="318"/>
                      <a:pt x="8" y="318"/>
                    </a:cubicBezTo>
                    <a:cubicBezTo>
                      <a:pt x="17" y="337"/>
                      <a:pt x="25" y="356"/>
                      <a:pt x="39" y="370"/>
                    </a:cubicBezTo>
                    <a:cubicBezTo>
                      <a:pt x="42" y="375"/>
                      <a:pt x="47" y="381"/>
                      <a:pt x="50" y="385"/>
                    </a:cubicBezTo>
                    <a:cubicBezTo>
                      <a:pt x="56" y="390"/>
                      <a:pt x="58" y="391"/>
                      <a:pt x="63" y="393"/>
                    </a:cubicBezTo>
                    <a:cubicBezTo>
                      <a:pt x="65" y="395"/>
                      <a:pt x="65" y="397"/>
                      <a:pt x="65" y="398"/>
                    </a:cubicBezTo>
                    <a:cubicBezTo>
                      <a:pt x="71" y="405"/>
                      <a:pt x="76" y="411"/>
                      <a:pt x="83" y="414"/>
                    </a:cubicBezTo>
                    <a:cubicBezTo>
                      <a:pt x="83" y="415"/>
                      <a:pt x="83" y="415"/>
                      <a:pt x="83" y="415"/>
                    </a:cubicBezTo>
                    <a:cubicBezTo>
                      <a:pt x="89" y="419"/>
                      <a:pt x="98" y="423"/>
                      <a:pt x="104" y="429"/>
                    </a:cubicBezTo>
                    <a:cubicBezTo>
                      <a:pt x="106" y="429"/>
                      <a:pt x="113" y="433"/>
                      <a:pt x="111" y="430"/>
                    </a:cubicBezTo>
                    <a:cubicBezTo>
                      <a:pt x="114" y="431"/>
                      <a:pt x="111" y="433"/>
                      <a:pt x="115" y="433"/>
                    </a:cubicBezTo>
                    <a:cubicBezTo>
                      <a:pt x="111" y="433"/>
                      <a:pt x="111" y="433"/>
                      <a:pt x="111" y="433"/>
                    </a:cubicBezTo>
                    <a:cubicBezTo>
                      <a:pt x="125" y="443"/>
                      <a:pt x="138" y="450"/>
                      <a:pt x="152" y="459"/>
                    </a:cubicBezTo>
                    <a:cubicBezTo>
                      <a:pt x="154" y="464"/>
                      <a:pt x="165" y="469"/>
                      <a:pt x="170" y="476"/>
                    </a:cubicBezTo>
                    <a:cubicBezTo>
                      <a:pt x="175" y="479"/>
                      <a:pt x="180" y="487"/>
                      <a:pt x="185" y="489"/>
                    </a:cubicBezTo>
                    <a:cubicBezTo>
                      <a:pt x="184" y="490"/>
                      <a:pt x="184" y="490"/>
                      <a:pt x="184" y="490"/>
                    </a:cubicBezTo>
                    <a:cubicBezTo>
                      <a:pt x="188" y="495"/>
                      <a:pt x="194" y="503"/>
                      <a:pt x="196" y="512"/>
                    </a:cubicBezTo>
                    <a:cubicBezTo>
                      <a:pt x="198" y="518"/>
                      <a:pt x="200" y="517"/>
                      <a:pt x="202" y="521"/>
                    </a:cubicBezTo>
                    <a:cubicBezTo>
                      <a:pt x="201" y="521"/>
                      <a:pt x="201" y="521"/>
                      <a:pt x="201" y="521"/>
                    </a:cubicBezTo>
                    <a:cubicBezTo>
                      <a:pt x="203" y="525"/>
                      <a:pt x="206" y="526"/>
                      <a:pt x="207" y="528"/>
                    </a:cubicBezTo>
                    <a:cubicBezTo>
                      <a:pt x="207" y="532"/>
                      <a:pt x="208" y="532"/>
                      <a:pt x="208" y="536"/>
                    </a:cubicBezTo>
                    <a:cubicBezTo>
                      <a:pt x="207" y="532"/>
                      <a:pt x="205" y="530"/>
                      <a:pt x="202" y="528"/>
                    </a:cubicBezTo>
                    <a:cubicBezTo>
                      <a:pt x="203" y="534"/>
                      <a:pt x="207" y="539"/>
                      <a:pt x="206" y="543"/>
                    </a:cubicBezTo>
                    <a:cubicBezTo>
                      <a:pt x="207" y="547"/>
                      <a:pt x="207" y="551"/>
                      <a:pt x="209" y="551"/>
                    </a:cubicBezTo>
                    <a:cubicBezTo>
                      <a:pt x="209" y="552"/>
                      <a:pt x="208" y="555"/>
                      <a:pt x="207" y="552"/>
                    </a:cubicBezTo>
                    <a:cubicBezTo>
                      <a:pt x="208" y="556"/>
                      <a:pt x="208" y="558"/>
                      <a:pt x="209" y="560"/>
                    </a:cubicBezTo>
                    <a:cubicBezTo>
                      <a:pt x="209" y="560"/>
                      <a:pt x="209" y="559"/>
                      <a:pt x="209" y="558"/>
                    </a:cubicBezTo>
                    <a:cubicBezTo>
                      <a:pt x="211" y="560"/>
                      <a:pt x="211" y="563"/>
                      <a:pt x="213" y="562"/>
                    </a:cubicBezTo>
                    <a:cubicBezTo>
                      <a:pt x="212" y="561"/>
                      <a:pt x="212" y="560"/>
                      <a:pt x="212" y="558"/>
                    </a:cubicBezTo>
                    <a:cubicBezTo>
                      <a:pt x="213" y="559"/>
                      <a:pt x="214" y="565"/>
                      <a:pt x="213" y="567"/>
                    </a:cubicBezTo>
                    <a:cubicBezTo>
                      <a:pt x="212" y="569"/>
                      <a:pt x="210" y="563"/>
                      <a:pt x="210" y="566"/>
                    </a:cubicBezTo>
                    <a:cubicBezTo>
                      <a:pt x="213" y="575"/>
                      <a:pt x="213" y="575"/>
                      <a:pt x="213" y="575"/>
                    </a:cubicBezTo>
                    <a:cubicBezTo>
                      <a:pt x="213" y="573"/>
                      <a:pt x="214" y="570"/>
                      <a:pt x="215" y="571"/>
                    </a:cubicBezTo>
                    <a:cubicBezTo>
                      <a:pt x="214" y="567"/>
                      <a:pt x="214" y="567"/>
                      <a:pt x="214" y="567"/>
                    </a:cubicBezTo>
                    <a:cubicBezTo>
                      <a:pt x="215" y="567"/>
                      <a:pt x="215" y="567"/>
                      <a:pt x="215" y="567"/>
                    </a:cubicBezTo>
                    <a:cubicBezTo>
                      <a:pt x="214" y="560"/>
                      <a:pt x="215" y="555"/>
                      <a:pt x="214" y="548"/>
                    </a:cubicBezTo>
                    <a:cubicBezTo>
                      <a:pt x="212" y="551"/>
                      <a:pt x="212" y="551"/>
                      <a:pt x="212" y="551"/>
                    </a:cubicBezTo>
                    <a:cubicBezTo>
                      <a:pt x="212" y="547"/>
                      <a:pt x="209" y="543"/>
                      <a:pt x="210" y="539"/>
                    </a:cubicBezTo>
                    <a:cubicBezTo>
                      <a:pt x="211" y="541"/>
                      <a:pt x="211" y="539"/>
                      <a:pt x="212" y="539"/>
                    </a:cubicBezTo>
                    <a:cubicBezTo>
                      <a:pt x="212" y="538"/>
                      <a:pt x="211" y="537"/>
                      <a:pt x="211" y="536"/>
                    </a:cubicBezTo>
                    <a:cubicBezTo>
                      <a:pt x="214" y="538"/>
                      <a:pt x="214" y="538"/>
                      <a:pt x="214" y="538"/>
                    </a:cubicBezTo>
                    <a:cubicBezTo>
                      <a:pt x="210" y="536"/>
                      <a:pt x="210" y="526"/>
                      <a:pt x="210" y="525"/>
                    </a:cubicBezTo>
                    <a:cubicBezTo>
                      <a:pt x="210" y="525"/>
                      <a:pt x="210" y="525"/>
                      <a:pt x="210" y="525"/>
                    </a:cubicBezTo>
                    <a:cubicBezTo>
                      <a:pt x="209" y="519"/>
                      <a:pt x="209" y="527"/>
                      <a:pt x="208" y="523"/>
                    </a:cubicBezTo>
                    <a:cubicBezTo>
                      <a:pt x="207" y="519"/>
                      <a:pt x="210" y="520"/>
                      <a:pt x="210" y="517"/>
                    </a:cubicBezTo>
                    <a:cubicBezTo>
                      <a:pt x="207" y="511"/>
                      <a:pt x="202" y="501"/>
                      <a:pt x="199" y="494"/>
                    </a:cubicBezTo>
                    <a:cubicBezTo>
                      <a:pt x="196" y="489"/>
                      <a:pt x="191" y="484"/>
                      <a:pt x="186" y="481"/>
                    </a:cubicBezTo>
                    <a:cubicBezTo>
                      <a:pt x="183" y="477"/>
                      <a:pt x="189" y="480"/>
                      <a:pt x="184" y="476"/>
                    </a:cubicBezTo>
                    <a:cubicBezTo>
                      <a:pt x="186" y="476"/>
                      <a:pt x="186" y="475"/>
                      <a:pt x="186" y="474"/>
                    </a:cubicBezTo>
                    <a:cubicBezTo>
                      <a:pt x="185" y="474"/>
                      <a:pt x="179" y="467"/>
                      <a:pt x="181" y="471"/>
                    </a:cubicBezTo>
                    <a:cubicBezTo>
                      <a:pt x="176" y="466"/>
                      <a:pt x="169" y="460"/>
                      <a:pt x="163" y="455"/>
                    </a:cubicBezTo>
                    <a:cubicBezTo>
                      <a:pt x="165" y="457"/>
                      <a:pt x="167" y="456"/>
                      <a:pt x="165" y="454"/>
                    </a:cubicBezTo>
                    <a:cubicBezTo>
                      <a:pt x="162" y="453"/>
                      <a:pt x="156" y="450"/>
                      <a:pt x="151" y="445"/>
                    </a:cubicBezTo>
                    <a:cubicBezTo>
                      <a:pt x="150" y="447"/>
                      <a:pt x="152" y="448"/>
                      <a:pt x="150" y="449"/>
                    </a:cubicBezTo>
                    <a:cubicBezTo>
                      <a:pt x="149" y="449"/>
                      <a:pt x="147" y="449"/>
                      <a:pt x="146" y="447"/>
                    </a:cubicBezTo>
                    <a:cubicBezTo>
                      <a:pt x="147" y="445"/>
                      <a:pt x="148" y="443"/>
                      <a:pt x="144" y="440"/>
                    </a:cubicBezTo>
                    <a:cubicBezTo>
                      <a:pt x="146" y="438"/>
                      <a:pt x="152" y="446"/>
                      <a:pt x="151" y="442"/>
                    </a:cubicBezTo>
                    <a:cubicBezTo>
                      <a:pt x="154" y="442"/>
                      <a:pt x="163" y="448"/>
                      <a:pt x="164" y="451"/>
                    </a:cubicBezTo>
                    <a:cubicBezTo>
                      <a:pt x="170" y="452"/>
                      <a:pt x="161" y="448"/>
                      <a:pt x="163" y="447"/>
                    </a:cubicBezTo>
                    <a:cubicBezTo>
                      <a:pt x="159" y="444"/>
                      <a:pt x="157" y="444"/>
                      <a:pt x="151" y="440"/>
                    </a:cubicBezTo>
                    <a:cubicBezTo>
                      <a:pt x="150" y="440"/>
                      <a:pt x="152" y="442"/>
                      <a:pt x="148" y="441"/>
                    </a:cubicBezTo>
                    <a:cubicBezTo>
                      <a:pt x="142" y="439"/>
                      <a:pt x="143" y="435"/>
                      <a:pt x="141" y="434"/>
                    </a:cubicBezTo>
                    <a:cubicBezTo>
                      <a:pt x="144" y="435"/>
                      <a:pt x="144" y="435"/>
                      <a:pt x="144" y="435"/>
                    </a:cubicBezTo>
                    <a:cubicBezTo>
                      <a:pt x="141" y="432"/>
                      <a:pt x="139" y="432"/>
                      <a:pt x="135" y="430"/>
                    </a:cubicBezTo>
                    <a:cubicBezTo>
                      <a:pt x="136" y="426"/>
                      <a:pt x="142" y="434"/>
                      <a:pt x="144" y="433"/>
                    </a:cubicBezTo>
                    <a:cubicBezTo>
                      <a:pt x="143" y="429"/>
                      <a:pt x="143" y="429"/>
                      <a:pt x="143" y="429"/>
                    </a:cubicBezTo>
                    <a:cubicBezTo>
                      <a:pt x="137" y="425"/>
                      <a:pt x="140" y="430"/>
                      <a:pt x="134" y="425"/>
                    </a:cubicBezTo>
                    <a:cubicBezTo>
                      <a:pt x="135" y="425"/>
                      <a:pt x="135" y="425"/>
                      <a:pt x="135" y="425"/>
                    </a:cubicBezTo>
                    <a:cubicBezTo>
                      <a:pt x="131" y="423"/>
                      <a:pt x="131" y="423"/>
                      <a:pt x="131" y="423"/>
                    </a:cubicBezTo>
                    <a:cubicBezTo>
                      <a:pt x="131" y="424"/>
                      <a:pt x="130" y="426"/>
                      <a:pt x="134" y="428"/>
                    </a:cubicBezTo>
                    <a:cubicBezTo>
                      <a:pt x="130" y="429"/>
                      <a:pt x="131" y="427"/>
                      <a:pt x="125" y="424"/>
                    </a:cubicBezTo>
                    <a:cubicBezTo>
                      <a:pt x="122" y="424"/>
                      <a:pt x="127" y="425"/>
                      <a:pt x="126" y="427"/>
                    </a:cubicBezTo>
                    <a:cubicBezTo>
                      <a:pt x="126" y="428"/>
                      <a:pt x="123" y="426"/>
                      <a:pt x="120" y="425"/>
                    </a:cubicBezTo>
                    <a:cubicBezTo>
                      <a:pt x="116" y="422"/>
                      <a:pt x="119" y="421"/>
                      <a:pt x="118" y="419"/>
                    </a:cubicBezTo>
                    <a:cubicBezTo>
                      <a:pt x="119" y="420"/>
                      <a:pt x="122" y="422"/>
                      <a:pt x="121" y="422"/>
                    </a:cubicBezTo>
                    <a:cubicBezTo>
                      <a:pt x="127" y="424"/>
                      <a:pt x="121" y="418"/>
                      <a:pt x="125" y="419"/>
                    </a:cubicBezTo>
                    <a:cubicBezTo>
                      <a:pt x="122" y="415"/>
                      <a:pt x="121" y="417"/>
                      <a:pt x="118" y="416"/>
                    </a:cubicBezTo>
                    <a:cubicBezTo>
                      <a:pt x="119" y="417"/>
                      <a:pt x="117" y="418"/>
                      <a:pt x="117" y="419"/>
                    </a:cubicBezTo>
                    <a:cubicBezTo>
                      <a:pt x="108" y="418"/>
                      <a:pt x="115" y="413"/>
                      <a:pt x="108" y="409"/>
                    </a:cubicBezTo>
                    <a:cubicBezTo>
                      <a:pt x="108" y="413"/>
                      <a:pt x="98" y="407"/>
                      <a:pt x="100" y="413"/>
                    </a:cubicBezTo>
                    <a:cubicBezTo>
                      <a:pt x="98" y="412"/>
                      <a:pt x="96" y="411"/>
                      <a:pt x="95" y="410"/>
                    </a:cubicBezTo>
                    <a:cubicBezTo>
                      <a:pt x="98" y="409"/>
                      <a:pt x="93" y="407"/>
                      <a:pt x="97" y="407"/>
                    </a:cubicBezTo>
                    <a:cubicBezTo>
                      <a:pt x="95" y="405"/>
                      <a:pt x="95" y="405"/>
                      <a:pt x="95" y="405"/>
                    </a:cubicBezTo>
                    <a:cubicBezTo>
                      <a:pt x="100" y="406"/>
                      <a:pt x="100" y="406"/>
                      <a:pt x="100" y="406"/>
                    </a:cubicBezTo>
                    <a:cubicBezTo>
                      <a:pt x="98" y="403"/>
                      <a:pt x="95" y="399"/>
                      <a:pt x="94" y="397"/>
                    </a:cubicBezTo>
                    <a:cubicBezTo>
                      <a:pt x="91" y="395"/>
                      <a:pt x="94" y="399"/>
                      <a:pt x="90" y="397"/>
                    </a:cubicBezTo>
                    <a:cubicBezTo>
                      <a:pt x="92" y="397"/>
                      <a:pt x="91" y="394"/>
                      <a:pt x="89" y="393"/>
                    </a:cubicBezTo>
                    <a:cubicBezTo>
                      <a:pt x="92" y="396"/>
                      <a:pt x="87" y="395"/>
                      <a:pt x="85" y="394"/>
                    </a:cubicBezTo>
                    <a:cubicBezTo>
                      <a:pt x="82" y="392"/>
                      <a:pt x="81" y="388"/>
                      <a:pt x="81" y="388"/>
                    </a:cubicBezTo>
                    <a:cubicBezTo>
                      <a:pt x="86" y="389"/>
                      <a:pt x="86" y="389"/>
                      <a:pt x="86" y="389"/>
                    </a:cubicBezTo>
                    <a:cubicBezTo>
                      <a:pt x="82" y="388"/>
                      <a:pt x="85" y="388"/>
                      <a:pt x="82" y="386"/>
                    </a:cubicBezTo>
                    <a:cubicBezTo>
                      <a:pt x="81" y="386"/>
                      <a:pt x="78" y="386"/>
                      <a:pt x="77" y="387"/>
                    </a:cubicBezTo>
                    <a:cubicBezTo>
                      <a:pt x="75" y="385"/>
                      <a:pt x="74" y="383"/>
                      <a:pt x="73" y="383"/>
                    </a:cubicBezTo>
                    <a:cubicBezTo>
                      <a:pt x="77" y="384"/>
                      <a:pt x="77" y="384"/>
                      <a:pt x="77" y="384"/>
                    </a:cubicBezTo>
                    <a:cubicBezTo>
                      <a:pt x="73" y="381"/>
                      <a:pt x="79" y="381"/>
                      <a:pt x="74" y="378"/>
                    </a:cubicBezTo>
                    <a:cubicBezTo>
                      <a:pt x="72" y="378"/>
                      <a:pt x="72" y="378"/>
                      <a:pt x="72" y="378"/>
                    </a:cubicBezTo>
                    <a:cubicBezTo>
                      <a:pt x="72" y="377"/>
                      <a:pt x="72" y="376"/>
                      <a:pt x="73" y="377"/>
                    </a:cubicBezTo>
                    <a:cubicBezTo>
                      <a:pt x="71" y="377"/>
                      <a:pt x="69" y="375"/>
                      <a:pt x="68" y="374"/>
                    </a:cubicBezTo>
                    <a:cubicBezTo>
                      <a:pt x="69" y="373"/>
                      <a:pt x="69" y="373"/>
                      <a:pt x="69" y="373"/>
                    </a:cubicBezTo>
                    <a:cubicBezTo>
                      <a:pt x="67" y="372"/>
                      <a:pt x="63" y="371"/>
                      <a:pt x="63" y="368"/>
                    </a:cubicBezTo>
                    <a:cubicBezTo>
                      <a:pt x="62" y="371"/>
                      <a:pt x="65" y="370"/>
                      <a:pt x="66" y="373"/>
                    </a:cubicBezTo>
                    <a:cubicBezTo>
                      <a:pt x="66" y="377"/>
                      <a:pt x="62" y="372"/>
                      <a:pt x="62" y="371"/>
                    </a:cubicBezTo>
                    <a:cubicBezTo>
                      <a:pt x="64" y="370"/>
                      <a:pt x="58" y="367"/>
                      <a:pt x="56" y="364"/>
                    </a:cubicBezTo>
                    <a:cubicBezTo>
                      <a:pt x="56" y="363"/>
                      <a:pt x="55" y="361"/>
                      <a:pt x="55" y="360"/>
                    </a:cubicBezTo>
                    <a:cubicBezTo>
                      <a:pt x="53" y="360"/>
                      <a:pt x="53" y="360"/>
                      <a:pt x="53" y="360"/>
                    </a:cubicBezTo>
                    <a:cubicBezTo>
                      <a:pt x="56" y="357"/>
                      <a:pt x="49" y="356"/>
                      <a:pt x="49" y="353"/>
                    </a:cubicBezTo>
                    <a:cubicBezTo>
                      <a:pt x="50" y="354"/>
                      <a:pt x="51" y="353"/>
                      <a:pt x="51" y="351"/>
                    </a:cubicBezTo>
                    <a:cubicBezTo>
                      <a:pt x="50" y="355"/>
                      <a:pt x="45" y="349"/>
                      <a:pt x="44" y="350"/>
                    </a:cubicBezTo>
                    <a:cubicBezTo>
                      <a:pt x="42" y="345"/>
                      <a:pt x="48" y="349"/>
                      <a:pt x="48" y="347"/>
                    </a:cubicBezTo>
                    <a:cubicBezTo>
                      <a:pt x="45" y="346"/>
                      <a:pt x="46" y="341"/>
                      <a:pt x="43" y="341"/>
                    </a:cubicBezTo>
                    <a:cubicBezTo>
                      <a:pt x="44" y="345"/>
                      <a:pt x="41" y="341"/>
                      <a:pt x="40" y="341"/>
                    </a:cubicBezTo>
                    <a:cubicBezTo>
                      <a:pt x="38" y="337"/>
                      <a:pt x="41" y="341"/>
                      <a:pt x="40" y="338"/>
                    </a:cubicBezTo>
                    <a:cubicBezTo>
                      <a:pt x="39" y="336"/>
                      <a:pt x="36" y="335"/>
                      <a:pt x="37" y="338"/>
                    </a:cubicBezTo>
                    <a:cubicBezTo>
                      <a:pt x="36" y="335"/>
                      <a:pt x="32" y="333"/>
                      <a:pt x="32" y="330"/>
                    </a:cubicBezTo>
                    <a:cubicBezTo>
                      <a:pt x="33" y="328"/>
                      <a:pt x="36" y="335"/>
                      <a:pt x="36" y="333"/>
                    </a:cubicBezTo>
                    <a:cubicBezTo>
                      <a:pt x="32" y="326"/>
                      <a:pt x="30" y="331"/>
                      <a:pt x="27" y="325"/>
                    </a:cubicBezTo>
                    <a:cubicBezTo>
                      <a:pt x="27" y="328"/>
                      <a:pt x="24" y="327"/>
                      <a:pt x="22" y="324"/>
                    </a:cubicBezTo>
                    <a:cubicBezTo>
                      <a:pt x="19" y="317"/>
                      <a:pt x="24" y="327"/>
                      <a:pt x="25" y="323"/>
                    </a:cubicBezTo>
                    <a:cubicBezTo>
                      <a:pt x="23" y="321"/>
                      <a:pt x="23" y="321"/>
                      <a:pt x="23" y="321"/>
                    </a:cubicBezTo>
                    <a:cubicBezTo>
                      <a:pt x="25" y="316"/>
                      <a:pt x="31" y="327"/>
                      <a:pt x="32" y="322"/>
                    </a:cubicBezTo>
                    <a:cubicBezTo>
                      <a:pt x="30" y="320"/>
                      <a:pt x="30" y="320"/>
                      <a:pt x="30" y="320"/>
                    </a:cubicBezTo>
                    <a:cubicBezTo>
                      <a:pt x="31" y="320"/>
                      <a:pt x="32" y="321"/>
                      <a:pt x="33" y="319"/>
                    </a:cubicBezTo>
                    <a:cubicBezTo>
                      <a:pt x="30" y="319"/>
                      <a:pt x="30" y="313"/>
                      <a:pt x="29" y="312"/>
                    </a:cubicBezTo>
                    <a:cubicBezTo>
                      <a:pt x="27" y="312"/>
                      <a:pt x="30" y="315"/>
                      <a:pt x="29" y="315"/>
                    </a:cubicBezTo>
                    <a:cubicBezTo>
                      <a:pt x="27" y="312"/>
                      <a:pt x="24" y="311"/>
                      <a:pt x="24" y="306"/>
                    </a:cubicBezTo>
                    <a:cubicBezTo>
                      <a:pt x="26" y="308"/>
                      <a:pt x="26" y="304"/>
                      <a:pt x="27" y="305"/>
                    </a:cubicBezTo>
                    <a:cubicBezTo>
                      <a:pt x="27" y="303"/>
                      <a:pt x="25" y="305"/>
                      <a:pt x="25" y="301"/>
                    </a:cubicBezTo>
                    <a:cubicBezTo>
                      <a:pt x="26" y="301"/>
                      <a:pt x="26" y="301"/>
                      <a:pt x="26" y="301"/>
                    </a:cubicBezTo>
                    <a:cubicBezTo>
                      <a:pt x="23" y="289"/>
                      <a:pt x="22" y="272"/>
                      <a:pt x="18" y="260"/>
                    </a:cubicBezTo>
                    <a:cubicBezTo>
                      <a:pt x="20" y="258"/>
                      <a:pt x="20" y="254"/>
                      <a:pt x="21" y="247"/>
                    </a:cubicBezTo>
                    <a:cubicBezTo>
                      <a:pt x="21" y="250"/>
                      <a:pt x="19" y="247"/>
                      <a:pt x="19" y="246"/>
                    </a:cubicBezTo>
                    <a:cubicBezTo>
                      <a:pt x="21" y="242"/>
                      <a:pt x="21" y="242"/>
                      <a:pt x="21" y="242"/>
                    </a:cubicBezTo>
                    <a:cubicBezTo>
                      <a:pt x="23" y="239"/>
                      <a:pt x="22" y="233"/>
                      <a:pt x="21" y="230"/>
                    </a:cubicBezTo>
                    <a:cubicBezTo>
                      <a:pt x="22" y="229"/>
                      <a:pt x="22" y="229"/>
                      <a:pt x="23" y="229"/>
                    </a:cubicBezTo>
                    <a:cubicBezTo>
                      <a:pt x="24" y="225"/>
                      <a:pt x="22" y="225"/>
                      <a:pt x="22" y="224"/>
                    </a:cubicBezTo>
                    <a:cubicBezTo>
                      <a:pt x="23" y="221"/>
                      <a:pt x="23" y="221"/>
                      <a:pt x="23" y="221"/>
                    </a:cubicBezTo>
                    <a:cubicBezTo>
                      <a:pt x="22" y="221"/>
                      <a:pt x="22" y="221"/>
                      <a:pt x="22" y="221"/>
                    </a:cubicBezTo>
                    <a:cubicBezTo>
                      <a:pt x="22" y="217"/>
                      <a:pt x="23" y="213"/>
                      <a:pt x="25" y="213"/>
                    </a:cubicBezTo>
                    <a:cubicBezTo>
                      <a:pt x="25" y="212"/>
                      <a:pt x="25" y="211"/>
                      <a:pt x="24" y="212"/>
                    </a:cubicBezTo>
                    <a:cubicBezTo>
                      <a:pt x="26" y="209"/>
                      <a:pt x="28" y="200"/>
                      <a:pt x="29" y="193"/>
                    </a:cubicBezTo>
                    <a:cubicBezTo>
                      <a:pt x="28" y="196"/>
                      <a:pt x="27" y="196"/>
                      <a:pt x="26" y="196"/>
                    </a:cubicBezTo>
                    <a:cubicBezTo>
                      <a:pt x="24" y="194"/>
                      <a:pt x="27" y="194"/>
                      <a:pt x="26" y="191"/>
                    </a:cubicBezTo>
                    <a:cubicBezTo>
                      <a:pt x="27" y="192"/>
                      <a:pt x="28" y="189"/>
                      <a:pt x="28" y="192"/>
                    </a:cubicBezTo>
                    <a:cubicBezTo>
                      <a:pt x="33" y="185"/>
                      <a:pt x="36" y="173"/>
                      <a:pt x="40" y="164"/>
                    </a:cubicBezTo>
                    <a:cubicBezTo>
                      <a:pt x="40" y="162"/>
                      <a:pt x="40" y="162"/>
                      <a:pt x="39" y="161"/>
                    </a:cubicBezTo>
                    <a:cubicBezTo>
                      <a:pt x="45" y="156"/>
                      <a:pt x="47" y="148"/>
                      <a:pt x="51" y="142"/>
                    </a:cubicBezTo>
                    <a:cubicBezTo>
                      <a:pt x="49" y="143"/>
                      <a:pt x="48" y="139"/>
                      <a:pt x="50" y="136"/>
                    </a:cubicBezTo>
                    <a:cubicBezTo>
                      <a:pt x="51" y="131"/>
                      <a:pt x="53" y="136"/>
                      <a:pt x="56" y="133"/>
                    </a:cubicBezTo>
                    <a:cubicBezTo>
                      <a:pt x="57" y="131"/>
                      <a:pt x="59" y="128"/>
                      <a:pt x="60" y="127"/>
                    </a:cubicBezTo>
                    <a:cubicBezTo>
                      <a:pt x="60" y="127"/>
                      <a:pt x="60" y="127"/>
                      <a:pt x="60" y="127"/>
                    </a:cubicBezTo>
                    <a:cubicBezTo>
                      <a:pt x="61" y="125"/>
                      <a:pt x="63" y="121"/>
                      <a:pt x="65" y="120"/>
                    </a:cubicBezTo>
                    <a:cubicBezTo>
                      <a:pt x="65" y="120"/>
                      <a:pt x="65" y="120"/>
                      <a:pt x="65" y="120"/>
                    </a:cubicBezTo>
                    <a:cubicBezTo>
                      <a:pt x="67" y="118"/>
                      <a:pt x="69" y="117"/>
                      <a:pt x="71" y="115"/>
                    </a:cubicBezTo>
                    <a:cubicBezTo>
                      <a:pt x="70" y="113"/>
                      <a:pt x="75" y="109"/>
                      <a:pt x="74" y="107"/>
                    </a:cubicBezTo>
                    <a:cubicBezTo>
                      <a:pt x="75" y="107"/>
                      <a:pt x="74" y="107"/>
                      <a:pt x="75" y="107"/>
                    </a:cubicBezTo>
                    <a:cubicBezTo>
                      <a:pt x="74" y="106"/>
                      <a:pt x="74" y="106"/>
                      <a:pt x="74" y="106"/>
                    </a:cubicBezTo>
                    <a:cubicBezTo>
                      <a:pt x="78" y="103"/>
                      <a:pt x="78" y="103"/>
                      <a:pt x="78" y="103"/>
                    </a:cubicBezTo>
                    <a:cubicBezTo>
                      <a:pt x="78" y="104"/>
                      <a:pt x="78" y="105"/>
                      <a:pt x="78" y="106"/>
                    </a:cubicBezTo>
                    <a:cubicBezTo>
                      <a:pt x="82" y="103"/>
                      <a:pt x="78" y="104"/>
                      <a:pt x="79" y="101"/>
                    </a:cubicBezTo>
                    <a:cubicBezTo>
                      <a:pt x="81" y="98"/>
                      <a:pt x="82" y="99"/>
                      <a:pt x="84" y="99"/>
                    </a:cubicBezTo>
                    <a:cubicBezTo>
                      <a:pt x="84" y="100"/>
                      <a:pt x="82" y="100"/>
                      <a:pt x="81" y="101"/>
                    </a:cubicBezTo>
                    <a:cubicBezTo>
                      <a:pt x="81" y="103"/>
                      <a:pt x="83" y="100"/>
                      <a:pt x="84" y="101"/>
                    </a:cubicBezTo>
                    <a:cubicBezTo>
                      <a:pt x="85" y="100"/>
                      <a:pt x="84" y="98"/>
                      <a:pt x="86" y="97"/>
                    </a:cubicBezTo>
                    <a:cubicBezTo>
                      <a:pt x="88" y="96"/>
                      <a:pt x="92" y="92"/>
                      <a:pt x="92" y="93"/>
                    </a:cubicBezTo>
                    <a:cubicBezTo>
                      <a:pt x="93" y="91"/>
                      <a:pt x="95" y="90"/>
                      <a:pt x="96" y="88"/>
                    </a:cubicBezTo>
                    <a:cubicBezTo>
                      <a:pt x="94" y="89"/>
                      <a:pt x="91" y="91"/>
                      <a:pt x="90" y="91"/>
                    </a:cubicBezTo>
                    <a:cubicBezTo>
                      <a:pt x="91" y="90"/>
                      <a:pt x="94" y="87"/>
                      <a:pt x="94" y="87"/>
                    </a:cubicBezTo>
                    <a:cubicBezTo>
                      <a:pt x="94" y="88"/>
                      <a:pt x="94" y="88"/>
                      <a:pt x="94" y="88"/>
                    </a:cubicBezTo>
                    <a:cubicBezTo>
                      <a:pt x="94" y="87"/>
                      <a:pt x="99" y="84"/>
                      <a:pt x="96" y="85"/>
                    </a:cubicBezTo>
                    <a:cubicBezTo>
                      <a:pt x="100" y="84"/>
                      <a:pt x="100" y="84"/>
                      <a:pt x="100" y="84"/>
                    </a:cubicBezTo>
                    <a:cubicBezTo>
                      <a:pt x="100" y="82"/>
                      <a:pt x="103" y="80"/>
                      <a:pt x="105" y="78"/>
                    </a:cubicBezTo>
                    <a:cubicBezTo>
                      <a:pt x="106" y="80"/>
                      <a:pt x="106" y="82"/>
                      <a:pt x="110" y="80"/>
                    </a:cubicBezTo>
                    <a:cubicBezTo>
                      <a:pt x="113" y="76"/>
                      <a:pt x="113" y="76"/>
                      <a:pt x="113" y="76"/>
                    </a:cubicBezTo>
                    <a:cubicBezTo>
                      <a:pt x="115" y="74"/>
                      <a:pt x="116" y="74"/>
                      <a:pt x="116" y="75"/>
                    </a:cubicBezTo>
                    <a:cubicBezTo>
                      <a:pt x="124" y="71"/>
                      <a:pt x="121" y="66"/>
                      <a:pt x="128" y="64"/>
                    </a:cubicBezTo>
                    <a:cubicBezTo>
                      <a:pt x="126" y="67"/>
                      <a:pt x="129" y="66"/>
                      <a:pt x="132" y="65"/>
                    </a:cubicBezTo>
                    <a:cubicBezTo>
                      <a:pt x="131" y="65"/>
                      <a:pt x="131" y="64"/>
                      <a:pt x="132" y="63"/>
                    </a:cubicBezTo>
                    <a:cubicBezTo>
                      <a:pt x="131" y="63"/>
                      <a:pt x="132" y="65"/>
                      <a:pt x="129" y="65"/>
                    </a:cubicBezTo>
                    <a:cubicBezTo>
                      <a:pt x="128" y="65"/>
                      <a:pt x="131" y="63"/>
                      <a:pt x="132" y="62"/>
                    </a:cubicBezTo>
                    <a:cubicBezTo>
                      <a:pt x="139" y="63"/>
                      <a:pt x="150" y="53"/>
                      <a:pt x="160" y="50"/>
                    </a:cubicBezTo>
                    <a:cubicBezTo>
                      <a:pt x="158" y="48"/>
                      <a:pt x="163" y="48"/>
                      <a:pt x="164" y="46"/>
                    </a:cubicBezTo>
                    <a:cubicBezTo>
                      <a:pt x="165" y="49"/>
                      <a:pt x="169" y="43"/>
                      <a:pt x="172" y="44"/>
                    </a:cubicBezTo>
                    <a:cubicBezTo>
                      <a:pt x="170" y="42"/>
                      <a:pt x="170" y="42"/>
                      <a:pt x="170" y="42"/>
                    </a:cubicBezTo>
                    <a:cubicBezTo>
                      <a:pt x="176" y="41"/>
                      <a:pt x="177" y="34"/>
                      <a:pt x="182" y="36"/>
                    </a:cubicBezTo>
                    <a:cubicBezTo>
                      <a:pt x="185" y="35"/>
                      <a:pt x="182" y="38"/>
                      <a:pt x="181" y="39"/>
                    </a:cubicBezTo>
                    <a:cubicBezTo>
                      <a:pt x="186" y="40"/>
                      <a:pt x="191" y="32"/>
                      <a:pt x="196" y="34"/>
                    </a:cubicBezTo>
                    <a:cubicBezTo>
                      <a:pt x="196" y="33"/>
                      <a:pt x="194" y="32"/>
                      <a:pt x="197" y="30"/>
                    </a:cubicBezTo>
                    <a:cubicBezTo>
                      <a:pt x="201" y="30"/>
                      <a:pt x="207" y="29"/>
                      <a:pt x="207" y="29"/>
                    </a:cubicBezTo>
                    <a:cubicBezTo>
                      <a:pt x="209" y="28"/>
                      <a:pt x="210" y="27"/>
                      <a:pt x="213" y="27"/>
                    </a:cubicBezTo>
                    <a:cubicBezTo>
                      <a:pt x="213" y="28"/>
                      <a:pt x="212" y="28"/>
                      <a:pt x="211" y="29"/>
                    </a:cubicBezTo>
                    <a:cubicBezTo>
                      <a:pt x="215" y="28"/>
                      <a:pt x="219" y="26"/>
                      <a:pt x="222" y="24"/>
                    </a:cubicBezTo>
                    <a:cubicBezTo>
                      <a:pt x="225" y="26"/>
                      <a:pt x="233" y="23"/>
                      <a:pt x="238" y="23"/>
                    </a:cubicBezTo>
                    <a:cubicBezTo>
                      <a:pt x="241" y="20"/>
                      <a:pt x="247" y="23"/>
                      <a:pt x="247" y="20"/>
                    </a:cubicBezTo>
                    <a:cubicBezTo>
                      <a:pt x="247" y="20"/>
                      <a:pt x="247" y="20"/>
                      <a:pt x="248" y="21"/>
                    </a:cubicBezTo>
                    <a:cubicBezTo>
                      <a:pt x="249" y="19"/>
                      <a:pt x="251" y="17"/>
                      <a:pt x="253" y="17"/>
                    </a:cubicBezTo>
                    <a:cubicBezTo>
                      <a:pt x="253" y="19"/>
                      <a:pt x="253" y="19"/>
                      <a:pt x="253" y="19"/>
                    </a:cubicBezTo>
                    <a:cubicBezTo>
                      <a:pt x="252" y="22"/>
                      <a:pt x="260" y="19"/>
                      <a:pt x="261" y="20"/>
                    </a:cubicBezTo>
                    <a:cubicBezTo>
                      <a:pt x="258" y="19"/>
                      <a:pt x="263" y="20"/>
                      <a:pt x="263" y="18"/>
                    </a:cubicBezTo>
                    <a:cubicBezTo>
                      <a:pt x="266" y="18"/>
                      <a:pt x="266" y="18"/>
                      <a:pt x="266" y="18"/>
                    </a:cubicBezTo>
                    <a:cubicBezTo>
                      <a:pt x="271" y="17"/>
                      <a:pt x="267" y="17"/>
                      <a:pt x="273" y="16"/>
                    </a:cubicBezTo>
                    <a:cubicBezTo>
                      <a:pt x="276" y="16"/>
                      <a:pt x="274" y="19"/>
                      <a:pt x="273" y="19"/>
                    </a:cubicBezTo>
                    <a:cubicBezTo>
                      <a:pt x="275" y="20"/>
                      <a:pt x="278" y="19"/>
                      <a:pt x="281" y="19"/>
                    </a:cubicBezTo>
                    <a:cubicBezTo>
                      <a:pt x="280" y="18"/>
                      <a:pt x="280" y="18"/>
                      <a:pt x="281" y="18"/>
                    </a:cubicBezTo>
                    <a:cubicBezTo>
                      <a:pt x="281" y="18"/>
                      <a:pt x="281" y="18"/>
                      <a:pt x="281" y="19"/>
                    </a:cubicBezTo>
                    <a:cubicBezTo>
                      <a:pt x="282" y="18"/>
                      <a:pt x="283" y="18"/>
                      <a:pt x="285" y="18"/>
                    </a:cubicBezTo>
                    <a:cubicBezTo>
                      <a:pt x="285" y="19"/>
                      <a:pt x="285" y="19"/>
                      <a:pt x="285" y="19"/>
                    </a:cubicBezTo>
                    <a:cubicBezTo>
                      <a:pt x="283" y="19"/>
                      <a:pt x="282" y="19"/>
                      <a:pt x="281" y="19"/>
                    </a:cubicBezTo>
                    <a:cubicBezTo>
                      <a:pt x="282" y="19"/>
                      <a:pt x="283" y="19"/>
                      <a:pt x="284" y="19"/>
                    </a:cubicBezTo>
                    <a:cubicBezTo>
                      <a:pt x="285" y="19"/>
                      <a:pt x="285" y="19"/>
                      <a:pt x="285" y="19"/>
                    </a:cubicBezTo>
                    <a:cubicBezTo>
                      <a:pt x="286" y="19"/>
                      <a:pt x="287" y="19"/>
                      <a:pt x="288" y="20"/>
                    </a:cubicBezTo>
                    <a:cubicBezTo>
                      <a:pt x="287" y="21"/>
                      <a:pt x="287" y="21"/>
                      <a:pt x="287" y="21"/>
                    </a:cubicBezTo>
                    <a:cubicBezTo>
                      <a:pt x="289" y="22"/>
                      <a:pt x="294" y="20"/>
                      <a:pt x="294" y="20"/>
                    </a:cubicBezTo>
                    <a:cubicBezTo>
                      <a:pt x="303" y="22"/>
                      <a:pt x="318" y="23"/>
                      <a:pt x="322" y="24"/>
                    </a:cubicBezTo>
                    <a:cubicBezTo>
                      <a:pt x="319" y="23"/>
                      <a:pt x="318" y="24"/>
                      <a:pt x="320" y="24"/>
                    </a:cubicBezTo>
                    <a:cubicBezTo>
                      <a:pt x="323" y="25"/>
                      <a:pt x="326" y="24"/>
                      <a:pt x="326" y="25"/>
                    </a:cubicBezTo>
                    <a:cubicBezTo>
                      <a:pt x="329" y="25"/>
                      <a:pt x="328" y="27"/>
                      <a:pt x="332" y="28"/>
                    </a:cubicBezTo>
                    <a:cubicBezTo>
                      <a:pt x="332" y="29"/>
                      <a:pt x="333" y="27"/>
                      <a:pt x="332" y="27"/>
                    </a:cubicBezTo>
                    <a:cubicBezTo>
                      <a:pt x="337" y="31"/>
                      <a:pt x="347" y="31"/>
                      <a:pt x="354" y="36"/>
                    </a:cubicBezTo>
                    <a:cubicBezTo>
                      <a:pt x="353" y="36"/>
                      <a:pt x="352" y="36"/>
                      <a:pt x="351" y="37"/>
                    </a:cubicBezTo>
                    <a:cubicBezTo>
                      <a:pt x="357" y="38"/>
                      <a:pt x="363" y="41"/>
                      <a:pt x="369" y="42"/>
                    </a:cubicBezTo>
                    <a:cubicBezTo>
                      <a:pt x="368" y="42"/>
                      <a:pt x="368" y="43"/>
                      <a:pt x="366" y="43"/>
                    </a:cubicBezTo>
                    <a:cubicBezTo>
                      <a:pt x="369" y="44"/>
                      <a:pt x="372" y="46"/>
                      <a:pt x="375" y="47"/>
                    </a:cubicBezTo>
                    <a:cubicBezTo>
                      <a:pt x="375" y="47"/>
                      <a:pt x="375" y="47"/>
                      <a:pt x="375" y="47"/>
                    </a:cubicBezTo>
                    <a:cubicBezTo>
                      <a:pt x="373" y="44"/>
                      <a:pt x="378" y="46"/>
                      <a:pt x="381" y="48"/>
                    </a:cubicBezTo>
                    <a:cubicBezTo>
                      <a:pt x="380" y="48"/>
                      <a:pt x="380" y="48"/>
                      <a:pt x="380" y="48"/>
                    </a:cubicBezTo>
                    <a:cubicBezTo>
                      <a:pt x="384" y="51"/>
                      <a:pt x="385" y="50"/>
                      <a:pt x="388" y="53"/>
                    </a:cubicBezTo>
                    <a:cubicBezTo>
                      <a:pt x="390" y="55"/>
                      <a:pt x="386" y="52"/>
                      <a:pt x="386" y="53"/>
                    </a:cubicBezTo>
                    <a:cubicBezTo>
                      <a:pt x="386" y="56"/>
                      <a:pt x="393" y="61"/>
                      <a:pt x="394" y="62"/>
                    </a:cubicBezTo>
                    <a:cubicBezTo>
                      <a:pt x="395" y="62"/>
                      <a:pt x="396" y="63"/>
                      <a:pt x="397" y="62"/>
                    </a:cubicBezTo>
                    <a:cubicBezTo>
                      <a:pt x="400" y="64"/>
                      <a:pt x="397" y="64"/>
                      <a:pt x="399" y="66"/>
                    </a:cubicBezTo>
                    <a:cubicBezTo>
                      <a:pt x="409" y="69"/>
                      <a:pt x="409" y="69"/>
                      <a:pt x="409" y="69"/>
                    </a:cubicBezTo>
                    <a:cubicBezTo>
                      <a:pt x="408" y="69"/>
                      <a:pt x="410" y="73"/>
                      <a:pt x="407" y="71"/>
                    </a:cubicBezTo>
                    <a:cubicBezTo>
                      <a:pt x="412" y="76"/>
                      <a:pt x="417" y="77"/>
                      <a:pt x="422" y="80"/>
                    </a:cubicBezTo>
                    <a:cubicBezTo>
                      <a:pt x="423" y="82"/>
                      <a:pt x="428" y="87"/>
                      <a:pt x="430" y="89"/>
                    </a:cubicBezTo>
                    <a:cubicBezTo>
                      <a:pt x="429" y="90"/>
                      <a:pt x="428" y="87"/>
                      <a:pt x="427" y="87"/>
                    </a:cubicBezTo>
                    <a:cubicBezTo>
                      <a:pt x="428" y="91"/>
                      <a:pt x="428" y="91"/>
                      <a:pt x="428" y="91"/>
                    </a:cubicBezTo>
                    <a:cubicBezTo>
                      <a:pt x="425" y="87"/>
                      <a:pt x="427" y="93"/>
                      <a:pt x="424" y="91"/>
                    </a:cubicBezTo>
                    <a:cubicBezTo>
                      <a:pt x="428" y="94"/>
                      <a:pt x="432" y="102"/>
                      <a:pt x="435" y="107"/>
                    </a:cubicBezTo>
                    <a:cubicBezTo>
                      <a:pt x="435" y="102"/>
                      <a:pt x="440" y="113"/>
                      <a:pt x="443" y="111"/>
                    </a:cubicBezTo>
                    <a:cubicBezTo>
                      <a:pt x="447" y="117"/>
                      <a:pt x="443" y="115"/>
                      <a:pt x="443" y="118"/>
                    </a:cubicBezTo>
                    <a:cubicBezTo>
                      <a:pt x="448" y="124"/>
                      <a:pt x="451" y="130"/>
                      <a:pt x="453" y="136"/>
                    </a:cubicBezTo>
                    <a:cubicBezTo>
                      <a:pt x="453" y="136"/>
                      <a:pt x="453" y="136"/>
                      <a:pt x="453" y="136"/>
                    </a:cubicBezTo>
                    <a:cubicBezTo>
                      <a:pt x="456" y="141"/>
                      <a:pt x="459" y="150"/>
                      <a:pt x="464" y="155"/>
                    </a:cubicBezTo>
                    <a:cubicBezTo>
                      <a:pt x="463" y="154"/>
                      <a:pt x="463" y="155"/>
                      <a:pt x="462" y="154"/>
                    </a:cubicBezTo>
                    <a:cubicBezTo>
                      <a:pt x="463" y="160"/>
                      <a:pt x="465" y="154"/>
                      <a:pt x="466" y="161"/>
                    </a:cubicBezTo>
                    <a:cubicBezTo>
                      <a:pt x="465" y="160"/>
                      <a:pt x="465" y="160"/>
                      <a:pt x="465" y="160"/>
                    </a:cubicBezTo>
                    <a:cubicBezTo>
                      <a:pt x="467" y="164"/>
                      <a:pt x="467" y="169"/>
                      <a:pt x="470" y="173"/>
                    </a:cubicBezTo>
                    <a:cubicBezTo>
                      <a:pt x="469" y="174"/>
                      <a:pt x="469" y="173"/>
                      <a:pt x="468" y="172"/>
                    </a:cubicBezTo>
                    <a:cubicBezTo>
                      <a:pt x="470" y="177"/>
                      <a:pt x="471" y="182"/>
                      <a:pt x="474" y="186"/>
                    </a:cubicBezTo>
                    <a:cubicBezTo>
                      <a:pt x="473" y="186"/>
                      <a:pt x="472" y="186"/>
                      <a:pt x="471" y="184"/>
                    </a:cubicBezTo>
                    <a:cubicBezTo>
                      <a:pt x="471" y="189"/>
                      <a:pt x="474" y="189"/>
                      <a:pt x="474" y="193"/>
                    </a:cubicBezTo>
                    <a:cubicBezTo>
                      <a:pt x="475" y="194"/>
                      <a:pt x="474" y="197"/>
                      <a:pt x="474" y="196"/>
                    </a:cubicBezTo>
                    <a:cubicBezTo>
                      <a:pt x="475" y="198"/>
                      <a:pt x="476" y="205"/>
                      <a:pt x="477" y="207"/>
                    </a:cubicBezTo>
                    <a:cubicBezTo>
                      <a:pt x="476" y="208"/>
                      <a:pt x="476" y="209"/>
                      <a:pt x="475" y="212"/>
                    </a:cubicBezTo>
                    <a:cubicBezTo>
                      <a:pt x="478" y="236"/>
                      <a:pt x="473" y="260"/>
                      <a:pt x="467" y="283"/>
                    </a:cubicBezTo>
                    <a:cubicBezTo>
                      <a:pt x="463" y="286"/>
                      <a:pt x="467" y="277"/>
                      <a:pt x="464" y="279"/>
                    </a:cubicBezTo>
                    <a:cubicBezTo>
                      <a:pt x="467" y="280"/>
                      <a:pt x="464" y="283"/>
                      <a:pt x="461" y="290"/>
                    </a:cubicBezTo>
                    <a:cubicBezTo>
                      <a:pt x="461" y="290"/>
                      <a:pt x="461" y="290"/>
                      <a:pt x="461" y="290"/>
                    </a:cubicBezTo>
                    <a:cubicBezTo>
                      <a:pt x="460" y="293"/>
                      <a:pt x="458" y="294"/>
                      <a:pt x="457" y="297"/>
                    </a:cubicBezTo>
                    <a:cubicBezTo>
                      <a:pt x="458" y="297"/>
                      <a:pt x="458" y="297"/>
                      <a:pt x="458" y="297"/>
                    </a:cubicBezTo>
                    <a:cubicBezTo>
                      <a:pt x="458" y="301"/>
                      <a:pt x="452" y="303"/>
                      <a:pt x="453" y="306"/>
                    </a:cubicBezTo>
                    <a:cubicBezTo>
                      <a:pt x="451" y="307"/>
                      <a:pt x="451" y="307"/>
                      <a:pt x="451" y="307"/>
                    </a:cubicBezTo>
                    <a:cubicBezTo>
                      <a:pt x="451" y="312"/>
                      <a:pt x="447" y="312"/>
                      <a:pt x="447" y="316"/>
                    </a:cubicBezTo>
                    <a:cubicBezTo>
                      <a:pt x="447" y="316"/>
                      <a:pt x="447" y="316"/>
                      <a:pt x="447" y="316"/>
                    </a:cubicBezTo>
                    <a:cubicBezTo>
                      <a:pt x="443" y="320"/>
                      <a:pt x="442" y="327"/>
                      <a:pt x="439" y="328"/>
                    </a:cubicBezTo>
                    <a:cubicBezTo>
                      <a:pt x="437" y="332"/>
                      <a:pt x="434" y="337"/>
                      <a:pt x="435" y="339"/>
                    </a:cubicBezTo>
                    <a:cubicBezTo>
                      <a:pt x="433" y="339"/>
                      <a:pt x="433" y="338"/>
                      <a:pt x="433" y="337"/>
                    </a:cubicBezTo>
                    <a:cubicBezTo>
                      <a:pt x="422" y="352"/>
                      <a:pt x="406" y="365"/>
                      <a:pt x="395" y="377"/>
                    </a:cubicBezTo>
                    <a:cubicBezTo>
                      <a:pt x="394" y="378"/>
                      <a:pt x="395" y="377"/>
                      <a:pt x="395" y="376"/>
                    </a:cubicBezTo>
                    <a:cubicBezTo>
                      <a:pt x="389" y="385"/>
                      <a:pt x="378" y="390"/>
                      <a:pt x="378" y="398"/>
                    </a:cubicBezTo>
                    <a:cubicBezTo>
                      <a:pt x="377" y="402"/>
                      <a:pt x="377" y="402"/>
                      <a:pt x="377" y="402"/>
                    </a:cubicBezTo>
                    <a:cubicBezTo>
                      <a:pt x="375" y="403"/>
                      <a:pt x="375" y="402"/>
                      <a:pt x="373" y="403"/>
                    </a:cubicBezTo>
                    <a:cubicBezTo>
                      <a:pt x="373" y="406"/>
                      <a:pt x="368" y="411"/>
                      <a:pt x="369" y="413"/>
                    </a:cubicBezTo>
                    <a:cubicBezTo>
                      <a:pt x="368" y="414"/>
                      <a:pt x="369" y="412"/>
                      <a:pt x="368" y="412"/>
                    </a:cubicBezTo>
                    <a:cubicBezTo>
                      <a:pt x="365" y="416"/>
                      <a:pt x="365" y="422"/>
                      <a:pt x="363" y="426"/>
                    </a:cubicBezTo>
                    <a:cubicBezTo>
                      <a:pt x="363" y="424"/>
                      <a:pt x="363" y="424"/>
                      <a:pt x="363" y="424"/>
                    </a:cubicBezTo>
                    <a:cubicBezTo>
                      <a:pt x="349" y="443"/>
                      <a:pt x="340" y="473"/>
                      <a:pt x="342" y="493"/>
                    </a:cubicBezTo>
                    <a:cubicBezTo>
                      <a:pt x="343" y="498"/>
                      <a:pt x="340" y="495"/>
                      <a:pt x="340" y="497"/>
                    </a:cubicBezTo>
                    <a:cubicBezTo>
                      <a:pt x="342" y="517"/>
                      <a:pt x="338" y="542"/>
                      <a:pt x="349" y="558"/>
                    </a:cubicBezTo>
                    <a:cubicBezTo>
                      <a:pt x="355" y="570"/>
                      <a:pt x="363" y="573"/>
                      <a:pt x="363" y="573"/>
                    </a:cubicBezTo>
                    <a:cubicBezTo>
                      <a:pt x="346" y="542"/>
                      <a:pt x="349" y="513"/>
                      <a:pt x="356" y="481"/>
                    </a:cubicBezTo>
                    <a:cubicBezTo>
                      <a:pt x="356" y="470"/>
                      <a:pt x="359" y="457"/>
                      <a:pt x="363" y="448"/>
                    </a:cubicBezTo>
                    <a:cubicBezTo>
                      <a:pt x="376" y="404"/>
                      <a:pt x="410" y="388"/>
                      <a:pt x="444" y="349"/>
                    </a:cubicBezTo>
                    <a:cubicBezTo>
                      <a:pt x="442" y="350"/>
                      <a:pt x="443" y="348"/>
                      <a:pt x="444" y="346"/>
                    </a:cubicBezTo>
                    <a:cubicBezTo>
                      <a:pt x="445" y="345"/>
                      <a:pt x="445" y="345"/>
                      <a:pt x="445" y="345"/>
                    </a:cubicBezTo>
                    <a:cubicBezTo>
                      <a:pt x="446" y="342"/>
                      <a:pt x="446" y="342"/>
                      <a:pt x="446" y="342"/>
                    </a:cubicBezTo>
                    <a:cubicBezTo>
                      <a:pt x="448" y="339"/>
                      <a:pt x="449" y="341"/>
                      <a:pt x="447" y="344"/>
                    </a:cubicBezTo>
                    <a:cubicBezTo>
                      <a:pt x="459" y="329"/>
                      <a:pt x="467" y="314"/>
                      <a:pt x="475" y="297"/>
                    </a:cubicBezTo>
                    <a:cubicBezTo>
                      <a:pt x="474" y="295"/>
                      <a:pt x="479" y="288"/>
                      <a:pt x="477" y="286"/>
                    </a:cubicBezTo>
                    <a:cubicBezTo>
                      <a:pt x="478" y="286"/>
                      <a:pt x="478" y="286"/>
                      <a:pt x="478" y="287"/>
                    </a:cubicBezTo>
                    <a:cubicBezTo>
                      <a:pt x="481" y="274"/>
                      <a:pt x="482" y="274"/>
                      <a:pt x="487" y="263"/>
                    </a:cubicBezTo>
                    <a:cubicBezTo>
                      <a:pt x="501" y="211"/>
                      <a:pt x="485" y="161"/>
                      <a:pt x="463" y="1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27" name="Rectangle 77"/>
              <p:cNvSpPr>
                <a:spLocks noChangeArrowheads="1"/>
              </p:cNvSpPr>
              <p:nvPr/>
            </p:nvSpPr>
            <p:spPr bwMode="auto">
              <a:xfrm>
                <a:off x="4586" y="1893"/>
                <a:ext cx="1" cy="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28" name="Freeform 78"/>
              <p:cNvSpPr/>
              <p:nvPr/>
            </p:nvSpPr>
            <p:spPr bwMode="auto">
              <a:xfrm>
                <a:off x="3937" y="2817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29" name="Freeform 79"/>
              <p:cNvSpPr/>
              <p:nvPr/>
            </p:nvSpPr>
            <p:spPr bwMode="auto">
              <a:xfrm>
                <a:off x="4629" y="1859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30" name="Freeform 80"/>
              <p:cNvSpPr/>
              <p:nvPr/>
            </p:nvSpPr>
            <p:spPr bwMode="auto">
              <a:xfrm>
                <a:off x="3967" y="281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31" name="Freeform 81"/>
              <p:cNvSpPr/>
              <p:nvPr/>
            </p:nvSpPr>
            <p:spPr bwMode="auto">
              <a:xfrm>
                <a:off x="4618" y="1878"/>
                <a:ext cx="2" cy="4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0"/>
                      <a:pt x="1" y="2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32" name="Freeform 82"/>
              <p:cNvSpPr/>
              <p:nvPr/>
            </p:nvSpPr>
            <p:spPr bwMode="auto">
              <a:xfrm>
                <a:off x="3814" y="22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33" name="Freeform 83"/>
              <p:cNvSpPr/>
              <p:nvPr/>
            </p:nvSpPr>
            <p:spPr bwMode="auto">
              <a:xfrm>
                <a:off x="3876" y="2438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34" name="Freeform 84"/>
              <p:cNvSpPr/>
              <p:nvPr/>
            </p:nvSpPr>
            <p:spPr bwMode="auto">
              <a:xfrm>
                <a:off x="4618" y="18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35" name="Freeform 85"/>
              <p:cNvSpPr/>
              <p:nvPr/>
            </p:nvSpPr>
            <p:spPr bwMode="auto">
              <a:xfrm>
                <a:off x="3801" y="2272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36" name="Freeform 86"/>
              <p:cNvSpPr/>
              <p:nvPr/>
            </p:nvSpPr>
            <p:spPr bwMode="auto">
              <a:xfrm>
                <a:off x="3808" y="2266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37" name="Freeform 87"/>
              <p:cNvSpPr/>
              <p:nvPr/>
            </p:nvSpPr>
            <p:spPr bwMode="auto">
              <a:xfrm>
                <a:off x="3878" y="2393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38" name="Freeform 88"/>
              <p:cNvSpPr/>
              <p:nvPr/>
            </p:nvSpPr>
            <p:spPr bwMode="auto">
              <a:xfrm>
                <a:off x="3810" y="2266"/>
                <a:ext cx="6" cy="0"/>
              </a:xfrm>
              <a:custGeom>
                <a:avLst/>
                <a:gdLst>
                  <a:gd name="T0" fmla="*/ 1 w 3"/>
                  <a:gd name="T1" fmla="*/ 0 w 3"/>
                  <a:gd name="T2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39" name="Freeform 89"/>
              <p:cNvSpPr/>
              <p:nvPr/>
            </p:nvSpPr>
            <p:spPr bwMode="auto">
              <a:xfrm>
                <a:off x="3935" y="2247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40" name="Freeform 90"/>
              <p:cNvSpPr/>
              <p:nvPr/>
            </p:nvSpPr>
            <p:spPr bwMode="auto">
              <a:xfrm>
                <a:off x="3876" y="2213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41" name="Oval 91"/>
              <p:cNvSpPr>
                <a:spLocks noChangeArrowheads="1"/>
              </p:cNvSpPr>
              <p:nvPr/>
            </p:nvSpPr>
            <p:spPr bwMode="auto">
              <a:xfrm>
                <a:off x="3814" y="2266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42" name="Freeform 92"/>
              <p:cNvSpPr/>
              <p:nvPr/>
            </p:nvSpPr>
            <p:spPr bwMode="auto">
              <a:xfrm>
                <a:off x="3801" y="2007"/>
                <a:ext cx="5" cy="7"/>
              </a:xfrm>
              <a:custGeom>
                <a:avLst/>
                <a:gdLst>
                  <a:gd name="T0" fmla="*/ 1 w 2"/>
                  <a:gd name="T1" fmla="*/ 0 h 3"/>
                  <a:gd name="T2" fmla="*/ 2 w 2"/>
                  <a:gd name="T3" fmla="*/ 3 h 3"/>
                  <a:gd name="T4" fmla="*/ 1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0" y="0"/>
                      <a:pt x="0" y="1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43" name="Freeform 93"/>
              <p:cNvSpPr/>
              <p:nvPr/>
            </p:nvSpPr>
            <p:spPr bwMode="auto">
              <a:xfrm>
                <a:off x="3837" y="24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44" name="Freeform 94"/>
              <p:cNvSpPr/>
              <p:nvPr/>
            </p:nvSpPr>
            <p:spPr bwMode="auto">
              <a:xfrm>
                <a:off x="4398" y="2296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45" name="Freeform 95"/>
              <p:cNvSpPr/>
              <p:nvPr/>
            </p:nvSpPr>
            <p:spPr bwMode="auto">
              <a:xfrm>
                <a:off x="4376" y="2249"/>
                <a:ext cx="227" cy="119"/>
              </a:xfrm>
              <a:custGeom>
                <a:avLst/>
                <a:gdLst>
                  <a:gd name="T0" fmla="*/ 90 w 107"/>
                  <a:gd name="T1" fmla="*/ 34 h 56"/>
                  <a:gd name="T2" fmla="*/ 75 w 107"/>
                  <a:gd name="T3" fmla="*/ 23 h 56"/>
                  <a:gd name="T4" fmla="*/ 59 w 107"/>
                  <a:gd name="T5" fmla="*/ 22 h 56"/>
                  <a:gd name="T6" fmla="*/ 54 w 107"/>
                  <a:gd name="T7" fmla="*/ 18 h 56"/>
                  <a:gd name="T8" fmla="*/ 44 w 107"/>
                  <a:gd name="T9" fmla="*/ 13 h 56"/>
                  <a:gd name="T10" fmla="*/ 37 w 107"/>
                  <a:gd name="T11" fmla="*/ 9 h 56"/>
                  <a:gd name="T12" fmla="*/ 30 w 107"/>
                  <a:gd name="T13" fmla="*/ 11 h 56"/>
                  <a:gd name="T14" fmla="*/ 20 w 107"/>
                  <a:gd name="T15" fmla="*/ 8 h 56"/>
                  <a:gd name="T16" fmla="*/ 15 w 107"/>
                  <a:gd name="T17" fmla="*/ 6 h 56"/>
                  <a:gd name="T18" fmla="*/ 9 w 107"/>
                  <a:gd name="T19" fmla="*/ 1 h 56"/>
                  <a:gd name="T20" fmla="*/ 6 w 107"/>
                  <a:gd name="T21" fmla="*/ 1 h 56"/>
                  <a:gd name="T22" fmla="*/ 3 w 107"/>
                  <a:gd name="T23" fmla="*/ 3 h 56"/>
                  <a:gd name="T24" fmla="*/ 0 w 107"/>
                  <a:gd name="T25" fmla="*/ 5 h 56"/>
                  <a:gd name="T26" fmla="*/ 1 w 107"/>
                  <a:gd name="T27" fmla="*/ 8 h 56"/>
                  <a:gd name="T28" fmla="*/ 6 w 107"/>
                  <a:gd name="T29" fmla="*/ 9 h 56"/>
                  <a:gd name="T30" fmla="*/ 8 w 107"/>
                  <a:gd name="T31" fmla="*/ 14 h 56"/>
                  <a:gd name="T32" fmla="*/ 3 w 107"/>
                  <a:gd name="T33" fmla="*/ 19 h 56"/>
                  <a:gd name="T34" fmla="*/ 5 w 107"/>
                  <a:gd name="T35" fmla="*/ 20 h 56"/>
                  <a:gd name="T36" fmla="*/ 8 w 107"/>
                  <a:gd name="T37" fmla="*/ 18 h 56"/>
                  <a:gd name="T38" fmla="*/ 8 w 107"/>
                  <a:gd name="T39" fmla="*/ 20 h 56"/>
                  <a:gd name="T40" fmla="*/ 12 w 107"/>
                  <a:gd name="T41" fmla="*/ 17 h 56"/>
                  <a:gd name="T42" fmla="*/ 11 w 107"/>
                  <a:gd name="T43" fmla="*/ 22 h 56"/>
                  <a:gd name="T44" fmla="*/ 11 w 107"/>
                  <a:gd name="T45" fmla="*/ 25 h 56"/>
                  <a:gd name="T46" fmla="*/ 13 w 107"/>
                  <a:gd name="T47" fmla="*/ 23 h 56"/>
                  <a:gd name="T48" fmla="*/ 14 w 107"/>
                  <a:gd name="T49" fmla="*/ 25 h 56"/>
                  <a:gd name="T50" fmla="*/ 17 w 107"/>
                  <a:gd name="T51" fmla="*/ 22 h 56"/>
                  <a:gd name="T52" fmla="*/ 21 w 107"/>
                  <a:gd name="T53" fmla="*/ 18 h 56"/>
                  <a:gd name="T54" fmla="*/ 20 w 107"/>
                  <a:gd name="T55" fmla="*/ 23 h 56"/>
                  <a:gd name="T56" fmla="*/ 24 w 107"/>
                  <a:gd name="T57" fmla="*/ 26 h 56"/>
                  <a:gd name="T58" fmla="*/ 26 w 107"/>
                  <a:gd name="T59" fmla="*/ 27 h 56"/>
                  <a:gd name="T60" fmla="*/ 28 w 107"/>
                  <a:gd name="T61" fmla="*/ 27 h 56"/>
                  <a:gd name="T62" fmla="*/ 33 w 107"/>
                  <a:gd name="T63" fmla="*/ 29 h 56"/>
                  <a:gd name="T64" fmla="*/ 35 w 107"/>
                  <a:gd name="T65" fmla="*/ 30 h 56"/>
                  <a:gd name="T66" fmla="*/ 36 w 107"/>
                  <a:gd name="T67" fmla="*/ 30 h 56"/>
                  <a:gd name="T68" fmla="*/ 38 w 107"/>
                  <a:gd name="T69" fmla="*/ 28 h 56"/>
                  <a:gd name="T70" fmla="*/ 39 w 107"/>
                  <a:gd name="T71" fmla="*/ 31 h 56"/>
                  <a:gd name="T72" fmla="*/ 41 w 107"/>
                  <a:gd name="T73" fmla="*/ 30 h 56"/>
                  <a:gd name="T74" fmla="*/ 44 w 107"/>
                  <a:gd name="T75" fmla="*/ 33 h 56"/>
                  <a:gd name="T76" fmla="*/ 48 w 107"/>
                  <a:gd name="T77" fmla="*/ 34 h 56"/>
                  <a:gd name="T78" fmla="*/ 50 w 107"/>
                  <a:gd name="T79" fmla="*/ 37 h 56"/>
                  <a:gd name="T80" fmla="*/ 52 w 107"/>
                  <a:gd name="T81" fmla="*/ 36 h 56"/>
                  <a:gd name="T82" fmla="*/ 52 w 107"/>
                  <a:gd name="T83" fmla="*/ 37 h 56"/>
                  <a:gd name="T84" fmla="*/ 55 w 107"/>
                  <a:gd name="T85" fmla="*/ 37 h 56"/>
                  <a:gd name="T86" fmla="*/ 58 w 107"/>
                  <a:gd name="T87" fmla="*/ 38 h 56"/>
                  <a:gd name="T88" fmla="*/ 61 w 107"/>
                  <a:gd name="T89" fmla="*/ 38 h 56"/>
                  <a:gd name="T90" fmla="*/ 67 w 107"/>
                  <a:gd name="T91" fmla="*/ 33 h 56"/>
                  <a:gd name="T92" fmla="*/ 67 w 107"/>
                  <a:gd name="T93" fmla="*/ 38 h 56"/>
                  <a:gd name="T94" fmla="*/ 71 w 107"/>
                  <a:gd name="T95" fmla="*/ 39 h 56"/>
                  <a:gd name="T96" fmla="*/ 73 w 107"/>
                  <a:gd name="T97" fmla="*/ 40 h 56"/>
                  <a:gd name="T98" fmla="*/ 79 w 107"/>
                  <a:gd name="T99" fmla="*/ 44 h 56"/>
                  <a:gd name="T100" fmla="*/ 81 w 107"/>
                  <a:gd name="T101" fmla="*/ 46 h 56"/>
                  <a:gd name="T102" fmla="*/ 90 w 107"/>
                  <a:gd name="T103" fmla="*/ 46 h 56"/>
                  <a:gd name="T104" fmla="*/ 93 w 107"/>
                  <a:gd name="T105" fmla="*/ 4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56">
                    <a:moveTo>
                      <a:pt x="102" y="41"/>
                    </a:moveTo>
                    <a:cubicBezTo>
                      <a:pt x="101" y="41"/>
                      <a:pt x="100" y="41"/>
                      <a:pt x="100" y="40"/>
                    </a:cubicBezTo>
                    <a:cubicBezTo>
                      <a:pt x="96" y="38"/>
                      <a:pt x="96" y="32"/>
                      <a:pt x="92" y="32"/>
                    </a:cubicBezTo>
                    <a:cubicBezTo>
                      <a:pt x="91" y="33"/>
                      <a:pt x="91" y="34"/>
                      <a:pt x="90" y="34"/>
                    </a:cubicBezTo>
                    <a:cubicBezTo>
                      <a:pt x="91" y="33"/>
                      <a:pt x="91" y="33"/>
                      <a:pt x="91" y="33"/>
                    </a:cubicBezTo>
                    <a:cubicBezTo>
                      <a:pt x="90" y="34"/>
                      <a:pt x="90" y="34"/>
                      <a:pt x="90" y="34"/>
                    </a:cubicBezTo>
                    <a:cubicBezTo>
                      <a:pt x="89" y="34"/>
                      <a:pt x="90" y="33"/>
                      <a:pt x="91" y="33"/>
                    </a:cubicBezTo>
                    <a:cubicBezTo>
                      <a:pt x="89" y="32"/>
                      <a:pt x="88" y="32"/>
                      <a:pt x="87" y="31"/>
                    </a:cubicBezTo>
                    <a:cubicBezTo>
                      <a:pt x="86" y="32"/>
                      <a:pt x="86" y="30"/>
                      <a:pt x="85" y="32"/>
                    </a:cubicBezTo>
                    <a:cubicBezTo>
                      <a:pt x="86" y="31"/>
                      <a:pt x="86" y="31"/>
                      <a:pt x="86" y="31"/>
                    </a:cubicBezTo>
                    <a:cubicBezTo>
                      <a:pt x="84" y="32"/>
                      <a:pt x="84" y="32"/>
                      <a:pt x="85" y="29"/>
                    </a:cubicBezTo>
                    <a:cubicBezTo>
                      <a:pt x="82" y="25"/>
                      <a:pt x="78" y="26"/>
                      <a:pt x="75" y="23"/>
                    </a:cubicBezTo>
                    <a:cubicBezTo>
                      <a:pt x="72" y="22"/>
                      <a:pt x="68" y="22"/>
                      <a:pt x="64" y="21"/>
                    </a:cubicBezTo>
                    <a:cubicBezTo>
                      <a:pt x="62" y="24"/>
                      <a:pt x="62" y="23"/>
                      <a:pt x="60" y="25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60" y="25"/>
                      <a:pt x="60" y="24"/>
                      <a:pt x="60" y="22"/>
                    </a:cubicBezTo>
                    <a:cubicBezTo>
                      <a:pt x="60" y="23"/>
                      <a:pt x="60" y="22"/>
                      <a:pt x="59" y="24"/>
                    </a:cubicBezTo>
                    <a:cubicBezTo>
                      <a:pt x="58" y="26"/>
                      <a:pt x="60" y="21"/>
                      <a:pt x="59" y="22"/>
                    </a:cubicBezTo>
                    <a:cubicBezTo>
                      <a:pt x="60" y="21"/>
                      <a:pt x="59" y="23"/>
                      <a:pt x="59" y="22"/>
                    </a:cubicBezTo>
                    <a:cubicBezTo>
                      <a:pt x="57" y="24"/>
                      <a:pt x="60" y="22"/>
                      <a:pt x="59" y="19"/>
                    </a:cubicBezTo>
                    <a:cubicBezTo>
                      <a:pt x="57" y="19"/>
                      <a:pt x="55" y="20"/>
                      <a:pt x="54" y="19"/>
                    </a:cubicBezTo>
                    <a:cubicBezTo>
                      <a:pt x="54" y="19"/>
                      <a:pt x="54" y="20"/>
                      <a:pt x="54" y="20"/>
                    </a:cubicBezTo>
                    <a:cubicBezTo>
                      <a:pt x="55" y="17"/>
                      <a:pt x="53" y="21"/>
                      <a:pt x="53" y="19"/>
                    </a:cubicBezTo>
                    <a:cubicBezTo>
                      <a:pt x="53" y="19"/>
                      <a:pt x="53" y="19"/>
                      <a:pt x="54" y="18"/>
                    </a:cubicBezTo>
                    <a:cubicBezTo>
                      <a:pt x="54" y="17"/>
                      <a:pt x="52" y="18"/>
                      <a:pt x="52" y="17"/>
                    </a:cubicBezTo>
                    <a:cubicBezTo>
                      <a:pt x="51" y="18"/>
                      <a:pt x="52" y="15"/>
                      <a:pt x="51" y="16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49" y="18"/>
                      <a:pt x="50" y="13"/>
                      <a:pt x="49" y="15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47" y="14"/>
                      <a:pt x="46" y="12"/>
                      <a:pt x="44" y="13"/>
                    </a:cubicBezTo>
                    <a:cubicBezTo>
                      <a:pt x="43" y="13"/>
                      <a:pt x="43" y="10"/>
                      <a:pt x="41" y="11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41" y="11"/>
                      <a:pt x="41" y="11"/>
                    </a:cubicBezTo>
                    <a:cubicBezTo>
                      <a:pt x="40" y="12"/>
                      <a:pt x="40" y="10"/>
                      <a:pt x="39" y="10"/>
                    </a:cubicBezTo>
                    <a:cubicBezTo>
                      <a:pt x="39" y="10"/>
                      <a:pt x="39" y="10"/>
                      <a:pt x="39" y="11"/>
                    </a:cubicBezTo>
                    <a:cubicBezTo>
                      <a:pt x="39" y="9"/>
                      <a:pt x="37" y="11"/>
                      <a:pt x="37" y="9"/>
                    </a:cubicBezTo>
                    <a:cubicBezTo>
                      <a:pt x="35" y="12"/>
                      <a:pt x="35" y="11"/>
                      <a:pt x="35" y="11"/>
                    </a:cubicBezTo>
                    <a:cubicBezTo>
                      <a:pt x="35" y="11"/>
                      <a:pt x="35" y="10"/>
                      <a:pt x="35" y="10"/>
                    </a:cubicBezTo>
                    <a:cubicBezTo>
                      <a:pt x="35" y="10"/>
                      <a:pt x="34" y="10"/>
                      <a:pt x="34" y="9"/>
                    </a:cubicBezTo>
                    <a:cubicBezTo>
                      <a:pt x="34" y="9"/>
                      <a:pt x="33" y="11"/>
                      <a:pt x="33" y="10"/>
                    </a:cubicBezTo>
                    <a:cubicBezTo>
                      <a:pt x="34" y="8"/>
                      <a:pt x="32" y="10"/>
                      <a:pt x="32" y="9"/>
                    </a:cubicBezTo>
                    <a:cubicBezTo>
                      <a:pt x="31" y="10"/>
                      <a:pt x="30" y="12"/>
                      <a:pt x="30" y="11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0" y="9"/>
                      <a:pt x="30" y="6"/>
                      <a:pt x="27" y="8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6" y="8"/>
                      <a:pt x="25" y="5"/>
                      <a:pt x="23" y="7"/>
                    </a:cubicBezTo>
                    <a:cubicBezTo>
                      <a:pt x="23" y="6"/>
                      <a:pt x="23" y="6"/>
                      <a:pt x="22" y="5"/>
                    </a:cubicBezTo>
                    <a:cubicBezTo>
                      <a:pt x="21" y="7"/>
                      <a:pt x="21" y="6"/>
                      <a:pt x="20" y="8"/>
                    </a:cubicBezTo>
                    <a:cubicBezTo>
                      <a:pt x="19" y="8"/>
                      <a:pt x="20" y="7"/>
                      <a:pt x="20" y="6"/>
                    </a:cubicBezTo>
                    <a:cubicBezTo>
                      <a:pt x="20" y="6"/>
                      <a:pt x="21" y="3"/>
                      <a:pt x="19" y="5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8" y="5"/>
                      <a:pt x="17" y="6"/>
                      <a:pt x="17" y="5"/>
                    </a:cubicBezTo>
                    <a:cubicBezTo>
                      <a:pt x="16" y="6"/>
                      <a:pt x="16" y="6"/>
                      <a:pt x="15" y="7"/>
                    </a:cubicBezTo>
                    <a:cubicBezTo>
                      <a:pt x="15" y="7"/>
                      <a:pt x="16" y="5"/>
                      <a:pt x="15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4" y="4"/>
                      <a:pt x="13" y="4"/>
                    </a:cubicBezTo>
                    <a:cubicBezTo>
                      <a:pt x="14" y="2"/>
                      <a:pt x="11" y="4"/>
                      <a:pt x="12" y="2"/>
                    </a:cubicBezTo>
                    <a:cubicBezTo>
                      <a:pt x="11" y="3"/>
                      <a:pt x="11" y="1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8" y="0"/>
                      <a:pt x="7" y="2"/>
                      <a:pt x="7" y="3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5" y="4"/>
                      <a:pt x="4" y="5"/>
                    </a:cubicBezTo>
                    <a:cubicBezTo>
                      <a:pt x="5" y="4"/>
                      <a:pt x="4" y="5"/>
                      <a:pt x="4" y="4"/>
                    </a:cubicBezTo>
                    <a:cubicBezTo>
                      <a:pt x="5" y="3"/>
                      <a:pt x="6" y="2"/>
                      <a:pt x="7" y="1"/>
                    </a:cubicBezTo>
                    <a:cubicBezTo>
                      <a:pt x="7" y="0"/>
                      <a:pt x="5" y="3"/>
                      <a:pt x="6" y="1"/>
                    </a:cubicBezTo>
                    <a:cubicBezTo>
                      <a:pt x="6" y="0"/>
                      <a:pt x="5" y="0"/>
                      <a:pt x="4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2"/>
                      <a:pt x="3" y="2"/>
                      <a:pt x="2" y="4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2" y="4"/>
                      <a:pt x="1" y="5"/>
                      <a:pt x="2" y="3"/>
                    </a:cubicBezTo>
                    <a:cubicBezTo>
                      <a:pt x="2" y="2"/>
                      <a:pt x="3" y="2"/>
                      <a:pt x="4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1" y="3"/>
                      <a:pt x="0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0" y="6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3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3" y="6"/>
                      <a:pt x="3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3" y="5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9"/>
                      <a:pt x="3" y="6"/>
                      <a:pt x="4" y="6"/>
                    </a:cubicBezTo>
                    <a:cubicBezTo>
                      <a:pt x="4" y="7"/>
                      <a:pt x="2" y="9"/>
                      <a:pt x="2" y="10"/>
                    </a:cubicBezTo>
                    <a:cubicBezTo>
                      <a:pt x="2" y="10"/>
                      <a:pt x="4" y="9"/>
                      <a:pt x="3" y="11"/>
                    </a:cubicBezTo>
                    <a:cubicBezTo>
                      <a:pt x="4" y="10"/>
                      <a:pt x="5" y="10"/>
                      <a:pt x="6" y="9"/>
                    </a:cubicBezTo>
                    <a:cubicBezTo>
                      <a:pt x="6" y="9"/>
                      <a:pt x="4" y="11"/>
                      <a:pt x="5" y="11"/>
                    </a:cubicBezTo>
                    <a:cubicBezTo>
                      <a:pt x="5" y="11"/>
                      <a:pt x="4" y="12"/>
                      <a:pt x="4" y="13"/>
                    </a:cubicBezTo>
                    <a:cubicBezTo>
                      <a:pt x="5" y="12"/>
                      <a:pt x="4" y="13"/>
                      <a:pt x="5" y="11"/>
                    </a:cubicBezTo>
                    <a:cubicBezTo>
                      <a:pt x="6" y="12"/>
                      <a:pt x="6" y="13"/>
                      <a:pt x="7" y="12"/>
                    </a:cubicBezTo>
                    <a:cubicBezTo>
                      <a:pt x="7" y="12"/>
                      <a:pt x="6" y="14"/>
                      <a:pt x="5" y="15"/>
                    </a:cubicBezTo>
                    <a:cubicBezTo>
                      <a:pt x="6" y="13"/>
                      <a:pt x="7" y="13"/>
                      <a:pt x="8" y="14"/>
                    </a:cubicBezTo>
                    <a:cubicBezTo>
                      <a:pt x="9" y="12"/>
                      <a:pt x="8" y="12"/>
                      <a:pt x="9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1"/>
                      <a:pt x="8" y="14"/>
                      <a:pt x="8" y="14"/>
                    </a:cubicBezTo>
                    <a:cubicBezTo>
                      <a:pt x="6" y="16"/>
                      <a:pt x="8" y="13"/>
                      <a:pt x="6" y="16"/>
                    </a:cubicBezTo>
                    <a:cubicBezTo>
                      <a:pt x="5" y="18"/>
                      <a:pt x="4" y="17"/>
                      <a:pt x="5" y="16"/>
                    </a:cubicBezTo>
                    <a:cubicBezTo>
                      <a:pt x="3" y="18"/>
                      <a:pt x="5" y="17"/>
                      <a:pt x="3" y="19"/>
                    </a:cubicBezTo>
                    <a:cubicBezTo>
                      <a:pt x="4" y="19"/>
                      <a:pt x="5" y="18"/>
                      <a:pt x="5" y="18"/>
                    </a:cubicBezTo>
                    <a:cubicBezTo>
                      <a:pt x="6" y="17"/>
                      <a:pt x="6" y="16"/>
                      <a:pt x="7" y="16"/>
                    </a:cubicBezTo>
                    <a:cubicBezTo>
                      <a:pt x="8" y="14"/>
                      <a:pt x="6" y="17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7" y="18"/>
                      <a:pt x="7" y="18"/>
                    </a:cubicBezTo>
                    <a:cubicBezTo>
                      <a:pt x="5" y="21"/>
                      <a:pt x="6" y="18"/>
                      <a:pt x="5" y="20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6" y="19"/>
                      <a:pt x="6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0"/>
                      <a:pt x="7" y="18"/>
                      <a:pt x="7" y="18"/>
                    </a:cubicBezTo>
                    <a:cubicBezTo>
                      <a:pt x="9" y="16"/>
                      <a:pt x="7" y="18"/>
                      <a:pt x="8" y="18"/>
                    </a:cubicBezTo>
                    <a:cubicBezTo>
                      <a:pt x="9" y="16"/>
                      <a:pt x="8" y="18"/>
                      <a:pt x="9" y="16"/>
                    </a:cubicBezTo>
                    <a:cubicBezTo>
                      <a:pt x="9" y="15"/>
                      <a:pt x="10" y="15"/>
                      <a:pt x="10" y="15"/>
                    </a:cubicBezTo>
                    <a:cubicBezTo>
                      <a:pt x="10" y="15"/>
                      <a:pt x="9" y="17"/>
                      <a:pt x="9" y="18"/>
                    </a:cubicBezTo>
                    <a:cubicBezTo>
                      <a:pt x="9" y="18"/>
                      <a:pt x="8" y="18"/>
                      <a:pt x="9" y="17"/>
                    </a:cubicBezTo>
                    <a:cubicBezTo>
                      <a:pt x="7" y="19"/>
                      <a:pt x="7" y="21"/>
                      <a:pt x="6" y="21"/>
                    </a:cubicBezTo>
                    <a:cubicBezTo>
                      <a:pt x="6" y="23"/>
                      <a:pt x="7" y="20"/>
                      <a:pt x="8" y="20"/>
                    </a:cubicBezTo>
                    <a:cubicBezTo>
                      <a:pt x="7" y="21"/>
                      <a:pt x="8" y="19"/>
                      <a:pt x="9" y="18"/>
                    </a:cubicBezTo>
                    <a:cubicBezTo>
                      <a:pt x="12" y="14"/>
                      <a:pt x="7" y="21"/>
                      <a:pt x="8" y="21"/>
                    </a:cubicBezTo>
                    <a:cubicBezTo>
                      <a:pt x="10" y="18"/>
                      <a:pt x="11" y="18"/>
                      <a:pt x="12" y="15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2" y="16"/>
                      <a:pt x="13" y="16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21"/>
                      <a:pt x="9" y="22"/>
                      <a:pt x="9" y="23"/>
                    </a:cubicBezTo>
                    <a:cubicBezTo>
                      <a:pt x="10" y="22"/>
                      <a:pt x="10" y="21"/>
                      <a:pt x="10" y="21"/>
                    </a:cubicBezTo>
                    <a:cubicBezTo>
                      <a:pt x="10" y="22"/>
                      <a:pt x="9" y="23"/>
                      <a:pt x="10" y="23"/>
                    </a:cubicBezTo>
                    <a:cubicBezTo>
                      <a:pt x="10" y="22"/>
                      <a:pt x="11" y="20"/>
                      <a:pt x="11" y="20"/>
                    </a:cubicBezTo>
                    <a:cubicBezTo>
                      <a:pt x="12" y="20"/>
                      <a:pt x="11" y="22"/>
                      <a:pt x="11" y="22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1" y="23"/>
                      <a:pt x="9" y="24"/>
                      <a:pt x="10" y="24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3" y="20"/>
                      <a:pt x="12" y="21"/>
                      <a:pt x="12" y="21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2" y="22"/>
                      <a:pt x="10" y="25"/>
                      <a:pt x="11" y="25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4"/>
                      <a:pt x="12" y="24"/>
                      <a:pt x="12" y="24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2" y="24"/>
                      <a:pt x="13" y="22"/>
                      <a:pt x="12" y="24"/>
                    </a:cubicBezTo>
                    <a:cubicBezTo>
                      <a:pt x="14" y="22"/>
                      <a:pt x="12" y="24"/>
                      <a:pt x="13" y="23"/>
                    </a:cubicBezTo>
                    <a:cubicBezTo>
                      <a:pt x="13" y="21"/>
                      <a:pt x="14" y="21"/>
                      <a:pt x="14" y="21"/>
                    </a:cubicBezTo>
                    <a:cubicBezTo>
                      <a:pt x="13" y="24"/>
                      <a:pt x="14" y="22"/>
                      <a:pt x="14" y="22"/>
                    </a:cubicBezTo>
                    <a:cubicBezTo>
                      <a:pt x="14" y="23"/>
                      <a:pt x="14" y="23"/>
                      <a:pt x="14" y="24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3" y="25"/>
                      <a:pt x="15" y="22"/>
                      <a:pt x="15" y="23"/>
                    </a:cubicBezTo>
                    <a:cubicBezTo>
                      <a:pt x="14" y="24"/>
                      <a:pt x="14" y="25"/>
                      <a:pt x="14" y="25"/>
                    </a:cubicBezTo>
                    <a:cubicBezTo>
                      <a:pt x="15" y="23"/>
                      <a:pt x="16" y="23"/>
                      <a:pt x="16" y="21"/>
                    </a:cubicBezTo>
                    <a:cubicBezTo>
                      <a:pt x="16" y="22"/>
                      <a:pt x="15" y="24"/>
                      <a:pt x="14" y="26"/>
                    </a:cubicBezTo>
                    <a:cubicBezTo>
                      <a:pt x="15" y="24"/>
                      <a:pt x="14" y="27"/>
                      <a:pt x="15" y="25"/>
                    </a:cubicBezTo>
                    <a:cubicBezTo>
                      <a:pt x="15" y="24"/>
                      <a:pt x="16" y="23"/>
                      <a:pt x="17" y="22"/>
                    </a:cubicBezTo>
                    <a:cubicBezTo>
                      <a:pt x="17" y="23"/>
                      <a:pt x="16" y="23"/>
                      <a:pt x="16" y="24"/>
                    </a:cubicBezTo>
                    <a:cubicBezTo>
                      <a:pt x="16" y="24"/>
                      <a:pt x="17" y="23"/>
                      <a:pt x="17" y="22"/>
                    </a:cubicBezTo>
                    <a:cubicBezTo>
                      <a:pt x="17" y="22"/>
                      <a:pt x="19" y="20"/>
                      <a:pt x="18" y="22"/>
                    </a:cubicBezTo>
                    <a:cubicBezTo>
                      <a:pt x="18" y="23"/>
                      <a:pt x="17" y="22"/>
                      <a:pt x="17" y="23"/>
                    </a:cubicBezTo>
                    <a:cubicBezTo>
                      <a:pt x="17" y="24"/>
                      <a:pt x="19" y="20"/>
                      <a:pt x="20" y="20"/>
                    </a:cubicBezTo>
                    <a:cubicBezTo>
                      <a:pt x="20" y="19"/>
                      <a:pt x="22" y="16"/>
                      <a:pt x="22" y="15"/>
                    </a:cubicBezTo>
                    <a:cubicBezTo>
                      <a:pt x="23" y="16"/>
                      <a:pt x="22" y="16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21"/>
                      <a:pt x="18" y="22"/>
                      <a:pt x="18" y="24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8" y="24"/>
                      <a:pt x="18" y="26"/>
                      <a:pt x="18" y="26"/>
                    </a:cubicBezTo>
                    <a:cubicBezTo>
                      <a:pt x="19" y="24"/>
                      <a:pt x="17" y="26"/>
                      <a:pt x="18" y="25"/>
                    </a:cubicBezTo>
                    <a:cubicBezTo>
                      <a:pt x="19" y="25"/>
                      <a:pt x="20" y="22"/>
                      <a:pt x="20" y="23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7"/>
                      <a:pt x="19" y="24"/>
                      <a:pt x="19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7"/>
                      <a:pt x="21" y="28"/>
                      <a:pt x="23" y="24"/>
                    </a:cubicBezTo>
                    <a:cubicBezTo>
                      <a:pt x="23" y="26"/>
                      <a:pt x="23" y="26"/>
                      <a:pt x="23" y="27"/>
                    </a:cubicBezTo>
                    <a:cubicBezTo>
                      <a:pt x="23" y="27"/>
                      <a:pt x="24" y="26"/>
                      <a:pt x="24" y="26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23" y="29"/>
                      <a:pt x="24" y="27"/>
                      <a:pt x="25" y="26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4" y="29"/>
                      <a:pt x="25" y="27"/>
                      <a:pt x="26" y="26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6"/>
                      <a:pt x="27" y="26"/>
                      <a:pt x="26" y="28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8"/>
                      <a:pt x="27" y="29"/>
                      <a:pt x="27" y="28"/>
                    </a:cubicBezTo>
                    <a:cubicBezTo>
                      <a:pt x="28" y="28"/>
                      <a:pt x="28" y="27"/>
                      <a:pt x="28" y="26"/>
                    </a:cubicBezTo>
                    <a:cubicBezTo>
                      <a:pt x="29" y="24"/>
                      <a:pt x="28" y="26"/>
                      <a:pt x="29" y="25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7" y="30"/>
                      <a:pt x="29" y="28"/>
                      <a:pt x="30" y="29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0" y="30"/>
                      <a:pt x="32" y="28"/>
                      <a:pt x="32" y="30"/>
                    </a:cubicBezTo>
                    <a:cubicBezTo>
                      <a:pt x="32" y="29"/>
                      <a:pt x="33" y="26"/>
                      <a:pt x="34" y="26"/>
                    </a:cubicBezTo>
                    <a:cubicBezTo>
                      <a:pt x="35" y="25"/>
                      <a:pt x="33" y="29"/>
                      <a:pt x="32" y="30"/>
                    </a:cubicBezTo>
                    <a:cubicBezTo>
                      <a:pt x="33" y="29"/>
                      <a:pt x="33" y="29"/>
                      <a:pt x="33" y="29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4" y="29"/>
                      <a:pt x="34" y="28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0"/>
                      <a:pt x="34" y="31"/>
                      <a:pt x="34" y="31"/>
                    </a:cubicBezTo>
                    <a:cubicBezTo>
                      <a:pt x="35" y="29"/>
                      <a:pt x="35" y="30"/>
                      <a:pt x="36" y="29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5" y="32"/>
                      <a:pt x="36" y="29"/>
                      <a:pt x="36" y="29"/>
                    </a:cubicBezTo>
                    <a:cubicBezTo>
                      <a:pt x="37" y="28"/>
                      <a:pt x="37" y="29"/>
                      <a:pt x="36" y="30"/>
                    </a:cubicBezTo>
                    <a:cubicBezTo>
                      <a:pt x="36" y="30"/>
                      <a:pt x="36" y="29"/>
                      <a:pt x="36" y="30"/>
                    </a:cubicBezTo>
                    <a:cubicBezTo>
                      <a:pt x="35" y="31"/>
                      <a:pt x="36" y="30"/>
                      <a:pt x="36" y="31"/>
                    </a:cubicBezTo>
                    <a:cubicBezTo>
                      <a:pt x="36" y="31"/>
                      <a:pt x="37" y="29"/>
                      <a:pt x="37" y="30"/>
                    </a:cubicBezTo>
                    <a:cubicBezTo>
                      <a:pt x="37" y="30"/>
                      <a:pt x="37" y="30"/>
                      <a:pt x="37" y="31"/>
                    </a:cubicBezTo>
                    <a:cubicBezTo>
                      <a:pt x="37" y="30"/>
                      <a:pt x="37" y="31"/>
                      <a:pt x="38" y="30"/>
                    </a:cubicBezTo>
                    <a:cubicBezTo>
                      <a:pt x="38" y="30"/>
                      <a:pt x="38" y="29"/>
                      <a:pt x="38" y="28"/>
                    </a:cubicBezTo>
                    <a:cubicBezTo>
                      <a:pt x="38" y="28"/>
                      <a:pt x="39" y="28"/>
                      <a:pt x="38" y="28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8" y="28"/>
                      <a:pt x="38" y="29"/>
                      <a:pt x="39" y="28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9" y="29"/>
                      <a:pt x="39" y="29"/>
                      <a:pt x="39" y="29"/>
                    </a:cubicBezTo>
                    <a:cubicBezTo>
                      <a:pt x="39" y="30"/>
                      <a:pt x="38" y="32"/>
                      <a:pt x="38" y="32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9" y="31"/>
                      <a:pt x="39" y="31"/>
                      <a:pt x="39" y="32"/>
                    </a:cubicBezTo>
                    <a:cubicBezTo>
                      <a:pt x="39" y="33"/>
                      <a:pt x="41" y="28"/>
                      <a:pt x="41" y="30"/>
                    </a:cubicBezTo>
                    <a:cubicBezTo>
                      <a:pt x="40" y="31"/>
                      <a:pt x="40" y="32"/>
                      <a:pt x="40" y="32"/>
                    </a:cubicBezTo>
                    <a:cubicBezTo>
                      <a:pt x="40" y="32"/>
                      <a:pt x="41" y="31"/>
                      <a:pt x="41" y="31"/>
                    </a:cubicBezTo>
                    <a:cubicBezTo>
                      <a:pt x="41" y="31"/>
                      <a:pt x="40" y="33"/>
                      <a:pt x="40" y="31"/>
                    </a:cubicBezTo>
                    <a:cubicBezTo>
                      <a:pt x="41" y="30"/>
                      <a:pt x="41" y="31"/>
                      <a:pt x="41" y="30"/>
                    </a:cubicBezTo>
                    <a:cubicBezTo>
                      <a:pt x="40" y="35"/>
                      <a:pt x="42" y="32"/>
                      <a:pt x="42" y="34"/>
                    </a:cubicBezTo>
                    <a:cubicBezTo>
                      <a:pt x="43" y="32"/>
                      <a:pt x="43" y="34"/>
                      <a:pt x="43" y="33"/>
                    </a:cubicBezTo>
                    <a:cubicBezTo>
                      <a:pt x="42" y="35"/>
                      <a:pt x="44" y="33"/>
                      <a:pt x="43" y="34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3"/>
                      <a:pt x="46" y="29"/>
                      <a:pt x="45" y="31"/>
                    </a:cubicBezTo>
                    <a:cubicBezTo>
                      <a:pt x="45" y="32"/>
                      <a:pt x="45" y="33"/>
                      <a:pt x="44" y="33"/>
                    </a:cubicBezTo>
                    <a:cubicBezTo>
                      <a:pt x="44" y="36"/>
                      <a:pt x="46" y="32"/>
                      <a:pt x="45" y="35"/>
                    </a:cubicBezTo>
                    <a:cubicBezTo>
                      <a:pt x="46" y="34"/>
                      <a:pt x="46" y="32"/>
                      <a:pt x="47" y="31"/>
                    </a:cubicBezTo>
                    <a:cubicBezTo>
                      <a:pt x="47" y="33"/>
                      <a:pt x="47" y="34"/>
                      <a:pt x="46" y="34"/>
                    </a:cubicBezTo>
                    <a:cubicBezTo>
                      <a:pt x="47" y="34"/>
                      <a:pt x="47" y="33"/>
                      <a:pt x="47" y="34"/>
                    </a:cubicBezTo>
                    <a:cubicBezTo>
                      <a:pt x="47" y="35"/>
                      <a:pt x="47" y="35"/>
                      <a:pt x="46" y="35"/>
                    </a:cubicBezTo>
                    <a:cubicBezTo>
                      <a:pt x="46" y="36"/>
                      <a:pt x="47" y="35"/>
                      <a:pt x="48" y="34"/>
                    </a:cubicBezTo>
                    <a:cubicBezTo>
                      <a:pt x="47" y="36"/>
                      <a:pt x="48" y="35"/>
                      <a:pt x="48" y="37"/>
                    </a:cubicBezTo>
                    <a:cubicBezTo>
                      <a:pt x="49" y="35"/>
                      <a:pt x="48" y="38"/>
                      <a:pt x="49" y="35"/>
                    </a:cubicBezTo>
                    <a:cubicBezTo>
                      <a:pt x="49" y="36"/>
                      <a:pt x="49" y="36"/>
                      <a:pt x="49" y="36"/>
                    </a:cubicBezTo>
                    <a:cubicBezTo>
                      <a:pt x="50" y="35"/>
                      <a:pt x="51" y="33"/>
                      <a:pt x="51" y="33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49" y="37"/>
                      <a:pt x="50" y="36"/>
                      <a:pt x="50" y="37"/>
                    </a:cubicBezTo>
                    <a:cubicBezTo>
                      <a:pt x="50" y="35"/>
                      <a:pt x="50" y="37"/>
                      <a:pt x="51" y="36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2" y="35"/>
                      <a:pt x="52" y="34"/>
                      <a:pt x="52" y="34"/>
                    </a:cubicBezTo>
                    <a:cubicBezTo>
                      <a:pt x="52" y="34"/>
                      <a:pt x="51" y="36"/>
                      <a:pt x="51" y="36"/>
                    </a:cubicBezTo>
                    <a:cubicBezTo>
                      <a:pt x="51" y="37"/>
                      <a:pt x="51" y="37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7"/>
                      <a:pt x="52" y="37"/>
                      <a:pt x="52" y="37"/>
                    </a:cubicBezTo>
                    <a:cubicBezTo>
                      <a:pt x="52" y="37"/>
                      <a:pt x="52" y="37"/>
                      <a:pt x="52" y="37"/>
                    </a:cubicBezTo>
                    <a:cubicBezTo>
                      <a:pt x="52" y="37"/>
                      <a:pt x="52" y="37"/>
                      <a:pt x="52" y="37"/>
                    </a:cubicBezTo>
                    <a:cubicBezTo>
                      <a:pt x="51" y="39"/>
                      <a:pt x="51" y="39"/>
                      <a:pt x="51" y="39"/>
                    </a:cubicBezTo>
                    <a:cubicBezTo>
                      <a:pt x="51" y="39"/>
                      <a:pt x="52" y="37"/>
                      <a:pt x="53" y="37"/>
                    </a:cubicBezTo>
                    <a:cubicBezTo>
                      <a:pt x="53" y="38"/>
                      <a:pt x="54" y="37"/>
                      <a:pt x="55" y="37"/>
                    </a:cubicBezTo>
                    <a:cubicBezTo>
                      <a:pt x="55" y="37"/>
                      <a:pt x="54" y="38"/>
                      <a:pt x="55" y="37"/>
                    </a:cubicBezTo>
                    <a:cubicBezTo>
                      <a:pt x="55" y="37"/>
                      <a:pt x="56" y="36"/>
                      <a:pt x="55" y="37"/>
                    </a:cubicBezTo>
                    <a:cubicBezTo>
                      <a:pt x="56" y="36"/>
                      <a:pt x="55" y="38"/>
                      <a:pt x="55" y="38"/>
                    </a:cubicBezTo>
                    <a:cubicBezTo>
                      <a:pt x="55" y="38"/>
                      <a:pt x="56" y="37"/>
                      <a:pt x="56" y="37"/>
                    </a:cubicBezTo>
                    <a:cubicBezTo>
                      <a:pt x="55" y="39"/>
                      <a:pt x="58" y="36"/>
                      <a:pt x="57" y="38"/>
                    </a:cubicBezTo>
                    <a:cubicBezTo>
                      <a:pt x="58" y="37"/>
                      <a:pt x="57" y="38"/>
                      <a:pt x="57" y="39"/>
                    </a:cubicBezTo>
                    <a:cubicBezTo>
                      <a:pt x="57" y="38"/>
                      <a:pt x="58" y="38"/>
                      <a:pt x="59" y="36"/>
                    </a:cubicBezTo>
                    <a:cubicBezTo>
                      <a:pt x="58" y="38"/>
                      <a:pt x="58" y="38"/>
                      <a:pt x="58" y="38"/>
                    </a:cubicBezTo>
                    <a:cubicBezTo>
                      <a:pt x="59" y="38"/>
                      <a:pt x="59" y="38"/>
                      <a:pt x="60" y="37"/>
                    </a:cubicBezTo>
                    <a:cubicBezTo>
                      <a:pt x="60" y="36"/>
                      <a:pt x="61" y="35"/>
                      <a:pt x="61" y="35"/>
                    </a:cubicBezTo>
                    <a:cubicBezTo>
                      <a:pt x="61" y="35"/>
                      <a:pt x="61" y="35"/>
                      <a:pt x="61" y="35"/>
                    </a:cubicBezTo>
                    <a:cubicBezTo>
                      <a:pt x="61" y="36"/>
                      <a:pt x="62" y="35"/>
                      <a:pt x="62" y="35"/>
                    </a:cubicBezTo>
                    <a:cubicBezTo>
                      <a:pt x="62" y="36"/>
                      <a:pt x="62" y="35"/>
                      <a:pt x="61" y="36"/>
                    </a:cubicBezTo>
                    <a:cubicBezTo>
                      <a:pt x="60" y="39"/>
                      <a:pt x="61" y="38"/>
                      <a:pt x="61" y="38"/>
                    </a:cubicBezTo>
                    <a:cubicBezTo>
                      <a:pt x="62" y="37"/>
                      <a:pt x="62" y="37"/>
                      <a:pt x="62" y="37"/>
                    </a:cubicBezTo>
                    <a:cubicBezTo>
                      <a:pt x="63" y="36"/>
                      <a:pt x="61" y="38"/>
                      <a:pt x="62" y="38"/>
                    </a:cubicBezTo>
                    <a:cubicBezTo>
                      <a:pt x="64" y="34"/>
                      <a:pt x="64" y="34"/>
                      <a:pt x="64" y="34"/>
                    </a:cubicBezTo>
                    <a:cubicBezTo>
                      <a:pt x="64" y="34"/>
                      <a:pt x="64" y="36"/>
                      <a:pt x="63" y="37"/>
                    </a:cubicBezTo>
                    <a:cubicBezTo>
                      <a:pt x="64" y="37"/>
                      <a:pt x="65" y="34"/>
                      <a:pt x="66" y="33"/>
                    </a:cubicBezTo>
                    <a:cubicBezTo>
                      <a:pt x="66" y="34"/>
                      <a:pt x="67" y="33"/>
                      <a:pt x="67" y="33"/>
                    </a:cubicBezTo>
                    <a:cubicBezTo>
                      <a:pt x="67" y="34"/>
                      <a:pt x="67" y="33"/>
                      <a:pt x="67" y="34"/>
                    </a:cubicBezTo>
                    <a:cubicBezTo>
                      <a:pt x="66" y="35"/>
                      <a:pt x="66" y="35"/>
                      <a:pt x="66" y="35"/>
                    </a:cubicBezTo>
                    <a:cubicBezTo>
                      <a:pt x="66" y="35"/>
                      <a:pt x="65" y="37"/>
                      <a:pt x="65" y="38"/>
                    </a:cubicBezTo>
                    <a:cubicBezTo>
                      <a:pt x="65" y="37"/>
                      <a:pt x="66" y="39"/>
                      <a:pt x="66" y="39"/>
                    </a:cubicBezTo>
                    <a:cubicBezTo>
                      <a:pt x="67" y="36"/>
                      <a:pt x="67" y="38"/>
                      <a:pt x="68" y="36"/>
                    </a:cubicBezTo>
                    <a:cubicBezTo>
                      <a:pt x="69" y="36"/>
                      <a:pt x="67" y="38"/>
                      <a:pt x="67" y="38"/>
                    </a:cubicBezTo>
                    <a:cubicBezTo>
                      <a:pt x="68" y="38"/>
                      <a:pt x="68" y="39"/>
                      <a:pt x="69" y="39"/>
                    </a:cubicBezTo>
                    <a:cubicBezTo>
                      <a:pt x="69" y="39"/>
                      <a:pt x="69" y="39"/>
                      <a:pt x="69" y="39"/>
                    </a:cubicBezTo>
                    <a:cubicBezTo>
                      <a:pt x="69" y="38"/>
                      <a:pt x="70" y="39"/>
                      <a:pt x="71" y="38"/>
                    </a:cubicBezTo>
                    <a:cubicBezTo>
                      <a:pt x="70" y="39"/>
                      <a:pt x="70" y="39"/>
                      <a:pt x="70" y="39"/>
                    </a:cubicBezTo>
                    <a:cubicBezTo>
                      <a:pt x="70" y="40"/>
                      <a:pt x="72" y="36"/>
                      <a:pt x="72" y="37"/>
                    </a:cubicBezTo>
                    <a:cubicBezTo>
                      <a:pt x="71" y="39"/>
                      <a:pt x="71" y="39"/>
                      <a:pt x="71" y="39"/>
                    </a:cubicBezTo>
                    <a:cubicBezTo>
                      <a:pt x="72" y="38"/>
                      <a:pt x="71" y="40"/>
                      <a:pt x="72" y="38"/>
                    </a:cubicBezTo>
                    <a:cubicBezTo>
                      <a:pt x="72" y="39"/>
                      <a:pt x="72" y="39"/>
                      <a:pt x="72" y="39"/>
                    </a:cubicBezTo>
                    <a:cubicBezTo>
                      <a:pt x="72" y="39"/>
                      <a:pt x="73" y="39"/>
                      <a:pt x="74" y="38"/>
                    </a:cubicBezTo>
                    <a:cubicBezTo>
                      <a:pt x="73" y="40"/>
                      <a:pt x="73" y="40"/>
                      <a:pt x="73" y="40"/>
                    </a:cubicBezTo>
                    <a:cubicBezTo>
                      <a:pt x="72" y="41"/>
                      <a:pt x="74" y="38"/>
                      <a:pt x="74" y="39"/>
                    </a:cubicBezTo>
                    <a:cubicBezTo>
                      <a:pt x="74" y="39"/>
                      <a:pt x="74" y="40"/>
                      <a:pt x="73" y="40"/>
                    </a:cubicBezTo>
                    <a:cubicBezTo>
                      <a:pt x="74" y="39"/>
                      <a:pt x="75" y="39"/>
                      <a:pt x="75" y="39"/>
                    </a:cubicBezTo>
                    <a:cubicBezTo>
                      <a:pt x="74" y="41"/>
                      <a:pt x="74" y="41"/>
                      <a:pt x="74" y="41"/>
                    </a:cubicBezTo>
                    <a:cubicBezTo>
                      <a:pt x="76" y="42"/>
                      <a:pt x="77" y="43"/>
                      <a:pt x="80" y="42"/>
                    </a:cubicBezTo>
                    <a:cubicBezTo>
                      <a:pt x="79" y="44"/>
                      <a:pt x="79" y="43"/>
                      <a:pt x="78" y="45"/>
                    </a:cubicBezTo>
                    <a:cubicBezTo>
                      <a:pt x="79" y="43"/>
                      <a:pt x="79" y="44"/>
                      <a:pt x="79" y="44"/>
                    </a:cubicBezTo>
                    <a:cubicBezTo>
                      <a:pt x="79" y="44"/>
                      <a:pt x="79" y="44"/>
                      <a:pt x="79" y="44"/>
                    </a:cubicBezTo>
                    <a:cubicBezTo>
                      <a:pt x="80" y="44"/>
                      <a:pt x="79" y="45"/>
                      <a:pt x="80" y="45"/>
                    </a:cubicBezTo>
                    <a:cubicBezTo>
                      <a:pt x="80" y="44"/>
                      <a:pt x="80" y="44"/>
                      <a:pt x="80" y="44"/>
                    </a:cubicBezTo>
                    <a:cubicBezTo>
                      <a:pt x="81" y="43"/>
                      <a:pt x="79" y="47"/>
                      <a:pt x="81" y="45"/>
                    </a:cubicBezTo>
                    <a:cubicBezTo>
                      <a:pt x="80" y="46"/>
                      <a:pt x="80" y="46"/>
                      <a:pt x="80" y="46"/>
                    </a:cubicBezTo>
                    <a:cubicBezTo>
                      <a:pt x="81" y="44"/>
                      <a:pt x="80" y="47"/>
                      <a:pt x="81" y="46"/>
                    </a:cubicBezTo>
                    <a:cubicBezTo>
                      <a:pt x="81" y="46"/>
                      <a:pt x="81" y="46"/>
                      <a:pt x="81" y="46"/>
                    </a:cubicBezTo>
                    <a:cubicBezTo>
                      <a:pt x="81" y="47"/>
                      <a:pt x="83" y="44"/>
                      <a:pt x="82" y="46"/>
                    </a:cubicBezTo>
                    <a:cubicBezTo>
                      <a:pt x="83" y="46"/>
                      <a:pt x="83" y="46"/>
                      <a:pt x="84" y="44"/>
                    </a:cubicBezTo>
                    <a:cubicBezTo>
                      <a:pt x="83" y="46"/>
                      <a:pt x="83" y="46"/>
                      <a:pt x="83" y="46"/>
                    </a:cubicBezTo>
                    <a:cubicBezTo>
                      <a:pt x="85" y="46"/>
                      <a:pt x="86" y="47"/>
                      <a:pt x="88" y="46"/>
                    </a:cubicBezTo>
                    <a:cubicBezTo>
                      <a:pt x="87" y="47"/>
                      <a:pt x="87" y="47"/>
                      <a:pt x="87" y="47"/>
                    </a:cubicBezTo>
                    <a:cubicBezTo>
                      <a:pt x="89" y="45"/>
                      <a:pt x="87" y="49"/>
                      <a:pt x="90" y="46"/>
                    </a:cubicBezTo>
                    <a:cubicBezTo>
                      <a:pt x="92" y="45"/>
                      <a:pt x="92" y="45"/>
                      <a:pt x="92" y="45"/>
                    </a:cubicBezTo>
                    <a:cubicBezTo>
                      <a:pt x="90" y="47"/>
                      <a:pt x="90" y="47"/>
                      <a:pt x="90" y="47"/>
                    </a:cubicBezTo>
                    <a:cubicBezTo>
                      <a:pt x="91" y="46"/>
                      <a:pt x="91" y="47"/>
                      <a:pt x="92" y="46"/>
                    </a:cubicBezTo>
                    <a:cubicBezTo>
                      <a:pt x="91" y="47"/>
                      <a:pt x="91" y="47"/>
                      <a:pt x="91" y="47"/>
                    </a:cubicBezTo>
                    <a:cubicBezTo>
                      <a:pt x="91" y="47"/>
                      <a:pt x="93" y="45"/>
                      <a:pt x="93" y="46"/>
                    </a:cubicBezTo>
                    <a:cubicBezTo>
                      <a:pt x="93" y="47"/>
                      <a:pt x="93" y="47"/>
                      <a:pt x="93" y="47"/>
                    </a:cubicBezTo>
                    <a:cubicBezTo>
                      <a:pt x="92" y="50"/>
                      <a:pt x="93" y="54"/>
                      <a:pt x="96" y="51"/>
                    </a:cubicBezTo>
                    <a:cubicBezTo>
                      <a:pt x="97" y="51"/>
                      <a:pt x="95" y="53"/>
                      <a:pt x="95" y="53"/>
                    </a:cubicBezTo>
                    <a:cubicBezTo>
                      <a:pt x="99" y="51"/>
                      <a:pt x="97" y="56"/>
                      <a:pt x="101" y="53"/>
                    </a:cubicBezTo>
                    <a:cubicBezTo>
                      <a:pt x="103" y="52"/>
                      <a:pt x="107" y="48"/>
                      <a:pt x="107" y="48"/>
                    </a:cubicBezTo>
                    <a:cubicBezTo>
                      <a:pt x="103" y="48"/>
                      <a:pt x="103" y="45"/>
                      <a:pt x="102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46" name="Freeform 96"/>
              <p:cNvSpPr/>
              <p:nvPr/>
            </p:nvSpPr>
            <p:spPr bwMode="auto">
              <a:xfrm>
                <a:off x="4117" y="22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47" name="Freeform 97"/>
              <p:cNvSpPr/>
              <p:nvPr/>
            </p:nvSpPr>
            <p:spPr bwMode="auto">
              <a:xfrm>
                <a:off x="4487" y="23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48" name="Freeform 98"/>
              <p:cNvSpPr/>
              <p:nvPr/>
            </p:nvSpPr>
            <p:spPr bwMode="auto">
              <a:xfrm>
                <a:off x="4387" y="2285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1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49" name="Freeform 99"/>
              <p:cNvSpPr/>
              <p:nvPr/>
            </p:nvSpPr>
            <p:spPr bwMode="auto">
              <a:xfrm>
                <a:off x="4508" y="193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50" name="Freeform 100"/>
              <p:cNvSpPr/>
              <p:nvPr/>
            </p:nvSpPr>
            <p:spPr bwMode="auto">
              <a:xfrm>
                <a:off x="4487" y="2285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51" name="Freeform 101"/>
              <p:cNvSpPr/>
              <p:nvPr/>
            </p:nvSpPr>
            <p:spPr bwMode="auto">
              <a:xfrm>
                <a:off x="4514" y="1929"/>
                <a:ext cx="0" cy="4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52" name="Freeform 102"/>
              <p:cNvSpPr/>
              <p:nvPr/>
            </p:nvSpPr>
            <p:spPr bwMode="auto">
              <a:xfrm>
                <a:off x="4506" y="1927"/>
                <a:ext cx="0" cy="4"/>
              </a:xfrm>
              <a:custGeom>
                <a:avLst/>
                <a:gdLst>
                  <a:gd name="T0" fmla="*/ 1 h 2"/>
                  <a:gd name="T1" fmla="*/ 0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53" name="Freeform 103"/>
              <p:cNvSpPr/>
              <p:nvPr/>
            </p:nvSpPr>
            <p:spPr bwMode="auto">
              <a:xfrm>
                <a:off x="4516" y="1927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54" name="Freeform 104"/>
              <p:cNvSpPr/>
              <p:nvPr/>
            </p:nvSpPr>
            <p:spPr bwMode="auto">
              <a:xfrm>
                <a:off x="4495" y="1925"/>
                <a:ext cx="2" cy="4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1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55" name="Freeform 105"/>
              <p:cNvSpPr/>
              <p:nvPr/>
            </p:nvSpPr>
            <p:spPr bwMode="auto">
              <a:xfrm>
                <a:off x="3201" y="2162"/>
                <a:ext cx="0" cy="4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56" name="Freeform 106"/>
              <p:cNvSpPr/>
              <p:nvPr/>
            </p:nvSpPr>
            <p:spPr bwMode="auto">
              <a:xfrm>
                <a:off x="3544" y="154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57" name="Freeform 107"/>
              <p:cNvSpPr/>
              <p:nvPr/>
            </p:nvSpPr>
            <p:spPr bwMode="auto">
              <a:xfrm>
                <a:off x="3914" y="141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58" name="Freeform 108"/>
              <p:cNvSpPr/>
              <p:nvPr/>
            </p:nvSpPr>
            <p:spPr bwMode="auto">
              <a:xfrm>
                <a:off x="3916" y="1409"/>
                <a:ext cx="4" cy="2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0" y="1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59" name="Freeform 109"/>
              <p:cNvSpPr/>
              <p:nvPr/>
            </p:nvSpPr>
            <p:spPr bwMode="auto">
              <a:xfrm>
                <a:off x="3893" y="1441"/>
                <a:ext cx="4" cy="4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1 h 2"/>
                  <a:gd name="T4" fmla="*/ 2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60" name="Freeform 110"/>
              <p:cNvSpPr/>
              <p:nvPr/>
            </p:nvSpPr>
            <p:spPr bwMode="auto">
              <a:xfrm>
                <a:off x="3893" y="1437"/>
                <a:ext cx="6" cy="6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61" name="Freeform 111"/>
              <p:cNvSpPr/>
              <p:nvPr/>
            </p:nvSpPr>
            <p:spPr bwMode="auto">
              <a:xfrm>
                <a:off x="3909" y="1418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1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62" name="Freeform 112"/>
              <p:cNvSpPr/>
              <p:nvPr/>
            </p:nvSpPr>
            <p:spPr bwMode="auto">
              <a:xfrm>
                <a:off x="3912" y="1416"/>
                <a:ext cx="4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1" y="0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63" name="Freeform 113"/>
              <p:cNvSpPr/>
              <p:nvPr/>
            </p:nvSpPr>
            <p:spPr bwMode="auto">
              <a:xfrm>
                <a:off x="4472" y="1804"/>
                <a:ext cx="233" cy="133"/>
              </a:xfrm>
              <a:custGeom>
                <a:avLst/>
                <a:gdLst>
                  <a:gd name="T0" fmla="*/ 86 w 110"/>
                  <a:gd name="T1" fmla="*/ 5 h 63"/>
                  <a:gd name="T2" fmla="*/ 79 w 110"/>
                  <a:gd name="T3" fmla="*/ 7 h 63"/>
                  <a:gd name="T4" fmla="*/ 58 w 110"/>
                  <a:gd name="T5" fmla="*/ 24 h 63"/>
                  <a:gd name="T6" fmla="*/ 50 w 110"/>
                  <a:gd name="T7" fmla="*/ 26 h 63"/>
                  <a:gd name="T8" fmla="*/ 44 w 110"/>
                  <a:gd name="T9" fmla="*/ 26 h 63"/>
                  <a:gd name="T10" fmla="*/ 34 w 110"/>
                  <a:gd name="T11" fmla="*/ 31 h 63"/>
                  <a:gd name="T12" fmla="*/ 28 w 110"/>
                  <a:gd name="T13" fmla="*/ 33 h 63"/>
                  <a:gd name="T14" fmla="*/ 17 w 110"/>
                  <a:gd name="T15" fmla="*/ 38 h 63"/>
                  <a:gd name="T16" fmla="*/ 13 w 110"/>
                  <a:gd name="T17" fmla="*/ 45 h 63"/>
                  <a:gd name="T18" fmla="*/ 5 w 110"/>
                  <a:gd name="T19" fmla="*/ 47 h 63"/>
                  <a:gd name="T20" fmla="*/ 1 w 110"/>
                  <a:gd name="T21" fmla="*/ 50 h 63"/>
                  <a:gd name="T22" fmla="*/ 3 w 110"/>
                  <a:gd name="T23" fmla="*/ 55 h 63"/>
                  <a:gd name="T24" fmla="*/ 3 w 110"/>
                  <a:gd name="T25" fmla="*/ 56 h 63"/>
                  <a:gd name="T26" fmla="*/ 5 w 110"/>
                  <a:gd name="T27" fmla="*/ 55 h 63"/>
                  <a:gd name="T28" fmla="*/ 9 w 110"/>
                  <a:gd name="T29" fmla="*/ 56 h 63"/>
                  <a:gd name="T30" fmla="*/ 12 w 110"/>
                  <a:gd name="T31" fmla="*/ 58 h 63"/>
                  <a:gd name="T32" fmla="*/ 12 w 110"/>
                  <a:gd name="T33" fmla="*/ 51 h 63"/>
                  <a:gd name="T34" fmla="*/ 15 w 110"/>
                  <a:gd name="T35" fmla="*/ 57 h 63"/>
                  <a:gd name="T36" fmla="*/ 18 w 110"/>
                  <a:gd name="T37" fmla="*/ 61 h 63"/>
                  <a:gd name="T38" fmla="*/ 16 w 110"/>
                  <a:gd name="T39" fmla="*/ 54 h 63"/>
                  <a:gd name="T40" fmla="*/ 19 w 110"/>
                  <a:gd name="T41" fmla="*/ 59 h 63"/>
                  <a:gd name="T42" fmla="*/ 21 w 110"/>
                  <a:gd name="T43" fmla="*/ 60 h 63"/>
                  <a:gd name="T44" fmla="*/ 22 w 110"/>
                  <a:gd name="T45" fmla="*/ 60 h 63"/>
                  <a:gd name="T46" fmla="*/ 23 w 110"/>
                  <a:gd name="T47" fmla="*/ 60 h 63"/>
                  <a:gd name="T48" fmla="*/ 23 w 110"/>
                  <a:gd name="T49" fmla="*/ 55 h 63"/>
                  <a:gd name="T50" fmla="*/ 26 w 110"/>
                  <a:gd name="T51" fmla="*/ 58 h 63"/>
                  <a:gd name="T52" fmla="*/ 26 w 110"/>
                  <a:gd name="T53" fmla="*/ 54 h 63"/>
                  <a:gd name="T54" fmla="*/ 27 w 110"/>
                  <a:gd name="T55" fmla="*/ 54 h 63"/>
                  <a:gd name="T56" fmla="*/ 29 w 110"/>
                  <a:gd name="T57" fmla="*/ 54 h 63"/>
                  <a:gd name="T58" fmla="*/ 34 w 110"/>
                  <a:gd name="T59" fmla="*/ 51 h 63"/>
                  <a:gd name="T60" fmla="*/ 36 w 110"/>
                  <a:gd name="T61" fmla="*/ 51 h 63"/>
                  <a:gd name="T62" fmla="*/ 40 w 110"/>
                  <a:gd name="T63" fmla="*/ 49 h 63"/>
                  <a:gd name="T64" fmla="*/ 44 w 110"/>
                  <a:gd name="T65" fmla="*/ 47 h 63"/>
                  <a:gd name="T66" fmla="*/ 45 w 110"/>
                  <a:gd name="T67" fmla="*/ 45 h 63"/>
                  <a:gd name="T68" fmla="*/ 46 w 110"/>
                  <a:gd name="T69" fmla="*/ 45 h 63"/>
                  <a:gd name="T70" fmla="*/ 46 w 110"/>
                  <a:gd name="T71" fmla="*/ 42 h 63"/>
                  <a:gd name="T72" fmla="*/ 49 w 110"/>
                  <a:gd name="T73" fmla="*/ 42 h 63"/>
                  <a:gd name="T74" fmla="*/ 53 w 110"/>
                  <a:gd name="T75" fmla="*/ 42 h 63"/>
                  <a:gd name="T76" fmla="*/ 55 w 110"/>
                  <a:gd name="T77" fmla="*/ 39 h 63"/>
                  <a:gd name="T78" fmla="*/ 60 w 110"/>
                  <a:gd name="T79" fmla="*/ 39 h 63"/>
                  <a:gd name="T80" fmla="*/ 61 w 110"/>
                  <a:gd name="T81" fmla="*/ 38 h 63"/>
                  <a:gd name="T82" fmla="*/ 62 w 110"/>
                  <a:gd name="T83" fmla="*/ 38 h 63"/>
                  <a:gd name="T84" fmla="*/ 64 w 110"/>
                  <a:gd name="T85" fmla="*/ 40 h 63"/>
                  <a:gd name="T86" fmla="*/ 66 w 110"/>
                  <a:gd name="T87" fmla="*/ 35 h 63"/>
                  <a:gd name="T88" fmla="*/ 68 w 110"/>
                  <a:gd name="T89" fmla="*/ 30 h 63"/>
                  <a:gd name="T90" fmla="*/ 71 w 110"/>
                  <a:gd name="T91" fmla="*/ 31 h 63"/>
                  <a:gd name="T92" fmla="*/ 72 w 110"/>
                  <a:gd name="T93" fmla="*/ 26 h 63"/>
                  <a:gd name="T94" fmla="*/ 76 w 110"/>
                  <a:gd name="T95" fmla="*/ 26 h 63"/>
                  <a:gd name="T96" fmla="*/ 79 w 110"/>
                  <a:gd name="T97" fmla="*/ 24 h 63"/>
                  <a:gd name="T98" fmla="*/ 82 w 110"/>
                  <a:gd name="T99" fmla="*/ 23 h 63"/>
                  <a:gd name="T100" fmla="*/ 88 w 110"/>
                  <a:gd name="T101" fmla="*/ 20 h 63"/>
                  <a:gd name="T102" fmla="*/ 91 w 110"/>
                  <a:gd name="T103" fmla="*/ 16 h 63"/>
                  <a:gd name="T104" fmla="*/ 97 w 110"/>
                  <a:gd name="T105" fmla="*/ 13 h 63"/>
                  <a:gd name="T106" fmla="*/ 105 w 110"/>
                  <a:gd name="T107" fmla="*/ 1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10" h="63">
                    <a:moveTo>
                      <a:pt x="108" y="1"/>
                    </a:moveTo>
                    <a:cubicBezTo>
                      <a:pt x="106" y="4"/>
                      <a:pt x="103" y="2"/>
                      <a:pt x="100" y="0"/>
                    </a:cubicBezTo>
                    <a:cubicBezTo>
                      <a:pt x="99" y="1"/>
                      <a:pt x="98" y="2"/>
                      <a:pt x="97" y="1"/>
                    </a:cubicBezTo>
                    <a:cubicBezTo>
                      <a:pt x="94" y="3"/>
                      <a:pt x="88" y="0"/>
                      <a:pt x="85" y="3"/>
                    </a:cubicBezTo>
                    <a:cubicBezTo>
                      <a:pt x="86" y="4"/>
                      <a:pt x="86" y="5"/>
                      <a:pt x="86" y="5"/>
                    </a:cubicBezTo>
                    <a:cubicBezTo>
                      <a:pt x="86" y="5"/>
                      <a:pt x="86" y="5"/>
                      <a:pt x="86" y="5"/>
                    </a:cubicBezTo>
                    <a:cubicBezTo>
                      <a:pt x="86" y="6"/>
                      <a:pt x="86" y="6"/>
                      <a:pt x="86" y="6"/>
                    </a:cubicBezTo>
                    <a:cubicBezTo>
                      <a:pt x="86" y="7"/>
                      <a:pt x="85" y="5"/>
                      <a:pt x="85" y="5"/>
                    </a:cubicBezTo>
                    <a:cubicBezTo>
                      <a:pt x="84" y="5"/>
                      <a:pt x="83" y="6"/>
                      <a:pt x="82" y="6"/>
                    </a:cubicBezTo>
                    <a:cubicBezTo>
                      <a:pt x="82" y="8"/>
                      <a:pt x="81" y="7"/>
                      <a:pt x="82" y="9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81" y="10"/>
                      <a:pt x="81" y="10"/>
                      <a:pt x="79" y="7"/>
                    </a:cubicBezTo>
                    <a:cubicBezTo>
                      <a:pt x="75" y="7"/>
                      <a:pt x="72" y="10"/>
                      <a:pt x="68" y="11"/>
                    </a:cubicBezTo>
                    <a:cubicBezTo>
                      <a:pt x="65" y="13"/>
                      <a:pt x="63" y="16"/>
                      <a:pt x="60" y="19"/>
                    </a:cubicBezTo>
                    <a:cubicBezTo>
                      <a:pt x="60" y="22"/>
                      <a:pt x="59" y="21"/>
                      <a:pt x="60" y="24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9" y="24"/>
                      <a:pt x="59" y="23"/>
                      <a:pt x="57" y="22"/>
                    </a:cubicBezTo>
                    <a:cubicBezTo>
                      <a:pt x="58" y="23"/>
                      <a:pt x="57" y="22"/>
                      <a:pt x="58" y="24"/>
                    </a:cubicBezTo>
                    <a:cubicBezTo>
                      <a:pt x="59" y="26"/>
                      <a:pt x="57" y="22"/>
                      <a:pt x="57" y="23"/>
                    </a:cubicBezTo>
                    <a:cubicBezTo>
                      <a:pt x="56" y="22"/>
                      <a:pt x="57" y="24"/>
                      <a:pt x="57" y="23"/>
                    </a:cubicBezTo>
                    <a:cubicBezTo>
                      <a:pt x="57" y="26"/>
                      <a:pt x="56" y="22"/>
                      <a:pt x="55" y="21"/>
                    </a:cubicBezTo>
                    <a:cubicBezTo>
                      <a:pt x="53" y="22"/>
                      <a:pt x="53" y="25"/>
                      <a:pt x="51" y="25"/>
                    </a:cubicBezTo>
                    <a:cubicBezTo>
                      <a:pt x="51" y="24"/>
                      <a:pt x="51" y="26"/>
                      <a:pt x="51" y="26"/>
                    </a:cubicBezTo>
                    <a:cubicBezTo>
                      <a:pt x="50" y="23"/>
                      <a:pt x="51" y="27"/>
                      <a:pt x="50" y="26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9" y="24"/>
                      <a:pt x="49" y="26"/>
                      <a:pt x="48" y="25"/>
                    </a:cubicBezTo>
                    <a:cubicBezTo>
                      <a:pt x="48" y="26"/>
                      <a:pt x="46" y="24"/>
                      <a:pt x="46" y="26"/>
                    </a:cubicBezTo>
                    <a:cubicBezTo>
                      <a:pt x="46" y="24"/>
                      <a:pt x="46" y="25"/>
                      <a:pt x="45" y="24"/>
                    </a:cubicBezTo>
                    <a:cubicBezTo>
                      <a:pt x="46" y="28"/>
                      <a:pt x="44" y="24"/>
                      <a:pt x="44" y="26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2" y="26"/>
                      <a:pt x="40" y="26"/>
                      <a:pt x="39" y="29"/>
                    </a:cubicBezTo>
                    <a:cubicBezTo>
                      <a:pt x="39" y="29"/>
                      <a:pt x="36" y="27"/>
                      <a:pt x="36" y="2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6" y="29"/>
                      <a:pt x="36" y="29"/>
                    </a:cubicBezTo>
                    <a:cubicBezTo>
                      <a:pt x="36" y="30"/>
                      <a:pt x="34" y="29"/>
                      <a:pt x="34" y="29"/>
                    </a:cubicBezTo>
                    <a:cubicBezTo>
                      <a:pt x="34" y="30"/>
                      <a:pt x="34" y="30"/>
                      <a:pt x="34" y="31"/>
                    </a:cubicBezTo>
                    <a:cubicBezTo>
                      <a:pt x="32" y="29"/>
                      <a:pt x="33" y="33"/>
                      <a:pt x="31" y="31"/>
                    </a:cubicBezTo>
                    <a:cubicBezTo>
                      <a:pt x="32" y="34"/>
                      <a:pt x="32" y="33"/>
                      <a:pt x="32" y="34"/>
                    </a:cubicBezTo>
                    <a:cubicBezTo>
                      <a:pt x="32" y="33"/>
                      <a:pt x="31" y="33"/>
                      <a:pt x="31" y="32"/>
                    </a:cubicBezTo>
                    <a:cubicBezTo>
                      <a:pt x="31" y="32"/>
                      <a:pt x="30" y="33"/>
                      <a:pt x="30" y="32"/>
                    </a:cubicBezTo>
                    <a:cubicBezTo>
                      <a:pt x="29" y="32"/>
                      <a:pt x="30" y="34"/>
                      <a:pt x="29" y="34"/>
                    </a:cubicBezTo>
                    <a:cubicBezTo>
                      <a:pt x="28" y="32"/>
                      <a:pt x="28" y="34"/>
                      <a:pt x="28" y="33"/>
                    </a:cubicBezTo>
                    <a:cubicBezTo>
                      <a:pt x="28" y="35"/>
                      <a:pt x="28" y="37"/>
                      <a:pt x="28" y="36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6" y="35"/>
                      <a:pt x="24" y="32"/>
                      <a:pt x="23" y="36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2" y="37"/>
                      <a:pt x="20" y="36"/>
                      <a:pt x="19" y="39"/>
                    </a:cubicBezTo>
                    <a:cubicBezTo>
                      <a:pt x="18" y="38"/>
                      <a:pt x="18" y="38"/>
                      <a:pt x="17" y="38"/>
                    </a:cubicBezTo>
                    <a:cubicBezTo>
                      <a:pt x="17" y="40"/>
                      <a:pt x="17" y="40"/>
                      <a:pt x="17" y="42"/>
                    </a:cubicBezTo>
                    <a:cubicBezTo>
                      <a:pt x="17" y="42"/>
                      <a:pt x="16" y="41"/>
                      <a:pt x="16" y="40"/>
                    </a:cubicBezTo>
                    <a:cubicBezTo>
                      <a:pt x="15" y="40"/>
                      <a:pt x="14" y="38"/>
                      <a:pt x="14" y="41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41"/>
                      <a:pt x="13" y="43"/>
                      <a:pt x="12" y="42"/>
                    </a:cubicBezTo>
                    <a:cubicBezTo>
                      <a:pt x="13" y="43"/>
                      <a:pt x="12" y="44"/>
                      <a:pt x="13" y="45"/>
                    </a:cubicBezTo>
                    <a:cubicBezTo>
                      <a:pt x="13" y="45"/>
                      <a:pt x="12" y="43"/>
                      <a:pt x="12" y="44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10" y="43"/>
                      <a:pt x="9" y="44"/>
                      <a:pt x="8" y="46"/>
                    </a:cubicBezTo>
                    <a:cubicBezTo>
                      <a:pt x="7" y="44"/>
                      <a:pt x="7" y="46"/>
                      <a:pt x="6" y="45"/>
                    </a:cubicBezTo>
                    <a:cubicBezTo>
                      <a:pt x="6" y="47"/>
                      <a:pt x="4" y="46"/>
                      <a:pt x="6" y="48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4" y="47"/>
                      <a:pt x="4" y="48"/>
                      <a:pt x="2" y="48"/>
                    </a:cubicBezTo>
                    <a:cubicBezTo>
                      <a:pt x="2" y="48"/>
                      <a:pt x="3" y="50"/>
                      <a:pt x="3" y="51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51"/>
                      <a:pt x="4" y="52"/>
                      <a:pt x="5" y="53"/>
                    </a:cubicBezTo>
                    <a:cubicBezTo>
                      <a:pt x="4" y="53"/>
                      <a:pt x="4" y="54"/>
                      <a:pt x="4" y="53"/>
                    </a:cubicBezTo>
                    <a:cubicBezTo>
                      <a:pt x="3" y="52"/>
                      <a:pt x="2" y="51"/>
                      <a:pt x="1" y="50"/>
                    </a:cubicBezTo>
                    <a:cubicBezTo>
                      <a:pt x="0" y="50"/>
                      <a:pt x="2" y="53"/>
                      <a:pt x="1" y="51"/>
                    </a:cubicBezTo>
                    <a:cubicBezTo>
                      <a:pt x="0" y="51"/>
                      <a:pt x="0" y="52"/>
                      <a:pt x="1" y="53"/>
                    </a:cubicBezTo>
                    <a:cubicBezTo>
                      <a:pt x="1" y="53"/>
                      <a:pt x="0" y="53"/>
                      <a:pt x="0" y="52"/>
                    </a:cubicBezTo>
                    <a:cubicBezTo>
                      <a:pt x="0" y="52"/>
                      <a:pt x="0" y="53"/>
                      <a:pt x="0" y="53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" y="54"/>
                      <a:pt x="1" y="54"/>
                      <a:pt x="3" y="55"/>
                    </a:cubicBezTo>
                    <a:cubicBezTo>
                      <a:pt x="3" y="55"/>
                      <a:pt x="2" y="55"/>
                      <a:pt x="3" y="55"/>
                    </a:cubicBezTo>
                    <a:cubicBezTo>
                      <a:pt x="4" y="56"/>
                      <a:pt x="4" y="56"/>
                      <a:pt x="3" y="56"/>
                    </a:cubicBezTo>
                    <a:cubicBezTo>
                      <a:pt x="1" y="55"/>
                      <a:pt x="1" y="54"/>
                      <a:pt x="0" y="54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2" y="56"/>
                      <a:pt x="3" y="56"/>
                      <a:pt x="4" y="57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4" y="56"/>
                      <a:pt x="6" y="57"/>
                      <a:pt x="5" y="56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3" y="53"/>
                      <a:pt x="4" y="54"/>
                    </a:cubicBezTo>
                    <a:cubicBezTo>
                      <a:pt x="6" y="56"/>
                      <a:pt x="6" y="56"/>
                      <a:pt x="6" y="56"/>
                    </a:cubicBezTo>
                    <a:cubicBezTo>
                      <a:pt x="6" y="56"/>
                      <a:pt x="5" y="55"/>
                      <a:pt x="5" y="55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5" y="55"/>
                      <a:pt x="7" y="56"/>
                      <a:pt x="7" y="55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8" y="56"/>
                      <a:pt x="6" y="55"/>
                      <a:pt x="6" y="54"/>
                    </a:cubicBezTo>
                    <a:cubicBezTo>
                      <a:pt x="6" y="55"/>
                      <a:pt x="8" y="56"/>
                      <a:pt x="9" y="57"/>
                    </a:cubicBezTo>
                    <a:cubicBezTo>
                      <a:pt x="9" y="57"/>
                      <a:pt x="8" y="55"/>
                      <a:pt x="9" y="56"/>
                    </a:cubicBezTo>
                    <a:cubicBezTo>
                      <a:pt x="9" y="56"/>
                      <a:pt x="9" y="55"/>
                      <a:pt x="9" y="53"/>
                    </a:cubicBezTo>
                    <a:cubicBezTo>
                      <a:pt x="9" y="53"/>
                      <a:pt x="10" y="56"/>
                      <a:pt x="10" y="55"/>
                    </a:cubicBezTo>
                    <a:cubicBezTo>
                      <a:pt x="11" y="56"/>
                      <a:pt x="12" y="58"/>
                      <a:pt x="12" y="59"/>
                    </a:cubicBezTo>
                    <a:cubicBezTo>
                      <a:pt x="13" y="59"/>
                      <a:pt x="14" y="60"/>
                      <a:pt x="13" y="60"/>
                    </a:cubicBezTo>
                    <a:cubicBezTo>
                      <a:pt x="13" y="60"/>
                      <a:pt x="14" y="61"/>
                      <a:pt x="14" y="61"/>
                    </a:cubicBezTo>
                    <a:cubicBezTo>
                      <a:pt x="14" y="60"/>
                      <a:pt x="12" y="58"/>
                      <a:pt x="12" y="58"/>
                    </a:cubicBezTo>
                    <a:cubicBezTo>
                      <a:pt x="11" y="56"/>
                      <a:pt x="12" y="57"/>
                      <a:pt x="11" y="55"/>
                    </a:cubicBezTo>
                    <a:cubicBezTo>
                      <a:pt x="11" y="55"/>
                      <a:pt x="12" y="55"/>
                      <a:pt x="12" y="55"/>
                    </a:cubicBezTo>
                    <a:cubicBezTo>
                      <a:pt x="12" y="55"/>
                      <a:pt x="13" y="56"/>
                      <a:pt x="14" y="57"/>
                    </a:cubicBezTo>
                    <a:cubicBezTo>
                      <a:pt x="13" y="56"/>
                      <a:pt x="13" y="55"/>
                      <a:pt x="14" y="55"/>
                    </a:cubicBezTo>
                    <a:cubicBezTo>
                      <a:pt x="13" y="53"/>
                      <a:pt x="13" y="53"/>
                      <a:pt x="12" y="52"/>
                    </a:cubicBezTo>
                    <a:cubicBezTo>
                      <a:pt x="12" y="51"/>
                      <a:pt x="12" y="51"/>
                      <a:pt x="12" y="51"/>
                    </a:cubicBezTo>
                    <a:cubicBezTo>
                      <a:pt x="13" y="52"/>
                      <a:pt x="14" y="55"/>
                      <a:pt x="14" y="55"/>
                    </a:cubicBezTo>
                    <a:cubicBezTo>
                      <a:pt x="15" y="57"/>
                      <a:pt x="14" y="55"/>
                      <a:pt x="15" y="57"/>
                    </a:cubicBezTo>
                    <a:cubicBezTo>
                      <a:pt x="16" y="59"/>
                      <a:pt x="15" y="60"/>
                      <a:pt x="14" y="58"/>
                    </a:cubicBezTo>
                    <a:cubicBezTo>
                      <a:pt x="15" y="61"/>
                      <a:pt x="15" y="59"/>
                      <a:pt x="16" y="61"/>
                    </a:cubicBezTo>
                    <a:cubicBezTo>
                      <a:pt x="16" y="61"/>
                      <a:pt x="15" y="59"/>
                      <a:pt x="16" y="59"/>
                    </a:cubicBezTo>
                    <a:cubicBezTo>
                      <a:pt x="15" y="58"/>
                      <a:pt x="15" y="58"/>
                      <a:pt x="15" y="57"/>
                    </a:cubicBezTo>
                    <a:cubicBezTo>
                      <a:pt x="14" y="54"/>
                      <a:pt x="16" y="58"/>
                      <a:pt x="16" y="58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7" y="60"/>
                      <a:pt x="16" y="58"/>
                      <a:pt x="17" y="58"/>
                    </a:cubicBezTo>
                    <a:cubicBezTo>
                      <a:pt x="18" y="61"/>
                      <a:pt x="16" y="58"/>
                      <a:pt x="17" y="60"/>
                    </a:cubicBezTo>
                    <a:cubicBezTo>
                      <a:pt x="18" y="62"/>
                      <a:pt x="18" y="62"/>
                      <a:pt x="18" y="62"/>
                    </a:cubicBezTo>
                    <a:cubicBezTo>
                      <a:pt x="19" y="63"/>
                      <a:pt x="17" y="60"/>
                      <a:pt x="18" y="61"/>
                    </a:cubicBezTo>
                    <a:cubicBezTo>
                      <a:pt x="18" y="62"/>
                      <a:pt x="18" y="62"/>
                      <a:pt x="18" y="62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8" y="60"/>
                      <a:pt x="17" y="58"/>
                      <a:pt x="17" y="58"/>
                    </a:cubicBezTo>
                    <a:cubicBezTo>
                      <a:pt x="16" y="55"/>
                      <a:pt x="17" y="58"/>
                      <a:pt x="17" y="57"/>
                    </a:cubicBezTo>
                    <a:cubicBezTo>
                      <a:pt x="16" y="55"/>
                      <a:pt x="17" y="57"/>
                      <a:pt x="16" y="56"/>
                    </a:cubicBezTo>
                    <a:cubicBezTo>
                      <a:pt x="16" y="54"/>
                      <a:pt x="16" y="54"/>
                      <a:pt x="16" y="54"/>
                    </a:cubicBezTo>
                    <a:cubicBezTo>
                      <a:pt x="16" y="54"/>
                      <a:pt x="17" y="55"/>
                      <a:pt x="17" y="57"/>
                    </a:cubicBezTo>
                    <a:cubicBezTo>
                      <a:pt x="17" y="57"/>
                      <a:pt x="17" y="57"/>
                      <a:pt x="17" y="56"/>
                    </a:cubicBezTo>
                    <a:cubicBezTo>
                      <a:pt x="17" y="58"/>
                      <a:pt x="18" y="60"/>
                      <a:pt x="19" y="61"/>
                    </a:cubicBezTo>
                    <a:cubicBezTo>
                      <a:pt x="19" y="62"/>
                      <a:pt x="18" y="60"/>
                      <a:pt x="18" y="59"/>
                    </a:cubicBezTo>
                    <a:cubicBezTo>
                      <a:pt x="18" y="59"/>
                      <a:pt x="18" y="57"/>
                      <a:pt x="18" y="57"/>
                    </a:cubicBezTo>
                    <a:cubicBezTo>
                      <a:pt x="16" y="52"/>
                      <a:pt x="19" y="60"/>
                      <a:pt x="19" y="59"/>
                    </a:cubicBezTo>
                    <a:cubicBezTo>
                      <a:pt x="18" y="56"/>
                      <a:pt x="18" y="55"/>
                      <a:pt x="17" y="52"/>
                    </a:cubicBezTo>
                    <a:cubicBezTo>
                      <a:pt x="17" y="51"/>
                      <a:pt x="17" y="50"/>
                      <a:pt x="17" y="51"/>
                    </a:cubicBezTo>
                    <a:cubicBezTo>
                      <a:pt x="18" y="53"/>
                      <a:pt x="18" y="52"/>
                      <a:pt x="18" y="54"/>
                    </a:cubicBezTo>
                    <a:cubicBezTo>
                      <a:pt x="18" y="54"/>
                      <a:pt x="18" y="54"/>
                      <a:pt x="18" y="54"/>
                    </a:cubicBezTo>
                    <a:cubicBezTo>
                      <a:pt x="19" y="56"/>
                      <a:pt x="19" y="56"/>
                      <a:pt x="19" y="56"/>
                    </a:cubicBezTo>
                    <a:cubicBezTo>
                      <a:pt x="21" y="60"/>
                      <a:pt x="21" y="60"/>
                      <a:pt x="21" y="60"/>
                    </a:cubicBezTo>
                    <a:cubicBezTo>
                      <a:pt x="21" y="59"/>
                      <a:pt x="20" y="58"/>
                      <a:pt x="20" y="57"/>
                    </a:cubicBezTo>
                    <a:cubicBezTo>
                      <a:pt x="20" y="58"/>
                      <a:pt x="21" y="59"/>
                      <a:pt x="21" y="59"/>
                    </a:cubicBezTo>
                    <a:cubicBezTo>
                      <a:pt x="20" y="59"/>
                      <a:pt x="20" y="56"/>
                      <a:pt x="20" y="56"/>
                    </a:cubicBezTo>
                    <a:cubicBezTo>
                      <a:pt x="20" y="56"/>
                      <a:pt x="21" y="58"/>
                      <a:pt x="21" y="58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21" y="58"/>
                      <a:pt x="22" y="61"/>
                      <a:pt x="22" y="60"/>
                    </a:cubicBezTo>
                    <a:cubicBezTo>
                      <a:pt x="22" y="59"/>
                      <a:pt x="21" y="57"/>
                      <a:pt x="21" y="56"/>
                    </a:cubicBezTo>
                    <a:cubicBezTo>
                      <a:pt x="21" y="55"/>
                      <a:pt x="22" y="56"/>
                      <a:pt x="22" y="56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2" y="57"/>
                      <a:pt x="23" y="61"/>
                      <a:pt x="23" y="60"/>
                    </a:cubicBezTo>
                    <a:cubicBezTo>
                      <a:pt x="22" y="58"/>
                      <a:pt x="22" y="58"/>
                      <a:pt x="22" y="58"/>
                    </a:cubicBezTo>
                    <a:cubicBezTo>
                      <a:pt x="23" y="58"/>
                      <a:pt x="23" y="59"/>
                      <a:pt x="23" y="60"/>
                    </a:cubicBezTo>
                    <a:cubicBezTo>
                      <a:pt x="23" y="58"/>
                      <a:pt x="23" y="59"/>
                      <a:pt x="23" y="58"/>
                    </a:cubicBezTo>
                    <a:cubicBezTo>
                      <a:pt x="23" y="59"/>
                      <a:pt x="23" y="59"/>
                      <a:pt x="23" y="59"/>
                    </a:cubicBezTo>
                    <a:cubicBezTo>
                      <a:pt x="23" y="58"/>
                      <a:pt x="23" y="56"/>
                      <a:pt x="24" y="58"/>
                    </a:cubicBezTo>
                    <a:cubicBezTo>
                      <a:pt x="23" y="56"/>
                      <a:pt x="23" y="58"/>
                      <a:pt x="23" y="57"/>
                    </a:cubicBezTo>
                    <a:cubicBezTo>
                      <a:pt x="22" y="55"/>
                      <a:pt x="22" y="55"/>
                      <a:pt x="22" y="55"/>
                    </a:cubicBezTo>
                    <a:cubicBezTo>
                      <a:pt x="23" y="58"/>
                      <a:pt x="23" y="55"/>
                      <a:pt x="23" y="55"/>
                    </a:cubicBezTo>
                    <a:cubicBezTo>
                      <a:pt x="24" y="56"/>
                      <a:pt x="24" y="56"/>
                      <a:pt x="24" y="57"/>
                    </a:cubicBezTo>
                    <a:cubicBezTo>
                      <a:pt x="24" y="55"/>
                      <a:pt x="24" y="55"/>
                      <a:pt x="24" y="55"/>
                    </a:cubicBezTo>
                    <a:cubicBezTo>
                      <a:pt x="25" y="59"/>
                      <a:pt x="24" y="54"/>
                      <a:pt x="24" y="55"/>
                    </a:cubicBezTo>
                    <a:cubicBezTo>
                      <a:pt x="25" y="56"/>
                      <a:pt x="25" y="58"/>
                      <a:pt x="25" y="58"/>
                    </a:cubicBezTo>
                    <a:cubicBezTo>
                      <a:pt x="24" y="56"/>
                      <a:pt x="25" y="55"/>
                      <a:pt x="24" y="53"/>
                    </a:cubicBezTo>
                    <a:cubicBezTo>
                      <a:pt x="25" y="54"/>
                      <a:pt x="25" y="56"/>
                      <a:pt x="26" y="58"/>
                    </a:cubicBezTo>
                    <a:cubicBezTo>
                      <a:pt x="25" y="56"/>
                      <a:pt x="26" y="59"/>
                      <a:pt x="26" y="57"/>
                    </a:cubicBezTo>
                    <a:cubicBezTo>
                      <a:pt x="25" y="56"/>
                      <a:pt x="25" y="55"/>
                      <a:pt x="25" y="54"/>
                    </a:cubicBezTo>
                    <a:cubicBezTo>
                      <a:pt x="26" y="54"/>
                      <a:pt x="25" y="55"/>
                      <a:pt x="26" y="56"/>
                    </a:cubicBezTo>
                    <a:cubicBezTo>
                      <a:pt x="26" y="56"/>
                      <a:pt x="26" y="54"/>
                      <a:pt x="25" y="53"/>
                    </a:cubicBezTo>
                    <a:cubicBezTo>
                      <a:pt x="26" y="53"/>
                      <a:pt x="25" y="51"/>
                      <a:pt x="26" y="52"/>
                    </a:cubicBezTo>
                    <a:cubicBezTo>
                      <a:pt x="26" y="54"/>
                      <a:pt x="26" y="53"/>
                      <a:pt x="26" y="54"/>
                    </a:cubicBezTo>
                    <a:cubicBezTo>
                      <a:pt x="27" y="54"/>
                      <a:pt x="25" y="50"/>
                      <a:pt x="26" y="50"/>
                    </a:cubicBezTo>
                    <a:cubicBezTo>
                      <a:pt x="25" y="49"/>
                      <a:pt x="25" y="46"/>
                      <a:pt x="25" y="45"/>
                    </a:cubicBezTo>
                    <a:cubicBezTo>
                      <a:pt x="25" y="45"/>
                      <a:pt x="25" y="46"/>
                      <a:pt x="25" y="48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27" y="50"/>
                      <a:pt x="26" y="52"/>
                      <a:pt x="27" y="55"/>
                    </a:cubicBezTo>
                    <a:cubicBezTo>
                      <a:pt x="27" y="54"/>
                      <a:pt x="27" y="54"/>
                      <a:pt x="27" y="54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7" y="55"/>
                      <a:pt x="28" y="56"/>
                      <a:pt x="28" y="55"/>
                    </a:cubicBezTo>
                    <a:cubicBezTo>
                      <a:pt x="28" y="54"/>
                      <a:pt x="28" y="56"/>
                      <a:pt x="28" y="55"/>
                    </a:cubicBezTo>
                    <a:cubicBezTo>
                      <a:pt x="28" y="54"/>
                      <a:pt x="27" y="51"/>
                      <a:pt x="28" y="52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29" y="56"/>
                      <a:pt x="28" y="53"/>
                      <a:pt x="29" y="54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30" y="55"/>
                      <a:pt x="32" y="55"/>
                      <a:pt x="31" y="51"/>
                    </a:cubicBezTo>
                    <a:cubicBezTo>
                      <a:pt x="32" y="52"/>
                      <a:pt x="32" y="52"/>
                      <a:pt x="33" y="53"/>
                    </a:cubicBezTo>
                    <a:cubicBezTo>
                      <a:pt x="33" y="53"/>
                      <a:pt x="33" y="51"/>
                      <a:pt x="33" y="51"/>
                    </a:cubicBezTo>
                    <a:cubicBezTo>
                      <a:pt x="34" y="53"/>
                      <a:pt x="34" y="53"/>
                      <a:pt x="34" y="53"/>
                    </a:cubicBezTo>
                    <a:cubicBezTo>
                      <a:pt x="34" y="54"/>
                      <a:pt x="34" y="52"/>
                      <a:pt x="34" y="51"/>
                    </a:cubicBezTo>
                    <a:cubicBezTo>
                      <a:pt x="35" y="52"/>
                      <a:pt x="35" y="52"/>
                      <a:pt x="35" y="52"/>
                    </a:cubicBezTo>
                    <a:cubicBezTo>
                      <a:pt x="35" y="54"/>
                      <a:pt x="35" y="51"/>
                      <a:pt x="35" y="51"/>
                    </a:cubicBezTo>
                    <a:cubicBezTo>
                      <a:pt x="35" y="52"/>
                      <a:pt x="35" y="52"/>
                      <a:pt x="35" y="52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0"/>
                      <a:pt x="35" y="50"/>
                      <a:pt x="36" y="52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37" y="52"/>
                      <a:pt x="37" y="52"/>
                      <a:pt x="38" y="51"/>
                    </a:cubicBezTo>
                    <a:cubicBezTo>
                      <a:pt x="37" y="51"/>
                      <a:pt x="37" y="50"/>
                      <a:pt x="37" y="49"/>
                    </a:cubicBezTo>
                    <a:cubicBezTo>
                      <a:pt x="36" y="46"/>
                      <a:pt x="37" y="49"/>
                      <a:pt x="37" y="47"/>
                    </a:cubicBezTo>
                    <a:cubicBezTo>
                      <a:pt x="37" y="48"/>
                      <a:pt x="38" y="49"/>
                      <a:pt x="38" y="50"/>
                    </a:cubicBezTo>
                    <a:cubicBezTo>
                      <a:pt x="39" y="52"/>
                      <a:pt x="39" y="50"/>
                      <a:pt x="40" y="50"/>
                    </a:cubicBezTo>
                    <a:cubicBezTo>
                      <a:pt x="40" y="49"/>
                      <a:pt x="40" y="49"/>
                      <a:pt x="40" y="49"/>
                    </a:cubicBezTo>
                    <a:cubicBezTo>
                      <a:pt x="42" y="51"/>
                      <a:pt x="41" y="48"/>
                      <a:pt x="42" y="49"/>
                    </a:cubicBezTo>
                    <a:cubicBezTo>
                      <a:pt x="42" y="48"/>
                      <a:pt x="41" y="45"/>
                      <a:pt x="41" y="45"/>
                    </a:cubicBezTo>
                    <a:cubicBezTo>
                      <a:pt x="41" y="43"/>
                      <a:pt x="42" y="47"/>
                      <a:pt x="43" y="48"/>
                    </a:cubicBezTo>
                    <a:cubicBezTo>
                      <a:pt x="43" y="48"/>
                      <a:pt x="43" y="47"/>
                      <a:pt x="43" y="47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3" y="47"/>
                      <a:pt x="43" y="46"/>
                      <a:pt x="44" y="47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4" y="47"/>
                      <a:pt x="45" y="48"/>
                      <a:pt x="45" y="48"/>
                    </a:cubicBezTo>
                    <a:cubicBezTo>
                      <a:pt x="44" y="46"/>
                      <a:pt x="45" y="47"/>
                      <a:pt x="45" y="45"/>
                    </a:cubicBezTo>
                    <a:cubicBezTo>
                      <a:pt x="45" y="46"/>
                      <a:pt x="45" y="46"/>
                      <a:pt x="45" y="46"/>
                    </a:cubicBezTo>
                    <a:cubicBezTo>
                      <a:pt x="45" y="44"/>
                      <a:pt x="45" y="44"/>
                      <a:pt x="45" y="44"/>
                    </a:cubicBezTo>
                    <a:cubicBezTo>
                      <a:pt x="45" y="45"/>
                      <a:pt x="45" y="45"/>
                      <a:pt x="45" y="45"/>
                    </a:cubicBezTo>
                    <a:cubicBezTo>
                      <a:pt x="46" y="47"/>
                      <a:pt x="46" y="47"/>
                      <a:pt x="46" y="47"/>
                    </a:cubicBezTo>
                    <a:cubicBezTo>
                      <a:pt x="46" y="48"/>
                      <a:pt x="45" y="45"/>
                      <a:pt x="45" y="45"/>
                    </a:cubicBezTo>
                    <a:cubicBezTo>
                      <a:pt x="45" y="43"/>
                      <a:pt x="46" y="45"/>
                      <a:pt x="46" y="45"/>
                    </a:cubicBezTo>
                    <a:cubicBezTo>
                      <a:pt x="46" y="46"/>
                      <a:pt x="46" y="45"/>
                      <a:pt x="46" y="45"/>
                    </a:cubicBezTo>
                    <a:cubicBezTo>
                      <a:pt x="46" y="47"/>
                      <a:pt x="46" y="46"/>
                      <a:pt x="46" y="47"/>
                    </a:cubicBezTo>
                    <a:cubicBezTo>
                      <a:pt x="46" y="47"/>
                      <a:pt x="46" y="45"/>
                      <a:pt x="46" y="45"/>
                    </a:cubicBezTo>
                    <a:cubicBezTo>
                      <a:pt x="46" y="45"/>
                      <a:pt x="47" y="45"/>
                      <a:pt x="47" y="46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47" y="44"/>
                      <a:pt x="46" y="44"/>
                      <a:pt x="46" y="43"/>
                    </a:cubicBezTo>
                    <a:cubicBezTo>
                      <a:pt x="46" y="43"/>
                      <a:pt x="46" y="42"/>
                      <a:pt x="46" y="43"/>
                    </a:cubicBezTo>
                    <a:cubicBezTo>
                      <a:pt x="46" y="43"/>
                      <a:pt x="46" y="43"/>
                      <a:pt x="46" y="43"/>
                    </a:cubicBezTo>
                    <a:cubicBezTo>
                      <a:pt x="46" y="43"/>
                      <a:pt x="47" y="43"/>
                      <a:pt x="46" y="42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47" y="43"/>
                      <a:pt x="47" y="43"/>
                      <a:pt x="47" y="42"/>
                    </a:cubicBezTo>
                    <a:cubicBezTo>
                      <a:pt x="48" y="44"/>
                      <a:pt x="49" y="46"/>
                      <a:pt x="49" y="46"/>
                    </a:cubicBezTo>
                    <a:cubicBezTo>
                      <a:pt x="49" y="44"/>
                      <a:pt x="49" y="44"/>
                      <a:pt x="49" y="44"/>
                    </a:cubicBezTo>
                    <a:cubicBezTo>
                      <a:pt x="49" y="44"/>
                      <a:pt x="49" y="44"/>
                      <a:pt x="50" y="45"/>
                    </a:cubicBezTo>
                    <a:cubicBezTo>
                      <a:pt x="51" y="46"/>
                      <a:pt x="48" y="40"/>
                      <a:pt x="49" y="42"/>
                    </a:cubicBezTo>
                    <a:cubicBezTo>
                      <a:pt x="50" y="44"/>
                      <a:pt x="50" y="44"/>
                      <a:pt x="51" y="44"/>
                    </a:cubicBezTo>
                    <a:cubicBezTo>
                      <a:pt x="50" y="43"/>
                      <a:pt x="50" y="43"/>
                      <a:pt x="50" y="43"/>
                    </a:cubicBezTo>
                    <a:cubicBezTo>
                      <a:pt x="50" y="42"/>
                      <a:pt x="51" y="45"/>
                      <a:pt x="50" y="43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2" y="46"/>
                      <a:pt x="52" y="42"/>
                      <a:pt x="54" y="44"/>
                    </a:cubicBezTo>
                    <a:cubicBezTo>
                      <a:pt x="52" y="42"/>
                      <a:pt x="54" y="43"/>
                      <a:pt x="53" y="42"/>
                    </a:cubicBezTo>
                    <a:cubicBezTo>
                      <a:pt x="54" y="45"/>
                      <a:pt x="54" y="42"/>
                      <a:pt x="54" y="43"/>
                    </a:cubicBezTo>
                    <a:cubicBezTo>
                      <a:pt x="53" y="41"/>
                      <a:pt x="53" y="41"/>
                      <a:pt x="53" y="41"/>
                    </a:cubicBezTo>
                    <a:cubicBezTo>
                      <a:pt x="54" y="42"/>
                      <a:pt x="53" y="37"/>
                      <a:pt x="54" y="40"/>
                    </a:cubicBezTo>
                    <a:cubicBezTo>
                      <a:pt x="55" y="40"/>
                      <a:pt x="55" y="41"/>
                      <a:pt x="55" y="42"/>
                    </a:cubicBezTo>
                    <a:cubicBezTo>
                      <a:pt x="56" y="44"/>
                      <a:pt x="55" y="39"/>
                      <a:pt x="56" y="42"/>
                    </a:cubicBezTo>
                    <a:cubicBezTo>
                      <a:pt x="56" y="41"/>
                      <a:pt x="55" y="40"/>
                      <a:pt x="55" y="39"/>
                    </a:cubicBezTo>
                    <a:cubicBezTo>
                      <a:pt x="56" y="40"/>
                      <a:pt x="57" y="41"/>
                      <a:pt x="57" y="41"/>
                    </a:cubicBezTo>
                    <a:cubicBezTo>
                      <a:pt x="57" y="41"/>
                      <a:pt x="57" y="40"/>
                      <a:pt x="57" y="40"/>
                    </a:cubicBezTo>
                    <a:cubicBezTo>
                      <a:pt x="57" y="41"/>
                      <a:pt x="57" y="41"/>
                      <a:pt x="57" y="42"/>
                    </a:cubicBezTo>
                    <a:cubicBezTo>
                      <a:pt x="58" y="42"/>
                      <a:pt x="58" y="41"/>
                      <a:pt x="58" y="40"/>
                    </a:cubicBezTo>
                    <a:cubicBezTo>
                      <a:pt x="59" y="41"/>
                      <a:pt x="59" y="40"/>
                      <a:pt x="60" y="41"/>
                    </a:cubicBezTo>
                    <a:cubicBezTo>
                      <a:pt x="59" y="39"/>
                      <a:pt x="61" y="42"/>
                      <a:pt x="60" y="39"/>
                    </a:cubicBezTo>
                    <a:cubicBezTo>
                      <a:pt x="60" y="40"/>
                      <a:pt x="60" y="40"/>
                      <a:pt x="60" y="40"/>
                    </a:cubicBezTo>
                    <a:cubicBezTo>
                      <a:pt x="60" y="39"/>
                      <a:pt x="59" y="37"/>
                      <a:pt x="59" y="37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1" y="41"/>
                      <a:pt x="61" y="39"/>
                      <a:pt x="61" y="40"/>
                    </a:cubicBezTo>
                    <a:cubicBezTo>
                      <a:pt x="60" y="38"/>
                      <a:pt x="62" y="40"/>
                      <a:pt x="61" y="38"/>
                    </a:cubicBezTo>
                    <a:cubicBezTo>
                      <a:pt x="61" y="38"/>
                      <a:pt x="61" y="38"/>
                      <a:pt x="61" y="38"/>
                    </a:cubicBezTo>
                    <a:cubicBezTo>
                      <a:pt x="61" y="37"/>
                      <a:pt x="60" y="37"/>
                      <a:pt x="61" y="36"/>
                    </a:cubicBezTo>
                    <a:cubicBezTo>
                      <a:pt x="61" y="36"/>
                      <a:pt x="62" y="38"/>
                      <a:pt x="62" y="38"/>
                    </a:cubicBezTo>
                    <a:cubicBezTo>
                      <a:pt x="62" y="39"/>
                      <a:pt x="62" y="38"/>
                      <a:pt x="62" y="38"/>
                    </a:cubicBezTo>
                    <a:cubicBezTo>
                      <a:pt x="62" y="38"/>
                      <a:pt x="62" y="38"/>
                      <a:pt x="62" y="37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2" y="38"/>
                      <a:pt x="63" y="38"/>
                      <a:pt x="63" y="38"/>
                    </a:cubicBezTo>
                    <a:cubicBezTo>
                      <a:pt x="63" y="38"/>
                      <a:pt x="63" y="38"/>
                      <a:pt x="63" y="38"/>
                    </a:cubicBezTo>
                    <a:cubicBezTo>
                      <a:pt x="63" y="38"/>
                      <a:pt x="63" y="38"/>
                      <a:pt x="63" y="38"/>
                    </a:cubicBezTo>
                    <a:cubicBezTo>
                      <a:pt x="64" y="40"/>
                      <a:pt x="64" y="40"/>
                      <a:pt x="64" y="40"/>
                    </a:cubicBezTo>
                    <a:cubicBezTo>
                      <a:pt x="64" y="40"/>
                      <a:pt x="64" y="38"/>
                      <a:pt x="63" y="37"/>
                    </a:cubicBezTo>
                    <a:cubicBezTo>
                      <a:pt x="64" y="38"/>
                      <a:pt x="65" y="36"/>
                      <a:pt x="65" y="36"/>
                    </a:cubicBezTo>
                    <a:cubicBezTo>
                      <a:pt x="65" y="36"/>
                      <a:pt x="65" y="37"/>
                      <a:pt x="65" y="36"/>
                    </a:cubicBezTo>
                    <a:cubicBezTo>
                      <a:pt x="65" y="36"/>
                      <a:pt x="65" y="34"/>
                      <a:pt x="65" y="35"/>
                    </a:cubicBezTo>
                    <a:cubicBezTo>
                      <a:pt x="65" y="35"/>
                      <a:pt x="66" y="36"/>
                      <a:pt x="66" y="36"/>
                    </a:cubicBezTo>
                    <a:cubicBezTo>
                      <a:pt x="66" y="37"/>
                      <a:pt x="66" y="35"/>
                      <a:pt x="66" y="35"/>
                    </a:cubicBezTo>
                    <a:cubicBezTo>
                      <a:pt x="67" y="37"/>
                      <a:pt x="66" y="33"/>
                      <a:pt x="67" y="34"/>
                    </a:cubicBezTo>
                    <a:cubicBezTo>
                      <a:pt x="67" y="34"/>
                      <a:pt x="68" y="35"/>
                      <a:pt x="68" y="36"/>
                    </a:cubicBezTo>
                    <a:cubicBezTo>
                      <a:pt x="68" y="35"/>
                      <a:pt x="68" y="34"/>
                      <a:pt x="68" y="32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69" y="34"/>
                      <a:pt x="69" y="33"/>
                      <a:pt x="69" y="32"/>
                    </a:cubicBezTo>
                    <a:cubicBezTo>
                      <a:pt x="68" y="31"/>
                      <a:pt x="68" y="30"/>
                      <a:pt x="68" y="30"/>
                    </a:cubicBezTo>
                    <a:cubicBezTo>
                      <a:pt x="68" y="30"/>
                      <a:pt x="68" y="30"/>
                      <a:pt x="68" y="30"/>
                    </a:cubicBezTo>
                    <a:cubicBezTo>
                      <a:pt x="68" y="29"/>
                      <a:pt x="68" y="29"/>
                      <a:pt x="68" y="29"/>
                    </a:cubicBezTo>
                    <a:cubicBezTo>
                      <a:pt x="69" y="30"/>
                      <a:pt x="68" y="30"/>
                      <a:pt x="69" y="30"/>
                    </a:cubicBezTo>
                    <a:cubicBezTo>
                      <a:pt x="70" y="33"/>
                      <a:pt x="70" y="31"/>
                      <a:pt x="70" y="32"/>
                    </a:cubicBezTo>
                    <a:cubicBezTo>
                      <a:pt x="70" y="30"/>
                      <a:pt x="70" y="30"/>
                      <a:pt x="70" y="30"/>
                    </a:cubicBezTo>
                    <a:cubicBezTo>
                      <a:pt x="70" y="29"/>
                      <a:pt x="71" y="31"/>
                      <a:pt x="71" y="31"/>
                    </a:cubicBezTo>
                    <a:cubicBezTo>
                      <a:pt x="69" y="26"/>
                      <a:pt x="69" y="26"/>
                      <a:pt x="69" y="26"/>
                    </a:cubicBezTo>
                    <a:cubicBezTo>
                      <a:pt x="69" y="27"/>
                      <a:pt x="71" y="28"/>
                      <a:pt x="71" y="29"/>
                    </a:cubicBezTo>
                    <a:cubicBezTo>
                      <a:pt x="71" y="29"/>
                      <a:pt x="70" y="26"/>
                      <a:pt x="70" y="24"/>
                    </a:cubicBezTo>
                    <a:cubicBezTo>
                      <a:pt x="70" y="25"/>
                      <a:pt x="70" y="24"/>
                      <a:pt x="70" y="23"/>
                    </a:cubicBezTo>
                    <a:cubicBezTo>
                      <a:pt x="71" y="25"/>
                      <a:pt x="70" y="23"/>
                      <a:pt x="71" y="24"/>
                    </a:cubicBezTo>
                    <a:cubicBezTo>
                      <a:pt x="72" y="26"/>
                      <a:pt x="72" y="26"/>
                      <a:pt x="72" y="26"/>
                    </a:cubicBezTo>
                    <a:cubicBezTo>
                      <a:pt x="71" y="26"/>
                      <a:pt x="73" y="28"/>
                      <a:pt x="73" y="29"/>
                    </a:cubicBezTo>
                    <a:cubicBezTo>
                      <a:pt x="73" y="28"/>
                      <a:pt x="74" y="28"/>
                      <a:pt x="75" y="29"/>
                    </a:cubicBezTo>
                    <a:cubicBezTo>
                      <a:pt x="73" y="26"/>
                      <a:pt x="74" y="27"/>
                      <a:pt x="73" y="25"/>
                    </a:cubicBezTo>
                    <a:cubicBezTo>
                      <a:pt x="74" y="24"/>
                      <a:pt x="74" y="27"/>
                      <a:pt x="75" y="27"/>
                    </a:cubicBezTo>
                    <a:cubicBezTo>
                      <a:pt x="75" y="26"/>
                      <a:pt x="76" y="26"/>
                      <a:pt x="76" y="26"/>
                    </a:cubicBezTo>
                    <a:cubicBezTo>
                      <a:pt x="76" y="26"/>
                      <a:pt x="76" y="26"/>
                      <a:pt x="76" y="26"/>
                    </a:cubicBezTo>
                    <a:cubicBezTo>
                      <a:pt x="76" y="25"/>
                      <a:pt x="77" y="26"/>
                      <a:pt x="77" y="23"/>
                    </a:cubicBezTo>
                    <a:cubicBezTo>
                      <a:pt x="77" y="25"/>
                      <a:pt x="77" y="25"/>
                      <a:pt x="77" y="25"/>
                    </a:cubicBezTo>
                    <a:cubicBezTo>
                      <a:pt x="78" y="25"/>
                      <a:pt x="76" y="22"/>
                      <a:pt x="77" y="23"/>
                    </a:cubicBezTo>
                    <a:cubicBezTo>
                      <a:pt x="78" y="24"/>
                      <a:pt x="78" y="24"/>
                      <a:pt x="78" y="24"/>
                    </a:cubicBezTo>
                    <a:cubicBezTo>
                      <a:pt x="78" y="23"/>
                      <a:pt x="79" y="25"/>
                      <a:pt x="78" y="23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79" y="23"/>
                      <a:pt x="79" y="24"/>
                      <a:pt x="79" y="22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80" y="25"/>
                      <a:pt x="79" y="22"/>
                      <a:pt x="80" y="22"/>
                    </a:cubicBezTo>
                    <a:cubicBezTo>
                      <a:pt x="80" y="22"/>
                      <a:pt x="81" y="23"/>
                      <a:pt x="81" y="23"/>
                    </a:cubicBezTo>
                    <a:cubicBezTo>
                      <a:pt x="80" y="22"/>
                      <a:pt x="81" y="22"/>
                      <a:pt x="81" y="21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84" y="22"/>
                      <a:pt x="86" y="22"/>
                      <a:pt x="86" y="19"/>
                    </a:cubicBezTo>
                    <a:cubicBezTo>
                      <a:pt x="88" y="21"/>
                      <a:pt x="87" y="21"/>
                      <a:pt x="87" y="22"/>
                    </a:cubicBezTo>
                    <a:cubicBezTo>
                      <a:pt x="87" y="20"/>
                      <a:pt x="87" y="22"/>
                      <a:pt x="88" y="21"/>
                    </a:cubicBezTo>
                    <a:cubicBezTo>
                      <a:pt x="88" y="21"/>
                      <a:pt x="88" y="21"/>
                      <a:pt x="88" y="21"/>
                    </a:cubicBezTo>
                    <a:cubicBezTo>
                      <a:pt x="88" y="20"/>
                      <a:pt x="89" y="22"/>
                      <a:pt x="89" y="21"/>
                    </a:cubicBezTo>
                    <a:cubicBezTo>
                      <a:pt x="88" y="20"/>
                      <a:pt x="88" y="20"/>
                      <a:pt x="88" y="20"/>
                    </a:cubicBezTo>
                    <a:cubicBezTo>
                      <a:pt x="88" y="19"/>
                      <a:pt x="90" y="23"/>
                      <a:pt x="89" y="20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89" y="19"/>
                      <a:pt x="91" y="22"/>
                      <a:pt x="90" y="20"/>
                    </a:cubicBezTo>
                    <a:cubicBezTo>
                      <a:pt x="90" y="20"/>
                      <a:pt x="90" y="20"/>
                      <a:pt x="90" y="20"/>
                    </a:cubicBezTo>
                    <a:cubicBezTo>
                      <a:pt x="91" y="21"/>
                      <a:pt x="90" y="17"/>
                      <a:pt x="91" y="19"/>
                    </a:cubicBezTo>
                    <a:cubicBezTo>
                      <a:pt x="91" y="19"/>
                      <a:pt x="91" y="18"/>
                      <a:pt x="91" y="16"/>
                    </a:cubicBezTo>
                    <a:cubicBezTo>
                      <a:pt x="92" y="19"/>
                      <a:pt x="92" y="19"/>
                      <a:pt x="92" y="19"/>
                    </a:cubicBezTo>
                    <a:cubicBezTo>
                      <a:pt x="93" y="17"/>
                      <a:pt x="94" y="17"/>
                      <a:pt x="94" y="14"/>
                    </a:cubicBezTo>
                    <a:cubicBezTo>
                      <a:pt x="95" y="15"/>
                      <a:pt x="95" y="15"/>
                      <a:pt x="95" y="15"/>
                    </a:cubicBezTo>
                    <a:cubicBezTo>
                      <a:pt x="95" y="13"/>
                      <a:pt x="97" y="17"/>
                      <a:pt x="96" y="13"/>
                    </a:cubicBezTo>
                    <a:cubicBezTo>
                      <a:pt x="96" y="11"/>
                      <a:pt x="96" y="11"/>
                      <a:pt x="96" y="11"/>
                    </a:cubicBezTo>
                    <a:cubicBezTo>
                      <a:pt x="97" y="13"/>
                      <a:pt x="97" y="13"/>
                      <a:pt x="97" y="13"/>
                    </a:cubicBezTo>
                    <a:cubicBezTo>
                      <a:pt x="97" y="12"/>
                      <a:pt x="98" y="13"/>
                      <a:pt x="97" y="11"/>
                    </a:cubicBezTo>
                    <a:cubicBezTo>
                      <a:pt x="98" y="13"/>
                      <a:pt x="98" y="13"/>
                      <a:pt x="98" y="13"/>
                    </a:cubicBezTo>
                    <a:cubicBezTo>
                      <a:pt x="98" y="13"/>
                      <a:pt x="98" y="10"/>
                      <a:pt x="98" y="11"/>
                    </a:cubicBezTo>
                    <a:cubicBezTo>
                      <a:pt x="98" y="11"/>
                      <a:pt x="98" y="11"/>
                      <a:pt x="98" y="11"/>
                    </a:cubicBezTo>
                    <a:cubicBezTo>
                      <a:pt x="101" y="14"/>
                      <a:pt x="104" y="15"/>
                      <a:pt x="104" y="11"/>
                    </a:cubicBezTo>
                    <a:cubicBezTo>
                      <a:pt x="104" y="10"/>
                      <a:pt x="105" y="13"/>
                      <a:pt x="105" y="13"/>
                    </a:cubicBezTo>
                    <a:cubicBezTo>
                      <a:pt x="106" y="9"/>
                      <a:pt x="109" y="14"/>
                      <a:pt x="109" y="8"/>
                    </a:cubicBezTo>
                    <a:cubicBezTo>
                      <a:pt x="110" y="6"/>
                      <a:pt x="108" y="1"/>
                      <a:pt x="10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64" name="Freeform 114"/>
              <p:cNvSpPr/>
              <p:nvPr/>
            </p:nvSpPr>
            <p:spPr bwMode="auto">
              <a:xfrm>
                <a:off x="3897" y="1269"/>
                <a:ext cx="6" cy="2"/>
              </a:xfrm>
              <a:custGeom>
                <a:avLst/>
                <a:gdLst>
                  <a:gd name="T0" fmla="*/ 6 w 6"/>
                  <a:gd name="T1" fmla="*/ 0 h 2"/>
                  <a:gd name="T2" fmla="*/ 6 w 6"/>
                  <a:gd name="T3" fmla="*/ 0 h 2"/>
                  <a:gd name="T4" fmla="*/ 0 w 6"/>
                  <a:gd name="T5" fmla="*/ 2 h 2"/>
                  <a:gd name="T6" fmla="*/ 6 w 6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">
                    <a:moveTo>
                      <a:pt x="6" y="0"/>
                    </a:moveTo>
                    <a:lnTo>
                      <a:pt x="6" y="0"/>
                    </a:lnTo>
                    <a:lnTo>
                      <a:pt x="0" y="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65" name="Freeform 115"/>
              <p:cNvSpPr/>
              <p:nvPr/>
            </p:nvSpPr>
            <p:spPr bwMode="auto">
              <a:xfrm>
                <a:off x="3935" y="1214"/>
                <a:ext cx="78" cy="253"/>
              </a:xfrm>
              <a:custGeom>
                <a:avLst/>
                <a:gdLst>
                  <a:gd name="T0" fmla="*/ 15 w 37"/>
                  <a:gd name="T1" fmla="*/ 54 h 119"/>
                  <a:gd name="T2" fmla="*/ 12 w 37"/>
                  <a:gd name="T3" fmla="*/ 62 h 119"/>
                  <a:gd name="T4" fmla="*/ 8 w 37"/>
                  <a:gd name="T5" fmla="*/ 67 h 119"/>
                  <a:gd name="T6" fmla="*/ 6 w 37"/>
                  <a:gd name="T7" fmla="*/ 78 h 119"/>
                  <a:gd name="T8" fmla="*/ 4 w 37"/>
                  <a:gd name="T9" fmla="*/ 84 h 119"/>
                  <a:gd name="T10" fmla="*/ 2 w 37"/>
                  <a:gd name="T11" fmla="*/ 96 h 119"/>
                  <a:gd name="T12" fmla="*/ 5 w 37"/>
                  <a:gd name="T13" fmla="*/ 103 h 119"/>
                  <a:gd name="T14" fmla="*/ 2 w 37"/>
                  <a:gd name="T15" fmla="*/ 111 h 119"/>
                  <a:gd name="T16" fmla="*/ 2 w 37"/>
                  <a:gd name="T17" fmla="*/ 115 h 119"/>
                  <a:gd name="T18" fmla="*/ 7 w 37"/>
                  <a:gd name="T19" fmla="*/ 117 h 119"/>
                  <a:gd name="T20" fmla="*/ 8 w 37"/>
                  <a:gd name="T21" fmla="*/ 117 h 119"/>
                  <a:gd name="T22" fmla="*/ 9 w 37"/>
                  <a:gd name="T23" fmla="*/ 115 h 119"/>
                  <a:gd name="T24" fmla="*/ 12 w 37"/>
                  <a:gd name="T25" fmla="*/ 113 h 119"/>
                  <a:gd name="T26" fmla="*/ 15 w 37"/>
                  <a:gd name="T27" fmla="*/ 110 h 119"/>
                  <a:gd name="T28" fmla="*/ 17 w 37"/>
                  <a:gd name="T29" fmla="*/ 110 h 119"/>
                  <a:gd name="T30" fmla="*/ 17 w 37"/>
                  <a:gd name="T31" fmla="*/ 108 h 119"/>
                  <a:gd name="T32" fmla="*/ 18 w 37"/>
                  <a:gd name="T33" fmla="*/ 108 h 119"/>
                  <a:gd name="T34" fmla="*/ 21 w 37"/>
                  <a:gd name="T35" fmla="*/ 108 h 119"/>
                  <a:gd name="T36" fmla="*/ 15 w 37"/>
                  <a:gd name="T37" fmla="*/ 104 h 119"/>
                  <a:gd name="T38" fmla="*/ 18 w 37"/>
                  <a:gd name="T39" fmla="*/ 104 h 119"/>
                  <a:gd name="T40" fmla="*/ 20 w 37"/>
                  <a:gd name="T41" fmla="*/ 104 h 119"/>
                  <a:gd name="T42" fmla="*/ 22 w 37"/>
                  <a:gd name="T43" fmla="*/ 102 h 119"/>
                  <a:gd name="T44" fmla="*/ 20 w 37"/>
                  <a:gd name="T45" fmla="*/ 100 h 119"/>
                  <a:gd name="T46" fmla="*/ 22 w 37"/>
                  <a:gd name="T47" fmla="*/ 99 h 119"/>
                  <a:gd name="T48" fmla="*/ 15 w 37"/>
                  <a:gd name="T49" fmla="*/ 95 h 119"/>
                  <a:gd name="T50" fmla="*/ 21 w 37"/>
                  <a:gd name="T51" fmla="*/ 97 h 119"/>
                  <a:gd name="T52" fmla="*/ 24 w 37"/>
                  <a:gd name="T53" fmla="*/ 92 h 119"/>
                  <a:gd name="T54" fmla="*/ 24 w 37"/>
                  <a:gd name="T55" fmla="*/ 89 h 119"/>
                  <a:gd name="T56" fmla="*/ 21 w 37"/>
                  <a:gd name="T57" fmla="*/ 85 h 119"/>
                  <a:gd name="T58" fmla="*/ 26 w 37"/>
                  <a:gd name="T59" fmla="*/ 81 h 119"/>
                  <a:gd name="T60" fmla="*/ 24 w 37"/>
                  <a:gd name="T61" fmla="*/ 78 h 119"/>
                  <a:gd name="T62" fmla="*/ 25 w 37"/>
                  <a:gd name="T63" fmla="*/ 77 h 119"/>
                  <a:gd name="T64" fmla="*/ 23 w 37"/>
                  <a:gd name="T65" fmla="*/ 75 h 119"/>
                  <a:gd name="T66" fmla="*/ 27 w 37"/>
                  <a:gd name="T67" fmla="*/ 75 h 119"/>
                  <a:gd name="T68" fmla="*/ 26 w 37"/>
                  <a:gd name="T69" fmla="*/ 72 h 119"/>
                  <a:gd name="T70" fmla="*/ 25 w 37"/>
                  <a:gd name="T71" fmla="*/ 67 h 119"/>
                  <a:gd name="T72" fmla="*/ 29 w 37"/>
                  <a:gd name="T73" fmla="*/ 65 h 119"/>
                  <a:gd name="T74" fmla="*/ 28 w 37"/>
                  <a:gd name="T75" fmla="*/ 61 h 119"/>
                  <a:gd name="T76" fmla="*/ 29 w 37"/>
                  <a:gd name="T77" fmla="*/ 59 h 119"/>
                  <a:gd name="T78" fmla="*/ 29 w 37"/>
                  <a:gd name="T79" fmla="*/ 59 h 119"/>
                  <a:gd name="T80" fmla="*/ 29 w 37"/>
                  <a:gd name="T81" fmla="*/ 56 h 119"/>
                  <a:gd name="T82" fmla="*/ 27 w 37"/>
                  <a:gd name="T83" fmla="*/ 51 h 119"/>
                  <a:gd name="T84" fmla="*/ 25 w 37"/>
                  <a:gd name="T85" fmla="*/ 49 h 119"/>
                  <a:gd name="T86" fmla="*/ 27 w 37"/>
                  <a:gd name="T87" fmla="*/ 47 h 119"/>
                  <a:gd name="T88" fmla="*/ 29 w 37"/>
                  <a:gd name="T89" fmla="*/ 44 h 119"/>
                  <a:gd name="T90" fmla="*/ 27 w 37"/>
                  <a:gd name="T91" fmla="*/ 39 h 119"/>
                  <a:gd name="T92" fmla="*/ 28 w 37"/>
                  <a:gd name="T93" fmla="*/ 37 h 119"/>
                  <a:gd name="T94" fmla="*/ 31 w 37"/>
                  <a:gd name="T95" fmla="*/ 30 h 119"/>
                  <a:gd name="T96" fmla="*/ 32 w 37"/>
                  <a:gd name="T97" fmla="*/ 27 h 119"/>
                  <a:gd name="T98" fmla="*/ 29 w 37"/>
                  <a:gd name="T99" fmla="*/ 19 h 119"/>
                  <a:gd name="T100" fmla="*/ 30 w 37"/>
                  <a:gd name="T101" fmla="*/ 16 h 119"/>
                  <a:gd name="T102" fmla="*/ 26 w 37"/>
                  <a:gd name="T103" fmla="*/ 0 h 119"/>
                  <a:gd name="T104" fmla="*/ 18 w 37"/>
                  <a:gd name="T105" fmla="*/ 21 h 119"/>
                  <a:gd name="T106" fmla="*/ 11 w 37"/>
                  <a:gd name="T107" fmla="*/ 38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" h="119">
                    <a:moveTo>
                      <a:pt x="11" y="38"/>
                    </a:moveTo>
                    <a:cubicBezTo>
                      <a:pt x="11" y="42"/>
                      <a:pt x="12" y="46"/>
                      <a:pt x="12" y="50"/>
                    </a:cubicBezTo>
                    <a:cubicBezTo>
                      <a:pt x="15" y="51"/>
                      <a:pt x="13" y="52"/>
                      <a:pt x="16" y="53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6" y="53"/>
                      <a:pt x="14" y="53"/>
                      <a:pt x="13" y="54"/>
                    </a:cubicBezTo>
                    <a:cubicBezTo>
                      <a:pt x="14" y="54"/>
                      <a:pt x="13" y="54"/>
                      <a:pt x="15" y="54"/>
                    </a:cubicBezTo>
                    <a:cubicBezTo>
                      <a:pt x="17" y="55"/>
                      <a:pt x="12" y="54"/>
                      <a:pt x="13" y="55"/>
                    </a:cubicBezTo>
                    <a:cubicBezTo>
                      <a:pt x="13" y="55"/>
                      <a:pt x="14" y="55"/>
                      <a:pt x="14" y="55"/>
                    </a:cubicBezTo>
                    <a:cubicBezTo>
                      <a:pt x="16" y="56"/>
                      <a:pt x="13" y="55"/>
                      <a:pt x="11" y="55"/>
                    </a:cubicBezTo>
                    <a:cubicBezTo>
                      <a:pt x="11" y="57"/>
                      <a:pt x="13" y="59"/>
                      <a:pt x="11" y="61"/>
                    </a:cubicBezTo>
                    <a:cubicBezTo>
                      <a:pt x="11" y="60"/>
                      <a:pt x="13" y="61"/>
                      <a:pt x="13" y="61"/>
                    </a:cubicBezTo>
                    <a:cubicBezTo>
                      <a:pt x="9" y="60"/>
                      <a:pt x="13" y="62"/>
                      <a:pt x="12" y="62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9" y="62"/>
                      <a:pt x="11" y="63"/>
                      <a:pt x="10" y="63"/>
                    </a:cubicBezTo>
                    <a:cubicBezTo>
                      <a:pt x="11" y="64"/>
                      <a:pt x="8" y="64"/>
                      <a:pt x="9" y="65"/>
                    </a:cubicBezTo>
                    <a:cubicBezTo>
                      <a:pt x="8" y="64"/>
                      <a:pt x="8" y="65"/>
                      <a:pt x="8" y="65"/>
                    </a:cubicBezTo>
                    <a:cubicBezTo>
                      <a:pt x="11" y="66"/>
                      <a:pt x="6" y="66"/>
                      <a:pt x="8" y="67"/>
                    </a:cubicBezTo>
                    <a:cubicBezTo>
                      <a:pt x="8" y="67"/>
                      <a:pt x="8" y="67"/>
                      <a:pt x="8" y="67"/>
                    </a:cubicBezTo>
                    <a:cubicBezTo>
                      <a:pt x="8" y="68"/>
                      <a:pt x="6" y="70"/>
                      <a:pt x="8" y="72"/>
                    </a:cubicBezTo>
                    <a:cubicBezTo>
                      <a:pt x="8" y="73"/>
                      <a:pt x="4" y="73"/>
                      <a:pt x="5" y="75"/>
                    </a:cubicBezTo>
                    <a:cubicBezTo>
                      <a:pt x="7" y="76"/>
                      <a:pt x="7" y="76"/>
                      <a:pt x="7" y="76"/>
                    </a:cubicBezTo>
                    <a:cubicBezTo>
                      <a:pt x="7" y="76"/>
                      <a:pt x="6" y="75"/>
                      <a:pt x="5" y="75"/>
                    </a:cubicBezTo>
                    <a:cubicBezTo>
                      <a:pt x="7" y="76"/>
                      <a:pt x="5" y="76"/>
                      <a:pt x="5" y="77"/>
                    </a:cubicBezTo>
                    <a:cubicBezTo>
                      <a:pt x="5" y="77"/>
                      <a:pt x="5" y="78"/>
                      <a:pt x="6" y="78"/>
                    </a:cubicBezTo>
                    <a:cubicBezTo>
                      <a:pt x="4" y="78"/>
                      <a:pt x="7" y="80"/>
                      <a:pt x="5" y="80"/>
                    </a:cubicBezTo>
                    <a:cubicBezTo>
                      <a:pt x="8" y="81"/>
                      <a:pt x="6" y="80"/>
                      <a:pt x="7" y="81"/>
                    </a:cubicBezTo>
                    <a:cubicBezTo>
                      <a:pt x="7" y="81"/>
                      <a:pt x="6" y="81"/>
                      <a:pt x="5" y="81"/>
                    </a:cubicBezTo>
                    <a:cubicBezTo>
                      <a:pt x="6" y="81"/>
                      <a:pt x="6" y="82"/>
                      <a:pt x="4" y="82"/>
                    </a:cubicBezTo>
                    <a:cubicBezTo>
                      <a:pt x="5" y="82"/>
                      <a:pt x="6" y="83"/>
                      <a:pt x="6" y="83"/>
                    </a:cubicBezTo>
                    <a:cubicBezTo>
                      <a:pt x="3" y="83"/>
                      <a:pt x="5" y="84"/>
                      <a:pt x="4" y="84"/>
                    </a:cubicBezTo>
                    <a:cubicBezTo>
                      <a:pt x="6" y="85"/>
                      <a:pt x="8" y="86"/>
                      <a:pt x="7" y="86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5" y="86"/>
                      <a:pt x="2" y="87"/>
                      <a:pt x="4" y="90"/>
                    </a:cubicBezTo>
                    <a:cubicBezTo>
                      <a:pt x="3" y="89"/>
                      <a:pt x="3" y="89"/>
                      <a:pt x="3" y="89"/>
                    </a:cubicBezTo>
                    <a:cubicBezTo>
                      <a:pt x="4" y="91"/>
                      <a:pt x="1" y="92"/>
                      <a:pt x="4" y="95"/>
                    </a:cubicBezTo>
                    <a:cubicBezTo>
                      <a:pt x="3" y="95"/>
                      <a:pt x="2" y="95"/>
                      <a:pt x="2" y="96"/>
                    </a:cubicBezTo>
                    <a:cubicBezTo>
                      <a:pt x="3" y="97"/>
                      <a:pt x="3" y="97"/>
                      <a:pt x="5" y="98"/>
                    </a:cubicBezTo>
                    <a:cubicBezTo>
                      <a:pt x="5" y="98"/>
                      <a:pt x="4" y="98"/>
                      <a:pt x="3" y="98"/>
                    </a:cubicBezTo>
                    <a:cubicBezTo>
                      <a:pt x="2" y="98"/>
                      <a:pt x="0" y="98"/>
                      <a:pt x="2" y="99"/>
                    </a:cubicBezTo>
                    <a:cubicBezTo>
                      <a:pt x="1" y="99"/>
                      <a:pt x="1" y="99"/>
                      <a:pt x="1" y="99"/>
                    </a:cubicBezTo>
                    <a:cubicBezTo>
                      <a:pt x="2" y="100"/>
                      <a:pt x="4" y="101"/>
                      <a:pt x="2" y="102"/>
                    </a:cubicBezTo>
                    <a:cubicBezTo>
                      <a:pt x="3" y="102"/>
                      <a:pt x="3" y="103"/>
                      <a:pt x="5" y="103"/>
                    </a:cubicBezTo>
                    <a:cubicBezTo>
                      <a:pt x="5" y="103"/>
                      <a:pt x="3" y="103"/>
                      <a:pt x="4" y="103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1" y="104"/>
                      <a:pt x="2" y="105"/>
                      <a:pt x="3" y="107"/>
                    </a:cubicBezTo>
                    <a:cubicBezTo>
                      <a:pt x="0" y="107"/>
                      <a:pt x="3" y="108"/>
                      <a:pt x="1" y="109"/>
                    </a:cubicBezTo>
                    <a:cubicBezTo>
                      <a:pt x="2" y="110"/>
                      <a:pt x="0" y="110"/>
                      <a:pt x="3" y="111"/>
                    </a:cubicBezTo>
                    <a:cubicBezTo>
                      <a:pt x="2" y="111"/>
                      <a:pt x="2" y="111"/>
                      <a:pt x="2" y="111"/>
                    </a:cubicBezTo>
                    <a:cubicBezTo>
                      <a:pt x="1" y="111"/>
                      <a:pt x="2" y="112"/>
                      <a:pt x="1" y="113"/>
                    </a:cubicBezTo>
                    <a:cubicBezTo>
                      <a:pt x="1" y="114"/>
                      <a:pt x="3" y="114"/>
                      <a:pt x="4" y="114"/>
                    </a:cubicBezTo>
                    <a:cubicBezTo>
                      <a:pt x="2" y="114"/>
                      <a:pt x="2" y="114"/>
                      <a:pt x="2" y="114"/>
                    </a:cubicBezTo>
                    <a:cubicBezTo>
                      <a:pt x="3" y="115"/>
                      <a:pt x="5" y="115"/>
                      <a:pt x="7" y="115"/>
                    </a:cubicBezTo>
                    <a:cubicBezTo>
                      <a:pt x="6" y="115"/>
                      <a:pt x="7" y="115"/>
                      <a:pt x="6" y="115"/>
                    </a:cubicBezTo>
                    <a:cubicBezTo>
                      <a:pt x="5" y="115"/>
                      <a:pt x="4" y="115"/>
                      <a:pt x="2" y="115"/>
                    </a:cubicBezTo>
                    <a:cubicBezTo>
                      <a:pt x="1" y="116"/>
                      <a:pt x="5" y="116"/>
                      <a:pt x="3" y="117"/>
                    </a:cubicBezTo>
                    <a:cubicBezTo>
                      <a:pt x="2" y="117"/>
                      <a:pt x="3" y="118"/>
                      <a:pt x="5" y="117"/>
                    </a:cubicBezTo>
                    <a:cubicBezTo>
                      <a:pt x="4" y="117"/>
                      <a:pt x="4" y="118"/>
                      <a:pt x="3" y="118"/>
                    </a:cubicBezTo>
                    <a:cubicBezTo>
                      <a:pt x="3" y="118"/>
                      <a:pt x="3" y="118"/>
                      <a:pt x="4" y="118"/>
                    </a:cubicBezTo>
                    <a:cubicBezTo>
                      <a:pt x="4" y="118"/>
                      <a:pt x="4" y="118"/>
                      <a:pt x="4" y="118"/>
                    </a:cubicBezTo>
                    <a:cubicBezTo>
                      <a:pt x="5" y="118"/>
                      <a:pt x="5" y="118"/>
                      <a:pt x="7" y="117"/>
                    </a:cubicBezTo>
                    <a:cubicBezTo>
                      <a:pt x="7" y="117"/>
                      <a:pt x="6" y="117"/>
                      <a:pt x="7" y="117"/>
                    </a:cubicBezTo>
                    <a:cubicBezTo>
                      <a:pt x="8" y="117"/>
                      <a:pt x="8" y="117"/>
                      <a:pt x="7" y="118"/>
                    </a:cubicBezTo>
                    <a:cubicBezTo>
                      <a:pt x="6" y="118"/>
                      <a:pt x="5" y="118"/>
                      <a:pt x="4" y="119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8" y="118"/>
                      <a:pt x="9" y="117"/>
                    </a:cubicBezTo>
                    <a:cubicBezTo>
                      <a:pt x="8" y="117"/>
                      <a:pt x="8" y="117"/>
                      <a:pt x="8" y="117"/>
                    </a:cubicBezTo>
                    <a:cubicBezTo>
                      <a:pt x="9" y="117"/>
                      <a:pt x="9" y="117"/>
                      <a:pt x="9" y="117"/>
                    </a:cubicBezTo>
                    <a:cubicBezTo>
                      <a:pt x="9" y="117"/>
                      <a:pt x="10" y="116"/>
                      <a:pt x="9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5" y="116"/>
                      <a:pt x="7" y="116"/>
                    </a:cubicBezTo>
                    <a:cubicBezTo>
                      <a:pt x="9" y="115"/>
                      <a:pt x="9" y="115"/>
                      <a:pt x="9" y="115"/>
                    </a:cubicBezTo>
                    <a:cubicBezTo>
                      <a:pt x="9" y="115"/>
                      <a:pt x="8" y="115"/>
                      <a:pt x="9" y="115"/>
                    </a:cubicBezTo>
                    <a:cubicBezTo>
                      <a:pt x="11" y="115"/>
                      <a:pt x="11" y="115"/>
                      <a:pt x="11" y="115"/>
                    </a:cubicBezTo>
                    <a:cubicBezTo>
                      <a:pt x="8" y="115"/>
                      <a:pt x="10" y="114"/>
                      <a:pt x="9" y="114"/>
                    </a:cubicBezTo>
                    <a:cubicBezTo>
                      <a:pt x="10" y="114"/>
                      <a:pt x="10" y="114"/>
                      <a:pt x="10" y="114"/>
                    </a:cubicBezTo>
                    <a:cubicBezTo>
                      <a:pt x="11" y="114"/>
                      <a:pt x="8" y="114"/>
                      <a:pt x="8" y="114"/>
                    </a:cubicBezTo>
                    <a:cubicBezTo>
                      <a:pt x="9" y="114"/>
                      <a:pt x="11" y="114"/>
                      <a:pt x="12" y="114"/>
                    </a:cubicBezTo>
                    <a:cubicBezTo>
                      <a:pt x="12" y="113"/>
                      <a:pt x="10" y="113"/>
                      <a:pt x="12" y="113"/>
                    </a:cubicBezTo>
                    <a:cubicBezTo>
                      <a:pt x="11" y="112"/>
                      <a:pt x="10" y="112"/>
                      <a:pt x="9" y="111"/>
                    </a:cubicBezTo>
                    <a:cubicBezTo>
                      <a:pt x="9" y="111"/>
                      <a:pt x="12" y="112"/>
                      <a:pt x="11" y="111"/>
                    </a:cubicBezTo>
                    <a:cubicBezTo>
                      <a:pt x="12" y="111"/>
                      <a:pt x="13" y="111"/>
                      <a:pt x="14" y="111"/>
                    </a:cubicBezTo>
                    <a:cubicBezTo>
                      <a:pt x="13" y="111"/>
                      <a:pt x="14" y="111"/>
                      <a:pt x="12" y="111"/>
                    </a:cubicBezTo>
                    <a:cubicBezTo>
                      <a:pt x="12" y="110"/>
                      <a:pt x="13" y="110"/>
                      <a:pt x="12" y="109"/>
                    </a:cubicBezTo>
                    <a:cubicBezTo>
                      <a:pt x="12" y="109"/>
                      <a:pt x="14" y="110"/>
                      <a:pt x="15" y="110"/>
                    </a:cubicBezTo>
                    <a:cubicBezTo>
                      <a:pt x="13" y="109"/>
                      <a:pt x="13" y="109"/>
                      <a:pt x="13" y="108"/>
                    </a:cubicBezTo>
                    <a:cubicBezTo>
                      <a:pt x="11" y="108"/>
                      <a:pt x="11" y="108"/>
                      <a:pt x="10" y="108"/>
                    </a:cubicBezTo>
                    <a:cubicBezTo>
                      <a:pt x="9" y="108"/>
                      <a:pt x="9" y="107"/>
                      <a:pt x="9" y="107"/>
                    </a:cubicBezTo>
                    <a:cubicBezTo>
                      <a:pt x="11" y="108"/>
                      <a:pt x="13" y="108"/>
                      <a:pt x="14" y="108"/>
                    </a:cubicBezTo>
                    <a:cubicBezTo>
                      <a:pt x="16" y="108"/>
                      <a:pt x="13" y="108"/>
                      <a:pt x="16" y="109"/>
                    </a:cubicBezTo>
                    <a:cubicBezTo>
                      <a:pt x="18" y="109"/>
                      <a:pt x="18" y="110"/>
                      <a:pt x="17" y="110"/>
                    </a:cubicBezTo>
                    <a:cubicBezTo>
                      <a:pt x="19" y="111"/>
                      <a:pt x="17" y="110"/>
                      <a:pt x="19" y="110"/>
                    </a:cubicBezTo>
                    <a:cubicBezTo>
                      <a:pt x="19" y="110"/>
                      <a:pt x="18" y="110"/>
                      <a:pt x="18" y="109"/>
                    </a:cubicBezTo>
                    <a:cubicBezTo>
                      <a:pt x="17" y="109"/>
                      <a:pt x="16" y="109"/>
                      <a:pt x="15" y="108"/>
                    </a:cubicBezTo>
                    <a:cubicBezTo>
                      <a:pt x="13" y="108"/>
                      <a:pt x="17" y="108"/>
                      <a:pt x="17" y="108"/>
                    </a:cubicBezTo>
                    <a:cubicBezTo>
                      <a:pt x="18" y="109"/>
                      <a:pt x="18" y="109"/>
                      <a:pt x="18" y="109"/>
                    </a:cubicBezTo>
                    <a:cubicBezTo>
                      <a:pt x="19" y="109"/>
                      <a:pt x="17" y="108"/>
                      <a:pt x="17" y="108"/>
                    </a:cubicBezTo>
                    <a:cubicBezTo>
                      <a:pt x="21" y="109"/>
                      <a:pt x="18" y="108"/>
                      <a:pt x="20" y="109"/>
                    </a:cubicBezTo>
                    <a:cubicBezTo>
                      <a:pt x="22" y="109"/>
                      <a:pt x="22" y="109"/>
                      <a:pt x="22" y="109"/>
                    </a:cubicBezTo>
                    <a:cubicBezTo>
                      <a:pt x="22" y="109"/>
                      <a:pt x="19" y="109"/>
                      <a:pt x="20" y="108"/>
                    </a:cubicBezTo>
                    <a:cubicBezTo>
                      <a:pt x="21" y="109"/>
                      <a:pt x="21" y="109"/>
                      <a:pt x="21" y="109"/>
                    </a:cubicBezTo>
                    <a:cubicBezTo>
                      <a:pt x="21" y="108"/>
                      <a:pt x="21" y="108"/>
                      <a:pt x="21" y="108"/>
                    </a:cubicBezTo>
                    <a:cubicBezTo>
                      <a:pt x="20" y="108"/>
                      <a:pt x="18" y="108"/>
                      <a:pt x="18" y="108"/>
                    </a:cubicBezTo>
                    <a:cubicBezTo>
                      <a:pt x="15" y="107"/>
                      <a:pt x="18" y="108"/>
                      <a:pt x="17" y="107"/>
                    </a:cubicBezTo>
                    <a:cubicBezTo>
                      <a:pt x="15" y="106"/>
                      <a:pt x="17" y="107"/>
                      <a:pt x="16" y="107"/>
                    </a:cubicBezTo>
                    <a:cubicBezTo>
                      <a:pt x="14" y="106"/>
                      <a:pt x="14" y="106"/>
                      <a:pt x="14" y="106"/>
                    </a:cubicBezTo>
                    <a:cubicBezTo>
                      <a:pt x="14" y="105"/>
                      <a:pt x="16" y="106"/>
                      <a:pt x="17" y="106"/>
                    </a:cubicBezTo>
                    <a:cubicBezTo>
                      <a:pt x="17" y="106"/>
                      <a:pt x="17" y="107"/>
                      <a:pt x="16" y="106"/>
                    </a:cubicBezTo>
                    <a:cubicBezTo>
                      <a:pt x="18" y="107"/>
                      <a:pt x="20" y="107"/>
                      <a:pt x="21" y="108"/>
                    </a:cubicBezTo>
                    <a:cubicBezTo>
                      <a:pt x="22" y="108"/>
                      <a:pt x="20" y="107"/>
                      <a:pt x="20" y="107"/>
                    </a:cubicBezTo>
                    <a:cubicBezTo>
                      <a:pt x="19" y="107"/>
                      <a:pt x="18" y="107"/>
                      <a:pt x="17" y="106"/>
                    </a:cubicBezTo>
                    <a:cubicBezTo>
                      <a:pt x="13" y="105"/>
                      <a:pt x="21" y="107"/>
                      <a:pt x="20" y="106"/>
                    </a:cubicBezTo>
                    <a:cubicBezTo>
                      <a:pt x="17" y="106"/>
                      <a:pt x="16" y="104"/>
                      <a:pt x="13" y="104"/>
                    </a:cubicBezTo>
                    <a:cubicBezTo>
                      <a:pt x="12" y="104"/>
                      <a:pt x="12" y="103"/>
                      <a:pt x="12" y="103"/>
                    </a:cubicBezTo>
                    <a:cubicBezTo>
                      <a:pt x="14" y="104"/>
                      <a:pt x="13" y="103"/>
                      <a:pt x="15" y="104"/>
                    </a:cubicBezTo>
                    <a:cubicBezTo>
                      <a:pt x="15" y="104"/>
                      <a:pt x="15" y="104"/>
                      <a:pt x="15" y="104"/>
                    </a:cubicBezTo>
                    <a:cubicBezTo>
                      <a:pt x="18" y="105"/>
                      <a:pt x="18" y="105"/>
                      <a:pt x="18" y="105"/>
                    </a:cubicBezTo>
                    <a:cubicBezTo>
                      <a:pt x="22" y="106"/>
                      <a:pt x="22" y="106"/>
                      <a:pt x="22" y="106"/>
                    </a:cubicBezTo>
                    <a:cubicBezTo>
                      <a:pt x="21" y="105"/>
                      <a:pt x="20" y="105"/>
                      <a:pt x="19" y="105"/>
                    </a:cubicBezTo>
                    <a:cubicBezTo>
                      <a:pt x="20" y="105"/>
                      <a:pt x="21" y="105"/>
                      <a:pt x="21" y="105"/>
                    </a:cubicBezTo>
                    <a:cubicBezTo>
                      <a:pt x="20" y="105"/>
                      <a:pt x="18" y="104"/>
                      <a:pt x="18" y="104"/>
                    </a:cubicBezTo>
                    <a:cubicBezTo>
                      <a:pt x="18" y="103"/>
                      <a:pt x="20" y="104"/>
                      <a:pt x="20" y="104"/>
                    </a:cubicBezTo>
                    <a:cubicBezTo>
                      <a:pt x="22" y="105"/>
                      <a:pt x="22" y="105"/>
                      <a:pt x="22" y="105"/>
                    </a:cubicBezTo>
                    <a:cubicBezTo>
                      <a:pt x="21" y="104"/>
                      <a:pt x="23" y="105"/>
                      <a:pt x="22" y="105"/>
                    </a:cubicBezTo>
                    <a:cubicBezTo>
                      <a:pt x="21" y="104"/>
                      <a:pt x="20" y="104"/>
                      <a:pt x="18" y="103"/>
                    </a:cubicBezTo>
                    <a:cubicBezTo>
                      <a:pt x="18" y="103"/>
                      <a:pt x="19" y="103"/>
                      <a:pt x="19" y="103"/>
                    </a:cubicBez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3"/>
                      <a:pt x="23" y="104"/>
                      <a:pt x="23" y="104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22" y="103"/>
                      <a:pt x="22" y="103"/>
                      <a:pt x="21" y="103"/>
                    </a:cubicBezTo>
                    <a:cubicBezTo>
                      <a:pt x="23" y="103"/>
                      <a:pt x="23" y="103"/>
                      <a:pt x="23" y="103"/>
                    </a:cubicBezTo>
                    <a:cubicBezTo>
                      <a:pt x="22" y="103"/>
                      <a:pt x="20" y="102"/>
                      <a:pt x="22" y="102"/>
                    </a:cubicBezTo>
                    <a:cubicBezTo>
                      <a:pt x="19" y="102"/>
                      <a:pt x="22" y="103"/>
                      <a:pt x="20" y="102"/>
                    </a:cubicBezTo>
                    <a:cubicBezTo>
                      <a:pt x="19" y="102"/>
                      <a:pt x="19" y="101"/>
                      <a:pt x="19" y="101"/>
                    </a:cubicBezTo>
                    <a:cubicBezTo>
                      <a:pt x="21" y="102"/>
                      <a:pt x="19" y="101"/>
                      <a:pt x="19" y="101"/>
                    </a:cubicBezTo>
                    <a:cubicBezTo>
                      <a:pt x="20" y="101"/>
                      <a:pt x="21" y="101"/>
                      <a:pt x="21" y="101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23" y="102"/>
                      <a:pt x="19" y="100"/>
                      <a:pt x="20" y="100"/>
                    </a:cubicBezTo>
                    <a:cubicBezTo>
                      <a:pt x="21" y="101"/>
                      <a:pt x="22" y="101"/>
                      <a:pt x="23" y="101"/>
                    </a:cubicBezTo>
                    <a:cubicBezTo>
                      <a:pt x="20" y="100"/>
                      <a:pt x="20" y="99"/>
                      <a:pt x="18" y="99"/>
                    </a:cubicBezTo>
                    <a:cubicBezTo>
                      <a:pt x="19" y="99"/>
                      <a:pt x="21" y="100"/>
                      <a:pt x="23" y="101"/>
                    </a:cubicBezTo>
                    <a:cubicBezTo>
                      <a:pt x="21" y="100"/>
                      <a:pt x="25" y="101"/>
                      <a:pt x="22" y="100"/>
                    </a:cubicBezTo>
                    <a:cubicBezTo>
                      <a:pt x="21" y="100"/>
                      <a:pt x="21" y="99"/>
                      <a:pt x="19" y="99"/>
                    </a:cubicBezTo>
                    <a:cubicBezTo>
                      <a:pt x="20" y="98"/>
                      <a:pt x="21" y="99"/>
                      <a:pt x="22" y="99"/>
                    </a:cubicBezTo>
                    <a:cubicBezTo>
                      <a:pt x="21" y="99"/>
                      <a:pt x="19" y="98"/>
                      <a:pt x="19" y="98"/>
                    </a:cubicBezTo>
                    <a:cubicBezTo>
                      <a:pt x="19" y="98"/>
                      <a:pt x="17" y="97"/>
                      <a:pt x="19" y="97"/>
                    </a:cubicBezTo>
                    <a:cubicBezTo>
                      <a:pt x="20" y="98"/>
                      <a:pt x="19" y="98"/>
                      <a:pt x="20" y="98"/>
                    </a:cubicBezTo>
                    <a:cubicBezTo>
                      <a:pt x="21" y="98"/>
                      <a:pt x="17" y="96"/>
                      <a:pt x="16" y="96"/>
                    </a:cubicBezTo>
                    <a:cubicBezTo>
                      <a:pt x="15" y="95"/>
                      <a:pt x="13" y="94"/>
                      <a:pt x="12" y="94"/>
                    </a:cubicBezTo>
                    <a:cubicBezTo>
                      <a:pt x="13" y="93"/>
                      <a:pt x="13" y="94"/>
                      <a:pt x="15" y="95"/>
                    </a:cubicBezTo>
                    <a:cubicBezTo>
                      <a:pt x="14" y="94"/>
                      <a:pt x="14" y="94"/>
                      <a:pt x="14" y="94"/>
                    </a:cubicBezTo>
                    <a:cubicBezTo>
                      <a:pt x="17" y="95"/>
                      <a:pt x="19" y="97"/>
                      <a:pt x="21" y="97"/>
                    </a:cubicBezTo>
                    <a:cubicBezTo>
                      <a:pt x="20" y="97"/>
                      <a:pt x="20" y="97"/>
                      <a:pt x="20" y="97"/>
                    </a:cubicBezTo>
                    <a:cubicBezTo>
                      <a:pt x="23" y="98"/>
                      <a:pt x="23" y="98"/>
                      <a:pt x="23" y="98"/>
                    </a:cubicBezTo>
                    <a:cubicBezTo>
                      <a:pt x="21" y="97"/>
                      <a:pt x="23" y="97"/>
                      <a:pt x="22" y="97"/>
                    </a:cubicBezTo>
                    <a:cubicBezTo>
                      <a:pt x="21" y="96"/>
                      <a:pt x="23" y="97"/>
                      <a:pt x="21" y="97"/>
                    </a:cubicBezTo>
                    <a:cubicBezTo>
                      <a:pt x="21" y="97"/>
                      <a:pt x="19" y="95"/>
                      <a:pt x="20" y="95"/>
                    </a:cubicBezTo>
                    <a:cubicBezTo>
                      <a:pt x="23" y="97"/>
                      <a:pt x="23" y="97"/>
                      <a:pt x="23" y="97"/>
                    </a:cubicBezTo>
                    <a:cubicBezTo>
                      <a:pt x="23" y="97"/>
                      <a:pt x="21" y="96"/>
                      <a:pt x="22" y="96"/>
                    </a:cubicBezTo>
                    <a:cubicBezTo>
                      <a:pt x="23" y="96"/>
                      <a:pt x="23" y="96"/>
                      <a:pt x="23" y="96"/>
                    </a:cubicBezTo>
                    <a:cubicBezTo>
                      <a:pt x="23" y="96"/>
                      <a:pt x="24" y="94"/>
                      <a:pt x="20" y="92"/>
                    </a:cubicBezTo>
                    <a:cubicBezTo>
                      <a:pt x="22" y="92"/>
                      <a:pt x="22" y="92"/>
                      <a:pt x="24" y="92"/>
                    </a:cubicBezTo>
                    <a:cubicBezTo>
                      <a:pt x="23" y="92"/>
                      <a:pt x="22" y="91"/>
                      <a:pt x="22" y="91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5" y="91"/>
                      <a:pt x="23" y="90"/>
                      <a:pt x="23" y="90"/>
                    </a:cubicBezTo>
                    <a:cubicBezTo>
                      <a:pt x="24" y="90"/>
                      <a:pt x="24" y="90"/>
                      <a:pt x="24" y="90"/>
                    </a:cubicBezTo>
                    <a:cubicBezTo>
                      <a:pt x="25" y="90"/>
                      <a:pt x="23" y="89"/>
                      <a:pt x="23" y="89"/>
                    </a:cubicBezTo>
                    <a:cubicBezTo>
                      <a:pt x="24" y="89"/>
                      <a:pt x="24" y="89"/>
                      <a:pt x="24" y="89"/>
                    </a:cubicBezTo>
                    <a:cubicBezTo>
                      <a:pt x="23" y="89"/>
                      <a:pt x="23" y="89"/>
                      <a:pt x="23" y="89"/>
                    </a:cubicBezTo>
                    <a:cubicBezTo>
                      <a:pt x="22" y="88"/>
                      <a:pt x="23" y="88"/>
                      <a:pt x="25" y="89"/>
                    </a:cubicBezTo>
                    <a:cubicBezTo>
                      <a:pt x="23" y="88"/>
                      <a:pt x="23" y="88"/>
                      <a:pt x="23" y="88"/>
                    </a:cubicBezTo>
                    <a:cubicBezTo>
                      <a:pt x="25" y="88"/>
                      <a:pt x="25" y="88"/>
                      <a:pt x="25" y="86"/>
                    </a:cubicBezTo>
                    <a:cubicBezTo>
                      <a:pt x="24" y="87"/>
                      <a:pt x="23" y="86"/>
                      <a:pt x="22" y="86"/>
                    </a:cubicBezTo>
                    <a:cubicBezTo>
                      <a:pt x="20" y="86"/>
                      <a:pt x="22" y="86"/>
                      <a:pt x="21" y="85"/>
                    </a:cubicBezTo>
                    <a:cubicBezTo>
                      <a:pt x="24" y="86"/>
                      <a:pt x="24" y="86"/>
                      <a:pt x="24" y="86"/>
                    </a:cubicBezTo>
                    <a:cubicBezTo>
                      <a:pt x="27" y="86"/>
                      <a:pt x="25" y="85"/>
                      <a:pt x="25" y="84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7" y="83"/>
                      <a:pt x="24" y="82"/>
                      <a:pt x="25" y="82"/>
                    </a:cubicBezTo>
                    <a:cubicBezTo>
                      <a:pt x="24" y="82"/>
                      <a:pt x="22" y="81"/>
                      <a:pt x="22" y="80"/>
                    </a:cubicBezTo>
                    <a:cubicBezTo>
                      <a:pt x="20" y="79"/>
                      <a:pt x="25" y="81"/>
                      <a:pt x="26" y="81"/>
                    </a:cubicBezTo>
                    <a:cubicBezTo>
                      <a:pt x="25" y="80"/>
                      <a:pt x="25" y="80"/>
                      <a:pt x="25" y="80"/>
                    </a:cubicBezTo>
                    <a:cubicBezTo>
                      <a:pt x="25" y="80"/>
                      <a:pt x="25" y="80"/>
                      <a:pt x="25" y="80"/>
                    </a:cubicBezTo>
                    <a:cubicBezTo>
                      <a:pt x="24" y="80"/>
                      <a:pt x="24" y="79"/>
                      <a:pt x="25" y="79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5" y="79"/>
                      <a:pt x="26" y="79"/>
                      <a:pt x="26" y="79"/>
                    </a:cubicBezTo>
                    <a:cubicBezTo>
                      <a:pt x="24" y="78"/>
                      <a:pt x="26" y="78"/>
                      <a:pt x="24" y="78"/>
                    </a:cubicBezTo>
                    <a:cubicBezTo>
                      <a:pt x="25" y="78"/>
                      <a:pt x="25" y="78"/>
                      <a:pt x="25" y="78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7"/>
                      <a:pt x="24" y="77"/>
                      <a:pt x="24" y="77"/>
                    </a:cubicBezTo>
                    <a:cubicBezTo>
                      <a:pt x="26" y="78"/>
                      <a:pt x="26" y="78"/>
                      <a:pt x="26" y="78"/>
                    </a:cubicBezTo>
                    <a:cubicBezTo>
                      <a:pt x="27" y="78"/>
                      <a:pt x="25" y="77"/>
                      <a:pt x="24" y="77"/>
                    </a:cubicBezTo>
                    <a:cubicBezTo>
                      <a:pt x="23" y="76"/>
                      <a:pt x="24" y="77"/>
                      <a:pt x="25" y="77"/>
                    </a:cubicBezTo>
                    <a:cubicBezTo>
                      <a:pt x="26" y="77"/>
                      <a:pt x="25" y="77"/>
                      <a:pt x="25" y="77"/>
                    </a:cubicBezTo>
                    <a:cubicBezTo>
                      <a:pt x="26" y="78"/>
                      <a:pt x="25" y="77"/>
                      <a:pt x="26" y="77"/>
                    </a:cubicBezTo>
                    <a:cubicBezTo>
                      <a:pt x="26" y="77"/>
                      <a:pt x="24" y="77"/>
                      <a:pt x="25" y="77"/>
                    </a:cubicBezTo>
                    <a:cubicBezTo>
                      <a:pt x="25" y="76"/>
                      <a:pt x="25" y="76"/>
                      <a:pt x="26" y="76"/>
                    </a:cubicBezTo>
                    <a:cubicBezTo>
                      <a:pt x="26" y="76"/>
                      <a:pt x="26" y="76"/>
                      <a:pt x="25" y="75"/>
                    </a:cubicBezTo>
                    <a:cubicBezTo>
                      <a:pt x="25" y="76"/>
                      <a:pt x="24" y="76"/>
                      <a:pt x="23" y="75"/>
                    </a:cubicBezTo>
                    <a:cubicBezTo>
                      <a:pt x="23" y="75"/>
                      <a:pt x="23" y="75"/>
                      <a:pt x="23" y="75"/>
                    </a:cubicBezTo>
                    <a:cubicBezTo>
                      <a:pt x="24" y="75"/>
                      <a:pt x="24" y="75"/>
                      <a:pt x="24" y="75"/>
                    </a:cubicBezTo>
                    <a:cubicBezTo>
                      <a:pt x="23" y="75"/>
                      <a:pt x="24" y="75"/>
                      <a:pt x="22" y="75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3" y="74"/>
                      <a:pt x="23" y="74"/>
                      <a:pt x="23" y="74"/>
                    </a:cubicBezTo>
                    <a:cubicBezTo>
                      <a:pt x="25" y="74"/>
                      <a:pt x="27" y="75"/>
                      <a:pt x="27" y="75"/>
                    </a:cubicBezTo>
                    <a:cubicBezTo>
                      <a:pt x="26" y="74"/>
                      <a:pt x="26" y="74"/>
                      <a:pt x="26" y="74"/>
                    </a:cubicBezTo>
                    <a:cubicBezTo>
                      <a:pt x="26" y="73"/>
                      <a:pt x="26" y="74"/>
                      <a:pt x="27" y="74"/>
                    </a:cubicBezTo>
                    <a:cubicBezTo>
                      <a:pt x="28" y="73"/>
                      <a:pt x="22" y="72"/>
                      <a:pt x="24" y="72"/>
                    </a:cubicBezTo>
                    <a:cubicBezTo>
                      <a:pt x="26" y="72"/>
                      <a:pt x="26" y="72"/>
                      <a:pt x="27" y="72"/>
                    </a:cubicBezTo>
                    <a:cubicBezTo>
                      <a:pt x="27" y="72"/>
                      <a:pt x="26" y="72"/>
                      <a:pt x="26" y="72"/>
                    </a:cubicBezTo>
                    <a:cubicBezTo>
                      <a:pt x="25" y="72"/>
                      <a:pt x="27" y="72"/>
                      <a:pt x="26" y="72"/>
                    </a:cubicBezTo>
                    <a:cubicBezTo>
                      <a:pt x="25" y="72"/>
                      <a:pt x="25" y="72"/>
                      <a:pt x="25" y="72"/>
                    </a:cubicBezTo>
                    <a:cubicBezTo>
                      <a:pt x="29" y="72"/>
                      <a:pt x="26" y="70"/>
                      <a:pt x="28" y="70"/>
                    </a:cubicBezTo>
                    <a:cubicBezTo>
                      <a:pt x="26" y="69"/>
                      <a:pt x="28" y="69"/>
                      <a:pt x="27" y="69"/>
                    </a:cubicBezTo>
                    <a:cubicBezTo>
                      <a:pt x="29" y="70"/>
                      <a:pt x="27" y="68"/>
                      <a:pt x="28" y="69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27" y="68"/>
                      <a:pt x="22" y="66"/>
                      <a:pt x="25" y="67"/>
                    </a:cubicBezTo>
                    <a:cubicBezTo>
                      <a:pt x="26" y="67"/>
                      <a:pt x="27" y="67"/>
                      <a:pt x="27" y="68"/>
                    </a:cubicBezTo>
                    <a:cubicBezTo>
                      <a:pt x="30" y="68"/>
                      <a:pt x="25" y="66"/>
                      <a:pt x="29" y="67"/>
                    </a:cubicBezTo>
                    <a:cubicBezTo>
                      <a:pt x="28" y="66"/>
                      <a:pt x="26" y="66"/>
                      <a:pt x="25" y="65"/>
                    </a:cubicBezTo>
                    <a:cubicBezTo>
                      <a:pt x="26" y="65"/>
                      <a:pt x="28" y="65"/>
                      <a:pt x="28" y="65"/>
                    </a:cubicBezTo>
                    <a:cubicBezTo>
                      <a:pt x="28" y="65"/>
                      <a:pt x="27" y="65"/>
                      <a:pt x="28" y="65"/>
                    </a:cubicBezTo>
                    <a:cubicBezTo>
                      <a:pt x="28" y="65"/>
                      <a:pt x="28" y="65"/>
                      <a:pt x="29" y="65"/>
                    </a:cubicBezTo>
                    <a:cubicBezTo>
                      <a:pt x="30" y="65"/>
                      <a:pt x="28" y="64"/>
                      <a:pt x="28" y="64"/>
                    </a:cubicBezTo>
                    <a:cubicBezTo>
                      <a:pt x="30" y="64"/>
                      <a:pt x="29" y="63"/>
                      <a:pt x="30" y="63"/>
                    </a:cubicBezTo>
                    <a:cubicBezTo>
                      <a:pt x="28" y="62"/>
                      <a:pt x="31" y="63"/>
                      <a:pt x="28" y="62"/>
                    </a:cubicBezTo>
                    <a:cubicBezTo>
                      <a:pt x="29" y="62"/>
                      <a:pt x="29" y="62"/>
                      <a:pt x="29" y="62"/>
                    </a:cubicBezTo>
                    <a:cubicBezTo>
                      <a:pt x="28" y="62"/>
                      <a:pt x="26" y="61"/>
                      <a:pt x="26" y="61"/>
                    </a:cubicBezTo>
                    <a:cubicBezTo>
                      <a:pt x="28" y="61"/>
                      <a:pt x="28" y="61"/>
                      <a:pt x="28" y="61"/>
                    </a:cubicBezTo>
                    <a:cubicBezTo>
                      <a:pt x="30" y="62"/>
                      <a:pt x="29" y="61"/>
                      <a:pt x="30" y="61"/>
                    </a:cubicBezTo>
                    <a:cubicBezTo>
                      <a:pt x="28" y="61"/>
                      <a:pt x="30" y="61"/>
                      <a:pt x="28" y="61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27" y="60"/>
                      <a:pt x="27" y="60"/>
                      <a:pt x="27" y="59"/>
                    </a:cubicBezTo>
                    <a:cubicBezTo>
                      <a:pt x="27" y="59"/>
                      <a:pt x="29" y="60"/>
                      <a:pt x="29" y="60"/>
                    </a:cubicBezTo>
                    <a:cubicBezTo>
                      <a:pt x="30" y="60"/>
                      <a:pt x="29" y="60"/>
                      <a:pt x="29" y="59"/>
                    </a:cubicBezTo>
                    <a:cubicBezTo>
                      <a:pt x="29" y="59"/>
                      <a:pt x="29" y="59"/>
                      <a:pt x="28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9" y="59"/>
                      <a:pt x="29" y="59"/>
                      <a:pt x="30" y="59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31" y="59"/>
                      <a:pt x="30" y="58"/>
                      <a:pt x="29" y="58"/>
                    </a:cubicBezTo>
                    <a:cubicBezTo>
                      <a:pt x="30" y="58"/>
                      <a:pt x="29" y="56"/>
                      <a:pt x="28" y="56"/>
                    </a:cubicBezTo>
                    <a:cubicBezTo>
                      <a:pt x="28" y="56"/>
                      <a:pt x="30" y="56"/>
                      <a:pt x="29" y="56"/>
                    </a:cubicBezTo>
                    <a:cubicBezTo>
                      <a:pt x="29" y="56"/>
                      <a:pt x="27" y="55"/>
                      <a:pt x="28" y="55"/>
                    </a:cubicBezTo>
                    <a:cubicBezTo>
                      <a:pt x="28" y="55"/>
                      <a:pt x="30" y="55"/>
                      <a:pt x="30" y="55"/>
                    </a:cubicBezTo>
                    <a:cubicBezTo>
                      <a:pt x="30" y="55"/>
                      <a:pt x="28" y="55"/>
                      <a:pt x="28" y="55"/>
                    </a:cubicBezTo>
                    <a:cubicBezTo>
                      <a:pt x="31" y="55"/>
                      <a:pt x="27" y="53"/>
                      <a:pt x="29" y="53"/>
                    </a:cubicBezTo>
                    <a:cubicBezTo>
                      <a:pt x="29" y="53"/>
                      <a:pt x="30" y="53"/>
                      <a:pt x="30" y="53"/>
                    </a:cubicBezTo>
                    <a:cubicBezTo>
                      <a:pt x="30" y="53"/>
                      <a:pt x="29" y="52"/>
                      <a:pt x="27" y="51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29" y="51"/>
                      <a:pt x="29" y="51"/>
                      <a:pt x="27" y="50"/>
                    </a:cubicBezTo>
                    <a:cubicBezTo>
                      <a:pt x="27" y="51"/>
                      <a:pt x="28" y="51"/>
                      <a:pt x="28" y="51"/>
                    </a:cubicBezTo>
                    <a:cubicBezTo>
                      <a:pt x="27" y="51"/>
                      <a:pt x="25" y="50"/>
                      <a:pt x="26" y="50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6" y="50"/>
                      <a:pt x="25" y="49"/>
                      <a:pt x="25" y="49"/>
                    </a:cubicBezTo>
                    <a:cubicBezTo>
                      <a:pt x="26" y="49"/>
                      <a:pt x="26" y="49"/>
                      <a:pt x="27" y="49"/>
                    </a:cubicBezTo>
                    <a:cubicBezTo>
                      <a:pt x="29" y="50"/>
                      <a:pt x="28" y="49"/>
                      <a:pt x="29" y="49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26" y="48"/>
                      <a:pt x="29" y="49"/>
                      <a:pt x="29" y="48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7"/>
                      <a:pt x="26" y="47"/>
                      <a:pt x="27" y="47"/>
                    </a:cubicBezTo>
                    <a:cubicBezTo>
                      <a:pt x="27" y="47"/>
                      <a:pt x="24" y="46"/>
                      <a:pt x="22" y="45"/>
                    </a:cubicBezTo>
                    <a:cubicBezTo>
                      <a:pt x="23" y="45"/>
                      <a:pt x="22" y="44"/>
                      <a:pt x="22" y="44"/>
                    </a:cubicBezTo>
                    <a:cubicBezTo>
                      <a:pt x="23" y="44"/>
                      <a:pt x="22" y="44"/>
                      <a:pt x="23" y="44"/>
                    </a:cubicBezTo>
                    <a:cubicBezTo>
                      <a:pt x="25" y="44"/>
                      <a:pt x="25" y="44"/>
                      <a:pt x="25" y="44"/>
                    </a:cubicBezTo>
                    <a:cubicBezTo>
                      <a:pt x="25" y="45"/>
                      <a:pt x="27" y="45"/>
                      <a:pt x="28" y="45"/>
                    </a:cubicBezTo>
                    <a:cubicBezTo>
                      <a:pt x="27" y="45"/>
                      <a:pt x="28" y="44"/>
                      <a:pt x="29" y="44"/>
                    </a:cubicBezTo>
                    <a:cubicBezTo>
                      <a:pt x="26" y="44"/>
                      <a:pt x="27" y="43"/>
                      <a:pt x="25" y="42"/>
                    </a:cubicBezTo>
                    <a:cubicBezTo>
                      <a:pt x="24" y="42"/>
                      <a:pt x="27" y="43"/>
                      <a:pt x="28" y="43"/>
                    </a:cubicBezTo>
                    <a:cubicBezTo>
                      <a:pt x="27" y="42"/>
                      <a:pt x="27" y="41"/>
                      <a:pt x="27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7" y="40"/>
                      <a:pt x="28" y="40"/>
                      <a:pt x="26" y="39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8" y="39"/>
                      <a:pt x="24" y="38"/>
                      <a:pt x="26" y="38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6" y="38"/>
                      <a:pt x="28" y="38"/>
                      <a:pt x="26" y="37"/>
                    </a:cubicBezTo>
                    <a:cubicBezTo>
                      <a:pt x="27" y="37"/>
                      <a:pt x="27" y="38"/>
                      <a:pt x="28" y="38"/>
                    </a:cubicBezTo>
                    <a:cubicBezTo>
                      <a:pt x="27" y="37"/>
                      <a:pt x="27" y="37"/>
                      <a:pt x="26" y="36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29" y="37"/>
                      <a:pt x="26" y="36"/>
                      <a:pt x="27" y="36"/>
                    </a:cubicBezTo>
                    <a:cubicBezTo>
                      <a:pt x="27" y="36"/>
                      <a:pt x="28" y="36"/>
                      <a:pt x="28" y="36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9" y="33"/>
                      <a:pt x="30" y="31"/>
                      <a:pt x="28" y="29"/>
                    </a:cubicBezTo>
                    <a:cubicBezTo>
                      <a:pt x="31" y="29"/>
                      <a:pt x="30" y="30"/>
                      <a:pt x="31" y="30"/>
                    </a:cubicBezTo>
                    <a:cubicBezTo>
                      <a:pt x="29" y="29"/>
                      <a:pt x="31" y="29"/>
                      <a:pt x="30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28"/>
                      <a:pt x="31" y="28"/>
                      <a:pt x="31" y="28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29" y="27"/>
                      <a:pt x="33" y="28"/>
                      <a:pt x="30" y="27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0" y="26"/>
                      <a:pt x="33" y="27"/>
                      <a:pt x="31" y="26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3" y="26"/>
                      <a:pt x="29" y="25"/>
                      <a:pt x="31" y="25"/>
                    </a:cubicBezTo>
                    <a:cubicBezTo>
                      <a:pt x="31" y="25"/>
                      <a:pt x="30" y="24"/>
                      <a:pt x="28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0" y="23"/>
                      <a:pt x="31" y="21"/>
                      <a:pt x="29" y="19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28" y="18"/>
                      <a:pt x="33" y="19"/>
                      <a:pt x="29" y="17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6"/>
                      <a:pt x="30" y="16"/>
                      <a:pt x="28" y="15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15"/>
                      <a:pt x="28" y="14"/>
                      <a:pt x="28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33" y="14"/>
                      <a:pt x="36" y="12"/>
                      <a:pt x="32" y="9"/>
                    </a:cubicBezTo>
                    <a:cubicBezTo>
                      <a:pt x="32" y="9"/>
                      <a:pt x="35" y="10"/>
                      <a:pt x="34" y="10"/>
                    </a:cubicBezTo>
                    <a:cubicBezTo>
                      <a:pt x="32" y="7"/>
                      <a:pt x="37" y="7"/>
                      <a:pt x="33" y="4"/>
                    </a:cubicBezTo>
                    <a:cubicBezTo>
                      <a:pt x="32" y="2"/>
                      <a:pt x="26" y="0"/>
                      <a:pt x="26" y="0"/>
                    </a:cubicBezTo>
                    <a:cubicBezTo>
                      <a:pt x="28" y="3"/>
                      <a:pt x="24" y="5"/>
                      <a:pt x="21" y="7"/>
                    </a:cubicBezTo>
                    <a:cubicBezTo>
                      <a:pt x="21" y="8"/>
                      <a:pt x="21" y="9"/>
                      <a:pt x="20" y="10"/>
                    </a:cubicBezTo>
                    <a:cubicBezTo>
                      <a:pt x="20" y="13"/>
                      <a:pt x="14" y="16"/>
                      <a:pt x="15" y="20"/>
                    </a:cubicBezTo>
                    <a:cubicBezTo>
                      <a:pt x="16" y="20"/>
                      <a:pt x="17" y="21"/>
                      <a:pt x="17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2"/>
                      <a:pt x="16" y="21"/>
                      <a:pt x="16" y="21"/>
                    </a:cubicBezTo>
                    <a:cubicBezTo>
                      <a:pt x="15" y="22"/>
                      <a:pt x="16" y="24"/>
                      <a:pt x="15" y="25"/>
                    </a:cubicBezTo>
                    <a:cubicBezTo>
                      <a:pt x="17" y="25"/>
                      <a:pt x="15" y="26"/>
                      <a:pt x="17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7" y="27"/>
                      <a:pt x="17" y="27"/>
                      <a:pt x="14" y="28"/>
                    </a:cubicBezTo>
                    <a:cubicBezTo>
                      <a:pt x="12" y="31"/>
                      <a:pt x="12" y="35"/>
                      <a:pt x="11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66" name="Freeform 116"/>
              <p:cNvSpPr/>
              <p:nvPr/>
            </p:nvSpPr>
            <p:spPr bwMode="auto">
              <a:xfrm>
                <a:off x="3914" y="13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67" name="Freeform 117"/>
              <p:cNvSpPr/>
              <p:nvPr/>
            </p:nvSpPr>
            <p:spPr bwMode="auto">
              <a:xfrm>
                <a:off x="3364" y="24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68" name="Freeform 118"/>
              <p:cNvSpPr/>
              <p:nvPr/>
            </p:nvSpPr>
            <p:spPr bwMode="auto">
              <a:xfrm>
                <a:off x="3920" y="1403"/>
                <a:ext cx="4" cy="2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0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69" name="Freeform 119"/>
              <p:cNvSpPr/>
              <p:nvPr/>
            </p:nvSpPr>
            <p:spPr bwMode="auto">
              <a:xfrm>
                <a:off x="3918" y="1401"/>
                <a:ext cx="4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70" name="Freeform 120"/>
              <p:cNvSpPr/>
              <p:nvPr/>
            </p:nvSpPr>
            <p:spPr bwMode="auto">
              <a:xfrm>
                <a:off x="3920" y="1411"/>
                <a:ext cx="4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1" y="0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71" name="Freeform 121"/>
              <p:cNvSpPr/>
              <p:nvPr/>
            </p:nvSpPr>
            <p:spPr bwMode="auto">
              <a:xfrm>
                <a:off x="3477" y="15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72" name="Freeform 122"/>
              <p:cNvSpPr/>
              <p:nvPr/>
            </p:nvSpPr>
            <p:spPr bwMode="auto">
              <a:xfrm>
                <a:off x="3453" y="145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73" name="Freeform 123"/>
              <p:cNvSpPr/>
              <p:nvPr/>
            </p:nvSpPr>
            <p:spPr bwMode="auto">
              <a:xfrm>
                <a:off x="3477" y="142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74" name="Freeform 124"/>
              <p:cNvSpPr/>
              <p:nvPr/>
            </p:nvSpPr>
            <p:spPr bwMode="auto">
              <a:xfrm>
                <a:off x="4603" y="18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75" name="Freeform 125"/>
              <p:cNvSpPr/>
              <p:nvPr/>
            </p:nvSpPr>
            <p:spPr bwMode="auto">
              <a:xfrm>
                <a:off x="3540" y="1530"/>
                <a:ext cx="4" cy="2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0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76" name="Rectangle 126"/>
              <p:cNvSpPr>
                <a:spLocks noChangeArrowheads="1"/>
              </p:cNvSpPr>
              <p:nvPr/>
            </p:nvSpPr>
            <p:spPr bwMode="auto">
              <a:xfrm>
                <a:off x="3489" y="1441"/>
                <a:ext cx="2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77" name="Freeform 127"/>
              <p:cNvSpPr/>
              <p:nvPr/>
            </p:nvSpPr>
            <p:spPr bwMode="auto">
              <a:xfrm>
                <a:off x="3375" y="1310"/>
                <a:ext cx="174" cy="269"/>
              </a:xfrm>
              <a:custGeom>
                <a:avLst/>
                <a:gdLst>
                  <a:gd name="T0" fmla="*/ 11 w 82"/>
                  <a:gd name="T1" fmla="*/ 27 h 127"/>
                  <a:gd name="T2" fmla="*/ 20 w 82"/>
                  <a:gd name="T3" fmla="*/ 47 h 127"/>
                  <a:gd name="T4" fmla="*/ 34 w 82"/>
                  <a:gd name="T5" fmla="*/ 60 h 127"/>
                  <a:gd name="T6" fmla="*/ 37 w 82"/>
                  <a:gd name="T7" fmla="*/ 68 h 127"/>
                  <a:gd name="T8" fmla="*/ 43 w 82"/>
                  <a:gd name="T9" fmla="*/ 80 h 127"/>
                  <a:gd name="T10" fmla="*/ 47 w 82"/>
                  <a:gd name="T11" fmla="*/ 89 h 127"/>
                  <a:gd name="T12" fmla="*/ 53 w 82"/>
                  <a:gd name="T13" fmla="*/ 94 h 127"/>
                  <a:gd name="T14" fmla="*/ 60 w 82"/>
                  <a:gd name="T15" fmla="*/ 105 h 127"/>
                  <a:gd name="T16" fmla="*/ 63 w 82"/>
                  <a:gd name="T17" fmla="*/ 111 h 127"/>
                  <a:gd name="T18" fmla="*/ 63 w 82"/>
                  <a:gd name="T19" fmla="*/ 121 h 127"/>
                  <a:gd name="T20" fmla="*/ 65 w 82"/>
                  <a:gd name="T21" fmla="*/ 124 h 127"/>
                  <a:gd name="T22" fmla="*/ 69 w 82"/>
                  <a:gd name="T23" fmla="*/ 126 h 127"/>
                  <a:gd name="T24" fmla="*/ 72 w 82"/>
                  <a:gd name="T25" fmla="*/ 126 h 127"/>
                  <a:gd name="T26" fmla="*/ 73 w 82"/>
                  <a:gd name="T27" fmla="*/ 123 h 127"/>
                  <a:gd name="T28" fmla="*/ 71 w 82"/>
                  <a:gd name="T29" fmla="*/ 118 h 127"/>
                  <a:gd name="T30" fmla="*/ 73 w 82"/>
                  <a:gd name="T31" fmla="*/ 112 h 127"/>
                  <a:gd name="T32" fmla="*/ 80 w 82"/>
                  <a:gd name="T33" fmla="*/ 112 h 127"/>
                  <a:gd name="T34" fmla="*/ 80 w 82"/>
                  <a:gd name="T35" fmla="*/ 109 h 127"/>
                  <a:gd name="T36" fmla="*/ 76 w 82"/>
                  <a:gd name="T37" fmla="*/ 108 h 127"/>
                  <a:gd name="T38" fmla="*/ 78 w 82"/>
                  <a:gd name="T39" fmla="*/ 107 h 127"/>
                  <a:gd name="T40" fmla="*/ 73 w 82"/>
                  <a:gd name="T41" fmla="*/ 105 h 127"/>
                  <a:gd name="T42" fmla="*/ 77 w 82"/>
                  <a:gd name="T43" fmla="*/ 102 h 127"/>
                  <a:gd name="T44" fmla="*/ 78 w 82"/>
                  <a:gd name="T45" fmla="*/ 100 h 127"/>
                  <a:gd name="T46" fmla="*/ 76 w 82"/>
                  <a:gd name="T47" fmla="*/ 100 h 127"/>
                  <a:gd name="T48" fmla="*/ 76 w 82"/>
                  <a:gd name="T49" fmla="*/ 96 h 127"/>
                  <a:gd name="T50" fmla="*/ 71 w 82"/>
                  <a:gd name="T51" fmla="*/ 96 h 127"/>
                  <a:gd name="T52" fmla="*/ 65 w 82"/>
                  <a:gd name="T53" fmla="*/ 95 h 127"/>
                  <a:gd name="T54" fmla="*/ 70 w 82"/>
                  <a:gd name="T55" fmla="*/ 92 h 127"/>
                  <a:gd name="T56" fmla="*/ 68 w 82"/>
                  <a:gd name="T57" fmla="*/ 86 h 127"/>
                  <a:gd name="T58" fmla="*/ 67 w 82"/>
                  <a:gd name="T59" fmla="*/ 84 h 127"/>
                  <a:gd name="T60" fmla="*/ 65 w 82"/>
                  <a:gd name="T61" fmla="*/ 81 h 127"/>
                  <a:gd name="T62" fmla="*/ 62 w 82"/>
                  <a:gd name="T63" fmla="*/ 75 h 127"/>
                  <a:gd name="T64" fmla="*/ 60 w 82"/>
                  <a:gd name="T65" fmla="*/ 73 h 127"/>
                  <a:gd name="T66" fmla="*/ 59 w 82"/>
                  <a:gd name="T67" fmla="*/ 72 h 127"/>
                  <a:gd name="T68" fmla="*/ 57 w 82"/>
                  <a:gd name="T69" fmla="*/ 71 h 127"/>
                  <a:gd name="T70" fmla="*/ 58 w 82"/>
                  <a:gd name="T71" fmla="*/ 68 h 127"/>
                  <a:gd name="T72" fmla="*/ 55 w 82"/>
                  <a:gd name="T73" fmla="*/ 67 h 127"/>
                  <a:gd name="T74" fmla="*/ 54 w 82"/>
                  <a:gd name="T75" fmla="*/ 62 h 127"/>
                  <a:gd name="T76" fmla="*/ 51 w 82"/>
                  <a:gd name="T77" fmla="*/ 58 h 127"/>
                  <a:gd name="T78" fmla="*/ 51 w 82"/>
                  <a:gd name="T79" fmla="*/ 54 h 127"/>
                  <a:gd name="T80" fmla="*/ 48 w 82"/>
                  <a:gd name="T81" fmla="*/ 53 h 127"/>
                  <a:gd name="T82" fmla="*/ 49 w 82"/>
                  <a:gd name="T83" fmla="*/ 53 h 127"/>
                  <a:gd name="T84" fmla="*/ 45 w 82"/>
                  <a:gd name="T85" fmla="*/ 50 h 127"/>
                  <a:gd name="T86" fmla="*/ 43 w 82"/>
                  <a:gd name="T87" fmla="*/ 46 h 127"/>
                  <a:gd name="T88" fmla="*/ 41 w 82"/>
                  <a:gd name="T89" fmla="*/ 44 h 127"/>
                  <a:gd name="T90" fmla="*/ 32 w 82"/>
                  <a:gd name="T91" fmla="*/ 44 h 127"/>
                  <a:gd name="T92" fmla="*/ 35 w 82"/>
                  <a:gd name="T93" fmla="*/ 39 h 127"/>
                  <a:gd name="T94" fmla="*/ 31 w 82"/>
                  <a:gd name="T95" fmla="*/ 36 h 127"/>
                  <a:gd name="T96" fmla="*/ 30 w 82"/>
                  <a:gd name="T97" fmla="*/ 32 h 127"/>
                  <a:gd name="T98" fmla="*/ 26 w 82"/>
                  <a:gd name="T99" fmla="*/ 24 h 127"/>
                  <a:gd name="T100" fmla="*/ 25 w 82"/>
                  <a:gd name="T101" fmla="*/ 21 h 127"/>
                  <a:gd name="T102" fmla="*/ 15 w 82"/>
                  <a:gd name="T103" fmla="*/ 15 h 127"/>
                  <a:gd name="T104" fmla="*/ 13 w 82"/>
                  <a:gd name="T105" fmla="*/ 13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2" h="127">
                    <a:moveTo>
                      <a:pt x="1" y="12"/>
                    </a:moveTo>
                    <a:cubicBezTo>
                      <a:pt x="2" y="13"/>
                      <a:pt x="4" y="14"/>
                      <a:pt x="3" y="15"/>
                    </a:cubicBezTo>
                    <a:cubicBezTo>
                      <a:pt x="6" y="19"/>
                      <a:pt x="4" y="25"/>
                      <a:pt x="8" y="28"/>
                    </a:cubicBezTo>
                    <a:cubicBezTo>
                      <a:pt x="9" y="27"/>
                      <a:pt x="10" y="27"/>
                      <a:pt x="10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7"/>
                      <a:pt x="10" y="28"/>
                      <a:pt x="9" y="28"/>
                    </a:cubicBezTo>
                    <a:cubicBezTo>
                      <a:pt x="10" y="29"/>
                      <a:pt x="12" y="30"/>
                      <a:pt x="12" y="32"/>
                    </a:cubicBezTo>
                    <a:cubicBezTo>
                      <a:pt x="14" y="31"/>
                      <a:pt x="13" y="33"/>
                      <a:pt x="15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5" y="33"/>
                      <a:pt x="15" y="33"/>
                      <a:pt x="13" y="35"/>
                    </a:cubicBezTo>
                    <a:cubicBezTo>
                      <a:pt x="14" y="40"/>
                      <a:pt x="18" y="43"/>
                      <a:pt x="20" y="47"/>
                    </a:cubicBezTo>
                    <a:cubicBezTo>
                      <a:pt x="22" y="50"/>
                      <a:pt x="26" y="53"/>
                      <a:pt x="29" y="57"/>
                    </a:cubicBezTo>
                    <a:cubicBezTo>
                      <a:pt x="32" y="56"/>
                      <a:pt x="31" y="57"/>
                      <a:pt x="34" y="56"/>
                    </a:cubicBezTo>
                    <a:cubicBezTo>
                      <a:pt x="33" y="57"/>
                      <a:pt x="33" y="57"/>
                      <a:pt x="33" y="57"/>
                    </a:cubicBezTo>
                    <a:cubicBezTo>
                      <a:pt x="35" y="57"/>
                      <a:pt x="34" y="58"/>
                      <a:pt x="33" y="59"/>
                    </a:cubicBezTo>
                    <a:cubicBezTo>
                      <a:pt x="34" y="59"/>
                      <a:pt x="33" y="59"/>
                      <a:pt x="35" y="58"/>
                    </a:cubicBezTo>
                    <a:cubicBezTo>
                      <a:pt x="37" y="58"/>
                      <a:pt x="33" y="60"/>
                      <a:pt x="34" y="60"/>
                    </a:cubicBezTo>
                    <a:cubicBezTo>
                      <a:pt x="33" y="60"/>
                      <a:pt x="35" y="59"/>
                      <a:pt x="35" y="60"/>
                    </a:cubicBezTo>
                    <a:cubicBezTo>
                      <a:pt x="37" y="60"/>
                      <a:pt x="33" y="60"/>
                      <a:pt x="32" y="62"/>
                    </a:cubicBezTo>
                    <a:cubicBezTo>
                      <a:pt x="34" y="64"/>
                      <a:pt x="37" y="65"/>
                      <a:pt x="37" y="67"/>
                    </a:cubicBezTo>
                    <a:cubicBezTo>
                      <a:pt x="37" y="67"/>
                      <a:pt x="38" y="66"/>
                      <a:pt x="38" y="66"/>
                    </a:cubicBezTo>
                    <a:cubicBezTo>
                      <a:pt x="35" y="68"/>
                      <a:pt x="39" y="66"/>
                      <a:pt x="38" y="67"/>
                    </a:cubicBezTo>
                    <a:cubicBezTo>
                      <a:pt x="37" y="68"/>
                      <a:pt x="37" y="68"/>
                      <a:pt x="37" y="68"/>
                    </a:cubicBezTo>
                    <a:cubicBezTo>
                      <a:pt x="36" y="69"/>
                      <a:pt x="39" y="69"/>
                      <a:pt x="38" y="70"/>
                    </a:cubicBezTo>
                    <a:cubicBezTo>
                      <a:pt x="39" y="70"/>
                      <a:pt x="37" y="72"/>
                      <a:pt x="39" y="72"/>
                    </a:cubicBezTo>
                    <a:cubicBezTo>
                      <a:pt x="38" y="72"/>
                      <a:pt x="38" y="73"/>
                      <a:pt x="38" y="73"/>
                    </a:cubicBezTo>
                    <a:cubicBezTo>
                      <a:pt x="41" y="72"/>
                      <a:pt x="37" y="75"/>
                      <a:pt x="40" y="74"/>
                    </a:cubicBezTo>
                    <a:cubicBezTo>
                      <a:pt x="39" y="75"/>
                      <a:pt x="39" y="75"/>
                      <a:pt x="39" y="75"/>
                    </a:cubicBezTo>
                    <a:cubicBezTo>
                      <a:pt x="41" y="76"/>
                      <a:pt x="41" y="79"/>
                      <a:pt x="43" y="80"/>
                    </a:cubicBezTo>
                    <a:cubicBezTo>
                      <a:pt x="44" y="81"/>
                      <a:pt x="42" y="84"/>
                      <a:pt x="44" y="84"/>
                    </a:cubicBezTo>
                    <a:cubicBezTo>
                      <a:pt x="46" y="84"/>
                      <a:pt x="46" y="84"/>
                      <a:pt x="46" y="84"/>
                    </a:cubicBezTo>
                    <a:cubicBezTo>
                      <a:pt x="46" y="84"/>
                      <a:pt x="45" y="84"/>
                      <a:pt x="44" y="84"/>
                    </a:cubicBezTo>
                    <a:cubicBezTo>
                      <a:pt x="46" y="84"/>
                      <a:pt x="45" y="86"/>
                      <a:pt x="45" y="87"/>
                    </a:cubicBezTo>
                    <a:cubicBezTo>
                      <a:pt x="46" y="87"/>
                      <a:pt x="46" y="87"/>
                      <a:pt x="47" y="86"/>
                    </a:cubicBezTo>
                    <a:cubicBezTo>
                      <a:pt x="45" y="88"/>
                      <a:pt x="48" y="88"/>
                      <a:pt x="47" y="89"/>
                    </a:cubicBezTo>
                    <a:cubicBezTo>
                      <a:pt x="50" y="88"/>
                      <a:pt x="49" y="89"/>
                      <a:pt x="50" y="89"/>
                    </a:cubicBezTo>
                    <a:cubicBezTo>
                      <a:pt x="50" y="89"/>
                      <a:pt x="49" y="90"/>
                      <a:pt x="48" y="90"/>
                    </a:cubicBezTo>
                    <a:cubicBezTo>
                      <a:pt x="49" y="91"/>
                      <a:pt x="49" y="91"/>
                      <a:pt x="49" y="92"/>
                    </a:cubicBezTo>
                    <a:cubicBezTo>
                      <a:pt x="49" y="92"/>
                      <a:pt x="51" y="92"/>
                      <a:pt x="51" y="92"/>
                    </a:cubicBezTo>
                    <a:cubicBezTo>
                      <a:pt x="49" y="93"/>
                      <a:pt x="51" y="93"/>
                      <a:pt x="50" y="94"/>
                    </a:cubicBezTo>
                    <a:cubicBezTo>
                      <a:pt x="52" y="93"/>
                      <a:pt x="54" y="93"/>
                      <a:pt x="53" y="94"/>
                    </a:cubicBezTo>
                    <a:cubicBezTo>
                      <a:pt x="51" y="95"/>
                      <a:pt x="51" y="95"/>
                      <a:pt x="51" y="95"/>
                    </a:cubicBezTo>
                    <a:cubicBezTo>
                      <a:pt x="53" y="95"/>
                      <a:pt x="51" y="98"/>
                      <a:pt x="55" y="99"/>
                    </a:cubicBezTo>
                    <a:cubicBezTo>
                      <a:pt x="53" y="99"/>
                      <a:pt x="53" y="99"/>
                      <a:pt x="53" y="99"/>
                    </a:cubicBezTo>
                    <a:cubicBezTo>
                      <a:pt x="56" y="100"/>
                      <a:pt x="54" y="103"/>
                      <a:pt x="58" y="103"/>
                    </a:cubicBezTo>
                    <a:cubicBezTo>
                      <a:pt x="57" y="104"/>
                      <a:pt x="56" y="105"/>
                      <a:pt x="57" y="105"/>
                    </a:cubicBezTo>
                    <a:cubicBezTo>
                      <a:pt x="58" y="105"/>
                      <a:pt x="58" y="106"/>
                      <a:pt x="60" y="105"/>
                    </a:cubicBezTo>
                    <a:cubicBezTo>
                      <a:pt x="61" y="106"/>
                      <a:pt x="59" y="106"/>
                      <a:pt x="59" y="106"/>
                    </a:cubicBezTo>
                    <a:cubicBezTo>
                      <a:pt x="59" y="107"/>
                      <a:pt x="57" y="108"/>
                      <a:pt x="59" y="108"/>
                    </a:cubicBezTo>
                    <a:cubicBezTo>
                      <a:pt x="58" y="109"/>
                      <a:pt x="58" y="109"/>
                      <a:pt x="58" y="109"/>
                    </a:cubicBezTo>
                    <a:cubicBezTo>
                      <a:pt x="59" y="109"/>
                      <a:pt x="61" y="109"/>
                      <a:pt x="60" y="110"/>
                    </a:cubicBezTo>
                    <a:cubicBezTo>
                      <a:pt x="61" y="110"/>
                      <a:pt x="62" y="111"/>
                      <a:pt x="64" y="110"/>
                    </a:cubicBezTo>
                    <a:cubicBezTo>
                      <a:pt x="64" y="110"/>
                      <a:pt x="61" y="111"/>
                      <a:pt x="63" y="111"/>
                    </a:cubicBezTo>
                    <a:cubicBezTo>
                      <a:pt x="61" y="111"/>
                      <a:pt x="61" y="111"/>
                      <a:pt x="61" y="111"/>
                    </a:cubicBezTo>
                    <a:cubicBezTo>
                      <a:pt x="61" y="113"/>
                      <a:pt x="62" y="114"/>
                      <a:pt x="63" y="115"/>
                    </a:cubicBezTo>
                    <a:cubicBezTo>
                      <a:pt x="61" y="116"/>
                      <a:pt x="64" y="116"/>
                      <a:pt x="62" y="117"/>
                    </a:cubicBezTo>
                    <a:cubicBezTo>
                      <a:pt x="64" y="118"/>
                      <a:pt x="62" y="119"/>
                      <a:pt x="65" y="119"/>
                    </a:cubicBezTo>
                    <a:cubicBezTo>
                      <a:pt x="64" y="119"/>
                      <a:pt x="64" y="119"/>
                      <a:pt x="64" y="119"/>
                    </a:cubicBezTo>
                    <a:cubicBezTo>
                      <a:pt x="64" y="120"/>
                      <a:pt x="64" y="121"/>
                      <a:pt x="63" y="121"/>
                    </a:cubicBezTo>
                    <a:cubicBezTo>
                      <a:pt x="63" y="122"/>
                      <a:pt x="65" y="122"/>
                      <a:pt x="66" y="122"/>
                    </a:cubicBezTo>
                    <a:cubicBezTo>
                      <a:pt x="64" y="122"/>
                      <a:pt x="64" y="122"/>
                      <a:pt x="64" y="122"/>
                    </a:cubicBezTo>
                    <a:cubicBezTo>
                      <a:pt x="65" y="123"/>
                      <a:pt x="67" y="123"/>
                      <a:pt x="69" y="123"/>
                    </a:cubicBezTo>
                    <a:cubicBezTo>
                      <a:pt x="68" y="123"/>
                      <a:pt x="69" y="123"/>
                      <a:pt x="68" y="124"/>
                    </a:cubicBezTo>
                    <a:cubicBezTo>
                      <a:pt x="67" y="123"/>
                      <a:pt x="66" y="123"/>
                      <a:pt x="64" y="123"/>
                    </a:cubicBezTo>
                    <a:cubicBezTo>
                      <a:pt x="63" y="123"/>
                      <a:pt x="67" y="124"/>
                      <a:pt x="65" y="124"/>
                    </a:cubicBezTo>
                    <a:cubicBezTo>
                      <a:pt x="64" y="125"/>
                      <a:pt x="65" y="125"/>
                      <a:pt x="67" y="125"/>
                    </a:cubicBezTo>
                    <a:cubicBezTo>
                      <a:pt x="66" y="125"/>
                      <a:pt x="66" y="125"/>
                      <a:pt x="65" y="125"/>
                    </a:cubicBezTo>
                    <a:cubicBezTo>
                      <a:pt x="65" y="126"/>
                      <a:pt x="65" y="126"/>
                      <a:pt x="66" y="126"/>
                    </a:cubicBezTo>
                    <a:cubicBezTo>
                      <a:pt x="66" y="126"/>
                      <a:pt x="66" y="126"/>
                      <a:pt x="66" y="126"/>
                    </a:cubicBezTo>
                    <a:cubicBezTo>
                      <a:pt x="67" y="126"/>
                      <a:pt x="67" y="126"/>
                      <a:pt x="69" y="126"/>
                    </a:cubicBezTo>
                    <a:cubicBezTo>
                      <a:pt x="69" y="126"/>
                      <a:pt x="68" y="126"/>
                      <a:pt x="69" y="126"/>
                    </a:cubicBezTo>
                    <a:cubicBezTo>
                      <a:pt x="70" y="126"/>
                      <a:pt x="71" y="126"/>
                      <a:pt x="69" y="126"/>
                    </a:cubicBezTo>
                    <a:cubicBezTo>
                      <a:pt x="68" y="127"/>
                      <a:pt x="67" y="126"/>
                      <a:pt x="66" y="126"/>
                    </a:cubicBezTo>
                    <a:cubicBezTo>
                      <a:pt x="70" y="127"/>
                      <a:pt x="70" y="127"/>
                      <a:pt x="70" y="127"/>
                    </a:cubicBezTo>
                    <a:cubicBezTo>
                      <a:pt x="69" y="127"/>
                      <a:pt x="69" y="127"/>
                      <a:pt x="71" y="127"/>
                    </a:cubicBezTo>
                    <a:cubicBezTo>
                      <a:pt x="70" y="126"/>
                      <a:pt x="70" y="126"/>
                      <a:pt x="70" y="126"/>
                    </a:cubicBezTo>
                    <a:cubicBezTo>
                      <a:pt x="72" y="126"/>
                      <a:pt x="72" y="126"/>
                      <a:pt x="72" y="126"/>
                    </a:cubicBezTo>
                    <a:cubicBezTo>
                      <a:pt x="71" y="126"/>
                      <a:pt x="72" y="125"/>
                      <a:pt x="71" y="125"/>
                    </a:cubicBezTo>
                    <a:cubicBezTo>
                      <a:pt x="70" y="125"/>
                      <a:pt x="70" y="125"/>
                      <a:pt x="70" y="125"/>
                    </a:cubicBezTo>
                    <a:cubicBezTo>
                      <a:pt x="69" y="125"/>
                      <a:pt x="67" y="124"/>
                      <a:pt x="69" y="124"/>
                    </a:cubicBezTo>
                    <a:cubicBezTo>
                      <a:pt x="71" y="124"/>
                      <a:pt x="71" y="124"/>
                      <a:pt x="71" y="124"/>
                    </a:cubicBezTo>
                    <a:cubicBezTo>
                      <a:pt x="71" y="124"/>
                      <a:pt x="70" y="124"/>
                      <a:pt x="71" y="123"/>
                    </a:cubicBezTo>
                    <a:cubicBezTo>
                      <a:pt x="73" y="123"/>
                      <a:pt x="73" y="123"/>
                      <a:pt x="73" y="123"/>
                    </a:cubicBezTo>
                    <a:cubicBezTo>
                      <a:pt x="70" y="124"/>
                      <a:pt x="72" y="122"/>
                      <a:pt x="71" y="122"/>
                    </a:cubicBezTo>
                    <a:cubicBezTo>
                      <a:pt x="72" y="122"/>
                      <a:pt x="72" y="122"/>
                      <a:pt x="72" y="122"/>
                    </a:cubicBezTo>
                    <a:cubicBezTo>
                      <a:pt x="73" y="122"/>
                      <a:pt x="70" y="123"/>
                      <a:pt x="70" y="122"/>
                    </a:cubicBezTo>
                    <a:cubicBezTo>
                      <a:pt x="71" y="122"/>
                      <a:pt x="73" y="122"/>
                      <a:pt x="74" y="121"/>
                    </a:cubicBezTo>
                    <a:cubicBezTo>
                      <a:pt x="74" y="121"/>
                      <a:pt x="72" y="120"/>
                      <a:pt x="74" y="119"/>
                    </a:cubicBezTo>
                    <a:cubicBezTo>
                      <a:pt x="73" y="118"/>
                      <a:pt x="72" y="118"/>
                      <a:pt x="71" y="118"/>
                    </a:cubicBezTo>
                    <a:cubicBezTo>
                      <a:pt x="71" y="117"/>
                      <a:pt x="74" y="117"/>
                      <a:pt x="73" y="117"/>
                    </a:cubicBezTo>
                    <a:cubicBezTo>
                      <a:pt x="74" y="117"/>
                      <a:pt x="75" y="117"/>
                      <a:pt x="75" y="116"/>
                    </a:cubicBezTo>
                    <a:cubicBezTo>
                      <a:pt x="74" y="116"/>
                      <a:pt x="75" y="115"/>
                      <a:pt x="73" y="116"/>
                    </a:cubicBezTo>
                    <a:cubicBezTo>
                      <a:pt x="74" y="115"/>
                      <a:pt x="74" y="114"/>
                      <a:pt x="73" y="114"/>
                    </a:cubicBezTo>
                    <a:cubicBezTo>
                      <a:pt x="73" y="114"/>
                      <a:pt x="75" y="114"/>
                      <a:pt x="76" y="113"/>
                    </a:cubicBezTo>
                    <a:cubicBezTo>
                      <a:pt x="74" y="113"/>
                      <a:pt x="73" y="113"/>
                      <a:pt x="73" y="112"/>
                    </a:cubicBezTo>
                    <a:cubicBezTo>
                      <a:pt x="72" y="112"/>
                      <a:pt x="72" y="113"/>
                      <a:pt x="70" y="113"/>
                    </a:cubicBezTo>
                    <a:cubicBezTo>
                      <a:pt x="70" y="113"/>
                      <a:pt x="69" y="113"/>
                      <a:pt x="69" y="113"/>
                    </a:cubicBezTo>
                    <a:cubicBezTo>
                      <a:pt x="71" y="112"/>
                      <a:pt x="74" y="112"/>
                      <a:pt x="74" y="111"/>
                    </a:cubicBezTo>
                    <a:cubicBezTo>
                      <a:pt x="77" y="111"/>
                      <a:pt x="73" y="112"/>
                      <a:pt x="76" y="111"/>
                    </a:cubicBezTo>
                    <a:cubicBezTo>
                      <a:pt x="78" y="111"/>
                      <a:pt x="79" y="112"/>
                      <a:pt x="77" y="113"/>
                    </a:cubicBezTo>
                    <a:cubicBezTo>
                      <a:pt x="80" y="113"/>
                      <a:pt x="78" y="112"/>
                      <a:pt x="80" y="112"/>
                    </a:cubicBezTo>
                    <a:cubicBezTo>
                      <a:pt x="80" y="111"/>
                      <a:pt x="78" y="111"/>
                      <a:pt x="78" y="111"/>
                    </a:cubicBezTo>
                    <a:cubicBezTo>
                      <a:pt x="77" y="111"/>
                      <a:pt x="77" y="111"/>
                      <a:pt x="76" y="111"/>
                    </a:cubicBezTo>
                    <a:cubicBezTo>
                      <a:pt x="73" y="111"/>
                      <a:pt x="77" y="110"/>
                      <a:pt x="77" y="110"/>
                    </a:cubicBezTo>
                    <a:cubicBezTo>
                      <a:pt x="78" y="110"/>
                      <a:pt x="78" y="110"/>
                      <a:pt x="78" y="110"/>
                    </a:cubicBezTo>
                    <a:cubicBezTo>
                      <a:pt x="79" y="109"/>
                      <a:pt x="77" y="110"/>
                      <a:pt x="77" y="109"/>
                    </a:cubicBezTo>
                    <a:cubicBezTo>
                      <a:pt x="80" y="108"/>
                      <a:pt x="78" y="110"/>
                      <a:pt x="80" y="109"/>
                    </a:cubicBezTo>
                    <a:cubicBezTo>
                      <a:pt x="82" y="109"/>
                      <a:pt x="82" y="109"/>
                      <a:pt x="82" y="109"/>
                    </a:cubicBezTo>
                    <a:cubicBezTo>
                      <a:pt x="82" y="108"/>
                      <a:pt x="79" y="109"/>
                      <a:pt x="80" y="108"/>
                    </a:cubicBezTo>
                    <a:cubicBezTo>
                      <a:pt x="81" y="108"/>
                      <a:pt x="81" y="108"/>
                      <a:pt x="81" y="108"/>
                    </a:cubicBezTo>
                    <a:cubicBezTo>
                      <a:pt x="80" y="108"/>
                      <a:pt x="80" y="108"/>
                      <a:pt x="80" y="108"/>
                    </a:cubicBezTo>
                    <a:cubicBezTo>
                      <a:pt x="79" y="108"/>
                      <a:pt x="77" y="108"/>
                      <a:pt x="77" y="109"/>
                    </a:cubicBezTo>
                    <a:cubicBezTo>
                      <a:pt x="74" y="109"/>
                      <a:pt x="77" y="109"/>
                      <a:pt x="76" y="108"/>
                    </a:cubicBezTo>
                    <a:cubicBezTo>
                      <a:pt x="74" y="108"/>
                      <a:pt x="76" y="108"/>
                      <a:pt x="75" y="109"/>
                    </a:cubicBezTo>
                    <a:cubicBezTo>
                      <a:pt x="73" y="109"/>
                      <a:pt x="73" y="109"/>
                      <a:pt x="73" y="108"/>
                    </a:cubicBezTo>
                    <a:cubicBezTo>
                      <a:pt x="72" y="108"/>
                      <a:pt x="74" y="108"/>
                      <a:pt x="75" y="107"/>
                    </a:cubicBezTo>
                    <a:cubicBezTo>
                      <a:pt x="76" y="107"/>
                      <a:pt x="76" y="108"/>
                      <a:pt x="75" y="108"/>
                    </a:cubicBezTo>
                    <a:cubicBezTo>
                      <a:pt x="77" y="108"/>
                      <a:pt x="79" y="107"/>
                      <a:pt x="80" y="107"/>
                    </a:cubicBezTo>
                    <a:cubicBezTo>
                      <a:pt x="81" y="106"/>
                      <a:pt x="79" y="107"/>
                      <a:pt x="78" y="107"/>
                    </a:cubicBezTo>
                    <a:cubicBezTo>
                      <a:pt x="78" y="107"/>
                      <a:pt x="76" y="107"/>
                      <a:pt x="76" y="107"/>
                    </a:cubicBezTo>
                    <a:cubicBezTo>
                      <a:pt x="71" y="107"/>
                      <a:pt x="79" y="106"/>
                      <a:pt x="78" y="105"/>
                    </a:cubicBezTo>
                    <a:cubicBezTo>
                      <a:pt x="75" y="106"/>
                      <a:pt x="74" y="105"/>
                      <a:pt x="70" y="107"/>
                    </a:cubicBezTo>
                    <a:cubicBezTo>
                      <a:pt x="70" y="107"/>
                      <a:pt x="69" y="107"/>
                      <a:pt x="69" y="106"/>
                    </a:cubicBezTo>
                    <a:cubicBezTo>
                      <a:pt x="71" y="106"/>
                      <a:pt x="71" y="106"/>
                      <a:pt x="73" y="105"/>
                    </a:cubicBezTo>
                    <a:cubicBezTo>
                      <a:pt x="73" y="105"/>
                      <a:pt x="73" y="105"/>
                      <a:pt x="73" y="105"/>
                    </a:cubicBezTo>
                    <a:cubicBezTo>
                      <a:pt x="75" y="105"/>
                      <a:pt x="75" y="105"/>
                      <a:pt x="75" y="105"/>
                    </a:cubicBezTo>
                    <a:cubicBezTo>
                      <a:pt x="79" y="103"/>
                      <a:pt x="79" y="103"/>
                      <a:pt x="79" y="103"/>
                    </a:cubicBezTo>
                    <a:cubicBezTo>
                      <a:pt x="78" y="103"/>
                      <a:pt x="77" y="104"/>
                      <a:pt x="76" y="103"/>
                    </a:cubicBezTo>
                    <a:cubicBezTo>
                      <a:pt x="77" y="103"/>
                      <a:pt x="78" y="103"/>
                      <a:pt x="78" y="102"/>
                    </a:cubicBezTo>
                    <a:cubicBezTo>
                      <a:pt x="77" y="103"/>
                      <a:pt x="75" y="103"/>
                      <a:pt x="75" y="103"/>
                    </a:cubicBezTo>
                    <a:cubicBezTo>
                      <a:pt x="74" y="103"/>
                      <a:pt x="76" y="102"/>
                      <a:pt x="77" y="102"/>
                    </a:cubicBezTo>
                    <a:cubicBezTo>
                      <a:pt x="79" y="102"/>
                      <a:pt x="79" y="102"/>
                      <a:pt x="79" y="102"/>
                    </a:cubicBezTo>
                    <a:cubicBezTo>
                      <a:pt x="77" y="102"/>
                      <a:pt x="79" y="101"/>
                      <a:pt x="79" y="101"/>
                    </a:cubicBezTo>
                    <a:cubicBezTo>
                      <a:pt x="77" y="101"/>
                      <a:pt x="76" y="102"/>
                      <a:pt x="74" y="102"/>
                    </a:cubicBezTo>
                    <a:cubicBezTo>
                      <a:pt x="74" y="102"/>
                      <a:pt x="75" y="101"/>
                      <a:pt x="75" y="101"/>
                    </a:cubicBezTo>
                    <a:cubicBezTo>
                      <a:pt x="76" y="101"/>
                      <a:pt x="76" y="101"/>
                      <a:pt x="76" y="101"/>
                    </a:cubicBezTo>
                    <a:cubicBezTo>
                      <a:pt x="76" y="101"/>
                      <a:pt x="79" y="100"/>
                      <a:pt x="78" y="100"/>
                    </a:cubicBezTo>
                    <a:cubicBezTo>
                      <a:pt x="77" y="100"/>
                      <a:pt x="77" y="100"/>
                      <a:pt x="77" y="100"/>
                    </a:cubicBezTo>
                    <a:cubicBezTo>
                      <a:pt x="77" y="100"/>
                      <a:pt x="78" y="100"/>
                      <a:pt x="78" y="100"/>
                    </a:cubicBezTo>
                    <a:cubicBezTo>
                      <a:pt x="77" y="100"/>
                      <a:pt x="77" y="99"/>
                      <a:pt x="77" y="99"/>
                    </a:cubicBezTo>
                    <a:cubicBezTo>
                      <a:pt x="78" y="99"/>
                      <a:pt x="78" y="99"/>
                      <a:pt x="78" y="99"/>
                    </a:cubicBezTo>
                    <a:cubicBezTo>
                      <a:pt x="77" y="99"/>
                      <a:pt x="75" y="99"/>
                      <a:pt x="76" y="99"/>
                    </a:cubicBezTo>
                    <a:cubicBezTo>
                      <a:pt x="74" y="100"/>
                      <a:pt x="77" y="99"/>
                      <a:pt x="76" y="100"/>
                    </a:cubicBezTo>
                    <a:cubicBezTo>
                      <a:pt x="74" y="100"/>
                      <a:pt x="74" y="100"/>
                      <a:pt x="73" y="100"/>
                    </a:cubicBezTo>
                    <a:cubicBezTo>
                      <a:pt x="76" y="99"/>
                      <a:pt x="73" y="99"/>
                      <a:pt x="73" y="99"/>
                    </a:cubicBezTo>
                    <a:cubicBezTo>
                      <a:pt x="74" y="98"/>
                      <a:pt x="75" y="98"/>
                      <a:pt x="75" y="98"/>
                    </a:cubicBezTo>
                    <a:cubicBezTo>
                      <a:pt x="73" y="98"/>
                      <a:pt x="73" y="98"/>
                      <a:pt x="73" y="98"/>
                    </a:cubicBezTo>
                    <a:cubicBezTo>
                      <a:pt x="77" y="97"/>
                      <a:pt x="73" y="98"/>
                      <a:pt x="73" y="97"/>
                    </a:cubicBezTo>
                    <a:cubicBezTo>
                      <a:pt x="75" y="97"/>
                      <a:pt x="76" y="96"/>
                      <a:pt x="76" y="96"/>
                    </a:cubicBezTo>
                    <a:cubicBezTo>
                      <a:pt x="74" y="97"/>
                      <a:pt x="73" y="97"/>
                      <a:pt x="71" y="97"/>
                    </a:cubicBezTo>
                    <a:cubicBezTo>
                      <a:pt x="72" y="96"/>
                      <a:pt x="75" y="96"/>
                      <a:pt x="76" y="96"/>
                    </a:cubicBezTo>
                    <a:cubicBezTo>
                      <a:pt x="74" y="96"/>
                      <a:pt x="77" y="94"/>
                      <a:pt x="75" y="95"/>
                    </a:cubicBezTo>
                    <a:cubicBezTo>
                      <a:pt x="74" y="96"/>
                      <a:pt x="73" y="96"/>
                      <a:pt x="72" y="96"/>
                    </a:cubicBezTo>
                    <a:cubicBezTo>
                      <a:pt x="72" y="95"/>
                      <a:pt x="73" y="96"/>
                      <a:pt x="74" y="95"/>
                    </a:cubicBezTo>
                    <a:cubicBezTo>
                      <a:pt x="74" y="95"/>
                      <a:pt x="72" y="95"/>
                      <a:pt x="71" y="96"/>
                    </a:cubicBezTo>
                    <a:cubicBezTo>
                      <a:pt x="71" y="95"/>
                      <a:pt x="69" y="96"/>
                      <a:pt x="70" y="95"/>
                    </a:cubicBezTo>
                    <a:cubicBezTo>
                      <a:pt x="72" y="94"/>
                      <a:pt x="71" y="95"/>
                      <a:pt x="72" y="95"/>
                    </a:cubicBezTo>
                    <a:cubicBezTo>
                      <a:pt x="72" y="94"/>
                      <a:pt x="68" y="96"/>
                      <a:pt x="68" y="95"/>
                    </a:cubicBezTo>
                    <a:cubicBezTo>
                      <a:pt x="67" y="96"/>
                      <a:pt x="64" y="97"/>
                      <a:pt x="63" y="97"/>
                    </a:cubicBezTo>
                    <a:cubicBezTo>
                      <a:pt x="63" y="96"/>
                      <a:pt x="64" y="97"/>
                      <a:pt x="66" y="96"/>
                    </a:cubicBezTo>
                    <a:cubicBezTo>
                      <a:pt x="65" y="95"/>
                      <a:pt x="65" y="95"/>
                      <a:pt x="65" y="95"/>
                    </a:cubicBezTo>
                    <a:cubicBezTo>
                      <a:pt x="68" y="94"/>
                      <a:pt x="70" y="95"/>
                      <a:pt x="72" y="93"/>
                    </a:cubicBezTo>
                    <a:cubicBezTo>
                      <a:pt x="71" y="93"/>
                      <a:pt x="71" y="93"/>
                      <a:pt x="71" y="93"/>
                    </a:cubicBezTo>
                    <a:cubicBezTo>
                      <a:pt x="72" y="93"/>
                      <a:pt x="74" y="93"/>
                      <a:pt x="74" y="92"/>
                    </a:cubicBezTo>
                    <a:cubicBezTo>
                      <a:pt x="72" y="93"/>
                      <a:pt x="74" y="92"/>
                      <a:pt x="73" y="92"/>
                    </a:cubicBezTo>
                    <a:cubicBezTo>
                      <a:pt x="71" y="92"/>
                      <a:pt x="74" y="92"/>
                      <a:pt x="72" y="92"/>
                    </a:cubicBezTo>
                    <a:cubicBezTo>
                      <a:pt x="72" y="92"/>
                      <a:pt x="69" y="93"/>
                      <a:pt x="70" y="92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4" y="91"/>
                      <a:pt x="71" y="92"/>
                      <a:pt x="72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2" y="89"/>
                      <a:pt x="72" y="88"/>
                      <a:pt x="67" y="88"/>
                    </a:cubicBezTo>
                    <a:cubicBezTo>
                      <a:pt x="69" y="87"/>
                      <a:pt x="69" y="87"/>
                      <a:pt x="70" y="86"/>
                    </a:cubicBezTo>
                    <a:cubicBezTo>
                      <a:pt x="69" y="86"/>
                      <a:pt x="68" y="86"/>
                      <a:pt x="68" y="86"/>
                    </a:cubicBezTo>
                    <a:cubicBezTo>
                      <a:pt x="69" y="85"/>
                      <a:pt x="69" y="85"/>
                      <a:pt x="69" y="85"/>
                    </a:cubicBezTo>
                    <a:cubicBezTo>
                      <a:pt x="70" y="84"/>
                      <a:pt x="68" y="85"/>
                      <a:pt x="67" y="85"/>
                    </a:cubicBezTo>
                    <a:cubicBezTo>
                      <a:pt x="68" y="84"/>
                      <a:pt x="68" y="84"/>
                      <a:pt x="68" y="84"/>
                    </a:cubicBezTo>
                    <a:cubicBezTo>
                      <a:pt x="69" y="83"/>
                      <a:pt x="67" y="84"/>
                      <a:pt x="67" y="84"/>
                    </a:cubicBezTo>
                    <a:cubicBezTo>
                      <a:pt x="68" y="84"/>
                      <a:pt x="68" y="84"/>
                      <a:pt x="68" y="84"/>
                    </a:cubicBezTo>
                    <a:cubicBezTo>
                      <a:pt x="67" y="84"/>
                      <a:pt x="67" y="84"/>
                      <a:pt x="67" y="84"/>
                    </a:cubicBezTo>
                    <a:cubicBezTo>
                      <a:pt x="66" y="84"/>
                      <a:pt x="66" y="83"/>
                      <a:pt x="68" y="83"/>
                    </a:cubicBezTo>
                    <a:cubicBezTo>
                      <a:pt x="67" y="83"/>
                      <a:pt x="67" y="83"/>
                      <a:pt x="67" y="83"/>
                    </a:cubicBezTo>
                    <a:cubicBezTo>
                      <a:pt x="68" y="82"/>
                      <a:pt x="67" y="81"/>
                      <a:pt x="66" y="81"/>
                    </a:cubicBezTo>
                    <a:cubicBezTo>
                      <a:pt x="66" y="82"/>
                      <a:pt x="65" y="82"/>
                      <a:pt x="64" y="82"/>
                    </a:cubicBezTo>
                    <a:cubicBezTo>
                      <a:pt x="62" y="83"/>
                      <a:pt x="64" y="82"/>
                      <a:pt x="63" y="82"/>
                    </a:cubicBezTo>
                    <a:cubicBezTo>
                      <a:pt x="64" y="82"/>
                      <a:pt x="64" y="81"/>
                      <a:pt x="65" y="81"/>
                    </a:cubicBezTo>
                    <a:cubicBezTo>
                      <a:pt x="68" y="79"/>
                      <a:pt x="65" y="79"/>
                      <a:pt x="65" y="78"/>
                    </a:cubicBezTo>
                    <a:cubicBezTo>
                      <a:pt x="64" y="78"/>
                      <a:pt x="64" y="78"/>
                      <a:pt x="64" y="78"/>
                    </a:cubicBezTo>
                    <a:cubicBezTo>
                      <a:pt x="66" y="77"/>
                      <a:pt x="63" y="77"/>
                      <a:pt x="64" y="76"/>
                    </a:cubicBezTo>
                    <a:cubicBezTo>
                      <a:pt x="63" y="76"/>
                      <a:pt x="60" y="77"/>
                      <a:pt x="60" y="77"/>
                    </a:cubicBezTo>
                    <a:cubicBezTo>
                      <a:pt x="58" y="78"/>
                      <a:pt x="62" y="76"/>
                      <a:pt x="63" y="75"/>
                    </a:cubicBezTo>
                    <a:cubicBezTo>
                      <a:pt x="62" y="75"/>
                      <a:pt x="62" y="75"/>
                      <a:pt x="62" y="75"/>
                    </a:cubicBezTo>
                    <a:cubicBezTo>
                      <a:pt x="62" y="75"/>
                      <a:pt x="62" y="75"/>
                      <a:pt x="62" y="75"/>
                    </a:cubicBezTo>
                    <a:cubicBezTo>
                      <a:pt x="61" y="75"/>
                      <a:pt x="60" y="75"/>
                      <a:pt x="61" y="74"/>
                    </a:cubicBezTo>
                    <a:cubicBezTo>
                      <a:pt x="61" y="74"/>
                      <a:pt x="61" y="74"/>
                      <a:pt x="61" y="74"/>
                    </a:cubicBezTo>
                    <a:cubicBezTo>
                      <a:pt x="61" y="74"/>
                      <a:pt x="62" y="73"/>
                      <a:pt x="62" y="73"/>
                    </a:cubicBezTo>
                    <a:cubicBezTo>
                      <a:pt x="60" y="74"/>
                      <a:pt x="61" y="72"/>
                      <a:pt x="59" y="73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59" y="73"/>
                      <a:pt x="59" y="73"/>
                      <a:pt x="59" y="73"/>
                    </a:cubicBezTo>
                    <a:cubicBezTo>
                      <a:pt x="59" y="73"/>
                      <a:pt x="59" y="73"/>
                      <a:pt x="59" y="73"/>
                    </a:cubicBezTo>
                    <a:cubicBezTo>
                      <a:pt x="61" y="72"/>
                      <a:pt x="61" y="72"/>
                      <a:pt x="61" y="72"/>
                    </a:cubicBezTo>
                    <a:cubicBezTo>
                      <a:pt x="62" y="71"/>
                      <a:pt x="60" y="72"/>
                      <a:pt x="59" y="73"/>
                    </a:cubicBezTo>
                    <a:cubicBezTo>
                      <a:pt x="57" y="73"/>
                      <a:pt x="59" y="72"/>
                      <a:pt x="59" y="72"/>
                    </a:cubicBezTo>
                    <a:cubicBezTo>
                      <a:pt x="60" y="71"/>
                      <a:pt x="59" y="72"/>
                      <a:pt x="59" y="72"/>
                    </a:cubicBezTo>
                    <a:cubicBezTo>
                      <a:pt x="61" y="72"/>
                      <a:pt x="60" y="72"/>
                      <a:pt x="61" y="71"/>
                    </a:cubicBezTo>
                    <a:cubicBezTo>
                      <a:pt x="61" y="71"/>
                      <a:pt x="59" y="72"/>
                      <a:pt x="59" y="72"/>
                    </a:cubicBezTo>
                    <a:cubicBezTo>
                      <a:pt x="59" y="71"/>
                      <a:pt x="58" y="71"/>
                      <a:pt x="60" y="70"/>
                    </a:cubicBezTo>
                    <a:cubicBezTo>
                      <a:pt x="59" y="71"/>
                      <a:pt x="59" y="70"/>
                      <a:pt x="58" y="70"/>
                    </a:cubicBezTo>
                    <a:cubicBezTo>
                      <a:pt x="58" y="71"/>
                      <a:pt x="58" y="71"/>
                      <a:pt x="57" y="72"/>
                    </a:cubicBezTo>
                    <a:cubicBezTo>
                      <a:pt x="57" y="72"/>
                      <a:pt x="56" y="72"/>
                      <a:pt x="57" y="71"/>
                    </a:cubicBezTo>
                    <a:cubicBezTo>
                      <a:pt x="57" y="71"/>
                      <a:pt x="57" y="71"/>
                      <a:pt x="57" y="71"/>
                    </a:cubicBezTo>
                    <a:cubicBezTo>
                      <a:pt x="57" y="71"/>
                      <a:pt x="57" y="71"/>
                      <a:pt x="56" y="72"/>
                    </a:cubicBezTo>
                    <a:cubicBezTo>
                      <a:pt x="58" y="70"/>
                      <a:pt x="58" y="70"/>
                      <a:pt x="58" y="70"/>
                    </a:cubicBezTo>
                    <a:cubicBezTo>
                      <a:pt x="56" y="71"/>
                      <a:pt x="56" y="70"/>
                      <a:pt x="56" y="70"/>
                    </a:cubicBezTo>
                    <a:cubicBezTo>
                      <a:pt x="57" y="69"/>
                      <a:pt x="59" y="69"/>
                      <a:pt x="59" y="68"/>
                    </a:cubicBezTo>
                    <a:cubicBezTo>
                      <a:pt x="58" y="68"/>
                      <a:pt x="58" y="68"/>
                      <a:pt x="58" y="68"/>
                    </a:cubicBezTo>
                    <a:cubicBezTo>
                      <a:pt x="57" y="68"/>
                      <a:pt x="58" y="68"/>
                      <a:pt x="59" y="68"/>
                    </a:cubicBezTo>
                    <a:cubicBezTo>
                      <a:pt x="59" y="66"/>
                      <a:pt x="54" y="69"/>
                      <a:pt x="55" y="68"/>
                    </a:cubicBezTo>
                    <a:cubicBezTo>
                      <a:pt x="57" y="67"/>
                      <a:pt x="57" y="67"/>
                      <a:pt x="57" y="66"/>
                    </a:cubicBezTo>
                    <a:cubicBezTo>
                      <a:pt x="56" y="67"/>
                      <a:pt x="56" y="67"/>
                      <a:pt x="56" y="67"/>
                    </a:cubicBezTo>
                    <a:cubicBezTo>
                      <a:pt x="55" y="67"/>
                      <a:pt x="58" y="66"/>
                      <a:pt x="56" y="67"/>
                    </a:cubicBezTo>
                    <a:cubicBezTo>
                      <a:pt x="55" y="68"/>
                      <a:pt x="56" y="67"/>
                      <a:pt x="55" y="67"/>
                    </a:cubicBezTo>
                    <a:cubicBezTo>
                      <a:pt x="59" y="65"/>
                      <a:pt x="55" y="65"/>
                      <a:pt x="57" y="63"/>
                    </a:cubicBezTo>
                    <a:cubicBezTo>
                      <a:pt x="54" y="64"/>
                      <a:pt x="56" y="63"/>
                      <a:pt x="55" y="63"/>
                    </a:cubicBezTo>
                    <a:cubicBezTo>
                      <a:pt x="57" y="62"/>
                      <a:pt x="54" y="63"/>
                      <a:pt x="55" y="62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2"/>
                      <a:pt x="49" y="64"/>
                      <a:pt x="52" y="63"/>
                    </a:cubicBezTo>
                    <a:cubicBezTo>
                      <a:pt x="52" y="62"/>
                      <a:pt x="54" y="62"/>
                      <a:pt x="54" y="62"/>
                    </a:cubicBezTo>
                    <a:cubicBezTo>
                      <a:pt x="56" y="60"/>
                      <a:pt x="51" y="62"/>
                      <a:pt x="54" y="60"/>
                    </a:cubicBezTo>
                    <a:cubicBezTo>
                      <a:pt x="53" y="60"/>
                      <a:pt x="52" y="61"/>
                      <a:pt x="51" y="61"/>
                    </a:cubicBezTo>
                    <a:cubicBezTo>
                      <a:pt x="52" y="61"/>
                      <a:pt x="52" y="59"/>
                      <a:pt x="53" y="59"/>
                    </a:cubicBezTo>
                    <a:cubicBezTo>
                      <a:pt x="52" y="59"/>
                      <a:pt x="52" y="60"/>
                      <a:pt x="52" y="59"/>
                    </a:cubicBezTo>
                    <a:cubicBezTo>
                      <a:pt x="53" y="59"/>
                      <a:pt x="53" y="59"/>
                      <a:pt x="53" y="59"/>
                    </a:cubicBezTo>
                    <a:cubicBezTo>
                      <a:pt x="54" y="58"/>
                      <a:pt x="52" y="58"/>
                      <a:pt x="51" y="58"/>
                    </a:cubicBezTo>
                    <a:cubicBezTo>
                      <a:pt x="53" y="57"/>
                      <a:pt x="52" y="57"/>
                      <a:pt x="52" y="56"/>
                    </a:cubicBezTo>
                    <a:cubicBezTo>
                      <a:pt x="50" y="57"/>
                      <a:pt x="53" y="55"/>
                      <a:pt x="50" y="56"/>
                    </a:cubicBezTo>
                    <a:cubicBezTo>
                      <a:pt x="51" y="56"/>
                      <a:pt x="51" y="56"/>
                      <a:pt x="51" y="56"/>
                    </a:cubicBezTo>
                    <a:cubicBezTo>
                      <a:pt x="50" y="56"/>
                      <a:pt x="48" y="57"/>
                      <a:pt x="48" y="57"/>
                    </a:cubicBezTo>
                    <a:cubicBezTo>
                      <a:pt x="50" y="56"/>
                      <a:pt x="50" y="56"/>
                      <a:pt x="50" y="56"/>
                    </a:cubicBezTo>
                    <a:cubicBezTo>
                      <a:pt x="52" y="54"/>
                      <a:pt x="50" y="55"/>
                      <a:pt x="51" y="54"/>
                    </a:cubicBezTo>
                    <a:cubicBezTo>
                      <a:pt x="49" y="55"/>
                      <a:pt x="51" y="54"/>
                      <a:pt x="49" y="55"/>
                    </a:cubicBezTo>
                    <a:cubicBezTo>
                      <a:pt x="49" y="55"/>
                      <a:pt x="49" y="55"/>
                      <a:pt x="49" y="55"/>
                    </a:cubicBezTo>
                    <a:cubicBezTo>
                      <a:pt x="48" y="55"/>
                      <a:pt x="48" y="55"/>
                      <a:pt x="47" y="55"/>
                    </a:cubicBezTo>
                    <a:cubicBezTo>
                      <a:pt x="47" y="55"/>
                      <a:pt x="49" y="54"/>
                      <a:pt x="49" y="54"/>
                    </a:cubicBezTo>
                    <a:cubicBezTo>
                      <a:pt x="50" y="53"/>
                      <a:pt x="49" y="53"/>
                      <a:pt x="49" y="53"/>
                    </a:cubicBezTo>
                    <a:cubicBezTo>
                      <a:pt x="49" y="53"/>
                      <a:pt x="49" y="53"/>
                      <a:pt x="48" y="53"/>
                    </a:cubicBezTo>
                    <a:cubicBezTo>
                      <a:pt x="48" y="53"/>
                      <a:pt x="48" y="53"/>
                      <a:pt x="48" y="53"/>
                    </a:cubicBezTo>
                    <a:cubicBezTo>
                      <a:pt x="48" y="53"/>
                      <a:pt x="48" y="53"/>
                      <a:pt x="48" y="53"/>
                    </a:cubicBezTo>
                    <a:cubicBezTo>
                      <a:pt x="48" y="53"/>
                      <a:pt x="48" y="53"/>
                      <a:pt x="48" y="53"/>
                    </a:cubicBezTo>
                    <a:cubicBezTo>
                      <a:pt x="48" y="53"/>
                      <a:pt x="48" y="53"/>
                      <a:pt x="49" y="53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49" y="52"/>
                      <a:pt x="49" y="52"/>
                      <a:pt x="49" y="52"/>
                    </a:cubicBezTo>
                    <a:cubicBezTo>
                      <a:pt x="50" y="51"/>
                      <a:pt x="50" y="51"/>
                      <a:pt x="50" y="51"/>
                    </a:cubicBezTo>
                    <a:cubicBezTo>
                      <a:pt x="50" y="51"/>
                      <a:pt x="48" y="52"/>
                      <a:pt x="48" y="52"/>
                    </a:cubicBezTo>
                    <a:cubicBezTo>
                      <a:pt x="49" y="50"/>
                      <a:pt x="46" y="50"/>
                      <a:pt x="46" y="50"/>
                    </a:cubicBezTo>
                    <a:cubicBezTo>
                      <a:pt x="46" y="50"/>
                      <a:pt x="47" y="50"/>
                      <a:pt x="46" y="50"/>
                    </a:cubicBezTo>
                    <a:cubicBezTo>
                      <a:pt x="46" y="50"/>
                      <a:pt x="44" y="50"/>
                      <a:pt x="45" y="50"/>
                    </a:cubicBezTo>
                    <a:cubicBezTo>
                      <a:pt x="45" y="50"/>
                      <a:pt x="46" y="49"/>
                      <a:pt x="46" y="49"/>
                    </a:cubicBezTo>
                    <a:cubicBezTo>
                      <a:pt x="46" y="48"/>
                      <a:pt x="45" y="49"/>
                      <a:pt x="45" y="49"/>
                    </a:cubicBezTo>
                    <a:cubicBezTo>
                      <a:pt x="47" y="47"/>
                      <a:pt x="43" y="49"/>
                      <a:pt x="44" y="47"/>
                    </a:cubicBezTo>
                    <a:cubicBezTo>
                      <a:pt x="44" y="47"/>
                      <a:pt x="45" y="47"/>
                      <a:pt x="45" y="47"/>
                    </a:cubicBezTo>
                    <a:cubicBezTo>
                      <a:pt x="44" y="47"/>
                      <a:pt x="43" y="46"/>
                      <a:pt x="41" y="47"/>
                    </a:cubicBezTo>
                    <a:cubicBezTo>
                      <a:pt x="43" y="46"/>
                      <a:pt x="43" y="46"/>
                      <a:pt x="43" y="46"/>
                    </a:cubicBezTo>
                    <a:cubicBezTo>
                      <a:pt x="43" y="46"/>
                      <a:pt x="42" y="46"/>
                      <a:pt x="41" y="46"/>
                    </a:cubicBezTo>
                    <a:cubicBezTo>
                      <a:pt x="40" y="47"/>
                      <a:pt x="39" y="47"/>
                      <a:pt x="39" y="47"/>
                    </a:cubicBezTo>
                    <a:cubicBezTo>
                      <a:pt x="39" y="47"/>
                      <a:pt x="39" y="47"/>
                      <a:pt x="39" y="47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9" y="46"/>
                      <a:pt x="39" y="46"/>
                      <a:pt x="39" y="46"/>
                    </a:cubicBezTo>
                    <a:cubicBezTo>
                      <a:pt x="42" y="44"/>
                      <a:pt x="40" y="44"/>
                      <a:pt x="41" y="44"/>
                    </a:cubicBezTo>
                    <a:cubicBezTo>
                      <a:pt x="39" y="44"/>
                      <a:pt x="39" y="44"/>
                      <a:pt x="39" y="44"/>
                    </a:cubicBezTo>
                    <a:cubicBezTo>
                      <a:pt x="38" y="44"/>
                      <a:pt x="40" y="43"/>
                      <a:pt x="40" y="43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6" y="45"/>
                      <a:pt x="37" y="44"/>
                      <a:pt x="38" y="43"/>
                    </a:cubicBezTo>
                    <a:cubicBezTo>
                      <a:pt x="37" y="43"/>
                      <a:pt x="35" y="44"/>
                      <a:pt x="33" y="45"/>
                    </a:cubicBezTo>
                    <a:cubicBezTo>
                      <a:pt x="33" y="44"/>
                      <a:pt x="32" y="44"/>
                      <a:pt x="32" y="44"/>
                    </a:cubicBezTo>
                    <a:cubicBezTo>
                      <a:pt x="33" y="43"/>
                      <a:pt x="32" y="44"/>
                      <a:pt x="33" y="44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6" y="41"/>
                      <a:pt x="37" y="41"/>
                    </a:cubicBezTo>
                    <a:cubicBezTo>
                      <a:pt x="36" y="41"/>
                      <a:pt x="36" y="40"/>
                      <a:pt x="36" y="39"/>
                    </a:cubicBezTo>
                    <a:cubicBezTo>
                      <a:pt x="34" y="41"/>
                      <a:pt x="35" y="39"/>
                      <a:pt x="33" y="41"/>
                    </a:cubicBezTo>
                    <a:cubicBezTo>
                      <a:pt x="32" y="40"/>
                      <a:pt x="34" y="39"/>
                      <a:pt x="35" y="39"/>
                    </a:cubicBezTo>
                    <a:cubicBezTo>
                      <a:pt x="33" y="39"/>
                      <a:pt x="34" y="38"/>
                      <a:pt x="33" y="37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3" y="37"/>
                      <a:pt x="33" y="36"/>
                      <a:pt x="31" y="37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5"/>
                      <a:pt x="29" y="38"/>
                      <a:pt x="30" y="36"/>
                    </a:cubicBezTo>
                    <a:cubicBezTo>
                      <a:pt x="31" y="36"/>
                      <a:pt x="31" y="36"/>
                      <a:pt x="31" y="36"/>
                    </a:cubicBezTo>
                    <a:cubicBezTo>
                      <a:pt x="30" y="36"/>
                      <a:pt x="32" y="34"/>
                      <a:pt x="30" y="35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0" y="34"/>
                      <a:pt x="30" y="34"/>
                      <a:pt x="28" y="34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1" y="32"/>
                      <a:pt x="28" y="34"/>
                      <a:pt x="29" y="33"/>
                    </a:cubicBezTo>
                    <a:cubicBezTo>
                      <a:pt x="29" y="33"/>
                      <a:pt x="29" y="32"/>
                      <a:pt x="30" y="32"/>
                    </a:cubicBezTo>
                    <a:cubicBezTo>
                      <a:pt x="28" y="33"/>
                      <a:pt x="28" y="32"/>
                      <a:pt x="28" y="32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8" y="29"/>
                      <a:pt x="27" y="27"/>
                      <a:pt x="24" y="26"/>
                    </a:cubicBezTo>
                    <a:cubicBezTo>
                      <a:pt x="26" y="24"/>
                      <a:pt x="26" y="26"/>
                      <a:pt x="27" y="24"/>
                    </a:cubicBezTo>
                    <a:cubicBezTo>
                      <a:pt x="25" y="26"/>
                      <a:pt x="26" y="24"/>
                      <a:pt x="25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5" y="24"/>
                      <a:pt x="26" y="23"/>
                      <a:pt x="25" y="23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4" y="24"/>
                      <a:pt x="27" y="21"/>
                      <a:pt x="25" y="23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3" y="23"/>
                      <a:pt x="26" y="21"/>
                      <a:pt x="24" y="22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0"/>
                      <a:pt x="22" y="22"/>
                      <a:pt x="23" y="21"/>
                    </a:cubicBezTo>
                    <a:cubicBezTo>
                      <a:pt x="23" y="20"/>
                      <a:pt x="22" y="20"/>
                      <a:pt x="20" y="21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1" y="19"/>
                      <a:pt x="20" y="17"/>
                      <a:pt x="17" y="17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6" y="17"/>
                      <a:pt x="19" y="13"/>
                      <a:pt x="15" y="15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4" y="14"/>
                      <a:pt x="15" y="13"/>
                      <a:pt x="13" y="14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2" y="14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5" y="9"/>
                      <a:pt x="16" y="6"/>
                      <a:pt x="11" y="6"/>
                    </a:cubicBezTo>
                    <a:cubicBezTo>
                      <a:pt x="11" y="6"/>
                      <a:pt x="13" y="4"/>
                      <a:pt x="13" y="4"/>
                    </a:cubicBezTo>
                    <a:cubicBezTo>
                      <a:pt x="9" y="4"/>
                      <a:pt x="13" y="0"/>
                      <a:pt x="7" y="1"/>
                    </a:cubicBezTo>
                    <a:cubicBezTo>
                      <a:pt x="6" y="0"/>
                      <a:pt x="0" y="2"/>
                      <a:pt x="0" y="2"/>
                    </a:cubicBezTo>
                    <a:cubicBezTo>
                      <a:pt x="3" y="4"/>
                      <a:pt x="3" y="8"/>
                      <a:pt x="1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78" name="Freeform 128"/>
              <p:cNvSpPr/>
              <p:nvPr/>
            </p:nvSpPr>
            <p:spPr bwMode="auto">
              <a:xfrm>
                <a:off x="3538" y="1526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79" name="Freeform 129"/>
              <p:cNvSpPr/>
              <p:nvPr/>
            </p:nvSpPr>
            <p:spPr bwMode="auto">
              <a:xfrm>
                <a:off x="3460" y="1407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80" name="Freeform 130"/>
              <p:cNvSpPr/>
              <p:nvPr/>
            </p:nvSpPr>
            <p:spPr bwMode="auto">
              <a:xfrm>
                <a:off x="3445" y="1392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4 w 4"/>
                  <a:gd name="T3" fmla="*/ 0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81" name="Freeform 131"/>
              <p:cNvSpPr/>
              <p:nvPr/>
            </p:nvSpPr>
            <p:spPr bwMode="auto">
              <a:xfrm>
                <a:off x="3468" y="1405"/>
                <a:ext cx="4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82" name="Freeform 132"/>
              <p:cNvSpPr/>
              <p:nvPr/>
            </p:nvSpPr>
            <p:spPr bwMode="auto">
              <a:xfrm>
                <a:off x="3515" y="15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83" name="Freeform 133"/>
              <p:cNvSpPr/>
              <p:nvPr/>
            </p:nvSpPr>
            <p:spPr bwMode="auto">
              <a:xfrm>
                <a:off x="3470" y="1407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84" name="Freeform 134"/>
              <p:cNvSpPr/>
              <p:nvPr/>
            </p:nvSpPr>
            <p:spPr bwMode="auto">
              <a:xfrm>
                <a:off x="3462" y="1407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85" name="Freeform 135"/>
              <p:cNvSpPr/>
              <p:nvPr/>
            </p:nvSpPr>
            <p:spPr bwMode="auto">
              <a:xfrm>
                <a:off x="3909" y="1416"/>
                <a:ext cx="11" cy="2"/>
              </a:xfrm>
              <a:custGeom>
                <a:avLst/>
                <a:gdLst>
                  <a:gd name="T0" fmla="*/ 1 w 5"/>
                  <a:gd name="T1" fmla="*/ 1 h 1"/>
                  <a:gd name="T2" fmla="*/ 0 w 5"/>
                  <a:gd name="T3" fmla="*/ 1 h 1"/>
                  <a:gd name="T4" fmla="*/ 2 w 5"/>
                  <a:gd name="T5" fmla="*/ 1 h 1"/>
                  <a:gd name="T6" fmla="*/ 3 w 5"/>
                  <a:gd name="T7" fmla="*/ 1 h 1"/>
                  <a:gd name="T8" fmla="*/ 5 w 5"/>
                  <a:gd name="T9" fmla="*/ 0 h 1"/>
                  <a:gd name="T10" fmla="*/ 1 w 5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4" y="1"/>
                      <a:pt x="3" y="1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4" y="0"/>
                      <a:pt x="2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86" name="Freeform 136"/>
              <p:cNvSpPr/>
              <p:nvPr/>
            </p:nvSpPr>
            <p:spPr bwMode="auto">
              <a:xfrm>
                <a:off x="4491" y="1382"/>
                <a:ext cx="2" cy="4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1 h 2"/>
                  <a:gd name="T4" fmla="*/ 1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0"/>
                      <a:pt x="1" y="2"/>
                      <a:pt x="0" y="1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87" name="Freeform 137"/>
              <p:cNvSpPr/>
              <p:nvPr/>
            </p:nvSpPr>
            <p:spPr bwMode="auto">
              <a:xfrm>
                <a:off x="4368" y="1484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88" name="Freeform 138"/>
              <p:cNvSpPr/>
              <p:nvPr/>
            </p:nvSpPr>
            <p:spPr bwMode="auto">
              <a:xfrm>
                <a:off x="4504" y="1378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89" name="Freeform 139"/>
              <p:cNvSpPr/>
              <p:nvPr/>
            </p:nvSpPr>
            <p:spPr bwMode="auto">
              <a:xfrm>
                <a:off x="4506" y="138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90" name="Freeform 140"/>
              <p:cNvSpPr/>
              <p:nvPr/>
            </p:nvSpPr>
            <p:spPr bwMode="auto">
              <a:xfrm>
                <a:off x="4368" y="14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91" name="Freeform 141"/>
              <p:cNvSpPr/>
              <p:nvPr/>
            </p:nvSpPr>
            <p:spPr bwMode="auto">
              <a:xfrm>
                <a:off x="4364" y="1484"/>
                <a:ext cx="2" cy="4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92" name="Freeform 142"/>
              <p:cNvSpPr/>
              <p:nvPr/>
            </p:nvSpPr>
            <p:spPr bwMode="auto">
              <a:xfrm>
                <a:off x="4368" y="149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93" name="Freeform 143"/>
              <p:cNvSpPr/>
              <p:nvPr/>
            </p:nvSpPr>
            <p:spPr bwMode="auto">
              <a:xfrm>
                <a:off x="4487" y="1388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94" name="Freeform 144"/>
              <p:cNvSpPr/>
              <p:nvPr/>
            </p:nvSpPr>
            <p:spPr bwMode="auto">
              <a:xfrm>
                <a:off x="4514" y="1382"/>
                <a:ext cx="2" cy="4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95" name="Freeform 145"/>
              <p:cNvSpPr/>
              <p:nvPr/>
            </p:nvSpPr>
            <p:spPr bwMode="auto">
              <a:xfrm>
                <a:off x="4548" y="1397"/>
                <a:ext cx="2" cy="6"/>
              </a:xfrm>
              <a:custGeom>
                <a:avLst/>
                <a:gdLst>
                  <a:gd name="T0" fmla="*/ 0 w 1"/>
                  <a:gd name="T1" fmla="*/ 0 h 3"/>
                  <a:gd name="T2" fmla="*/ 1 w 1"/>
                  <a:gd name="T3" fmla="*/ 3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1" y="2"/>
                      <a:pt x="1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96" name="Freeform 146"/>
              <p:cNvSpPr/>
              <p:nvPr/>
            </p:nvSpPr>
            <p:spPr bwMode="auto">
              <a:xfrm>
                <a:off x="4550" y="1399"/>
                <a:ext cx="3" cy="4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97" name="Freeform 147"/>
              <p:cNvSpPr/>
              <p:nvPr/>
            </p:nvSpPr>
            <p:spPr bwMode="auto">
              <a:xfrm>
                <a:off x="4521" y="1382"/>
                <a:ext cx="0" cy="4"/>
              </a:xfrm>
              <a:custGeom>
                <a:avLst/>
                <a:gdLst>
                  <a:gd name="T0" fmla="*/ 2 h 2"/>
                  <a:gd name="T1" fmla="*/ 1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98" name="Freeform 148"/>
              <p:cNvSpPr/>
              <p:nvPr/>
            </p:nvSpPr>
            <p:spPr bwMode="auto">
              <a:xfrm>
                <a:off x="4516" y="1378"/>
                <a:ext cx="5" cy="8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2 h 4"/>
                  <a:gd name="T4" fmla="*/ 0 w 2"/>
                  <a:gd name="T5" fmla="*/ 2 h 4"/>
                  <a:gd name="T6" fmla="*/ 0 w 2"/>
                  <a:gd name="T7" fmla="*/ 0 h 4"/>
                  <a:gd name="T8" fmla="*/ 2 w 2"/>
                  <a:gd name="T9" fmla="*/ 4 h 4"/>
                  <a:gd name="T10" fmla="*/ 2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1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399" name="Freeform 149"/>
              <p:cNvSpPr/>
              <p:nvPr/>
            </p:nvSpPr>
            <p:spPr bwMode="auto">
              <a:xfrm>
                <a:off x="4519" y="1380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00" name="Freeform 150"/>
              <p:cNvSpPr/>
              <p:nvPr/>
            </p:nvSpPr>
            <p:spPr bwMode="auto">
              <a:xfrm>
                <a:off x="3876" y="135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01" name="Freeform 151"/>
              <p:cNvSpPr/>
              <p:nvPr/>
            </p:nvSpPr>
            <p:spPr bwMode="auto">
              <a:xfrm>
                <a:off x="4465" y="1920"/>
                <a:ext cx="5" cy="0"/>
              </a:xfrm>
              <a:custGeom>
                <a:avLst/>
                <a:gdLst>
                  <a:gd name="T0" fmla="*/ 1 w 2"/>
                  <a:gd name="T1" fmla="*/ 1 w 2"/>
                  <a:gd name="T2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02" name="Freeform 152"/>
              <p:cNvSpPr/>
              <p:nvPr/>
            </p:nvSpPr>
            <p:spPr bwMode="auto">
              <a:xfrm>
                <a:off x="4468" y="1918"/>
                <a:ext cx="6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03" name="Freeform 153"/>
              <p:cNvSpPr/>
              <p:nvPr/>
            </p:nvSpPr>
            <p:spPr bwMode="auto">
              <a:xfrm>
                <a:off x="3912" y="1286"/>
                <a:ext cx="4" cy="2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04" name="Freeform 154"/>
              <p:cNvSpPr/>
              <p:nvPr/>
            </p:nvSpPr>
            <p:spPr bwMode="auto">
              <a:xfrm>
                <a:off x="3876" y="132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05" name="Rectangle 155"/>
              <p:cNvSpPr>
                <a:spLocks noChangeArrowheads="1"/>
              </p:cNvSpPr>
              <p:nvPr/>
            </p:nvSpPr>
            <p:spPr bwMode="auto">
              <a:xfrm>
                <a:off x="4402" y="1454"/>
                <a:ext cx="1" cy="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06" name="Freeform 156"/>
              <p:cNvSpPr/>
              <p:nvPr/>
            </p:nvSpPr>
            <p:spPr bwMode="auto">
              <a:xfrm>
                <a:off x="4546" y="140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07" name="Freeform 157"/>
              <p:cNvSpPr/>
              <p:nvPr/>
            </p:nvSpPr>
            <p:spPr bwMode="auto">
              <a:xfrm>
                <a:off x="3914" y="129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08" name="Freeform 158"/>
              <p:cNvSpPr/>
              <p:nvPr/>
            </p:nvSpPr>
            <p:spPr bwMode="auto">
              <a:xfrm>
                <a:off x="4423" y="14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09" name="Freeform 159"/>
              <p:cNvSpPr/>
              <p:nvPr/>
            </p:nvSpPr>
            <p:spPr bwMode="auto">
              <a:xfrm>
                <a:off x="4465" y="145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10" name="Freeform 160"/>
              <p:cNvSpPr/>
              <p:nvPr/>
            </p:nvSpPr>
            <p:spPr bwMode="auto">
              <a:xfrm>
                <a:off x="4355" y="1509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0 w 4"/>
                  <a:gd name="T3" fmla="*/ 2 h 4"/>
                  <a:gd name="T4" fmla="*/ 4 w 4"/>
                  <a:gd name="T5" fmla="*/ 4 h 4"/>
                  <a:gd name="T6" fmla="*/ 0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0" y="2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11" name="Freeform 161"/>
              <p:cNvSpPr/>
              <p:nvPr/>
            </p:nvSpPr>
            <p:spPr bwMode="auto">
              <a:xfrm>
                <a:off x="4383" y="14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12" name="Freeform 162"/>
              <p:cNvSpPr/>
              <p:nvPr/>
            </p:nvSpPr>
            <p:spPr bwMode="auto">
              <a:xfrm>
                <a:off x="4287" y="1378"/>
                <a:ext cx="261" cy="237"/>
              </a:xfrm>
              <a:custGeom>
                <a:avLst/>
                <a:gdLst>
                  <a:gd name="T0" fmla="*/ 27 w 123"/>
                  <a:gd name="T1" fmla="*/ 92 h 112"/>
                  <a:gd name="T2" fmla="*/ 33 w 123"/>
                  <a:gd name="T3" fmla="*/ 85 h 112"/>
                  <a:gd name="T4" fmla="*/ 52 w 123"/>
                  <a:gd name="T5" fmla="*/ 57 h 112"/>
                  <a:gd name="T6" fmla="*/ 61 w 123"/>
                  <a:gd name="T7" fmla="*/ 52 h 112"/>
                  <a:gd name="T8" fmla="*/ 69 w 123"/>
                  <a:gd name="T9" fmla="*/ 49 h 112"/>
                  <a:gd name="T10" fmla="*/ 81 w 123"/>
                  <a:gd name="T11" fmla="*/ 39 h 112"/>
                  <a:gd name="T12" fmla="*/ 89 w 123"/>
                  <a:gd name="T13" fmla="*/ 34 h 112"/>
                  <a:gd name="T14" fmla="*/ 100 w 123"/>
                  <a:gd name="T15" fmla="*/ 25 h 112"/>
                  <a:gd name="T16" fmla="*/ 105 w 123"/>
                  <a:gd name="T17" fmla="*/ 17 h 112"/>
                  <a:gd name="T18" fmla="*/ 115 w 123"/>
                  <a:gd name="T19" fmla="*/ 15 h 112"/>
                  <a:gd name="T20" fmla="*/ 119 w 123"/>
                  <a:gd name="T21" fmla="*/ 14 h 112"/>
                  <a:gd name="T22" fmla="*/ 121 w 123"/>
                  <a:gd name="T23" fmla="*/ 8 h 112"/>
                  <a:gd name="T24" fmla="*/ 122 w 123"/>
                  <a:gd name="T25" fmla="*/ 7 h 112"/>
                  <a:gd name="T26" fmla="*/ 118 w 123"/>
                  <a:gd name="T27" fmla="*/ 7 h 112"/>
                  <a:gd name="T28" fmla="*/ 113 w 123"/>
                  <a:gd name="T29" fmla="*/ 5 h 112"/>
                  <a:gd name="T30" fmla="*/ 107 w 123"/>
                  <a:gd name="T31" fmla="*/ 4 h 112"/>
                  <a:gd name="T32" fmla="*/ 106 w 123"/>
                  <a:gd name="T33" fmla="*/ 3 h 112"/>
                  <a:gd name="T34" fmla="*/ 102 w 123"/>
                  <a:gd name="T35" fmla="*/ 4 h 112"/>
                  <a:gd name="T36" fmla="*/ 101 w 123"/>
                  <a:gd name="T37" fmla="*/ 4 h 112"/>
                  <a:gd name="T38" fmla="*/ 99 w 123"/>
                  <a:gd name="T39" fmla="*/ 2 h 112"/>
                  <a:gd name="T40" fmla="*/ 98 w 123"/>
                  <a:gd name="T41" fmla="*/ 9 h 112"/>
                  <a:gd name="T42" fmla="*/ 96 w 123"/>
                  <a:gd name="T43" fmla="*/ 8 h 112"/>
                  <a:gd name="T44" fmla="*/ 93 w 123"/>
                  <a:gd name="T45" fmla="*/ 7 h 112"/>
                  <a:gd name="T46" fmla="*/ 91 w 123"/>
                  <a:gd name="T47" fmla="*/ 7 h 112"/>
                  <a:gd name="T48" fmla="*/ 89 w 123"/>
                  <a:gd name="T49" fmla="*/ 10 h 112"/>
                  <a:gd name="T50" fmla="*/ 87 w 123"/>
                  <a:gd name="T51" fmla="*/ 10 h 112"/>
                  <a:gd name="T52" fmla="*/ 89 w 123"/>
                  <a:gd name="T53" fmla="*/ 18 h 112"/>
                  <a:gd name="T54" fmla="*/ 85 w 123"/>
                  <a:gd name="T55" fmla="*/ 12 h 112"/>
                  <a:gd name="T56" fmla="*/ 78 w 123"/>
                  <a:gd name="T57" fmla="*/ 16 h 112"/>
                  <a:gd name="T58" fmla="*/ 75 w 123"/>
                  <a:gd name="T59" fmla="*/ 18 h 112"/>
                  <a:gd name="T60" fmla="*/ 75 w 123"/>
                  <a:gd name="T61" fmla="*/ 24 h 112"/>
                  <a:gd name="T62" fmla="*/ 67 w 123"/>
                  <a:gd name="T63" fmla="*/ 25 h 112"/>
                  <a:gd name="T64" fmla="*/ 65 w 123"/>
                  <a:gd name="T65" fmla="*/ 29 h 112"/>
                  <a:gd name="T66" fmla="*/ 64 w 123"/>
                  <a:gd name="T67" fmla="*/ 29 h 112"/>
                  <a:gd name="T68" fmla="*/ 64 w 123"/>
                  <a:gd name="T69" fmla="*/ 32 h 112"/>
                  <a:gd name="T70" fmla="*/ 60 w 123"/>
                  <a:gd name="T71" fmla="*/ 30 h 112"/>
                  <a:gd name="T72" fmla="*/ 59 w 123"/>
                  <a:gd name="T73" fmla="*/ 34 h 112"/>
                  <a:gd name="T74" fmla="*/ 55 w 123"/>
                  <a:gd name="T75" fmla="*/ 39 h 112"/>
                  <a:gd name="T76" fmla="*/ 50 w 123"/>
                  <a:gd name="T77" fmla="*/ 39 h 112"/>
                  <a:gd name="T78" fmla="*/ 47 w 123"/>
                  <a:gd name="T79" fmla="*/ 43 h 112"/>
                  <a:gd name="T80" fmla="*/ 45 w 123"/>
                  <a:gd name="T81" fmla="*/ 45 h 112"/>
                  <a:gd name="T82" fmla="*/ 44 w 123"/>
                  <a:gd name="T83" fmla="*/ 45 h 112"/>
                  <a:gd name="T84" fmla="*/ 42 w 123"/>
                  <a:gd name="T85" fmla="*/ 48 h 112"/>
                  <a:gd name="T86" fmla="*/ 39 w 123"/>
                  <a:gd name="T87" fmla="*/ 54 h 112"/>
                  <a:gd name="T88" fmla="*/ 38 w 123"/>
                  <a:gd name="T89" fmla="*/ 56 h 112"/>
                  <a:gd name="T90" fmla="*/ 38 w 123"/>
                  <a:gd name="T91" fmla="*/ 63 h 112"/>
                  <a:gd name="T92" fmla="*/ 34 w 123"/>
                  <a:gd name="T93" fmla="*/ 65 h 112"/>
                  <a:gd name="T94" fmla="*/ 30 w 123"/>
                  <a:gd name="T95" fmla="*/ 69 h 112"/>
                  <a:gd name="T96" fmla="*/ 27 w 123"/>
                  <a:gd name="T97" fmla="*/ 71 h 112"/>
                  <a:gd name="T98" fmla="*/ 19 w 123"/>
                  <a:gd name="T99" fmla="*/ 78 h 112"/>
                  <a:gd name="T100" fmla="*/ 17 w 123"/>
                  <a:gd name="T101" fmla="*/ 80 h 112"/>
                  <a:gd name="T102" fmla="*/ 13 w 123"/>
                  <a:gd name="T103" fmla="*/ 88 h 112"/>
                  <a:gd name="T104" fmla="*/ 12 w 123"/>
                  <a:gd name="T105" fmla="*/ 9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3" h="112">
                    <a:moveTo>
                      <a:pt x="9" y="112"/>
                    </a:moveTo>
                    <a:cubicBezTo>
                      <a:pt x="9" y="108"/>
                      <a:pt x="13" y="106"/>
                      <a:pt x="17" y="105"/>
                    </a:cubicBezTo>
                    <a:cubicBezTo>
                      <a:pt x="17" y="104"/>
                      <a:pt x="17" y="102"/>
                      <a:pt x="18" y="102"/>
                    </a:cubicBezTo>
                    <a:cubicBezTo>
                      <a:pt x="20" y="98"/>
                      <a:pt x="27" y="98"/>
                      <a:pt x="28" y="93"/>
                    </a:cubicBezTo>
                    <a:cubicBezTo>
                      <a:pt x="27" y="93"/>
                      <a:pt x="27" y="92"/>
                      <a:pt x="26" y="91"/>
                    </a:cubicBezTo>
                    <a:cubicBezTo>
                      <a:pt x="27" y="92"/>
                      <a:pt x="27" y="92"/>
                      <a:pt x="27" y="92"/>
                    </a:cubicBezTo>
                    <a:cubicBezTo>
                      <a:pt x="26" y="91"/>
                      <a:pt x="26" y="91"/>
                      <a:pt x="26" y="91"/>
                    </a:cubicBezTo>
                    <a:cubicBezTo>
                      <a:pt x="26" y="90"/>
                      <a:pt x="28" y="92"/>
                      <a:pt x="28" y="92"/>
                    </a:cubicBezTo>
                    <a:cubicBezTo>
                      <a:pt x="29" y="91"/>
                      <a:pt x="29" y="89"/>
                      <a:pt x="31" y="88"/>
                    </a:cubicBezTo>
                    <a:cubicBezTo>
                      <a:pt x="29" y="86"/>
                      <a:pt x="31" y="87"/>
                      <a:pt x="29" y="85"/>
                    </a:cubicBezTo>
                    <a:cubicBezTo>
                      <a:pt x="30" y="86"/>
                      <a:pt x="30" y="86"/>
                      <a:pt x="30" y="86"/>
                    </a:cubicBezTo>
                    <a:cubicBezTo>
                      <a:pt x="30" y="84"/>
                      <a:pt x="30" y="84"/>
                      <a:pt x="33" y="85"/>
                    </a:cubicBezTo>
                    <a:cubicBezTo>
                      <a:pt x="38" y="83"/>
                      <a:pt x="40" y="79"/>
                      <a:pt x="43" y="76"/>
                    </a:cubicBezTo>
                    <a:cubicBezTo>
                      <a:pt x="46" y="72"/>
                      <a:pt x="48" y="68"/>
                      <a:pt x="52" y="64"/>
                    </a:cubicBezTo>
                    <a:cubicBezTo>
                      <a:pt x="50" y="61"/>
                      <a:pt x="52" y="61"/>
                      <a:pt x="50" y="59"/>
                    </a:cubicBezTo>
                    <a:cubicBezTo>
                      <a:pt x="51" y="59"/>
                      <a:pt x="51" y="59"/>
                      <a:pt x="51" y="59"/>
                    </a:cubicBezTo>
                    <a:cubicBezTo>
                      <a:pt x="51" y="58"/>
                      <a:pt x="52" y="59"/>
                      <a:pt x="54" y="59"/>
                    </a:cubicBezTo>
                    <a:cubicBezTo>
                      <a:pt x="53" y="58"/>
                      <a:pt x="54" y="59"/>
                      <a:pt x="52" y="57"/>
                    </a:cubicBezTo>
                    <a:cubicBezTo>
                      <a:pt x="51" y="56"/>
                      <a:pt x="55" y="59"/>
                      <a:pt x="54" y="58"/>
                    </a:cubicBezTo>
                    <a:cubicBezTo>
                      <a:pt x="55" y="59"/>
                      <a:pt x="53" y="57"/>
                      <a:pt x="54" y="58"/>
                    </a:cubicBezTo>
                    <a:cubicBezTo>
                      <a:pt x="53" y="55"/>
                      <a:pt x="55" y="59"/>
                      <a:pt x="57" y="59"/>
                    </a:cubicBezTo>
                    <a:cubicBezTo>
                      <a:pt x="58" y="57"/>
                      <a:pt x="58" y="54"/>
                      <a:pt x="61" y="54"/>
                    </a:cubicBezTo>
                    <a:cubicBezTo>
                      <a:pt x="61" y="54"/>
                      <a:pt x="60" y="52"/>
                      <a:pt x="60" y="52"/>
                    </a:cubicBezTo>
                    <a:cubicBezTo>
                      <a:pt x="62" y="55"/>
                      <a:pt x="60" y="51"/>
                      <a:pt x="61" y="52"/>
                    </a:cubicBezTo>
                    <a:cubicBezTo>
                      <a:pt x="62" y="53"/>
                      <a:pt x="62" y="53"/>
                      <a:pt x="62" y="53"/>
                    </a:cubicBezTo>
                    <a:cubicBezTo>
                      <a:pt x="63" y="54"/>
                      <a:pt x="63" y="51"/>
                      <a:pt x="64" y="52"/>
                    </a:cubicBezTo>
                    <a:cubicBezTo>
                      <a:pt x="64" y="50"/>
                      <a:pt x="67" y="52"/>
                      <a:pt x="66" y="50"/>
                    </a:cubicBezTo>
                    <a:cubicBezTo>
                      <a:pt x="67" y="52"/>
                      <a:pt x="67" y="51"/>
                      <a:pt x="68" y="51"/>
                    </a:cubicBezTo>
                    <a:cubicBezTo>
                      <a:pt x="66" y="48"/>
                      <a:pt x="70" y="51"/>
                      <a:pt x="69" y="49"/>
                    </a:cubicBezTo>
                    <a:cubicBezTo>
                      <a:pt x="69" y="49"/>
                      <a:pt x="69" y="49"/>
                      <a:pt x="69" y="49"/>
                    </a:cubicBezTo>
                    <a:cubicBezTo>
                      <a:pt x="71" y="48"/>
                      <a:pt x="73" y="47"/>
                      <a:pt x="74" y="44"/>
                    </a:cubicBezTo>
                    <a:cubicBezTo>
                      <a:pt x="75" y="43"/>
                      <a:pt x="78" y="45"/>
                      <a:pt x="79" y="42"/>
                    </a:cubicBezTo>
                    <a:cubicBezTo>
                      <a:pt x="78" y="41"/>
                      <a:pt x="78" y="41"/>
                      <a:pt x="78" y="41"/>
                    </a:cubicBezTo>
                    <a:cubicBezTo>
                      <a:pt x="78" y="41"/>
                      <a:pt x="79" y="42"/>
                      <a:pt x="79" y="42"/>
                    </a:cubicBezTo>
                    <a:cubicBezTo>
                      <a:pt x="79" y="40"/>
                      <a:pt x="81" y="41"/>
                      <a:pt x="81" y="41"/>
                    </a:cubicBezTo>
                    <a:cubicBezTo>
                      <a:pt x="81" y="40"/>
                      <a:pt x="81" y="40"/>
                      <a:pt x="81" y="39"/>
                    </a:cubicBezTo>
                    <a:cubicBezTo>
                      <a:pt x="83" y="41"/>
                      <a:pt x="82" y="37"/>
                      <a:pt x="84" y="38"/>
                    </a:cubicBezTo>
                    <a:cubicBezTo>
                      <a:pt x="82" y="36"/>
                      <a:pt x="84" y="37"/>
                      <a:pt x="84" y="36"/>
                    </a:cubicBezTo>
                    <a:cubicBezTo>
                      <a:pt x="84" y="36"/>
                      <a:pt x="84" y="36"/>
                      <a:pt x="85" y="37"/>
                    </a:cubicBezTo>
                    <a:cubicBezTo>
                      <a:pt x="85" y="36"/>
                      <a:pt x="85" y="36"/>
                      <a:pt x="87" y="36"/>
                    </a:cubicBezTo>
                    <a:cubicBezTo>
                      <a:pt x="87" y="36"/>
                      <a:pt x="86" y="34"/>
                      <a:pt x="87" y="34"/>
                    </a:cubicBezTo>
                    <a:cubicBezTo>
                      <a:pt x="88" y="36"/>
                      <a:pt x="88" y="34"/>
                      <a:pt x="89" y="34"/>
                    </a:cubicBezTo>
                    <a:cubicBezTo>
                      <a:pt x="87" y="32"/>
                      <a:pt x="87" y="31"/>
                      <a:pt x="88" y="31"/>
                    </a:cubicBezTo>
                    <a:cubicBezTo>
                      <a:pt x="89" y="34"/>
                      <a:pt x="89" y="34"/>
                      <a:pt x="89" y="34"/>
                    </a:cubicBezTo>
                    <a:cubicBezTo>
                      <a:pt x="90" y="31"/>
                      <a:pt x="93" y="33"/>
                      <a:pt x="93" y="29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5" y="28"/>
                      <a:pt x="98" y="29"/>
                      <a:pt x="98" y="25"/>
                    </a:cubicBezTo>
                    <a:cubicBezTo>
                      <a:pt x="99" y="25"/>
                      <a:pt x="100" y="26"/>
                      <a:pt x="100" y="25"/>
                    </a:cubicBezTo>
                    <a:cubicBezTo>
                      <a:pt x="100" y="24"/>
                      <a:pt x="101" y="24"/>
                      <a:pt x="100" y="22"/>
                    </a:cubicBezTo>
                    <a:cubicBezTo>
                      <a:pt x="100" y="21"/>
                      <a:pt x="101" y="22"/>
                      <a:pt x="101" y="23"/>
                    </a:cubicBezTo>
                    <a:cubicBezTo>
                      <a:pt x="102" y="23"/>
                      <a:pt x="104" y="25"/>
                      <a:pt x="103" y="22"/>
                    </a:cubicBezTo>
                    <a:cubicBezTo>
                      <a:pt x="104" y="23"/>
                      <a:pt x="104" y="23"/>
                      <a:pt x="104" y="23"/>
                    </a:cubicBezTo>
                    <a:cubicBezTo>
                      <a:pt x="104" y="22"/>
                      <a:pt x="104" y="20"/>
                      <a:pt x="106" y="21"/>
                    </a:cubicBezTo>
                    <a:cubicBezTo>
                      <a:pt x="105" y="19"/>
                      <a:pt x="106" y="19"/>
                      <a:pt x="105" y="17"/>
                    </a:cubicBezTo>
                    <a:cubicBezTo>
                      <a:pt x="105" y="17"/>
                      <a:pt x="106" y="19"/>
                      <a:pt x="106" y="18"/>
                    </a:cubicBezTo>
                    <a:cubicBezTo>
                      <a:pt x="106" y="20"/>
                      <a:pt x="106" y="20"/>
                      <a:pt x="106" y="20"/>
                    </a:cubicBezTo>
                    <a:cubicBezTo>
                      <a:pt x="108" y="20"/>
                      <a:pt x="109" y="18"/>
                      <a:pt x="110" y="16"/>
                    </a:cubicBezTo>
                    <a:cubicBezTo>
                      <a:pt x="112" y="19"/>
                      <a:pt x="112" y="16"/>
                      <a:pt x="113" y="17"/>
                    </a:cubicBezTo>
                    <a:cubicBezTo>
                      <a:pt x="113" y="15"/>
                      <a:pt x="115" y="17"/>
                      <a:pt x="114" y="14"/>
                    </a:cubicBezTo>
                    <a:cubicBezTo>
                      <a:pt x="115" y="15"/>
                      <a:pt x="115" y="15"/>
                      <a:pt x="115" y="15"/>
                    </a:cubicBezTo>
                    <a:cubicBezTo>
                      <a:pt x="115" y="15"/>
                      <a:pt x="116" y="15"/>
                      <a:pt x="117" y="15"/>
                    </a:cubicBezTo>
                    <a:cubicBezTo>
                      <a:pt x="118" y="16"/>
                      <a:pt x="118" y="14"/>
                      <a:pt x="118" y="13"/>
                    </a:cubicBezTo>
                    <a:cubicBezTo>
                      <a:pt x="118" y="14"/>
                      <a:pt x="118" y="14"/>
                      <a:pt x="118" y="14"/>
                    </a:cubicBezTo>
                    <a:cubicBezTo>
                      <a:pt x="118" y="13"/>
                      <a:pt x="118" y="11"/>
                      <a:pt x="118" y="9"/>
                    </a:cubicBezTo>
                    <a:cubicBezTo>
                      <a:pt x="119" y="10"/>
                      <a:pt x="118" y="9"/>
                      <a:pt x="119" y="10"/>
                    </a:cubicBezTo>
                    <a:cubicBezTo>
                      <a:pt x="119" y="11"/>
                      <a:pt x="119" y="13"/>
                      <a:pt x="119" y="14"/>
                    </a:cubicBezTo>
                    <a:cubicBezTo>
                      <a:pt x="120" y="15"/>
                      <a:pt x="119" y="11"/>
                      <a:pt x="120" y="13"/>
                    </a:cubicBezTo>
                    <a:cubicBezTo>
                      <a:pt x="121" y="14"/>
                      <a:pt x="121" y="13"/>
                      <a:pt x="121" y="11"/>
                    </a:cubicBezTo>
                    <a:cubicBezTo>
                      <a:pt x="121" y="12"/>
                      <a:pt x="121" y="12"/>
                      <a:pt x="121" y="13"/>
                    </a:cubicBezTo>
                    <a:cubicBezTo>
                      <a:pt x="122" y="13"/>
                      <a:pt x="122" y="13"/>
                      <a:pt x="122" y="12"/>
                    </a:cubicBezTo>
                    <a:cubicBezTo>
                      <a:pt x="122" y="12"/>
                      <a:pt x="122" y="12"/>
                      <a:pt x="122" y="12"/>
                    </a:cubicBezTo>
                    <a:cubicBezTo>
                      <a:pt x="122" y="10"/>
                      <a:pt x="122" y="10"/>
                      <a:pt x="121" y="8"/>
                    </a:cubicBezTo>
                    <a:cubicBezTo>
                      <a:pt x="121" y="9"/>
                      <a:pt x="121" y="9"/>
                      <a:pt x="121" y="9"/>
                    </a:cubicBezTo>
                    <a:cubicBezTo>
                      <a:pt x="121" y="7"/>
                      <a:pt x="121" y="7"/>
                      <a:pt x="122" y="8"/>
                    </a:cubicBezTo>
                    <a:cubicBezTo>
                      <a:pt x="122" y="10"/>
                      <a:pt x="122" y="11"/>
                      <a:pt x="122" y="11"/>
                    </a:cubicBezTo>
                    <a:cubicBezTo>
                      <a:pt x="123" y="7"/>
                      <a:pt x="123" y="7"/>
                      <a:pt x="123" y="7"/>
                    </a:cubicBezTo>
                    <a:cubicBezTo>
                      <a:pt x="123" y="9"/>
                      <a:pt x="122" y="8"/>
                      <a:pt x="122" y="6"/>
                    </a:cubicBezTo>
                    <a:cubicBezTo>
                      <a:pt x="122" y="7"/>
                      <a:pt x="122" y="7"/>
                      <a:pt x="122" y="7"/>
                    </a:cubicBezTo>
                    <a:cubicBezTo>
                      <a:pt x="122" y="6"/>
                      <a:pt x="122" y="6"/>
                      <a:pt x="122" y="6"/>
                    </a:cubicBezTo>
                    <a:cubicBezTo>
                      <a:pt x="121" y="7"/>
                      <a:pt x="120" y="5"/>
                      <a:pt x="120" y="7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8"/>
                      <a:pt x="120" y="11"/>
                      <a:pt x="119" y="9"/>
                    </a:cubicBezTo>
                    <a:cubicBezTo>
                      <a:pt x="119" y="7"/>
                      <a:pt x="119" y="7"/>
                      <a:pt x="119" y="7"/>
                    </a:cubicBezTo>
                    <a:cubicBezTo>
                      <a:pt x="119" y="7"/>
                      <a:pt x="119" y="8"/>
                      <a:pt x="118" y="7"/>
                    </a:cubicBezTo>
                    <a:cubicBezTo>
                      <a:pt x="118" y="5"/>
                      <a:pt x="118" y="5"/>
                      <a:pt x="118" y="5"/>
                    </a:cubicBezTo>
                    <a:cubicBezTo>
                      <a:pt x="119" y="8"/>
                      <a:pt x="117" y="6"/>
                      <a:pt x="117" y="7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6" y="6"/>
                      <a:pt x="117" y="8"/>
                      <a:pt x="117" y="8"/>
                    </a:cubicBezTo>
                    <a:cubicBezTo>
                      <a:pt x="117" y="8"/>
                      <a:pt x="116" y="5"/>
                      <a:pt x="115" y="4"/>
                    </a:cubicBezTo>
                    <a:cubicBezTo>
                      <a:pt x="115" y="5"/>
                      <a:pt x="114" y="7"/>
                      <a:pt x="113" y="5"/>
                    </a:cubicBezTo>
                    <a:cubicBezTo>
                      <a:pt x="112" y="6"/>
                      <a:pt x="112" y="7"/>
                      <a:pt x="112" y="8"/>
                    </a:cubicBezTo>
                    <a:cubicBezTo>
                      <a:pt x="111" y="8"/>
                      <a:pt x="111" y="6"/>
                      <a:pt x="111" y="7"/>
                    </a:cubicBezTo>
                    <a:cubicBezTo>
                      <a:pt x="111" y="6"/>
                      <a:pt x="110" y="5"/>
                      <a:pt x="110" y="4"/>
                    </a:cubicBezTo>
                    <a:cubicBezTo>
                      <a:pt x="110" y="5"/>
                      <a:pt x="109" y="4"/>
                      <a:pt x="110" y="7"/>
                    </a:cubicBezTo>
                    <a:cubicBezTo>
                      <a:pt x="109" y="6"/>
                      <a:pt x="108" y="6"/>
                      <a:pt x="107" y="7"/>
                    </a:cubicBezTo>
                    <a:cubicBezTo>
                      <a:pt x="108" y="7"/>
                      <a:pt x="107" y="5"/>
                      <a:pt x="107" y="4"/>
                    </a:cubicBezTo>
                    <a:cubicBezTo>
                      <a:pt x="107" y="6"/>
                      <a:pt x="106" y="7"/>
                      <a:pt x="106" y="7"/>
                    </a:cubicBezTo>
                    <a:cubicBezTo>
                      <a:pt x="106" y="9"/>
                      <a:pt x="106" y="9"/>
                      <a:pt x="107" y="10"/>
                    </a:cubicBezTo>
                    <a:cubicBezTo>
                      <a:pt x="107" y="10"/>
                      <a:pt x="107" y="11"/>
                      <a:pt x="107" y="11"/>
                    </a:cubicBezTo>
                    <a:cubicBezTo>
                      <a:pt x="106" y="9"/>
                      <a:pt x="105" y="7"/>
                      <a:pt x="104" y="7"/>
                    </a:cubicBezTo>
                    <a:cubicBezTo>
                      <a:pt x="104" y="4"/>
                      <a:pt x="106" y="7"/>
                      <a:pt x="104" y="4"/>
                    </a:cubicBezTo>
                    <a:cubicBezTo>
                      <a:pt x="104" y="2"/>
                      <a:pt x="105" y="2"/>
                      <a:pt x="106" y="3"/>
                    </a:cubicBezTo>
                    <a:cubicBezTo>
                      <a:pt x="105" y="1"/>
                      <a:pt x="105" y="3"/>
                      <a:pt x="104" y="1"/>
                    </a:cubicBezTo>
                    <a:cubicBezTo>
                      <a:pt x="104" y="1"/>
                      <a:pt x="104" y="2"/>
                      <a:pt x="103" y="3"/>
                    </a:cubicBezTo>
                    <a:cubicBezTo>
                      <a:pt x="104" y="4"/>
                      <a:pt x="104" y="4"/>
                      <a:pt x="104" y="5"/>
                    </a:cubicBezTo>
                    <a:cubicBezTo>
                      <a:pt x="105" y="8"/>
                      <a:pt x="103" y="4"/>
                      <a:pt x="103" y="4"/>
                    </a:cubicBezTo>
                    <a:cubicBezTo>
                      <a:pt x="103" y="3"/>
                      <a:pt x="103" y="3"/>
                      <a:pt x="103" y="3"/>
                    </a:cubicBezTo>
                    <a:cubicBezTo>
                      <a:pt x="102" y="2"/>
                      <a:pt x="102" y="4"/>
                      <a:pt x="102" y="4"/>
                    </a:cubicBezTo>
                    <a:cubicBezTo>
                      <a:pt x="100" y="1"/>
                      <a:pt x="102" y="3"/>
                      <a:pt x="102" y="1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0" y="0"/>
                      <a:pt x="101" y="2"/>
                      <a:pt x="100" y="2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3"/>
                      <a:pt x="101" y="4"/>
                      <a:pt x="101" y="4"/>
                    </a:cubicBezTo>
                    <a:cubicBezTo>
                      <a:pt x="102" y="7"/>
                      <a:pt x="101" y="4"/>
                      <a:pt x="101" y="5"/>
                    </a:cubicBezTo>
                    <a:cubicBezTo>
                      <a:pt x="101" y="7"/>
                      <a:pt x="101" y="5"/>
                      <a:pt x="102" y="7"/>
                    </a:cubicBezTo>
                    <a:cubicBezTo>
                      <a:pt x="102" y="8"/>
                      <a:pt x="102" y="8"/>
                      <a:pt x="102" y="9"/>
                    </a:cubicBezTo>
                    <a:cubicBezTo>
                      <a:pt x="101" y="9"/>
                      <a:pt x="101" y="7"/>
                      <a:pt x="100" y="6"/>
                    </a:cubicBezTo>
                    <a:cubicBezTo>
                      <a:pt x="100" y="6"/>
                      <a:pt x="100" y="5"/>
                      <a:pt x="101" y="6"/>
                    </a:cubicBezTo>
                    <a:cubicBezTo>
                      <a:pt x="101" y="4"/>
                      <a:pt x="99" y="3"/>
                      <a:pt x="99" y="2"/>
                    </a:cubicBezTo>
                    <a:cubicBezTo>
                      <a:pt x="98" y="1"/>
                      <a:pt x="99" y="4"/>
                      <a:pt x="99" y="4"/>
                    </a:cubicBezTo>
                    <a:cubicBezTo>
                      <a:pt x="99" y="3"/>
                      <a:pt x="99" y="5"/>
                      <a:pt x="100" y="6"/>
                    </a:cubicBezTo>
                    <a:cubicBezTo>
                      <a:pt x="101" y="11"/>
                      <a:pt x="98" y="3"/>
                      <a:pt x="97" y="4"/>
                    </a:cubicBezTo>
                    <a:cubicBezTo>
                      <a:pt x="99" y="7"/>
                      <a:pt x="98" y="8"/>
                      <a:pt x="100" y="11"/>
                    </a:cubicBezTo>
                    <a:cubicBezTo>
                      <a:pt x="100" y="12"/>
                      <a:pt x="100" y="13"/>
                      <a:pt x="100" y="12"/>
                    </a:cubicBezTo>
                    <a:cubicBezTo>
                      <a:pt x="99" y="10"/>
                      <a:pt x="99" y="11"/>
                      <a:pt x="98" y="9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8" y="7"/>
                      <a:pt x="98" y="7"/>
                      <a:pt x="98" y="7"/>
                    </a:cubicBezTo>
                    <a:cubicBezTo>
                      <a:pt x="97" y="5"/>
                      <a:pt x="95" y="4"/>
                      <a:pt x="95" y="4"/>
                    </a:cubicBezTo>
                    <a:cubicBezTo>
                      <a:pt x="95" y="5"/>
                      <a:pt x="96" y="5"/>
                      <a:pt x="96" y="6"/>
                    </a:cubicBezTo>
                    <a:cubicBezTo>
                      <a:pt x="95" y="5"/>
                      <a:pt x="95" y="4"/>
                      <a:pt x="94" y="4"/>
                    </a:cubicBezTo>
                    <a:cubicBezTo>
                      <a:pt x="95" y="5"/>
                      <a:pt x="96" y="7"/>
                      <a:pt x="96" y="8"/>
                    </a:cubicBezTo>
                    <a:cubicBezTo>
                      <a:pt x="95" y="8"/>
                      <a:pt x="94" y="6"/>
                      <a:pt x="94" y="6"/>
                    </a:cubicBezTo>
                    <a:cubicBezTo>
                      <a:pt x="94" y="4"/>
                      <a:pt x="94" y="4"/>
                      <a:pt x="94" y="4"/>
                    </a:cubicBezTo>
                    <a:cubicBezTo>
                      <a:pt x="94" y="6"/>
                      <a:pt x="93" y="3"/>
                      <a:pt x="93" y="4"/>
                    </a:cubicBezTo>
                    <a:cubicBezTo>
                      <a:pt x="93" y="5"/>
                      <a:pt x="94" y="7"/>
                      <a:pt x="94" y="8"/>
                    </a:cubicBezTo>
                    <a:cubicBezTo>
                      <a:pt x="94" y="9"/>
                      <a:pt x="94" y="8"/>
                      <a:pt x="94" y="8"/>
                    </a:cubicBezTo>
                    <a:cubicBezTo>
                      <a:pt x="93" y="7"/>
                      <a:pt x="93" y="7"/>
                      <a:pt x="93" y="7"/>
                    </a:cubicBezTo>
                    <a:cubicBezTo>
                      <a:pt x="93" y="7"/>
                      <a:pt x="92" y="4"/>
                      <a:pt x="92" y="5"/>
                    </a:cubicBezTo>
                    <a:cubicBezTo>
                      <a:pt x="92" y="6"/>
                      <a:pt x="92" y="6"/>
                      <a:pt x="92" y="6"/>
                    </a:cubicBezTo>
                    <a:cubicBezTo>
                      <a:pt x="92" y="6"/>
                      <a:pt x="92" y="6"/>
                      <a:pt x="91" y="5"/>
                    </a:cubicBezTo>
                    <a:cubicBezTo>
                      <a:pt x="92" y="6"/>
                      <a:pt x="91" y="6"/>
                      <a:pt x="92" y="6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1" y="6"/>
                      <a:pt x="92" y="9"/>
                      <a:pt x="91" y="7"/>
                    </a:cubicBezTo>
                    <a:cubicBezTo>
                      <a:pt x="92" y="9"/>
                      <a:pt x="91" y="7"/>
                      <a:pt x="92" y="8"/>
                    </a:cubicBezTo>
                    <a:cubicBezTo>
                      <a:pt x="93" y="9"/>
                      <a:pt x="92" y="9"/>
                      <a:pt x="92" y="10"/>
                    </a:cubicBezTo>
                    <a:cubicBezTo>
                      <a:pt x="91" y="7"/>
                      <a:pt x="91" y="10"/>
                      <a:pt x="91" y="10"/>
                    </a:cubicBezTo>
                    <a:cubicBezTo>
                      <a:pt x="91" y="9"/>
                      <a:pt x="90" y="9"/>
                      <a:pt x="90" y="8"/>
                    </a:cubicBezTo>
                    <a:cubicBezTo>
                      <a:pt x="91" y="10"/>
                      <a:pt x="91" y="10"/>
                      <a:pt x="91" y="10"/>
                    </a:cubicBezTo>
                    <a:cubicBezTo>
                      <a:pt x="89" y="7"/>
                      <a:pt x="90" y="11"/>
                      <a:pt x="89" y="10"/>
                    </a:cubicBezTo>
                    <a:cubicBezTo>
                      <a:pt x="89" y="9"/>
                      <a:pt x="88" y="8"/>
                      <a:pt x="88" y="7"/>
                    </a:cubicBezTo>
                    <a:cubicBezTo>
                      <a:pt x="90" y="10"/>
                      <a:pt x="89" y="11"/>
                      <a:pt x="90" y="12"/>
                    </a:cubicBezTo>
                    <a:cubicBezTo>
                      <a:pt x="89" y="12"/>
                      <a:pt x="88" y="9"/>
                      <a:pt x="87" y="8"/>
                    </a:cubicBezTo>
                    <a:cubicBezTo>
                      <a:pt x="88" y="10"/>
                      <a:pt x="86" y="7"/>
                      <a:pt x="87" y="9"/>
                    </a:cubicBezTo>
                    <a:cubicBezTo>
                      <a:pt x="88" y="10"/>
                      <a:pt x="88" y="11"/>
                      <a:pt x="88" y="12"/>
                    </a:cubicBezTo>
                    <a:cubicBezTo>
                      <a:pt x="88" y="12"/>
                      <a:pt x="88" y="11"/>
                      <a:pt x="87" y="10"/>
                    </a:cubicBezTo>
                    <a:cubicBezTo>
                      <a:pt x="87" y="10"/>
                      <a:pt x="88" y="12"/>
                      <a:pt x="88" y="13"/>
                    </a:cubicBezTo>
                    <a:cubicBezTo>
                      <a:pt x="88" y="13"/>
                      <a:pt x="89" y="15"/>
                      <a:pt x="88" y="14"/>
                    </a:cubicBezTo>
                    <a:cubicBezTo>
                      <a:pt x="87" y="12"/>
                      <a:pt x="88" y="13"/>
                      <a:pt x="87" y="12"/>
                    </a:cubicBezTo>
                    <a:cubicBezTo>
                      <a:pt x="86" y="12"/>
                      <a:pt x="89" y="16"/>
                      <a:pt x="88" y="16"/>
                    </a:cubicBezTo>
                    <a:cubicBezTo>
                      <a:pt x="89" y="17"/>
                      <a:pt x="90" y="20"/>
                      <a:pt x="90" y="21"/>
                    </a:cubicBezTo>
                    <a:cubicBezTo>
                      <a:pt x="89" y="21"/>
                      <a:pt x="90" y="20"/>
                      <a:pt x="89" y="18"/>
                    </a:cubicBezTo>
                    <a:cubicBezTo>
                      <a:pt x="89" y="18"/>
                      <a:pt x="89" y="18"/>
                      <a:pt x="89" y="18"/>
                    </a:cubicBezTo>
                    <a:cubicBezTo>
                      <a:pt x="87" y="16"/>
                      <a:pt x="87" y="14"/>
                      <a:pt x="86" y="12"/>
                    </a:cubicBezTo>
                    <a:cubicBezTo>
                      <a:pt x="86" y="13"/>
                      <a:pt x="86" y="13"/>
                      <a:pt x="86" y="13"/>
                    </a:cubicBezTo>
                    <a:cubicBezTo>
                      <a:pt x="85" y="12"/>
                      <a:pt x="85" y="11"/>
                      <a:pt x="84" y="10"/>
                    </a:cubicBezTo>
                    <a:cubicBezTo>
                      <a:pt x="85" y="12"/>
                      <a:pt x="84" y="11"/>
                      <a:pt x="84" y="11"/>
                    </a:cubicBezTo>
                    <a:cubicBezTo>
                      <a:pt x="85" y="13"/>
                      <a:pt x="84" y="11"/>
                      <a:pt x="85" y="12"/>
                    </a:cubicBezTo>
                    <a:cubicBezTo>
                      <a:pt x="84" y="13"/>
                      <a:pt x="86" y="15"/>
                      <a:pt x="85" y="15"/>
                    </a:cubicBezTo>
                    <a:cubicBezTo>
                      <a:pt x="83" y="12"/>
                      <a:pt x="83" y="12"/>
                      <a:pt x="83" y="12"/>
                    </a:cubicBezTo>
                    <a:cubicBezTo>
                      <a:pt x="82" y="11"/>
                      <a:pt x="84" y="14"/>
                      <a:pt x="83" y="13"/>
                    </a:cubicBezTo>
                    <a:cubicBezTo>
                      <a:pt x="83" y="12"/>
                      <a:pt x="83" y="12"/>
                      <a:pt x="83" y="12"/>
                    </a:cubicBezTo>
                    <a:cubicBezTo>
                      <a:pt x="81" y="13"/>
                      <a:pt x="80" y="14"/>
                      <a:pt x="81" y="18"/>
                    </a:cubicBezTo>
                    <a:cubicBezTo>
                      <a:pt x="80" y="17"/>
                      <a:pt x="79" y="17"/>
                      <a:pt x="78" y="16"/>
                    </a:cubicBezTo>
                    <a:cubicBezTo>
                      <a:pt x="78" y="17"/>
                      <a:pt x="79" y="18"/>
                      <a:pt x="79" y="18"/>
                    </a:cubicBezTo>
                    <a:cubicBezTo>
                      <a:pt x="77" y="17"/>
                      <a:pt x="77" y="17"/>
                      <a:pt x="77" y="17"/>
                    </a:cubicBezTo>
                    <a:cubicBezTo>
                      <a:pt x="76" y="16"/>
                      <a:pt x="77" y="18"/>
                      <a:pt x="77" y="19"/>
                    </a:cubicBezTo>
                    <a:cubicBezTo>
                      <a:pt x="76" y="18"/>
                      <a:pt x="76" y="18"/>
                      <a:pt x="76" y="18"/>
                    </a:cubicBezTo>
                    <a:cubicBezTo>
                      <a:pt x="75" y="17"/>
                      <a:pt x="76" y="19"/>
                      <a:pt x="76" y="19"/>
                    </a:cubicBezTo>
                    <a:cubicBezTo>
                      <a:pt x="75" y="18"/>
                      <a:pt x="75" y="18"/>
                      <a:pt x="75" y="18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76" y="20"/>
                      <a:pt x="76" y="20"/>
                      <a:pt x="74" y="19"/>
                    </a:cubicBezTo>
                    <a:cubicBezTo>
                      <a:pt x="75" y="19"/>
                      <a:pt x="75" y="19"/>
                      <a:pt x="75" y="20"/>
                    </a:cubicBezTo>
                    <a:cubicBezTo>
                      <a:pt x="74" y="19"/>
                      <a:pt x="73" y="20"/>
                      <a:pt x="73" y="21"/>
                    </a:cubicBezTo>
                    <a:cubicBezTo>
                      <a:pt x="74" y="21"/>
                      <a:pt x="74" y="21"/>
                      <a:pt x="75" y="23"/>
                    </a:cubicBezTo>
                    <a:cubicBezTo>
                      <a:pt x="76" y="25"/>
                      <a:pt x="74" y="22"/>
                      <a:pt x="75" y="24"/>
                    </a:cubicBezTo>
                    <a:cubicBezTo>
                      <a:pt x="74" y="23"/>
                      <a:pt x="74" y="22"/>
                      <a:pt x="73" y="22"/>
                    </a:cubicBezTo>
                    <a:cubicBezTo>
                      <a:pt x="71" y="20"/>
                      <a:pt x="71" y="22"/>
                      <a:pt x="70" y="23"/>
                    </a:cubicBezTo>
                    <a:cubicBezTo>
                      <a:pt x="70" y="24"/>
                      <a:pt x="70" y="24"/>
                      <a:pt x="70" y="24"/>
                    </a:cubicBezTo>
                    <a:cubicBezTo>
                      <a:pt x="68" y="22"/>
                      <a:pt x="69" y="25"/>
                      <a:pt x="68" y="24"/>
                    </a:cubicBezTo>
                    <a:cubicBezTo>
                      <a:pt x="68" y="25"/>
                      <a:pt x="70" y="28"/>
                      <a:pt x="69" y="28"/>
                    </a:cubicBezTo>
                    <a:cubicBezTo>
                      <a:pt x="70" y="30"/>
                      <a:pt x="68" y="26"/>
                      <a:pt x="67" y="25"/>
                    </a:cubicBezTo>
                    <a:cubicBezTo>
                      <a:pt x="67" y="26"/>
                      <a:pt x="67" y="26"/>
                      <a:pt x="67" y="26"/>
                    </a:cubicBezTo>
                    <a:cubicBezTo>
                      <a:pt x="66" y="26"/>
                      <a:pt x="66" y="26"/>
                      <a:pt x="66" y="26"/>
                    </a:cubicBezTo>
                    <a:cubicBezTo>
                      <a:pt x="67" y="27"/>
                      <a:pt x="67" y="28"/>
                      <a:pt x="66" y="27"/>
                    </a:cubicBezTo>
                    <a:cubicBezTo>
                      <a:pt x="66" y="27"/>
                      <a:pt x="66" y="27"/>
                      <a:pt x="66" y="27"/>
                    </a:cubicBezTo>
                    <a:cubicBezTo>
                      <a:pt x="66" y="27"/>
                      <a:pt x="65" y="26"/>
                      <a:pt x="64" y="27"/>
                    </a:cubicBezTo>
                    <a:cubicBezTo>
                      <a:pt x="65" y="28"/>
                      <a:pt x="64" y="28"/>
                      <a:pt x="65" y="29"/>
                    </a:cubicBezTo>
                    <a:cubicBezTo>
                      <a:pt x="65" y="28"/>
                      <a:pt x="65" y="28"/>
                      <a:pt x="65" y="28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65" y="29"/>
                      <a:pt x="65" y="29"/>
                      <a:pt x="65" y="29"/>
                    </a:cubicBezTo>
                    <a:cubicBezTo>
                      <a:pt x="64" y="28"/>
                      <a:pt x="64" y="28"/>
                      <a:pt x="64" y="28"/>
                    </a:cubicBezTo>
                    <a:cubicBezTo>
                      <a:pt x="63" y="27"/>
                      <a:pt x="64" y="29"/>
                      <a:pt x="65" y="30"/>
                    </a:cubicBezTo>
                    <a:cubicBezTo>
                      <a:pt x="65" y="31"/>
                      <a:pt x="64" y="30"/>
                      <a:pt x="64" y="29"/>
                    </a:cubicBezTo>
                    <a:cubicBezTo>
                      <a:pt x="63" y="29"/>
                      <a:pt x="64" y="30"/>
                      <a:pt x="64" y="29"/>
                    </a:cubicBezTo>
                    <a:cubicBezTo>
                      <a:pt x="63" y="28"/>
                      <a:pt x="63" y="29"/>
                      <a:pt x="63" y="28"/>
                    </a:cubicBezTo>
                    <a:cubicBezTo>
                      <a:pt x="63" y="28"/>
                      <a:pt x="64" y="30"/>
                      <a:pt x="63" y="30"/>
                    </a:cubicBezTo>
                    <a:cubicBezTo>
                      <a:pt x="63" y="30"/>
                      <a:pt x="63" y="31"/>
                      <a:pt x="62" y="29"/>
                    </a:cubicBezTo>
                    <a:cubicBezTo>
                      <a:pt x="62" y="30"/>
                      <a:pt x="62" y="30"/>
                      <a:pt x="62" y="31"/>
                    </a:cubicBezTo>
                    <a:cubicBezTo>
                      <a:pt x="63" y="31"/>
                      <a:pt x="63" y="31"/>
                      <a:pt x="64" y="32"/>
                    </a:cubicBezTo>
                    <a:cubicBezTo>
                      <a:pt x="64" y="32"/>
                      <a:pt x="64" y="33"/>
                      <a:pt x="63" y="3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3" y="32"/>
                      <a:pt x="64" y="33"/>
                    </a:cubicBezTo>
                    <a:cubicBezTo>
                      <a:pt x="62" y="32"/>
                      <a:pt x="62" y="32"/>
                      <a:pt x="62" y="32"/>
                    </a:cubicBezTo>
                    <a:cubicBezTo>
                      <a:pt x="63" y="33"/>
                      <a:pt x="62" y="33"/>
                      <a:pt x="62" y="33"/>
                    </a:cubicBezTo>
                    <a:cubicBezTo>
                      <a:pt x="61" y="32"/>
                      <a:pt x="60" y="30"/>
                      <a:pt x="60" y="30"/>
                    </a:cubicBezTo>
                    <a:cubicBezTo>
                      <a:pt x="60" y="32"/>
                      <a:pt x="60" y="32"/>
                      <a:pt x="60" y="32"/>
                    </a:cubicBezTo>
                    <a:cubicBezTo>
                      <a:pt x="60" y="32"/>
                      <a:pt x="60" y="32"/>
                      <a:pt x="59" y="31"/>
                    </a:cubicBezTo>
                    <a:cubicBezTo>
                      <a:pt x="58" y="31"/>
                      <a:pt x="61" y="36"/>
                      <a:pt x="60" y="35"/>
                    </a:cubicBezTo>
                    <a:cubicBezTo>
                      <a:pt x="59" y="33"/>
                      <a:pt x="59" y="33"/>
                      <a:pt x="58" y="33"/>
                    </a:cubicBezTo>
                    <a:cubicBezTo>
                      <a:pt x="58" y="34"/>
                      <a:pt x="58" y="34"/>
                      <a:pt x="58" y="34"/>
                    </a:cubicBezTo>
                    <a:cubicBezTo>
                      <a:pt x="59" y="35"/>
                      <a:pt x="58" y="33"/>
                      <a:pt x="59" y="34"/>
                    </a:cubicBezTo>
                    <a:cubicBezTo>
                      <a:pt x="60" y="34"/>
                      <a:pt x="59" y="34"/>
                      <a:pt x="59" y="35"/>
                    </a:cubicBezTo>
                    <a:cubicBezTo>
                      <a:pt x="56" y="32"/>
                      <a:pt x="57" y="35"/>
                      <a:pt x="55" y="34"/>
                    </a:cubicBezTo>
                    <a:cubicBezTo>
                      <a:pt x="56" y="36"/>
                      <a:pt x="55" y="35"/>
                      <a:pt x="55" y="36"/>
                    </a:cubicBezTo>
                    <a:cubicBezTo>
                      <a:pt x="54" y="34"/>
                      <a:pt x="55" y="37"/>
                      <a:pt x="54" y="36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4" y="37"/>
                      <a:pt x="57" y="41"/>
                      <a:pt x="55" y="39"/>
                    </a:cubicBezTo>
                    <a:cubicBezTo>
                      <a:pt x="54" y="39"/>
                      <a:pt x="54" y="38"/>
                      <a:pt x="53" y="37"/>
                    </a:cubicBezTo>
                    <a:cubicBezTo>
                      <a:pt x="51" y="35"/>
                      <a:pt x="54" y="40"/>
                      <a:pt x="52" y="38"/>
                    </a:cubicBezTo>
                    <a:cubicBezTo>
                      <a:pt x="52" y="38"/>
                      <a:pt x="53" y="40"/>
                      <a:pt x="54" y="41"/>
                    </a:cubicBezTo>
                    <a:cubicBezTo>
                      <a:pt x="53" y="40"/>
                      <a:pt x="51" y="39"/>
                      <a:pt x="51" y="39"/>
                    </a:cubicBezTo>
                    <a:cubicBezTo>
                      <a:pt x="51" y="40"/>
                      <a:pt x="51" y="40"/>
                      <a:pt x="51" y="40"/>
                    </a:cubicBezTo>
                    <a:cubicBezTo>
                      <a:pt x="50" y="39"/>
                      <a:pt x="50" y="39"/>
                      <a:pt x="50" y="39"/>
                    </a:cubicBezTo>
                    <a:cubicBezTo>
                      <a:pt x="49" y="39"/>
                      <a:pt x="50" y="40"/>
                      <a:pt x="50" y="41"/>
                    </a:cubicBezTo>
                    <a:cubicBezTo>
                      <a:pt x="49" y="39"/>
                      <a:pt x="48" y="41"/>
                      <a:pt x="47" y="40"/>
                    </a:cubicBezTo>
                    <a:cubicBezTo>
                      <a:pt x="49" y="42"/>
                      <a:pt x="46" y="40"/>
                      <a:pt x="48" y="43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48" y="43"/>
                      <a:pt x="49" y="44"/>
                      <a:pt x="49" y="45"/>
                    </a:cubicBezTo>
                    <a:cubicBezTo>
                      <a:pt x="47" y="43"/>
                      <a:pt x="47" y="43"/>
                      <a:pt x="47" y="43"/>
                    </a:cubicBezTo>
                    <a:cubicBezTo>
                      <a:pt x="46" y="41"/>
                      <a:pt x="47" y="43"/>
                      <a:pt x="46" y="42"/>
                    </a:cubicBezTo>
                    <a:cubicBezTo>
                      <a:pt x="47" y="43"/>
                      <a:pt x="45" y="42"/>
                      <a:pt x="46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47" y="45"/>
                      <a:pt x="47" y="45"/>
                      <a:pt x="47" y="46"/>
                    </a:cubicBezTo>
                    <a:cubicBezTo>
                      <a:pt x="47" y="46"/>
                      <a:pt x="45" y="44"/>
                      <a:pt x="45" y="44"/>
                    </a:cubicBezTo>
                    <a:cubicBezTo>
                      <a:pt x="45" y="44"/>
                      <a:pt x="45" y="44"/>
                      <a:pt x="45" y="45"/>
                    </a:cubicBezTo>
                    <a:cubicBezTo>
                      <a:pt x="45" y="45"/>
                      <a:pt x="45" y="45"/>
                      <a:pt x="45" y="45"/>
                    </a:cubicBezTo>
                    <a:cubicBezTo>
                      <a:pt x="45" y="45"/>
                      <a:pt x="45" y="45"/>
                      <a:pt x="45" y="45"/>
                    </a:cubicBezTo>
                    <a:cubicBezTo>
                      <a:pt x="45" y="45"/>
                      <a:pt x="45" y="45"/>
                      <a:pt x="45" y="45"/>
                    </a:cubicBezTo>
                    <a:cubicBezTo>
                      <a:pt x="45" y="45"/>
                      <a:pt x="45" y="45"/>
                      <a:pt x="45" y="45"/>
                    </a:cubicBezTo>
                    <a:cubicBezTo>
                      <a:pt x="45" y="45"/>
                      <a:pt x="45" y="45"/>
                      <a:pt x="45" y="45"/>
                    </a:cubicBezTo>
                    <a:cubicBezTo>
                      <a:pt x="45" y="45"/>
                      <a:pt x="44" y="45"/>
                      <a:pt x="44" y="45"/>
                    </a:cubicBezTo>
                    <a:cubicBezTo>
                      <a:pt x="44" y="45"/>
                      <a:pt x="44" y="45"/>
                      <a:pt x="44" y="45"/>
                    </a:cubicBezTo>
                    <a:cubicBezTo>
                      <a:pt x="44" y="45"/>
                      <a:pt x="44" y="45"/>
                      <a:pt x="44" y="45"/>
                    </a:cubicBezTo>
                    <a:cubicBezTo>
                      <a:pt x="43" y="44"/>
                      <a:pt x="43" y="44"/>
                      <a:pt x="43" y="44"/>
                    </a:cubicBezTo>
                    <a:cubicBezTo>
                      <a:pt x="43" y="44"/>
                      <a:pt x="43" y="45"/>
                      <a:pt x="44" y="46"/>
                    </a:cubicBezTo>
                    <a:cubicBezTo>
                      <a:pt x="42" y="46"/>
                      <a:pt x="42" y="48"/>
                      <a:pt x="42" y="49"/>
                    </a:cubicBezTo>
                    <a:cubicBezTo>
                      <a:pt x="42" y="49"/>
                      <a:pt x="41" y="48"/>
                      <a:pt x="42" y="48"/>
                    </a:cubicBezTo>
                    <a:cubicBezTo>
                      <a:pt x="42" y="49"/>
                      <a:pt x="42" y="50"/>
                      <a:pt x="42" y="49"/>
                    </a:cubicBezTo>
                    <a:cubicBezTo>
                      <a:pt x="42" y="50"/>
                      <a:pt x="41" y="48"/>
                      <a:pt x="40" y="49"/>
                    </a:cubicBezTo>
                    <a:cubicBezTo>
                      <a:pt x="40" y="48"/>
                      <a:pt x="41" y="50"/>
                      <a:pt x="41" y="50"/>
                    </a:cubicBezTo>
                    <a:cubicBezTo>
                      <a:pt x="39" y="48"/>
                      <a:pt x="41" y="52"/>
                      <a:pt x="39" y="51"/>
                    </a:cubicBezTo>
                    <a:cubicBezTo>
                      <a:pt x="40" y="52"/>
                      <a:pt x="39" y="51"/>
                      <a:pt x="39" y="50"/>
                    </a:cubicBezTo>
                    <a:cubicBezTo>
                      <a:pt x="39" y="51"/>
                      <a:pt x="38" y="52"/>
                      <a:pt x="39" y="54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53"/>
                      <a:pt x="38" y="53"/>
                      <a:pt x="38" y="54"/>
                    </a:cubicBezTo>
                    <a:cubicBezTo>
                      <a:pt x="39" y="55"/>
                      <a:pt x="40" y="56"/>
                      <a:pt x="39" y="56"/>
                    </a:cubicBezTo>
                    <a:cubicBezTo>
                      <a:pt x="39" y="56"/>
                      <a:pt x="39" y="56"/>
                      <a:pt x="39" y="56"/>
                    </a:cubicBezTo>
                    <a:cubicBezTo>
                      <a:pt x="39" y="56"/>
                      <a:pt x="39" y="57"/>
                      <a:pt x="39" y="57"/>
                    </a:cubicBezTo>
                    <a:cubicBezTo>
                      <a:pt x="38" y="57"/>
                      <a:pt x="39" y="57"/>
                      <a:pt x="38" y="56"/>
                    </a:cubicBezTo>
                    <a:cubicBezTo>
                      <a:pt x="36" y="54"/>
                      <a:pt x="36" y="56"/>
                      <a:pt x="36" y="56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8"/>
                      <a:pt x="36" y="56"/>
                      <a:pt x="36" y="56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0"/>
                      <a:pt x="37" y="59"/>
                      <a:pt x="36" y="58"/>
                    </a:cubicBezTo>
                    <a:cubicBezTo>
                      <a:pt x="36" y="59"/>
                      <a:pt x="37" y="61"/>
                      <a:pt x="38" y="63"/>
                    </a:cubicBezTo>
                    <a:cubicBezTo>
                      <a:pt x="38" y="63"/>
                      <a:pt x="38" y="64"/>
                      <a:pt x="38" y="64"/>
                    </a:cubicBezTo>
                    <a:cubicBezTo>
                      <a:pt x="37" y="63"/>
                      <a:pt x="38" y="64"/>
                      <a:pt x="37" y="63"/>
                    </a:cubicBezTo>
                    <a:cubicBezTo>
                      <a:pt x="36" y="63"/>
                      <a:pt x="36" y="63"/>
                      <a:pt x="36" y="63"/>
                    </a:cubicBezTo>
                    <a:cubicBezTo>
                      <a:pt x="36" y="62"/>
                      <a:pt x="34" y="61"/>
                      <a:pt x="34" y="60"/>
                    </a:cubicBezTo>
                    <a:cubicBezTo>
                      <a:pt x="34" y="61"/>
                      <a:pt x="33" y="61"/>
                      <a:pt x="32" y="61"/>
                    </a:cubicBezTo>
                    <a:cubicBezTo>
                      <a:pt x="34" y="63"/>
                      <a:pt x="32" y="63"/>
                      <a:pt x="34" y="65"/>
                    </a:cubicBezTo>
                    <a:cubicBezTo>
                      <a:pt x="34" y="65"/>
                      <a:pt x="32" y="63"/>
                      <a:pt x="32" y="63"/>
                    </a:cubicBezTo>
                    <a:cubicBezTo>
                      <a:pt x="32" y="64"/>
                      <a:pt x="31" y="64"/>
                      <a:pt x="31" y="65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30" y="66"/>
                      <a:pt x="29" y="66"/>
                      <a:pt x="30" y="68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28" y="67"/>
                      <a:pt x="32" y="69"/>
                      <a:pt x="30" y="69"/>
                    </a:cubicBezTo>
                    <a:cubicBezTo>
                      <a:pt x="29" y="68"/>
                      <a:pt x="29" y="68"/>
                      <a:pt x="29" y="68"/>
                    </a:cubicBezTo>
                    <a:cubicBezTo>
                      <a:pt x="30" y="69"/>
                      <a:pt x="28" y="68"/>
                      <a:pt x="29" y="70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8" y="69"/>
                      <a:pt x="28" y="69"/>
                      <a:pt x="28" y="71"/>
                    </a:cubicBezTo>
                    <a:cubicBezTo>
                      <a:pt x="27" y="69"/>
                      <a:pt x="27" y="69"/>
                      <a:pt x="27" y="69"/>
                    </a:cubicBezTo>
                    <a:cubicBezTo>
                      <a:pt x="26" y="69"/>
                      <a:pt x="28" y="71"/>
                      <a:pt x="27" y="71"/>
                    </a:cubicBezTo>
                    <a:cubicBezTo>
                      <a:pt x="27" y="71"/>
                      <a:pt x="26" y="71"/>
                      <a:pt x="26" y="70"/>
                    </a:cubicBezTo>
                    <a:cubicBezTo>
                      <a:pt x="27" y="71"/>
                      <a:pt x="26" y="72"/>
                      <a:pt x="27" y="72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3" y="73"/>
                      <a:pt x="21" y="75"/>
                      <a:pt x="21" y="78"/>
                    </a:cubicBezTo>
                    <a:cubicBezTo>
                      <a:pt x="19" y="77"/>
                      <a:pt x="20" y="77"/>
                      <a:pt x="19" y="76"/>
                    </a:cubicBezTo>
                    <a:cubicBezTo>
                      <a:pt x="20" y="77"/>
                      <a:pt x="19" y="77"/>
                      <a:pt x="19" y="78"/>
                    </a:cubicBezTo>
                    <a:cubicBezTo>
                      <a:pt x="19" y="77"/>
                      <a:pt x="19" y="77"/>
                      <a:pt x="19" y="77"/>
                    </a:cubicBezTo>
                    <a:cubicBezTo>
                      <a:pt x="19" y="78"/>
                      <a:pt x="18" y="77"/>
                      <a:pt x="18" y="78"/>
                    </a:cubicBezTo>
                    <a:cubicBezTo>
                      <a:pt x="18" y="78"/>
                      <a:pt x="18" y="78"/>
                      <a:pt x="18" y="78"/>
                    </a:cubicBezTo>
                    <a:cubicBezTo>
                      <a:pt x="19" y="80"/>
                      <a:pt x="16" y="77"/>
                      <a:pt x="18" y="79"/>
                    </a:cubicBezTo>
                    <a:cubicBezTo>
                      <a:pt x="16" y="78"/>
                      <a:pt x="16" y="78"/>
                      <a:pt x="16" y="78"/>
                    </a:cubicBezTo>
                    <a:cubicBezTo>
                      <a:pt x="18" y="80"/>
                      <a:pt x="15" y="78"/>
                      <a:pt x="17" y="80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15" y="79"/>
                      <a:pt x="18" y="82"/>
                      <a:pt x="16" y="81"/>
                    </a:cubicBezTo>
                    <a:cubicBezTo>
                      <a:pt x="16" y="82"/>
                      <a:pt x="16" y="83"/>
                      <a:pt x="17" y="84"/>
                    </a:cubicBezTo>
                    <a:cubicBezTo>
                      <a:pt x="15" y="82"/>
                      <a:pt x="15" y="82"/>
                      <a:pt x="15" y="82"/>
                    </a:cubicBezTo>
                    <a:cubicBezTo>
                      <a:pt x="15" y="85"/>
                      <a:pt x="13" y="86"/>
                      <a:pt x="14" y="89"/>
                    </a:cubicBezTo>
                    <a:cubicBezTo>
                      <a:pt x="13" y="88"/>
                      <a:pt x="13" y="88"/>
                      <a:pt x="13" y="88"/>
                    </a:cubicBezTo>
                    <a:cubicBezTo>
                      <a:pt x="14" y="90"/>
                      <a:pt x="10" y="89"/>
                      <a:pt x="13" y="92"/>
                    </a:cubicBezTo>
                    <a:cubicBezTo>
                      <a:pt x="14" y="93"/>
                      <a:pt x="14" y="93"/>
                      <a:pt x="14" y="93"/>
                    </a:cubicBezTo>
                    <a:cubicBezTo>
                      <a:pt x="12" y="92"/>
                      <a:pt x="12" y="92"/>
                      <a:pt x="12" y="92"/>
                    </a:cubicBezTo>
                    <a:cubicBezTo>
                      <a:pt x="13" y="93"/>
                      <a:pt x="11" y="93"/>
                      <a:pt x="13" y="94"/>
                    </a:cubicBezTo>
                    <a:cubicBezTo>
                      <a:pt x="12" y="94"/>
                      <a:pt x="12" y="93"/>
                      <a:pt x="12" y="93"/>
                    </a:cubicBezTo>
                    <a:cubicBezTo>
                      <a:pt x="11" y="93"/>
                      <a:pt x="13" y="95"/>
                      <a:pt x="12" y="95"/>
                    </a:cubicBezTo>
                    <a:cubicBezTo>
                      <a:pt x="11" y="95"/>
                      <a:pt x="11" y="95"/>
                      <a:pt x="11" y="95"/>
                    </a:cubicBezTo>
                    <a:cubicBezTo>
                      <a:pt x="8" y="95"/>
                      <a:pt x="4" y="96"/>
                      <a:pt x="6" y="100"/>
                    </a:cubicBezTo>
                    <a:cubicBezTo>
                      <a:pt x="6" y="101"/>
                      <a:pt x="4" y="99"/>
                      <a:pt x="4" y="99"/>
                    </a:cubicBezTo>
                    <a:cubicBezTo>
                      <a:pt x="6" y="103"/>
                      <a:pt x="0" y="102"/>
                      <a:pt x="3" y="107"/>
                    </a:cubicBezTo>
                    <a:cubicBezTo>
                      <a:pt x="4" y="109"/>
                      <a:pt x="9" y="112"/>
                      <a:pt x="9" y="1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13" name="Freeform 163"/>
              <p:cNvSpPr/>
              <p:nvPr/>
            </p:nvSpPr>
            <p:spPr bwMode="auto">
              <a:xfrm>
                <a:off x="4499" y="1925"/>
                <a:ext cx="3" cy="4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14" name="Freeform 164"/>
              <p:cNvSpPr/>
              <p:nvPr/>
            </p:nvSpPr>
            <p:spPr bwMode="auto">
              <a:xfrm>
                <a:off x="3914" y="1322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15" name="Freeform 165"/>
              <p:cNvSpPr/>
              <p:nvPr/>
            </p:nvSpPr>
            <p:spPr bwMode="auto">
              <a:xfrm>
                <a:off x="3122" y="2198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0 h 4"/>
                  <a:gd name="T4" fmla="*/ 2 w 2"/>
                  <a:gd name="T5" fmla="*/ 4 h 4"/>
                  <a:gd name="T6" fmla="*/ 0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16" name="Freeform 166"/>
              <p:cNvSpPr/>
              <p:nvPr/>
            </p:nvSpPr>
            <p:spPr bwMode="auto">
              <a:xfrm>
                <a:off x="3126" y="2183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1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17" name="Freeform 167"/>
              <p:cNvSpPr/>
              <p:nvPr/>
            </p:nvSpPr>
            <p:spPr bwMode="auto">
              <a:xfrm>
                <a:off x="3540" y="1543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18" name="Freeform 168"/>
              <p:cNvSpPr/>
              <p:nvPr/>
            </p:nvSpPr>
            <p:spPr bwMode="auto">
              <a:xfrm>
                <a:off x="3156" y="22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19" name="Freeform 169"/>
              <p:cNvSpPr/>
              <p:nvPr/>
            </p:nvSpPr>
            <p:spPr bwMode="auto">
              <a:xfrm>
                <a:off x="3129" y="218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20" name="Freeform 170"/>
              <p:cNvSpPr/>
              <p:nvPr/>
            </p:nvSpPr>
            <p:spPr bwMode="auto">
              <a:xfrm>
                <a:off x="3129" y="21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21" name="Freeform 171"/>
              <p:cNvSpPr/>
              <p:nvPr/>
            </p:nvSpPr>
            <p:spPr bwMode="auto">
              <a:xfrm>
                <a:off x="3129" y="219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22" name="Freeform 172"/>
              <p:cNvSpPr/>
              <p:nvPr/>
            </p:nvSpPr>
            <p:spPr bwMode="auto">
              <a:xfrm>
                <a:off x="3205" y="2162"/>
                <a:ext cx="2" cy="9"/>
              </a:xfrm>
              <a:custGeom>
                <a:avLst/>
                <a:gdLst>
                  <a:gd name="T0" fmla="*/ 1 w 1"/>
                  <a:gd name="T1" fmla="*/ 2 h 4"/>
                  <a:gd name="T2" fmla="*/ 1 w 1"/>
                  <a:gd name="T3" fmla="*/ 0 h 4"/>
                  <a:gd name="T4" fmla="*/ 1 w 1"/>
                  <a:gd name="T5" fmla="*/ 4 h 4"/>
                  <a:gd name="T6" fmla="*/ 1 w 1"/>
                  <a:gd name="T7" fmla="*/ 4 h 4"/>
                  <a:gd name="T8" fmla="*/ 1 w 1"/>
                  <a:gd name="T9" fmla="*/ 3 h 4"/>
                  <a:gd name="T10" fmla="*/ 1 w 1"/>
                  <a:gd name="T1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1" y="2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23" name="Freeform 173"/>
              <p:cNvSpPr/>
              <p:nvPr/>
            </p:nvSpPr>
            <p:spPr bwMode="auto">
              <a:xfrm>
                <a:off x="3207" y="216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24" name="Freeform 174"/>
              <p:cNvSpPr/>
              <p:nvPr/>
            </p:nvSpPr>
            <p:spPr bwMode="auto">
              <a:xfrm>
                <a:off x="3207" y="2169"/>
                <a:ext cx="0" cy="4"/>
              </a:xfrm>
              <a:custGeom>
                <a:avLst/>
                <a:gdLst>
                  <a:gd name="T0" fmla="*/ 2 h 2"/>
                  <a:gd name="T1" fmla="*/ 1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25" name="Freeform 175"/>
              <p:cNvSpPr/>
              <p:nvPr/>
            </p:nvSpPr>
            <p:spPr bwMode="auto">
              <a:xfrm>
                <a:off x="3194" y="2156"/>
                <a:ext cx="0" cy="6"/>
              </a:xfrm>
              <a:custGeom>
                <a:avLst/>
                <a:gdLst>
                  <a:gd name="T0" fmla="*/ 2 h 3"/>
                  <a:gd name="T1" fmla="*/ 2 h 3"/>
                  <a:gd name="T2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0"/>
                      <a:pt x="0" y="2"/>
                      <a:pt x="0" y="2"/>
                    </a:cubicBezTo>
                    <a:cubicBezTo>
                      <a:pt x="0" y="3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26" name="Freeform 176"/>
              <p:cNvSpPr/>
              <p:nvPr/>
            </p:nvSpPr>
            <p:spPr bwMode="auto">
              <a:xfrm>
                <a:off x="3209" y="2196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27" name="Freeform 177"/>
              <p:cNvSpPr/>
              <p:nvPr/>
            </p:nvSpPr>
            <p:spPr bwMode="auto">
              <a:xfrm>
                <a:off x="3472" y="20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28" name="Freeform 178"/>
              <p:cNvSpPr/>
              <p:nvPr/>
            </p:nvSpPr>
            <p:spPr bwMode="auto">
              <a:xfrm>
                <a:off x="3201" y="215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29" name="Freeform 179"/>
              <p:cNvSpPr/>
              <p:nvPr/>
            </p:nvSpPr>
            <p:spPr bwMode="auto">
              <a:xfrm>
                <a:off x="3211" y="2194"/>
                <a:ext cx="2" cy="4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0" y="2"/>
                      <a:pt x="0" y="2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30" name="Freeform 180"/>
              <p:cNvSpPr/>
              <p:nvPr/>
            </p:nvSpPr>
            <p:spPr bwMode="auto">
              <a:xfrm>
                <a:off x="3317" y="2561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31" name="Freeform 181"/>
              <p:cNvSpPr/>
              <p:nvPr/>
            </p:nvSpPr>
            <p:spPr bwMode="auto">
              <a:xfrm>
                <a:off x="3345" y="2535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32" name="Freeform 182"/>
              <p:cNvSpPr/>
              <p:nvPr/>
            </p:nvSpPr>
            <p:spPr bwMode="auto">
              <a:xfrm>
                <a:off x="3211" y="2192"/>
                <a:ext cx="2" cy="6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33" name="Freeform 183"/>
              <p:cNvSpPr/>
              <p:nvPr/>
            </p:nvSpPr>
            <p:spPr bwMode="auto">
              <a:xfrm>
                <a:off x="3266" y="2548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34" name="Freeform 184"/>
              <p:cNvSpPr/>
              <p:nvPr/>
            </p:nvSpPr>
            <p:spPr bwMode="auto">
              <a:xfrm>
                <a:off x="3271" y="25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35" name="Freeform 185"/>
              <p:cNvSpPr/>
              <p:nvPr/>
            </p:nvSpPr>
            <p:spPr bwMode="auto">
              <a:xfrm>
                <a:off x="3273" y="255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36" name="Freeform 186"/>
              <p:cNvSpPr/>
              <p:nvPr/>
            </p:nvSpPr>
            <p:spPr bwMode="auto">
              <a:xfrm>
                <a:off x="3271" y="2557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37" name="Freeform 187"/>
              <p:cNvSpPr/>
              <p:nvPr/>
            </p:nvSpPr>
            <p:spPr bwMode="auto">
              <a:xfrm>
                <a:off x="4616" y="18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38" name="Freeform 188"/>
              <p:cNvSpPr/>
              <p:nvPr/>
            </p:nvSpPr>
            <p:spPr bwMode="auto">
              <a:xfrm>
                <a:off x="3175" y="221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39" name="Freeform 189"/>
              <p:cNvSpPr/>
              <p:nvPr/>
            </p:nvSpPr>
            <p:spPr bwMode="auto">
              <a:xfrm>
                <a:off x="3137" y="2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40" name="Freeform 190"/>
              <p:cNvSpPr/>
              <p:nvPr/>
            </p:nvSpPr>
            <p:spPr bwMode="auto">
              <a:xfrm>
                <a:off x="3203" y="2166"/>
                <a:ext cx="2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1" y="1"/>
                      <a:pt x="0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41" name="Freeform 191"/>
              <p:cNvSpPr/>
              <p:nvPr/>
            </p:nvSpPr>
            <p:spPr bwMode="auto">
              <a:xfrm>
                <a:off x="4497" y="1929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42" name="Freeform 192"/>
              <p:cNvSpPr/>
              <p:nvPr/>
            </p:nvSpPr>
            <p:spPr bwMode="auto">
              <a:xfrm>
                <a:off x="3082" y="2156"/>
                <a:ext cx="131" cy="91"/>
              </a:xfrm>
              <a:custGeom>
                <a:avLst/>
                <a:gdLst>
                  <a:gd name="T0" fmla="*/ 46 w 62"/>
                  <a:gd name="T1" fmla="*/ 23 h 43"/>
                  <a:gd name="T2" fmla="*/ 51 w 62"/>
                  <a:gd name="T3" fmla="*/ 20 h 43"/>
                  <a:gd name="T4" fmla="*/ 54 w 62"/>
                  <a:gd name="T5" fmla="*/ 19 h 43"/>
                  <a:gd name="T6" fmla="*/ 58 w 62"/>
                  <a:gd name="T7" fmla="*/ 21 h 43"/>
                  <a:gd name="T8" fmla="*/ 60 w 62"/>
                  <a:gd name="T9" fmla="*/ 20 h 43"/>
                  <a:gd name="T10" fmla="*/ 61 w 62"/>
                  <a:gd name="T11" fmla="*/ 16 h 43"/>
                  <a:gd name="T12" fmla="*/ 62 w 62"/>
                  <a:gd name="T13" fmla="*/ 13 h 43"/>
                  <a:gd name="T14" fmla="*/ 62 w 62"/>
                  <a:gd name="T15" fmla="*/ 11 h 43"/>
                  <a:gd name="T16" fmla="*/ 58 w 62"/>
                  <a:gd name="T17" fmla="*/ 12 h 43"/>
                  <a:gd name="T18" fmla="*/ 56 w 62"/>
                  <a:gd name="T19" fmla="*/ 9 h 43"/>
                  <a:gd name="T20" fmla="*/ 57 w 62"/>
                  <a:gd name="T21" fmla="*/ 2 h 43"/>
                  <a:gd name="T22" fmla="*/ 56 w 62"/>
                  <a:gd name="T23" fmla="*/ 2 h 43"/>
                  <a:gd name="T24" fmla="*/ 55 w 62"/>
                  <a:gd name="T25" fmla="*/ 5 h 43"/>
                  <a:gd name="T26" fmla="*/ 54 w 62"/>
                  <a:gd name="T27" fmla="*/ 3 h 43"/>
                  <a:gd name="T28" fmla="*/ 53 w 62"/>
                  <a:gd name="T29" fmla="*/ 8 h 43"/>
                  <a:gd name="T30" fmla="*/ 51 w 62"/>
                  <a:gd name="T31" fmla="*/ 3 h 43"/>
                  <a:gd name="T32" fmla="*/ 51 w 62"/>
                  <a:gd name="T33" fmla="*/ 1 h 43"/>
                  <a:gd name="T34" fmla="*/ 50 w 62"/>
                  <a:gd name="T35" fmla="*/ 4 h 43"/>
                  <a:gd name="T36" fmla="*/ 49 w 62"/>
                  <a:gd name="T37" fmla="*/ 2 h 43"/>
                  <a:gd name="T38" fmla="*/ 48 w 62"/>
                  <a:gd name="T39" fmla="*/ 7 h 43"/>
                  <a:gd name="T40" fmla="*/ 47 w 62"/>
                  <a:gd name="T41" fmla="*/ 12 h 43"/>
                  <a:gd name="T42" fmla="*/ 46 w 62"/>
                  <a:gd name="T43" fmla="*/ 7 h 43"/>
                  <a:gd name="T44" fmla="*/ 43 w 62"/>
                  <a:gd name="T45" fmla="*/ 7 h 43"/>
                  <a:gd name="T46" fmla="*/ 42 w 62"/>
                  <a:gd name="T47" fmla="*/ 7 h 43"/>
                  <a:gd name="T48" fmla="*/ 40 w 62"/>
                  <a:gd name="T49" fmla="*/ 8 h 43"/>
                  <a:gd name="T50" fmla="*/ 37 w 62"/>
                  <a:gd name="T51" fmla="*/ 9 h 43"/>
                  <a:gd name="T52" fmla="*/ 36 w 62"/>
                  <a:gd name="T53" fmla="*/ 10 h 43"/>
                  <a:gd name="T54" fmla="*/ 36 w 62"/>
                  <a:gd name="T55" fmla="*/ 10 h 43"/>
                  <a:gd name="T56" fmla="*/ 35 w 62"/>
                  <a:gd name="T57" fmla="*/ 12 h 43"/>
                  <a:gd name="T58" fmla="*/ 34 w 62"/>
                  <a:gd name="T59" fmla="*/ 10 h 43"/>
                  <a:gd name="T60" fmla="*/ 33 w 62"/>
                  <a:gd name="T61" fmla="*/ 12 h 43"/>
                  <a:gd name="T62" fmla="*/ 30 w 62"/>
                  <a:gd name="T63" fmla="*/ 11 h 43"/>
                  <a:gd name="T64" fmla="*/ 28 w 62"/>
                  <a:gd name="T65" fmla="*/ 12 h 43"/>
                  <a:gd name="T66" fmla="*/ 26 w 62"/>
                  <a:gd name="T67" fmla="*/ 12 h 43"/>
                  <a:gd name="T68" fmla="*/ 26 w 62"/>
                  <a:gd name="T69" fmla="*/ 14 h 43"/>
                  <a:gd name="T70" fmla="*/ 25 w 62"/>
                  <a:gd name="T71" fmla="*/ 13 h 43"/>
                  <a:gd name="T72" fmla="*/ 24 w 62"/>
                  <a:gd name="T73" fmla="*/ 15 h 43"/>
                  <a:gd name="T74" fmla="*/ 22 w 62"/>
                  <a:gd name="T75" fmla="*/ 16 h 43"/>
                  <a:gd name="T76" fmla="*/ 21 w 62"/>
                  <a:gd name="T77" fmla="*/ 17 h 43"/>
                  <a:gd name="T78" fmla="*/ 22 w 62"/>
                  <a:gd name="T79" fmla="*/ 25 h 43"/>
                  <a:gd name="T80" fmla="*/ 19 w 62"/>
                  <a:gd name="T81" fmla="*/ 21 h 43"/>
                  <a:gd name="T82" fmla="*/ 17 w 62"/>
                  <a:gd name="T83" fmla="*/ 23 h 43"/>
                  <a:gd name="T84" fmla="*/ 16 w 62"/>
                  <a:gd name="T85" fmla="*/ 23 h 43"/>
                  <a:gd name="T86" fmla="*/ 11 w 62"/>
                  <a:gd name="T87" fmla="*/ 24 h 43"/>
                  <a:gd name="T88" fmla="*/ 10 w 62"/>
                  <a:gd name="T89" fmla="*/ 24 h 43"/>
                  <a:gd name="T90" fmla="*/ 8 w 62"/>
                  <a:gd name="T91" fmla="*/ 31 h 43"/>
                  <a:gd name="T92" fmla="*/ 7 w 62"/>
                  <a:gd name="T93" fmla="*/ 32 h 43"/>
                  <a:gd name="T94" fmla="*/ 12 w 62"/>
                  <a:gd name="T95" fmla="*/ 41 h 43"/>
                  <a:gd name="T96" fmla="*/ 18 w 62"/>
                  <a:gd name="T97" fmla="*/ 38 h 43"/>
                  <a:gd name="T98" fmla="*/ 28 w 62"/>
                  <a:gd name="T99" fmla="*/ 27 h 43"/>
                  <a:gd name="T100" fmla="*/ 31 w 62"/>
                  <a:gd name="T101" fmla="*/ 31 h 43"/>
                  <a:gd name="T102" fmla="*/ 36 w 62"/>
                  <a:gd name="T103" fmla="*/ 29 h 43"/>
                  <a:gd name="T104" fmla="*/ 41 w 62"/>
                  <a:gd name="T105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2" h="43">
                    <a:moveTo>
                      <a:pt x="44" y="25"/>
                    </a:moveTo>
                    <a:cubicBezTo>
                      <a:pt x="44" y="25"/>
                      <a:pt x="44" y="26"/>
                      <a:pt x="44" y="26"/>
                    </a:cubicBezTo>
                    <a:cubicBezTo>
                      <a:pt x="44" y="26"/>
                      <a:pt x="44" y="26"/>
                      <a:pt x="45" y="27"/>
                    </a:cubicBezTo>
                    <a:cubicBezTo>
                      <a:pt x="45" y="26"/>
                      <a:pt x="45" y="25"/>
                      <a:pt x="45" y="25"/>
                    </a:cubicBezTo>
                    <a:cubicBezTo>
                      <a:pt x="46" y="27"/>
                      <a:pt x="46" y="25"/>
                      <a:pt x="46" y="26"/>
                    </a:cubicBezTo>
                    <a:cubicBezTo>
                      <a:pt x="46" y="24"/>
                      <a:pt x="46" y="22"/>
                      <a:pt x="46" y="23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47" y="24"/>
                      <a:pt x="48" y="27"/>
                      <a:pt x="48" y="23"/>
                    </a:cubicBezTo>
                    <a:cubicBezTo>
                      <a:pt x="48" y="25"/>
                      <a:pt x="48" y="25"/>
                      <a:pt x="48" y="25"/>
                    </a:cubicBezTo>
                    <a:cubicBezTo>
                      <a:pt x="49" y="23"/>
                      <a:pt x="50" y="25"/>
                      <a:pt x="50" y="22"/>
                    </a:cubicBezTo>
                    <a:cubicBezTo>
                      <a:pt x="50" y="23"/>
                      <a:pt x="51" y="23"/>
                      <a:pt x="51" y="23"/>
                    </a:cubicBezTo>
                    <a:cubicBezTo>
                      <a:pt x="51" y="22"/>
                      <a:pt x="51" y="22"/>
                      <a:pt x="51" y="20"/>
                    </a:cubicBezTo>
                    <a:cubicBezTo>
                      <a:pt x="51" y="20"/>
                      <a:pt x="52" y="21"/>
                      <a:pt x="52" y="21"/>
                    </a:cubicBezTo>
                    <a:cubicBezTo>
                      <a:pt x="52" y="22"/>
                      <a:pt x="52" y="24"/>
                      <a:pt x="52" y="22"/>
                    </a:cubicBezTo>
                    <a:cubicBezTo>
                      <a:pt x="52" y="23"/>
                      <a:pt x="52" y="23"/>
                      <a:pt x="52" y="23"/>
                    </a:cubicBezTo>
                    <a:cubicBezTo>
                      <a:pt x="53" y="22"/>
                      <a:pt x="53" y="20"/>
                      <a:pt x="53" y="21"/>
                    </a:cubicBezTo>
                    <a:cubicBezTo>
                      <a:pt x="54" y="20"/>
                      <a:pt x="54" y="20"/>
                      <a:pt x="54" y="18"/>
                    </a:cubicBezTo>
                    <a:cubicBezTo>
                      <a:pt x="54" y="18"/>
                      <a:pt x="54" y="20"/>
                      <a:pt x="54" y="19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54" y="21"/>
                      <a:pt x="55" y="20"/>
                      <a:pt x="56" y="19"/>
                    </a:cubicBezTo>
                    <a:cubicBezTo>
                      <a:pt x="56" y="22"/>
                      <a:pt x="56" y="19"/>
                      <a:pt x="57" y="21"/>
                    </a:cubicBezTo>
                    <a:cubicBezTo>
                      <a:pt x="57" y="19"/>
                      <a:pt x="57" y="21"/>
                      <a:pt x="58" y="18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8" y="20"/>
                      <a:pt x="58" y="20"/>
                      <a:pt x="58" y="21"/>
                    </a:cubicBezTo>
                    <a:cubicBezTo>
                      <a:pt x="58" y="21"/>
                      <a:pt x="59" y="19"/>
                      <a:pt x="59" y="18"/>
                    </a:cubicBezTo>
                    <a:cubicBezTo>
                      <a:pt x="59" y="20"/>
                      <a:pt x="59" y="20"/>
                      <a:pt x="59" y="20"/>
                    </a:cubicBezTo>
                    <a:cubicBezTo>
                      <a:pt x="59" y="19"/>
                      <a:pt x="60" y="17"/>
                      <a:pt x="60" y="15"/>
                    </a:cubicBezTo>
                    <a:cubicBezTo>
                      <a:pt x="60" y="16"/>
                      <a:pt x="60" y="15"/>
                      <a:pt x="60" y="16"/>
                    </a:cubicBezTo>
                    <a:cubicBezTo>
                      <a:pt x="60" y="17"/>
                      <a:pt x="59" y="19"/>
                      <a:pt x="59" y="20"/>
                    </a:cubicBezTo>
                    <a:cubicBezTo>
                      <a:pt x="59" y="21"/>
                      <a:pt x="60" y="18"/>
                      <a:pt x="60" y="20"/>
                    </a:cubicBezTo>
                    <a:cubicBezTo>
                      <a:pt x="60" y="20"/>
                      <a:pt x="60" y="20"/>
                      <a:pt x="60" y="18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60" y="20"/>
                      <a:pt x="60" y="20"/>
                      <a:pt x="60" y="19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1" y="17"/>
                      <a:pt x="61" y="17"/>
                      <a:pt x="62" y="15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62" y="15"/>
                      <a:pt x="62" y="14"/>
                      <a:pt x="62" y="16"/>
                    </a:cubicBezTo>
                    <a:cubicBezTo>
                      <a:pt x="61" y="17"/>
                      <a:pt x="61" y="18"/>
                      <a:pt x="61" y="19"/>
                    </a:cubicBezTo>
                    <a:cubicBezTo>
                      <a:pt x="62" y="15"/>
                      <a:pt x="62" y="15"/>
                      <a:pt x="62" y="15"/>
                    </a:cubicBezTo>
                    <a:cubicBezTo>
                      <a:pt x="62" y="16"/>
                      <a:pt x="62" y="16"/>
                      <a:pt x="62" y="14"/>
                    </a:cubicBezTo>
                    <a:cubicBezTo>
                      <a:pt x="62" y="15"/>
                      <a:pt x="62" y="15"/>
                      <a:pt x="62" y="15"/>
                    </a:cubicBezTo>
                    <a:cubicBezTo>
                      <a:pt x="62" y="13"/>
                      <a:pt x="62" y="13"/>
                      <a:pt x="62" y="13"/>
                    </a:cubicBezTo>
                    <a:cubicBezTo>
                      <a:pt x="62" y="14"/>
                      <a:pt x="62" y="12"/>
                      <a:pt x="61" y="14"/>
                    </a:cubicBezTo>
                    <a:cubicBezTo>
                      <a:pt x="61" y="15"/>
                      <a:pt x="61" y="15"/>
                      <a:pt x="61" y="15"/>
                    </a:cubicBezTo>
                    <a:cubicBezTo>
                      <a:pt x="61" y="15"/>
                      <a:pt x="60" y="17"/>
                      <a:pt x="61" y="15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61" y="13"/>
                      <a:pt x="61" y="14"/>
                      <a:pt x="61" y="14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61" y="15"/>
                      <a:pt x="61" y="12"/>
                      <a:pt x="60" y="13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1" y="11"/>
                      <a:pt x="60" y="14"/>
                      <a:pt x="60" y="14"/>
                    </a:cubicBezTo>
                    <a:cubicBezTo>
                      <a:pt x="60" y="13"/>
                      <a:pt x="61" y="11"/>
                      <a:pt x="61" y="10"/>
                    </a:cubicBezTo>
                    <a:cubicBezTo>
                      <a:pt x="60" y="10"/>
                      <a:pt x="59" y="12"/>
                      <a:pt x="59" y="10"/>
                    </a:cubicBezTo>
                    <a:cubicBezTo>
                      <a:pt x="59" y="10"/>
                      <a:pt x="59" y="11"/>
                      <a:pt x="58" y="12"/>
                    </a:cubicBezTo>
                    <a:cubicBezTo>
                      <a:pt x="58" y="12"/>
                      <a:pt x="59" y="9"/>
                      <a:pt x="58" y="11"/>
                    </a:cubicBezTo>
                    <a:cubicBezTo>
                      <a:pt x="58" y="10"/>
                      <a:pt x="58" y="9"/>
                      <a:pt x="59" y="8"/>
                    </a:cubicBezTo>
                    <a:cubicBezTo>
                      <a:pt x="58" y="9"/>
                      <a:pt x="58" y="8"/>
                      <a:pt x="58" y="10"/>
                    </a:cubicBezTo>
                    <a:cubicBezTo>
                      <a:pt x="58" y="9"/>
                      <a:pt x="57" y="9"/>
                      <a:pt x="57" y="9"/>
                    </a:cubicBezTo>
                    <a:cubicBezTo>
                      <a:pt x="57" y="9"/>
                      <a:pt x="57" y="8"/>
                      <a:pt x="57" y="7"/>
                    </a:cubicBezTo>
                    <a:cubicBezTo>
                      <a:pt x="57" y="8"/>
                      <a:pt x="56" y="9"/>
                      <a:pt x="56" y="9"/>
                    </a:cubicBezTo>
                    <a:cubicBezTo>
                      <a:pt x="56" y="11"/>
                      <a:pt x="56" y="11"/>
                      <a:pt x="56" y="12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6" y="11"/>
                      <a:pt x="56" y="9"/>
                      <a:pt x="56" y="9"/>
                    </a:cubicBezTo>
                    <a:cubicBezTo>
                      <a:pt x="56" y="6"/>
                      <a:pt x="56" y="9"/>
                      <a:pt x="56" y="6"/>
                    </a:cubicBezTo>
                    <a:cubicBezTo>
                      <a:pt x="56" y="4"/>
                      <a:pt x="57" y="4"/>
                      <a:pt x="57" y="5"/>
                    </a:cubicBezTo>
                    <a:cubicBezTo>
                      <a:pt x="58" y="3"/>
                      <a:pt x="57" y="5"/>
                      <a:pt x="57" y="2"/>
                    </a:cubicBezTo>
                    <a:cubicBezTo>
                      <a:pt x="57" y="3"/>
                      <a:pt x="57" y="4"/>
                      <a:pt x="56" y="4"/>
                    </a:cubicBezTo>
                    <a:cubicBezTo>
                      <a:pt x="56" y="5"/>
                      <a:pt x="56" y="6"/>
                      <a:pt x="56" y="7"/>
                    </a:cubicBezTo>
                    <a:cubicBezTo>
                      <a:pt x="56" y="9"/>
                      <a:pt x="56" y="5"/>
                      <a:pt x="56" y="5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6" y="3"/>
                      <a:pt x="55" y="5"/>
                      <a:pt x="55" y="5"/>
                    </a:cubicBezTo>
                    <a:cubicBezTo>
                      <a:pt x="55" y="1"/>
                      <a:pt x="56" y="4"/>
                      <a:pt x="56" y="2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5" y="0"/>
                      <a:pt x="56" y="3"/>
                      <a:pt x="55" y="2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55" y="3"/>
                      <a:pt x="55" y="4"/>
                      <a:pt x="55" y="4"/>
                    </a:cubicBezTo>
                    <a:cubicBezTo>
                      <a:pt x="55" y="7"/>
                      <a:pt x="55" y="5"/>
                      <a:pt x="55" y="5"/>
                    </a:cubicBezTo>
                    <a:cubicBezTo>
                      <a:pt x="54" y="7"/>
                      <a:pt x="55" y="5"/>
                      <a:pt x="55" y="7"/>
                    </a:cubicBezTo>
                    <a:cubicBezTo>
                      <a:pt x="55" y="8"/>
                      <a:pt x="54" y="9"/>
                      <a:pt x="54" y="9"/>
                    </a:cubicBezTo>
                    <a:cubicBezTo>
                      <a:pt x="54" y="9"/>
                      <a:pt x="54" y="7"/>
                      <a:pt x="54" y="6"/>
                    </a:cubicBezTo>
                    <a:cubicBezTo>
                      <a:pt x="54" y="5"/>
                      <a:pt x="54" y="5"/>
                      <a:pt x="54" y="6"/>
                    </a:cubicBezTo>
                    <a:cubicBezTo>
                      <a:pt x="55" y="4"/>
                      <a:pt x="54" y="3"/>
                      <a:pt x="55" y="1"/>
                    </a:cubicBezTo>
                    <a:cubicBezTo>
                      <a:pt x="54" y="0"/>
                      <a:pt x="54" y="2"/>
                      <a:pt x="54" y="3"/>
                    </a:cubicBezTo>
                    <a:cubicBezTo>
                      <a:pt x="54" y="3"/>
                      <a:pt x="54" y="5"/>
                      <a:pt x="54" y="5"/>
                    </a:cubicBezTo>
                    <a:cubicBezTo>
                      <a:pt x="54" y="10"/>
                      <a:pt x="54" y="2"/>
                      <a:pt x="53" y="3"/>
                    </a:cubicBezTo>
                    <a:cubicBezTo>
                      <a:pt x="53" y="6"/>
                      <a:pt x="53" y="7"/>
                      <a:pt x="53" y="10"/>
                    </a:cubicBezTo>
                    <a:cubicBezTo>
                      <a:pt x="53" y="11"/>
                      <a:pt x="53" y="12"/>
                      <a:pt x="53" y="11"/>
                    </a:cubicBezTo>
                    <a:cubicBezTo>
                      <a:pt x="53" y="9"/>
                      <a:pt x="53" y="10"/>
                      <a:pt x="53" y="8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4"/>
                      <a:pt x="52" y="2"/>
                      <a:pt x="52" y="1"/>
                    </a:cubicBezTo>
                    <a:cubicBezTo>
                      <a:pt x="52" y="2"/>
                      <a:pt x="52" y="3"/>
                      <a:pt x="52" y="4"/>
                    </a:cubicBezTo>
                    <a:cubicBezTo>
                      <a:pt x="52" y="3"/>
                      <a:pt x="52" y="2"/>
                      <a:pt x="52" y="2"/>
                    </a:cubicBezTo>
                    <a:cubicBezTo>
                      <a:pt x="52" y="3"/>
                      <a:pt x="52" y="5"/>
                      <a:pt x="52" y="5"/>
                    </a:cubicBezTo>
                    <a:cubicBezTo>
                      <a:pt x="52" y="5"/>
                      <a:pt x="51" y="3"/>
                      <a:pt x="51" y="3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2" y="3"/>
                      <a:pt x="52" y="0"/>
                      <a:pt x="51" y="1"/>
                    </a:cubicBezTo>
                    <a:cubicBezTo>
                      <a:pt x="51" y="2"/>
                      <a:pt x="51" y="4"/>
                      <a:pt x="51" y="5"/>
                    </a:cubicBezTo>
                    <a:cubicBezTo>
                      <a:pt x="51" y="6"/>
                      <a:pt x="51" y="4"/>
                      <a:pt x="51" y="5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51" y="4"/>
                      <a:pt x="51" y="0"/>
                      <a:pt x="51" y="1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51" y="2"/>
                      <a:pt x="51" y="2"/>
                      <a:pt x="51" y="1"/>
                    </a:cubicBezTo>
                    <a:cubicBezTo>
                      <a:pt x="51" y="2"/>
                      <a:pt x="50" y="2"/>
                      <a:pt x="50" y="2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0" y="2"/>
                      <a:pt x="50" y="4"/>
                      <a:pt x="50" y="2"/>
                    </a:cubicBezTo>
                    <a:cubicBezTo>
                      <a:pt x="50" y="5"/>
                      <a:pt x="50" y="2"/>
                      <a:pt x="50" y="4"/>
                    </a:cubicBezTo>
                    <a:cubicBezTo>
                      <a:pt x="51" y="5"/>
                      <a:pt x="50" y="5"/>
                      <a:pt x="50" y="6"/>
                    </a:cubicBezTo>
                    <a:cubicBezTo>
                      <a:pt x="50" y="3"/>
                      <a:pt x="50" y="5"/>
                      <a:pt x="50" y="5"/>
                    </a:cubicBezTo>
                    <a:cubicBezTo>
                      <a:pt x="50" y="4"/>
                      <a:pt x="49" y="4"/>
                      <a:pt x="49" y="3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9" y="2"/>
                      <a:pt x="49" y="6"/>
                      <a:pt x="49" y="5"/>
                    </a:cubicBezTo>
                    <a:cubicBezTo>
                      <a:pt x="49" y="4"/>
                      <a:pt x="49" y="2"/>
                      <a:pt x="49" y="2"/>
                    </a:cubicBezTo>
                    <a:cubicBezTo>
                      <a:pt x="49" y="4"/>
                      <a:pt x="49" y="5"/>
                      <a:pt x="49" y="7"/>
                    </a:cubicBezTo>
                    <a:cubicBezTo>
                      <a:pt x="48" y="6"/>
                      <a:pt x="49" y="4"/>
                      <a:pt x="48" y="2"/>
                    </a:cubicBezTo>
                    <a:cubicBezTo>
                      <a:pt x="48" y="4"/>
                      <a:pt x="48" y="0"/>
                      <a:pt x="48" y="3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48" y="6"/>
                      <a:pt x="48" y="5"/>
                      <a:pt x="48" y="4"/>
                    </a:cubicBezTo>
                    <a:cubicBezTo>
                      <a:pt x="48" y="4"/>
                      <a:pt x="48" y="6"/>
                      <a:pt x="48" y="7"/>
                    </a:cubicBezTo>
                    <a:cubicBezTo>
                      <a:pt x="48" y="6"/>
                      <a:pt x="48" y="9"/>
                      <a:pt x="47" y="7"/>
                    </a:cubicBezTo>
                    <a:cubicBezTo>
                      <a:pt x="47" y="6"/>
                      <a:pt x="48" y="7"/>
                      <a:pt x="48" y="5"/>
                    </a:cubicBezTo>
                    <a:cubicBezTo>
                      <a:pt x="47" y="5"/>
                      <a:pt x="48" y="9"/>
                      <a:pt x="47" y="10"/>
                    </a:cubicBezTo>
                    <a:cubicBezTo>
                      <a:pt x="48" y="11"/>
                      <a:pt x="48" y="14"/>
                      <a:pt x="48" y="15"/>
                    </a:cubicBezTo>
                    <a:cubicBezTo>
                      <a:pt x="47" y="14"/>
                      <a:pt x="48" y="14"/>
                      <a:pt x="47" y="12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7" y="9"/>
                      <a:pt x="47" y="7"/>
                      <a:pt x="47" y="5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47" y="3"/>
                      <a:pt x="47" y="3"/>
                      <a:pt x="47" y="3"/>
                    </a:cubicBezTo>
                    <a:cubicBezTo>
                      <a:pt x="47" y="5"/>
                      <a:pt x="46" y="3"/>
                      <a:pt x="46" y="4"/>
                    </a:cubicBezTo>
                    <a:cubicBezTo>
                      <a:pt x="46" y="6"/>
                      <a:pt x="46" y="3"/>
                      <a:pt x="46" y="5"/>
                    </a:cubicBezTo>
                    <a:cubicBezTo>
                      <a:pt x="46" y="5"/>
                      <a:pt x="47" y="8"/>
                      <a:pt x="46" y="7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6" y="3"/>
                      <a:pt x="46" y="6"/>
                      <a:pt x="46" y="5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5" y="4"/>
                      <a:pt x="44" y="4"/>
                      <a:pt x="44" y="8"/>
                    </a:cubicBezTo>
                    <a:cubicBezTo>
                      <a:pt x="44" y="6"/>
                      <a:pt x="43" y="6"/>
                      <a:pt x="43" y="5"/>
                    </a:cubicBezTo>
                    <a:cubicBezTo>
                      <a:pt x="43" y="6"/>
                      <a:pt x="43" y="7"/>
                      <a:pt x="43" y="7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2" y="4"/>
                      <a:pt x="42" y="6"/>
                      <a:pt x="42" y="7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2" y="4"/>
                      <a:pt x="42" y="7"/>
                      <a:pt x="42" y="7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2" y="8"/>
                      <a:pt x="42" y="8"/>
                      <a:pt x="41" y="6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1" y="6"/>
                      <a:pt x="41" y="6"/>
                      <a:pt x="40" y="7"/>
                    </a:cubicBezTo>
                    <a:cubicBezTo>
                      <a:pt x="41" y="7"/>
                      <a:pt x="41" y="8"/>
                      <a:pt x="41" y="9"/>
                    </a:cubicBezTo>
                    <a:cubicBezTo>
                      <a:pt x="41" y="12"/>
                      <a:pt x="41" y="9"/>
                      <a:pt x="41" y="10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5"/>
                      <a:pt x="39" y="7"/>
                      <a:pt x="39" y="7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38" y="6"/>
                      <a:pt x="38" y="8"/>
                      <a:pt x="38" y="8"/>
                    </a:cubicBezTo>
                    <a:cubicBezTo>
                      <a:pt x="38" y="9"/>
                      <a:pt x="38" y="11"/>
                      <a:pt x="38" y="11"/>
                    </a:cubicBezTo>
                    <a:cubicBezTo>
                      <a:pt x="38" y="13"/>
                      <a:pt x="38" y="9"/>
                      <a:pt x="37" y="8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9"/>
                      <a:pt x="37" y="10"/>
                      <a:pt x="37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6" y="9"/>
                      <a:pt x="36" y="8"/>
                      <a:pt x="36" y="8"/>
                    </a:cubicBezTo>
                    <a:cubicBezTo>
                      <a:pt x="36" y="10"/>
                      <a:pt x="36" y="9"/>
                      <a:pt x="36" y="10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5" y="8"/>
                      <a:pt x="36" y="10"/>
                      <a:pt x="36" y="11"/>
                    </a:cubicBezTo>
                    <a:cubicBezTo>
                      <a:pt x="36" y="12"/>
                      <a:pt x="36" y="11"/>
                      <a:pt x="35" y="10"/>
                    </a:cubicBezTo>
                    <a:cubicBezTo>
                      <a:pt x="35" y="9"/>
                      <a:pt x="36" y="10"/>
                      <a:pt x="36" y="10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6" y="10"/>
                      <a:pt x="35" y="10"/>
                    </a:cubicBezTo>
                    <a:cubicBezTo>
                      <a:pt x="35" y="10"/>
                      <a:pt x="35" y="10"/>
                      <a:pt x="35" y="9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35" y="11"/>
                      <a:pt x="35" y="11"/>
                      <a:pt x="35" y="12"/>
                    </a:cubicBezTo>
                    <a:cubicBezTo>
                      <a:pt x="35" y="12"/>
                      <a:pt x="35" y="13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3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5" y="12"/>
                      <a:pt x="35" y="12"/>
                      <a:pt x="35" y="13"/>
                    </a:cubicBezTo>
                    <a:cubicBezTo>
                      <a:pt x="34" y="11"/>
                      <a:pt x="34" y="9"/>
                      <a:pt x="33" y="9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11"/>
                      <a:pt x="33" y="10"/>
                      <a:pt x="33" y="9"/>
                    </a:cubicBezTo>
                    <a:cubicBezTo>
                      <a:pt x="33" y="8"/>
                      <a:pt x="34" y="14"/>
                      <a:pt x="33" y="13"/>
                    </a:cubicBezTo>
                    <a:cubicBezTo>
                      <a:pt x="33" y="11"/>
                      <a:pt x="33" y="10"/>
                      <a:pt x="32" y="10"/>
                    </a:cubicBezTo>
                    <a:cubicBezTo>
                      <a:pt x="33" y="10"/>
                      <a:pt x="33" y="11"/>
                      <a:pt x="33" y="11"/>
                    </a:cubicBezTo>
                    <a:cubicBezTo>
                      <a:pt x="33" y="12"/>
                      <a:pt x="32" y="10"/>
                      <a:pt x="33" y="11"/>
                    </a:cubicBezTo>
                    <a:cubicBezTo>
                      <a:pt x="33" y="12"/>
                      <a:pt x="33" y="12"/>
                      <a:pt x="33" y="12"/>
                    </a:cubicBezTo>
                    <a:cubicBezTo>
                      <a:pt x="32" y="8"/>
                      <a:pt x="32" y="11"/>
                      <a:pt x="31" y="9"/>
                    </a:cubicBezTo>
                    <a:cubicBezTo>
                      <a:pt x="31" y="12"/>
                      <a:pt x="31" y="10"/>
                      <a:pt x="31" y="11"/>
                    </a:cubicBezTo>
                    <a:cubicBezTo>
                      <a:pt x="30" y="9"/>
                      <a:pt x="31" y="12"/>
                      <a:pt x="30" y="10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0" y="11"/>
                      <a:pt x="32" y="16"/>
                      <a:pt x="31" y="13"/>
                    </a:cubicBezTo>
                    <a:cubicBezTo>
                      <a:pt x="30" y="13"/>
                      <a:pt x="30" y="12"/>
                      <a:pt x="30" y="11"/>
                    </a:cubicBezTo>
                    <a:cubicBezTo>
                      <a:pt x="29" y="9"/>
                      <a:pt x="30" y="14"/>
                      <a:pt x="29" y="11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3"/>
                      <a:pt x="29" y="12"/>
                      <a:pt x="29" y="11"/>
                    </a:cubicBezTo>
                    <a:cubicBezTo>
                      <a:pt x="29" y="12"/>
                      <a:pt x="29" y="13"/>
                      <a:pt x="29" y="12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8" y="10"/>
                      <a:pt x="28" y="11"/>
                      <a:pt x="28" y="12"/>
                    </a:cubicBezTo>
                    <a:cubicBezTo>
                      <a:pt x="28" y="11"/>
                      <a:pt x="28" y="12"/>
                      <a:pt x="27" y="11"/>
                    </a:cubicBezTo>
                    <a:cubicBezTo>
                      <a:pt x="28" y="13"/>
                      <a:pt x="26" y="10"/>
                      <a:pt x="27" y="13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7" y="13"/>
                      <a:pt x="28" y="15"/>
                      <a:pt x="28" y="15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6" y="11"/>
                      <a:pt x="27" y="13"/>
                      <a:pt x="26" y="12"/>
                    </a:cubicBezTo>
                    <a:cubicBezTo>
                      <a:pt x="27" y="13"/>
                      <a:pt x="26" y="12"/>
                      <a:pt x="26" y="13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6" y="15"/>
                      <a:pt x="26" y="13"/>
                      <a:pt x="26" y="13"/>
                    </a:cubicBezTo>
                    <a:cubicBezTo>
                      <a:pt x="25" y="12"/>
                      <a:pt x="26" y="13"/>
                      <a:pt x="26" y="13"/>
                    </a:cubicBezTo>
                    <a:cubicBezTo>
                      <a:pt x="26" y="13"/>
                      <a:pt x="26" y="13"/>
                      <a:pt x="26" y="14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6" y="13"/>
                      <a:pt x="26" y="13"/>
                      <a:pt x="26" y="14"/>
                    </a:cubicBezTo>
                    <a:cubicBezTo>
                      <a:pt x="26" y="13"/>
                      <a:pt x="26" y="13"/>
                      <a:pt x="25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4" y="11"/>
                      <a:pt x="25" y="13"/>
                      <a:pt x="25" y="13"/>
                    </a:cubicBezTo>
                    <a:cubicBezTo>
                      <a:pt x="24" y="12"/>
                      <a:pt x="24" y="14"/>
                      <a:pt x="24" y="15"/>
                    </a:cubicBezTo>
                    <a:cubicBezTo>
                      <a:pt x="24" y="15"/>
                      <a:pt x="24" y="14"/>
                      <a:pt x="24" y="14"/>
                    </a:cubicBezTo>
                    <a:cubicBezTo>
                      <a:pt x="24" y="15"/>
                      <a:pt x="24" y="16"/>
                      <a:pt x="24" y="15"/>
                    </a:cubicBezTo>
                    <a:cubicBezTo>
                      <a:pt x="24" y="16"/>
                      <a:pt x="23" y="14"/>
                      <a:pt x="23" y="14"/>
                    </a:cubicBezTo>
                    <a:cubicBezTo>
                      <a:pt x="23" y="14"/>
                      <a:pt x="24" y="15"/>
                      <a:pt x="24" y="15"/>
                    </a:cubicBezTo>
                    <a:cubicBezTo>
                      <a:pt x="23" y="13"/>
                      <a:pt x="23" y="17"/>
                      <a:pt x="23" y="15"/>
                    </a:cubicBezTo>
                    <a:cubicBezTo>
                      <a:pt x="23" y="15"/>
                      <a:pt x="22" y="14"/>
                      <a:pt x="22" y="14"/>
                    </a:cubicBezTo>
                    <a:cubicBezTo>
                      <a:pt x="22" y="15"/>
                      <a:pt x="22" y="16"/>
                      <a:pt x="23" y="17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7"/>
                    </a:cubicBezTo>
                    <a:cubicBezTo>
                      <a:pt x="23" y="18"/>
                      <a:pt x="23" y="20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19"/>
                      <a:pt x="22" y="20"/>
                      <a:pt x="22" y="19"/>
                    </a:cubicBezTo>
                    <a:cubicBezTo>
                      <a:pt x="21" y="16"/>
                      <a:pt x="21" y="17"/>
                      <a:pt x="21" y="17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7"/>
                      <a:pt x="21" y="17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1" y="20"/>
                      <a:pt x="21" y="19"/>
                    </a:cubicBezTo>
                    <a:cubicBezTo>
                      <a:pt x="21" y="20"/>
                      <a:pt x="22" y="22"/>
                      <a:pt x="22" y="24"/>
                    </a:cubicBezTo>
                    <a:cubicBezTo>
                      <a:pt x="22" y="24"/>
                      <a:pt x="22" y="25"/>
                      <a:pt x="22" y="25"/>
                    </a:cubicBezTo>
                    <a:cubicBezTo>
                      <a:pt x="21" y="24"/>
                      <a:pt x="22" y="25"/>
                      <a:pt x="22" y="24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2"/>
                      <a:pt x="20" y="20"/>
                      <a:pt x="20" y="19"/>
                    </a:cubicBezTo>
                    <a:cubicBezTo>
                      <a:pt x="20" y="20"/>
                      <a:pt x="19" y="19"/>
                      <a:pt x="19" y="19"/>
                    </a:cubicBezTo>
                    <a:cubicBezTo>
                      <a:pt x="20" y="22"/>
                      <a:pt x="19" y="21"/>
                      <a:pt x="20" y="23"/>
                    </a:cubicBezTo>
                    <a:cubicBezTo>
                      <a:pt x="20" y="24"/>
                      <a:pt x="19" y="21"/>
                      <a:pt x="19" y="21"/>
                    </a:cubicBezTo>
                    <a:cubicBezTo>
                      <a:pt x="19" y="22"/>
                      <a:pt x="18" y="21"/>
                      <a:pt x="18" y="22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2"/>
                      <a:pt x="17" y="21"/>
                      <a:pt x="18" y="24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9" y="25"/>
                      <a:pt x="18" y="24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8" y="24"/>
                      <a:pt x="16" y="22"/>
                      <a:pt x="17" y="24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6" y="23"/>
                      <a:pt x="17" y="25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2"/>
                      <a:pt x="17" y="25"/>
                      <a:pt x="16" y="24"/>
                    </a:cubicBezTo>
                    <a:cubicBezTo>
                      <a:pt x="16" y="24"/>
                      <a:pt x="16" y="23"/>
                      <a:pt x="16" y="23"/>
                    </a:cubicBezTo>
                    <a:cubicBezTo>
                      <a:pt x="16" y="24"/>
                      <a:pt x="16" y="24"/>
                      <a:pt x="16" y="25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3"/>
                      <a:pt x="13" y="23"/>
                      <a:pt x="13" y="26"/>
                    </a:cubicBezTo>
                    <a:cubicBezTo>
                      <a:pt x="11" y="24"/>
                      <a:pt x="12" y="24"/>
                      <a:pt x="11" y="23"/>
                    </a:cubicBezTo>
                    <a:cubicBezTo>
                      <a:pt x="12" y="25"/>
                      <a:pt x="11" y="24"/>
                      <a:pt x="11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5"/>
                      <a:pt x="11" y="23"/>
                      <a:pt x="11" y="24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2" y="26"/>
                      <a:pt x="10" y="22"/>
                      <a:pt x="11" y="25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1" y="26"/>
                      <a:pt x="9" y="23"/>
                      <a:pt x="10" y="25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9" y="24"/>
                      <a:pt x="11" y="27"/>
                      <a:pt x="10" y="25"/>
                    </a:cubicBezTo>
                    <a:cubicBezTo>
                      <a:pt x="10" y="26"/>
                      <a:pt x="10" y="26"/>
                      <a:pt x="11" y="28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7"/>
                      <a:pt x="8" y="27"/>
                      <a:pt x="9" y="30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9" y="31"/>
                      <a:pt x="6" y="27"/>
                      <a:pt x="8" y="31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8" y="32"/>
                      <a:pt x="7" y="31"/>
                      <a:pt x="8" y="32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7" y="31"/>
                      <a:pt x="8" y="33"/>
                      <a:pt x="8" y="33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5" y="30"/>
                      <a:pt x="2" y="29"/>
                      <a:pt x="4" y="33"/>
                    </a:cubicBezTo>
                    <a:cubicBezTo>
                      <a:pt x="4" y="33"/>
                      <a:pt x="3" y="31"/>
                      <a:pt x="3" y="31"/>
                    </a:cubicBezTo>
                    <a:cubicBezTo>
                      <a:pt x="4" y="34"/>
                      <a:pt x="0" y="30"/>
                      <a:pt x="2" y="35"/>
                    </a:cubicBezTo>
                    <a:cubicBezTo>
                      <a:pt x="3" y="36"/>
                      <a:pt x="6" y="41"/>
                      <a:pt x="6" y="41"/>
                    </a:cubicBezTo>
                    <a:cubicBezTo>
                      <a:pt x="6" y="39"/>
                      <a:pt x="9" y="40"/>
                      <a:pt x="11" y="42"/>
                    </a:cubicBezTo>
                    <a:cubicBezTo>
                      <a:pt x="11" y="41"/>
                      <a:pt x="11" y="40"/>
                      <a:pt x="12" y="41"/>
                    </a:cubicBezTo>
                    <a:cubicBezTo>
                      <a:pt x="13" y="40"/>
                      <a:pt x="17" y="43"/>
                      <a:pt x="17" y="40"/>
                    </a:cubicBezTo>
                    <a:cubicBezTo>
                      <a:pt x="17" y="40"/>
                      <a:pt x="16" y="39"/>
                      <a:pt x="16" y="38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6" y="37"/>
                      <a:pt x="17" y="39"/>
                      <a:pt x="17" y="39"/>
                    </a:cubicBezTo>
                    <a:cubicBezTo>
                      <a:pt x="17" y="39"/>
                      <a:pt x="18" y="38"/>
                      <a:pt x="18" y="38"/>
                    </a:cubicBezTo>
                    <a:cubicBezTo>
                      <a:pt x="18" y="36"/>
                      <a:pt x="19" y="38"/>
                      <a:pt x="18" y="36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18" y="36"/>
                      <a:pt x="18" y="35"/>
                      <a:pt x="20" y="38"/>
                    </a:cubicBezTo>
                    <a:cubicBezTo>
                      <a:pt x="22" y="39"/>
                      <a:pt x="23" y="37"/>
                      <a:pt x="25" y="37"/>
                    </a:cubicBezTo>
                    <a:cubicBezTo>
                      <a:pt x="26" y="35"/>
                      <a:pt x="27" y="33"/>
                      <a:pt x="29" y="32"/>
                    </a:cubicBezTo>
                    <a:cubicBezTo>
                      <a:pt x="28" y="28"/>
                      <a:pt x="29" y="30"/>
                      <a:pt x="28" y="27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6"/>
                      <a:pt x="29" y="28"/>
                      <a:pt x="30" y="29"/>
                    </a:cubicBezTo>
                    <a:cubicBezTo>
                      <a:pt x="29" y="28"/>
                      <a:pt x="30" y="29"/>
                      <a:pt x="29" y="27"/>
                    </a:cubicBezTo>
                    <a:cubicBezTo>
                      <a:pt x="29" y="25"/>
                      <a:pt x="30" y="30"/>
                      <a:pt x="30" y="29"/>
                    </a:cubicBezTo>
                    <a:cubicBezTo>
                      <a:pt x="30" y="29"/>
                      <a:pt x="30" y="27"/>
                      <a:pt x="30" y="28"/>
                    </a:cubicBezTo>
                    <a:cubicBezTo>
                      <a:pt x="30" y="26"/>
                      <a:pt x="30" y="29"/>
                      <a:pt x="31" y="31"/>
                    </a:cubicBezTo>
                    <a:cubicBezTo>
                      <a:pt x="32" y="30"/>
                      <a:pt x="32" y="28"/>
                      <a:pt x="33" y="29"/>
                    </a:cubicBezTo>
                    <a:cubicBezTo>
                      <a:pt x="33" y="29"/>
                      <a:pt x="33" y="27"/>
                      <a:pt x="33" y="27"/>
                    </a:cubicBezTo>
                    <a:cubicBezTo>
                      <a:pt x="34" y="30"/>
                      <a:pt x="33" y="26"/>
                      <a:pt x="33" y="27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4" y="30"/>
                      <a:pt x="34" y="28"/>
                      <a:pt x="35" y="29"/>
                    </a:cubicBezTo>
                    <a:cubicBezTo>
                      <a:pt x="35" y="28"/>
                      <a:pt x="36" y="30"/>
                      <a:pt x="36" y="29"/>
                    </a:cubicBezTo>
                    <a:cubicBezTo>
                      <a:pt x="36" y="30"/>
                      <a:pt x="36" y="29"/>
                      <a:pt x="36" y="30"/>
                    </a:cubicBezTo>
                    <a:cubicBezTo>
                      <a:pt x="36" y="26"/>
                      <a:pt x="37" y="31"/>
                      <a:pt x="37" y="2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8" y="29"/>
                      <a:pt x="39" y="29"/>
                      <a:pt x="40" y="27"/>
                    </a:cubicBezTo>
                    <a:cubicBezTo>
                      <a:pt x="40" y="27"/>
                      <a:pt x="41" y="30"/>
                      <a:pt x="41" y="28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41" y="27"/>
                      <a:pt x="41" y="28"/>
                      <a:pt x="42" y="28"/>
                    </a:cubicBezTo>
                    <a:cubicBezTo>
                      <a:pt x="42" y="27"/>
                      <a:pt x="42" y="28"/>
                      <a:pt x="43" y="28"/>
                    </a:cubicBezTo>
                    <a:cubicBezTo>
                      <a:pt x="43" y="28"/>
                      <a:pt x="43" y="27"/>
                      <a:pt x="42" y="27"/>
                    </a:cubicBezTo>
                    <a:cubicBezTo>
                      <a:pt x="43" y="29"/>
                      <a:pt x="43" y="26"/>
                      <a:pt x="44" y="27"/>
                    </a:cubicBezTo>
                    <a:cubicBezTo>
                      <a:pt x="43" y="24"/>
                      <a:pt x="44" y="26"/>
                      <a:pt x="4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43" name="Freeform 193"/>
              <p:cNvSpPr/>
              <p:nvPr/>
            </p:nvSpPr>
            <p:spPr bwMode="auto">
              <a:xfrm>
                <a:off x="3192" y="2160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44" name="Freeform 194"/>
              <p:cNvSpPr/>
              <p:nvPr/>
            </p:nvSpPr>
            <p:spPr bwMode="auto">
              <a:xfrm>
                <a:off x="3146" y="2177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2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45" name="Freeform 195"/>
              <p:cNvSpPr/>
              <p:nvPr/>
            </p:nvSpPr>
            <p:spPr bwMode="auto">
              <a:xfrm>
                <a:off x="3264" y="1853"/>
                <a:ext cx="2" cy="4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0"/>
                      <a:pt x="0" y="2"/>
                      <a:pt x="0" y="1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46" name="Freeform 196"/>
              <p:cNvSpPr/>
              <p:nvPr/>
            </p:nvSpPr>
            <p:spPr bwMode="auto">
              <a:xfrm>
                <a:off x="3209" y="1836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47" name="Freeform 197"/>
              <p:cNvSpPr/>
              <p:nvPr/>
            </p:nvSpPr>
            <p:spPr bwMode="auto">
              <a:xfrm>
                <a:off x="3343" y="2470"/>
                <a:ext cx="2" cy="4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1 h 2"/>
                  <a:gd name="T4" fmla="*/ 1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0"/>
                      <a:pt x="1" y="2"/>
                      <a:pt x="0" y="1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48" name="Freeform 198"/>
              <p:cNvSpPr/>
              <p:nvPr/>
            </p:nvSpPr>
            <p:spPr bwMode="auto">
              <a:xfrm>
                <a:off x="3186" y="18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49" name="Freeform 199"/>
              <p:cNvSpPr/>
              <p:nvPr/>
            </p:nvSpPr>
            <p:spPr bwMode="auto">
              <a:xfrm>
                <a:off x="3188" y="1825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50" name="Freeform 200"/>
              <p:cNvSpPr/>
              <p:nvPr/>
            </p:nvSpPr>
            <p:spPr bwMode="auto">
              <a:xfrm>
                <a:off x="3184" y="1833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51" name="Freeform 201"/>
              <p:cNvSpPr/>
              <p:nvPr/>
            </p:nvSpPr>
            <p:spPr bwMode="auto">
              <a:xfrm>
                <a:off x="3351" y="2465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52" name="Freeform 202"/>
              <p:cNvSpPr/>
              <p:nvPr/>
            </p:nvSpPr>
            <p:spPr bwMode="auto">
              <a:xfrm>
                <a:off x="3173" y="1831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2 w 2"/>
                  <a:gd name="T3" fmla="*/ 0 h 5"/>
                  <a:gd name="T4" fmla="*/ 0 w 2"/>
                  <a:gd name="T5" fmla="*/ 5 h 5"/>
                  <a:gd name="T6" fmla="*/ 2 w 2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53" name="Freeform 203"/>
              <p:cNvSpPr/>
              <p:nvPr/>
            </p:nvSpPr>
            <p:spPr bwMode="auto">
              <a:xfrm>
                <a:off x="3536" y="1554"/>
                <a:ext cx="8" cy="2"/>
              </a:xfrm>
              <a:custGeom>
                <a:avLst/>
                <a:gdLst>
                  <a:gd name="T0" fmla="*/ 0 w 4"/>
                  <a:gd name="T1" fmla="*/ 1 h 1"/>
                  <a:gd name="T2" fmla="*/ 0 w 4"/>
                  <a:gd name="T3" fmla="*/ 1 h 1"/>
                  <a:gd name="T4" fmla="*/ 1 w 4"/>
                  <a:gd name="T5" fmla="*/ 1 h 1"/>
                  <a:gd name="T6" fmla="*/ 2 w 4"/>
                  <a:gd name="T7" fmla="*/ 0 h 1"/>
                  <a:gd name="T8" fmla="*/ 4 w 4"/>
                  <a:gd name="T9" fmla="*/ 0 h 1"/>
                  <a:gd name="T10" fmla="*/ 0 w 4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3" y="0"/>
                      <a:pt x="1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454" name="Freeform 204"/>
              <p:cNvSpPr/>
              <p:nvPr/>
            </p:nvSpPr>
            <p:spPr bwMode="auto">
              <a:xfrm>
                <a:off x="3538" y="1556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</p:grpSp>
        <p:grpSp>
          <p:nvGrpSpPr>
            <p:cNvPr id="6" name="Group 406"/>
            <p:cNvGrpSpPr/>
            <p:nvPr/>
          </p:nvGrpSpPr>
          <p:grpSpPr bwMode="auto">
            <a:xfrm>
              <a:off x="3112" y="1551"/>
              <a:ext cx="1462" cy="1559"/>
              <a:chOff x="3112" y="1551"/>
              <a:chExt cx="1462" cy="1559"/>
            </a:xfrm>
            <a:grpFill/>
          </p:grpSpPr>
          <p:sp>
            <p:nvSpPr>
              <p:cNvPr id="55" name="Freeform 206"/>
              <p:cNvSpPr/>
              <p:nvPr/>
            </p:nvSpPr>
            <p:spPr bwMode="auto">
              <a:xfrm>
                <a:off x="3534" y="1558"/>
                <a:ext cx="4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56" name="Freeform 207"/>
              <p:cNvSpPr/>
              <p:nvPr/>
            </p:nvSpPr>
            <p:spPr bwMode="auto">
              <a:xfrm>
                <a:off x="3513" y="1581"/>
                <a:ext cx="4" cy="2"/>
              </a:xfrm>
              <a:custGeom>
                <a:avLst/>
                <a:gdLst>
                  <a:gd name="T0" fmla="*/ 1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1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57" name="Freeform 208"/>
              <p:cNvSpPr/>
              <p:nvPr/>
            </p:nvSpPr>
            <p:spPr bwMode="auto">
              <a:xfrm>
                <a:off x="3513" y="1579"/>
                <a:ext cx="6" cy="2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1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1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58" name="Freeform 209"/>
              <p:cNvSpPr/>
              <p:nvPr/>
            </p:nvSpPr>
            <p:spPr bwMode="auto">
              <a:xfrm>
                <a:off x="3536" y="1551"/>
                <a:ext cx="4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1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59" name="Freeform 210"/>
              <p:cNvSpPr/>
              <p:nvPr/>
            </p:nvSpPr>
            <p:spPr bwMode="auto">
              <a:xfrm>
                <a:off x="3112" y="1810"/>
                <a:ext cx="161" cy="87"/>
              </a:xfrm>
              <a:custGeom>
                <a:avLst/>
                <a:gdLst>
                  <a:gd name="T0" fmla="*/ 12 w 76"/>
                  <a:gd name="T1" fmla="*/ 18 h 41"/>
                  <a:gd name="T2" fmla="*/ 22 w 76"/>
                  <a:gd name="T3" fmla="*/ 26 h 41"/>
                  <a:gd name="T4" fmla="*/ 33 w 76"/>
                  <a:gd name="T5" fmla="*/ 25 h 41"/>
                  <a:gd name="T6" fmla="*/ 37 w 76"/>
                  <a:gd name="T7" fmla="*/ 28 h 41"/>
                  <a:gd name="T8" fmla="*/ 43 w 76"/>
                  <a:gd name="T9" fmla="*/ 32 h 41"/>
                  <a:gd name="T10" fmla="*/ 48 w 76"/>
                  <a:gd name="T11" fmla="*/ 35 h 41"/>
                  <a:gd name="T12" fmla="*/ 53 w 76"/>
                  <a:gd name="T13" fmla="*/ 33 h 41"/>
                  <a:gd name="T14" fmla="*/ 60 w 76"/>
                  <a:gd name="T15" fmla="*/ 35 h 41"/>
                  <a:gd name="T16" fmla="*/ 63 w 76"/>
                  <a:gd name="T17" fmla="*/ 36 h 41"/>
                  <a:gd name="T18" fmla="*/ 67 w 76"/>
                  <a:gd name="T19" fmla="*/ 40 h 41"/>
                  <a:gd name="T20" fmla="*/ 69 w 76"/>
                  <a:gd name="T21" fmla="*/ 40 h 41"/>
                  <a:gd name="T22" fmla="*/ 72 w 76"/>
                  <a:gd name="T23" fmla="*/ 38 h 41"/>
                  <a:gd name="T24" fmla="*/ 74 w 76"/>
                  <a:gd name="T25" fmla="*/ 36 h 41"/>
                  <a:gd name="T26" fmla="*/ 75 w 76"/>
                  <a:gd name="T27" fmla="*/ 34 h 41"/>
                  <a:gd name="T28" fmla="*/ 71 w 76"/>
                  <a:gd name="T29" fmla="*/ 33 h 41"/>
                  <a:gd name="T30" fmla="*/ 72 w 76"/>
                  <a:gd name="T31" fmla="*/ 31 h 41"/>
                  <a:gd name="T32" fmla="*/ 71 w 76"/>
                  <a:gd name="T33" fmla="*/ 29 h 41"/>
                  <a:gd name="T34" fmla="*/ 73 w 76"/>
                  <a:gd name="T35" fmla="*/ 25 h 41"/>
                  <a:gd name="T36" fmla="*/ 75 w 76"/>
                  <a:gd name="T37" fmla="*/ 22 h 41"/>
                  <a:gd name="T38" fmla="*/ 71 w 76"/>
                  <a:gd name="T39" fmla="*/ 25 h 41"/>
                  <a:gd name="T40" fmla="*/ 67 w 76"/>
                  <a:gd name="T41" fmla="*/ 28 h 41"/>
                  <a:gd name="T42" fmla="*/ 70 w 76"/>
                  <a:gd name="T43" fmla="*/ 22 h 41"/>
                  <a:gd name="T44" fmla="*/ 69 w 76"/>
                  <a:gd name="T45" fmla="*/ 23 h 41"/>
                  <a:gd name="T46" fmla="*/ 70 w 76"/>
                  <a:gd name="T47" fmla="*/ 20 h 41"/>
                  <a:gd name="T48" fmla="*/ 68 w 76"/>
                  <a:gd name="T49" fmla="*/ 20 h 41"/>
                  <a:gd name="T50" fmla="*/ 67 w 76"/>
                  <a:gd name="T51" fmla="*/ 19 h 41"/>
                  <a:gd name="T52" fmla="*/ 62 w 76"/>
                  <a:gd name="T53" fmla="*/ 24 h 41"/>
                  <a:gd name="T54" fmla="*/ 66 w 76"/>
                  <a:gd name="T55" fmla="*/ 18 h 41"/>
                  <a:gd name="T56" fmla="*/ 65 w 76"/>
                  <a:gd name="T57" fmla="*/ 18 h 41"/>
                  <a:gd name="T58" fmla="*/ 60 w 76"/>
                  <a:gd name="T59" fmla="*/ 17 h 41"/>
                  <a:gd name="T60" fmla="*/ 58 w 76"/>
                  <a:gd name="T61" fmla="*/ 17 h 41"/>
                  <a:gd name="T62" fmla="*/ 55 w 76"/>
                  <a:gd name="T63" fmla="*/ 15 h 41"/>
                  <a:gd name="T64" fmla="*/ 53 w 76"/>
                  <a:gd name="T65" fmla="*/ 16 h 41"/>
                  <a:gd name="T66" fmla="*/ 53 w 76"/>
                  <a:gd name="T67" fmla="*/ 15 h 41"/>
                  <a:gd name="T68" fmla="*/ 52 w 76"/>
                  <a:gd name="T69" fmla="*/ 14 h 41"/>
                  <a:gd name="T70" fmla="*/ 50 w 76"/>
                  <a:gd name="T71" fmla="*/ 16 h 41"/>
                  <a:gd name="T72" fmla="*/ 49 w 76"/>
                  <a:gd name="T73" fmla="*/ 13 h 41"/>
                  <a:gd name="T74" fmla="*/ 47 w 76"/>
                  <a:gd name="T75" fmla="*/ 12 h 41"/>
                  <a:gd name="T76" fmla="*/ 45 w 76"/>
                  <a:gd name="T77" fmla="*/ 12 h 41"/>
                  <a:gd name="T78" fmla="*/ 43 w 76"/>
                  <a:gd name="T79" fmla="*/ 11 h 41"/>
                  <a:gd name="T80" fmla="*/ 40 w 76"/>
                  <a:gd name="T81" fmla="*/ 13 h 41"/>
                  <a:gd name="T82" fmla="*/ 40 w 76"/>
                  <a:gd name="T83" fmla="*/ 11 h 41"/>
                  <a:gd name="T84" fmla="*/ 40 w 76"/>
                  <a:gd name="T85" fmla="*/ 11 h 41"/>
                  <a:gd name="T86" fmla="*/ 37 w 76"/>
                  <a:gd name="T87" fmla="*/ 10 h 41"/>
                  <a:gd name="T88" fmla="*/ 34 w 76"/>
                  <a:gd name="T89" fmla="*/ 13 h 41"/>
                  <a:gd name="T90" fmla="*/ 31 w 76"/>
                  <a:gd name="T91" fmla="*/ 14 h 41"/>
                  <a:gd name="T92" fmla="*/ 31 w 76"/>
                  <a:gd name="T93" fmla="*/ 10 h 41"/>
                  <a:gd name="T94" fmla="*/ 26 w 76"/>
                  <a:gd name="T95" fmla="*/ 12 h 41"/>
                  <a:gd name="T96" fmla="*/ 24 w 76"/>
                  <a:gd name="T97" fmla="*/ 12 h 41"/>
                  <a:gd name="T98" fmla="*/ 20 w 76"/>
                  <a:gd name="T99" fmla="*/ 9 h 41"/>
                  <a:gd name="T100" fmla="*/ 20 w 76"/>
                  <a:gd name="T101" fmla="*/ 7 h 41"/>
                  <a:gd name="T102" fmla="*/ 18 w 76"/>
                  <a:gd name="T103" fmla="*/ 6 h 41"/>
                  <a:gd name="T104" fmla="*/ 11 w 76"/>
                  <a:gd name="T105" fmla="*/ 8 h 41"/>
                  <a:gd name="T106" fmla="*/ 4 w 76"/>
                  <a:gd name="T107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76" h="41">
                    <a:moveTo>
                      <a:pt x="3" y="15"/>
                    </a:moveTo>
                    <a:cubicBezTo>
                      <a:pt x="4" y="15"/>
                      <a:pt x="5" y="15"/>
                      <a:pt x="5" y="16"/>
                    </a:cubicBezTo>
                    <a:cubicBezTo>
                      <a:pt x="7" y="16"/>
                      <a:pt x="8" y="22"/>
                      <a:pt x="11" y="21"/>
                    </a:cubicBezTo>
                    <a:cubicBezTo>
                      <a:pt x="11" y="20"/>
                      <a:pt x="11" y="19"/>
                      <a:pt x="12" y="19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8"/>
                      <a:pt x="12" y="20"/>
                      <a:pt x="11" y="20"/>
                    </a:cubicBezTo>
                    <a:cubicBezTo>
                      <a:pt x="12" y="21"/>
                      <a:pt x="13" y="20"/>
                      <a:pt x="14" y="21"/>
                    </a:cubicBezTo>
                    <a:cubicBezTo>
                      <a:pt x="15" y="19"/>
                      <a:pt x="15" y="21"/>
                      <a:pt x="15" y="19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6" y="19"/>
                      <a:pt x="16" y="19"/>
                      <a:pt x="16" y="22"/>
                    </a:cubicBezTo>
                    <a:cubicBezTo>
                      <a:pt x="17" y="25"/>
                      <a:pt x="20" y="24"/>
                      <a:pt x="22" y="26"/>
                    </a:cubicBezTo>
                    <a:cubicBezTo>
                      <a:pt x="24" y="27"/>
                      <a:pt x="27" y="26"/>
                      <a:pt x="30" y="26"/>
                    </a:cubicBezTo>
                    <a:cubicBezTo>
                      <a:pt x="31" y="23"/>
                      <a:pt x="31" y="25"/>
                      <a:pt x="33" y="22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3" y="22"/>
                      <a:pt x="33" y="24"/>
                      <a:pt x="33" y="25"/>
                    </a:cubicBezTo>
                    <a:cubicBezTo>
                      <a:pt x="33" y="24"/>
                      <a:pt x="33" y="25"/>
                      <a:pt x="34" y="23"/>
                    </a:cubicBezTo>
                    <a:cubicBezTo>
                      <a:pt x="34" y="22"/>
                      <a:pt x="33" y="26"/>
                      <a:pt x="33" y="25"/>
                    </a:cubicBezTo>
                    <a:cubicBezTo>
                      <a:pt x="33" y="26"/>
                      <a:pt x="34" y="24"/>
                      <a:pt x="34" y="24"/>
                    </a:cubicBezTo>
                    <a:cubicBezTo>
                      <a:pt x="35" y="23"/>
                      <a:pt x="33" y="25"/>
                      <a:pt x="33" y="28"/>
                    </a:cubicBezTo>
                    <a:cubicBezTo>
                      <a:pt x="34" y="27"/>
                      <a:pt x="36" y="26"/>
                      <a:pt x="37" y="27"/>
                    </a:cubicBezTo>
                    <a:cubicBezTo>
                      <a:pt x="36" y="28"/>
                      <a:pt x="37" y="26"/>
                      <a:pt x="37" y="26"/>
                    </a:cubicBezTo>
                    <a:cubicBezTo>
                      <a:pt x="36" y="29"/>
                      <a:pt x="38" y="25"/>
                      <a:pt x="37" y="27"/>
                    </a:cubicBezTo>
                    <a:cubicBezTo>
                      <a:pt x="37" y="27"/>
                      <a:pt x="37" y="27"/>
                      <a:pt x="37" y="28"/>
                    </a:cubicBezTo>
                    <a:cubicBezTo>
                      <a:pt x="37" y="29"/>
                      <a:pt x="38" y="27"/>
                      <a:pt x="38" y="29"/>
                    </a:cubicBezTo>
                    <a:cubicBezTo>
                      <a:pt x="39" y="28"/>
                      <a:pt x="38" y="31"/>
                      <a:pt x="39" y="29"/>
                    </a:cubicBezTo>
                    <a:cubicBezTo>
                      <a:pt x="38" y="31"/>
                      <a:pt x="39" y="30"/>
                      <a:pt x="38" y="31"/>
                    </a:cubicBezTo>
                    <a:cubicBezTo>
                      <a:pt x="40" y="28"/>
                      <a:pt x="38" y="33"/>
                      <a:pt x="40" y="30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41" y="31"/>
                      <a:pt x="41" y="33"/>
                      <a:pt x="43" y="32"/>
                    </a:cubicBezTo>
                    <a:cubicBezTo>
                      <a:pt x="44" y="31"/>
                      <a:pt x="43" y="35"/>
                      <a:pt x="44" y="34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5" y="32"/>
                      <a:pt x="45" y="33"/>
                      <a:pt x="45" y="34"/>
                    </a:cubicBezTo>
                    <a:cubicBezTo>
                      <a:pt x="46" y="33"/>
                      <a:pt x="45" y="34"/>
                      <a:pt x="46" y="35"/>
                    </a:cubicBezTo>
                    <a:cubicBezTo>
                      <a:pt x="46" y="34"/>
                      <a:pt x="46" y="34"/>
                      <a:pt x="47" y="33"/>
                    </a:cubicBezTo>
                    <a:cubicBezTo>
                      <a:pt x="46" y="36"/>
                      <a:pt x="48" y="33"/>
                      <a:pt x="48" y="35"/>
                    </a:cubicBezTo>
                    <a:cubicBezTo>
                      <a:pt x="49" y="32"/>
                      <a:pt x="49" y="33"/>
                      <a:pt x="49" y="33"/>
                    </a:cubicBezTo>
                    <a:cubicBezTo>
                      <a:pt x="49" y="33"/>
                      <a:pt x="49" y="34"/>
                      <a:pt x="48" y="34"/>
                    </a:cubicBezTo>
                    <a:cubicBezTo>
                      <a:pt x="49" y="34"/>
                      <a:pt x="49" y="34"/>
                      <a:pt x="49" y="35"/>
                    </a:cubicBezTo>
                    <a:cubicBezTo>
                      <a:pt x="50" y="35"/>
                      <a:pt x="51" y="33"/>
                      <a:pt x="50" y="34"/>
                    </a:cubicBezTo>
                    <a:cubicBezTo>
                      <a:pt x="49" y="36"/>
                      <a:pt x="51" y="34"/>
                      <a:pt x="51" y="35"/>
                    </a:cubicBezTo>
                    <a:cubicBezTo>
                      <a:pt x="52" y="33"/>
                      <a:pt x="53" y="32"/>
                      <a:pt x="53" y="33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3" y="34"/>
                      <a:pt x="52" y="37"/>
                      <a:pt x="55" y="35"/>
                    </a:cubicBezTo>
                    <a:cubicBezTo>
                      <a:pt x="54" y="36"/>
                      <a:pt x="54" y="36"/>
                      <a:pt x="54" y="36"/>
                    </a:cubicBezTo>
                    <a:cubicBezTo>
                      <a:pt x="56" y="35"/>
                      <a:pt x="55" y="38"/>
                      <a:pt x="58" y="35"/>
                    </a:cubicBezTo>
                    <a:cubicBezTo>
                      <a:pt x="57" y="36"/>
                      <a:pt x="57" y="37"/>
                      <a:pt x="57" y="37"/>
                    </a:cubicBezTo>
                    <a:cubicBezTo>
                      <a:pt x="58" y="36"/>
                      <a:pt x="58" y="36"/>
                      <a:pt x="60" y="35"/>
                    </a:cubicBezTo>
                    <a:cubicBezTo>
                      <a:pt x="60" y="35"/>
                      <a:pt x="59" y="36"/>
                      <a:pt x="59" y="36"/>
                    </a:cubicBezTo>
                    <a:cubicBezTo>
                      <a:pt x="59" y="37"/>
                      <a:pt x="58" y="39"/>
                      <a:pt x="60" y="37"/>
                    </a:cubicBezTo>
                    <a:cubicBezTo>
                      <a:pt x="59" y="38"/>
                      <a:pt x="59" y="38"/>
                      <a:pt x="59" y="38"/>
                    </a:cubicBezTo>
                    <a:cubicBezTo>
                      <a:pt x="60" y="37"/>
                      <a:pt x="62" y="36"/>
                      <a:pt x="61" y="38"/>
                    </a:cubicBezTo>
                    <a:cubicBezTo>
                      <a:pt x="62" y="37"/>
                      <a:pt x="62" y="36"/>
                      <a:pt x="63" y="35"/>
                    </a:cubicBezTo>
                    <a:cubicBezTo>
                      <a:pt x="64" y="35"/>
                      <a:pt x="62" y="37"/>
                      <a:pt x="63" y="36"/>
                    </a:cubicBezTo>
                    <a:cubicBezTo>
                      <a:pt x="62" y="37"/>
                      <a:pt x="62" y="37"/>
                      <a:pt x="62" y="37"/>
                    </a:cubicBezTo>
                    <a:cubicBezTo>
                      <a:pt x="62" y="38"/>
                      <a:pt x="63" y="38"/>
                      <a:pt x="64" y="38"/>
                    </a:cubicBezTo>
                    <a:cubicBezTo>
                      <a:pt x="63" y="40"/>
                      <a:pt x="65" y="38"/>
                      <a:pt x="65" y="39"/>
                    </a:cubicBezTo>
                    <a:cubicBezTo>
                      <a:pt x="66" y="38"/>
                      <a:pt x="65" y="40"/>
                      <a:pt x="67" y="38"/>
                    </a:cubicBezTo>
                    <a:cubicBezTo>
                      <a:pt x="66" y="39"/>
                      <a:pt x="66" y="39"/>
                      <a:pt x="66" y="39"/>
                    </a:cubicBezTo>
                    <a:cubicBezTo>
                      <a:pt x="66" y="39"/>
                      <a:pt x="67" y="40"/>
                      <a:pt x="67" y="40"/>
                    </a:cubicBezTo>
                    <a:cubicBezTo>
                      <a:pt x="67" y="41"/>
                      <a:pt x="68" y="39"/>
                      <a:pt x="69" y="39"/>
                    </a:cubicBezTo>
                    <a:cubicBezTo>
                      <a:pt x="68" y="40"/>
                      <a:pt x="68" y="40"/>
                      <a:pt x="68" y="40"/>
                    </a:cubicBezTo>
                    <a:cubicBezTo>
                      <a:pt x="68" y="39"/>
                      <a:pt x="70" y="38"/>
                      <a:pt x="71" y="37"/>
                    </a:cubicBezTo>
                    <a:cubicBezTo>
                      <a:pt x="71" y="38"/>
                      <a:pt x="71" y="37"/>
                      <a:pt x="71" y="38"/>
                    </a:cubicBezTo>
                    <a:cubicBezTo>
                      <a:pt x="70" y="38"/>
                      <a:pt x="69" y="39"/>
                      <a:pt x="68" y="41"/>
                    </a:cubicBezTo>
                    <a:cubicBezTo>
                      <a:pt x="67" y="41"/>
                      <a:pt x="70" y="39"/>
                      <a:pt x="69" y="40"/>
                    </a:cubicBezTo>
                    <a:cubicBezTo>
                      <a:pt x="69" y="41"/>
                      <a:pt x="69" y="41"/>
                      <a:pt x="70" y="39"/>
                    </a:cubicBezTo>
                    <a:cubicBezTo>
                      <a:pt x="69" y="41"/>
                      <a:pt x="69" y="41"/>
                      <a:pt x="69" y="41"/>
                    </a:cubicBezTo>
                    <a:cubicBezTo>
                      <a:pt x="69" y="41"/>
                      <a:pt x="69" y="41"/>
                      <a:pt x="70" y="40"/>
                    </a:cubicBezTo>
                    <a:cubicBezTo>
                      <a:pt x="70" y="41"/>
                      <a:pt x="70" y="40"/>
                      <a:pt x="70" y="40"/>
                    </a:cubicBezTo>
                    <a:cubicBezTo>
                      <a:pt x="71" y="39"/>
                      <a:pt x="71" y="39"/>
                      <a:pt x="73" y="38"/>
                    </a:cubicBezTo>
                    <a:cubicBezTo>
                      <a:pt x="72" y="38"/>
                      <a:pt x="72" y="38"/>
                      <a:pt x="72" y="38"/>
                    </a:cubicBezTo>
                    <a:cubicBezTo>
                      <a:pt x="73" y="37"/>
                      <a:pt x="74" y="37"/>
                      <a:pt x="73" y="38"/>
                    </a:cubicBezTo>
                    <a:cubicBezTo>
                      <a:pt x="72" y="39"/>
                      <a:pt x="71" y="40"/>
                      <a:pt x="70" y="40"/>
                    </a:cubicBezTo>
                    <a:cubicBezTo>
                      <a:pt x="74" y="38"/>
                      <a:pt x="74" y="38"/>
                      <a:pt x="74" y="38"/>
                    </a:cubicBezTo>
                    <a:cubicBezTo>
                      <a:pt x="73" y="39"/>
                      <a:pt x="73" y="38"/>
                      <a:pt x="74" y="37"/>
                    </a:cubicBezTo>
                    <a:cubicBezTo>
                      <a:pt x="73" y="38"/>
                      <a:pt x="73" y="38"/>
                      <a:pt x="73" y="38"/>
                    </a:cubicBezTo>
                    <a:cubicBezTo>
                      <a:pt x="74" y="36"/>
                      <a:pt x="74" y="36"/>
                      <a:pt x="74" y="36"/>
                    </a:cubicBezTo>
                    <a:cubicBezTo>
                      <a:pt x="74" y="37"/>
                      <a:pt x="75" y="35"/>
                      <a:pt x="73" y="36"/>
                    </a:cubicBezTo>
                    <a:cubicBezTo>
                      <a:pt x="72" y="37"/>
                      <a:pt x="72" y="37"/>
                      <a:pt x="72" y="37"/>
                    </a:cubicBezTo>
                    <a:cubicBezTo>
                      <a:pt x="72" y="37"/>
                      <a:pt x="71" y="39"/>
                      <a:pt x="72" y="37"/>
                    </a:cubicBezTo>
                    <a:cubicBezTo>
                      <a:pt x="73" y="36"/>
                      <a:pt x="73" y="36"/>
                      <a:pt x="73" y="36"/>
                    </a:cubicBezTo>
                    <a:cubicBezTo>
                      <a:pt x="73" y="36"/>
                      <a:pt x="73" y="36"/>
                      <a:pt x="73" y="36"/>
                    </a:cubicBezTo>
                    <a:cubicBezTo>
                      <a:pt x="75" y="34"/>
                      <a:pt x="75" y="34"/>
                      <a:pt x="75" y="34"/>
                    </a:cubicBezTo>
                    <a:cubicBezTo>
                      <a:pt x="72" y="37"/>
                      <a:pt x="73" y="35"/>
                      <a:pt x="73" y="35"/>
                    </a:cubicBezTo>
                    <a:cubicBezTo>
                      <a:pt x="73" y="35"/>
                      <a:pt x="73" y="35"/>
                      <a:pt x="73" y="35"/>
                    </a:cubicBezTo>
                    <a:cubicBezTo>
                      <a:pt x="74" y="34"/>
                      <a:pt x="72" y="36"/>
                      <a:pt x="72" y="36"/>
                    </a:cubicBezTo>
                    <a:cubicBezTo>
                      <a:pt x="72" y="35"/>
                      <a:pt x="74" y="33"/>
                      <a:pt x="75" y="33"/>
                    </a:cubicBezTo>
                    <a:cubicBezTo>
                      <a:pt x="74" y="32"/>
                      <a:pt x="72" y="33"/>
                      <a:pt x="73" y="32"/>
                    </a:cubicBezTo>
                    <a:cubicBezTo>
                      <a:pt x="73" y="32"/>
                      <a:pt x="72" y="32"/>
                      <a:pt x="71" y="33"/>
                    </a:cubicBezTo>
                    <a:cubicBezTo>
                      <a:pt x="71" y="33"/>
                      <a:pt x="73" y="31"/>
                      <a:pt x="72" y="32"/>
                    </a:cubicBezTo>
                    <a:cubicBezTo>
                      <a:pt x="73" y="30"/>
                      <a:pt x="74" y="29"/>
                      <a:pt x="75" y="28"/>
                    </a:cubicBezTo>
                    <a:cubicBezTo>
                      <a:pt x="75" y="28"/>
                      <a:pt x="76" y="27"/>
                      <a:pt x="75" y="27"/>
                    </a:cubicBezTo>
                    <a:cubicBezTo>
                      <a:pt x="76" y="27"/>
                      <a:pt x="76" y="26"/>
                      <a:pt x="76" y="26"/>
                    </a:cubicBezTo>
                    <a:cubicBezTo>
                      <a:pt x="75" y="27"/>
                      <a:pt x="74" y="28"/>
                      <a:pt x="74" y="29"/>
                    </a:cubicBezTo>
                    <a:cubicBezTo>
                      <a:pt x="73" y="31"/>
                      <a:pt x="74" y="29"/>
                      <a:pt x="72" y="31"/>
                    </a:cubicBezTo>
                    <a:cubicBezTo>
                      <a:pt x="72" y="30"/>
                      <a:pt x="72" y="30"/>
                      <a:pt x="71" y="30"/>
                    </a:cubicBezTo>
                    <a:cubicBezTo>
                      <a:pt x="71" y="30"/>
                      <a:pt x="72" y="29"/>
                      <a:pt x="73" y="28"/>
                    </a:cubicBezTo>
                    <a:cubicBezTo>
                      <a:pt x="72" y="29"/>
                      <a:pt x="71" y="30"/>
                      <a:pt x="71" y="29"/>
                    </a:cubicBezTo>
                    <a:cubicBezTo>
                      <a:pt x="70" y="31"/>
                      <a:pt x="70" y="31"/>
                      <a:pt x="69" y="32"/>
                    </a:cubicBezTo>
                    <a:cubicBezTo>
                      <a:pt x="68" y="32"/>
                      <a:pt x="68" y="33"/>
                      <a:pt x="68" y="33"/>
                    </a:cubicBezTo>
                    <a:cubicBezTo>
                      <a:pt x="69" y="31"/>
                      <a:pt x="71" y="29"/>
                      <a:pt x="71" y="29"/>
                    </a:cubicBezTo>
                    <a:cubicBezTo>
                      <a:pt x="72" y="27"/>
                      <a:pt x="71" y="29"/>
                      <a:pt x="72" y="27"/>
                    </a:cubicBezTo>
                    <a:cubicBezTo>
                      <a:pt x="74" y="25"/>
                      <a:pt x="75" y="26"/>
                      <a:pt x="74" y="27"/>
                    </a:cubicBezTo>
                    <a:cubicBezTo>
                      <a:pt x="76" y="25"/>
                      <a:pt x="74" y="26"/>
                      <a:pt x="75" y="25"/>
                    </a:cubicBezTo>
                    <a:cubicBezTo>
                      <a:pt x="75" y="25"/>
                      <a:pt x="74" y="25"/>
                      <a:pt x="73" y="26"/>
                    </a:cubicBezTo>
                    <a:cubicBezTo>
                      <a:pt x="73" y="26"/>
                      <a:pt x="73" y="27"/>
                      <a:pt x="72" y="27"/>
                    </a:cubicBezTo>
                    <a:cubicBezTo>
                      <a:pt x="70" y="29"/>
                      <a:pt x="73" y="26"/>
                      <a:pt x="73" y="25"/>
                    </a:cubicBezTo>
                    <a:cubicBezTo>
                      <a:pt x="73" y="25"/>
                      <a:pt x="73" y="25"/>
                      <a:pt x="73" y="25"/>
                    </a:cubicBezTo>
                    <a:cubicBezTo>
                      <a:pt x="74" y="24"/>
                      <a:pt x="72" y="26"/>
                      <a:pt x="72" y="25"/>
                    </a:cubicBezTo>
                    <a:cubicBezTo>
                      <a:pt x="74" y="23"/>
                      <a:pt x="73" y="25"/>
                      <a:pt x="74" y="24"/>
                    </a:cubicBezTo>
                    <a:cubicBezTo>
                      <a:pt x="76" y="22"/>
                      <a:pt x="76" y="22"/>
                      <a:pt x="76" y="22"/>
                    </a:cubicBezTo>
                    <a:cubicBezTo>
                      <a:pt x="75" y="21"/>
                      <a:pt x="74" y="24"/>
                      <a:pt x="74" y="23"/>
                    </a:cubicBezTo>
                    <a:cubicBezTo>
                      <a:pt x="75" y="22"/>
                      <a:pt x="75" y="22"/>
                      <a:pt x="75" y="22"/>
                    </a:cubicBezTo>
                    <a:cubicBezTo>
                      <a:pt x="74" y="22"/>
                      <a:pt x="74" y="22"/>
                      <a:pt x="74" y="22"/>
                    </a:cubicBezTo>
                    <a:cubicBezTo>
                      <a:pt x="73" y="23"/>
                      <a:pt x="72" y="25"/>
                      <a:pt x="73" y="25"/>
                    </a:cubicBezTo>
                    <a:cubicBezTo>
                      <a:pt x="70" y="27"/>
                      <a:pt x="72" y="25"/>
                      <a:pt x="71" y="25"/>
                    </a:cubicBezTo>
                    <a:cubicBezTo>
                      <a:pt x="70" y="27"/>
                      <a:pt x="72" y="25"/>
                      <a:pt x="71" y="27"/>
                    </a:cubicBezTo>
                    <a:cubicBezTo>
                      <a:pt x="70" y="28"/>
                      <a:pt x="69" y="28"/>
                      <a:pt x="69" y="28"/>
                    </a:cubicBezTo>
                    <a:cubicBezTo>
                      <a:pt x="69" y="28"/>
                      <a:pt x="70" y="26"/>
                      <a:pt x="71" y="25"/>
                    </a:cubicBezTo>
                    <a:cubicBezTo>
                      <a:pt x="71" y="25"/>
                      <a:pt x="71" y="25"/>
                      <a:pt x="71" y="26"/>
                    </a:cubicBezTo>
                    <a:cubicBezTo>
                      <a:pt x="72" y="25"/>
                      <a:pt x="73" y="23"/>
                      <a:pt x="74" y="22"/>
                    </a:cubicBezTo>
                    <a:cubicBezTo>
                      <a:pt x="74" y="21"/>
                      <a:pt x="72" y="24"/>
                      <a:pt x="72" y="23"/>
                    </a:cubicBezTo>
                    <a:cubicBezTo>
                      <a:pt x="73" y="23"/>
                      <a:pt x="71" y="24"/>
                      <a:pt x="71" y="25"/>
                    </a:cubicBezTo>
                    <a:cubicBezTo>
                      <a:pt x="68" y="29"/>
                      <a:pt x="73" y="22"/>
                      <a:pt x="72" y="22"/>
                    </a:cubicBezTo>
                    <a:cubicBezTo>
                      <a:pt x="70" y="25"/>
                      <a:pt x="69" y="25"/>
                      <a:pt x="67" y="28"/>
                    </a:cubicBezTo>
                    <a:cubicBezTo>
                      <a:pt x="67" y="29"/>
                      <a:pt x="66" y="29"/>
                      <a:pt x="66" y="29"/>
                    </a:cubicBezTo>
                    <a:cubicBezTo>
                      <a:pt x="68" y="27"/>
                      <a:pt x="67" y="27"/>
                      <a:pt x="69" y="26"/>
                    </a:cubicBezTo>
                    <a:cubicBezTo>
                      <a:pt x="68" y="26"/>
                      <a:pt x="68" y="26"/>
                      <a:pt x="68" y="26"/>
                    </a:cubicBezTo>
                    <a:cubicBezTo>
                      <a:pt x="70" y="24"/>
                      <a:pt x="70" y="24"/>
                      <a:pt x="70" y="24"/>
                    </a:cubicBezTo>
                    <a:cubicBezTo>
                      <a:pt x="71" y="23"/>
                      <a:pt x="71" y="21"/>
                      <a:pt x="72" y="21"/>
                    </a:cubicBezTo>
                    <a:cubicBezTo>
                      <a:pt x="71" y="21"/>
                      <a:pt x="71" y="22"/>
                      <a:pt x="70" y="22"/>
                    </a:cubicBezTo>
                    <a:cubicBezTo>
                      <a:pt x="71" y="22"/>
                      <a:pt x="71" y="21"/>
                      <a:pt x="71" y="21"/>
                    </a:cubicBezTo>
                    <a:cubicBezTo>
                      <a:pt x="71" y="22"/>
                      <a:pt x="69" y="23"/>
                      <a:pt x="69" y="23"/>
                    </a:cubicBezTo>
                    <a:cubicBezTo>
                      <a:pt x="69" y="23"/>
                      <a:pt x="70" y="22"/>
                      <a:pt x="70" y="21"/>
                    </a:cubicBezTo>
                    <a:cubicBezTo>
                      <a:pt x="71" y="20"/>
                      <a:pt x="71" y="20"/>
                      <a:pt x="71" y="20"/>
                    </a:cubicBezTo>
                    <a:cubicBezTo>
                      <a:pt x="70" y="21"/>
                      <a:pt x="72" y="19"/>
                      <a:pt x="71" y="20"/>
                    </a:cubicBezTo>
                    <a:cubicBezTo>
                      <a:pt x="69" y="23"/>
                      <a:pt x="69" y="23"/>
                      <a:pt x="69" y="23"/>
                    </a:cubicBezTo>
                    <a:cubicBezTo>
                      <a:pt x="68" y="23"/>
                      <a:pt x="69" y="22"/>
                      <a:pt x="69" y="22"/>
                    </a:cubicBezTo>
                    <a:cubicBezTo>
                      <a:pt x="70" y="21"/>
                      <a:pt x="70" y="21"/>
                      <a:pt x="70" y="21"/>
                    </a:cubicBezTo>
                    <a:cubicBezTo>
                      <a:pt x="69" y="22"/>
                      <a:pt x="71" y="19"/>
                      <a:pt x="71" y="19"/>
                    </a:cubicBezTo>
                    <a:cubicBezTo>
                      <a:pt x="70" y="21"/>
                      <a:pt x="70" y="21"/>
                      <a:pt x="70" y="21"/>
                    </a:cubicBezTo>
                    <a:cubicBezTo>
                      <a:pt x="71" y="19"/>
                      <a:pt x="71" y="19"/>
                      <a:pt x="71" y="19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0" y="20"/>
                      <a:pt x="68" y="22"/>
                      <a:pt x="69" y="20"/>
                    </a:cubicBezTo>
                    <a:cubicBezTo>
                      <a:pt x="68" y="22"/>
                      <a:pt x="69" y="20"/>
                      <a:pt x="69" y="21"/>
                    </a:cubicBezTo>
                    <a:cubicBezTo>
                      <a:pt x="68" y="23"/>
                      <a:pt x="68" y="22"/>
                      <a:pt x="67" y="22"/>
                    </a:cubicBezTo>
                    <a:cubicBezTo>
                      <a:pt x="69" y="20"/>
                      <a:pt x="67" y="22"/>
                      <a:pt x="67" y="22"/>
                    </a:cubicBezTo>
                    <a:cubicBezTo>
                      <a:pt x="68" y="20"/>
                      <a:pt x="68" y="20"/>
                      <a:pt x="68" y="20"/>
                    </a:cubicBezTo>
                    <a:cubicBezTo>
                      <a:pt x="67" y="22"/>
                      <a:pt x="67" y="22"/>
                      <a:pt x="67" y="22"/>
                    </a:cubicBezTo>
                    <a:cubicBezTo>
                      <a:pt x="69" y="19"/>
                      <a:pt x="66" y="22"/>
                      <a:pt x="67" y="21"/>
                    </a:cubicBezTo>
                    <a:cubicBezTo>
                      <a:pt x="67" y="20"/>
                      <a:pt x="68" y="19"/>
                      <a:pt x="68" y="18"/>
                    </a:cubicBezTo>
                    <a:cubicBezTo>
                      <a:pt x="67" y="21"/>
                      <a:pt x="66" y="21"/>
                      <a:pt x="65" y="23"/>
                    </a:cubicBezTo>
                    <a:cubicBezTo>
                      <a:pt x="66" y="22"/>
                      <a:pt x="67" y="20"/>
                      <a:pt x="68" y="18"/>
                    </a:cubicBezTo>
                    <a:cubicBezTo>
                      <a:pt x="67" y="20"/>
                      <a:pt x="69" y="17"/>
                      <a:pt x="67" y="19"/>
                    </a:cubicBezTo>
                    <a:cubicBezTo>
                      <a:pt x="67" y="20"/>
                      <a:pt x="66" y="20"/>
                      <a:pt x="65" y="21"/>
                    </a:cubicBezTo>
                    <a:cubicBezTo>
                      <a:pt x="65" y="21"/>
                      <a:pt x="66" y="20"/>
                      <a:pt x="66" y="19"/>
                    </a:cubicBezTo>
                    <a:cubicBezTo>
                      <a:pt x="66" y="20"/>
                      <a:pt x="65" y="21"/>
                      <a:pt x="65" y="22"/>
                    </a:cubicBezTo>
                    <a:cubicBezTo>
                      <a:pt x="65" y="21"/>
                      <a:pt x="63" y="23"/>
                      <a:pt x="64" y="22"/>
                    </a:cubicBezTo>
                    <a:cubicBezTo>
                      <a:pt x="65" y="21"/>
                      <a:pt x="65" y="22"/>
                      <a:pt x="65" y="20"/>
                    </a:cubicBezTo>
                    <a:cubicBezTo>
                      <a:pt x="65" y="20"/>
                      <a:pt x="63" y="24"/>
                      <a:pt x="62" y="24"/>
                    </a:cubicBezTo>
                    <a:cubicBezTo>
                      <a:pt x="62" y="25"/>
                      <a:pt x="60" y="27"/>
                      <a:pt x="60" y="28"/>
                    </a:cubicBezTo>
                    <a:cubicBezTo>
                      <a:pt x="60" y="27"/>
                      <a:pt x="60" y="27"/>
                      <a:pt x="61" y="25"/>
                    </a:cubicBezTo>
                    <a:cubicBezTo>
                      <a:pt x="61" y="26"/>
                      <a:pt x="61" y="26"/>
                      <a:pt x="61" y="26"/>
                    </a:cubicBezTo>
                    <a:cubicBezTo>
                      <a:pt x="62" y="23"/>
                      <a:pt x="64" y="22"/>
                      <a:pt x="65" y="20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65" y="19"/>
                      <a:pt x="65" y="18"/>
                      <a:pt x="65" y="18"/>
                    </a:cubicBezTo>
                    <a:cubicBezTo>
                      <a:pt x="64" y="20"/>
                      <a:pt x="65" y="18"/>
                      <a:pt x="65" y="19"/>
                    </a:cubicBezTo>
                    <a:cubicBezTo>
                      <a:pt x="64" y="19"/>
                      <a:pt x="63" y="22"/>
                      <a:pt x="63" y="21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5" y="17"/>
                      <a:pt x="64" y="20"/>
                      <a:pt x="64" y="19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4" y="17"/>
                      <a:pt x="63" y="17"/>
                      <a:pt x="60" y="20"/>
                    </a:cubicBezTo>
                    <a:cubicBezTo>
                      <a:pt x="61" y="19"/>
                      <a:pt x="61" y="18"/>
                      <a:pt x="61" y="17"/>
                    </a:cubicBezTo>
                    <a:cubicBezTo>
                      <a:pt x="61" y="18"/>
                      <a:pt x="60" y="19"/>
                      <a:pt x="60" y="19"/>
                    </a:cubicBezTo>
                    <a:cubicBezTo>
                      <a:pt x="61" y="17"/>
                      <a:pt x="61" y="17"/>
                      <a:pt x="61" y="17"/>
                    </a:cubicBezTo>
                    <a:cubicBezTo>
                      <a:pt x="61" y="16"/>
                      <a:pt x="60" y="17"/>
                      <a:pt x="59" y="18"/>
                    </a:cubicBezTo>
                    <a:cubicBezTo>
                      <a:pt x="60" y="17"/>
                      <a:pt x="60" y="17"/>
                      <a:pt x="60" y="17"/>
                    </a:cubicBezTo>
                    <a:cubicBezTo>
                      <a:pt x="61" y="16"/>
                      <a:pt x="59" y="18"/>
                      <a:pt x="59" y="18"/>
                    </a:cubicBezTo>
                    <a:cubicBezTo>
                      <a:pt x="60" y="17"/>
                      <a:pt x="60" y="17"/>
                      <a:pt x="60" y="17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58" y="19"/>
                      <a:pt x="58" y="18"/>
                      <a:pt x="60" y="16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59" y="16"/>
                      <a:pt x="59" y="16"/>
                      <a:pt x="58" y="17"/>
                    </a:cubicBezTo>
                    <a:cubicBezTo>
                      <a:pt x="58" y="17"/>
                      <a:pt x="58" y="18"/>
                      <a:pt x="57" y="19"/>
                    </a:cubicBezTo>
                    <a:cubicBezTo>
                      <a:pt x="56" y="21"/>
                      <a:pt x="57" y="19"/>
                      <a:pt x="56" y="20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9" y="15"/>
                      <a:pt x="57" y="17"/>
                      <a:pt x="56" y="16"/>
                    </a:cubicBezTo>
                    <a:cubicBezTo>
                      <a:pt x="56" y="17"/>
                      <a:pt x="56" y="17"/>
                      <a:pt x="56" y="17"/>
                    </a:cubicBezTo>
                    <a:cubicBezTo>
                      <a:pt x="57" y="15"/>
                      <a:pt x="55" y="17"/>
                      <a:pt x="55" y="15"/>
                    </a:cubicBezTo>
                    <a:cubicBezTo>
                      <a:pt x="55" y="16"/>
                      <a:pt x="53" y="19"/>
                      <a:pt x="53" y="19"/>
                    </a:cubicBezTo>
                    <a:cubicBezTo>
                      <a:pt x="52" y="20"/>
                      <a:pt x="54" y="16"/>
                      <a:pt x="55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3" y="16"/>
                      <a:pt x="53" y="17"/>
                      <a:pt x="53" y="16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3" y="16"/>
                      <a:pt x="54" y="14"/>
                      <a:pt x="53" y="15"/>
                    </a:cubicBezTo>
                    <a:cubicBezTo>
                      <a:pt x="52" y="16"/>
                      <a:pt x="53" y="15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3" y="14"/>
                      <a:pt x="52" y="16"/>
                      <a:pt x="51" y="17"/>
                    </a:cubicBezTo>
                    <a:cubicBezTo>
                      <a:pt x="51" y="18"/>
                      <a:pt x="51" y="16"/>
                      <a:pt x="51" y="16"/>
                    </a:cubicBezTo>
                    <a:cubicBezTo>
                      <a:pt x="52" y="15"/>
                      <a:pt x="51" y="16"/>
                      <a:pt x="52" y="16"/>
                    </a:cubicBezTo>
                    <a:cubicBezTo>
                      <a:pt x="52" y="15"/>
                      <a:pt x="52" y="15"/>
                      <a:pt x="52" y="14"/>
                    </a:cubicBezTo>
                    <a:cubicBezTo>
                      <a:pt x="52" y="14"/>
                      <a:pt x="51" y="16"/>
                      <a:pt x="51" y="16"/>
                    </a:cubicBezTo>
                    <a:cubicBezTo>
                      <a:pt x="51" y="15"/>
                      <a:pt x="51" y="16"/>
                      <a:pt x="52" y="14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1" y="16"/>
                      <a:pt x="51" y="16"/>
                      <a:pt x="50" y="17"/>
                    </a:cubicBezTo>
                    <a:cubicBezTo>
                      <a:pt x="50" y="17"/>
                      <a:pt x="49" y="18"/>
                      <a:pt x="50" y="17"/>
                    </a:cubicBezTo>
                    <a:cubicBezTo>
                      <a:pt x="50" y="17"/>
                      <a:pt x="50" y="17"/>
                      <a:pt x="50" y="17"/>
                    </a:cubicBezTo>
                    <a:cubicBezTo>
                      <a:pt x="50" y="17"/>
                      <a:pt x="50" y="16"/>
                      <a:pt x="49" y="1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50" y="15"/>
                      <a:pt x="51" y="14"/>
                      <a:pt x="51" y="13"/>
                    </a:cubicBezTo>
                    <a:cubicBezTo>
                      <a:pt x="50" y="15"/>
                      <a:pt x="50" y="15"/>
                      <a:pt x="50" y="15"/>
                    </a:cubicBezTo>
                    <a:cubicBezTo>
                      <a:pt x="49" y="15"/>
                      <a:pt x="50" y="14"/>
                      <a:pt x="50" y="14"/>
                    </a:cubicBezTo>
                    <a:cubicBezTo>
                      <a:pt x="50" y="12"/>
                      <a:pt x="47" y="18"/>
                      <a:pt x="48" y="16"/>
                    </a:cubicBezTo>
                    <a:cubicBezTo>
                      <a:pt x="49" y="14"/>
                      <a:pt x="49" y="14"/>
                      <a:pt x="49" y="13"/>
                    </a:cubicBezTo>
                    <a:cubicBezTo>
                      <a:pt x="49" y="14"/>
                      <a:pt x="48" y="14"/>
                      <a:pt x="48" y="14"/>
                    </a:cubicBezTo>
                    <a:cubicBezTo>
                      <a:pt x="48" y="15"/>
                      <a:pt x="49" y="13"/>
                      <a:pt x="49" y="14"/>
                    </a:cubicBezTo>
                    <a:cubicBezTo>
                      <a:pt x="48" y="16"/>
                      <a:pt x="48" y="15"/>
                      <a:pt x="48" y="15"/>
                    </a:cubicBezTo>
                    <a:cubicBezTo>
                      <a:pt x="50" y="11"/>
                      <a:pt x="47" y="14"/>
                      <a:pt x="48" y="12"/>
                    </a:cubicBezTo>
                    <a:cubicBezTo>
                      <a:pt x="47" y="14"/>
                      <a:pt x="47" y="12"/>
                      <a:pt x="47" y="13"/>
                    </a:cubicBezTo>
                    <a:cubicBezTo>
                      <a:pt x="48" y="11"/>
                      <a:pt x="46" y="13"/>
                      <a:pt x="47" y="12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6" y="13"/>
                      <a:pt x="44" y="18"/>
                      <a:pt x="45" y="15"/>
                    </a:cubicBezTo>
                    <a:cubicBezTo>
                      <a:pt x="45" y="14"/>
                      <a:pt x="46" y="13"/>
                      <a:pt x="46" y="13"/>
                    </a:cubicBezTo>
                    <a:cubicBezTo>
                      <a:pt x="47" y="10"/>
                      <a:pt x="44" y="14"/>
                      <a:pt x="46" y="12"/>
                    </a:cubicBezTo>
                    <a:cubicBezTo>
                      <a:pt x="45" y="12"/>
                      <a:pt x="44" y="14"/>
                      <a:pt x="44" y="15"/>
                    </a:cubicBezTo>
                    <a:cubicBezTo>
                      <a:pt x="44" y="14"/>
                      <a:pt x="44" y="12"/>
                      <a:pt x="45" y="12"/>
                    </a:cubicBezTo>
                    <a:cubicBezTo>
                      <a:pt x="44" y="12"/>
                      <a:pt x="44" y="13"/>
                      <a:pt x="44" y="12"/>
                    </a:cubicBezTo>
                    <a:cubicBezTo>
                      <a:pt x="44" y="11"/>
                      <a:pt x="45" y="11"/>
                      <a:pt x="45" y="11"/>
                    </a:cubicBezTo>
                    <a:cubicBezTo>
                      <a:pt x="45" y="10"/>
                      <a:pt x="44" y="11"/>
                      <a:pt x="44" y="12"/>
                    </a:cubicBezTo>
                    <a:cubicBezTo>
                      <a:pt x="44" y="10"/>
                      <a:pt x="43" y="11"/>
                      <a:pt x="44" y="10"/>
                    </a:cubicBezTo>
                    <a:cubicBezTo>
                      <a:pt x="42" y="12"/>
                      <a:pt x="44" y="9"/>
                      <a:pt x="42" y="12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2" y="12"/>
                      <a:pt x="41" y="13"/>
                      <a:pt x="41" y="13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3" y="9"/>
                      <a:pt x="42" y="11"/>
                      <a:pt x="42" y="10"/>
                    </a:cubicBezTo>
                    <a:cubicBezTo>
                      <a:pt x="42" y="11"/>
                      <a:pt x="42" y="10"/>
                      <a:pt x="42" y="11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40" y="13"/>
                      <a:pt x="40" y="13"/>
                      <a:pt x="40" y="13"/>
                    </a:cubicBezTo>
                    <a:cubicBezTo>
                      <a:pt x="40" y="13"/>
                      <a:pt x="41" y="11"/>
                      <a:pt x="41" y="11"/>
                    </a:cubicBezTo>
                    <a:cubicBezTo>
                      <a:pt x="41" y="10"/>
                      <a:pt x="41" y="10"/>
                      <a:pt x="41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11"/>
                      <a:pt x="40" y="11"/>
                      <a:pt x="40" y="11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8"/>
                      <a:pt x="41" y="8"/>
                      <a:pt x="41" y="8"/>
                    </a:cubicBezTo>
                    <a:cubicBezTo>
                      <a:pt x="41" y="8"/>
                      <a:pt x="40" y="10"/>
                      <a:pt x="40" y="11"/>
                    </a:cubicBezTo>
                    <a:cubicBezTo>
                      <a:pt x="40" y="9"/>
                      <a:pt x="39" y="10"/>
                      <a:pt x="38" y="11"/>
                    </a:cubicBezTo>
                    <a:cubicBezTo>
                      <a:pt x="38" y="11"/>
                      <a:pt x="39" y="10"/>
                      <a:pt x="39" y="10"/>
                    </a:cubicBezTo>
                    <a:cubicBezTo>
                      <a:pt x="38" y="10"/>
                      <a:pt x="38" y="12"/>
                      <a:pt x="38" y="11"/>
                    </a:cubicBezTo>
                    <a:cubicBezTo>
                      <a:pt x="38" y="11"/>
                      <a:pt x="38" y="10"/>
                      <a:pt x="38" y="9"/>
                    </a:cubicBezTo>
                    <a:cubicBezTo>
                      <a:pt x="38" y="9"/>
                      <a:pt x="38" y="11"/>
                      <a:pt x="38" y="11"/>
                    </a:cubicBezTo>
                    <a:cubicBezTo>
                      <a:pt x="38" y="8"/>
                      <a:pt x="36" y="12"/>
                      <a:pt x="37" y="10"/>
                    </a:cubicBezTo>
                    <a:cubicBezTo>
                      <a:pt x="36" y="10"/>
                      <a:pt x="37" y="9"/>
                      <a:pt x="37" y="9"/>
                    </a:cubicBezTo>
                    <a:cubicBezTo>
                      <a:pt x="37" y="9"/>
                      <a:pt x="36" y="10"/>
                      <a:pt x="35" y="11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6" y="10"/>
                      <a:pt x="35" y="10"/>
                      <a:pt x="35" y="11"/>
                    </a:cubicBezTo>
                    <a:cubicBezTo>
                      <a:pt x="34" y="12"/>
                      <a:pt x="34" y="13"/>
                      <a:pt x="34" y="13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3" y="12"/>
                      <a:pt x="33" y="13"/>
                      <a:pt x="33" y="13"/>
                    </a:cubicBezTo>
                    <a:cubicBezTo>
                      <a:pt x="33" y="12"/>
                      <a:pt x="33" y="13"/>
                      <a:pt x="34" y="12"/>
                    </a:cubicBezTo>
                    <a:cubicBezTo>
                      <a:pt x="35" y="10"/>
                      <a:pt x="34" y="10"/>
                      <a:pt x="34" y="10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2"/>
                      <a:pt x="34" y="10"/>
                      <a:pt x="33" y="10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4"/>
                      <a:pt x="32" y="12"/>
                      <a:pt x="32" y="11"/>
                    </a:cubicBezTo>
                    <a:cubicBezTo>
                      <a:pt x="32" y="12"/>
                      <a:pt x="30" y="14"/>
                      <a:pt x="29" y="15"/>
                    </a:cubicBezTo>
                    <a:cubicBezTo>
                      <a:pt x="30" y="15"/>
                      <a:pt x="29" y="16"/>
                      <a:pt x="29" y="16"/>
                    </a:cubicBezTo>
                    <a:cubicBezTo>
                      <a:pt x="29" y="15"/>
                      <a:pt x="29" y="16"/>
                      <a:pt x="29" y="15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3"/>
                      <a:pt x="31" y="11"/>
                      <a:pt x="31" y="10"/>
                    </a:cubicBezTo>
                    <a:cubicBezTo>
                      <a:pt x="31" y="11"/>
                      <a:pt x="31" y="10"/>
                      <a:pt x="30" y="10"/>
                    </a:cubicBezTo>
                    <a:cubicBezTo>
                      <a:pt x="29" y="12"/>
                      <a:pt x="29" y="11"/>
                      <a:pt x="28" y="13"/>
                    </a:cubicBezTo>
                    <a:cubicBezTo>
                      <a:pt x="28" y="13"/>
                      <a:pt x="29" y="11"/>
                      <a:pt x="29" y="11"/>
                    </a:cubicBezTo>
                    <a:cubicBezTo>
                      <a:pt x="28" y="11"/>
                      <a:pt x="28" y="10"/>
                      <a:pt x="28" y="11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11"/>
                      <a:pt x="27" y="10"/>
                      <a:pt x="26" y="12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0"/>
                      <a:pt x="25" y="14"/>
                      <a:pt x="26" y="12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2"/>
                      <a:pt x="26" y="10"/>
                      <a:pt x="25" y="11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1"/>
                      <a:pt x="25" y="10"/>
                      <a:pt x="24" y="12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6" y="9"/>
                      <a:pt x="24" y="12"/>
                      <a:pt x="24" y="11"/>
                    </a:cubicBezTo>
                    <a:cubicBezTo>
                      <a:pt x="24" y="11"/>
                      <a:pt x="25" y="10"/>
                      <a:pt x="25" y="10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3" y="8"/>
                      <a:pt x="22" y="8"/>
                      <a:pt x="20" y="9"/>
                    </a:cubicBezTo>
                    <a:cubicBezTo>
                      <a:pt x="21" y="7"/>
                      <a:pt x="21" y="8"/>
                      <a:pt x="22" y="6"/>
                    </a:cubicBezTo>
                    <a:cubicBezTo>
                      <a:pt x="21" y="8"/>
                      <a:pt x="21" y="7"/>
                      <a:pt x="21" y="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0" y="7"/>
                      <a:pt x="21" y="6"/>
                      <a:pt x="20" y="6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8"/>
                      <a:pt x="21" y="4"/>
                      <a:pt x="20" y="7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19" y="7"/>
                      <a:pt x="20" y="4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20" y="5"/>
                      <a:pt x="18" y="8"/>
                      <a:pt x="18" y="6"/>
                    </a:cubicBezTo>
                    <a:cubicBezTo>
                      <a:pt x="18" y="6"/>
                      <a:pt x="18" y="7"/>
                      <a:pt x="17" y="8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7"/>
                      <a:pt x="16" y="6"/>
                      <a:pt x="14" y="8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3" y="8"/>
                      <a:pt x="15" y="4"/>
                      <a:pt x="12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8"/>
                      <a:pt x="12" y="7"/>
                      <a:pt x="11" y="8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0" y="9"/>
                      <a:pt x="10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4"/>
                      <a:pt x="11" y="1"/>
                      <a:pt x="8" y="5"/>
                    </a:cubicBezTo>
                    <a:cubicBezTo>
                      <a:pt x="7" y="5"/>
                      <a:pt x="9" y="2"/>
                      <a:pt x="9" y="3"/>
                    </a:cubicBezTo>
                    <a:cubicBezTo>
                      <a:pt x="6" y="5"/>
                      <a:pt x="8" y="0"/>
                      <a:pt x="4" y="4"/>
                    </a:cubicBezTo>
                    <a:cubicBezTo>
                      <a:pt x="3" y="5"/>
                      <a:pt x="0" y="10"/>
                      <a:pt x="0" y="10"/>
                    </a:cubicBezTo>
                    <a:cubicBezTo>
                      <a:pt x="3" y="9"/>
                      <a:pt x="3" y="12"/>
                      <a:pt x="3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60" name="Freeform 211"/>
              <p:cNvSpPr/>
              <p:nvPr/>
            </p:nvSpPr>
            <p:spPr bwMode="auto">
              <a:xfrm>
                <a:off x="3266" y="1867"/>
                <a:ext cx="5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0"/>
                      <a:pt x="1" y="0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61" name="Freeform 212"/>
              <p:cNvSpPr/>
              <p:nvPr/>
            </p:nvSpPr>
            <p:spPr bwMode="auto">
              <a:xfrm>
                <a:off x="3266" y="1861"/>
                <a:ext cx="3" cy="4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0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62" name="Freeform 213"/>
              <p:cNvSpPr/>
              <p:nvPr/>
            </p:nvSpPr>
            <p:spPr bwMode="auto">
              <a:xfrm>
                <a:off x="3260" y="1855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63" name="Freeform 214"/>
              <p:cNvSpPr/>
              <p:nvPr/>
            </p:nvSpPr>
            <p:spPr bwMode="auto">
              <a:xfrm>
                <a:off x="3260" y="1893"/>
                <a:ext cx="4" cy="6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0 h 3"/>
                  <a:gd name="T4" fmla="*/ 0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64" name="Freeform 215"/>
              <p:cNvSpPr/>
              <p:nvPr/>
            </p:nvSpPr>
            <p:spPr bwMode="auto">
              <a:xfrm>
                <a:off x="3269" y="1870"/>
                <a:ext cx="2" cy="4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65" name="Freeform 216"/>
              <p:cNvSpPr/>
              <p:nvPr/>
            </p:nvSpPr>
            <p:spPr bwMode="auto">
              <a:xfrm>
                <a:off x="3260" y="1895"/>
                <a:ext cx="4" cy="4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2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0"/>
                      <a:pt x="1" y="2"/>
                      <a:pt x="1" y="2"/>
                    </a:cubicBezTo>
                    <a:cubicBezTo>
                      <a:pt x="0" y="2"/>
                      <a:pt x="1" y="2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66" name="Freeform 217"/>
              <p:cNvSpPr/>
              <p:nvPr/>
            </p:nvSpPr>
            <p:spPr bwMode="auto">
              <a:xfrm>
                <a:off x="4538" y="18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67" name="Freeform 218"/>
              <p:cNvSpPr/>
              <p:nvPr/>
            </p:nvSpPr>
            <p:spPr bwMode="auto">
              <a:xfrm>
                <a:off x="3213" y="188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68" name="Freeform 219"/>
              <p:cNvSpPr/>
              <p:nvPr/>
            </p:nvSpPr>
            <p:spPr bwMode="auto">
              <a:xfrm>
                <a:off x="3190" y="1827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69" name="Freeform 220"/>
              <p:cNvSpPr/>
              <p:nvPr/>
            </p:nvSpPr>
            <p:spPr bwMode="auto">
              <a:xfrm>
                <a:off x="3271" y="1870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70" name="Freeform 221"/>
              <p:cNvSpPr/>
              <p:nvPr/>
            </p:nvSpPr>
            <p:spPr bwMode="auto">
              <a:xfrm>
                <a:off x="3190" y="187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71" name="Freeform 222"/>
              <p:cNvSpPr/>
              <p:nvPr/>
            </p:nvSpPr>
            <p:spPr bwMode="auto">
              <a:xfrm>
                <a:off x="4574" y="1855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72" name="Freeform 223"/>
              <p:cNvSpPr/>
              <p:nvPr/>
            </p:nvSpPr>
            <p:spPr bwMode="auto">
              <a:xfrm>
                <a:off x="3199" y="18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73" name="Freeform 224"/>
              <p:cNvSpPr/>
              <p:nvPr/>
            </p:nvSpPr>
            <p:spPr bwMode="auto">
              <a:xfrm>
                <a:off x="3271" y="1859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74" name="Freeform 225"/>
              <p:cNvSpPr/>
              <p:nvPr/>
            </p:nvSpPr>
            <p:spPr bwMode="auto">
              <a:xfrm>
                <a:off x="3742" y="3006"/>
                <a:ext cx="6" cy="9"/>
              </a:xfrm>
              <a:custGeom>
                <a:avLst/>
                <a:gdLst>
                  <a:gd name="T0" fmla="*/ 3 w 3"/>
                  <a:gd name="T1" fmla="*/ 0 h 4"/>
                  <a:gd name="T2" fmla="*/ 1 w 3"/>
                  <a:gd name="T3" fmla="*/ 1 h 4"/>
                  <a:gd name="T4" fmla="*/ 1 w 3"/>
                  <a:gd name="T5" fmla="*/ 3 h 4"/>
                  <a:gd name="T6" fmla="*/ 0 w 3"/>
                  <a:gd name="T7" fmla="*/ 4 h 4"/>
                  <a:gd name="T8" fmla="*/ 2 w 3"/>
                  <a:gd name="T9" fmla="*/ 1 h 4"/>
                  <a:gd name="T10" fmla="*/ 3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0"/>
                    </a:move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0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ubicBezTo>
                      <a:pt x="1" y="4"/>
                      <a:pt x="2" y="2"/>
                      <a:pt x="2" y="1"/>
                    </a:cubicBezTo>
                    <a:cubicBezTo>
                      <a:pt x="3" y="1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75" name="Freeform 226"/>
              <p:cNvSpPr/>
              <p:nvPr/>
            </p:nvSpPr>
            <p:spPr bwMode="auto">
              <a:xfrm>
                <a:off x="3988" y="30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76" name="Freeform 227"/>
              <p:cNvSpPr/>
              <p:nvPr/>
            </p:nvSpPr>
            <p:spPr bwMode="auto">
              <a:xfrm>
                <a:off x="3742" y="3008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77" name="Rectangle 228"/>
              <p:cNvSpPr>
                <a:spLocks noChangeArrowheads="1"/>
              </p:cNvSpPr>
              <p:nvPr/>
            </p:nvSpPr>
            <p:spPr bwMode="auto">
              <a:xfrm>
                <a:off x="3748" y="3015"/>
                <a:ext cx="4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78" name="Freeform 229"/>
              <p:cNvSpPr/>
              <p:nvPr/>
            </p:nvSpPr>
            <p:spPr bwMode="auto">
              <a:xfrm>
                <a:off x="3744" y="2894"/>
                <a:ext cx="2" cy="10"/>
              </a:xfrm>
              <a:custGeom>
                <a:avLst/>
                <a:gdLst>
                  <a:gd name="T0" fmla="*/ 0 w 1"/>
                  <a:gd name="T1" fmla="*/ 2 h 5"/>
                  <a:gd name="T2" fmla="*/ 1 w 1"/>
                  <a:gd name="T3" fmla="*/ 3 h 5"/>
                  <a:gd name="T4" fmla="*/ 0 w 1"/>
                  <a:gd name="T5" fmla="*/ 5 h 5"/>
                  <a:gd name="T6" fmla="*/ 1 w 1"/>
                  <a:gd name="T7" fmla="*/ 1 h 5"/>
                  <a:gd name="T8" fmla="*/ 1 w 1"/>
                  <a:gd name="T9" fmla="*/ 0 h 5"/>
                  <a:gd name="T10" fmla="*/ 0 w 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5">
                    <a:moveTo>
                      <a:pt x="0" y="2"/>
                    </a:moveTo>
                    <a:cubicBezTo>
                      <a:pt x="0" y="2"/>
                      <a:pt x="0" y="4"/>
                      <a:pt x="1" y="3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1" y="4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79" name="Freeform 230"/>
              <p:cNvSpPr/>
              <p:nvPr/>
            </p:nvSpPr>
            <p:spPr bwMode="auto">
              <a:xfrm>
                <a:off x="3744" y="3004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80" name="Freeform 231"/>
              <p:cNvSpPr/>
              <p:nvPr/>
            </p:nvSpPr>
            <p:spPr bwMode="auto">
              <a:xfrm>
                <a:off x="3742" y="2892"/>
                <a:ext cx="2" cy="4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81" name="Freeform 232"/>
              <p:cNvSpPr/>
              <p:nvPr/>
            </p:nvSpPr>
            <p:spPr bwMode="auto">
              <a:xfrm>
                <a:off x="3772" y="3038"/>
                <a:ext cx="4" cy="4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1 h 2"/>
                  <a:gd name="T4" fmla="*/ 1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2"/>
                      <a:pt x="2" y="0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82" name="Freeform 233"/>
              <p:cNvSpPr/>
              <p:nvPr/>
            </p:nvSpPr>
            <p:spPr bwMode="auto">
              <a:xfrm>
                <a:off x="3895" y="308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83" name="Freeform 234"/>
              <p:cNvSpPr/>
              <p:nvPr/>
            </p:nvSpPr>
            <p:spPr bwMode="auto">
              <a:xfrm>
                <a:off x="3602" y="18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84" name="Freeform 235"/>
              <p:cNvSpPr/>
              <p:nvPr/>
            </p:nvSpPr>
            <p:spPr bwMode="auto">
              <a:xfrm>
                <a:off x="3742" y="2898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85" name="Freeform 236"/>
              <p:cNvSpPr/>
              <p:nvPr/>
            </p:nvSpPr>
            <p:spPr bwMode="auto">
              <a:xfrm>
                <a:off x="3602" y="18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86" name="Freeform 237"/>
              <p:cNvSpPr/>
              <p:nvPr/>
            </p:nvSpPr>
            <p:spPr bwMode="auto">
              <a:xfrm>
                <a:off x="3755" y="3027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87" name="Oval 238"/>
              <p:cNvSpPr>
                <a:spLocks noChangeArrowheads="1"/>
              </p:cNvSpPr>
              <p:nvPr/>
            </p:nvSpPr>
            <p:spPr bwMode="auto">
              <a:xfrm>
                <a:off x="3602" y="1823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88" name="Freeform 239"/>
              <p:cNvSpPr/>
              <p:nvPr/>
            </p:nvSpPr>
            <p:spPr bwMode="auto">
              <a:xfrm>
                <a:off x="3922" y="2890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89" name="Freeform 240"/>
              <p:cNvSpPr/>
              <p:nvPr/>
            </p:nvSpPr>
            <p:spPr bwMode="auto">
              <a:xfrm>
                <a:off x="3975" y="28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90" name="Freeform 241"/>
              <p:cNvSpPr/>
              <p:nvPr/>
            </p:nvSpPr>
            <p:spPr bwMode="auto">
              <a:xfrm>
                <a:off x="3954" y="28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91" name="Freeform 242"/>
              <p:cNvSpPr/>
              <p:nvPr/>
            </p:nvSpPr>
            <p:spPr bwMode="auto">
              <a:xfrm>
                <a:off x="3725" y="2760"/>
                <a:ext cx="399" cy="159"/>
              </a:xfrm>
              <a:custGeom>
                <a:avLst/>
                <a:gdLst>
                  <a:gd name="T0" fmla="*/ 11 w 188"/>
                  <a:gd name="T1" fmla="*/ 59 h 75"/>
                  <a:gd name="T2" fmla="*/ 17 w 188"/>
                  <a:gd name="T3" fmla="*/ 64 h 75"/>
                  <a:gd name="T4" fmla="*/ 14 w 188"/>
                  <a:gd name="T5" fmla="*/ 70 h 75"/>
                  <a:gd name="T6" fmla="*/ 17 w 188"/>
                  <a:gd name="T7" fmla="*/ 71 h 75"/>
                  <a:gd name="T8" fmla="*/ 21 w 188"/>
                  <a:gd name="T9" fmla="*/ 69 h 75"/>
                  <a:gd name="T10" fmla="*/ 22 w 188"/>
                  <a:gd name="T11" fmla="*/ 71 h 75"/>
                  <a:gd name="T12" fmla="*/ 27 w 188"/>
                  <a:gd name="T13" fmla="*/ 67 h 75"/>
                  <a:gd name="T14" fmla="*/ 30 w 188"/>
                  <a:gd name="T15" fmla="*/ 72 h 75"/>
                  <a:gd name="T16" fmla="*/ 31 w 188"/>
                  <a:gd name="T17" fmla="*/ 74 h 75"/>
                  <a:gd name="T18" fmla="*/ 33 w 188"/>
                  <a:gd name="T19" fmla="*/ 72 h 75"/>
                  <a:gd name="T20" fmla="*/ 37 w 188"/>
                  <a:gd name="T21" fmla="*/ 74 h 75"/>
                  <a:gd name="T22" fmla="*/ 40 w 188"/>
                  <a:gd name="T23" fmla="*/ 69 h 75"/>
                  <a:gd name="T24" fmla="*/ 43 w 188"/>
                  <a:gd name="T25" fmla="*/ 64 h 75"/>
                  <a:gd name="T26" fmla="*/ 45 w 188"/>
                  <a:gd name="T27" fmla="*/ 69 h 75"/>
                  <a:gd name="T28" fmla="*/ 54 w 188"/>
                  <a:gd name="T29" fmla="*/ 69 h 75"/>
                  <a:gd name="T30" fmla="*/ 58 w 188"/>
                  <a:gd name="T31" fmla="*/ 69 h 75"/>
                  <a:gd name="T32" fmla="*/ 62 w 188"/>
                  <a:gd name="T33" fmla="*/ 68 h 75"/>
                  <a:gd name="T34" fmla="*/ 73 w 188"/>
                  <a:gd name="T35" fmla="*/ 66 h 75"/>
                  <a:gd name="T36" fmla="*/ 76 w 188"/>
                  <a:gd name="T37" fmla="*/ 65 h 75"/>
                  <a:gd name="T38" fmla="*/ 77 w 188"/>
                  <a:gd name="T39" fmla="*/ 64 h 75"/>
                  <a:gd name="T40" fmla="*/ 80 w 188"/>
                  <a:gd name="T41" fmla="*/ 62 h 75"/>
                  <a:gd name="T42" fmla="*/ 83 w 188"/>
                  <a:gd name="T43" fmla="*/ 63 h 75"/>
                  <a:gd name="T44" fmla="*/ 86 w 188"/>
                  <a:gd name="T45" fmla="*/ 61 h 75"/>
                  <a:gd name="T46" fmla="*/ 94 w 188"/>
                  <a:gd name="T47" fmla="*/ 61 h 75"/>
                  <a:gd name="T48" fmla="*/ 100 w 188"/>
                  <a:gd name="T49" fmla="*/ 59 h 75"/>
                  <a:gd name="T50" fmla="*/ 105 w 188"/>
                  <a:gd name="T51" fmla="*/ 59 h 75"/>
                  <a:gd name="T52" fmla="*/ 108 w 188"/>
                  <a:gd name="T53" fmla="*/ 57 h 75"/>
                  <a:gd name="T54" fmla="*/ 109 w 188"/>
                  <a:gd name="T55" fmla="*/ 57 h 75"/>
                  <a:gd name="T56" fmla="*/ 114 w 188"/>
                  <a:gd name="T57" fmla="*/ 54 h 75"/>
                  <a:gd name="T58" fmla="*/ 120 w 188"/>
                  <a:gd name="T59" fmla="*/ 53 h 75"/>
                  <a:gd name="T60" fmla="*/ 124 w 188"/>
                  <a:gd name="T61" fmla="*/ 50 h 75"/>
                  <a:gd name="T62" fmla="*/ 127 w 188"/>
                  <a:gd name="T63" fmla="*/ 41 h 75"/>
                  <a:gd name="T64" fmla="*/ 133 w 188"/>
                  <a:gd name="T65" fmla="*/ 44 h 75"/>
                  <a:gd name="T66" fmla="*/ 139 w 188"/>
                  <a:gd name="T67" fmla="*/ 41 h 75"/>
                  <a:gd name="T68" fmla="*/ 144 w 188"/>
                  <a:gd name="T69" fmla="*/ 39 h 75"/>
                  <a:gd name="T70" fmla="*/ 156 w 188"/>
                  <a:gd name="T71" fmla="*/ 34 h 75"/>
                  <a:gd name="T72" fmla="*/ 160 w 188"/>
                  <a:gd name="T73" fmla="*/ 33 h 75"/>
                  <a:gd name="T74" fmla="*/ 170 w 188"/>
                  <a:gd name="T75" fmla="*/ 21 h 75"/>
                  <a:gd name="T76" fmla="*/ 173 w 188"/>
                  <a:gd name="T77" fmla="*/ 18 h 75"/>
                  <a:gd name="T78" fmla="*/ 169 w 188"/>
                  <a:gd name="T79" fmla="*/ 9 h 75"/>
                  <a:gd name="T80" fmla="*/ 149 w 188"/>
                  <a:gd name="T81" fmla="*/ 20 h 75"/>
                  <a:gd name="T82" fmla="*/ 110 w 188"/>
                  <a:gd name="T83" fmla="*/ 42 h 75"/>
                  <a:gd name="T84" fmla="*/ 103 w 188"/>
                  <a:gd name="T85" fmla="*/ 39 h 75"/>
                  <a:gd name="T86" fmla="*/ 88 w 188"/>
                  <a:gd name="T87" fmla="*/ 44 h 75"/>
                  <a:gd name="T88" fmla="*/ 69 w 188"/>
                  <a:gd name="T89" fmla="*/ 48 h 75"/>
                  <a:gd name="T90" fmla="*/ 59 w 188"/>
                  <a:gd name="T91" fmla="*/ 49 h 75"/>
                  <a:gd name="T92" fmla="*/ 44 w 188"/>
                  <a:gd name="T93" fmla="*/ 52 h 75"/>
                  <a:gd name="T94" fmla="*/ 29 w 188"/>
                  <a:gd name="T95" fmla="*/ 53 h 75"/>
                  <a:gd name="T96" fmla="*/ 19 w 188"/>
                  <a:gd name="T97" fmla="*/ 53 h 75"/>
                  <a:gd name="T98" fmla="*/ 10 w 188"/>
                  <a:gd name="T99" fmla="*/ 49 h 75"/>
                  <a:gd name="T100" fmla="*/ 7 w 188"/>
                  <a:gd name="T101" fmla="*/ 47 h 75"/>
                  <a:gd name="T102" fmla="*/ 5 w 188"/>
                  <a:gd name="T103" fmla="*/ 47 h 75"/>
                  <a:gd name="T104" fmla="*/ 3 w 188"/>
                  <a:gd name="T105" fmla="*/ 5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88" h="75">
                    <a:moveTo>
                      <a:pt x="5" y="55"/>
                    </a:moveTo>
                    <a:cubicBezTo>
                      <a:pt x="5" y="55"/>
                      <a:pt x="5" y="55"/>
                      <a:pt x="5" y="55"/>
                    </a:cubicBezTo>
                    <a:cubicBezTo>
                      <a:pt x="5" y="57"/>
                      <a:pt x="5" y="54"/>
                      <a:pt x="6" y="54"/>
                    </a:cubicBezTo>
                    <a:cubicBezTo>
                      <a:pt x="6" y="55"/>
                      <a:pt x="4" y="57"/>
                      <a:pt x="4" y="58"/>
                    </a:cubicBezTo>
                    <a:cubicBezTo>
                      <a:pt x="5" y="58"/>
                      <a:pt x="7" y="58"/>
                      <a:pt x="7" y="60"/>
                    </a:cubicBezTo>
                    <a:cubicBezTo>
                      <a:pt x="8" y="60"/>
                      <a:pt x="10" y="59"/>
                      <a:pt x="11" y="59"/>
                    </a:cubicBezTo>
                    <a:cubicBezTo>
                      <a:pt x="12" y="59"/>
                      <a:pt x="10" y="61"/>
                      <a:pt x="11" y="60"/>
                    </a:cubicBezTo>
                    <a:cubicBezTo>
                      <a:pt x="11" y="61"/>
                      <a:pt x="10" y="62"/>
                      <a:pt x="10" y="63"/>
                    </a:cubicBezTo>
                    <a:cubicBezTo>
                      <a:pt x="10" y="62"/>
                      <a:pt x="11" y="64"/>
                      <a:pt x="12" y="61"/>
                    </a:cubicBezTo>
                    <a:cubicBezTo>
                      <a:pt x="12" y="62"/>
                      <a:pt x="14" y="63"/>
                      <a:pt x="15" y="63"/>
                    </a:cubicBezTo>
                    <a:cubicBezTo>
                      <a:pt x="14" y="63"/>
                      <a:pt x="14" y="64"/>
                      <a:pt x="14" y="65"/>
                    </a:cubicBezTo>
                    <a:cubicBezTo>
                      <a:pt x="15" y="64"/>
                      <a:pt x="16" y="63"/>
                      <a:pt x="17" y="64"/>
                    </a:cubicBezTo>
                    <a:cubicBezTo>
                      <a:pt x="17" y="62"/>
                      <a:pt x="17" y="62"/>
                      <a:pt x="18" y="60"/>
                    </a:cubicBezTo>
                    <a:cubicBezTo>
                      <a:pt x="18" y="60"/>
                      <a:pt x="18" y="59"/>
                      <a:pt x="18" y="60"/>
                    </a:cubicBezTo>
                    <a:cubicBezTo>
                      <a:pt x="18" y="61"/>
                      <a:pt x="17" y="64"/>
                      <a:pt x="18" y="64"/>
                    </a:cubicBezTo>
                    <a:cubicBezTo>
                      <a:pt x="17" y="67"/>
                      <a:pt x="17" y="64"/>
                      <a:pt x="16" y="67"/>
                    </a:cubicBezTo>
                    <a:cubicBezTo>
                      <a:pt x="15" y="69"/>
                      <a:pt x="14" y="68"/>
                      <a:pt x="14" y="67"/>
                    </a:cubicBezTo>
                    <a:cubicBezTo>
                      <a:pt x="12" y="69"/>
                      <a:pt x="14" y="67"/>
                      <a:pt x="14" y="70"/>
                    </a:cubicBezTo>
                    <a:cubicBezTo>
                      <a:pt x="14" y="70"/>
                      <a:pt x="15" y="68"/>
                      <a:pt x="16" y="68"/>
                    </a:cubicBezTo>
                    <a:cubicBezTo>
                      <a:pt x="17" y="67"/>
                      <a:pt x="16" y="67"/>
                      <a:pt x="17" y="66"/>
                    </a:cubicBezTo>
                    <a:cubicBezTo>
                      <a:pt x="19" y="64"/>
                      <a:pt x="18" y="68"/>
                      <a:pt x="18" y="68"/>
                    </a:cubicBezTo>
                    <a:cubicBezTo>
                      <a:pt x="17" y="69"/>
                      <a:pt x="17" y="69"/>
                      <a:pt x="17" y="69"/>
                    </a:cubicBezTo>
                    <a:cubicBezTo>
                      <a:pt x="18" y="70"/>
                      <a:pt x="18" y="68"/>
                      <a:pt x="19" y="69"/>
                    </a:cubicBezTo>
                    <a:cubicBezTo>
                      <a:pt x="19" y="72"/>
                      <a:pt x="18" y="69"/>
                      <a:pt x="17" y="71"/>
                    </a:cubicBezTo>
                    <a:cubicBezTo>
                      <a:pt x="17" y="73"/>
                      <a:pt x="17" y="73"/>
                      <a:pt x="17" y="73"/>
                    </a:cubicBezTo>
                    <a:cubicBezTo>
                      <a:pt x="18" y="74"/>
                      <a:pt x="18" y="70"/>
                      <a:pt x="19" y="72"/>
                    </a:cubicBezTo>
                    <a:cubicBezTo>
                      <a:pt x="19" y="73"/>
                      <a:pt x="19" y="73"/>
                      <a:pt x="19" y="73"/>
                    </a:cubicBezTo>
                    <a:cubicBezTo>
                      <a:pt x="20" y="72"/>
                      <a:pt x="20" y="72"/>
                      <a:pt x="20" y="72"/>
                    </a:cubicBezTo>
                    <a:cubicBezTo>
                      <a:pt x="20" y="71"/>
                      <a:pt x="20" y="69"/>
                      <a:pt x="19" y="69"/>
                    </a:cubicBezTo>
                    <a:cubicBezTo>
                      <a:pt x="20" y="66"/>
                      <a:pt x="20" y="69"/>
                      <a:pt x="21" y="69"/>
                    </a:cubicBezTo>
                    <a:cubicBezTo>
                      <a:pt x="22" y="67"/>
                      <a:pt x="21" y="69"/>
                      <a:pt x="21" y="67"/>
                    </a:cubicBezTo>
                    <a:cubicBezTo>
                      <a:pt x="21" y="65"/>
                      <a:pt x="22" y="65"/>
                      <a:pt x="22" y="65"/>
                    </a:cubicBezTo>
                    <a:cubicBezTo>
                      <a:pt x="23" y="65"/>
                      <a:pt x="22" y="67"/>
                      <a:pt x="22" y="68"/>
                    </a:cubicBezTo>
                    <a:cubicBezTo>
                      <a:pt x="22" y="69"/>
                      <a:pt x="22" y="69"/>
                      <a:pt x="22" y="68"/>
                    </a:cubicBezTo>
                    <a:cubicBezTo>
                      <a:pt x="21" y="69"/>
                      <a:pt x="22" y="71"/>
                      <a:pt x="21" y="73"/>
                    </a:cubicBezTo>
                    <a:cubicBezTo>
                      <a:pt x="21" y="74"/>
                      <a:pt x="22" y="72"/>
                      <a:pt x="22" y="71"/>
                    </a:cubicBezTo>
                    <a:cubicBezTo>
                      <a:pt x="22" y="71"/>
                      <a:pt x="23" y="69"/>
                      <a:pt x="22" y="69"/>
                    </a:cubicBezTo>
                    <a:cubicBezTo>
                      <a:pt x="25" y="64"/>
                      <a:pt x="23" y="72"/>
                      <a:pt x="24" y="72"/>
                    </a:cubicBezTo>
                    <a:cubicBezTo>
                      <a:pt x="24" y="69"/>
                      <a:pt x="26" y="68"/>
                      <a:pt x="26" y="64"/>
                    </a:cubicBezTo>
                    <a:cubicBezTo>
                      <a:pt x="26" y="64"/>
                      <a:pt x="27" y="63"/>
                      <a:pt x="27" y="63"/>
                    </a:cubicBezTo>
                    <a:cubicBezTo>
                      <a:pt x="26" y="65"/>
                      <a:pt x="27" y="65"/>
                      <a:pt x="26" y="67"/>
                    </a:cubicBezTo>
                    <a:cubicBezTo>
                      <a:pt x="27" y="67"/>
                      <a:pt x="27" y="67"/>
                      <a:pt x="27" y="67"/>
                    </a:cubicBezTo>
                    <a:cubicBezTo>
                      <a:pt x="26" y="69"/>
                      <a:pt x="26" y="69"/>
                      <a:pt x="26" y="69"/>
                    </a:cubicBezTo>
                    <a:cubicBezTo>
                      <a:pt x="26" y="71"/>
                      <a:pt x="27" y="72"/>
                      <a:pt x="27" y="73"/>
                    </a:cubicBezTo>
                    <a:cubicBezTo>
                      <a:pt x="28" y="73"/>
                      <a:pt x="27" y="71"/>
                      <a:pt x="28" y="71"/>
                    </a:cubicBezTo>
                    <a:cubicBezTo>
                      <a:pt x="27" y="72"/>
                      <a:pt x="28" y="73"/>
                      <a:pt x="28" y="73"/>
                    </a:cubicBezTo>
                    <a:cubicBezTo>
                      <a:pt x="27" y="72"/>
                      <a:pt x="28" y="70"/>
                      <a:pt x="29" y="70"/>
                    </a:cubicBezTo>
                    <a:cubicBezTo>
                      <a:pt x="29" y="70"/>
                      <a:pt x="30" y="72"/>
                      <a:pt x="30" y="72"/>
                    </a:cubicBezTo>
                    <a:cubicBezTo>
                      <a:pt x="29" y="74"/>
                      <a:pt x="29" y="74"/>
                      <a:pt x="29" y="74"/>
                    </a:cubicBezTo>
                    <a:cubicBezTo>
                      <a:pt x="29" y="72"/>
                      <a:pt x="29" y="75"/>
                      <a:pt x="29" y="74"/>
                    </a:cubicBezTo>
                    <a:cubicBezTo>
                      <a:pt x="30" y="73"/>
                      <a:pt x="30" y="71"/>
                      <a:pt x="30" y="70"/>
                    </a:cubicBezTo>
                    <a:cubicBezTo>
                      <a:pt x="31" y="69"/>
                      <a:pt x="31" y="71"/>
                      <a:pt x="31" y="70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31" y="71"/>
                      <a:pt x="30" y="75"/>
                      <a:pt x="31" y="74"/>
                    </a:cubicBezTo>
                    <a:cubicBezTo>
                      <a:pt x="32" y="73"/>
                      <a:pt x="32" y="73"/>
                      <a:pt x="32" y="73"/>
                    </a:cubicBezTo>
                    <a:cubicBezTo>
                      <a:pt x="32" y="74"/>
                      <a:pt x="32" y="74"/>
                      <a:pt x="32" y="74"/>
                    </a:cubicBezTo>
                    <a:cubicBezTo>
                      <a:pt x="32" y="73"/>
                      <a:pt x="32" y="73"/>
                      <a:pt x="33" y="73"/>
                    </a:cubicBezTo>
                    <a:cubicBezTo>
                      <a:pt x="33" y="74"/>
                      <a:pt x="33" y="74"/>
                      <a:pt x="33" y="74"/>
                    </a:cubicBezTo>
                    <a:cubicBezTo>
                      <a:pt x="33" y="73"/>
                      <a:pt x="34" y="71"/>
                      <a:pt x="34" y="73"/>
                    </a:cubicBezTo>
                    <a:cubicBezTo>
                      <a:pt x="34" y="70"/>
                      <a:pt x="33" y="73"/>
                      <a:pt x="33" y="72"/>
                    </a:cubicBezTo>
                    <a:cubicBezTo>
                      <a:pt x="33" y="70"/>
                      <a:pt x="34" y="70"/>
                      <a:pt x="34" y="70"/>
                    </a:cubicBezTo>
                    <a:cubicBezTo>
                      <a:pt x="34" y="72"/>
                      <a:pt x="35" y="70"/>
                      <a:pt x="35" y="70"/>
                    </a:cubicBezTo>
                    <a:cubicBezTo>
                      <a:pt x="35" y="71"/>
                      <a:pt x="35" y="72"/>
                      <a:pt x="36" y="72"/>
                    </a:cubicBezTo>
                    <a:cubicBezTo>
                      <a:pt x="36" y="70"/>
                      <a:pt x="36" y="70"/>
                      <a:pt x="36" y="70"/>
                    </a:cubicBezTo>
                    <a:cubicBezTo>
                      <a:pt x="36" y="74"/>
                      <a:pt x="37" y="70"/>
                      <a:pt x="37" y="71"/>
                    </a:cubicBezTo>
                    <a:cubicBezTo>
                      <a:pt x="37" y="72"/>
                      <a:pt x="37" y="73"/>
                      <a:pt x="37" y="74"/>
                    </a:cubicBezTo>
                    <a:cubicBezTo>
                      <a:pt x="37" y="71"/>
                      <a:pt x="38" y="70"/>
                      <a:pt x="38" y="69"/>
                    </a:cubicBezTo>
                    <a:cubicBezTo>
                      <a:pt x="39" y="70"/>
                      <a:pt x="38" y="72"/>
                      <a:pt x="38" y="74"/>
                    </a:cubicBezTo>
                    <a:cubicBezTo>
                      <a:pt x="38" y="72"/>
                      <a:pt x="39" y="75"/>
                      <a:pt x="39" y="73"/>
                    </a:cubicBezTo>
                    <a:cubicBezTo>
                      <a:pt x="39" y="72"/>
                      <a:pt x="39" y="71"/>
                      <a:pt x="39" y="70"/>
                    </a:cubicBezTo>
                    <a:cubicBezTo>
                      <a:pt x="40" y="70"/>
                      <a:pt x="39" y="71"/>
                      <a:pt x="40" y="72"/>
                    </a:cubicBezTo>
                    <a:cubicBezTo>
                      <a:pt x="40" y="72"/>
                      <a:pt x="41" y="69"/>
                      <a:pt x="40" y="69"/>
                    </a:cubicBezTo>
                    <a:cubicBezTo>
                      <a:pt x="41" y="69"/>
                      <a:pt x="41" y="67"/>
                      <a:pt x="42" y="68"/>
                    </a:cubicBezTo>
                    <a:cubicBezTo>
                      <a:pt x="42" y="70"/>
                      <a:pt x="41" y="69"/>
                      <a:pt x="41" y="70"/>
                    </a:cubicBezTo>
                    <a:cubicBezTo>
                      <a:pt x="42" y="70"/>
                      <a:pt x="41" y="66"/>
                      <a:pt x="42" y="66"/>
                    </a:cubicBezTo>
                    <a:cubicBezTo>
                      <a:pt x="42" y="65"/>
                      <a:pt x="42" y="62"/>
                      <a:pt x="43" y="61"/>
                    </a:cubicBezTo>
                    <a:cubicBezTo>
                      <a:pt x="44" y="62"/>
                      <a:pt x="42" y="62"/>
                      <a:pt x="43" y="64"/>
                    </a:cubicBezTo>
                    <a:cubicBezTo>
                      <a:pt x="43" y="64"/>
                      <a:pt x="43" y="64"/>
                      <a:pt x="43" y="64"/>
                    </a:cubicBezTo>
                    <a:cubicBezTo>
                      <a:pt x="44" y="67"/>
                      <a:pt x="42" y="68"/>
                      <a:pt x="43" y="71"/>
                    </a:cubicBezTo>
                    <a:cubicBezTo>
                      <a:pt x="43" y="70"/>
                      <a:pt x="43" y="70"/>
                      <a:pt x="43" y="70"/>
                    </a:cubicBezTo>
                    <a:cubicBezTo>
                      <a:pt x="43" y="73"/>
                      <a:pt x="43" y="73"/>
                      <a:pt x="43" y="73"/>
                    </a:cubicBezTo>
                    <a:cubicBezTo>
                      <a:pt x="43" y="71"/>
                      <a:pt x="44" y="72"/>
                      <a:pt x="44" y="72"/>
                    </a:cubicBezTo>
                    <a:cubicBezTo>
                      <a:pt x="44" y="70"/>
                      <a:pt x="44" y="72"/>
                      <a:pt x="44" y="71"/>
                    </a:cubicBezTo>
                    <a:cubicBezTo>
                      <a:pt x="44" y="71"/>
                      <a:pt x="45" y="68"/>
                      <a:pt x="45" y="69"/>
                    </a:cubicBezTo>
                    <a:cubicBezTo>
                      <a:pt x="45" y="70"/>
                      <a:pt x="46" y="71"/>
                      <a:pt x="45" y="72"/>
                    </a:cubicBezTo>
                    <a:cubicBezTo>
                      <a:pt x="46" y="73"/>
                      <a:pt x="45" y="70"/>
                      <a:pt x="46" y="71"/>
                    </a:cubicBezTo>
                    <a:cubicBezTo>
                      <a:pt x="46" y="72"/>
                      <a:pt x="46" y="72"/>
                      <a:pt x="46" y="72"/>
                    </a:cubicBezTo>
                    <a:cubicBezTo>
                      <a:pt x="48" y="72"/>
                      <a:pt x="50" y="72"/>
                      <a:pt x="52" y="68"/>
                    </a:cubicBezTo>
                    <a:cubicBezTo>
                      <a:pt x="52" y="70"/>
                      <a:pt x="53" y="70"/>
                      <a:pt x="54" y="71"/>
                    </a:cubicBezTo>
                    <a:cubicBezTo>
                      <a:pt x="53" y="70"/>
                      <a:pt x="54" y="69"/>
                      <a:pt x="54" y="69"/>
                    </a:cubicBezTo>
                    <a:cubicBezTo>
                      <a:pt x="55" y="71"/>
                      <a:pt x="55" y="71"/>
                      <a:pt x="55" y="71"/>
                    </a:cubicBezTo>
                    <a:cubicBezTo>
                      <a:pt x="56" y="72"/>
                      <a:pt x="56" y="70"/>
                      <a:pt x="57" y="69"/>
                    </a:cubicBezTo>
                    <a:cubicBezTo>
                      <a:pt x="57" y="70"/>
                      <a:pt x="57" y="70"/>
                      <a:pt x="57" y="70"/>
                    </a:cubicBezTo>
                    <a:cubicBezTo>
                      <a:pt x="58" y="71"/>
                      <a:pt x="57" y="69"/>
                      <a:pt x="58" y="69"/>
                    </a:cubicBezTo>
                    <a:cubicBezTo>
                      <a:pt x="58" y="70"/>
                      <a:pt x="58" y="70"/>
                      <a:pt x="58" y="70"/>
                    </a:cubicBezTo>
                    <a:cubicBezTo>
                      <a:pt x="58" y="69"/>
                      <a:pt x="58" y="69"/>
                      <a:pt x="58" y="69"/>
                    </a:cubicBezTo>
                    <a:cubicBezTo>
                      <a:pt x="59" y="68"/>
                      <a:pt x="59" y="68"/>
                      <a:pt x="59" y="70"/>
                    </a:cubicBezTo>
                    <a:cubicBezTo>
                      <a:pt x="60" y="70"/>
                      <a:pt x="60" y="69"/>
                      <a:pt x="59" y="69"/>
                    </a:cubicBezTo>
                    <a:cubicBezTo>
                      <a:pt x="60" y="70"/>
                      <a:pt x="61" y="70"/>
                      <a:pt x="62" y="69"/>
                    </a:cubicBezTo>
                    <a:cubicBezTo>
                      <a:pt x="62" y="68"/>
                      <a:pt x="62" y="68"/>
                      <a:pt x="62" y="66"/>
                    </a:cubicBezTo>
                    <a:cubicBezTo>
                      <a:pt x="61" y="64"/>
                      <a:pt x="62" y="67"/>
                      <a:pt x="62" y="65"/>
                    </a:cubicBezTo>
                    <a:cubicBezTo>
                      <a:pt x="62" y="66"/>
                      <a:pt x="63" y="67"/>
                      <a:pt x="62" y="68"/>
                    </a:cubicBezTo>
                    <a:cubicBezTo>
                      <a:pt x="64" y="71"/>
                      <a:pt x="65" y="68"/>
                      <a:pt x="67" y="68"/>
                    </a:cubicBezTo>
                    <a:cubicBezTo>
                      <a:pt x="67" y="67"/>
                      <a:pt x="67" y="67"/>
                      <a:pt x="67" y="67"/>
                    </a:cubicBezTo>
                    <a:cubicBezTo>
                      <a:pt x="68" y="69"/>
                      <a:pt x="69" y="67"/>
                      <a:pt x="70" y="67"/>
                    </a:cubicBezTo>
                    <a:cubicBezTo>
                      <a:pt x="70" y="66"/>
                      <a:pt x="70" y="64"/>
                      <a:pt x="71" y="64"/>
                    </a:cubicBezTo>
                    <a:cubicBezTo>
                      <a:pt x="71" y="61"/>
                      <a:pt x="71" y="66"/>
                      <a:pt x="72" y="67"/>
                    </a:cubicBezTo>
                    <a:cubicBezTo>
                      <a:pt x="72" y="66"/>
                      <a:pt x="73" y="66"/>
                      <a:pt x="73" y="66"/>
                    </a:cubicBezTo>
                    <a:cubicBezTo>
                      <a:pt x="73" y="66"/>
                      <a:pt x="73" y="66"/>
                      <a:pt x="73" y="66"/>
                    </a:cubicBezTo>
                    <a:cubicBezTo>
                      <a:pt x="73" y="65"/>
                      <a:pt x="73" y="65"/>
                      <a:pt x="74" y="65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74" y="66"/>
                      <a:pt x="75" y="67"/>
                      <a:pt x="75" y="67"/>
                    </a:cubicBezTo>
                    <a:cubicBezTo>
                      <a:pt x="75" y="65"/>
                      <a:pt x="76" y="66"/>
                      <a:pt x="76" y="64"/>
                    </a:cubicBezTo>
                    <a:cubicBezTo>
                      <a:pt x="76" y="65"/>
                      <a:pt x="76" y="65"/>
                      <a:pt x="76" y="65"/>
                    </a:cubicBezTo>
                    <a:cubicBezTo>
                      <a:pt x="76" y="63"/>
                      <a:pt x="76" y="63"/>
                      <a:pt x="76" y="63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77" y="66"/>
                      <a:pt x="77" y="66"/>
                      <a:pt x="77" y="66"/>
                    </a:cubicBezTo>
                    <a:cubicBezTo>
                      <a:pt x="78" y="67"/>
                      <a:pt x="77" y="64"/>
                      <a:pt x="77" y="63"/>
                    </a:cubicBezTo>
                    <a:cubicBezTo>
                      <a:pt x="77" y="62"/>
                      <a:pt x="78" y="64"/>
                      <a:pt x="78" y="64"/>
                    </a:cubicBezTo>
                    <a:cubicBezTo>
                      <a:pt x="78" y="65"/>
                      <a:pt x="78" y="64"/>
                      <a:pt x="77" y="64"/>
                    </a:cubicBezTo>
                    <a:cubicBezTo>
                      <a:pt x="77" y="66"/>
                      <a:pt x="78" y="65"/>
                      <a:pt x="78" y="66"/>
                    </a:cubicBezTo>
                    <a:cubicBezTo>
                      <a:pt x="78" y="66"/>
                      <a:pt x="78" y="64"/>
                      <a:pt x="78" y="64"/>
                    </a:cubicBezTo>
                    <a:cubicBezTo>
                      <a:pt x="79" y="64"/>
                      <a:pt x="79" y="64"/>
                      <a:pt x="80" y="65"/>
                    </a:cubicBezTo>
                    <a:cubicBezTo>
                      <a:pt x="80" y="64"/>
                      <a:pt x="80" y="65"/>
                      <a:pt x="80" y="64"/>
                    </a:cubicBezTo>
                    <a:cubicBezTo>
                      <a:pt x="80" y="64"/>
                      <a:pt x="79" y="63"/>
                      <a:pt x="79" y="62"/>
                    </a:cubicBezTo>
                    <a:cubicBezTo>
                      <a:pt x="79" y="62"/>
                      <a:pt x="80" y="61"/>
                      <a:pt x="80" y="62"/>
                    </a:cubicBezTo>
                    <a:cubicBezTo>
                      <a:pt x="80" y="63"/>
                      <a:pt x="80" y="63"/>
                      <a:pt x="80" y="63"/>
                    </a:cubicBezTo>
                    <a:cubicBezTo>
                      <a:pt x="80" y="62"/>
                      <a:pt x="81" y="62"/>
                      <a:pt x="80" y="61"/>
                    </a:cubicBezTo>
                    <a:cubicBezTo>
                      <a:pt x="81" y="63"/>
                      <a:pt x="81" y="63"/>
                      <a:pt x="81" y="63"/>
                    </a:cubicBezTo>
                    <a:cubicBezTo>
                      <a:pt x="81" y="62"/>
                      <a:pt x="81" y="62"/>
                      <a:pt x="82" y="61"/>
                    </a:cubicBezTo>
                    <a:cubicBezTo>
                      <a:pt x="82" y="63"/>
                      <a:pt x="82" y="65"/>
                      <a:pt x="83" y="65"/>
                    </a:cubicBezTo>
                    <a:cubicBezTo>
                      <a:pt x="83" y="63"/>
                      <a:pt x="83" y="63"/>
                      <a:pt x="83" y="63"/>
                    </a:cubicBezTo>
                    <a:cubicBezTo>
                      <a:pt x="84" y="63"/>
                      <a:pt x="84" y="64"/>
                      <a:pt x="84" y="65"/>
                    </a:cubicBezTo>
                    <a:cubicBezTo>
                      <a:pt x="85" y="65"/>
                      <a:pt x="84" y="60"/>
                      <a:pt x="85" y="61"/>
                    </a:cubicBezTo>
                    <a:cubicBezTo>
                      <a:pt x="85" y="63"/>
                      <a:pt x="86" y="63"/>
                      <a:pt x="86" y="64"/>
                    </a:cubicBezTo>
                    <a:cubicBezTo>
                      <a:pt x="86" y="63"/>
                      <a:pt x="86" y="63"/>
                      <a:pt x="86" y="62"/>
                    </a:cubicBezTo>
                    <a:cubicBezTo>
                      <a:pt x="86" y="62"/>
                      <a:pt x="86" y="64"/>
                      <a:pt x="86" y="63"/>
                    </a:cubicBezTo>
                    <a:cubicBezTo>
                      <a:pt x="85" y="61"/>
                      <a:pt x="86" y="62"/>
                      <a:pt x="86" y="61"/>
                    </a:cubicBezTo>
                    <a:cubicBezTo>
                      <a:pt x="88" y="65"/>
                      <a:pt x="89" y="62"/>
                      <a:pt x="91" y="64"/>
                    </a:cubicBezTo>
                    <a:cubicBezTo>
                      <a:pt x="90" y="61"/>
                      <a:pt x="91" y="63"/>
                      <a:pt x="91" y="62"/>
                    </a:cubicBezTo>
                    <a:cubicBezTo>
                      <a:pt x="92" y="64"/>
                      <a:pt x="92" y="61"/>
                      <a:pt x="93" y="63"/>
                    </a:cubicBezTo>
                    <a:cubicBezTo>
                      <a:pt x="92" y="60"/>
                      <a:pt x="92" y="60"/>
                      <a:pt x="92" y="60"/>
                    </a:cubicBezTo>
                    <a:cubicBezTo>
                      <a:pt x="93" y="61"/>
                      <a:pt x="92" y="56"/>
                      <a:pt x="94" y="59"/>
                    </a:cubicBezTo>
                    <a:cubicBezTo>
                      <a:pt x="94" y="60"/>
                      <a:pt x="94" y="61"/>
                      <a:pt x="94" y="61"/>
                    </a:cubicBezTo>
                    <a:cubicBezTo>
                      <a:pt x="95" y="64"/>
                      <a:pt x="95" y="59"/>
                      <a:pt x="96" y="62"/>
                    </a:cubicBezTo>
                    <a:cubicBezTo>
                      <a:pt x="96" y="61"/>
                      <a:pt x="95" y="59"/>
                      <a:pt x="96" y="58"/>
                    </a:cubicBezTo>
                    <a:cubicBezTo>
                      <a:pt x="96" y="59"/>
                      <a:pt x="98" y="60"/>
                      <a:pt x="98" y="60"/>
                    </a:cubicBezTo>
                    <a:cubicBezTo>
                      <a:pt x="98" y="60"/>
                      <a:pt x="98" y="59"/>
                      <a:pt x="98" y="60"/>
                    </a:cubicBezTo>
                    <a:cubicBezTo>
                      <a:pt x="99" y="61"/>
                      <a:pt x="98" y="61"/>
                      <a:pt x="98" y="61"/>
                    </a:cubicBezTo>
                    <a:cubicBezTo>
                      <a:pt x="99" y="62"/>
                      <a:pt x="99" y="60"/>
                      <a:pt x="100" y="59"/>
                    </a:cubicBezTo>
                    <a:cubicBezTo>
                      <a:pt x="101" y="61"/>
                      <a:pt x="101" y="60"/>
                      <a:pt x="102" y="61"/>
                    </a:cubicBezTo>
                    <a:cubicBezTo>
                      <a:pt x="102" y="58"/>
                      <a:pt x="104" y="61"/>
                      <a:pt x="103" y="58"/>
                    </a:cubicBezTo>
                    <a:cubicBezTo>
                      <a:pt x="103" y="59"/>
                      <a:pt x="103" y="59"/>
                      <a:pt x="103" y="59"/>
                    </a:cubicBezTo>
                    <a:cubicBezTo>
                      <a:pt x="104" y="58"/>
                      <a:pt x="103" y="56"/>
                      <a:pt x="104" y="56"/>
                    </a:cubicBezTo>
                    <a:cubicBezTo>
                      <a:pt x="104" y="58"/>
                      <a:pt x="104" y="58"/>
                      <a:pt x="104" y="58"/>
                    </a:cubicBezTo>
                    <a:cubicBezTo>
                      <a:pt x="105" y="61"/>
                      <a:pt x="105" y="58"/>
                      <a:pt x="105" y="59"/>
                    </a:cubicBezTo>
                    <a:cubicBezTo>
                      <a:pt x="105" y="58"/>
                      <a:pt x="106" y="59"/>
                      <a:pt x="106" y="58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7" y="55"/>
                      <a:pt x="107" y="58"/>
                      <a:pt x="107" y="58"/>
                    </a:cubicBezTo>
                    <a:cubicBezTo>
                      <a:pt x="107" y="59"/>
                      <a:pt x="108" y="58"/>
                      <a:pt x="108" y="57"/>
                    </a:cubicBezTo>
                    <a:cubicBezTo>
                      <a:pt x="108" y="57"/>
                      <a:pt x="108" y="57"/>
                      <a:pt x="108" y="57"/>
                    </a:cubicBezTo>
                    <a:cubicBezTo>
                      <a:pt x="108" y="57"/>
                      <a:pt x="108" y="57"/>
                      <a:pt x="108" y="57"/>
                    </a:cubicBezTo>
                    <a:cubicBezTo>
                      <a:pt x="108" y="57"/>
                      <a:pt x="108" y="57"/>
                      <a:pt x="108" y="57"/>
                    </a:cubicBezTo>
                    <a:cubicBezTo>
                      <a:pt x="108" y="57"/>
                      <a:pt x="108" y="57"/>
                      <a:pt x="108" y="57"/>
                    </a:cubicBezTo>
                    <a:cubicBezTo>
                      <a:pt x="108" y="57"/>
                      <a:pt x="108" y="57"/>
                      <a:pt x="108" y="57"/>
                    </a:cubicBezTo>
                    <a:cubicBezTo>
                      <a:pt x="108" y="57"/>
                      <a:pt x="108" y="57"/>
                      <a:pt x="109" y="57"/>
                    </a:cubicBezTo>
                    <a:cubicBezTo>
                      <a:pt x="109" y="57"/>
                      <a:pt x="109" y="57"/>
                      <a:pt x="109" y="57"/>
                    </a:cubicBezTo>
                    <a:cubicBezTo>
                      <a:pt x="109" y="57"/>
                      <a:pt x="109" y="57"/>
                      <a:pt x="109" y="58"/>
                    </a:cubicBezTo>
                    <a:cubicBezTo>
                      <a:pt x="109" y="59"/>
                      <a:pt x="109" y="59"/>
                      <a:pt x="109" y="59"/>
                    </a:cubicBezTo>
                    <a:cubicBezTo>
                      <a:pt x="110" y="59"/>
                      <a:pt x="110" y="57"/>
                      <a:pt x="110" y="57"/>
                    </a:cubicBezTo>
                    <a:cubicBezTo>
                      <a:pt x="111" y="58"/>
                      <a:pt x="113" y="56"/>
                      <a:pt x="113" y="55"/>
                    </a:cubicBezTo>
                    <a:cubicBezTo>
                      <a:pt x="113" y="55"/>
                      <a:pt x="113" y="56"/>
                      <a:pt x="113" y="55"/>
                    </a:cubicBezTo>
                    <a:cubicBezTo>
                      <a:pt x="114" y="55"/>
                      <a:pt x="114" y="53"/>
                      <a:pt x="114" y="54"/>
                    </a:cubicBezTo>
                    <a:cubicBezTo>
                      <a:pt x="114" y="54"/>
                      <a:pt x="115" y="55"/>
                      <a:pt x="115" y="55"/>
                    </a:cubicBezTo>
                    <a:cubicBezTo>
                      <a:pt x="115" y="56"/>
                      <a:pt x="115" y="54"/>
                      <a:pt x="115" y="54"/>
                    </a:cubicBezTo>
                    <a:cubicBezTo>
                      <a:pt x="116" y="56"/>
                      <a:pt x="116" y="52"/>
                      <a:pt x="118" y="53"/>
                    </a:cubicBezTo>
                    <a:cubicBezTo>
                      <a:pt x="118" y="53"/>
                      <a:pt x="118" y="54"/>
                      <a:pt x="118" y="55"/>
                    </a:cubicBezTo>
                    <a:cubicBezTo>
                      <a:pt x="119" y="54"/>
                      <a:pt x="119" y="53"/>
                      <a:pt x="120" y="51"/>
                    </a:cubicBezTo>
                    <a:cubicBezTo>
                      <a:pt x="120" y="53"/>
                      <a:pt x="120" y="53"/>
                      <a:pt x="120" y="53"/>
                    </a:cubicBezTo>
                    <a:cubicBezTo>
                      <a:pt x="120" y="52"/>
                      <a:pt x="121" y="52"/>
                      <a:pt x="121" y="51"/>
                    </a:cubicBezTo>
                    <a:cubicBezTo>
                      <a:pt x="120" y="50"/>
                      <a:pt x="120" y="48"/>
                      <a:pt x="121" y="49"/>
                    </a:cubicBezTo>
                    <a:cubicBezTo>
                      <a:pt x="121" y="49"/>
                      <a:pt x="121" y="49"/>
                      <a:pt x="121" y="49"/>
                    </a:cubicBezTo>
                    <a:cubicBezTo>
                      <a:pt x="122" y="48"/>
                      <a:pt x="122" y="48"/>
                      <a:pt x="122" y="48"/>
                    </a:cubicBezTo>
                    <a:cubicBezTo>
                      <a:pt x="122" y="48"/>
                      <a:pt x="122" y="48"/>
                      <a:pt x="122" y="49"/>
                    </a:cubicBezTo>
                    <a:cubicBezTo>
                      <a:pt x="123" y="51"/>
                      <a:pt x="124" y="50"/>
                      <a:pt x="124" y="50"/>
                    </a:cubicBezTo>
                    <a:cubicBezTo>
                      <a:pt x="124" y="49"/>
                      <a:pt x="124" y="49"/>
                      <a:pt x="124" y="49"/>
                    </a:cubicBezTo>
                    <a:cubicBezTo>
                      <a:pt x="124" y="48"/>
                      <a:pt x="125" y="50"/>
                      <a:pt x="125" y="50"/>
                    </a:cubicBezTo>
                    <a:cubicBezTo>
                      <a:pt x="125" y="45"/>
                      <a:pt x="125" y="45"/>
                      <a:pt x="125" y="45"/>
                    </a:cubicBezTo>
                    <a:cubicBezTo>
                      <a:pt x="125" y="45"/>
                      <a:pt x="126" y="47"/>
                      <a:pt x="126" y="48"/>
                    </a:cubicBezTo>
                    <a:cubicBezTo>
                      <a:pt x="127" y="47"/>
                      <a:pt x="126" y="44"/>
                      <a:pt x="126" y="42"/>
                    </a:cubicBezTo>
                    <a:cubicBezTo>
                      <a:pt x="127" y="43"/>
                      <a:pt x="127" y="41"/>
                      <a:pt x="127" y="41"/>
                    </a:cubicBezTo>
                    <a:cubicBezTo>
                      <a:pt x="128" y="42"/>
                      <a:pt x="127" y="41"/>
                      <a:pt x="127" y="42"/>
                    </a:cubicBezTo>
                    <a:cubicBezTo>
                      <a:pt x="128" y="43"/>
                      <a:pt x="128" y="43"/>
                      <a:pt x="128" y="43"/>
                    </a:cubicBezTo>
                    <a:cubicBezTo>
                      <a:pt x="128" y="44"/>
                      <a:pt x="129" y="46"/>
                      <a:pt x="129" y="47"/>
                    </a:cubicBezTo>
                    <a:cubicBezTo>
                      <a:pt x="129" y="46"/>
                      <a:pt x="131" y="46"/>
                      <a:pt x="132" y="46"/>
                    </a:cubicBezTo>
                    <a:cubicBezTo>
                      <a:pt x="130" y="44"/>
                      <a:pt x="132" y="45"/>
                      <a:pt x="132" y="42"/>
                    </a:cubicBezTo>
                    <a:cubicBezTo>
                      <a:pt x="132" y="41"/>
                      <a:pt x="133" y="44"/>
                      <a:pt x="133" y="44"/>
                    </a:cubicBezTo>
                    <a:cubicBezTo>
                      <a:pt x="134" y="43"/>
                      <a:pt x="135" y="44"/>
                      <a:pt x="136" y="43"/>
                    </a:cubicBezTo>
                    <a:cubicBezTo>
                      <a:pt x="136" y="43"/>
                      <a:pt x="136" y="43"/>
                      <a:pt x="136" y="43"/>
                    </a:cubicBezTo>
                    <a:cubicBezTo>
                      <a:pt x="136" y="42"/>
                      <a:pt x="138" y="43"/>
                      <a:pt x="138" y="40"/>
                    </a:cubicBezTo>
                    <a:cubicBezTo>
                      <a:pt x="138" y="42"/>
                      <a:pt x="138" y="42"/>
                      <a:pt x="138" y="42"/>
                    </a:cubicBezTo>
                    <a:cubicBezTo>
                      <a:pt x="139" y="42"/>
                      <a:pt x="137" y="39"/>
                      <a:pt x="139" y="40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39" y="40"/>
                      <a:pt x="140" y="42"/>
                      <a:pt x="140" y="39"/>
                    </a:cubicBezTo>
                    <a:cubicBezTo>
                      <a:pt x="141" y="41"/>
                      <a:pt x="141" y="41"/>
                      <a:pt x="141" y="41"/>
                    </a:cubicBezTo>
                    <a:cubicBezTo>
                      <a:pt x="141" y="40"/>
                      <a:pt x="142" y="40"/>
                      <a:pt x="142" y="38"/>
                    </a:cubicBezTo>
                    <a:cubicBezTo>
                      <a:pt x="142" y="40"/>
                      <a:pt x="142" y="40"/>
                      <a:pt x="142" y="40"/>
                    </a:cubicBezTo>
                    <a:cubicBezTo>
                      <a:pt x="143" y="41"/>
                      <a:pt x="142" y="38"/>
                      <a:pt x="143" y="38"/>
                    </a:cubicBezTo>
                    <a:cubicBezTo>
                      <a:pt x="143" y="38"/>
                      <a:pt x="144" y="39"/>
                      <a:pt x="144" y="39"/>
                    </a:cubicBezTo>
                    <a:cubicBezTo>
                      <a:pt x="143" y="38"/>
                      <a:pt x="144" y="38"/>
                      <a:pt x="144" y="37"/>
                    </a:cubicBezTo>
                    <a:cubicBezTo>
                      <a:pt x="146" y="39"/>
                      <a:pt x="146" y="39"/>
                      <a:pt x="146" y="39"/>
                    </a:cubicBezTo>
                    <a:cubicBezTo>
                      <a:pt x="149" y="37"/>
                      <a:pt x="152" y="36"/>
                      <a:pt x="154" y="33"/>
                    </a:cubicBezTo>
                    <a:cubicBezTo>
                      <a:pt x="156" y="35"/>
                      <a:pt x="154" y="35"/>
                      <a:pt x="155" y="36"/>
                    </a:cubicBezTo>
                    <a:cubicBezTo>
                      <a:pt x="154" y="34"/>
                      <a:pt x="155" y="35"/>
                      <a:pt x="156" y="34"/>
                    </a:cubicBezTo>
                    <a:cubicBezTo>
                      <a:pt x="156" y="34"/>
                      <a:pt x="156" y="34"/>
                      <a:pt x="156" y="34"/>
                    </a:cubicBezTo>
                    <a:cubicBezTo>
                      <a:pt x="156" y="34"/>
                      <a:pt x="157" y="35"/>
                      <a:pt x="157" y="34"/>
                    </a:cubicBezTo>
                    <a:cubicBezTo>
                      <a:pt x="157" y="34"/>
                      <a:pt x="157" y="34"/>
                      <a:pt x="157" y="34"/>
                    </a:cubicBezTo>
                    <a:cubicBezTo>
                      <a:pt x="157" y="32"/>
                      <a:pt x="159" y="36"/>
                      <a:pt x="158" y="33"/>
                    </a:cubicBezTo>
                    <a:cubicBezTo>
                      <a:pt x="159" y="34"/>
                      <a:pt x="159" y="34"/>
                      <a:pt x="159" y="34"/>
                    </a:cubicBezTo>
                    <a:cubicBezTo>
                      <a:pt x="158" y="32"/>
                      <a:pt x="160" y="35"/>
                      <a:pt x="160" y="33"/>
                    </a:cubicBezTo>
                    <a:cubicBezTo>
                      <a:pt x="160" y="33"/>
                      <a:pt x="160" y="33"/>
                      <a:pt x="160" y="33"/>
                    </a:cubicBezTo>
                    <a:cubicBezTo>
                      <a:pt x="161" y="34"/>
                      <a:pt x="160" y="30"/>
                      <a:pt x="161" y="32"/>
                    </a:cubicBezTo>
                    <a:cubicBezTo>
                      <a:pt x="162" y="31"/>
                      <a:pt x="162" y="30"/>
                      <a:pt x="161" y="28"/>
                    </a:cubicBezTo>
                    <a:cubicBezTo>
                      <a:pt x="162" y="30"/>
                      <a:pt x="162" y="30"/>
                      <a:pt x="162" y="30"/>
                    </a:cubicBezTo>
                    <a:cubicBezTo>
                      <a:pt x="164" y="28"/>
                      <a:pt x="167" y="27"/>
                      <a:pt x="167" y="24"/>
                    </a:cubicBezTo>
                    <a:cubicBezTo>
                      <a:pt x="168" y="25"/>
                      <a:pt x="168" y="25"/>
                      <a:pt x="168" y="25"/>
                    </a:cubicBezTo>
                    <a:cubicBezTo>
                      <a:pt x="167" y="22"/>
                      <a:pt x="171" y="25"/>
                      <a:pt x="170" y="21"/>
                    </a:cubicBezTo>
                    <a:cubicBezTo>
                      <a:pt x="169" y="19"/>
                      <a:pt x="169" y="19"/>
                      <a:pt x="169" y="19"/>
                    </a:cubicBezTo>
                    <a:cubicBezTo>
                      <a:pt x="171" y="21"/>
                      <a:pt x="171" y="21"/>
                      <a:pt x="171" y="21"/>
                    </a:cubicBezTo>
                    <a:cubicBezTo>
                      <a:pt x="170" y="20"/>
                      <a:pt x="172" y="20"/>
                      <a:pt x="171" y="19"/>
                    </a:cubicBezTo>
                    <a:cubicBezTo>
                      <a:pt x="171" y="19"/>
                      <a:pt x="171" y="19"/>
                      <a:pt x="172" y="20"/>
                    </a:cubicBezTo>
                    <a:cubicBezTo>
                      <a:pt x="172" y="20"/>
                      <a:pt x="171" y="17"/>
                      <a:pt x="172" y="17"/>
                    </a:cubicBezTo>
                    <a:cubicBezTo>
                      <a:pt x="173" y="18"/>
                      <a:pt x="173" y="18"/>
                      <a:pt x="173" y="18"/>
                    </a:cubicBezTo>
                    <a:cubicBezTo>
                      <a:pt x="177" y="19"/>
                      <a:pt x="182" y="18"/>
                      <a:pt x="181" y="13"/>
                    </a:cubicBezTo>
                    <a:cubicBezTo>
                      <a:pt x="181" y="12"/>
                      <a:pt x="183" y="14"/>
                      <a:pt x="183" y="14"/>
                    </a:cubicBezTo>
                    <a:cubicBezTo>
                      <a:pt x="182" y="10"/>
                      <a:pt x="188" y="11"/>
                      <a:pt x="186" y="6"/>
                    </a:cubicBezTo>
                    <a:cubicBezTo>
                      <a:pt x="186" y="4"/>
                      <a:pt x="182" y="0"/>
                      <a:pt x="182" y="0"/>
                    </a:cubicBezTo>
                    <a:cubicBezTo>
                      <a:pt x="180" y="4"/>
                      <a:pt x="176" y="5"/>
                      <a:pt x="171" y="6"/>
                    </a:cubicBezTo>
                    <a:cubicBezTo>
                      <a:pt x="171" y="7"/>
                      <a:pt x="170" y="9"/>
                      <a:pt x="169" y="9"/>
                    </a:cubicBezTo>
                    <a:cubicBezTo>
                      <a:pt x="165" y="12"/>
                      <a:pt x="158" y="11"/>
                      <a:pt x="154" y="16"/>
                    </a:cubicBezTo>
                    <a:cubicBezTo>
                      <a:pt x="155" y="16"/>
                      <a:pt x="155" y="18"/>
                      <a:pt x="155" y="18"/>
                    </a:cubicBezTo>
                    <a:cubicBezTo>
                      <a:pt x="155" y="18"/>
                      <a:pt x="155" y="18"/>
                      <a:pt x="155" y="18"/>
                    </a:cubicBezTo>
                    <a:cubicBezTo>
                      <a:pt x="155" y="19"/>
                      <a:pt x="155" y="19"/>
                      <a:pt x="155" y="19"/>
                    </a:cubicBezTo>
                    <a:cubicBezTo>
                      <a:pt x="155" y="19"/>
                      <a:pt x="154" y="18"/>
                      <a:pt x="154" y="17"/>
                    </a:cubicBezTo>
                    <a:cubicBezTo>
                      <a:pt x="153" y="19"/>
                      <a:pt x="151" y="20"/>
                      <a:pt x="149" y="20"/>
                    </a:cubicBezTo>
                    <a:cubicBezTo>
                      <a:pt x="150" y="22"/>
                      <a:pt x="148" y="21"/>
                      <a:pt x="149" y="23"/>
                    </a:cubicBezTo>
                    <a:cubicBezTo>
                      <a:pt x="148" y="22"/>
                      <a:pt x="148" y="22"/>
                      <a:pt x="148" y="22"/>
                    </a:cubicBezTo>
                    <a:cubicBezTo>
                      <a:pt x="147" y="24"/>
                      <a:pt x="147" y="24"/>
                      <a:pt x="145" y="22"/>
                    </a:cubicBezTo>
                    <a:cubicBezTo>
                      <a:pt x="139" y="23"/>
                      <a:pt x="134" y="27"/>
                      <a:pt x="128" y="28"/>
                    </a:cubicBezTo>
                    <a:cubicBezTo>
                      <a:pt x="123" y="30"/>
                      <a:pt x="118" y="35"/>
                      <a:pt x="112" y="37"/>
                    </a:cubicBezTo>
                    <a:cubicBezTo>
                      <a:pt x="112" y="40"/>
                      <a:pt x="110" y="39"/>
                      <a:pt x="110" y="42"/>
                    </a:cubicBezTo>
                    <a:cubicBezTo>
                      <a:pt x="110" y="41"/>
                      <a:pt x="110" y="41"/>
                      <a:pt x="110" y="41"/>
                    </a:cubicBezTo>
                    <a:cubicBezTo>
                      <a:pt x="109" y="43"/>
                      <a:pt x="109" y="41"/>
                      <a:pt x="107" y="40"/>
                    </a:cubicBezTo>
                    <a:cubicBezTo>
                      <a:pt x="107" y="42"/>
                      <a:pt x="107" y="41"/>
                      <a:pt x="107" y="43"/>
                    </a:cubicBezTo>
                    <a:cubicBezTo>
                      <a:pt x="107" y="45"/>
                      <a:pt x="106" y="40"/>
                      <a:pt x="106" y="41"/>
                    </a:cubicBezTo>
                    <a:cubicBezTo>
                      <a:pt x="105" y="41"/>
                      <a:pt x="106" y="42"/>
                      <a:pt x="106" y="42"/>
                    </a:cubicBezTo>
                    <a:cubicBezTo>
                      <a:pt x="105" y="45"/>
                      <a:pt x="106" y="41"/>
                      <a:pt x="103" y="39"/>
                    </a:cubicBezTo>
                    <a:cubicBezTo>
                      <a:pt x="101" y="41"/>
                      <a:pt x="98" y="44"/>
                      <a:pt x="95" y="43"/>
                    </a:cubicBezTo>
                    <a:cubicBezTo>
                      <a:pt x="95" y="43"/>
                      <a:pt x="96" y="44"/>
                      <a:pt x="96" y="44"/>
                    </a:cubicBezTo>
                    <a:cubicBezTo>
                      <a:pt x="95" y="41"/>
                      <a:pt x="95" y="46"/>
                      <a:pt x="94" y="44"/>
                    </a:cubicBezTo>
                    <a:cubicBezTo>
                      <a:pt x="94" y="44"/>
                      <a:pt x="94" y="43"/>
                      <a:pt x="94" y="43"/>
                    </a:cubicBezTo>
                    <a:cubicBezTo>
                      <a:pt x="93" y="42"/>
                      <a:pt x="92" y="44"/>
                      <a:pt x="91" y="43"/>
                    </a:cubicBezTo>
                    <a:cubicBezTo>
                      <a:pt x="90" y="45"/>
                      <a:pt x="88" y="42"/>
                      <a:pt x="88" y="44"/>
                    </a:cubicBezTo>
                    <a:cubicBezTo>
                      <a:pt x="88" y="43"/>
                      <a:pt x="87" y="43"/>
                      <a:pt x="87" y="43"/>
                    </a:cubicBezTo>
                    <a:cubicBezTo>
                      <a:pt x="87" y="47"/>
                      <a:pt x="84" y="42"/>
                      <a:pt x="84" y="44"/>
                    </a:cubicBezTo>
                    <a:cubicBezTo>
                      <a:pt x="84" y="44"/>
                      <a:pt x="84" y="44"/>
                      <a:pt x="84" y="44"/>
                    </a:cubicBezTo>
                    <a:cubicBezTo>
                      <a:pt x="81" y="45"/>
                      <a:pt x="77" y="45"/>
                      <a:pt x="75" y="47"/>
                    </a:cubicBezTo>
                    <a:cubicBezTo>
                      <a:pt x="73" y="47"/>
                      <a:pt x="70" y="44"/>
                      <a:pt x="69" y="46"/>
                    </a:cubicBezTo>
                    <a:cubicBezTo>
                      <a:pt x="69" y="48"/>
                      <a:pt x="69" y="48"/>
                      <a:pt x="69" y="48"/>
                    </a:cubicBezTo>
                    <a:cubicBezTo>
                      <a:pt x="68" y="48"/>
                      <a:pt x="69" y="47"/>
                      <a:pt x="68" y="46"/>
                    </a:cubicBezTo>
                    <a:cubicBezTo>
                      <a:pt x="68" y="48"/>
                      <a:pt x="66" y="47"/>
                      <a:pt x="65" y="47"/>
                    </a:cubicBezTo>
                    <a:cubicBezTo>
                      <a:pt x="65" y="47"/>
                      <a:pt x="65" y="48"/>
                      <a:pt x="65" y="49"/>
                    </a:cubicBezTo>
                    <a:cubicBezTo>
                      <a:pt x="63" y="46"/>
                      <a:pt x="62" y="50"/>
                      <a:pt x="60" y="48"/>
                    </a:cubicBezTo>
                    <a:cubicBezTo>
                      <a:pt x="61" y="51"/>
                      <a:pt x="60" y="50"/>
                      <a:pt x="59" y="51"/>
                    </a:cubicBezTo>
                    <a:cubicBezTo>
                      <a:pt x="59" y="51"/>
                      <a:pt x="59" y="50"/>
                      <a:pt x="59" y="49"/>
                    </a:cubicBezTo>
                    <a:cubicBezTo>
                      <a:pt x="58" y="50"/>
                      <a:pt x="57" y="50"/>
                      <a:pt x="56" y="49"/>
                    </a:cubicBezTo>
                    <a:cubicBezTo>
                      <a:pt x="56" y="49"/>
                      <a:pt x="56" y="51"/>
                      <a:pt x="55" y="51"/>
                    </a:cubicBezTo>
                    <a:cubicBezTo>
                      <a:pt x="54" y="49"/>
                      <a:pt x="54" y="51"/>
                      <a:pt x="53" y="50"/>
                    </a:cubicBezTo>
                    <a:cubicBezTo>
                      <a:pt x="54" y="52"/>
                      <a:pt x="52" y="54"/>
                      <a:pt x="52" y="53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50" y="52"/>
                      <a:pt x="47" y="49"/>
                      <a:pt x="44" y="52"/>
                    </a:cubicBezTo>
                    <a:cubicBezTo>
                      <a:pt x="44" y="51"/>
                      <a:pt x="44" y="51"/>
                      <a:pt x="44" y="51"/>
                    </a:cubicBezTo>
                    <a:cubicBezTo>
                      <a:pt x="42" y="53"/>
                      <a:pt x="39" y="51"/>
                      <a:pt x="37" y="54"/>
                    </a:cubicBezTo>
                    <a:cubicBezTo>
                      <a:pt x="36" y="53"/>
                      <a:pt x="35" y="52"/>
                      <a:pt x="35" y="52"/>
                    </a:cubicBezTo>
                    <a:cubicBezTo>
                      <a:pt x="34" y="53"/>
                      <a:pt x="33" y="53"/>
                      <a:pt x="32" y="55"/>
                    </a:cubicBezTo>
                    <a:cubicBezTo>
                      <a:pt x="32" y="56"/>
                      <a:pt x="32" y="54"/>
                      <a:pt x="32" y="54"/>
                    </a:cubicBezTo>
                    <a:cubicBezTo>
                      <a:pt x="31" y="53"/>
                      <a:pt x="30" y="51"/>
                      <a:pt x="29" y="53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28" y="53"/>
                      <a:pt x="27" y="55"/>
                      <a:pt x="26" y="53"/>
                    </a:cubicBezTo>
                    <a:cubicBezTo>
                      <a:pt x="25" y="54"/>
                      <a:pt x="24" y="55"/>
                      <a:pt x="25" y="56"/>
                    </a:cubicBezTo>
                    <a:cubicBezTo>
                      <a:pt x="24" y="56"/>
                      <a:pt x="25" y="54"/>
                      <a:pt x="24" y="55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3" y="52"/>
                      <a:pt x="21" y="53"/>
                      <a:pt x="19" y="53"/>
                    </a:cubicBezTo>
                    <a:cubicBezTo>
                      <a:pt x="19" y="51"/>
                      <a:pt x="17" y="53"/>
                      <a:pt x="16" y="51"/>
                    </a:cubicBezTo>
                    <a:cubicBezTo>
                      <a:pt x="15" y="52"/>
                      <a:pt x="15" y="50"/>
                      <a:pt x="13" y="53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3" y="51"/>
                      <a:pt x="12" y="51"/>
                      <a:pt x="11" y="49"/>
                    </a:cubicBezTo>
                    <a:cubicBezTo>
                      <a:pt x="11" y="49"/>
                      <a:pt x="10" y="50"/>
                      <a:pt x="9" y="51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9" y="50"/>
                      <a:pt x="7" y="51"/>
                      <a:pt x="6" y="52"/>
                    </a:cubicBezTo>
                    <a:cubicBezTo>
                      <a:pt x="6" y="51"/>
                      <a:pt x="6" y="52"/>
                      <a:pt x="6" y="51"/>
                    </a:cubicBezTo>
                    <a:cubicBezTo>
                      <a:pt x="7" y="51"/>
                      <a:pt x="8" y="50"/>
                      <a:pt x="9" y="48"/>
                    </a:cubicBezTo>
                    <a:cubicBezTo>
                      <a:pt x="9" y="48"/>
                      <a:pt x="6" y="50"/>
                      <a:pt x="7" y="48"/>
                    </a:cubicBezTo>
                    <a:cubicBezTo>
                      <a:pt x="7" y="47"/>
                      <a:pt x="7" y="47"/>
                      <a:pt x="5" y="49"/>
                    </a:cubicBezTo>
                    <a:cubicBezTo>
                      <a:pt x="6" y="48"/>
                      <a:pt x="6" y="48"/>
                      <a:pt x="7" y="47"/>
                    </a:cubicBezTo>
                    <a:cubicBezTo>
                      <a:pt x="6" y="47"/>
                      <a:pt x="6" y="47"/>
                      <a:pt x="5" y="47"/>
                    </a:cubicBezTo>
                    <a:cubicBezTo>
                      <a:pt x="6" y="47"/>
                      <a:pt x="5" y="47"/>
                      <a:pt x="5" y="48"/>
                    </a:cubicBezTo>
                    <a:cubicBezTo>
                      <a:pt x="4" y="48"/>
                      <a:pt x="4" y="48"/>
                      <a:pt x="2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2" y="50"/>
                      <a:pt x="1" y="50"/>
                      <a:pt x="2" y="49"/>
                    </a:cubicBezTo>
                    <a:cubicBezTo>
                      <a:pt x="3" y="48"/>
                      <a:pt x="4" y="48"/>
                      <a:pt x="5" y="47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2" y="48"/>
                      <a:pt x="2" y="49"/>
                      <a:pt x="1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1" y="51"/>
                      <a:pt x="1" y="52"/>
                      <a:pt x="2" y="52"/>
                    </a:cubicBezTo>
                    <a:cubicBezTo>
                      <a:pt x="3" y="51"/>
                      <a:pt x="3" y="51"/>
                      <a:pt x="3" y="51"/>
                    </a:cubicBezTo>
                    <a:cubicBezTo>
                      <a:pt x="4" y="51"/>
                      <a:pt x="5" y="50"/>
                      <a:pt x="5" y="52"/>
                    </a:cubicBezTo>
                    <a:cubicBezTo>
                      <a:pt x="4" y="52"/>
                      <a:pt x="4" y="53"/>
                      <a:pt x="3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5" y="52"/>
                      <a:pt x="4" y="55"/>
                      <a:pt x="5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92" name="Freeform 243"/>
              <p:cNvSpPr/>
              <p:nvPr/>
            </p:nvSpPr>
            <p:spPr bwMode="auto">
              <a:xfrm>
                <a:off x="4005" y="2851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5 h 5"/>
                  <a:gd name="T4" fmla="*/ 0 w 2"/>
                  <a:gd name="T5" fmla="*/ 0 h 5"/>
                  <a:gd name="T6" fmla="*/ 2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2" y="5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93" name="Freeform 244"/>
              <p:cNvSpPr/>
              <p:nvPr/>
            </p:nvSpPr>
            <p:spPr bwMode="auto">
              <a:xfrm>
                <a:off x="3980" y="2866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94" name="Freeform 245"/>
              <p:cNvSpPr/>
              <p:nvPr/>
            </p:nvSpPr>
            <p:spPr bwMode="auto">
              <a:xfrm>
                <a:off x="3982" y="28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95" name="Freeform 246"/>
              <p:cNvSpPr/>
              <p:nvPr/>
            </p:nvSpPr>
            <p:spPr bwMode="auto">
              <a:xfrm>
                <a:off x="3748" y="2898"/>
                <a:ext cx="4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96" name="Freeform 247"/>
              <p:cNvSpPr/>
              <p:nvPr/>
            </p:nvSpPr>
            <p:spPr bwMode="auto">
              <a:xfrm>
                <a:off x="3980" y="2875"/>
                <a:ext cx="2" cy="4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0"/>
                      <a:pt x="0" y="2"/>
                      <a:pt x="1" y="2"/>
                    </a:cubicBezTo>
                    <a:cubicBezTo>
                      <a:pt x="1" y="2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97" name="Freeform 248"/>
              <p:cNvSpPr/>
              <p:nvPr/>
            </p:nvSpPr>
            <p:spPr bwMode="auto">
              <a:xfrm>
                <a:off x="3757" y="2909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98" name="Freeform 249"/>
              <p:cNvSpPr/>
              <p:nvPr/>
            </p:nvSpPr>
            <p:spPr bwMode="auto">
              <a:xfrm>
                <a:off x="3776" y="2913"/>
                <a:ext cx="2" cy="4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1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2"/>
                      <a:pt x="1" y="0"/>
                      <a:pt x="1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99" name="Freeform 250"/>
              <p:cNvSpPr/>
              <p:nvPr/>
            </p:nvSpPr>
            <p:spPr bwMode="auto">
              <a:xfrm>
                <a:off x="3759" y="2904"/>
                <a:ext cx="2" cy="5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1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00" name="Freeform 251"/>
              <p:cNvSpPr/>
              <p:nvPr/>
            </p:nvSpPr>
            <p:spPr bwMode="auto">
              <a:xfrm>
                <a:off x="3893" y="3080"/>
                <a:ext cx="4" cy="9"/>
              </a:xfrm>
              <a:custGeom>
                <a:avLst/>
                <a:gdLst>
                  <a:gd name="T0" fmla="*/ 2 w 2"/>
                  <a:gd name="T1" fmla="*/ 0 h 4"/>
                  <a:gd name="T2" fmla="*/ 1 w 2"/>
                  <a:gd name="T3" fmla="*/ 1 h 4"/>
                  <a:gd name="T4" fmla="*/ 1 w 2"/>
                  <a:gd name="T5" fmla="*/ 2 h 4"/>
                  <a:gd name="T6" fmla="*/ 0 w 2"/>
                  <a:gd name="T7" fmla="*/ 4 h 4"/>
                  <a:gd name="T8" fmla="*/ 2 w 2"/>
                  <a:gd name="T9" fmla="*/ 1 h 4"/>
                  <a:gd name="T10" fmla="*/ 2 w 2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0" y="3"/>
                      <a:pt x="1" y="2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1" y="3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01" name="Freeform 252"/>
              <p:cNvSpPr/>
              <p:nvPr/>
            </p:nvSpPr>
            <p:spPr bwMode="auto">
              <a:xfrm>
                <a:off x="3786" y="29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02" name="Freeform 253"/>
              <p:cNvSpPr/>
              <p:nvPr/>
            </p:nvSpPr>
            <p:spPr bwMode="auto">
              <a:xfrm>
                <a:off x="3952" y="30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03" name="Freeform 254"/>
              <p:cNvSpPr>
                <a:spLocks noEditPoints="1"/>
              </p:cNvSpPr>
              <p:nvPr/>
            </p:nvSpPr>
            <p:spPr bwMode="auto">
              <a:xfrm>
                <a:off x="3895" y="3015"/>
                <a:ext cx="152" cy="95"/>
              </a:xfrm>
              <a:custGeom>
                <a:avLst/>
                <a:gdLst>
                  <a:gd name="T0" fmla="*/ 54 w 72"/>
                  <a:gd name="T1" fmla="*/ 4 h 45"/>
                  <a:gd name="T2" fmla="*/ 55 w 72"/>
                  <a:gd name="T3" fmla="*/ 8 h 45"/>
                  <a:gd name="T4" fmla="*/ 44 w 72"/>
                  <a:gd name="T5" fmla="*/ 20 h 45"/>
                  <a:gd name="T6" fmla="*/ 38 w 72"/>
                  <a:gd name="T7" fmla="*/ 21 h 45"/>
                  <a:gd name="T8" fmla="*/ 35 w 72"/>
                  <a:gd name="T9" fmla="*/ 21 h 45"/>
                  <a:gd name="T10" fmla="*/ 30 w 72"/>
                  <a:gd name="T11" fmla="*/ 22 h 45"/>
                  <a:gd name="T12" fmla="*/ 27 w 72"/>
                  <a:gd name="T13" fmla="*/ 22 h 45"/>
                  <a:gd name="T14" fmla="*/ 21 w 72"/>
                  <a:gd name="T15" fmla="*/ 23 h 45"/>
                  <a:gd name="T16" fmla="*/ 16 w 72"/>
                  <a:gd name="T17" fmla="*/ 23 h 45"/>
                  <a:gd name="T18" fmla="*/ 11 w 72"/>
                  <a:gd name="T19" fmla="*/ 23 h 45"/>
                  <a:gd name="T20" fmla="*/ 9 w 72"/>
                  <a:gd name="T21" fmla="*/ 21 h 45"/>
                  <a:gd name="T22" fmla="*/ 8 w 72"/>
                  <a:gd name="T23" fmla="*/ 20 h 45"/>
                  <a:gd name="T24" fmla="*/ 7 w 72"/>
                  <a:gd name="T25" fmla="*/ 20 h 45"/>
                  <a:gd name="T26" fmla="*/ 4 w 72"/>
                  <a:gd name="T27" fmla="*/ 22 h 45"/>
                  <a:gd name="T28" fmla="*/ 2 w 72"/>
                  <a:gd name="T29" fmla="*/ 25 h 45"/>
                  <a:gd name="T30" fmla="*/ 2 w 72"/>
                  <a:gd name="T31" fmla="*/ 31 h 45"/>
                  <a:gd name="T32" fmla="*/ 8 w 72"/>
                  <a:gd name="T33" fmla="*/ 29 h 45"/>
                  <a:gd name="T34" fmla="*/ 4 w 72"/>
                  <a:gd name="T35" fmla="*/ 34 h 45"/>
                  <a:gd name="T36" fmla="*/ 3 w 72"/>
                  <a:gd name="T37" fmla="*/ 39 h 45"/>
                  <a:gd name="T38" fmla="*/ 8 w 72"/>
                  <a:gd name="T39" fmla="*/ 33 h 45"/>
                  <a:gd name="T40" fmla="*/ 6 w 72"/>
                  <a:gd name="T41" fmla="*/ 39 h 45"/>
                  <a:gd name="T42" fmla="*/ 7 w 72"/>
                  <a:gd name="T43" fmla="*/ 41 h 45"/>
                  <a:gd name="T44" fmla="*/ 8 w 72"/>
                  <a:gd name="T45" fmla="*/ 42 h 45"/>
                  <a:gd name="T46" fmla="*/ 9 w 72"/>
                  <a:gd name="T47" fmla="*/ 43 h 45"/>
                  <a:gd name="T48" fmla="*/ 12 w 72"/>
                  <a:gd name="T49" fmla="*/ 40 h 45"/>
                  <a:gd name="T50" fmla="*/ 13 w 72"/>
                  <a:gd name="T51" fmla="*/ 44 h 45"/>
                  <a:gd name="T52" fmla="*/ 15 w 72"/>
                  <a:gd name="T53" fmla="*/ 40 h 45"/>
                  <a:gd name="T54" fmla="*/ 16 w 72"/>
                  <a:gd name="T55" fmla="*/ 40 h 45"/>
                  <a:gd name="T56" fmla="*/ 17 w 72"/>
                  <a:gd name="T57" fmla="*/ 42 h 45"/>
                  <a:gd name="T58" fmla="*/ 23 w 72"/>
                  <a:gd name="T59" fmla="*/ 41 h 45"/>
                  <a:gd name="T60" fmla="*/ 24 w 72"/>
                  <a:gd name="T61" fmla="*/ 41 h 45"/>
                  <a:gd name="T62" fmla="*/ 28 w 72"/>
                  <a:gd name="T63" fmla="*/ 41 h 45"/>
                  <a:gd name="T64" fmla="*/ 31 w 72"/>
                  <a:gd name="T65" fmla="*/ 40 h 45"/>
                  <a:gd name="T66" fmla="*/ 33 w 72"/>
                  <a:gd name="T67" fmla="*/ 39 h 45"/>
                  <a:gd name="T68" fmla="*/ 34 w 72"/>
                  <a:gd name="T69" fmla="*/ 40 h 45"/>
                  <a:gd name="T70" fmla="*/ 34 w 72"/>
                  <a:gd name="T71" fmla="*/ 37 h 45"/>
                  <a:gd name="T72" fmla="*/ 37 w 72"/>
                  <a:gd name="T73" fmla="*/ 38 h 45"/>
                  <a:gd name="T74" fmla="*/ 41 w 72"/>
                  <a:gd name="T75" fmla="*/ 39 h 45"/>
                  <a:gd name="T76" fmla="*/ 43 w 72"/>
                  <a:gd name="T77" fmla="*/ 35 h 45"/>
                  <a:gd name="T78" fmla="*/ 46 w 72"/>
                  <a:gd name="T79" fmla="*/ 35 h 45"/>
                  <a:gd name="T80" fmla="*/ 47 w 72"/>
                  <a:gd name="T81" fmla="*/ 34 h 45"/>
                  <a:gd name="T82" fmla="*/ 49 w 72"/>
                  <a:gd name="T83" fmla="*/ 34 h 45"/>
                  <a:gd name="T84" fmla="*/ 50 w 72"/>
                  <a:gd name="T85" fmla="*/ 36 h 45"/>
                  <a:gd name="T86" fmla="*/ 51 w 72"/>
                  <a:gd name="T87" fmla="*/ 32 h 45"/>
                  <a:gd name="T88" fmla="*/ 52 w 72"/>
                  <a:gd name="T89" fmla="*/ 27 h 45"/>
                  <a:gd name="T90" fmla="*/ 54 w 72"/>
                  <a:gd name="T91" fmla="*/ 28 h 45"/>
                  <a:gd name="T92" fmla="*/ 54 w 72"/>
                  <a:gd name="T93" fmla="*/ 23 h 45"/>
                  <a:gd name="T94" fmla="*/ 58 w 72"/>
                  <a:gd name="T95" fmla="*/ 23 h 45"/>
                  <a:gd name="T96" fmla="*/ 59 w 72"/>
                  <a:gd name="T97" fmla="*/ 21 h 45"/>
                  <a:gd name="T98" fmla="*/ 61 w 72"/>
                  <a:gd name="T99" fmla="*/ 20 h 45"/>
                  <a:gd name="T100" fmla="*/ 65 w 72"/>
                  <a:gd name="T101" fmla="*/ 17 h 45"/>
                  <a:gd name="T102" fmla="*/ 65 w 72"/>
                  <a:gd name="T103" fmla="*/ 13 h 45"/>
                  <a:gd name="T104" fmla="*/ 67 w 72"/>
                  <a:gd name="T105" fmla="*/ 8 h 45"/>
                  <a:gd name="T106" fmla="*/ 61 w 72"/>
                  <a:gd name="T107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72" h="45">
                    <a:moveTo>
                      <a:pt x="68" y="4"/>
                    </a:moveTo>
                    <a:cubicBezTo>
                      <a:pt x="67" y="4"/>
                      <a:pt x="70" y="3"/>
                      <a:pt x="70" y="3"/>
                    </a:cubicBezTo>
                    <a:cubicBezTo>
                      <a:pt x="66" y="4"/>
                      <a:pt x="69" y="0"/>
                      <a:pt x="65" y="3"/>
                    </a:cubicBezTo>
                    <a:cubicBezTo>
                      <a:pt x="64" y="3"/>
                      <a:pt x="63" y="5"/>
                      <a:pt x="63" y="6"/>
                    </a:cubicBezTo>
                    <a:cubicBezTo>
                      <a:pt x="62" y="6"/>
                      <a:pt x="61" y="6"/>
                      <a:pt x="61" y="6"/>
                    </a:cubicBezTo>
                    <a:cubicBezTo>
                      <a:pt x="59" y="4"/>
                      <a:pt x="51" y="2"/>
                      <a:pt x="54" y="4"/>
                    </a:cubicBezTo>
                    <a:cubicBezTo>
                      <a:pt x="55" y="4"/>
                      <a:pt x="56" y="5"/>
                      <a:pt x="56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57" y="6"/>
                      <a:pt x="55" y="5"/>
                      <a:pt x="55" y="4"/>
                    </a:cubicBezTo>
                    <a:cubicBezTo>
                      <a:pt x="55" y="5"/>
                      <a:pt x="55" y="6"/>
                      <a:pt x="54" y="6"/>
                    </a:cubicBezTo>
                    <a:cubicBezTo>
                      <a:pt x="55" y="7"/>
                      <a:pt x="54" y="6"/>
                      <a:pt x="55" y="8"/>
                    </a:cubicBezTo>
                    <a:cubicBezTo>
                      <a:pt x="55" y="7"/>
                      <a:pt x="55" y="7"/>
                      <a:pt x="55" y="7"/>
                    </a:cubicBezTo>
                    <a:cubicBezTo>
                      <a:pt x="55" y="8"/>
                      <a:pt x="55" y="8"/>
                      <a:pt x="53" y="7"/>
                    </a:cubicBezTo>
                    <a:cubicBezTo>
                      <a:pt x="50" y="7"/>
                      <a:pt x="49" y="9"/>
                      <a:pt x="47" y="10"/>
                    </a:cubicBezTo>
                    <a:cubicBezTo>
                      <a:pt x="46" y="12"/>
                      <a:pt x="45" y="14"/>
                      <a:pt x="43" y="16"/>
                    </a:cubicBezTo>
                    <a:cubicBezTo>
                      <a:pt x="44" y="19"/>
                      <a:pt x="43" y="18"/>
                      <a:pt x="44" y="21"/>
                    </a:cubicBezTo>
                    <a:cubicBezTo>
                      <a:pt x="44" y="20"/>
                      <a:pt x="44" y="20"/>
                      <a:pt x="44" y="20"/>
                    </a:cubicBezTo>
                    <a:cubicBezTo>
                      <a:pt x="44" y="22"/>
                      <a:pt x="43" y="20"/>
                      <a:pt x="42" y="19"/>
                    </a:cubicBezTo>
                    <a:cubicBezTo>
                      <a:pt x="43" y="21"/>
                      <a:pt x="42" y="20"/>
                      <a:pt x="43" y="22"/>
                    </a:cubicBezTo>
                    <a:cubicBezTo>
                      <a:pt x="44" y="23"/>
                      <a:pt x="41" y="19"/>
                      <a:pt x="42" y="20"/>
                    </a:cubicBezTo>
                    <a:cubicBezTo>
                      <a:pt x="41" y="20"/>
                      <a:pt x="42" y="21"/>
                      <a:pt x="42" y="21"/>
                    </a:cubicBezTo>
                    <a:cubicBezTo>
                      <a:pt x="42" y="23"/>
                      <a:pt x="41" y="20"/>
                      <a:pt x="40" y="18"/>
                    </a:cubicBezTo>
                    <a:cubicBezTo>
                      <a:pt x="39" y="19"/>
                      <a:pt x="39" y="22"/>
                      <a:pt x="38" y="21"/>
                    </a:cubicBezTo>
                    <a:cubicBezTo>
                      <a:pt x="38" y="21"/>
                      <a:pt x="38" y="22"/>
                      <a:pt x="38" y="22"/>
                    </a:cubicBezTo>
                    <a:cubicBezTo>
                      <a:pt x="37" y="19"/>
                      <a:pt x="38" y="23"/>
                      <a:pt x="38" y="22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6" y="20"/>
                      <a:pt x="37" y="22"/>
                      <a:pt x="36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3"/>
                      <a:pt x="35" y="20"/>
                      <a:pt x="35" y="21"/>
                    </a:cubicBezTo>
                    <a:cubicBezTo>
                      <a:pt x="35" y="20"/>
                      <a:pt x="35" y="21"/>
                      <a:pt x="35" y="20"/>
                    </a:cubicBezTo>
                    <a:cubicBezTo>
                      <a:pt x="36" y="24"/>
                      <a:pt x="34" y="19"/>
                      <a:pt x="34" y="21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4" y="21"/>
                      <a:pt x="34" y="20"/>
                      <a:pt x="32" y="22"/>
                    </a:cubicBezTo>
                    <a:cubicBezTo>
                      <a:pt x="32" y="22"/>
                      <a:pt x="31" y="19"/>
                      <a:pt x="30" y="21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2"/>
                      <a:pt x="30" y="21"/>
                      <a:pt x="30" y="21"/>
                    </a:cubicBezTo>
                    <a:cubicBezTo>
                      <a:pt x="30" y="22"/>
                      <a:pt x="30" y="20"/>
                      <a:pt x="29" y="20"/>
                    </a:cubicBezTo>
                    <a:cubicBezTo>
                      <a:pt x="29" y="21"/>
                      <a:pt x="29" y="21"/>
                      <a:pt x="29" y="22"/>
                    </a:cubicBezTo>
                    <a:cubicBezTo>
                      <a:pt x="29" y="20"/>
                      <a:pt x="28" y="23"/>
                      <a:pt x="27" y="21"/>
                    </a:cubicBezTo>
                    <a:cubicBezTo>
                      <a:pt x="27" y="25"/>
                      <a:pt x="27" y="23"/>
                      <a:pt x="27" y="24"/>
                    </a:cubicBezTo>
                    <a:cubicBezTo>
                      <a:pt x="27" y="24"/>
                      <a:pt x="27" y="23"/>
                      <a:pt x="27" y="22"/>
                    </a:cubicBezTo>
                    <a:cubicBezTo>
                      <a:pt x="26" y="22"/>
                      <a:pt x="26" y="22"/>
                      <a:pt x="26" y="21"/>
                    </a:cubicBezTo>
                    <a:cubicBezTo>
                      <a:pt x="26" y="22"/>
                      <a:pt x="25" y="24"/>
                      <a:pt x="25" y="23"/>
                    </a:cubicBezTo>
                    <a:cubicBezTo>
                      <a:pt x="25" y="21"/>
                      <a:pt x="25" y="23"/>
                      <a:pt x="25" y="22"/>
                    </a:cubicBezTo>
                    <a:cubicBezTo>
                      <a:pt x="24" y="24"/>
                      <a:pt x="24" y="25"/>
                      <a:pt x="24" y="25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3"/>
                      <a:pt x="23" y="20"/>
                      <a:pt x="21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0" y="23"/>
                      <a:pt x="20" y="21"/>
                      <a:pt x="18" y="24"/>
                    </a:cubicBezTo>
                    <a:cubicBezTo>
                      <a:pt x="18" y="23"/>
                      <a:pt x="18" y="22"/>
                      <a:pt x="18" y="22"/>
                    </a:cubicBezTo>
                    <a:cubicBezTo>
                      <a:pt x="17" y="24"/>
                      <a:pt x="17" y="23"/>
                      <a:pt x="16" y="25"/>
                    </a:cubicBezTo>
                    <a:cubicBezTo>
                      <a:pt x="16" y="25"/>
                      <a:pt x="16" y="24"/>
                      <a:pt x="16" y="24"/>
                    </a:cubicBezTo>
                    <a:cubicBezTo>
                      <a:pt x="16" y="23"/>
                      <a:pt x="17" y="21"/>
                      <a:pt x="16" y="23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5" y="23"/>
                      <a:pt x="14" y="24"/>
                      <a:pt x="15" y="23"/>
                    </a:cubicBezTo>
                    <a:cubicBezTo>
                      <a:pt x="14" y="24"/>
                      <a:pt x="13" y="24"/>
                      <a:pt x="13" y="26"/>
                    </a:cubicBezTo>
                    <a:cubicBezTo>
                      <a:pt x="12" y="26"/>
                      <a:pt x="14" y="23"/>
                      <a:pt x="13" y="25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2"/>
                      <a:pt x="12" y="23"/>
                      <a:pt x="11" y="23"/>
                    </a:cubicBezTo>
                    <a:cubicBezTo>
                      <a:pt x="12" y="21"/>
                      <a:pt x="10" y="23"/>
                      <a:pt x="11" y="22"/>
                    </a:cubicBezTo>
                    <a:cubicBezTo>
                      <a:pt x="10" y="23"/>
                      <a:pt x="11" y="21"/>
                      <a:pt x="9" y="23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2"/>
                      <a:pt x="10" y="21"/>
                      <a:pt x="10" y="21"/>
                    </a:cubicBezTo>
                    <a:cubicBezTo>
                      <a:pt x="10" y="20"/>
                      <a:pt x="8" y="21"/>
                      <a:pt x="8" y="22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8" y="21"/>
                      <a:pt x="6" y="22"/>
                      <a:pt x="5" y="23"/>
                    </a:cubicBezTo>
                    <a:cubicBezTo>
                      <a:pt x="6" y="22"/>
                      <a:pt x="5" y="23"/>
                      <a:pt x="5" y="22"/>
                    </a:cubicBezTo>
                    <a:cubicBezTo>
                      <a:pt x="6" y="22"/>
                      <a:pt x="8" y="21"/>
                      <a:pt x="9" y="20"/>
                    </a:cubicBezTo>
                    <a:cubicBezTo>
                      <a:pt x="10" y="20"/>
                      <a:pt x="6" y="21"/>
                      <a:pt x="8" y="20"/>
                    </a:cubicBezTo>
                    <a:cubicBezTo>
                      <a:pt x="9" y="20"/>
                      <a:pt x="8" y="20"/>
                      <a:pt x="6" y="21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5" y="21"/>
                      <a:pt x="5" y="20"/>
                      <a:pt x="3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2"/>
                      <a:pt x="2" y="22"/>
                      <a:pt x="3" y="21"/>
                    </a:cubicBezTo>
                    <a:cubicBezTo>
                      <a:pt x="5" y="20"/>
                      <a:pt x="6" y="20"/>
                      <a:pt x="7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4" y="20"/>
                      <a:pt x="3" y="21"/>
                      <a:pt x="2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1" y="23"/>
                      <a:pt x="2" y="23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6" y="21"/>
                      <a:pt x="4" y="22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4" y="23"/>
                      <a:pt x="2" y="25"/>
                      <a:pt x="3" y="24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6"/>
                      <a:pt x="4" y="24"/>
                      <a:pt x="4" y="24"/>
                    </a:cubicBezTo>
                    <a:cubicBezTo>
                      <a:pt x="4" y="24"/>
                      <a:pt x="1" y="26"/>
                      <a:pt x="1" y="27"/>
                    </a:cubicBezTo>
                    <a:cubicBezTo>
                      <a:pt x="1" y="27"/>
                      <a:pt x="3" y="26"/>
                      <a:pt x="2" y="28"/>
                    </a:cubicBezTo>
                    <a:cubicBezTo>
                      <a:pt x="2" y="28"/>
                      <a:pt x="4" y="28"/>
                      <a:pt x="5" y="27"/>
                    </a:cubicBezTo>
                    <a:cubicBezTo>
                      <a:pt x="5" y="28"/>
                      <a:pt x="3" y="29"/>
                      <a:pt x="4" y="29"/>
                    </a:cubicBezTo>
                    <a:cubicBezTo>
                      <a:pt x="3" y="29"/>
                      <a:pt x="2" y="30"/>
                      <a:pt x="2" y="31"/>
                    </a:cubicBezTo>
                    <a:cubicBezTo>
                      <a:pt x="3" y="30"/>
                      <a:pt x="2" y="32"/>
                      <a:pt x="4" y="30"/>
                    </a:cubicBezTo>
                    <a:cubicBezTo>
                      <a:pt x="4" y="30"/>
                      <a:pt x="4" y="31"/>
                      <a:pt x="5" y="31"/>
                    </a:cubicBezTo>
                    <a:cubicBezTo>
                      <a:pt x="4" y="31"/>
                      <a:pt x="3" y="33"/>
                      <a:pt x="3" y="33"/>
                    </a:cubicBezTo>
                    <a:cubicBezTo>
                      <a:pt x="4" y="32"/>
                      <a:pt x="5" y="32"/>
                      <a:pt x="5" y="32"/>
                    </a:cubicBezTo>
                    <a:cubicBezTo>
                      <a:pt x="6" y="31"/>
                      <a:pt x="6" y="31"/>
                      <a:pt x="7" y="29"/>
                    </a:cubicBezTo>
                    <a:cubicBezTo>
                      <a:pt x="7" y="29"/>
                      <a:pt x="8" y="28"/>
                      <a:pt x="8" y="29"/>
                    </a:cubicBezTo>
                    <a:cubicBezTo>
                      <a:pt x="7" y="30"/>
                      <a:pt x="5" y="32"/>
                      <a:pt x="6" y="33"/>
                    </a:cubicBezTo>
                    <a:cubicBezTo>
                      <a:pt x="4" y="35"/>
                      <a:pt x="5" y="32"/>
                      <a:pt x="4" y="34"/>
                    </a:cubicBezTo>
                    <a:cubicBezTo>
                      <a:pt x="2" y="36"/>
                      <a:pt x="2" y="36"/>
                      <a:pt x="2" y="35"/>
                    </a:cubicBezTo>
                    <a:cubicBezTo>
                      <a:pt x="0" y="36"/>
                      <a:pt x="2" y="35"/>
                      <a:pt x="1" y="37"/>
                    </a:cubicBezTo>
                    <a:cubicBezTo>
                      <a:pt x="1" y="37"/>
                      <a:pt x="2" y="36"/>
                      <a:pt x="3" y="36"/>
                    </a:cubicBezTo>
                    <a:cubicBezTo>
                      <a:pt x="4" y="35"/>
                      <a:pt x="4" y="35"/>
                      <a:pt x="4" y="34"/>
                    </a:cubicBezTo>
                    <a:cubicBezTo>
                      <a:pt x="6" y="32"/>
                      <a:pt x="4" y="36"/>
                      <a:pt x="4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7"/>
                      <a:pt x="4" y="36"/>
                      <a:pt x="4" y="36"/>
                    </a:cubicBezTo>
                    <a:cubicBezTo>
                      <a:pt x="3" y="39"/>
                      <a:pt x="4" y="36"/>
                      <a:pt x="3" y="38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2" y="41"/>
                      <a:pt x="3" y="38"/>
                      <a:pt x="3" y="39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38"/>
                      <a:pt x="5" y="37"/>
                      <a:pt x="4" y="37"/>
                    </a:cubicBezTo>
                    <a:cubicBezTo>
                      <a:pt x="6" y="34"/>
                      <a:pt x="5" y="37"/>
                      <a:pt x="6" y="36"/>
                    </a:cubicBezTo>
                    <a:cubicBezTo>
                      <a:pt x="7" y="35"/>
                      <a:pt x="5" y="36"/>
                      <a:pt x="6" y="35"/>
                    </a:cubicBezTo>
                    <a:cubicBezTo>
                      <a:pt x="7" y="33"/>
                      <a:pt x="7" y="34"/>
                      <a:pt x="8" y="33"/>
                    </a:cubicBezTo>
                    <a:cubicBezTo>
                      <a:pt x="8" y="34"/>
                      <a:pt x="7" y="35"/>
                      <a:pt x="6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5" y="37"/>
                      <a:pt x="5" y="39"/>
                      <a:pt x="4" y="40"/>
                    </a:cubicBezTo>
                    <a:cubicBezTo>
                      <a:pt x="4" y="41"/>
                      <a:pt x="5" y="38"/>
                      <a:pt x="5" y="39"/>
                    </a:cubicBezTo>
                    <a:cubicBezTo>
                      <a:pt x="5" y="39"/>
                      <a:pt x="6" y="37"/>
                      <a:pt x="6" y="37"/>
                    </a:cubicBezTo>
                    <a:cubicBezTo>
                      <a:pt x="9" y="33"/>
                      <a:pt x="5" y="40"/>
                      <a:pt x="6" y="39"/>
                    </a:cubicBezTo>
                    <a:cubicBezTo>
                      <a:pt x="7" y="37"/>
                      <a:pt x="9" y="36"/>
                      <a:pt x="10" y="33"/>
                    </a:cubicBezTo>
                    <a:cubicBezTo>
                      <a:pt x="10" y="32"/>
                      <a:pt x="11" y="32"/>
                      <a:pt x="11" y="32"/>
                    </a:cubicBezTo>
                    <a:cubicBezTo>
                      <a:pt x="10" y="34"/>
                      <a:pt x="10" y="34"/>
                      <a:pt x="9" y="35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7" y="39"/>
                      <a:pt x="7" y="40"/>
                      <a:pt x="7" y="41"/>
                    </a:cubicBezTo>
                    <a:cubicBezTo>
                      <a:pt x="8" y="41"/>
                      <a:pt x="8" y="40"/>
                      <a:pt x="8" y="39"/>
                    </a:cubicBezTo>
                    <a:cubicBezTo>
                      <a:pt x="8" y="40"/>
                      <a:pt x="7" y="41"/>
                      <a:pt x="8" y="41"/>
                    </a:cubicBezTo>
                    <a:cubicBezTo>
                      <a:pt x="8" y="40"/>
                      <a:pt x="9" y="38"/>
                      <a:pt x="9" y="38"/>
                    </a:cubicBezTo>
                    <a:cubicBezTo>
                      <a:pt x="10" y="38"/>
                      <a:pt x="9" y="40"/>
                      <a:pt x="9" y="41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9" y="41"/>
                      <a:pt x="8" y="43"/>
                      <a:pt x="8" y="42"/>
                    </a:cubicBezTo>
                    <a:cubicBezTo>
                      <a:pt x="9" y="41"/>
                      <a:pt x="9" y="40"/>
                      <a:pt x="10" y="38"/>
                    </a:cubicBezTo>
                    <a:cubicBezTo>
                      <a:pt x="11" y="38"/>
                      <a:pt x="10" y="40"/>
                      <a:pt x="10" y="39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10" y="40"/>
                      <a:pt x="8" y="43"/>
                      <a:pt x="9" y="43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10" y="42"/>
                      <a:pt x="11" y="40"/>
                      <a:pt x="11" y="42"/>
                    </a:cubicBezTo>
                    <a:cubicBezTo>
                      <a:pt x="12" y="40"/>
                      <a:pt x="11" y="42"/>
                      <a:pt x="11" y="41"/>
                    </a:cubicBezTo>
                    <a:cubicBezTo>
                      <a:pt x="11" y="39"/>
                      <a:pt x="12" y="39"/>
                      <a:pt x="12" y="39"/>
                    </a:cubicBezTo>
                    <a:cubicBezTo>
                      <a:pt x="11" y="42"/>
                      <a:pt x="12" y="39"/>
                      <a:pt x="12" y="40"/>
                    </a:cubicBezTo>
                    <a:cubicBezTo>
                      <a:pt x="12" y="41"/>
                      <a:pt x="12" y="41"/>
                      <a:pt x="12" y="42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43"/>
                      <a:pt x="13" y="39"/>
                      <a:pt x="13" y="41"/>
                    </a:cubicBezTo>
                    <a:cubicBezTo>
                      <a:pt x="13" y="42"/>
                      <a:pt x="12" y="43"/>
                      <a:pt x="12" y="43"/>
                    </a:cubicBezTo>
                    <a:cubicBezTo>
                      <a:pt x="13" y="41"/>
                      <a:pt x="14" y="40"/>
                      <a:pt x="14" y="39"/>
                    </a:cubicBezTo>
                    <a:cubicBezTo>
                      <a:pt x="14" y="40"/>
                      <a:pt x="13" y="42"/>
                      <a:pt x="13" y="44"/>
                    </a:cubicBezTo>
                    <a:cubicBezTo>
                      <a:pt x="14" y="42"/>
                      <a:pt x="13" y="45"/>
                      <a:pt x="14" y="43"/>
                    </a:cubicBezTo>
                    <a:cubicBezTo>
                      <a:pt x="14" y="42"/>
                      <a:pt x="14" y="41"/>
                      <a:pt x="15" y="40"/>
                    </a:cubicBezTo>
                    <a:cubicBezTo>
                      <a:pt x="15" y="40"/>
                      <a:pt x="14" y="41"/>
                      <a:pt x="14" y="42"/>
                    </a:cubicBezTo>
                    <a:cubicBezTo>
                      <a:pt x="14" y="42"/>
                      <a:pt x="15" y="40"/>
                      <a:pt x="15" y="39"/>
                    </a:cubicBezTo>
                    <a:cubicBezTo>
                      <a:pt x="15" y="39"/>
                      <a:pt x="16" y="37"/>
                      <a:pt x="16" y="39"/>
                    </a:cubicBezTo>
                    <a:cubicBezTo>
                      <a:pt x="16" y="40"/>
                      <a:pt x="15" y="39"/>
                      <a:pt x="15" y="40"/>
                    </a:cubicBezTo>
                    <a:cubicBezTo>
                      <a:pt x="16" y="41"/>
                      <a:pt x="17" y="37"/>
                      <a:pt x="17" y="36"/>
                    </a:cubicBezTo>
                    <a:cubicBezTo>
                      <a:pt x="17" y="35"/>
                      <a:pt x="18" y="32"/>
                      <a:pt x="19" y="31"/>
                    </a:cubicBezTo>
                    <a:cubicBezTo>
                      <a:pt x="19" y="32"/>
                      <a:pt x="18" y="32"/>
                      <a:pt x="18" y="34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18" y="37"/>
                      <a:pt x="16" y="39"/>
                      <a:pt x="16" y="41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6" y="41"/>
                      <a:pt x="16" y="43"/>
                      <a:pt x="16" y="42"/>
                    </a:cubicBezTo>
                    <a:cubicBezTo>
                      <a:pt x="17" y="41"/>
                      <a:pt x="16" y="43"/>
                      <a:pt x="16" y="41"/>
                    </a:cubicBezTo>
                    <a:cubicBezTo>
                      <a:pt x="17" y="41"/>
                      <a:pt x="18" y="38"/>
                      <a:pt x="18" y="39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7" y="43"/>
                      <a:pt x="17" y="41"/>
                      <a:pt x="17" y="42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8" y="43"/>
                      <a:pt x="19" y="43"/>
                      <a:pt x="21" y="39"/>
                    </a:cubicBezTo>
                    <a:cubicBezTo>
                      <a:pt x="21" y="41"/>
                      <a:pt x="21" y="41"/>
                      <a:pt x="21" y="42"/>
                    </a:cubicBezTo>
                    <a:cubicBezTo>
                      <a:pt x="21" y="42"/>
                      <a:pt x="22" y="41"/>
                      <a:pt x="22" y="41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2" y="44"/>
                      <a:pt x="23" y="42"/>
                      <a:pt x="23" y="41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3" y="44"/>
                      <a:pt x="23" y="41"/>
                      <a:pt x="23" y="41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4" y="40"/>
                      <a:pt x="24" y="41"/>
                      <a:pt x="24" y="43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4" y="43"/>
                      <a:pt x="25" y="43"/>
                      <a:pt x="26" y="42"/>
                    </a:cubicBezTo>
                    <a:cubicBezTo>
                      <a:pt x="25" y="42"/>
                      <a:pt x="25" y="41"/>
                      <a:pt x="26" y="39"/>
                    </a:cubicBezTo>
                    <a:cubicBezTo>
                      <a:pt x="26" y="37"/>
                      <a:pt x="26" y="40"/>
                      <a:pt x="26" y="39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4"/>
                      <a:pt x="27" y="42"/>
                      <a:pt x="28" y="42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3"/>
                      <a:pt x="29" y="41"/>
                      <a:pt x="30" y="42"/>
                    </a:cubicBezTo>
                    <a:cubicBezTo>
                      <a:pt x="30" y="41"/>
                      <a:pt x="30" y="38"/>
                      <a:pt x="30" y="38"/>
                    </a:cubicBezTo>
                    <a:cubicBezTo>
                      <a:pt x="30" y="36"/>
                      <a:pt x="30" y="41"/>
                      <a:pt x="30" y="42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40"/>
                      <a:pt x="31" y="39"/>
                      <a:pt x="31" y="40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2" y="41"/>
                      <a:pt x="32" y="42"/>
                      <a:pt x="32" y="42"/>
                    </a:cubicBezTo>
                    <a:cubicBezTo>
                      <a:pt x="32" y="40"/>
                      <a:pt x="33" y="41"/>
                      <a:pt x="33" y="39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3" y="42"/>
                      <a:pt x="33" y="40"/>
                      <a:pt x="33" y="39"/>
                    </a:cubicBezTo>
                    <a:cubicBezTo>
                      <a:pt x="33" y="38"/>
                      <a:pt x="33" y="39"/>
                      <a:pt x="33" y="40"/>
                    </a:cubicBezTo>
                    <a:cubicBezTo>
                      <a:pt x="33" y="41"/>
                      <a:pt x="33" y="40"/>
                      <a:pt x="33" y="40"/>
                    </a:cubicBezTo>
                    <a:cubicBezTo>
                      <a:pt x="33" y="41"/>
                      <a:pt x="33" y="40"/>
                      <a:pt x="33" y="41"/>
                    </a:cubicBezTo>
                    <a:cubicBezTo>
                      <a:pt x="33" y="41"/>
                      <a:pt x="33" y="39"/>
                      <a:pt x="34" y="40"/>
                    </a:cubicBezTo>
                    <a:cubicBezTo>
                      <a:pt x="34" y="40"/>
                      <a:pt x="34" y="40"/>
                      <a:pt x="34" y="41"/>
                    </a:cubicBezTo>
                    <a:cubicBezTo>
                      <a:pt x="34" y="40"/>
                      <a:pt x="34" y="40"/>
                      <a:pt x="35" y="40"/>
                    </a:cubicBezTo>
                    <a:cubicBezTo>
                      <a:pt x="34" y="39"/>
                      <a:pt x="34" y="39"/>
                      <a:pt x="34" y="38"/>
                    </a:cubicBezTo>
                    <a:cubicBezTo>
                      <a:pt x="34" y="38"/>
                      <a:pt x="34" y="37"/>
                      <a:pt x="34" y="38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4" y="38"/>
                      <a:pt x="35" y="39"/>
                      <a:pt x="34" y="37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8"/>
                      <a:pt x="35" y="38"/>
                      <a:pt x="35" y="38"/>
                    </a:cubicBezTo>
                    <a:cubicBezTo>
                      <a:pt x="35" y="39"/>
                      <a:pt x="35" y="41"/>
                      <a:pt x="36" y="42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36" y="40"/>
                      <a:pt x="37" y="40"/>
                      <a:pt x="37" y="41"/>
                    </a:cubicBezTo>
                    <a:cubicBezTo>
                      <a:pt x="38" y="42"/>
                      <a:pt x="37" y="36"/>
                      <a:pt x="37" y="3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8" y="40"/>
                      <a:pt x="38" y="39"/>
                      <a:pt x="38" y="39"/>
                    </a:cubicBezTo>
                    <a:cubicBezTo>
                      <a:pt x="38" y="38"/>
                      <a:pt x="38" y="41"/>
                      <a:pt x="38" y="39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39" y="42"/>
                      <a:pt x="40" y="38"/>
                      <a:pt x="41" y="40"/>
                    </a:cubicBezTo>
                    <a:cubicBezTo>
                      <a:pt x="40" y="38"/>
                      <a:pt x="41" y="39"/>
                      <a:pt x="41" y="39"/>
                    </a:cubicBezTo>
                    <a:cubicBezTo>
                      <a:pt x="42" y="41"/>
                      <a:pt x="41" y="38"/>
                      <a:pt x="42" y="39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42" y="38"/>
                      <a:pt x="40" y="33"/>
                      <a:pt x="42" y="36"/>
                    </a:cubicBezTo>
                    <a:cubicBezTo>
                      <a:pt x="42" y="37"/>
                      <a:pt x="42" y="38"/>
                      <a:pt x="42" y="38"/>
                    </a:cubicBezTo>
                    <a:cubicBezTo>
                      <a:pt x="44" y="41"/>
                      <a:pt x="42" y="36"/>
                      <a:pt x="44" y="38"/>
                    </a:cubicBezTo>
                    <a:cubicBezTo>
                      <a:pt x="43" y="37"/>
                      <a:pt x="43" y="36"/>
                      <a:pt x="43" y="35"/>
                    </a:cubicBezTo>
                    <a:cubicBezTo>
                      <a:pt x="43" y="36"/>
                      <a:pt x="44" y="37"/>
                      <a:pt x="44" y="37"/>
                    </a:cubicBezTo>
                    <a:cubicBezTo>
                      <a:pt x="44" y="37"/>
                      <a:pt x="44" y="36"/>
                      <a:pt x="44" y="37"/>
                    </a:cubicBezTo>
                    <a:cubicBezTo>
                      <a:pt x="45" y="37"/>
                      <a:pt x="45" y="38"/>
                      <a:pt x="45" y="38"/>
                    </a:cubicBezTo>
                    <a:cubicBezTo>
                      <a:pt x="45" y="38"/>
                      <a:pt x="45" y="37"/>
                      <a:pt x="45" y="36"/>
                    </a:cubicBezTo>
                    <a:cubicBezTo>
                      <a:pt x="46" y="38"/>
                      <a:pt x="46" y="37"/>
                      <a:pt x="47" y="38"/>
                    </a:cubicBezTo>
                    <a:cubicBezTo>
                      <a:pt x="46" y="35"/>
                      <a:pt x="48" y="38"/>
                      <a:pt x="46" y="35"/>
                    </a:cubicBezTo>
                    <a:cubicBezTo>
                      <a:pt x="47" y="36"/>
                      <a:pt x="47" y="36"/>
                      <a:pt x="47" y="36"/>
                    </a:cubicBezTo>
                    <a:cubicBezTo>
                      <a:pt x="46" y="35"/>
                      <a:pt x="46" y="34"/>
                      <a:pt x="46" y="33"/>
                    </a:cubicBezTo>
                    <a:cubicBezTo>
                      <a:pt x="47" y="35"/>
                      <a:pt x="47" y="35"/>
                      <a:pt x="47" y="35"/>
                    </a:cubicBezTo>
                    <a:cubicBezTo>
                      <a:pt x="48" y="37"/>
                      <a:pt x="47" y="35"/>
                      <a:pt x="48" y="37"/>
                    </a:cubicBezTo>
                    <a:cubicBezTo>
                      <a:pt x="47" y="35"/>
                      <a:pt x="48" y="36"/>
                      <a:pt x="47" y="35"/>
                    </a:cubicBezTo>
                    <a:cubicBezTo>
                      <a:pt x="47" y="34"/>
                      <a:pt x="47" y="34"/>
                      <a:pt x="47" y="34"/>
                    </a:cubicBezTo>
                    <a:cubicBezTo>
                      <a:pt x="47" y="34"/>
                      <a:pt x="47" y="33"/>
                      <a:pt x="47" y="33"/>
                    </a:cubicBezTo>
                    <a:cubicBezTo>
                      <a:pt x="47" y="33"/>
                      <a:pt x="48" y="35"/>
                      <a:pt x="48" y="35"/>
                    </a:cubicBezTo>
                    <a:cubicBezTo>
                      <a:pt x="49" y="36"/>
                      <a:pt x="49" y="35"/>
                      <a:pt x="48" y="35"/>
                    </a:cubicBezTo>
                    <a:cubicBezTo>
                      <a:pt x="48" y="35"/>
                      <a:pt x="48" y="35"/>
                      <a:pt x="48" y="34"/>
                    </a:cubicBezTo>
                    <a:cubicBezTo>
                      <a:pt x="48" y="34"/>
                      <a:pt x="48" y="35"/>
                      <a:pt x="48" y="35"/>
                    </a:cubicBezTo>
                    <a:cubicBezTo>
                      <a:pt x="48" y="34"/>
                      <a:pt x="48" y="34"/>
                      <a:pt x="49" y="34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49" y="34"/>
                      <a:pt x="49" y="35"/>
                      <a:pt x="49" y="35"/>
                    </a:cubicBezTo>
                    <a:cubicBezTo>
                      <a:pt x="49" y="35"/>
                      <a:pt x="49" y="35"/>
                      <a:pt x="49" y="35"/>
                    </a:cubicBezTo>
                    <a:cubicBezTo>
                      <a:pt x="49" y="35"/>
                      <a:pt x="49" y="35"/>
                      <a:pt x="49" y="35"/>
                    </a:cubicBezTo>
                    <a:cubicBezTo>
                      <a:pt x="49" y="35"/>
                      <a:pt x="49" y="35"/>
                      <a:pt x="49" y="35"/>
                    </a:cubicBezTo>
                    <a:cubicBezTo>
                      <a:pt x="50" y="36"/>
                      <a:pt x="50" y="36"/>
                      <a:pt x="50" y="36"/>
                    </a:cubicBezTo>
                    <a:cubicBezTo>
                      <a:pt x="50" y="36"/>
                      <a:pt x="50" y="35"/>
                      <a:pt x="49" y="34"/>
                    </a:cubicBezTo>
                    <a:cubicBezTo>
                      <a:pt x="50" y="35"/>
                      <a:pt x="50" y="33"/>
                      <a:pt x="50" y="32"/>
                    </a:cubicBezTo>
                    <a:cubicBezTo>
                      <a:pt x="50" y="33"/>
                      <a:pt x="51" y="34"/>
                      <a:pt x="50" y="33"/>
                    </a:cubicBezTo>
                    <a:cubicBezTo>
                      <a:pt x="50" y="33"/>
                      <a:pt x="50" y="31"/>
                      <a:pt x="50" y="32"/>
                    </a:cubicBezTo>
                    <a:cubicBezTo>
                      <a:pt x="50" y="32"/>
                      <a:pt x="51" y="33"/>
                      <a:pt x="51" y="33"/>
                    </a:cubicBezTo>
                    <a:cubicBezTo>
                      <a:pt x="52" y="33"/>
                      <a:pt x="51" y="32"/>
                      <a:pt x="51" y="32"/>
                    </a:cubicBezTo>
                    <a:cubicBezTo>
                      <a:pt x="52" y="34"/>
                      <a:pt x="51" y="30"/>
                      <a:pt x="52" y="31"/>
                    </a:cubicBezTo>
                    <a:cubicBezTo>
                      <a:pt x="52" y="31"/>
                      <a:pt x="53" y="32"/>
                      <a:pt x="53" y="33"/>
                    </a:cubicBezTo>
                    <a:cubicBezTo>
                      <a:pt x="53" y="32"/>
                      <a:pt x="53" y="31"/>
                      <a:pt x="52" y="29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0"/>
                      <a:pt x="53" y="29"/>
                    </a:cubicBezTo>
                    <a:cubicBezTo>
                      <a:pt x="52" y="28"/>
                      <a:pt x="51" y="27"/>
                      <a:pt x="52" y="27"/>
                    </a:cubicBezTo>
                    <a:cubicBezTo>
                      <a:pt x="52" y="27"/>
                      <a:pt x="52" y="27"/>
                      <a:pt x="52" y="27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27"/>
                      <a:pt x="52" y="27"/>
                      <a:pt x="53" y="28"/>
                    </a:cubicBezTo>
                    <a:cubicBezTo>
                      <a:pt x="54" y="30"/>
                      <a:pt x="54" y="29"/>
                      <a:pt x="54" y="29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53" y="27"/>
                      <a:pt x="54" y="29"/>
                      <a:pt x="54" y="28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2" y="24"/>
                      <a:pt x="54" y="26"/>
                      <a:pt x="54" y="27"/>
                    </a:cubicBezTo>
                    <a:cubicBezTo>
                      <a:pt x="54" y="26"/>
                      <a:pt x="53" y="24"/>
                      <a:pt x="52" y="22"/>
                    </a:cubicBezTo>
                    <a:cubicBezTo>
                      <a:pt x="52" y="22"/>
                      <a:pt x="52" y="21"/>
                      <a:pt x="52" y="21"/>
                    </a:cubicBezTo>
                    <a:cubicBezTo>
                      <a:pt x="53" y="22"/>
                      <a:pt x="52" y="21"/>
                      <a:pt x="53" y="22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4" y="23"/>
                      <a:pt x="55" y="25"/>
                      <a:pt x="55" y="26"/>
                    </a:cubicBezTo>
                    <a:cubicBezTo>
                      <a:pt x="55" y="25"/>
                      <a:pt x="56" y="26"/>
                      <a:pt x="57" y="26"/>
                    </a:cubicBezTo>
                    <a:cubicBezTo>
                      <a:pt x="55" y="23"/>
                      <a:pt x="56" y="24"/>
                      <a:pt x="55" y="22"/>
                    </a:cubicBezTo>
                    <a:cubicBezTo>
                      <a:pt x="55" y="22"/>
                      <a:pt x="56" y="24"/>
                      <a:pt x="57" y="24"/>
                    </a:cubicBezTo>
                    <a:cubicBezTo>
                      <a:pt x="56" y="23"/>
                      <a:pt x="57" y="23"/>
                      <a:pt x="57" y="23"/>
                    </a:cubicBezTo>
                    <a:cubicBezTo>
                      <a:pt x="58" y="23"/>
                      <a:pt x="58" y="23"/>
                      <a:pt x="58" y="23"/>
                    </a:cubicBezTo>
                    <a:cubicBezTo>
                      <a:pt x="57" y="23"/>
                      <a:pt x="58" y="23"/>
                      <a:pt x="57" y="21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59" y="22"/>
                      <a:pt x="56" y="19"/>
                      <a:pt x="57" y="20"/>
                    </a:cubicBezTo>
                    <a:cubicBezTo>
                      <a:pt x="58" y="21"/>
                      <a:pt x="58" y="21"/>
                      <a:pt x="58" y="21"/>
                    </a:cubicBezTo>
                    <a:cubicBezTo>
                      <a:pt x="57" y="20"/>
                      <a:pt x="59" y="22"/>
                      <a:pt x="58" y="20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9" y="21"/>
                      <a:pt x="59" y="21"/>
                      <a:pt x="58" y="19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60" y="22"/>
                      <a:pt x="58" y="19"/>
                      <a:pt x="59" y="19"/>
                    </a:cubicBezTo>
                    <a:cubicBezTo>
                      <a:pt x="59" y="19"/>
                      <a:pt x="60" y="20"/>
                      <a:pt x="60" y="20"/>
                    </a:cubicBezTo>
                    <a:cubicBezTo>
                      <a:pt x="59" y="19"/>
                      <a:pt x="60" y="19"/>
                      <a:pt x="60" y="19"/>
                    </a:cubicBezTo>
                    <a:cubicBezTo>
                      <a:pt x="61" y="20"/>
                      <a:pt x="61" y="20"/>
                      <a:pt x="61" y="20"/>
                    </a:cubicBezTo>
                    <a:cubicBezTo>
                      <a:pt x="62" y="19"/>
                      <a:pt x="64" y="18"/>
                      <a:pt x="63" y="16"/>
                    </a:cubicBezTo>
                    <a:cubicBezTo>
                      <a:pt x="65" y="17"/>
                      <a:pt x="64" y="17"/>
                      <a:pt x="65" y="18"/>
                    </a:cubicBezTo>
                    <a:cubicBezTo>
                      <a:pt x="64" y="17"/>
                      <a:pt x="65" y="18"/>
                      <a:pt x="65" y="17"/>
                    </a:cubicBezTo>
                    <a:cubicBezTo>
                      <a:pt x="65" y="17"/>
                      <a:pt x="65" y="17"/>
                      <a:pt x="65" y="17"/>
                    </a:cubicBezTo>
                    <a:cubicBezTo>
                      <a:pt x="65" y="17"/>
                      <a:pt x="66" y="18"/>
                      <a:pt x="66" y="17"/>
                    </a:cubicBezTo>
                    <a:cubicBezTo>
                      <a:pt x="65" y="17"/>
                      <a:pt x="65" y="17"/>
                      <a:pt x="65" y="17"/>
                    </a:cubicBezTo>
                    <a:cubicBezTo>
                      <a:pt x="64" y="15"/>
                      <a:pt x="68" y="18"/>
                      <a:pt x="66" y="16"/>
                    </a:cubicBezTo>
                    <a:cubicBezTo>
                      <a:pt x="67" y="17"/>
                      <a:pt x="67" y="17"/>
                      <a:pt x="67" y="17"/>
                    </a:cubicBezTo>
                    <a:cubicBezTo>
                      <a:pt x="65" y="15"/>
                      <a:pt x="68" y="17"/>
                      <a:pt x="66" y="16"/>
                    </a:cubicBezTo>
                    <a:cubicBezTo>
                      <a:pt x="67" y="16"/>
                      <a:pt x="67" y="16"/>
                      <a:pt x="67" y="16"/>
                    </a:cubicBezTo>
                    <a:cubicBezTo>
                      <a:pt x="68" y="17"/>
                      <a:pt x="65" y="14"/>
                      <a:pt x="67" y="15"/>
                    </a:cubicBezTo>
                    <a:cubicBezTo>
                      <a:pt x="67" y="15"/>
                      <a:pt x="66" y="14"/>
                      <a:pt x="65" y="13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67" y="13"/>
                      <a:pt x="68" y="12"/>
                      <a:pt x="66" y="10"/>
                    </a:cubicBezTo>
                    <a:cubicBezTo>
                      <a:pt x="67" y="10"/>
                      <a:pt x="67" y="10"/>
                      <a:pt x="67" y="10"/>
                    </a:cubicBezTo>
                    <a:cubicBezTo>
                      <a:pt x="65" y="9"/>
                      <a:pt x="70" y="11"/>
                      <a:pt x="66" y="8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6" y="8"/>
                      <a:pt x="67" y="8"/>
                      <a:pt x="66" y="7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7" y="8"/>
                      <a:pt x="65" y="6"/>
                      <a:pt x="65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9" y="7"/>
                      <a:pt x="72" y="3"/>
                      <a:pt x="68" y="4"/>
                    </a:cubicBezTo>
                    <a:close/>
                    <a:moveTo>
                      <a:pt x="61" y="9"/>
                    </a:moveTo>
                    <a:cubicBezTo>
                      <a:pt x="60" y="9"/>
                      <a:pt x="61" y="7"/>
                      <a:pt x="62" y="6"/>
                    </a:cubicBezTo>
                    <a:cubicBezTo>
                      <a:pt x="62" y="8"/>
                      <a:pt x="61" y="9"/>
                      <a:pt x="6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04" name="Freeform 255"/>
              <p:cNvSpPr/>
              <p:nvPr/>
            </p:nvSpPr>
            <p:spPr bwMode="auto">
              <a:xfrm>
                <a:off x="4011" y="3063"/>
                <a:ext cx="5" cy="5"/>
              </a:xfrm>
              <a:custGeom>
                <a:avLst/>
                <a:gdLst>
                  <a:gd name="T0" fmla="*/ 5 w 5"/>
                  <a:gd name="T1" fmla="*/ 5 h 5"/>
                  <a:gd name="T2" fmla="*/ 0 w 5"/>
                  <a:gd name="T3" fmla="*/ 0 h 5"/>
                  <a:gd name="T4" fmla="*/ 2 w 5"/>
                  <a:gd name="T5" fmla="*/ 5 h 5"/>
                  <a:gd name="T6" fmla="*/ 5 w 5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0" y="0"/>
                    </a:lnTo>
                    <a:lnTo>
                      <a:pt x="2" y="5"/>
                    </a:ln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05" name="Freeform 256"/>
              <p:cNvSpPr/>
              <p:nvPr/>
            </p:nvSpPr>
            <p:spPr bwMode="auto">
              <a:xfrm>
                <a:off x="3912" y="3100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06" name="Freeform 257"/>
              <p:cNvSpPr/>
              <p:nvPr/>
            </p:nvSpPr>
            <p:spPr bwMode="auto">
              <a:xfrm>
                <a:off x="3996" y="3089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07" name="Oval 258"/>
              <p:cNvSpPr>
                <a:spLocks noChangeArrowheads="1"/>
              </p:cNvSpPr>
              <p:nvPr/>
            </p:nvSpPr>
            <p:spPr bwMode="auto">
              <a:xfrm>
                <a:off x="3595" y="1825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08" name="Freeform 259"/>
              <p:cNvSpPr/>
              <p:nvPr/>
            </p:nvSpPr>
            <p:spPr bwMode="auto">
              <a:xfrm>
                <a:off x="3598" y="1825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0 w 1"/>
                  <a:gd name="T4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09" name="Freeform 260"/>
              <p:cNvSpPr/>
              <p:nvPr/>
            </p:nvSpPr>
            <p:spPr bwMode="auto">
              <a:xfrm>
                <a:off x="3918" y="28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10" name="Freeform 261"/>
              <p:cNvSpPr/>
              <p:nvPr/>
            </p:nvSpPr>
            <p:spPr bwMode="auto">
              <a:xfrm>
                <a:off x="3924" y="3038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11" name="Freeform 262"/>
              <p:cNvSpPr/>
              <p:nvPr/>
            </p:nvSpPr>
            <p:spPr bwMode="auto">
              <a:xfrm>
                <a:off x="3986" y="302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12" name="Freeform 263"/>
              <p:cNvSpPr/>
              <p:nvPr/>
            </p:nvSpPr>
            <p:spPr bwMode="auto">
              <a:xfrm>
                <a:off x="3899" y="3091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1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13" name="Rectangle 264"/>
              <p:cNvSpPr>
                <a:spLocks noChangeArrowheads="1"/>
              </p:cNvSpPr>
              <p:nvPr/>
            </p:nvSpPr>
            <p:spPr bwMode="auto">
              <a:xfrm>
                <a:off x="4013" y="3004"/>
                <a:ext cx="1" cy="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14" name="Freeform 265"/>
              <p:cNvSpPr/>
              <p:nvPr/>
            </p:nvSpPr>
            <p:spPr bwMode="auto">
              <a:xfrm>
                <a:off x="3903" y="3055"/>
                <a:ext cx="6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15" name="Freeform 266"/>
              <p:cNvSpPr/>
              <p:nvPr/>
            </p:nvSpPr>
            <p:spPr bwMode="auto">
              <a:xfrm>
                <a:off x="3905" y="3055"/>
                <a:ext cx="4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16" name="Freeform 267"/>
              <p:cNvSpPr/>
              <p:nvPr/>
            </p:nvSpPr>
            <p:spPr bwMode="auto">
              <a:xfrm>
                <a:off x="3897" y="3085"/>
                <a:ext cx="4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17" name="Freeform 268"/>
              <p:cNvSpPr/>
              <p:nvPr/>
            </p:nvSpPr>
            <p:spPr bwMode="auto">
              <a:xfrm>
                <a:off x="3897" y="3095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18" name="Freeform 269"/>
              <p:cNvSpPr/>
              <p:nvPr/>
            </p:nvSpPr>
            <p:spPr bwMode="auto">
              <a:xfrm>
                <a:off x="3984" y="3095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19" name="Freeform 270"/>
              <p:cNvSpPr/>
              <p:nvPr/>
            </p:nvSpPr>
            <p:spPr bwMode="auto">
              <a:xfrm>
                <a:off x="3600" y="18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20" name="Freeform 271"/>
              <p:cNvSpPr/>
              <p:nvPr/>
            </p:nvSpPr>
            <p:spPr bwMode="auto">
              <a:xfrm>
                <a:off x="3905" y="3100"/>
                <a:ext cx="4" cy="4"/>
              </a:xfrm>
              <a:custGeom>
                <a:avLst/>
                <a:gdLst>
                  <a:gd name="T0" fmla="*/ 1 w 2"/>
                  <a:gd name="T1" fmla="*/ 0 h 2"/>
                  <a:gd name="T2" fmla="*/ 1 w 2"/>
                  <a:gd name="T3" fmla="*/ 1 h 2"/>
                  <a:gd name="T4" fmla="*/ 1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2"/>
                      <a:pt x="1" y="0"/>
                      <a:pt x="1" y="1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21" name="Freeform 272"/>
              <p:cNvSpPr/>
              <p:nvPr/>
            </p:nvSpPr>
            <p:spPr bwMode="auto">
              <a:xfrm>
                <a:off x="4230" y="2480"/>
                <a:ext cx="4" cy="2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0" y="1"/>
                      <a:pt x="1" y="1"/>
                      <a:pt x="2" y="1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22" name="Freeform 273"/>
              <p:cNvSpPr/>
              <p:nvPr/>
            </p:nvSpPr>
            <p:spPr bwMode="auto">
              <a:xfrm>
                <a:off x="3895" y="3080"/>
                <a:ext cx="4" cy="3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0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2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23" name="Freeform 274"/>
              <p:cNvSpPr/>
              <p:nvPr/>
            </p:nvSpPr>
            <p:spPr bwMode="auto">
              <a:xfrm>
                <a:off x="4007" y="30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24" name="Freeform 275"/>
              <p:cNvSpPr/>
              <p:nvPr/>
            </p:nvSpPr>
            <p:spPr bwMode="auto">
              <a:xfrm>
                <a:off x="3598" y="18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25" name="Freeform 276"/>
              <p:cNvSpPr/>
              <p:nvPr/>
            </p:nvSpPr>
            <p:spPr bwMode="auto">
              <a:xfrm>
                <a:off x="4005" y="3074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26" name="Freeform 277"/>
              <p:cNvSpPr/>
              <p:nvPr/>
            </p:nvSpPr>
            <p:spPr bwMode="auto">
              <a:xfrm>
                <a:off x="4007" y="30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27" name="Freeform 278"/>
              <p:cNvSpPr/>
              <p:nvPr/>
            </p:nvSpPr>
            <p:spPr bwMode="auto">
              <a:xfrm>
                <a:off x="3598" y="1823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28" name="Freeform 279"/>
              <p:cNvSpPr/>
              <p:nvPr/>
            </p:nvSpPr>
            <p:spPr bwMode="auto">
              <a:xfrm>
                <a:off x="3598" y="1823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0 w 1"/>
                  <a:gd name="T4" fmla="*/ 0 w 1"/>
                  <a:gd name="T5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29" name="Freeform 280"/>
              <p:cNvSpPr/>
              <p:nvPr/>
            </p:nvSpPr>
            <p:spPr bwMode="auto">
              <a:xfrm>
                <a:off x="4009" y="308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30" name="Freeform 281"/>
              <p:cNvSpPr/>
              <p:nvPr/>
            </p:nvSpPr>
            <p:spPr bwMode="auto">
              <a:xfrm>
                <a:off x="3602" y="18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31" name="Freeform 282"/>
              <p:cNvSpPr/>
              <p:nvPr/>
            </p:nvSpPr>
            <p:spPr bwMode="auto">
              <a:xfrm>
                <a:off x="3929" y="1870"/>
                <a:ext cx="4" cy="8"/>
              </a:xfrm>
              <a:custGeom>
                <a:avLst/>
                <a:gdLst>
                  <a:gd name="T0" fmla="*/ 2 w 2"/>
                  <a:gd name="T1" fmla="*/ 1 h 4"/>
                  <a:gd name="T2" fmla="*/ 1 w 2"/>
                  <a:gd name="T3" fmla="*/ 4 h 4"/>
                  <a:gd name="T4" fmla="*/ 2 w 2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cubicBezTo>
                      <a:pt x="2" y="1"/>
                      <a:pt x="0" y="1"/>
                      <a:pt x="1" y="4"/>
                    </a:cubicBezTo>
                    <a:cubicBezTo>
                      <a:pt x="1" y="0"/>
                      <a:pt x="2" y="4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32" name="Freeform 283"/>
              <p:cNvSpPr/>
              <p:nvPr/>
            </p:nvSpPr>
            <p:spPr bwMode="auto">
              <a:xfrm>
                <a:off x="3687" y="1579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4 w 4"/>
                  <a:gd name="T3" fmla="*/ 0 h 4"/>
                  <a:gd name="T4" fmla="*/ 0 w 4"/>
                  <a:gd name="T5" fmla="*/ 2 h 4"/>
                  <a:gd name="T6" fmla="*/ 0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33" name="Freeform 284"/>
              <p:cNvSpPr/>
              <p:nvPr/>
            </p:nvSpPr>
            <p:spPr bwMode="auto">
              <a:xfrm>
                <a:off x="4086" y="1583"/>
                <a:ext cx="8" cy="4"/>
              </a:xfrm>
              <a:custGeom>
                <a:avLst/>
                <a:gdLst>
                  <a:gd name="T0" fmla="*/ 2 w 4"/>
                  <a:gd name="T1" fmla="*/ 2 h 2"/>
                  <a:gd name="T2" fmla="*/ 1 w 4"/>
                  <a:gd name="T3" fmla="*/ 0 h 2"/>
                  <a:gd name="T4" fmla="*/ 2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cubicBezTo>
                      <a:pt x="2" y="2"/>
                      <a:pt x="3" y="1"/>
                      <a:pt x="1" y="0"/>
                    </a:cubicBezTo>
                    <a:cubicBezTo>
                      <a:pt x="4" y="2"/>
                      <a:pt x="0" y="1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34" name="Freeform 285"/>
              <p:cNvSpPr/>
              <p:nvPr/>
            </p:nvSpPr>
            <p:spPr bwMode="auto">
              <a:xfrm>
                <a:off x="3574" y="1912"/>
                <a:ext cx="2" cy="21"/>
              </a:xfrm>
              <a:custGeom>
                <a:avLst/>
                <a:gdLst>
                  <a:gd name="T0" fmla="*/ 0 w 1"/>
                  <a:gd name="T1" fmla="*/ 0 h 10"/>
                  <a:gd name="T2" fmla="*/ 1 w 1"/>
                  <a:gd name="T3" fmla="*/ 10 h 10"/>
                  <a:gd name="T4" fmla="*/ 0 w 1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0">
                    <a:moveTo>
                      <a:pt x="0" y="0"/>
                    </a:moveTo>
                    <a:cubicBezTo>
                      <a:pt x="0" y="4"/>
                      <a:pt x="0" y="10"/>
                      <a:pt x="1" y="1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35" name="Freeform 286"/>
              <p:cNvSpPr>
                <a:spLocks noEditPoints="1"/>
              </p:cNvSpPr>
              <p:nvPr/>
            </p:nvSpPr>
            <p:spPr bwMode="auto">
              <a:xfrm>
                <a:off x="3559" y="1774"/>
                <a:ext cx="77" cy="91"/>
              </a:xfrm>
              <a:custGeom>
                <a:avLst/>
                <a:gdLst>
                  <a:gd name="T0" fmla="*/ 32 w 36"/>
                  <a:gd name="T1" fmla="*/ 19 h 43"/>
                  <a:gd name="T2" fmla="*/ 27 w 36"/>
                  <a:gd name="T3" fmla="*/ 2 h 43"/>
                  <a:gd name="T4" fmla="*/ 8 w 36"/>
                  <a:gd name="T5" fmla="*/ 14 h 43"/>
                  <a:gd name="T6" fmla="*/ 16 w 36"/>
                  <a:gd name="T7" fmla="*/ 25 h 43"/>
                  <a:gd name="T8" fmla="*/ 16 w 36"/>
                  <a:gd name="T9" fmla="*/ 24 h 43"/>
                  <a:gd name="T10" fmla="*/ 17 w 36"/>
                  <a:gd name="T11" fmla="*/ 24 h 43"/>
                  <a:gd name="T12" fmla="*/ 17 w 36"/>
                  <a:gd name="T13" fmla="*/ 23 h 43"/>
                  <a:gd name="T14" fmla="*/ 17 w 36"/>
                  <a:gd name="T15" fmla="*/ 24 h 43"/>
                  <a:gd name="T16" fmla="*/ 19 w 36"/>
                  <a:gd name="T17" fmla="*/ 23 h 43"/>
                  <a:gd name="T18" fmla="*/ 18 w 36"/>
                  <a:gd name="T19" fmla="*/ 24 h 43"/>
                  <a:gd name="T20" fmla="*/ 17 w 36"/>
                  <a:gd name="T21" fmla="*/ 24 h 43"/>
                  <a:gd name="T22" fmla="*/ 19 w 36"/>
                  <a:gd name="T23" fmla="*/ 23 h 43"/>
                  <a:gd name="T24" fmla="*/ 20 w 36"/>
                  <a:gd name="T25" fmla="*/ 23 h 43"/>
                  <a:gd name="T26" fmla="*/ 21 w 36"/>
                  <a:gd name="T27" fmla="*/ 24 h 43"/>
                  <a:gd name="T28" fmla="*/ 21 w 36"/>
                  <a:gd name="T29" fmla="*/ 23 h 43"/>
                  <a:gd name="T30" fmla="*/ 21 w 36"/>
                  <a:gd name="T31" fmla="*/ 23 h 43"/>
                  <a:gd name="T32" fmla="*/ 21 w 36"/>
                  <a:gd name="T33" fmla="*/ 23 h 43"/>
                  <a:gd name="T34" fmla="*/ 21 w 36"/>
                  <a:gd name="T35" fmla="*/ 24 h 43"/>
                  <a:gd name="T36" fmla="*/ 22 w 36"/>
                  <a:gd name="T37" fmla="*/ 24 h 43"/>
                  <a:gd name="T38" fmla="*/ 22 w 36"/>
                  <a:gd name="T39" fmla="*/ 24 h 43"/>
                  <a:gd name="T40" fmla="*/ 22 w 36"/>
                  <a:gd name="T41" fmla="*/ 19 h 43"/>
                  <a:gd name="T42" fmla="*/ 22 w 36"/>
                  <a:gd name="T43" fmla="*/ 19 h 43"/>
                  <a:gd name="T44" fmla="*/ 23 w 36"/>
                  <a:gd name="T45" fmla="*/ 23 h 43"/>
                  <a:gd name="T46" fmla="*/ 27 w 36"/>
                  <a:gd name="T47" fmla="*/ 24 h 43"/>
                  <a:gd name="T48" fmla="*/ 25 w 36"/>
                  <a:gd name="T49" fmla="*/ 24 h 43"/>
                  <a:gd name="T50" fmla="*/ 25 w 36"/>
                  <a:gd name="T51" fmla="*/ 24 h 43"/>
                  <a:gd name="T52" fmla="*/ 26 w 36"/>
                  <a:gd name="T53" fmla="*/ 23 h 43"/>
                  <a:gd name="T54" fmla="*/ 25 w 36"/>
                  <a:gd name="T55" fmla="*/ 24 h 43"/>
                  <a:gd name="T56" fmla="*/ 24 w 36"/>
                  <a:gd name="T57" fmla="*/ 24 h 43"/>
                  <a:gd name="T58" fmla="*/ 24 w 36"/>
                  <a:gd name="T59" fmla="*/ 22 h 43"/>
                  <a:gd name="T60" fmla="*/ 24 w 36"/>
                  <a:gd name="T61" fmla="*/ 24 h 43"/>
                  <a:gd name="T62" fmla="*/ 23 w 36"/>
                  <a:gd name="T63" fmla="*/ 24 h 43"/>
                  <a:gd name="T64" fmla="*/ 23 w 36"/>
                  <a:gd name="T65" fmla="*/ 24 h 43"/>
                  <a:gd name="T66" fmla="*/ 24 w 36"/>
                  <a:gd name="T67" fmla="*/ 24 h 43"/>
                  <a:gd name="T68" fmla="*/ 24 w 36"/>
                  <a:gd name="T69" fmla="*/ 24 h 43"/>
                  <a:gd name="T70" fmla="*/ 25 w 36"/>
                  <a:gd name="T71" fmla="*/ 24 h 43"/>
                  <a:gd name="T72" fmla="*/ 29 w 36"/>
                  <a:gd name="T73" fmla="*/ 24 h 43"/>
                  <a:gd name="T74" fmla="*/ 26 w 36"/>
                  <a:gd name="T75" fmla="*/ 24 h 43"/>
                  <a:gd name="T76" fmla="*/ 24 w 36"/>
                  <a:gd name="T77" fmla="*/ 22 h 43"/>
                  <a:gd name="T78" fmla="*/ 23 w 36"/>
                  <a:gd name="T79" fmla="*/ 21 h 43"/>
                  <a:gd name="T80" fmla="*/ 24 w 36"/>
                  <a:gd name="T81" fmla="*/ 21 h 43"/>
                  <a:gd name="T82" fmla="*/ 24 w 36"/>
                  <a:gd name="T83" fmla="*/ 21 h 43"/>
                  <a:gd name="T84" fmla="*/ 23 w 36"/>
                  <a:gd name="T85" fmla="*/ 20 h 43"/>
                  <a:gd name="T86" fmla="*/ 22 w 36"/>
                  <a:gd name="T87" fmla="*/ 19 h 43"/>
                  <a:gd name="T88" fmla="*/ 22 w 36"/>
                  <a:gd name="T89" fmla="*/ 20 h 43"/>
                  <a:gd name="T90" fmla="*/ 21 w 36"/>
                  <a:gd name="T91" fmla="*/ 19 h 43"/>
                  <a:gd name="T92" fmla="*/ 22 w 36"/>
                  <a:gd name="T93" fmla="*/ 21 h 43"/>
                  <a:gd name="T94" fmla="*/ 20 w 36"/>
                  <a:gd name="T95" fmla="*/ 21 h 43"/>
                  <a:gd name="T96" fmla="*/ 17 w 36"/>
                  <a:gd name="T97" fmla="*/ 20 h 43"/>
                  <a:gd name="T98" fmla="*/ 20 w 36"/>
                  <a:gd name="T99" fmla="*/ 19 h 43"/>
                  <a:gd name="T100" fmla="*/ 18 w 36"/>
                  <a:gd name="T101" fmla="*/ 18 h 43"/>
                  <a:gd name="T102" fmla="*/ 19 w 36"/>
                  <a:gd name="T103" fmla="*/ 18 h 43"/>
                  <a:gd name="T104" fmla="*/ 20 w 36"/>
                  <a:gd name="T105" fmla="*/ 18 h 43"/>
                  <a:gd name="T106" fmla="*/ 21 w 36"/>
                  <a:gd name="T107" fmla="*/ 19 h 43"/>
                  <a:gd name="T108" fmla="*/ 20 w 36"/>
                  <a:gd name="T109" fmla="*/ 18 h 43"/>
                  <a:gd name="T110" fmla="*/ 18 w 36"/>
                  <a:gd name="T111" fmla="*/ 18 h 43"/>
                  <a:gd name="T112" fmla="*/ 18 w 36"/>
                  <a:gd name="T113" fmla="*/ 18 h 43"/>
                  <a:gd name="T114" fmla="*/ 15 w 36"/>
                  <a:gd name="T115" fmla="*/ 18 h 43"/>
                  <a:gd name="T116" fmla="*/ 18 w 36"/>
                  <a:gd name="T117" fmla="*/ 18 h 43"/>
                  <a:gd name="T118" fmla="*/ 18 w 36"/>
                  <a:gd name="T119" fmla="*/ 18 h 43"/>
                  <a:gd name="T120" fmla="*/ 17 w 36"/>
                  <a:gd name="T121" fmla="*/ 19 h 43"/>
                  <a:gd name="T122" fmla="*/ 16 w 36"/>
                  <a:gd name="T123" fmla="*/ 25 h 43"/>
                  <a:gd name="T124" fmla="*/ 14 w 36"/>
                  <a:gd name="T125" fmla="*/ 2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6" h="43">
                    <a:moveTo>
                      <a:pt x="5" y="16"/>
                    </a:moveTo>
                    <a:cubicBezTo>
                      <a:pt x="6" y="19"/>
                      <a:pt x="3" y="20"/>
                      <a:pt x="0" y="23"/>
                    </a:cubicBezTo>
                    <a:cubicBezTo>
                      <a:pt x="0" y="23"/>
                      <a:pt x="1" y="25"/>
                      <a:pt x="1" y="28"/>
                    </a:cubicBezTo>
                    <a:cubicBezTo>
                      <a:pt x="5" y="39"/>
                      <a:pt x="13" y="43"/>
                      <a:pt x="19" y="41"/>
                    </a:cubicBezTo>
                    <a:cubicBezTo>
                      <a:pt x="18" y="40"/>
                      <a:pt x="18" y="39"/>
                      <a:pt x="19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9"/>
                      <a:pt x="19" y="40"/>
                    </a:cubicBezTo>
                    <a:cubicBezTo>
                      <a:pt x="20" y="39"/>
                      <a:pt x="21" y="39"/>
                      <a:pt x="23" y="39"/>
                    </a:cubicBezTo>
                    <a:cubicBezTo>
                      <a:pt x="22" y="36"/>
                      <a:pt x="23" y="38"/>
                      <a:pt x="23" y="36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3" y="36"/>
                      <a:pt x="23" y="36"/>
                      <a:pt x="25" y="38"/>
                    </a:cubicBezTo>
                    <a:cubicBezTo>
                      <a:pt x="29" y="38"/>
                      <a:pt x="31" y="35"/>
                      <a:pt x="33" y="33"/>
                    </a:cubicBezTo>
                    <a:cubicBezTo>
                      <a:pt x="36" y="30"/>
                      <a:pt x="36" y="26"/>
                      <a:pt x="36" y="21"/>
                    </a:cubicBezTo>
                    <a:cubicBezTo>
                      <a:pt x="33" y="20"/>
                      <a:pt x="35" y="19"/>
                      <a:pt x="32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8"/>
                      <a:pt x="33" y="18"/>
                      <a:pt x="34" y="17"/>
                    </a:cubicBezTo>
                    <a:cubicBezTo>
                      <a:pt x="33" y="17"/>
                      <a:pt x="34" y="17"/>
                      <a:pt x="32" y="17"/>
                    </a:cubicBezTo>
                    <a:cubicBezTo>
                      <a:pt x="30" y="17"/>
                      <a:pt x="35" y="17"/>
                      <a:pt x="34" y="16"/>
                    </a:cubicBezTo>
                    <a:cubicBezTo>
                      <a:pt x="34" y="16"/>
                      <a:pt x="33" y="17"/>
                      <a:pt x="33" y="16"/>
                    </a:cubicBezTo>
                    <a:cubicBezTo>
                      <a:pt x="31" y="16"/>
                      <a:pt x="34" y="17"/>
                      <a:pt x="36" y="15"/>
                    </a:cubicBezTo>
                    <a:cubicBezTo>
                      <a:pt x="35" y="13"/>
                      <a:pt x="32" y="12"/>
                      <a:pt x="33" y="10"/>
                    </a:cubicBezTo>
                    <a:cubicBezTo>
                      <a:pt x="33" y="11"/>
                      <a:pt x="32" y="11"/>
                      <a:pt x="32" y="11"/>
                    </a:cubicBezTo>
                    <a:cubicBezTo>
                      <a:pt x="35" y="9"/>
                      <a:pt x="31" y="11"/>
                      <a:pt x="32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4" y="9"/>
                      <a:pt x="32" y="9"/>
                      <a:pt x="32" y="7"/>
                    </a:cubicBezTo>
                    <a:cubicBezTo>
                      <a:pt x="30" y="7"/>
                      <a:pt x="32" y="5"/>
                      <a:pt x="30" y="5"/>
                    </a:cubicBezTo>
                    <a:cubicBezTo>
                      <a:pt x="31" y="5"/>
                      <a:pt x="30" y="4"/>
                      <a:pt x="30" y="4"/>
                    </a:cubicBezTo>
                    <a:cubicBezTo>
                      <a:pt x="27" y="6"/>
                      <a:pt x="29" y="1"/>
                      <a:pt x="27" y="3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5" y="1"/>
                      <a:pt x="21" y="0"/>
                      <a:pt x="18" y="3"/>
                    </a:cubicBezTo>
                    <a:cubicBezTo>
                      <a:pt x="16" y="3"/>
                      <a:pt x="12" y="1"/>
                      <a:pt x="13" y="3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4"/>
                      <a:pt x="12" y="3"/>
                    </a:cubicBezTo>
                    <a:cubicBezTo>
                      <a:pt x="13" y="5"/>
                      <a:pt x="11" y="4"/>
                      <a:pt x="11" y="4"/>
                    </a:cubicBezTo>
                    <a:cubicBezTo>
                      <a:pt x="11" y="5"/>
                      <a:pt x="11" y="5"/>
                      <a:pt x="11" y="6"/>
                    </a:cubicBezTo>
                    <a:cubicBezTo>
                      <a:pt x="9" y="4"/>
                      <a:pt x="11" y="8"/>
                      <a:pt x="9" y="7"/>
                    </a:cubicBezTo>
                    <a:cubicBezTo>
                      <a:pt x="12" y="9"/>
                      <a:pt x="10" y="8"/>
                      <a:pt x="10" y="9"/>
                    </a:cubicBezTo>
                    <a:cubicBezTo>
                      <a:pt x="10" y="9"/>
                      <a:pt x="10" y="9"/>
                      <a:pt x="9" y="8"/>
                    </a:cubicBezTo>
                    <a:cubicBezTo>
                      <a:pt x="9" y="9"/>
                      <a:pt x="9" y="9"/>
                      <a:pt x="8" y="9"/>
                    </a:cubicBezTo>
                    <a:cubicBezTo>
                      <a:pt x="8" y="9"/>
                      <a:pt x="10" y="10"/>
                      <a:pt x="9" y="10"/>
                    </a:cubicBezTo>
                    <a:cubicBezTo>
                      <a:pt x="7" y="9"/>
                      <a:pt x="9" y="11"/>
                      <a:pt x="8" y="10"/>
                    </a:cubicBezTo>
                    <a:cubicBezTo>
                      <a:pt x="10" y="11"/>
                      <a:pt x="11" y="13"/>
                      <a:pt x="10" y="12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9" y="12"/>
                      <a:pt x="5" y="12"/>
                      <a:pt x="8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8" y="15"/>
                      <a:pt x="6" y="15"/>
                      <a:pt x="8" y="17"/>
                    </a:cubicBezTo>
                    <a:cubicBezTo>
                      <a:pt x="8" y="17"/>
                      <a:pt x="7" y="17"/>
                      <a:pt x="7" y="17"/>
                    </a:cubicBezTo>
                    <a:cubicBezTo>
                      <a:pt x="6" y="17"/>
                      <a:pt x="5" y="16"/>
                      <a:pt x="5" y="16"/>
                    </a:cubicBezTo>
                    <a:close/>
                    <a:moveTo>
                      <a:pt x="16" y="26"/>
                    </a:move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7"/>
                      <a:pt x="16" y="27"/>
                      <a:pt x="16" y="26"/>
                    </a:cubicBezTo>
                    <a:close/>
                    <a:moveTo>
                      <a:pt x="17" y="24"/>
                    </a:moveTo>
                    <a:cubicBezTo>
                      <a:pt x="17" y="25"/>
                      <a:pt x="16" y="25"/>
                      <a:pt x="17" y="27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4"/>
                      <a:pt x="16" y="24"/>
                      <a:pt x="17" y="24"/>
                    </a:cubicBezTo>
                    <a:cubicBezTo>
                      <a:pt x="17" y="25"/>
                      <a:pt x="17" y="25"/>
                      <a:pt x="17" y="24"/>
                    </a:cubicBezTo>
                    <a:close/>
                    <a:moveTo>
                      <a:pt x="16" y="25"/>
                    </a:move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6" y="25"/>
                      <a:pt x="17" y="23"/>
                      <a:pt x="16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6" y="25"/>
                      <a:pt x="17" y="24"/>
                      <a:pt x="16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6" y="24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lose/>
                    <a:moveTo>
                      <a:pt x="17" y="24"/>
                    </a:move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lose/>
                    <a:moveTo>
                      <a:pt x="17" y="23"/>
                    </a:move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lose/>
                    <a:moveTo>
                      <a:pt x="17" y="24"/>
                    </a:move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lose/>
                    <a:moveTo>
                      <a:pt x="17" y="23"/>
                    </a:moveTo>
                    <a:cubicBezTo>
                      <a:pt x="17" y="23"/>
                      <a:pt x="17" y="23"/>
                      <a:pt x="17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7" y="23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lose/>
                    <a:moveTo>
                      <a:pt x="17" y="24"/>
                    </a:move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lose/>
                    <a:moveTo>
                      <a:pt x="17" y="24"/>
                    </a:move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lose/>
                    <a:moveTo>
                      <a:pt x="17" y="24"/>
                    </a:move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8" y="25"/>
                      <a:pt x="17" y="24"/>
                      <a:pt x="17" y="24"/>
                    </a:cubicBezTo>
                    <a:close/>
                    <a:moveTo>
                      <a:pt x="18" y="24"/>
                    </a:move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lose/>
                    <a:moveTo>
                      <a:pt x="20" y="23"/>
                    </a:move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19" y="23"/>
                      <a:pt x="19" y="23"/>
                    </a:cubicBezTo>
                    <a:cubicBezTo>
                      <a:pt x="19" y="23"/>
                      <a:pt x="18" y="23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9" y="23"/>
                      <a:pt x="19" y="23"/>
                      <a:pt x="18" y="24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3"/>
                      <a:pt x="19" y="23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8" y="25"/>
                      <a:pt x="19" y="26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3"/>
                      <a:pt x="17" y="23"/>
                    </a:cubicBezTo>
                    <a:cubicBezTo>
                      <a:pt x="17" y="23"/>
                      <a:pt x="18" y="23"/>
                      <a:pt x="18" y="23"/>
                    </a:cubicBezTo>
                    <a:cubicBezTo>
                      <a:pt x="18" y="23"/>
                      <a:pt x="18" y="23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2"/>
                      <a:pt x="17" y="22"/>
                      <a:pt x="17" y="22"/>
                    </a:cubicBezTo>
                    <a:cubicBezTo>
                      <a:pt x="18" y="22"/>
                      <a:pt x="18" y="23"/>
                      <a:pt x="18" y="23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2"/>
                      <a:pt x="19" y="23"/>
                      <a:pt x="19" y="23"/>
                    </a:cubicBezTo>
                    <a:cubicBezTo>
                      <a:pt x="19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1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lose/>
                    <a:moveTo>
                      <a:pt x="21" y="24"/>
                    </a:move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  <a:moveTo>
                      <a:pt x="21" y="24"/>
                    </a:move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  <a:moveTo>
                      <a:pt x="21" y="24"/>
                    </a:move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  <a:moveTo>
                      <a:pt x="21" y="24"/>
                    </a:move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  <a:moveTo>
                      <a:pt x="21" y="23"/>
                    </a:move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lose/>
                    <a:moveTo>
                      <a:pt x="21" y="23"/>
                    </a:move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lose/>
                    <a:moveTo>
                      <a:pt x="21" y="23"/>
                    </a:move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lose/>
                    <a:moveTo>
                      <a:pt x="21" y="23"/>
                    </a:move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lose/>
                    <a:moveTo>
                      <a:pt x="21" y="24"/>
                    </a:moveTo>
                    <a:cubicBezTo>
                      <a:pt x="21" y="24"/>
                      <a:pt x="21" y="24"/>
                      <a:pt x="21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  <a:moveTo>
                      <a:pt x="21" y="24"/>
                    </a:move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  <a:moveTo>
                      <a:pt x="21" y="23"/>
                    </a:move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lose/>
                    <a:moveTo>
                      <a:pt x="20" y="24"/>
                    </a:move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4"/>
                      <a:pt x="20" y="24"/>
                      <a:pt x="20" y="24"/>
                    </a:cubicBezTo>
                    <a:close/>
                    <a:moveTo>
                      <a:pt x="20" y="24"/>
                    </a:moveTo>
                    <a:cubicBezTo>
                      <a:pt x="20" y="24"/>
                      <a:pt x="20" y="24"/>
                      <a:pt x="20" y="24"/>
                    </a:cubicBezTo>
                    <a:cubicBezTo>
                      <a:pt x="21" y="24"/>
                      <a:pt x="21" y="24"/>
                      <a:pt x="21" y="25"/>
                    </a:cubicBezTo>
                    <a:lnTo>
                      <a:pt x="20" y="24"/>
                    </a:lnTo>
                    <a:close/>
                    <a:moveTo>
                      <a:pt x="21" y="24"/>
                    </a:move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  <a:moveTo>
                      <a:pt x="21" y="24"/>
                    </a:move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2" y="25"/>
                    </a:cubicBezTo>
                    <a:lnTo>
                      <a:pt x="21" y="24"/>
                    </a:lnTo>
                    <a:close/>
                    <a:moveTo>
                      <a:pt x="22" y="23"/>
                    </a:move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23"/>
                      <a:pt x="22" y="23"/>
                      <a:pt x="22" y="23"/>
                    </a:cubicBezTo>
                    <a:close/>
                    <a:moveTo>
                      <a:pt x="22" y="23"/>
                    </a:move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lnTo>
                      <a:pt x="22" y="23"/>
                    </a:lnTo>
                    <a:close/>
                    <a:moveTo>
                      <a:pt x="22" y="23"/>
                    </a:move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23"/>
                      <a:pt x="22" y="23"/>
                      <a:pt x="22" y="23"/>
                    </a:cubicBezTo>
                    <a:close/>
                    <a:moveTo>
                      <a:pt x="22" y="24"/>
                    </a:move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lose/>
                    <a:moveTo>
                      <a:pt x="22" y="24"/>
                    </a:move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lose/>
                    <a:moveTo>
                      <a:pt x="22" y="24"/>
                    </a:move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4"/>
                      <a:pt x="23" y="24"/>
                      <a:pt x="22" y="24"/>
                    </a:cubicBezTo>
                    <a:close/>
                    <a:moveTo>
                      <a:pt x="22" y="22"/>
                    </a:move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3" y="22"/>
                      <a:pt x="23" y="22"/>
                    </a:cubicBezTo>
                    <a:cubicBezTo>
                      <a:pt x="23" y="22"/>
                      <a:pt x="23" y="22"/>
                      <a:pt x="22" y="22"/>
                    </a:cubicBezTo>
                    <a:close/>
                    <a:moveTo>
                      <a:pt x="22" y="19"/>
                    </a:move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lose/>
                    <a:moveTo>
                      <a:pt x="22" y="19"/>
                    </a:move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lose/>
                    <a:moveTo>
                      <a:pt x="22" y="19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lose/>
                    <a:moveTo>
                      <a:pt x="22" y="19"/>
                    </a:move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2" y="20"/>
                      <a:pt x="22" y="20"/>
                    </a:cubicBezTo>
                    <a:cubicBezTo>
                      <a:pt x="22" y="20"/>
                      <a:pt x="22" y="19"/>
                      <a:pt x="22" y="19"/>
                    </a:cubicBezTo>
                    <a:close/>
                    <a:moveTo>
                      <a:pt x="22" y="19"/>
                    </a:move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2" y="19"/>
                    </a:cubicBezTo>
                    <a:close/>
                    <a:moveTo>
                      <a:pt x="22" y="20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lose/>
                    <a:moveTo>
                      <a:pt x="23" y="23"/>
                    </a:moveTo>
                    <a:cubicBezTo>
                      <a:pt x="23" y="23"/>
                      <a:pt x="23" y="22"/>
                      <a:pt x="22" y="22"/>
                    </a:cubicBezTo>
                    <a:cubicBezTo>
                      <a:pt x="22" y="22"/>
                      <a:pt x="23" y="22"/>
                      <a:pt x="23" y="22"/>
                    </a:cubicBezTo>
                    <a:cubicBezTo>
                      <a:pt x="23" y="22"/>
                      <a:pt x="23" y="22"/>
                      <a:pt x="23" y="23"/>
                    </a:cubicBezTo>
                    <a:cubicBezTo>
                      <a:pt x="23" y="23"/>
                      <a:pt x="23" y="23"/>
                      <a:pt x="23" y="23"/>
                    </a:cubicBezTo>
                    <a:close/>
                    <a:moveTo>
                      <a:pt x="23" y="22"/>
                    </a:move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2"/>
                      <a:pt x="23" y="22"/>
                      <a:pt x="23" y="23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3"/>
                      <a:pt x="23" y="22"/>
                      <a:pt x="23" y="22"/>
                    </a:cubicBezTo>
                    <a:close/>
                    <a:moveTo>
                      <a:pt x="27" y="24"/>
                    </a:moveTo>
                    <a:cubicBezTo>
                      <a:pt x="26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lose/>
                    <a:moveTo>
                      <a:pt x="27" y="24"/>
                    </a:move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lose/>
                    <a:moveTo>
                      <a:pt x="27" y="24"/>
                    </a:move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7" y="24"/>
                    </a:cubicBezTo>
                    <a:close/>
                    <a:moveTo>
                      <a:pt x="26" y="24"/>
                    </a:move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lose/>
                    <a:moveTo>
                      <a:pt x="26" y="24"/>
                    </a:moveTo>
                    <a:cubicBezTo>
                      <a:pt x="26" y="24"/>
                      <a:pt x="26" y="24"/>
                      <a:pt x="25" y="24"/>
                    </a:cubicBezTo>
                    <a:cubicBezTo>
                      <a:pt x="26" y="24"/>
                      <a:pt x="25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lose/>
                    <a:moveTo>
                      <a:pt x="26" y="24"/>
                    </a:move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6" y="24"/>
                    </a:cubicBezTo>
                    <a:close/>
                    <a:moveTo>
                      <a:pt x="25" y="24"/>
                    </a:move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6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lose/>
                    <a:moveTo>
                      <a:pt x="25" y="24"/>
                    </a:move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5" y="24"/>
                      <a:pt x="25" y="24"/>
                    </a:cubicBezTo>
                    <a:close/>
                    <a:moveTo>
                      <a:pt x="26" y="24"/>
                    </a:move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lose/>
                    <a:moveTo>
                      <a:pt x="26" y="23"/>
                    </a:move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3"/>
                      <a:pt x="26" y="23"/>
                      <a:pt x="26" y="23"/>
                    </a:cubicBezTo>
                    <a:close/>
                    <a:moveTo>
                      <a:pt x="26" y="23"/>
                    </a:move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3"/>
                      <a:pt x="26" y="23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3"/>
                      <a:pt x="26" y="23"/>
                      <a:pt x="26" y="23"/>
                    </a:cubicBezTo>
                    <a:close/>
                    <a:moveTo>
                      <a:pt x="25" y="23"/>
                    </a:move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3"/>
                      <a:pt x="25" y="23"/>
                      <a:pt x="26" y="23"/>
                    </a:cubicBezTo>
                    <a:cubicBezTo>
                      <a:pt x="25" y="23"/>
                      <a:pt x="25" y="23"/>
                      <a:pt x="25" y="23"/>
                    </a:cubicBezTo>
                    <a:close/>
                    <a:moveTo>
                      <a:pt x="25" y="24"/>
                    </a:move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lose/>
                    <a:moveTo>
                      <a:pt x="25" y="24"/>
                    </a:move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4" y="22"/>
                    </a:move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lose/>
                    <a:moveTo>
                      <a:pt x="24" y="22"/>
                    </a:move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lose/>
                    <a:moveTo>
                      <a:pt x="24" y="22"/>
                    </a:move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2"/>
                      <a:pt x="23" y="22"/>
                      <a:pt x="23" y="22"/>
                    </a:cubicBezTo>
                    <a:lnTo>
                      <a:pt x="24" y="22"/>
                    </a:lnTo>
                    <a:close/>
                    <a:moveTo>
                      <a:pt x="24" y="22"/>
                    </a:move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2"/>
                      <a:pt x="24" y="22"/>
                      <a:pt x="24" y="22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3" y="22"/>
                    </a:moveTo>
                    <a:cubicBezTo>
                      <a:pt x="23" y="22"/>
                      <a:pt x="23" y="23"/>
                      <a:pt x="23" y="23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3" y="24"/>
                    </a:move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3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3" y="24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4" y="24"/>
                    </a:moveTo>
                    <a:cubicBezTo>
                      <a:pt x="25" y="24"/>
                      <a:pt x="25" y="24"/>
                      <a:pt x="26" y="24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5"/>
                      <a:pt x="27" y="25"/>
                      <a:pt x="27" y="25"/>
                    </a:cubicBezTo>
                    <a:cubicBezTo>
                      <a:pt x="26" y="24"/>
                      <a:pt x="25" y="24"/>
                      <a:pt x="24" y="24"/>
                    </a:cubicBezTo>
                    <a:close/>
                    <a:moveTo>
                      <a:pt x="27" y="25"/>
                    </a:moveTo>
                    <a:cubicBezTo>
                      <a:pt x="27" y="25"/>
                      <a:pt x="27" y="25"/>
                      <a:pt x="27" y="25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27" y="25"/>
                      <a:pt x="27" y="25"/>
                      <a:pt x="27" y="25"/>
                    </a:cubicBezTo>
                    <a:close/>
                    <a:moveTo>
                      <a:pt x="27" y="24"/>
                    </a:move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8" y="24"/>
                      <a:pt x="28" y="24"/>
                      <a:pt x="27" y="24"/>
                    </a:cubicBezTo>
                    <a:close/>
                    <a:moveTo>
                      <a:pt x="29" y="24"/>
                    </a:moveTo>
                    <a:cubicBezTo>
                      <a:pt x="29" y="24"/>
                      <a:pt x="26" y="24"/>
                      <a:pt x="27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6" y="24"/>
                    </a:cubicBezTo>
                    <a:lnTo>
                      <a:pt x="29" y="24"/>
                    </a:lnTo>
                    <a:close/>
                    <a:moveTo>
                      <a:pt x="27" y="24"/>
                    </a:moveTo>
                    <a:cubicBezTo>
                      <a:pt x="27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7" y="24"/>
                    </a:cubicBezTo>
                    <a:close/>
                    <a:moveTo>
                      <a:pt x="26" y="24"/>
                    </a:move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lose/>
                    <a:moveTo>
                      <a:pt x="26" y="22"/>
                    </a:moveTo>
                    <a:cubicBezTo>
                      <a:pt x="26" y="22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6" y="22"/>
                      <a:pt x="26" y="22"/>
                    </a:cubicBezTo>
                    <a:close/>
                    <a:moveTo>
                      <a:pt x="25" y="22"/>
                    </a:move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3"/>
                      <a:pt x="25" y="22"/>
                      <a:pt x="25" y="22"/>
                    </a:cubicBezTo>
                    <a:cubicBezTo>
                      <a:pt x="25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5" y="22"/>
                    </a:cubicBezTo>
                    <a:cubicBezTo>
                      <a:pt x="24" y="22"/>
                      <a:pt x="24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2" y="21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4" y="21"/>
                    </a:cubicBezTo>
                    <a:cubicBezTo>
                      <a:pt x="24" y="22"/>
                      <a:pt x="24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lose/>
                    <a:moveTo>
                      <a:pt x="23" y="21"/>
                    </a:move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3" y="21"/>
                      <a:pt x="23" y="21"/>
                      <a:pt x="23" y="21"/>
                    </a:cubicBezTo>
                    <a:close/>
                    <a:moveTo>
                      <a:pt x="24" y="21"/>
                    </a:move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lose/>
                    <a:moveTo>
                      <a:pt x="24" y="21"/>
                    </a:move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lose/>
                    <a:moveTo>
                      <a:pt x="24" y="21"/>
                    </a:move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lose/>
                    <a:moveTo>
                      <a:pt x="24" y="21"/>
                    </a:move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5" y="21"/>
                    </a:cubicBezTo>
                    <a:cubicBezTo>
                      <a:pt x="25" y="21"/>
                      <a:pt x="24" y="21"/>
                      <a:pt x="24" y="21"/>
                    </a:cubicBezTo>
                    <a:close/>
                    <a:moveTo>
                      <a:pt x="24" y="21"/>
                    </a:moveTo>
                    <a:cubicBezTo>
                      <a:pt x="25" y="21"/>
                      <a:pt x="25" y="21"/>
                      <a:pt x="25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lose/>
                    <a:moveTo>
                      <a:pt x="24" y="21"/>
                    </a:move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lose/>
                    <a:moveTo>
                      <a:pt x="24" y="21"/>
                    </a:move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lose/>
                    <a:moveTo>
                      <a:pt x="24" y="21"/>
                    </a:move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lose/>
                    <a:moveTo>
                      <a:pt x="23" y="20"/>
                    </a:move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lose/>
                    <a:moveTo>
                      <a:pt x="23" y="20"/>
                    </a:move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lose/>
                    <a:moveTo>
                      <a:pt x="23" y="20"/>
                    </a:move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19"/>
                      <a:pt x="23" y="19"/>
                      <a:pt x="23" y="20"/>
                    </a:cubicBezTo>
                    <a:close/>
                    <a:moveTo>
                      <a:pt x="23" y="20"/>
                    </a:moveTo>
                    <a:cubicBezTo>
                      <a:pt x="23" y="20"/>
                      <a:pt x="23" y="20"/>
                      <a:pt x="23" y="20"/>
                    </a:cubicBezTo>
                    <a:cubicBezTo>
                      <a:pt x="22" y="19"/>
                      <a:pt x="22" y="18"/>
                      <a:pt x="22" y="18"/>
                    </a:cubicBezTo>
                    <a:cubicBezTo>
                      <a:pt x="21" y="17"/>
                      <a:pt x="22" y="18"/>
                      <a:pt x="23" y="20"/>
                    </a:cubicBezTo>
                    <a:close/>
                    <a:moveTo>
                      <a:pt x="22" y="19"/>
                    </a:move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lose/>
                    <a:moveTo>
                      <a:pt x="22" y="20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lose/>
                    <a:moveTo>
                      <a:pt x="22" y="19"/>
                    </a:move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lose/>
                    <a:moveTo>
                      <a:pt x="22" y="19"/>
                    </a:move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lose/>
                    <a:moveTo>
                      <a:pt x="22" y="20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1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lose/>
                    <a:moveTo>
                      <a:pt x="21" y="19"/>
                    </a:moveTo>
                    <a:cubicBezTo>
                      <a:pt x="21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lose/>
                    <a:moveTo>
                      <a:pt x="21" y="19"/>
                    </a:move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lose/>
                    <a:moveTo>
                      <a:pt x="21" y="19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19"/>
                    </a:cubicBezTo>
                    <a:close/>
                    <a:moveTo>
                      <a:pt x="22" y="21"/>
                    </a:move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1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2" y="21"/>
                    </a:cubicBezTo>
                    <a:close/>
                    <a:moveTo>
                      <a:pt x="22" y="21"/>
                    </a:move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1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1"/>
                      <a:pt x="21" y="21"/>
                      <a:pt x="21" y="21"/>
                    </a:cubicBezTo>
                    <a:cubicBezTo>
                      <a:pt x="21" y="21"/>
                      <a:pt x="22" y="21"/>
                      <a:pt x="22" y="21"/>
                    </a:cubicBezTo>
                    <a:close/>
                    <a:moveTo>
                      <a:pt x="20" y="21"/>
                    </a:moveTo>
                    <a:cubicBezTo>
                      <a:pt x="20" y="21"/>
                      <a:pt x="20" y="22"/>
                      <a:pt x="20" y="2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1"/>
                      <a:pt x="20" y="21"/>
                      <a:pt x="20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8" y="21"/>
                      <a:pt x="18" y="20"/>
                      <a:pt x="17" y="21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7" y="20"/>
                      <a:pt x="18" y="20"/>
                      <a:pt x="18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20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20"/>
                      <a:pt x="17" y="20"/>
                      <a:pt x="17" y="20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7" y="19"/>
                      <a:pt x="17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20" y="18"/>
                    </a:cubicBezTo>
                    <a:cubicBezTo>
                      <a:pt x="19" y="19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20" y="18"/>
                      <a:pt x="19" y="21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20" y="20"/>
                    </a:cubicBezTo>
                    <a:cubicBezTo>
                      <a:pt x="20" y="20"/>
                      <a:pt x="20" y="19"/>
                      <a:pt x="20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0" y="20"/>
                      <a:pt x="2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20"/>
                      <a:pt x="20" y="21"/>
                      <a:pt x="20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0" y="21"/>
                    </a:cubicBezTo>
                    <a:close/>
                    <a:moveTo>
                      <a:pt x="18" y="18"/>
                    </a:moveTo>
                    <a:cubicBezTo>
                      <a:pt x="19" y="18"/>
                      <a:pt x="19" y="18"/>
                      <a:pt x="18" y="18"/>
                    </a:cubicBezTo>
                    <a:cubicBezTo>
                      <a:pt x="19" y="18"/>
                      <a:pt x="19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lose/>
                    <a:moveTo>
                      <a:pt x="18" y="18"/>
                    </a:move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lose/>
                    <a:moveTo>
                      <a:pt x="19" y="18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lose/>
                    <a:moveTo>
                      <a:pt x="19" y="18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8" y="18"/>
                      <a:pt x="18" y="18"/>
                    </a:cubicBezTo>
                    <a:cubicBezTo>
                      <a:pt x="18" y="18"/>
                      <a:pt x="19" y="18"/>
                      <a:pt x="19" y="18"/>
                    </a:cubicBezTo>
                    <a:close/>
                    <a:moveTo>
                      <a:pt x="19" y="18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20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lose/>
                    <a:moveTo>
                      <a:pt x="19" y="18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20" y="18"/>
                      <a:pt x="19" y="18"/>
                    </a:cubicBezTo>
                    <a:close/>
                    <a:moveTo>
                      <a:pt x="20" y="18"/>
                    </a:moveTo>
                    <a:cubicBezTo>
                      <a:pt x="20" y="18"/>
                      <a:pt x="20" y="19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lose/>
                    <a:moveTo>
                      <a:pt x="20" y="18"/>
                    </a:move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lose/>
                    <a:moveTo>
                      <a:pt x="21" y="19"/>
                    </a:moveTo>
                    <a:cubicBezTo>
                      <a:pt x="21" y="19"/>
                      <a:pt x="21" y="19"/>
                      <a:pt x="21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9"/>
                      <a:pt x="20" y="19"/>
                      <a:pt x="20" y="18"/>
                    </a:cubicBezTo>
                    <a:cubicBezTo>
                      <a:pt x="20" y="19"/>
                      <a:pt x="20" y="19"/>
                      <a:pt x="21" y="19"/>
                    </a:cubicBezTo>
                    <a:close/>
                    <a:moveTo>
                      <a:pt x="20" y="18"/>
                    </a:moveTo>
                    <a:cubicBezTo>
                      <a:pt x="20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0" y="19"/>
                      <a:pt x="20" y="18"/>
                      <a:pt x="20" y="18"/>
                    </a:cubicBezTo>
                    <a:close/>
                    <a:moveTo>
                      <a:pt x="21" y="19"/>
                    </a:move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lose/>
                    <a:moveTo>
                      <a:pt x="21" y="19"/>
                    </a:move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lose/>
                    <a:moveTo>
                      <a:pt x="21" y="19"/>
                    </a:move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lose/>
                    <a:moveTo>
                      <a:pt x="20" y="18"/>
                    </a:move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20" y="18"/>
                      <a:pt x="21" y="19"/>
                    </a:cubicBezTo>
                    <a:lnTo>
                      <a:pt x="20" y="18"/>
                    </a:lnTo>
                    <a:close/>
                    <a:moveTo>
                      <a:pt x="19" y="18"/>
                    </a:moveTo>
                    <a:cubicBezTo>
                      <a:pt x="20" y="17"/>
                      <a:pt x="20" y="17"/>
                      <a:pt x="20" y="17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lose/>
                    <a:moveTo>
                      <a:pt x="19" y="18"/>
                    </a:move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lose/>
                    <a:moveTo>
                      <a:pt x="18" y="18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8" y="18"/>
                      <a:pt x="18" y="18"/>
                      <a:pt x="18" y="18"/>
                    </a:cubicBezTo>
                    <a:close/>
                    <a:moveTo>
                      <a:pt x="18" y="18"/>
                    </a:moveTo>
                    <a:cubicBezTo>
                      <a:pt x="18" y="18"/>
                      <a:pt x="18" y="18"/>
                      <a:pt x="18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8" y="18"/>
                      <a:pt x="18" y="18"/>
                    </a:cubicBezTo>
                    <a:close/>
                    <a:moveTo>
                      <a:pt x="18" y="18"/>
                    </a:move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lose/>
                    <a:moveTo>
                      <a:pt x="18" y="18"/>
                    </a:move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lose/>
                    <a:moveTo>
                      <a:pt x="18" y="18"/>
                    </a:move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lose/>
                    <a:moveTo>
                      <a:pt x="18" y="18"/>
                    </a:move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6" y="19"/>
                      <a:pt x="18" y="18"/>
                      <a:pt x="16" y="18"/>
                    </a:cubicBezTo>
                    <a:cubicBezTo>
                      <a:pt x="18" y="18"/>
                      <a:pt x="16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6" y="18"/>
                      <a:pt x="17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7" y="18"/>
                      <a:pt x="18" y="18"/>
                      <a:pt x="17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7" y="18"/>
                      <a:pt x="18" y="18"/>
                    </a:cubicBezTo>
                    <a:cubicBezTo>
                      <a:pt x="17" y="18"/>
                      <a:pt x="17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7" y="18"/>
                      <a:pt x="17" y="18"/>
                      <a:pt x="17" y="19"/>
                    </a:cubicBezTo>
                    <a:cubicBezTo>
                      <a:pt x="16" y="19"/>
                      <a:pt x="17" y="18"/>
                      <a:pt x="18" y="18"/>
                    </a:cubicBezTo>
                    <a:cubicBezTo>
                      <a:pt x="16" y="19"/>
                      <a:pt x="17" y="18"/>
                      <a:pt x="16" y="19"/>
                    </a:cubicBezTo>
                    <a:cubicBezTo>
                      <a:pt x="16" y="19"/>
                      <a:pt x="17" y="19"/>
                      <a:pt x="17" y="19"/>
                    </a:cubicBezTo>
                    <a:cubicBezTo>
                      <a:pt x="17" y="19"/>
                      <a:pt x="19" y="18"/>
                      <a:pt x="17" y="19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9" y="18"/>
                    </a:cubicBezTo>
                    <a:cubicBezTo>
                      <a:pt x="18" y="18"/>
                      <a:pt x="18" y="19"/>
                      <a:pt x="18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6" y="19"/>
                      <a:pt x="16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9"/>
                      <a:pt x="15" y="18"/>
                      <a:pt x="15" y="18"/>
                    </a:cubicBezTo>
                    <a:cubicBezTo>
                      <a:pt x="16" y="18"/>
                      <a:pt x="16" y="18"/>
                      <a:pt x="16" y="19"/>
                    </a:cubicBezTo>
                    <a:cubicBezTo>
                      <a:pt x="18" y="18"/>
                      <a:pt x="15" y="19"/>
                      <a:pt x="18" y="18"/>
                    </a:cubicBezTo>
                    <a:close/>
                    <a:moveTo>
                      <a:pt x="17" y="24"/>
                    </a:move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6" y="24"/>
                      <a:pt x="16" y="24"/>
                    </a:cubicBezTo>
                    <a:cubicBezTo>
                      <a:pt x="16" y="24"/>
                      <a:pt x="15" y="24"/>
                      <a:pt x="15" y="23"/>
                    </a:cubicBezTo>
                    <a:cubicBezTo>
                      <a:pt x="16" y="23"/>
                      <a:pt x="16" y="24"/>
                      <a:pt x="17" y="24"/>
                    </a:cubicBezTo>
                    <a:close/>
                    <a:moveTo>
                      <a:pt x="15" y="26"/>
                    </a:moveTo>
                    <a:cubicBezTo>
                      <a:pt x="15" y="26"/>
                      <a:pt x="15" y="26"/>
                      <a:pt x="15" y="26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5" y="26"/>
                      <a:pt x="15" y="26"/>
                      <a:pt x="15" y="27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lose/>
                    <a:moveTo>
                      <a:pt x="15" y="26"/>
                    </a:moveTo>
                    <a:cubicBezTo>
                      <a:pt x="14" y="27"/>
                      <a:pt x="15" y="26"/>
                      <a:pt x="14" y="27"/>
                    </a:cubicBezTo>
                    <a:cubicBezTo>
                      <a:pt x="14" y="27"/>
                      <a:pt x="14" y="27"/>
                      <a:pt x="14" y="26"/>
                    </a:cubicBezTo>
                    <a:cubicBezTo>
                      <a:pt x="14" y="26"/>
                      <a:pt x="15" y="26"/>
                      <a:pt x="15" y="26"/>
                    </a:cubicBezTo>
                    <a:close/>
                    <a:moveTo>
                      <a:pt x="15" y="29"/>
                    </a:moveTo>
                    <a:cubicBezTo>
                      <a:pt x="14" y="30"/>
                      <a:pt x="14" y="30"/>
                      <a:pt x="14" y="29"/>
                    </a:cubicBezTo>
                    <a:cubicBezTo>
                      <a:pt x="14" y="29"/>
                      <a:pt x="14" y="29"/>
                      <a:pt x="15" y="29"/>
                    </a:cubicBezTo>
                    <a:close/>
                    <a:moveTo>
                      <a:pt x="13" y="28"/>
                    </a:moveTo>
                    <a:cubicBezTo>
                      <a:pt x="13" y="28"/>
                      <a:pt x="13" y="27"/>
                      <a:pt x="13" y="27"/>
                    </a:cubicBezTo>
                    <a:cubicBezTo>
                      <a:pt x="13" y="27"/>
                      <a:pt x="13" y="28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2" y="28"/>
                      <a:pt x="12" y="29"/>
                    </a:cubicBezTo>
                    <a:lnTo>
                      <a:pt x="13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36" name="Freeform 287"/>
              <p:cNvSpPr/>
              <p:nvPr/>
            </p:nvSpPr>
            <p:spPr bwMode="auto">
              <a:xfrm>
                <a:off x="3608" y="1908"/>
                <a:ext cx="4" cy="6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2 h 3"/>
                  <a:gd name="T4" fmla="*/ 1 w 2"/>
                  <a:gd name="T5" fmla="*/ 3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37" name="Freeform 288"/>
              <p:cNvSpPr/>
              <p:nvPr/>
            </p:nvSpPr>
            <p:spPr bwMode="auto">
              <a:xfrm>
                <a:off x="4113" y="1587"/>
                <a:ext cx="4" cy="5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2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1" y="2"/>
                      <a:pt x="1" y="2"/>
                      <a:pt x="2" y="2"/>
                    </a:cubicBezTo>
                    <a:cubicBezTo>
                      <a:pt x="0" y="0"/>
                      <a:pt x="1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38" name="Freeform 289"/>
              <p:cNvSpPr/>
              <p:nvPr/>
            </p:nvSpPr>
            <p:spPr bwMode="auto">
              <a:xfrm>
                <a:off x="3593" y="18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39" name="Freeform 290"/>
              <p:cNvSpPr/>
              <p:nvPr/>
            </p:nvSpPr>
            <p:spPr bwMode="auto">
              <a:xfrm>
                <a:off x="4251" y="1730"/>
                <a:ext cx="4" cy="4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4 h 4"/>
                  <a:gd name="T4" fmla="*/ 4 w 4"/>
                  <a:gd name="T5" fmla="*/ 0 h 4"/>
                  <a:gd name="T6" fmla="*/ 0 w 4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4"/>
                    </a:lnTo>
                    <a:lnTo>
                      <a:pt x="4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40" name="Freeform 291"/>
              <p:cNvSpPr/>
              <p:nvPr/>
            </p:nvSpPr>
            <p:spPr bwMode="auto">
              <a:xfrm>
                <a:off x="3980" y="2436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41" name="Freeform 292"/>
              <p:cNvSpPr/>
              <p:nvPr/>
            </p:nvSpPr>
            <p:spPr bwMode="auto">
              <a:xfrm>
                <a:off x="3980" y="2446"/>
                <a:ext cx="4" cy="5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0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2"/>
                      <a:pt x="0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42" name="Freeform 293"/>
              <p:cNvSpPr/>
              <p:nvPr/>
            </p:nvSpPr>
            <p:spPr bwMode="auto">
              <a:xfrm>
                <a:off x="4062" y="2253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43" name="Freeform 294"/>
              <p:cNvSpPr/>
              <p:nvPr/>
            </p:nvSpPr>
            <p:spPr bwMode="auto">
              <a:xfrm>
                <a:off x="4162" y="2200"/>
                <a:ext cx="2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1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0"/>
                      <a:pt x="1" y="2"/>
                      <a:pt x="1" y="1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44" name="Freeform 295"/>
              <p:cNvSpPr/>
              <p:nvPr/>
            </p:nvSpPr>
            <p:spPr bwMode="auto">
              <a:xfrm>
                <a:off x="4164" y="2139"/>
                <a:ext cx="4" cy="2"/>
              </a:xfrm>
              <a:custGeom>
                <a:avLst/>
                <a:gdLst>
                  <a:gd name="T0" fmla="*/ 4 w 4"/>
                  <a:gd name="T1" fmla="*/ 2 h 2"/>
                  <a:gd name="T2" fmla="*/ 4 w 4"/>
                  <a:gd name="T3" fmla="*/ 0 h 2"/>
                  <a:gd name="T4" fmla="*/ 0 w 4"/>
                  <a:gd name="T5" fmla="*/ 2 h 2"/>
                  <a:gd name="T6" fmla="*/ 4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4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45" name="Freeform 296"/>
              <p:cNvSpPr/>
              <p:nvPr/>
            </p:nvSpPr>
            <p:spPr bwMode="auto">
              <a:xfrm>
                <a:off x="3606" y="1819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46" name="Oval 297"/>
              <p:cNvSpPr>
                <a:spLocks noChangeArrowheads="1"/>
              </p:cNvSpPr>
              <p:nvPr/>
            </p:nvSpPr>
            <p:spPr bwMode="auto">
              <a:xfrm>
                <a:off x="3598" y="1817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47" name="Oval 298"/>
              <p:cNvSpPr>
                <a:spLocks noChangeArrowheads="1"/>
              </p:cNvSpPr>
              <p:nvPr/>
            </p:nvSpPr>
            <p:spPr bwMode="auto">
              <a:xfrm>
                <a:off x="3600" y="1817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48" name="Freeform 299"/>
              <p:cNvSpPr/>
              <p:nvPr/>
            </p:nvSpPr>
            <p:spPr bwMode="auto">
              <a:xfrm>
                <a:off x="3598" y="1817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0 w 1"/>
                  <a:gd name="T5" fmla="*/ 1 w 1"/>
                  <a:gd name="T6" fmla="*/ 1 w 1"/>
                  <a:gd name="T7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49" name="Oval 300"/>
              <p:cNvSpPr>
                <a:spLocks noChangeArrowheads="1"/>
              </p:cNvSpPr>
              <p:nvPr/>
            </p:nvSpPr>
            <p:spPr bwMode="auto">
              <a:xfrm>
                <a:off x="3602" y="1819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50" name="Freeform 301"/>
              <p:cNvSpPr/>
              <p:nvPr/>
            </p:nvSpPr>
            <p:spPr bwMode="auto">
              <a:xfrm>
                <a:off x="3602" y="181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1 h 1"/>
                  <a:gd name="T4" fmla="*/ 0 h 1"/>
                  <a:gd name="T5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51" name="Freeform 302"/>
              <p:cNvSpPr/>
              <p:nvPr/>
            </p:nvSpPr>
            <p:spPr bwMode="auto">
              <a:xfrm>
                <a:off x="3602" y="1817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52" name="Oval 303"/>
              <p:cNvSpPr>
                <a:spLocks noChangeArrowheads="1"/>
              </p:cNvSpPr>
              <p:nvPr/>
            </p:nvSpPr>
            <p:spPr bwMode="auto">
              <a:xfrm>
                <a:off x="3593" y="1814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53" name="Freeform 304"/>
              <p:cNvSpPr/>
              <p:nvPr/>
            </p:nvSpPr>
            <p:spPr bwMode="auto">
              <a:xfrm>
                <a:off x="3598" y="181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54" name="Freeform 305"/>
              <p:cNvSpPr/>
              <p:nvPr/>
            </p:nvSpPr>
            <p:spPr bwMode="auto">
              <a:xfrm>
                <a:off x="3598" y="18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55" name="Oval 306"/>
              <p:cNvSpPr>
                <a:spLocks noChangeArrowheads="1"/>
              </p:cNvSpPr>
              <p:nvPr/>
            </p:nvSpPr>
            <p:spPr bwMode="auto">
              <a:xfrm>
                <a:off x="3612" y="1821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56" name="Freeform 307"/>
              <p:cNvSpPr/>
              <p:nvPr/>
            </p:nvSpPr>
            <p:spPr bwMode="auto">
              <a:xfrm>
                <a:off x="3977" y="2478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57" name="Freeform 308"/>
              <p:cNvSpPr/>
              <p:nvPr/>
            </p:nvSpPr>
            <p:spPr bwMode="auto">
              <a:xfrm>
                <a:off x="3595" y="1812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58" name="Freeform 309"/>
              <p:cNvSpPr/>
              <p:nvPr/>
            </p:nvSpPr>
            <p:spPr bwMode="auto">
              <a:xfrm>
                <a:off x="3598" y="181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59" name="Freeform 310"/>
              <p:cNvSpPr/>
              <p:nvPr/>
            </p:nvSpPr>
            <p:spPr bwMode="auto">
              <a:xfrm>
                <a:off x="3967" y="2491"/>
                <a:ext cx="4" cy="4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60" name="Freeform 311"/>
              <p:cNvSpPr/>
              <p:nvPr/>
            </p:nvSpPr>
            <p:spPr bwMode="auto">
              <a:xfrm>
                <a:off x="3825" y="2268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61" name="Freeform 312"/>
              <p:cNvSpPr/>
              <p:nvPr/>
            </p:nvSpPr>
            <p:spPr bwMode="auto">
              <a:xfrm>
                <a:off x="3810" y="2268"/>
                <a:ext cx="8" cy="2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0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2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62" name="Freeform 313"/>
              <p:cNvSpPr/>
              <p:nvPr/>
            </p:nvSpPr>
            <p:spPr bwMode="auto">
              <a:xfrm>
                <a:off x="3835" y="2275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63" name="Freeform 314"/>
              <p:cNvSpPr/>
              <p:nvPr/>
            </p:nvSpPr>
            <p:spPr bwMode="auto">
              <a:xfrm>
                <a:off x="3833" y="2268"/>
                <a:ext cx="2" cy="4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1 h 2"/>
                  <a:gd name="T4" fmla="*/ 1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1" y="2"/>
                      <a:pt x="0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64" name="Freeform 315"/>
              <p:cNvSpPr/>
              <p:nvPr/>
            </p:nvSpPr>
            <p:spPr bwMode="auto">
              <a:xfrm>
                <a:off x="3833" y="2328"/>
                <a:ext cx="9" cy="2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4 w 4"/>
                  <a:gd name="T5" fmla="*/ 0 h 1"/>
                  <a:gd name="T6" fmla="*/ 3 w 4"/>
                  <a:gd name="T7" fmla="*/ 0 h 1"/>
                  <a:gd name="T8" fmla="*/ 2 w 4"/>
                  <a:gd name="T9" fmla="*/ 0 h 1"/>
                  <a:gd name="T10" fmla="*/ 0 w 4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2" y="0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65" name="Freeform 316"/>
              <p:cNvSpPr/>
              <p:nvPr/>
            </p:nvSpPr>
            <p:spPr bwMode="auto">
              <a:xfrm>
                <a:off x="3837" y="2330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1"/>
                      <a:pt x="2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66" name="Freeform 317"/>
              <p:cNvSpPr/>
              <p:nvPr/>
            </p:nvSpPr>
            <p:spPr bwMode="auto">
              <a:xfrm>
                <a:off x="3839" y="2328"/>
                <a:ext cx="5" cy="0"/>
              </a:xfrm>
              <a:custGeom>
                <a:avLst/>
                <a:gdLst>
                  <a:gd name="T0" fmla="*/ 1 w 2"/>
                  <a:gd name="T1" fmla="*/ 0 w 2"/>
                  <a:gd name="T2" fmla="*/ 1 w 2"/>
                  <a:gd name="T3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67" name="Freeform 318"/>
              <p:cNvSpPr/>
              <p:nvPr/>
            </p:nvSpPr>
            <p:spPr bwMode="auto">
              <a:xfrm>
                <a:off x="3827" y="2268"/>
                <a:ext cx="2" cy="4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0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68" name="Freeform 319"/>
              <p:cNvSpPr/>
              <p:nvPr/>
            </p:nvSpPr>
            <p:spPr bwMode="auto">
              <a:xfrm>
                <a:off x="3729" y="2856"/>
                <a:ext cx="6" cy="4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1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69" name="Freeform 320"/>
              <p:cNvSpPr/>
              <p:nvPr/>
            </p:nvSpPr>
            <p:spPr bwMode="auto">
              <a:xfrm>
                <a:off x="3731" y="2854"/>
                <a:ext cx="2" cy="4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0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2"/>
                      <a:pt x="0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70" name="Freeform 321"/>
              <p:cNvSpPr/>
              <p:nvPr/>
            </p:nvSpPr>
            <p:spPr bwMode="auto">
              <a:xfrm>
                <a:off x="3897" y="2822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71" name="Freeform 322"/>
              <p:cNvSpPr/>
              <p:nvPr/>
            </p:nvSpPr>
            <p:spPr bwMode="auto">
              <a:xfrm>
                <a:off x="4007" y="2790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2 w 2"/>
                  <a:gd name="T3" fmla="*/ 4 h 4"/>
                  <a:gd name="T4" fmla="*/ 0 w 2"/>
                  <a:gd name="T5" fmla="*/ 0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72" name="Freeform 323"/>
              <p:cNvSpPr/>
              <p:nvPr/>
            </p:nvSpPr>
            <p:spPr bwMode="auto">
              <a:xfrm>
                <a:off x="3971" y="2813"/>
                <a:ext cx="2" cy="4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1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0"/>
                      <a:pt x="0" y="2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73" name="Freeform 324"/>
              <p:cNvSpPr/>
              <p:nvPr/>
            </p:nvSpPr>
            <p:spPr bwMode="auto">
              <a:xfrm>
                <a:off x="3969" y="2501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74" name="Freeform 325"/>
              <p:cNvSpPr/>
              <p:nvPr/>
            </p:nvSpPr>
            <p:spPr bwMode="auto">
              <a:xfrm>
                <a:off x="3850" y="286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75" name="Freeform 326"/>
              <p:cNvSpPr/>
              <p:nvPr/>
            </p:nvSpPr>
            <p:spPr bwMode="auto">
              <a:xfrm>
                <a:off x="3668" y="2060"/>
                <a:ext cx="8" cy="17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6 h 8"/>
                  <a:gd name="T4" fmla="*/ 4 w 4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2" y="1"/>
                      <a:pt x="1" y="5"/>
                      <a:pt x="0" y="6"/>
                    </a:cubicBezTo>
                    <a:cubicBezTo>
                      <a:pt x="1" y="8"/>
                      <a:pt x="3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76" name="Freeform 327"/>
              <p:cNvSpPr/>
              <p:nvPr/>
            </p:nvSpPr>
            <p:spPr bwMode="auto">
              <a:xfrm>
                <a:off x="3837" y="2328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77" name="Freeform 328"/>
              <p:cNvSpPr/>
              <p:nvPr/>
            </p:nvSpPr>
            <p:spPr bwMode="auto">
              <a:xfrm>
                <a:off x="3965" y="2504"/>
                <a:ext cx="4" cy="2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78" name="Freeform 329"/>
              <p:cNvSpPr/>
              <p:nvPr/>
            </p:nvSpPr>
            <p:spPr bwMode="auto">
              <a:xfrm>
                <a:off x="3973" y="2476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79" name="Freeform 330"/>
              <p:cNvSpPr/>
              <p:nvPr/>
            </p:nvSpPr>
            <p:spPr bwMode="auto">
              <a:xfrm>
                <a:off x="3965" y="2497"/>
                <a:ext cx="10" cy="4"/>
              </a:xfrm>
              <a:custGeom>
                <a:avLst/>
                <a:gdLst>
                  <a:gd name="T0" fmla="*/ 5 w 5"/>
                  <a:gd name="T1" fmla="*/ 1 h 2"/>
                  <a:gd name="T2" fmla="*/ 1 w 5"/>
                  <a:gd name="T3" fmla="*/ 2 h 2"/>
                  <a:gd name="T4" fmla="*/ 0 w 5"/>
                  <a:gd name="T5" fmla="*/ 2 h 2"/>
                  <a:gd name="T6" fmla="*/ 2 w 5"/>
                  <a:gd name="T7" fmla="*/ 2 h 2"/>
                  <a:gd name="T8" fmla="*/ 3 w 5"/>
                  <a:gd name="T9" fmla="*/ 1 h 2"/>
                  <a:gd name="T10" fmla="*/ 5 w 5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5" y="1"/>
                    </a:moveTo>
                    <a:cubicBezTo>
                      <a:pt x="4" y="0"/>
                      <a:pt x="2" y="1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4" y="2"/>
                      <a:pt x="3" y="1"/>
                    </a:cubicBezTo>
                    <a:cubicBezTo>
                      <a:pt x="4" y="1"/>
                      <a:pt x="5" y="1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80" name="Freeform 331"/>
              <p:cNvSpPr/>
              <p:nvPr/>
            </p:nvSpPr>
            <p:spPr bwMode="auto">
              <a:xfrm>
                <a:off x="3835" y="2474"/>
                <a:ext cx="4" cy="0"/>
              </a:xfrm>
              <a:custGeom>
                <a:avLst/>
                <a:gdLst>
                  <a:gd name="T0" fmla="*/ 0 w 2"/>
                  <a:gd name="T1" fmla="*/ 1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81" name="Freeform 332"/>
              <p:cNvSpPr/>
              <p:nvPr/>
            </p:nvSpPr>
            <p:spPr bwMode="auto">
              <a:xfrm>
                <a:off x="3829" y="2345"/>
                <a:ext cx="4" cy="0"/>
              </a:xfrm>
              <a:custGeom>
                <a:avLst/>
                <a:gdLst>
                  <a:gd name="T0" fmla="*/ 1 w 2"/>
                  <a:gd name="T1" fmla="*/ 1 w 2"/>
                  <a:gd name="T2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0" y="0"/>
                      <a:pt x="2" y="0"/>
                      <a:pt x="1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82" name="Freeform 333"/>
              <p:cNvSpPr/>
              <p:nvPr/>
            </p:nvSpPr>
            <p:spPr bwMode="auto">
              <a:xfrm>
                <a:off x="3831" y="2336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83" name="Freeform 334"/>
              <p:cNvSpPr/>
              <p:nvPr/>
            </p:nvSpPr>
            <p:spPr bwMode="auto">
              <a:xfrm>
                <a:off x="3850" y="2491"/>
                <a:ext cx="4" cy="2"/>
              </a:xfrm>
              <a:custGeom>
                <a:avLst/>
                <a:gdLst>
                  <a:gd name="T0" fmla="*/ 0 w 4"/>
                  <a:gd name="T1" fmla="*/ 2 h 2"/>
                  <a:gd name="T2" fmla="*/ 0 w 4"/>
                  <a:gd name="T3" fmla="*/ 2 h 2"/>
                  <a:gd name="T4" fmla="*/ 4 w 4"/>
                  <a:gd name="T5" fmla="*/ 0 h 2"/>
                  <a:gd name="T6" fmla="*/ 0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84" name="Freeform 335"/>
              <p:cNvSpPr/>
              <p:nvPr/>
            </p:nvSpPr>
            <p:spPr bwMode="auto">
              <a:xfrm>
                <a:off x="3835" y="2336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85" name="Rectangle 336"/>
              <p:cNvSpPr>
                <a:spLocks noChangeArrowheads="1"/>
              </p:cNvSpPr>
              <p:nvPr/>
            </p:nvSpPr>
            <p:spPr bwMode="auto">
              <a:xfrm>
                <a:off x="3835" y="2434"/>
                <a:ext cx="2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86" name="Freeform 337"/>
              <p:cNvSpPr/>
              <p:nvPr/>
            </p:nvSpPr>
            <p:spPr bwMode="auto">
              <a:xfrm>
                <a:off x="3831" y="2349"/>
                <a:ext cx="4" cy="0"/>
              </a:xfrm>
              <a:custGeom>
                <a:avLst/>
                <a:gdLst>
                  <a:gd name="T0" fmla="*/ 0 w 2"/>
                  <a:gd name="T1" fmla="*/ 2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87" name="Freeform 338"/>
              <p:cNvSpPr/>
              <p:nvPr/>
            </p:nvSpPr>
            <p:spPr bwMode="auto">
              <a:xfrm>
                <a:off x="3602" y="1823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0 w 1"/>
                  <a:gd name="T4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88" name="Freeform 339"/>
              <p:cNvSpPr/>
              <p:nvPr/>
            </p:nvSpPr>
            <p:spPr bwMode="auto">
              <a:xfrm>
                <a:off x="3905" y="22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89" name="Freeform 340"/>
              <p:cNvSpPr/>
              <p:nvPr/>
            </p:nvSpPr>
            <p:spPr bwMode="auto">
              <a:xfrm>
                <a:off x="3778" y="2979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90" name="Freeform 341"/>
              <p:cNvSpPr/>
              <p:nvPr/>
            </p:nvSpPr>
            <p:spPr bwMode="auto">
              <a:xfrm>
                <a:off x="3746" y="2826"/>
                <a:ext cx="399" cy="167"/>
              </a:xfrm>
              <a:custGeom>
                <a:avLst/>
                <a:gdLst>
                  <a:gd name="T0" fmla="*/ 154 w 188"/>
                  <a:gd name="T1" fmla="*/ 20 h 79"/>
                  <a:gd name="T2" fmla="*/ 145 w 188"/>
                  <a:gd name="T3" fmla="*/ 25 h 79"/>
                  <a:gd name="T4" fmla="*/ 108 w 188"/>
                  <a:gd name="T5" fmla="*/ 47 h 79"/>
                  <a:gd name="T6" fmla="*/ 94 w 188"/>
                  <a:gd name="T7" fmla="*/ 49 h 79"/>
                  <a:gd name="T8" fmla="*/ 84 w 188"/>
                  <a:gd name="T9" fmla="*/ 48 h 79"/>
                  <a:gd name="T10" fmla="*/ 64 w 188"/>
                  <a:gd name="T11" fmla="*/ 52 h 79"/>
                  <a:gd name="T12" fmla="*/ 52 w 188"/>
                  <a:gd name="T13" fmla="*/ 54 h 79"/>
                  <a:gd name="T14" fmla="*/ 33 w 188"/>
                  <a:gd name="T15" fmla="*/ 56 h 79"/>
                  <a:gd name="T16" fmla="*/ 23 w 188"/>
                  <a:gd name="T17" fmla="*/ 60 h 79"/>
                  <a:gd name="T18" fmla="*/ 12 w 188"/>
                  <a:gd name="T19" fmla="*/ 55 h 79"/>
                  <a:gd name="T20" fmla="*/ 5 w 188"/>
                  <a:gd name="T21" fmla="*/ 55 h 79"/>
                  <a:gd name="T22" fmla="*/ 5 w 188"/>
                  <a:gd name="T23" fmla="*/ 53 h 79"/>
                  <a:gd name="T24" fmla="*/ 4 w 188"/>
                  <a:gd name="T25" fmla="*/ 51 h 79"/>
                  <a:gd name="T26" fmla="*/ 3 w 188"/>
                  <a:gd name="T27" fmla="*/ 53 h 79"/>
                  <a:gd name="T28" fmla="*/ 3 w 188"/>
                  <a:gd name="T29" fmla="*/ 56 h 79"/>
                  <a:gd name="T30" fmla="*/ 0 w 188"/>
                  <a:gd name="T31" fmla="*/ 58 h 79"/>
                  <a:gd name="T32" fmla="*/ 2 w 188"/>
                  <a:gd name="T33" fmla="*/ 61 h 79"/>
                  <a:gd name="T34" fmla="*/ 13 w 188"/>
                  <a:gd name="T35" fmla="*/ 66 h 79"/>
                  <a:gd name="T36" fmla="*/ 15 w 188"/>
                  <a:gd name="T37" fmla="*/ 70 h 79"/>
                  <a:gd name="T38" fmla="*/ 16 w 188"/>
                  <a:gd name="T39" fmla="*/ 72 h 79"/>
                  <a:gd name="T40" fmla="*/ 18 w 188"/>
                  <a:gd name="T41" fmla="*/ 76 h 79"/>
                  <a:gd name="T42" fmla="*/ 21 w 188"/>
                  <a:gd name="T43" fmla="*/ 71 h 79"/>
                  <a:gd name="T44" fmla="*/ 26 w 188"/>
                  <a:gd name="T45" fmla="*/ 67 h 79"/>
                  <a:gd name="T46" fmla="*/ 27 w 188"/>
                  <a:gd name="T47" fmla="*/ 76 h 79"/>
                  <a:gd name="T48" fmla="*/ 30 w 188"/>
                  <a:gd name="T49" fmla="*/ 74 h 79"/>
                  <a:gd name="T50" fmla="*/ 31 w 188"/>
                  <a:gd name="T51" fmla="*/ 78 h 79"/>
                  <a:gd name="T52" fmla="*/ 35 w 188"/>
                  <a:gd name="T53" fmla="*/ 74 h 79"/>
                  <a:gd name="T54" fmla="*/ 38 w 188"/>
                  <a:gd name="T55" fmla="*/ 73 h 79"/>
                  <a:gd name="T56" fmla="*/ 42 w 188"/>
                  <a:gd name="T57" fmla="*/ 64 h 79"/>
                  <a:gd name="T58" fmla="*/ 43 w 188"/>
                  <a:gd name="T59" fmla="*/ 76 h 79"/>
                  <a:gd name="T60" fmla="*/ 51 w 188"/>
                  <a:gd name="T61" fmla="*/ 72 h 79"/>
                  <a:gd name="T62" fmla="*/ 57 w 188"/>
                  <a:gd name="T63" fmla="*/ 72 h 79"/>
                  <a:gd name="T64" fmla="*/ 61 w 188"/>
                  <a:gd name="T65" fmla="*/ 70 h 79"/>
                  <a:gd name="T66" fmla="*/ 70 w 188"/>
                  <a:gd name="T67" fmla="*/ 68 h 79"/>
                  <a:gd name="T68" fmla="*/ 75 w 188"/>
                  <a:gd name="T69" fmla="*/ 71 h 79"/>
                  <a:gd name="T70" fmla="*/ 77 w 188"/>
                  <a:gd name="T71" fmla="*/ 68 h 79"/>
                  <a:gd name="T72" fmla="*/ 80 w 188"/>
                  <a:gd name="T73" fmla="*/ 68 h 79"/>
                  <a:gd name="T74" fmla="*/ 81 w 188"/>
                  <a:gd name="T75" fmla="*/ 66 h 79"/>
                  <a:gd name="T76" fmla="*/ 86 w 188"/>
                  <a:gd name="T77" fmla="*/ 67 h 79"/>
                  <a:gd name="T78" fmla="*/ 92 w 188"/>
                  <a:gd name="T79" fmla="*/ 65 h 79"/>
                  <a:gd name="T80" fmla="*/ 98 w 188"/>
                  <a:gd name="T81" fmla="*/ 64 h 79"/>
                  <a:gd name="T82" fmla="*/ 104 w 188"/>
                  <a:gd name="T83" fmla="*/ 60 h 79"/>
                  <a:gd name="T84" fmla="*/ 107 w 188"/>
                  <a:gd name="T85" fmla="*/ 62 h 79"/>
                  <a:gd name="T86" fmla="*/ 108 w 188"/>
                  <a:gd name="T87" fmla="*/ 62 h 79"/>
                  <a:gd name="T88" fmla="*/ 114 w 188"/>
                  <a:gd name="T89" fmla="*/ 59 h 79"/>
                  <a:gd name="T90" fmla="*/ 119 w 188"/>
                  <a:gd name="T91" fmla="*/ 59 h 79"/>
                  <a:gd name="T92" fmla="*/ 122 w 188"/>
                  <a:gd name="T93" fmla="*/ 52 h 79"/>
                  <a:gd name="T94" fmla="*/ 126 w 188"/>
                  <a:gd name="T95" fmla="*/ 52 h 79"/>
                  <a:gd name="T96" fmla="*/ 132 w 188"/>
                  <a:gd name="T97" fmla="*/ 50 h 79"/>
                  <a:gd name="T98" fmla="*/ 139 w 188"/>
                  <a:gd name="T99" fmla="*/ 45 h 79"/>
                  <a:gd name="T100" fmla="*/ 143 w 188"/>
                  <a:gd name="T101" fmla="*/ 43 h 79"/>
                  <a:gd name="T102" fmla="*/ 156 w 188"/>
                  <a:gd name="T103" fmla="*/ 39 h 79"/>
                  <a:gd name="T104" fmla="*/ 160 w 188"/>
                  <a:gd name="T105" fmla="*/ 37 h 79"/>
                  <a:gd name="T106" fmla="*/ 167 w 188"/>
                  <a:gd name="T107" fmla="*/ 26 h 79"/>
                  <a:gd name="T108" fmla="*/ 172 w 188"/>
                  <a:gd name="T109" fmla="*/ 21 h 79"/>
                  <a:gd name="T110" fmla="*/ 180 w 188"/>
                  <a:gd name="T111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88" h="79">
                    <a:moveTo>
                      <a:pt x="180" y="0"/>
                    </a:moveTo>
                    <a:cubicBezTo>
                      <a:pt x="179" y="5"/>
                      <a:pt x="175" y="6"/>
                      <a:pt x="171" y="7"/>
                    </a:cubicBezTo>
                    <a:cubicBezTo>
                      <a:pt x="170" y="8"/>
                      <a:pt x="169" y="10"/>
                      <a:pt x="168" y="10"/>
                    </a:cubicBezTo>
                    <a:cubicBezTo>
                      <a:pt x="164" y="15"/>
                      <a:pt x="157" y="14"/>
                      <a:pt x="154" y="19"/>
                    </a:cubicBezTo>
                    <a:cubicBezTo>
                      <a:pt x="155" y="19"/>
                      <a:pt x="155" y="20"/>
                      <a:pt x="155" y="21"/>
                    </a:cubicBezTo>
                    <a:cubicBezTo>
                      <a:pt x="154" y="20"/>
                      <a:pt x="154" y="20"/>
                      <a:pt x="154" y="20"/>
                    </a:cubicBezTo>
                    <a:cubicBezTo>
                      <a:pt x="155" y="22"/>
                      <a:pt x="155" y="22"/>
                      <a:pt x="155" y="22"/>
                    </a:cubicBezTo>
                    <a:cubicBezTo>
                      <a:pt x="155" y="22"/>
                      <a:pt x="154" y="20"/>
                      <a:pt x="154" y="20"/>
                    </a:cubicBezTo>
                    <a:cubicBezTo>
                      <a:pt x="152" y="21"/>
                      <a:pt x="151" y="23"/>
                      <a:pt x="149" y="23"/>
                    </a:cubicBezTo>
                    <a:cubicBezTo>
                      <a:pt x="149" y="25"/>
                      <a:pt x="148" y="24"/>
                      <a:pt x="149" y="26"/>
                    </a:cubicBezTo>
                    <a:cubicBezTo>
                      <a:pt x="148" y="25"/>
                      <a:pt x="148" y="25"/>
                      <a:pt x="148" y="25"/>
                    </a:cubicBezTo>
                    <a:cubicBezTo>
                      <a:pt x="147" y="27"/>
                      <a:pt x="147" y="27"/>
                      <a:pt x="145" y="25"/>
                    </a:cubicBezTo>
                    <a:cubicBezTo>
                      <a:pt x="139" y="27"/>
                      <a:pt x="134" y="30"/>
                      <a:pt x="128" y="32"/>
                    </a:cubicBezTo>
                    <a:cubicBezTo>
                      <a:pt x="123" y="34"/>
                      <a:pt x="118" y="39"/>
                      <a:pt x="112" y="41"/>
                    </a:cubicBezTo>
                    <a:cubicBezTo>
                      <a:pt x="112" y="45"/>
                      <a:pt x="111" y="43"/>
                      <a:pt x="110" y="47"/>
                    </a:cubicBezTo>
                    <a:cubicBezTo>
                      <a:pt x="110" y="46"/>
                      <a:pt x="110" y="46"/>
                      <a:pt x="110" y="46"/>
                    </a:cubicBezTo>
                    <a:cubicBezTo>
                      <a:pt x="110" y="47"/>
                      <a:pt x="109" y="46"/>
                      <a:pt x="107" y="45"/>
                    </a:cubicBezTo>
                    <a:cubicBezTo>
                      <a:pt x="108" y="46"/>
                      <a:pt x="107" y="45"/>
                      <a:pt x="108" y="47"/>
                    </a:cubicBezTo>
                    <a:cubicBezTo>
                      <a:pt x="108" y="49"/>
                      <a:pt x="106" y="45"/>
                      <a:pt x="106" y="46"/>
                    </a:cubicBezTo>
                    <a:cubicBezTo>
                      <a:pt x="105" y="45"/>
                      <a:pt x="106" y="47"/>
                      <a:pt x="106" y="46"/>
                    </a:cubicBezTo>
                    <a:cubicBezTo>
                      <a:pt x="105" y="49"/>
                      <a:pt x="106" y="45"/>
                      <a:pt x="103" y="44"/>
                    </a:cubicBezTo>
                    <a:cubicBezTo>
                      <a:pt x="101" y="45"/>
                      <a:pt x="98" y="48"/>
                      <a:pt x="95" y="47"/>
                    </a:cubicBezTo>
                    <a:cubicBezTo>
                      <a:pt x="95" y="47"/>
                      <a:pt x="96" y="49"/>
                      <a:pt x="96" y="49"/>
                    </a:cubicBezTo>
                    <a:cubicBezTo>
                      <a:pt x="95" y="46"/>
                      <a:pt x="95" y="50"/>
                      <a:pt x="94" y="49"/>
                    </a:cubicBezTo>
                    <a:cubicBezTo>
                      <a:pt x="94" y="48"/>
                      <a:pt x="94" y="48"/>
                      <a:pt x="94" y="48"/>
                    </a:cubicBezTo>
                    <a:cubicBezTo>
                      <a:pt x="93" y="47"/>
                      <a:pt x="92" y="49"/>
                      <a:pt x="91" y="48"/>
                    </a:cubicBezTo>
                    <a:cubicBezTo>
                      <a:pt x="90" y="49"/>
                      <a:pt x="88" y="47"/>
                      <a:pt x="88" y="49"/>
                    </a:cubicBezTo>
                    <a:cubicBezTo>
                      <a:pt x="88" y="47"/>
                      <a:pt x="87" y="48"/>
                      <a:pt x="87" y="47"/>
                    </a:cubicBezTo>
                    <a:cubicBezTo>
                      <a:pt x="87" y="51"/>
                      <a:pt x="84" y="46"/>
                      <a:pt x="84" y="49"/>
                    </a:cubicBezTo>
                    <a:cubicBezTo>
                      <a:pt x="84" y="48"/>
                      <a:pt x="84" y="48"/>
                      <a:pt x="84" y="48"/>
                    </a:cubicBezTo>
                    <a:cubicBezTo>
                      <a:pt x="81" y="49"/>
                      <a:pt x="77" y="49"/>
                      <a:pt x="74" y="51"/>
                    </a:cubicBezTo>
                    <a:cubicBezTo>
                      <a:pt x="73" y="52"/>
                      <a:pt x="70" y="48"/>
                      <a:pt x="69" y="50"/>
                    </a:cubicBezTo>
                    <a:cubicBezTo>
                      <a:pt x="68" y="52"/>
                      <a:pt x="68" y="52"/>
                      <a:pt x="68" y="52"/>
                    </a:cubicBezTo>
                    <a:cubicBezTo>
                      <a:pt x="68" y="52"/>
                      <a:pt x="68" y="51"/>
                      <a:pt x="68" y="51"/>
                    </a:cubicBezTo>
                    <a:cubicBezTo>
                      <a:pt x="67" y="52"/>
                      <a:pt x="66" y="51"/>
                      <a:pt x="65" y="51"/>
                    </a:cubicBezTo>
                    <a:cubicBezTo>
                      <a:pt x="65" y="51"/>
                      <a:pt x="64" y="52"/>
                      <a:pt x="64" y="52"/>
                    </a:cubicBezTo>
                    <a:cubicBezTo>
                      <a:pt x="63" y="50"/>
                      <a:pt x="61" y="54"/>
                      <a:pt x="60" y="52"/>
                    </a:cubicBezTo>
                    <a:cubicBezTo>
                      <a:pt x="61" y="55"/>
                      <a:pt x="59" y="54"/>
                      <a:pt x="59" y="55"/>
                    </a:cubicBezTo>
                    <a:cubicBezTo>
                      <a:pt x="58" y="55"/>
                      <a:pt x="58" y="54"/>
                      <a:pt x="58" y="53"/>
                    </a:cubicBezTo>
                    <a:cubicBezTo>
                      <a:pt x="57" y="53"/>
                      <a:pt x="57" y="54"/>
                      <a:pt x="56" y="53"/>
                    </a:cubicBezTo>
                    <a:cubicBezTo>
                      <a:pt x="55" y="53"/>
                      <a:pt x="55" y="55"/>
                      <a:pt x="54" y="55"/>
                    </a:cubicBezTo>
                    <a:cubicBezTo>
                      <a:pt x="54" y="52"/>
                      <a:pt x="53" y="54"/>
                      <a:pt x="52" y="54"/>
                    </a:cubicBezTo>
                    <a:cubicBezTo>
                      <a:pt x="52" y="56"/>
                      <a:pt x="52" y="57"/>
                      <a:pt x="51" y="56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49" y="56"/>
                      <a:pt x="46" y="53"/>
                      <a:pt x="43" y="56"/>
                    </a:cubicBezTo>
                    <a:cubicBezTo>
                      <a:pt x="43" y="54"/>
                      <a:pt x="43" y="54"/>
                      <a:pt x="43" y="54"/>
                    </a:cubicBezTo>
                    <a:cubicBezTo>
                      <a:pt x="41" y="56"/>
                      <a:pt x="38" y="54"/>
                      <a:pt x="36" y="57"/>
                    </a:cubicBezTo>
                    <a:cubicBezTo>
                      <a:pt x="35" y="56"/>
                      <a:pt x="34" y="56"/>
                      <a:pt x="33" y="56"/>
                    </a:cubicBezTo>
                    <a:cubicBezTo>
                      <a:pt x="32" y="57"/>
                      <a:pt x="32" y="57"/>
                      <a:pt x="31" y="59"/>
                    </a:cubicBezTo>
                    <a:cubicBezTo>
                      <a:pt x="31" y="59"/>
                      <a:pt x="31" y="58"/>
                      <a:pt x="31" y="57"/>
                    </a:cubicBezTo>
                    <a:cubicBezTo>
                      <a:pt x="30" y="57"/>
                      <a:pt x="29" y="54"/>
                      <a:pt x="28" y="57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7" y="57"/>
                      <a:pt x="25" y="58"/>
                      <a:pt x="25" y="57"/>
                    </a:cubicBezTo>
                    <a:cubicBezTo>
                      <a:pt x="24" y="58"/>
                      <a:pt x="23" y="58"/>
                      <a:pt x="23" y="60"/>
                    </a:cubicBezTo>
                    <a:cubicBezTo>
                      <a:pt x="23" y="60"/>
                      <a:pt x="23" y="57"/>
                      <a:pt x="23" y="59"/>
                    </a:cubicBezTo>
                    <a:cubicBezTo>
                      <a:pt x="23" y="57"/>
                      <a:pt x="23" y="57"/>
                      <a:pt x="23" y="57"/>
                    </a:cubicBezTo>
                    <a:cubicBezTo>
                      <a:pt x="21" y="56"/>
                      <a:pt x="19" y="56"/>
                      <a:pt x="17" y="57"/>
                    </a:cubicBezTo>
                    <a:cubicBezTo>
                      <a:pt x="17" y="55"/>
                      <a:pt x="15" y="57"/>
                      <a:pt x="14" y="55"/>
                    </a:cubicBezTo>
                    <a:cubicBezTo>
                      <a:pt x="13" y="56"/>
                      <a:pt x="13" y="54"/>
                      <a:pt x="11" y="56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1" y="54"/>
                      <a:pt x="10" y="54"/>
                      <a:pt x="9" y="53"/>
                    </a:cubicBezTo>
                    <a:cubicBezTo>
                      <a:pt x="9" y="52"/>
                      <a:pt x="8" y="54"/>
                      <a:pt x="7" y="54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8" y="53"/>
                      <a:pt x="7" y="54"/>
                      <a:pt x="6" y="55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5" y="55"/>
                      <a:pt x="5" y="56"/>
                      <a:pt x="5" y="56"/>
                    </a:cubicBezTo>
                    <a:cubicBezTo>
                      <a:pt x="5" y="55"/>
                      <a:pt x="4" y="56"/>
                      <a:pt x="4" y="54"/>
                    </a:cubicBezTo>
                    <a:cubicBezTo>
                      <a:pt x="5" y="54"/>
                      <a:pt x="7" y="53"/>
                      <a:pt x="8" y="52"/>
                    </a:cubicBezTo>
                    <a:cubicBezTo>
                      <a:pt x="8" y="51"/>
                      <a:pt x="5" y="53"/>
                      <a:pt x="6" y="52"/>
                    </a:cubicBezTo>
                    <a:cubicBezTo>
                      <a:pt x="6" y="51"/>
                      <a:pt x="6" y="51"/>
                      <a:pt x="5" y="51"/>
                    </a:cubicBezTo>
                    <a:cubicBezTo>
                      <a:pt x="5" y="52"/>
                      <a:pt x="5" y="52"/>
                      <a:pt x="5" y="53"/>
                    </a:cubicBezTo>
                    <a:cubicBezTo>
                      <a:pt x="5" y="53"/>
                      <a:pt x="5" y="52"/>
                      <a:pt x="5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5" y="52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3" y="51"/>
                      <a:pt x="3" y="51"/>
                      <a:pt x="2" y="50"/>
                    </a:cubicBezTo>
                    <a:cubicBezTo>
                      <a:pt x="1" y="52"/>
                      <a:pt x="4" y="46"/>
                      <a:pt x="0" y="55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4"/>
                      <a:pt x="3" y="54"/>
                      <a:pt x="3" y="54"/>
                    </a:cubicBezTo>
                    <a:cubicBezTo>
                      <a:pt x="3" y="54"/>
                      <a:pt x="3" y="53"/>
                      <a:pt x="3" y="53"/>
                    </a:cubicBezTo>
                    <a:cubicBezTo>
                      <a:pt x="3" y="53"/>
                      <a:pt x="3" y="54"/>
                      <a:pt x="3" y="53"/>
                    </a:cubicBezTo>
                    <a:cubicBezTo>
                      <a:pt x="3" y="52"/>
                      <a:pt x="4" y="51"/>
                      <a:pt x="4" y="53"/>
                    </a:cubicBezTo>
                    <a:cubicBezTo>
                      <a:pt x="4" y="54"/>
                      <a:pt x="4" y="54"/>
                      <a:pt x="4" y="55"/>
                    </a:cubicBezTo>
                    <a:cubicBezTo>
                      <a:pt x="4" y="55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5"/>
                      <a:pt x="3" y="55"/>
                    </a:cubicBezTo>
                    <a:cubicBezTo>
                      <a:pt x="2" y="55"/>
                      <a:pt x="2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2" y="57"/>
                      <a:pt x="2" y="57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60"/>
                      <a:pt x="4" y="57"/>
                      <a:pt x="4" y="58"/>
                    </a:cubicBezTo>
                    <a:cubicBezTo>
                      <a:pt x="4" y="58"/>
                      <a:pt x="2" y="60"/>
                      <a:pt x="2" y="61"/>
                    </a:cubicBezTo>
                    <a:cubicBezTo>
                      <a:pt x="3" y="62"/>
                      <a:pt x="6" y="61"/>
                      <a:pt x="6" y="63"/>
                    </a:cubicBezTo>
                    <a:cubicBezTo>
                      <a:pt x="7" y="63"/>
                      <a:pt x="8" y="63"/>
                      <a:pt x="9" y="62"/>
                    </a:cubicBezTo>
                    <a:cubicBezTo>
                      <a:pt x="10" y="62"/>
                      <a:pt x="8" y="65"/>
                      <a:pt x="9" y="64"/>
                    </a:cubicBezTo>
                    <a:cubicBezTo>
                      <a:pt x="9" y="65"/>
                      <a:pt x="9" y="66"/>
                      <a:pt x="8" y="66"/>
                    </a:cubicBezTo>
                    <a:cubicBezTo>
                      <a:pt x="9" y="66"/>
                      <a:pt x="10" y="67"/>
                      <a:pt x="10" y="65"/>
                    </a:cubicBezTo>
                    <a:cubicBezTo>
                      <a:pt x="11" y="66"/>
                      <a:pt x="12" y="67"/>
                      <a:pt x="13" y="66"/>
                    </a:cubicBezTo>
                    <a:cubicBezTo>
                      <a:pt x="13" y="66"/>
                      <a:pt x="12" y="68"/>
                      <a:pt x="12" y="69"/>
                    </a:cubicBezTo>
                    <a:cubicBezTo>
                      <a:pt x="13" y="67"/>
                      <a:pt x="15" y="67"/>
                      <a:pt x="15" y="67"/>
                    </a:cubicBezTo>
                    <a:cubicBezTo>
                      <a:pt x="16" y="66"/>
                      <a:pt x="16" y="66"/>
                      <a:pt x="16" y="64"/>
                    </a:cubicBezTo>
                    <a:cubicBezTo>
                      <a:pt x="16" y="64"/>
                      <a:pt x="17" y="63"/>
                      <a:pt x="17" y="63"/>
                    </a:cubicBezTo>
                    <a:cubicBezTo>
                      <a:pt x="17" y="65"/>
                      <a:pt x="16" y="68"/>
                      <a:pt x="17" y="68"/>
                    </a:cubicBezTo>
                    <a:cubicBezTo>
                      <a:pt x="16" y="71"/>
                      <a:pt x="15" y="67"/>
                      <a:pt x="15" y="70"/>
                    </a:cubicBezTo>
                    <a:cubicBezTo>
                      <a:pt x="14" y="72"/>
                      <a:pt x="12" y="72"/>
                      <a:pt x="12" y="70"/>
                    </a:cubicBezTo>
                    <a:cubicBezTo>
                      <a:pt x="11" y="73"/>
                      <a:pt x="13" y="71"/>
                      <a:pt x="12" y="73"/>
                    </a:cubicBezTo>
                    <a:cubicBezTo>
                      <a:pt x="13" y="73"/>
                      <a:pt x="14" y="72"/>
                      <a:pt x="15" y="72"/>
                    </a:cubicBezTo>
                    <a:cubicBezTo>
                      <a:pt x="15" y="71"/>
                      <a:pt x="15" y="70"/>
                      <a:pt x="16" y="70"/>
                    </a:cubicBezTo>
                    <a:cubicBezTo>
                      <a:pt x="17" y="67"/>
                      <a:pt x="16" y="72"/>
                      <a:pt x="17" y="72"/>
                    </a:cubicBezTo>
                    <a:cubicBezTo>
                      <a:pt x="16" y="72"/>
                      <a:pt x="16" y="72"/>
                      <a:pt x="16" y="72"/>
                    </a:cubicBezTo>
                    <a:cubicBezTo>
                      <a:pt x="16" y="73"/>
                      <a:pt x="17" y="72"/>
                      <a:pt x="18" y="72"/>
                    </a:cubicBezTo>
                    <a:cubicBezTo>
                      <a:pt x="17" y="75"/>
                      <a:pt x="17" y="72"/>
                      <a:pt x="16" y="74"/>
                    </a:cubicBezTo>
                    <a:cubicBezTo>
                      <a:pt x="16" y="76"/>
                      <a:pt x="16" y="76"/>
                      <a:pt x="16" y="76"/>
                    </a:cubicBezTo>
                    <a:cubicBezTo>
                      <a:pt x="17" y="77"/>
                      <a:pt x="17" y="74"/>
                      <a:pt x="18" y="75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18" y="74"/>
                      <a:pt x="19" y="73"/>
                      <a:pt x="18" y="73"/>
                    </a:cubicBezTo>
                    <a:cubicBezTo>
                      <a:pt x="19" y="70"/>
                      <a:pt x="19" y="72"/>
                      <a:pt x="20" y="72"/>
                    </a:cubicBezTo>
                    <a:cubicBezTo>
                      <a:pt x="20" y="70"/>
                      <a:pt x="19" y="72"/>
                      <a:pt x="20" y="70"/>
                    </a:cubicBezTo>
                    <a:cubicBezTo>
                      <a:pt x="20" y="69"/>
                      <a:pt x="20" y="69"/>
                      <a:pt x="21" y="69"/>
                    </a:cubicBezTo>
                    <a:cubicBezTo>
                      <a:pt x="22" y="69"/>
                      <a:pt x="21" y="71"/>
                      <a:pt x="21" y="72"/>
                    </a:cubicBezTo>
                    <a:cubicBezTo>
                      <a:pt x="21" y="72"/>
                      <a:pt x="20" y="72"/>
                      <a:pt x="21" y="71"/>
                    </a:cubicBezTo>
                    <a:cubicBezTo>
                      <a:pt x="19" y="73"/>
                      <a:pt x="20" y="75"/>
                      <a:pt x="19" y="76"/>
                    </a:cubicBezTo>
                    <a:cubicBezTo>
                      <a:pt x="20" y="77"/>
                      <a:pt x="20" y="75"/>
                      <a:pt x="21" y="75"/>
                    </a:cubicBezTo>
                    <a:cubicBezTo>
                      <a:pt x="21" y="74"/>
                      <a:pt x="21" y="73"/>
                      <a:pt x="21" y="72"/>
                    </a:cubicBezTo>
                    <a:cubicBezTo>
                      <a:pt x="23" y="68"/>
                      <a:pt x="21" y="76"/>
                      <a:pt x="23" y="75"/>
                    </a:cubicBezTo>
                    <a:cubicBezTo>
                      <a:pt x="23" y="72"/>
                      <a:pt x="25" y="71"/>
                      <a:pt x="25" y="68"/>
                    </a:cubicBezTo>
                    <a:cubicBezTo>
                      <a:pt x="25" y="67"/>
                      <a:pt x="25" y="66"/>
                      <a:pt x="26" y="67"/>
                    </a:cubicBezTo>
                    <a:cubicBezTo>
                      <a:pt x="25" y="69"/>
                      <a:pt x="26" y="68"/>
                      <a:pt x="25" y="70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5" y="74"/>
                      <a:pt x="25" y="76"/>
                      <a:pt x="26" y="77"/>
                    </a:cubicBezTo>
                    <a:cubicBezTo>
                      <a:pt x="26" y="76"/>
                      <a:pt x="26" y="75"/>
                      <a:pt x="26" y="74"/>
                    </a:cubicBezTo>
                    <a:cubicBezTo>
                      <a:pt x="26" y="75"/>
                      <a:pt x="26" y="76"/>
                      <a:pt x="27" y="76"/>
                    </a:cubicBezTo>
                    <a:cubicBezTo>
                      <a:pt x="26" y="76"/>
                      <a:pt x="27" y="74"/>
                      <a:pt x="27" y="73"/>
                    </a:cubicBezTo>
                    <a:cubicBezTo>
                      <a:pt x="28" y="73"/>
                      <a:pt x="28" y="75"/>
                      <a:pt x="28" y="76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28" y="76"/>
                      <a:pt x="28" y="78"/>
                      <a:pt x="28" y="78"/>
                    </a:cubicBezTo>
                    <a:cubicBezTo>
                      <a:pt x="28" y="76"/>
                      <a:pt x="29" y="75"/>
                      <a:pt x="29" y="73"/>
                    </a:cubicBezTo>
                    <a:cubicBezTo>
                      <a:pt x="30" y="73"/>
                      <a:pt x="30" y="74"/>
                      <a:pt x="30" y="74"/>
                    </a:cubicBezTo>
                    <a:cubicBezTo>
                      <a:pt x="29" y="75"/>
                      <a:pt x="29" y="75"/>
                      <a:pt x="29" y="75"/>
                    </a:cubicBezTo>
                    <a:cubicBezTo>
                      <a:pt x="30" y="75"/>
                      <a:pt x="29" y="78"/>
                      <a:pt x="30" y="78"/>
                    </a:cubicBezTo>
                    <a:cubicBezTo>
                      <a:pt x="30" y="76"/>
                      <a:pt x="30" y="76"/>
                      <a:pt x="30" y="76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1" y="77"/>
                      <a:pt x="31" y="77"/>
                      <a:pt x="31" y="76"/>
                    </a:cubicBezTo>
                    <a:cubicBezTo>
                      <a:pt x="31" y="78"/>
                      <a:pt x="31" y="78"/>
                      <a:pt x="31" y="78"/>
                    </a:cubicBezTo>
                    <a:cubicBezTo>
                      <a:pt x="32" y="77"/>
                      <a:pt x="32" y="75"/>
                      <a:pt x="33" y="77"/>
                    </a:cubicBezTo>
                    <a:cubicBezTo>
                      <a:pt x="32" y="74"/>
                      <a:pt x="32" y="77"/>
                      <a:pt x="32" y="75"/>
                    </a:cubicBezTo>
                    <a:cubicBezTo>
                      <a:pt x="31" y="73"/>
                      <a:pt x="32" y="74"/>
                      <a:pt x="33" y="73"/>
                    </a:cubicBezTo>
                    <a:cubicBezTo>
                      <a:pt x="32" y="76"/>
                      <a:pt x="33" y="74"/>
                      <a:pt x="34" y="74"/>
                    </a:cubicBezTo>
                    <a:cubicBezTo>
                      <a:pt x="34" y="75"/>
                      <a:pt x="34" y="75"/>
                      <a:pt x="34" y="76"/>
                    </a:cubicBezTo>
                    <a:cubicBezTo>
                      <a:pt x="35" y="74"/>
                      <a:pt x="35" y="74"/>
                      <a:pt x="35" y="74"/>
                    </a:cubicBezTo>
                    <a:cubicBezTo>
                      <a:pt x="35" y="78"/>
                      <a:pt x="36" y="73"/>
                      <a:pt x="36" y="74"/>
                    </a:cubicBezTo>
                    <a:cubicBezTo>
                      <a:pt x="36" y="75"/>
                      <a:pt x="36" y="77"/>
                      <a:pt x="36" y="77"/>
                    </a:cubicBezTo>
                    <a:cubicBezTo>
                      <a:pt x="36" y="75"/>
                      <a:pt x="37" y="74"/>
                      <a:pt x="37" y="72"/>
                    </a:cubicBezTo>
                    <a:cubicBezTo>
                      <a:pt x="38" y="73"/>
                      <a:pt x="36" y="76"/>
                      <a:pt x="37" y="78"/>
                    </a:cubicBezTo>
                    <a:cubicBezTo>
                      <a:pt x="37" y="75"/>
                      <a:pt x="38" y="79"/>
                      <a:pt x="38" y="76"/>
                    </a:cubicBezTo>
                    <a:cubicBezTo>
                      <a:pt x="37" y="75"/>
                      <a:pt x="38" y="75"/>
                      <a:pt x="38" y="73"/>
                    </a:cubicBezTo>
                    <a:cubicBezTo>
                      <a:pt x="39" y="74"/>
                      <a:pt x="38" y="75"/>
                      <a:pt x="39" y="75"/>
                    </a:cubicBezTo>
                    <a:cubicBezTo>
                      <a:pt x="39" y="75"/>
                      <a:pt x="39" y="73"/>
                      <a:pt x="39" y="72"/>
                    </a:cubicBezTo>
                    <a:cubicBezTo>
                      <a:pt x="39" y="73"/>
                      <a:pt x="40" y="70"/>
                      <a:pt x="40" y="72"/>
                    </a:cubicBezTo>
                    <a:cubicBezTo>
                      <a:pt x="41" y="74"/>
                      <a:pt x="39" y="73"/>
                      <a:pt x="40" y="74"/>
                    </a:cubicBezTo>
                    <a:cubicBezTo>
                      <a:pt x="41" y="74"/>
                      <a:pt x="40" y="70"/>
                      <a:pt x="41" y="69"/>
                    </a:cubicBezTo>
                    <a:cubicBezTo>
                      <a:pt x="41" y="68"/>
                      <a:pt x="41" y="65"/>
                      <a:pt x="42" y="64"/>
                    </a:cubicBezTo>
                    <a:cubicBezTo>
                      <a:pt x="43" y="65"/>
                      <a:pt x="41" y="65"/>
                      <a:pt x="42" y="68"/>
                    </a:cubicBezTo>
                    <a:cubicBezTo>
                      <a:pt x="42" y="67"/>
                      <a:pt x="42" y="67"/>
                      <a:pt x="42" y="67"/>
                    </a:cubicBezTo>
                    <a:cubicBezTo>
                      <a:pt x="43" y="70"/>
                      <a:pt x="41" y="72"/>
                      <a:pt x="41" y="74"/>
                    </a:cubicBezTo>
                    <a:cubicBezTo>
                      <a:pt x="42" y="73"/>
                      <a:pt x="42" y="73"/>
                      <a:pt x="42" y="73"/>
                    </a:cubicBezTo>
                    <a:cubicBezTo>
                      <a:pt x="42" y="77"/>
                      <a:pt x="42" y="77"/>
                      <a:pt x="42" y="77"/>
                    </a:cubicBezTo>
                    <a:cubicBezTo>
                      <a:pt x="42" y="75"/>
                      <a:pt x="43" y="76"/>
                      <a:pt x="43" y="76"/>
                    </a:cubicBezTo>
                    <a:cubicBezTo>
                      <a:pt x="43" y="74"/>
                      <a:pt x="43" y="76"/>
                      <a:pt x="43" y="75"/>
                    </a:cubicBezTo>
                    <a:cubicBezTo>
                      <a:pt x="43" y="74"/>
                      <a:pt x="43" y="71"/>
                      <a:pt x="44" y="73"/>
                    </a:cubicBezTo>
                    <a:cubicBezTo>
                      <a:pt x="44" y="74"/>
                      <a:pt x="44" y="75"/>
                      <a:pt x="44" y="76"/>
                    </a:cubicBezTo>
                    <a:cubicBezTo>
                      <a:pt x="45" y="77"/>
                      <a:pt x="44" y="74"/>
                      <a:pt x="45" y="75"/>
                    </a:cubicBezTo>
                    <a:cubicBezTo>
                      <a:pt x="45" y="76"/>
                      <a:pt x="45" y="76"/>
                      <a:pt x="45" y="76"/>
                    </a:cubicBezTo>
                    <a:cubicBezTo>
                      <a:pt x="47" y="76"/>
                      <a:pt x="50" y="76"/>
                      <a:pt x="51" y="72"/>
                    </a:cubicBezTo>
                    <a:cubicBezTo>
                      <a:pt x="52" y="73"/>
                      <a:pt x="52" y="73"/>
                      <a:pt x="53" y="74"/>
                    </a:cubicBezTo>
                    <a:cubicBezTo>
                      <a:pt x="53" y="74"/>
                      <a:pt x="53" y="73"/>
                      <a:pt x="53" y="72"/>
                    </a:cubicBezTo>
                    <a:cubicBezTo>
                      <a:pt x="54" y="74"/>
                      <a:pt x="54" y="74"/>
                      <a:pt x="54" y="74"/>
                    </a:cubicBezTo>
                    <a:cubicBezTo>
                      <a:pt x="55" y="76"/>
                      <a:pt x="55" y="74"/>
                      <a:pt x="56" y="72"/>
                    </a:cubicBezTo>
                    <a:cubicBezTo>
                      <a:pt x="56" y="74"/>
                      <a:pt x="56" y="74"/>
                      <a:pt x="56" y="74"/>
                    </a:cubicBezTo>
                    <a:cubicBezTo>
                      <a:pt x="57" y="75"/>
                      <a:pt x="56" y="73"/>
                      <a:pt x="57" y="72"/>
                    </a:cubicBezTo>
                    <a:cubicBezTo>
                      <a:pt x="57" y="74"/>
                      <a:pt x="57" y="74"/>
                      <a:pt x="57" y="74"/>
                    </a:cubicBezTo>
                    <a:cubicBezTo>
                      <a:pt x="57" y="72"/>
                      <a:pt x="57" y="72"/>
                      <a:pt x="57" y="72"/>
                    </a:cubicBezTo>
                    <a:cubicBezTo>
                      <a:pt x="58" y="72"/>
                      <a:pt x="58" y="72"/>
                      <a:pt x="58" y="74"/>
                    </a:cubicBezTo>
                    <a:cubicBezTo>
                      <a:pt x="59" y="74"/>
                      <a:pt x="59" y="73"/>
                      <a:pt x="58" y="73"/>
                    </a:cubicBezTo>
                    <a:cubicBezTo>
                      <a:pt x="59" y="74"/>
                      <a:pt x="60" y="74"/>
                      <a:pt x="61" y="73"/>
                    </a:cubicBezTo>
                    <a:cubicBezTo>
                      <a:pt x="61" y="72"/>
                      <a:pt x="61" y="72"/>
                      <a:pt x="61" y="70"/>
                    </a:cubicBezTo>
                    <a:cubicBezTo>
                      <a:pt x="61" y="68"/>
                      <a:pt x="61" y="71"/>
                      <a:pt x="61" y="69"/>
                    </a:cubicBezTo>
                    <a:cubicBezTo>
                      <a:pt x="61" y="70"/>
                      <a:pt x="62" y="71"/>
                      <a:pt x="61" y="72"/>
                    </a:cubicBezTo>
                    <a:cubicBezTo>
                      <a:pt x="63" y="75"/>
                      <a:pt x="64" y="72"/>
                      <a:pt x="66" y="72"/>
                    </a:cubicBezTo>
                    <a:cubicBezTo>
                      <a:pt x="66" y="71"/>
                      <a:pt x="66" y="71"/>
                      <a:pt x="66" y="71"/>
                    </a:cubicBezTo>
                    <a:cubicBezTo>
                      <a:pt x="68" y="73"/>
                      <a:pt x="68" y="71"/>
                      <a:pt x="70" y="72"/>
                    </a:cubicBezTo>
                    <a:cubicBezTo>
                      <a:pt x="69" y="71"/>
                      <a:pt x="69" y="68"/>
                      <a:pt x="70" y="68"/>
                    </a:cubicBezTo>
                    <a:cubicBezTo>
                      <a:pt x="70" y="66"/>
                      <a:pt x="70" y="70"/>
                      <a:pt x="71" y="71"/>
                    </a:cubicBezTo>
                    <a:cubicBezTo>
                      <a:pt x="71" y="71"/>
                      <a:pt x="72" y="70"/>
                      <a:pt x="72" y="70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72" y="70"/>
                      <a:pt x="73" y="69"/>
                      <a:pt x="73" y="70"/>
                    </a:cubicBezTo>
                    <a:cubicBezTo>
                      <a:pt x="73" y="70"/>
                      <a:pt x="73" y="70"/>
                      <a:pt x="73" y="70"/>
                    </a:cubicBezTo>
                    <a:cubicBezTo>
                      <a:pt x="74" y="70"/>
                      <a:pt x="74" y="71"/>
                      <a:pt x="75" y="71"/>
                    </a:cubicBezTo>
                    <a:cubicBezTo>
                      <a:pt x="75" y="69"/>
                      <a:pt x="76" y="70"/>
                      <a:pt x="76" y="69"/>
                    </a:cubicBezTo>
                    <a:cubicBezTo>
                      <a:pt x="76" y="69"/>
                      <a:pt x="76" y="69"/>
                      <a:pt x="76" y="69"/>
                    </a:cubicBezTo>
                    <a:cubicBezTo>
                      <a:pt x="76" y="68"/>
                      <a:pt x="76" y="68"/>
                      <a:pt x="76" y="68"/>
                    </a:cubicBezTo>
                    <a:cubicBezTo>
                      <a:pt x="76" y="68"/>
                      <a:pt x="76" y="68"/>
                      <a:pt x="76" y="68"/>
                    </a:cubicBezTo>
                    <a:cubicBezTo>
                      <a:pt x="76" y="70"/>
                      <a:pt x="76" y="70"/>
                      <a:pt x="76" y="70"/>
                    </a:cubicBezTo>
                    <a:cubicBezTo>
                      <a:pt x="77" y="71"/>
                      <a:pt x="76" y="69"/>
                      <a:pt x="77" y="68"/>
                    </a:cubicBezTo>
                    <a:cubicBezTo>
                      <a:pt x="77" y="67"/>
                      <a:pt x="77" y="68"/>
                      <a:pt x="77" y="69"/>
                    </a:cubicBezTo>
                    <a:cubicBezTo>
                      <a:pt x="77" y="70"/>
                      <a:pt x="77" y="68"/>
                      <a:pt x="77" y="69"/>
                    </a:cubicBezTo>
                    <a:cubicBezTo>
                      <a:pt x="77" y="70"/>
                      <a:pt x="77" y="69"/>
                      <a:pt x="77" y="70"/>
                    </a:cubicBezTo>
                    <a:cubicBezTo>
                      <a:pt x="78" y="70"/>
                      <a:pt x="77" y="68"/>
                      <a:pt x="78" y="69"/>
                    </a:cubicBezTo>
                    <a:cubicBezTo>
                      <a:pt x="78" y="69"/>
                      <a:pt x="79" y="68"/>
                      <a:pt x="79" y="70"/>
                    </a:cubicBezTo>
                    <a:cubicBezTo>
                      <a:pt x="79" y="69"/>
                      <a:pt x="80" y="69"/>
                      <a:pt x="80" y="68"/>
                    </a:cubicBezTo>
                    <a:cubicBezTo>
                      <a:pt x="79" y="68"/>
                      <a:pt x="79" y="68"/>
                      <a:pt x="79" y="66"/>
                    </a:cubicBezTo>
                    <a:cubicBezTo>
                      <a:pt x="79" y="66"/>
                      <a:pt x="79" y="66"/>
                      <a:pt x="79" y="66"/>
                    </a:cubicBezTo>
                    <a:cubicBezTo>
                      <a:pt x="79" y="67"/>
                      <a:pt x="79" y="67"/>
                      <a:pt x="79" y="67"/>
                    </a:cubicBezTo>
                    <a:cubicBezTo>
                      <a:pt x="79" y="66"/>
                      <a:pt x="80" y="67"/>
                      <a:pt x="80" y="65"/>
                    </a:cubicBezTo>
                    <a:cubicBezTo>
                      <a:pt x="80" y="67"/>
                      <a:pt x="80" y="67"/>
                      <a:pt x="80" y="67"/>
                    </a:cubicBezTo>
                    <a:cubicBezTo>
                      <a:pt x="80" y="66"/>
                      <a:pt x="81" y="66"/>
                      <a:pt x="81" y="66"/>
                    </a:cubicBezTo>
                    <a:cubicBezTo>
                      <a:pt x="82" y="67"/>
                      <a:pt x="82" y="69"/>
                      <a:pt x="82" y="70"/>
                    </a:cubicBezTo>
                    <a:cubicBezTo>
                      <a:pt x="83" y="68"/>
                      <a:pt x="83" y="68"/>
                      <a:pt x="83" y="68"/>
                    </a:cubicBezTo>
                    <a:cubicBezTo>
                      <a:pt x="83" y="68"/>
                      <a:pt x="83" y="68"/>
                      <a:pt x="83" y="69"/>
                    </a:cubicBezTo>
                    <a:cubicBezTo>
                      <a:pt x="85" y="70"/>
                      <a:pt x="84" y="64"/>
                      <a:pt x="85" y="65"/>
                    </a:cubicBezTo>
                    <a:cubicBezTo>
                      <a:pt x="85" y="67"/>
                      <a:pt x="85" y="68"/>
                      <a:pt x="86" y="68"/>
                    </a:cubicBezTo>
                    <a:cubicBezTo>
                      <a:pt x="86" y="68"/>
                      <a:pt x="86" y="67"/>
                      <a:pt x="86" y="67"/>
                    </a:cubicBezTo>
                    <a:cubicBezTo>
                      <a:pt x="86" y="66"/>
                      <a:pt x="86" y="68"/>
                      <a:pt x="85" y="67"/>
                    </a:cubicBezTo>
                    <a:cubicBezTo>
                      <a:pt x="85" y="66"/>
                      <a:pt x="86" y="66"/>
                      <a:pt x="86" y="66"/>
                    </a:cubicBezTo>
                    <a:cubicBezTo>
                      <a:pt x="87" y="70"/>
                      <a:pt x="89" y="66"/>
                      <a:pt x="91" y="68"/>
                    </a:cubicBezTo>
                    <a:cubicBezTo>
                      <a:pt x="90" y="66"/>
                      <a:pt x="91" y="67"/>
                      <a:pt x="91" y="66"/>
                    </a:cubicBezTo>
                    <a:cubicBezTo>
                      <a:pt x="92" y="69"/>
                      <a:pt x="92" y="66"/>
                      <a:pt x="93" y="67"/>
                    </a:cubicBezTo>
                    <a:cubicBezTo>
                      <a:pt x="92" y="65"/>
                      <a:pt x="92" y="65"/>
                      <a:pt x="92" y="65"/>
                    </a:cubicBezTo>
                    <a:cubicBezTo>
                      <a:pt x="93" y="66"/>
                      <a:pt x="92" y="61"/>
                      <a:pt x="94" y="63"/>
                    </a:cubicBezTo>
                    <a:cubicBezTo>
                      <a:pt x="94" y="64"/>
                      <a:pt x="94" y="65"/>
                      <a:pt x="94" y="66"/>
                    </a:cubicBezTo>
                    <a:cubicBezTo>
                      <a:pt x="95" y="68"/>
                      <a:pt x="95" y="63"/>
                      <a:pt x="96" y="66"/>
                    </a:cubicBezTo>
                    <a:cubicBezTo>
                      <a:pt x="96" y="65"/>
                      <a:pt x="95" y="63"/>
                      <a:pt x="96" y="62"/>
                    </a:cubicBezTo>
                    <a:cubicBezTo>
                      <a:pt x="96" y="63"/>
                      <a:pt x="98" y="64"/>
                      <a:pt x="98" y="65"/>
                    </a:cubicBezTo>
                    <a:cubicBezTo>
                      <a:pt x="98" y="64"/>
                      <a:pt x="98" y="64"/>
                      <a:pt x="98" y="64"/>
                    </a:cubicBezTo>
                    <a:cubicBezTo>
                      <a:pt x="99" y="65"/>
                      <a:pt x="98" y="65"/>
                      <a:pt x="98" y="65"/>
                    </a:cubicBezTo>
                    <a:cubicBezTo>
                      <a:pt x="99" y="66"/>
                      <a:pt x="99" y="65"/>
                      <a:pt x="100" y="64"/>
                    </a:cubicBezTo>
                    <a:cubicBezTo>
                      <a:pt x="101" y="65"/>
                      <a:pt x="101" y="64"/>
                      <a:pt x="102" y="65"/>
                    </a:cubicBezTo>
                    <a:cubicBezTo>
                      <a:pt x="102" y="63"/>
                      <a:pt x="104" y="66"/>
                      <a:pt x="103" y="63"/>
                    </a:cubicBezTo>
                    <a:cubicBezTo>
                      <a:pt x="104" y="64"/>
                      <a:pt x="104" y="64"/>
                      <a:pt x="104" y="64"/>
                    </a:cubicBezTo>
                    <a:cubicBezTo>
                      <a:pt x="104" y="63"/>
                      <a:pt x="103" y="61"/>
                      <a:pt x="104" y="60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05" y="65"/>
                      <a:pt x="105" y="63"/>
                      <a:pt x="106" y="64"/>
                    </a:cubicBezTo>
                    <a:cubicBezTo>
                      <a:pt x="105" y="62"/>
                      <a:pt x="106" y="64"/>
                      <a:pt x="106" y="62"/>
                    </a:cubicBezTo>
                    <a:cubicBezTo>
                      <a:pt x="106" y="62"/>
                      <a:pt x="106" y="62"/>
                      <a:pt x="106" y="62"/>
                    </a:cubicBezTo>
                    <a:cubicBezTo>
                      <a:pt x="106" y="61"/>
                      <a:pt x="106" y="61"/>
                      <a:pt x="106" y="60"/>
                    </a:cubicBezTo>
                    <a:cubicBezTo>
                      <a:pt x="107" y="60"/>
                      <a:pt x="107" y="62"/>
                      <a:pt x="107" y="62"/>
                    </a:cubicBezTo>
                    <a:cubicBezTo>
                      <a:pt x="108" y="63"/>
                      <a:pt x="108" y="62"/>
                      <a:pt x="108" y="62"/>
                    </a:cubicBezTo>
                    <a:cubicBezTo>
                      <a:pt x="108" y="62"/>
                      <a:pt x="108" y="62"/>
                      <a:pt x="108" y="61"/>
                    </a:cubicBezTo>
                    <a:cubicBezTo>
                      <a:pt x="108" y="62"/>
                      <a:pt x="108" y="62"/>
                      <a:pt x="108" y="62"/>
                    </a:cubicBezTo>
                    <a:cubicBezTo>
                      <a:pt x="108" y="62"/>
                      <a:pt x="108" y="61"/>
                      <a:pt x="109" y="61"/>
                    </a:cubicBezTo>
                    <a:cubicBezTo>
                      <a:pt x="109" y="61"/>
                      <a:pt x="109" y="61"/>
                      <a:pt x="109" y="61"/>
                    </a:cubicBezTo>
                    <a:cubicBezTo>
                      <a:pt x="108" y="62"/>
                      <a:pt x="108" y="62"/>
                      <a:pt x="108" y="62"/>
                    </a:cubicBezTo>
                    <a:cubicBezTo>
                      <a:pt x="108" y="62"/>
                      <a:pt x="109" y="62"/>
                      <a:pt x="109" y="6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10" y="64"/>
                      <a:pt x="110" y="64"/>
                      <a:pt x="110" y="64"/>
                    </a:cubicBezTo>
                    <a:cubicBezTo>
                      <a:pt x="110" y="64"/>
                      <a:pt x="110" y="62"/>
                      <a:pt x="110" y="61"/>
                    </a:cubicBezTo>
                    <a:cubicBezTo>
                      <a:pt x="112" y="62"/>
                      <a:pt x="113" y="60"/>
                      <a:pt x="114" y="59"/>
                    </a:cubicBezTo>
                    <a:cubicBezTo>
                      <a:pt x="113" y="59"/>
                      <a:pt x="114" y="60"/>
                      <a:pt x="114" y="60"/>
                    </a:cubicBezTo>
                    <a:cubicBezTo>
                      <a:pt x="114" y="59"/>
                      <a:pt x="114" y="58"/>
                      <a:pt x="114" y="59"/>
                    </a:cubicBezTo>
                    <a:cubicBezTo>
                      <a:pt x="114" y="58"/>
                      <a:pt x="115" y="60"/>
                      <a:pt x="116" y="60"/>
                    </a:cubicBezTo>
                    <a:cubicBezTo>
                      <a:pt x="116" y="60"/>
                      <a:pt x="115" y="58"/>
                      <a:pt x="115" y="58"/>
                    </a:cubicBezTo>
                    <a:cubicBezTo>
                      <a:pt x="117" y="60"/>
                      <a:pt x="117" y="56"/>
                      <a:pt x="118" y="57"/>
                    </a:cubicBezTo>
                    <a:cubicBezTo>
                      <a:pt x="118" y="58"/>
                      <a:pt x="118" y="58"/>
                      <a:pt x="119" y="59"/>
                    </a:cubicBezTo>
                    <a:cubicBezTo>
                      <a:pt x="119" y="58"/>
                      <a:pt x="120" y="57"/>
                      <a:pt x="120" y="55"/>
                    </a:cubicBezTo>
                    <a:cubicBezTo>
                      <a:pt x="120" y="57"/>
                      <a:pt x="120" y="57"/>
                      <a:pt x="120" y="57"/>
                    </a:cubicBezTo>
                    <a:cubicBezTo>
                      <a:pt x="121" y="57"/>
                      <a:pt x="121" y="56"/>
                      <a:pt x="121" y="55"/>
                    </a:cubicBezTo>
                    <a:cubicBezTo>
                      <a:pt x="120" y="54"/>
                      <a:pt x="121" y="52"/>
                      <a:pt x="121" y="53"/>
                    </a:cubicBezTo>
                    <a:cubicBezTo>
                      <a:pt x="121" y="53"/>
                      <a:pt x="121" y="53"/>
                      <a:pt x="121" y="53"/>
                    </a:cubicBezTo>
                    <a:cubicBezTo>
                      <a:pt x="122" y="52"/>
                      <a:pt x="122" y="52"/>
                      <a:pt x="122" y="52"/>
                    </a:cubicBezTo>
                    <a:cubicBezTo>
                      <a:pt x="123" y="52"/>
                      <a:pt x="122" y="52"/>
                      <a:pt x="122" y="53"/>
                    </a:cubicBezTo>
                    <a:cubicBezTo>
                      <a:pt x="123" y="55"/>
                      <a:pt x="124" y="54"/>
                      <a:pt x="125" y="54"/>
                    </a:cubicBezTo>
                    <a:cubicBezTo>
                      <a:pt x="124" y="53"/>
                      <a:pt x="124" y="53"/>
                      <a:pt x="124" y="53"/>
                    </a:cubicBezTo>
                    <a:cubicBezTo>
                      <a:pt x="125" y="52"/>
                      <a:pt x="125" y="54"/>
                      <a:pt x="125" y="54"/>
                    </a:cubicBezTo>
                    <a:cubicBezTo>
                      <a:pt x="125" y="49"/>
                      <a:pt x="125" y="49"/>
                      <a:pt x="125" y="49"/>
                    </a:cubicBezTo>
                    <a:cubicBezTo>
                      <a:pt x="125" y="49"/>
                      <a:pt x="126" y="51"/>
                      <a:pt x="126" y="52"/>
                    </a:cubicBezTo>
                    <a:cubicBezTo>
                      <a:pt x="127" y="51"/>
                      <a:pt x="126" y="48"/>
                      <a:pt x="126" y="46"/>
                    </a:cubicBezTo>
                    <a:cubicBezTo>
                      <a:pt x="127" y="47"/>
                      <a:pt x="127" y="45"/>
                      <a:pt x="128" y="45"/>
                    </a:cubicBezTo>
                    <a:cubicBezTo>
                      <a:pt x="128" y="46"/>
                      <a:pt x="127" y="45"/>
                      <a:pt x="128" y="46"/>
                    </a:cubicBezTo>
                    <a:cubicBezTo>
                      <a:pt x="129" y="47"/>
                      <a:pt x="129" y="47"/>
                      <a:pt x="129" y="47"/>
                    </a:cubicBezTo>
                    <a:cubicBezTo>
                      <a:pt x="128" y="48"/>
                      <a:pt x="130" y="50"/>
                      <a:pt x="130" y="51"/>
                    </a:cubicBezTo>
                    <a:cubicBezTo>
                      <a:pt x="130" y="50"/>
                      <a:pt x="132" y="50"/>
                      <a:pt x="132" y="50"/>
                    </a:cubicBezTo>
                    <a:cubicBezTo>
                      <a:pt x="131" y="48"/>
                      <a:pt x="133" y="49"/>
                      <a:pt x="132" y="46"/>
                    </a:cubicBezTo>
                    <a:cubicBezTo>
                      <a:pt x="133" y="45"/>
                      <a:pt x="133" y="48"/>
                      <a:pt x="134" y="48"/>
                    </a:cubicBezTo>
                    <a:cubicBezTo>
                      <a:pt x="134" y="47"/>
                      <a:pt x="135" y="47"/>
                      <a:pt x="136" y="47"/>
                    </a:cubicBezTo>
                    <a:cubicBezTo>
                      <a:pt x="136" y="47"/>
                      <a:pt x="136" y="47"/>
                      <a:pt x="136" y="47"/>
                    </a:cubicBezTo>
                    <a:cubicBezTo>
                      <a:pt x="137" y="46"/>
                      <a:pt x="138" y="46"/>
                      <a:pt x="138" y="44"/>
                    </a:cubicBezTo>
                    <a:cubicBezTo>
                      <a:pt x="139" y="45"/>
                      <a:pt x="139" y="45"/>
                      <a:pt x="139" y="45"/>
                    </a:cubicBezTo>
                    <a:cubicBezTo>
                      <a:pt x="140" y="46"/>
                      <a:pt x="137" y="42"/>
                      <a:pt x="139" y="43"/>
                    </a:cubicBezTo>
                    <a:cubicBezTo>
                      <a:pt x="139" y="44"/>
                      <a:pt x="139" y="44"/>
                      <a:pt x="139" y="44"/>
                    </a:cubicBezTo>
                    <a:cubicBezTo>
                      <a:pt x="139" y="43"/>
                      <a:pt x="141" y="45"/>
                      <a:pt x="141" y="43"/>
                    </a:cubicBezTo>
                    <a:cubicBezTo>
                      <a:pt x="141" y="44"/>
                      <a:pt x="141" y="44"/>
                      <a:pt x="141" y="44"/>
                    </a:cubicBezTo>
                    <a:cubicBezTo>
                      <a:pt x="141" y="43"/>
                      <a:pt x="142" y="43"/>
                      <a:pt x="142" y="41"/>
                    </a:cubicBezTo>
                    <a:cubicBezTo>
                      <a:pt x="143" y="43"/>
                      <a:pt x="143" y="43"/>
                      <a:pt x="143" y="43"/>
                    </a:cubicBezTo>
                    <a:cubicBezTo>
                      <a:pt x="144" y="44"/>
                      <a:pt x="142" y="41"/>
                      <a:pt x="143" y="42"/>
                    </a:cubicBezTo>
                    <a:cubicBezTo>
                      <a:pt x="143" y="42"/>
                      <a:pt x="144" y="42"/>
                      <a:pt x="144" y="43"/>
                    </a:cubicBezTo>
                    <a:cubicBezTo>
                      <a:pt x="144" y="41"/>
                      <a:pt x="145" y="41"/>
                      <a:pt x="145" y="40"/>
                    </a:cubicBezTo>
                    <a:cubicBezTo>
                      <a:pt x="146" y="42"/>
                      <a:pt x="146" y="42"/>
                      <a:pt x="146" y="42"/>
                    </a:cubicBezTo>
                    <a:cubicBezTo>
                      <a:pt x="149" y="41"/>
                      <a:pt x="153" y="39"/>
                      <a:pt x="154" y="36"/>
                    </a:cubicBezTo>
                    <a:cubicBezTo>
                      <a:pt x="156" y="38"/>
                      <a:pt x="154" y="37"/>
                      <a:pt x="156" y="39"/>
                    </a:cubicBezTo>
                    <a:cubicBezTo>
                      <a:pt x="154" y="37"/>
                      <a:pt x="156" y="38"/>
                      <a:pt x="156" y="37"/>
                    </a:cubicBezTo>
                    <a:cubicBezTo>
                      <a:pt x="156" y="37"/>
                      <a:pt x="156" y="37"/>
                      <a:pt x="156" y="37"/>
                    </a:cubicBezTo>
                    <a:cubicBezTo>
                      <a:pt x="157" y="36"/>
                      <a:pt x="158" y="38"/>
                      <a:pt x="158" y="37"/>
                    </a:cubicBezTo>
                    <a:cubicBezTo>
                      <a:pt x="157" y="36"/>
                      <a:pt x="157" y="36"/>
                      <a:pt x="157" y="36"/>
                    </a:cubicBezTo>
                    <a:cubicBezTo>
                      <a:pt x="157" y="35"/>
                      <a:pt x="160" y="38"/>
                      <a:pt x="158" y="36"/>
                    </a:cubicBezTo>
                    <a:cubicBezTo>
                      <a:pt x="160" y="37"/>
                      <a:pt x="160" y="37"/>
                      <a:pt x="160" y="37"/>
                    </a:cubicBezTo>
                    <a:cubicBezTo>
                      <a:pt x="159" y="34"/>
                      <a:pt x="161" y="37"/>
                      <a:pt x="160" y="35"/>
                    </a:cubicBezTo>
                    <a:cubicBezTo>
                      <a:pt x="160" y="35"/>
                      <a:pt x="160" y="35"/>
                      <a:pt x="160" y="35"/>
                    </a:cubicBezTo>
                    <a:cubicBezTo>
                      <a:pt x="162" y="36"/>
                      <a:pt x="160" y="32"/>
                      <a:pt x="162" y="34"/>
                    </a:cubicBezTo>
                    <a:cubicBezTo>
                      <a:pt x="162" y="33"/>
                      <a:pt x="162" y="32"/>
                      <a:pt x="161" y="30"/>
                    </a:cubicBezTo>
                    <a:cubicBezTo>
                      <a:pt x="163" y="33"/>
                      <a:pt x="163" y="33"/>
                      <a:pt x="163" y="33"/>
                    </a:cubicBezTo>
                    <a:cubicBezTo>
                      <a:pt x="164" y="30"/>
                      <a:pt x="167" y="29"/>
                      <a:pt x="167" y="26"/>
                    </a:cubicBezTo>
                    <a:cubicBezTo>
                      <a:pt x="168" y="27"/>
                      <a:pt x="168" y="27"/>
                      <a:pt x="168" y="27"/>
                    </a:cubicBezTo>
                    <a:cubicBezTo>
                      <a:pt x="168" y="24"/>
                      <a:pt x="172" y="27"/>
                      <a:pt x="170" y="23"/>
                    </a:cubicBezTo>
                    <a:cubicBezTo>
                      <a:pt x="169" y="21"/>
                      <a:pt x="169" y="21"/>
                      <a:pt x="169" y="21"/>
                    </a:cubicBezTo>
                    <a:cubicBezTo>
                      <a:pt x="171" y="23"/>
                      <a:pt x="171" y="23"/>
                      <a:pt x="171" y="23"/>
                    </a:cubicBezTo>
                    <a:cubicBezTo>
                      <a:pt x="170" y="22"/>
                      <a:pt x="172" y="22"/>
                      <a:pt x="171" y="20"/>
                    </a:cubicBezTo>
                    <a:cubicBezTo>
                      <a:pt x="171" y="21"/>
                      <a:pt x="171" y="21"/>
                      <a:pt x="172" y="21"/>
                    </a:cubicBezTo>
                    <a:cubicBezTo>
                      <a:pt x="172" y="21"/>
                      <a:pt x="171" y="19"/>
                      <a:pt x="172" y="19"/>
                    </a:cubicBezTo>
                    <a:cubicBezTo>
                      <a:pt x="172" y="20"/>
                      <a:pt x="172" y="20"/>
                      <a:pt x="172" y="20"/>
                    </a:cubicBezTo>
                    <a:cubicBezTo>
                      <a:pt x="177" y="20"/>
                      <a:pt x="182" y="19"/>
                      <a:pt x="180" y="14"/>
                    </a:cubicBezTo>
                    <a:cubicBezTo>
                      <a:pt x="180" y="13"/>
                      <a:pt x="182" y="15"/>
                      <a:pt x="182" y="15"/>
                    </a:cubicBezTo>
                    <a:cubicBezTo>
                      <a:pt x="181" y="11"/>
                      <a:pt x="188" y="11"/>
                      <a:pt x="185" y="6"/>
                    </a:cubicBezTo>
                    <a:cubicBezTo>
                      <a:pt x="185" y="4"/>
                      <a:pt x="180" y="0"/>
                      <a:pt x="18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91" name="Freeform 342"/>
              <p:cNvSpPr/>
              <p:nvPr/>
            </p:nvSpPr>
            <p:spPr bwMode="auto">
              <a:xfrm>
                <a:off x="3757" y="2934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92" name="Freeform 343"/>
              <p:cNvSpPr/>
              <p:nvPr/>
            </p:nvSpPr>
            <p:spPr bwMode="auto">
              <a:xfrm>
                <a:off x="4226" y="2525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1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93" name="Freeform 344"/>
              <p:cNvSpPr/>
              <p:nvPr/>
            </p:nvSpPr>
            <p:spPr bwMode="auto">
              <a:xfrm>
                <a:off x="3752" y="2940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94" name="Freeform 345"/>
              <p:cNvSpPr/>
              <p:nvPr/>
            </p:nvSpPr>
            <p:spPr bwMode="auto">
              <a:xfrm>
                <a:off x="3975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95" name="Freeform 346"/>
              <p:cNvSpPr/>
              <p:nvPr/>
            </p:nvSpPr>
            <p:spPr bwMode="auto">
              <a:xfrm>
                <a:off x="3905" y="22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96" name="Freeform 347"/>
              <p:cNvSpPr/>
              <p:nvPr/>
            </p:nvSpPr>
            <p:spPr bwMode="auto">
              <a:xfrm>
                <a:off x="4289" y="2557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0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97" name="Freeform 348"/>
              <p:cNvSpPr/>
              <p:nvPr/>
            </p:nvSpPr>
            <p:spPr bwMode="auto">
              <a:xfrm>
                <a:off x="3899" y="2262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0 w 2"/>
                  <a:gd name="T5" fmla="*/ 0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98" name="Freeform 349"/>
              <p:cNvSpPr/>
              <p:nvPr/>
            </p:nvSpPr>
            <p:spPr bwMode="auto">
              <a:xfrm>
                <a:off x="3939" y="2926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99" name="Freeform 350"/>
              <p:cNvSpPr/>
              <p:nvPr/>
            </p:nvSpPr>
            <p:spPr bwMode="auto">
              <a:xfrm>
                <a:off x="3888" y="2281"/>
                <a:ext cx="2" cy="4"/>
              </a:xfrm>
              <a:custGeom>
                <a:avLst/>
                <a:gdLst>
                  <a:gd name="T0" fmla="*/ 2 w 2"/>
                  <a:gd name="T1" fmla="*/ 0 h 4"/>
                  <a:gd name="T2" fmla="*/ 2 w 2"/>
                  <a:gd name="T3" fmla="*/ 0 h 4"/>
                  <a:gd name="T4" fmla="*/ 0 w 2"/>
                  <a:gd name="T5" fmla="*/ 4 h 4"/>
                  <a:gd name="T6" fmla="*/ 2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00" name="Freeform 351"/>
              <p:cNvSpPr/>
              <p:nvPr/>
            </p:nvSpPr>
            <p:spPr bwMode="auto">
              <a:xfrm>
                <a:off x="3842" y="2270"/>
                <a:ext cx="2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1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2"/>
                      <a:pt x="0" y="0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01" name="Freeform 352"/>
              <p:cNvSpPr/>
              <p:nvPr/>
            </p:nvSpPr>
            <p:spPr bwMode="auto">
              <a:xfrm>
                <a:off x="3844" y="2268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02" name="Freeform 353"/>
              <p:cNvSpPr/>
              <p:nvPr/>
            </p:nvSpPr>
            <p:spPr bwMode="auto">
              <a:xfrm>
                <a:off x="3899" y="2272"/>
                <a:ext cx="4" cy="0"/>
              </a:xfrm>
              <a:custGeom>
                <a:avLst/>
                <a:gdLst>
                  <a:gd name="T0" fmla="*/ 0 w 2"/>
                  <a:gd name="T1" fmla="*/ 2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03" name="Freeform 354"/>
              <p:cNvSpPr/>
              <p:nvPr/>
            </p:nvSpPr>
            <p:spPr bwMode="auto">
              <a:xfrm>
                <a:off x="3776" y="298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04" name="Freeform 355"/>
              <p:cNvSpPr/>
              <p:nvPr/>
            </p:nvSpPr>
            <p:spPr bwMode="auto">
              <a:xfrm>
                <a:off x="3795" y="2985"/>
                <a:ext cx="2" cy="6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1 h 3"/>
                  <a:gd name="T4" fmla="*/ 1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3"/>
                      <a:pt x="1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05" name="Freeform 356"/>
              <p:cNvSpPr/>
              <p:nvPr/>
            </p:nvSpPr>
            <p:spPr bwMode="auto">
              <a:xfrm>
                <a:off x="3765" y="2972"/>
                <a:ext cx="7" cy="2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1"/>
                      <a:pt x="3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06" name="Freeform 357"/>
              <p:cNvSpPr/>
              <p:nvPr/>
            </p:nvSpPr>
            <p:spPr bwMode="auto">
              <a:xfrm>
                <a:off x="3803" y="2985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07" name="Freeform 358"/>
              <p:cNvSpPr/>
              <p:nvPr/>
            </p:nvSpPr>
            <p:spPr bwMode="auto">
              <a:xfrm>
                <a:off x="3479" y="2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08" name="Freeform 359"/>
              <p:cNvSpPr/>
              <p:nvPr/>
            </p:nvSpPr>
            <p:spPr bwMode="auto">
              <a:xfrm>
                <a:off x="3761" y="296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09" name="Freeform 360"/>
              <p:cNvSpPr/>
              <p:nvPr/>
            </p:nvSpPr>
            <p:spPr bwMode="auto">
              <a:xfrm>
                <a:off x="3943" y="29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10" name="Freeform 361"/>
              <p:cNvSpPr/>
              <p:nvPr/>
            </p:nvSpPr>
            <p:spPr bwMode="auto">
              <a:xfrm>
                <a:off x="4003" y="294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11" name="Freeform 362"/>
              <p:cNvSpPr/>
              <p:nvPr/>
            </p:nvSpPr>
            <p:spPr bwMode="auto">
              <a:xfrm>
                <a:off x="4003" y="294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12" name="Freeform 363"/>
              <p:cNvSpPr/>
              <p:nvPr/>
            </p:nvSpPr>
            <p:spPr bwMode="auto">
              <a:xfrm>
                <a:off x="3996" y="2951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13" name="Freeform 364"/>
              <p:cNvSpPr/>
              <p:nvPr/>
            </p:nvSpPr>
            <p:spPr bwMode="auto">
              <a:xfrm>
                <a:off x="3757" y="3023"/>
                <a:ext cx="4" cy="4"/>
              </a:xfrm>
              <a:custGeom>
                <a:avLst/>
                <a:gdLst>
                  <a:gd name="T0" fmla="*/ 1 w 2"/>
                  <a:gd name="T1" fmla="*/ 0 h 2"/>
                  <a:gd name="T2" fmla="*/ 1 w 2"/>
                  <a:gd name="T3" fmla="*/ 2 h 2"/>
                  <a:gd name="T4" fmla="*/ 1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2"/>
                      <a:pt x="2" y="1"/>
                      <a:pt x="1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14" name="Freeform 365"/>
              <p:cNvSpPr/>
              <p:nvPr/>
            </p:nvSpPr>
            <p:spPr bwMode="auto">
              <a:xfrm>
                <a:off x="4003" y="2949"/>
                <a:ext cx="0" cy="4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15" name="Freeform 366"/>
              <p:cNvSpPr/>
              <p:nvPr/>
            </p:nvSpPr>
            <p:spPr bwMode="auto">
              <a:xfrm>
                <a:off x="3869" y="2938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16" name="Freeform 367"/>
              <p:cNvSpPr/>
              <p:nvPr/>
            </p:nvSpPr>
            <p:spPr bwMode="auto">
              <a:xfrm>
                <a:off x="4026" y="2926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4 h 4"/>
                  <a:gd name="T4" fmla="*/ 2 w 2"/>
                  <a:gd name="T5" fmla="*/ 4 h 4"/>
                  <a:gd name="T6" fmla="*/ 0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17" name="Rectangle 368"/>
              <p:cNvSpPr>
                <a:spLocks noChangeArrowheads="1"/>
              </p:cNvSpPr>
              <p:nvPr/>
            </p:nvSpPr>
            <p:spPr bwMode="auto">
              <a:xfrm>
                <a:off x="4275" y="2542"/>
                <a:ext cx="1" cy="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18" name="Oval 369"/>
              <p:cNvSpPr>
                <a:spLocks noChangeArrowheads="1"/>
              </p:cNvSpPr>
              <p:nvPr/>
            </p:nvSpPr>
            <p:spPr bwMode="auto">
              <a:xfrm>
                <a:off x="3472" y="2075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19" name="Freeform 370"/>
              <p:cNvSpPr/>
              <p:nvPr/>
            </p:nvSpPr>
            <p:spPr bwMode="auto">
              <a:xfrm>
                <a:off x="4219" y="2518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20" name="Freeform 371"/>
              <p:cNvSpPr/>
              <p:nvPr/>
            </p:nvSpPr>
            <p:spPr bwMode="auto">
              <a:xfrm>
                <a:off x="4230" y="2525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21" name="Freeform 372"/>
              <p:cNvSpPr/>
              <p:nvPr/>
            </p:nvSpPr>
            <p:spPr bwMode="auto">
              <a:xfrm>
                <a:off x="3472" y="2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22" name="Freeform 373"/>
              <p:cNvSpPr/>
              <p:nvPr/>
            </p:nvSpPr>
            <p:spPr bwMode="auto">
              <a:xfrm>
                <a:off x="4217" y="2482"/>
                <a:ext cx="145" cy="117"/>
              </a:xfrm>
              <a:custGeom>
                <a:avLst/>
                <a:gdLst>
                  <a:gd name="T0" fmla="*/ 63 w 68"/>
                  <a:gd name="T1" fmla="*/ 35 h 55"/>
                  <a:gd name="T2" fmla="*/ 47 w 68"/>
                  <a:gd name="T3" fmla="*/ 21 h 55"/>
                  <a:gd name="T4" fmla="*/ 43 w 68"/>
                  <a:gd name="T5" fmla="*/ 21 h 55"/>
                  <a:gd name="T6" fmla="*/ 40 w 68"/>
                  <a:gd name="T7" fmla="*/ 15 h 55"/>
                  <a:gd name="T8" fmla="*/ 35 w 68"/>
                  <a:gd name="T9" fmla="*/ 11 h 55"/>
                  <a:gd name="T10" fmla="*/ 29 w 68"/>
                  <a:gd name="T11" fmla="*/ 6 h 55"/>
                  <a:gd name="T12" fmla="*/ 24 w 68"/>
                  <a:gd name="T13" fmla="*/ 7 h 55"/>
                  <a:gd name="T14" fmla="*/ 16 w 68"/>
                  <a:gd name="T15" fmla="*/ 6 h 55"/>
                  <a:gd name="T16" fmla="*/ 13 w 68"/>
                  <a:gd name="T17" fmla="*/ 5 h 55"/>
                  <a:gd name="T18" fmla="*/ 10 w 68"/>
                  <a:gd name="T19" fmla="*/ 1 h 55"/>
                  <a:gd name="T20" fmla="*/ 9 w 68"/>
                  <a:gd name="T21" fmla="*/ 1 h 55"/>
                  <a:gd name="T22" fmla="*/ 5 w 68"/>
                  <a:gd name="T23" fmla="*/ 2 h 55"/>
                  <a:gd name="T24" fmla="*/ 2 w 68"/>
                  <a:gd name="T25" fmla="*/ 3 h 55"/>
                  <a:gd name="T26" fmla="*/ 2 w 68"/>
                  <a:gd name="T27" fmla="*/ 6 h 55"/>
                  <a:gd name="T28" fmla="*/ 5 w 68"/>
                  <a:gd name="T29" fmla="*/ 8 h 55"/>
                  <a:gd name="T30" fmla="*/ 4 w 68"/>
                  <a:gd name="T31" fmla="*/ 10 h 55"/>
                  <a:gd name="T32" fmla="*/ 6 w 68"/>
                  <a:gd name="T33" fmla="*/ 13 h 55"/>
                  <a:gd name="T34" fmla="*/ 4 w 68"/>
                  <a:gd name="T35" fmla="*/ 16 h 55"/>
                  <a:gd name="T36" fmla="*/ 2 w 68"/>
                  <a:gd name="T37" fmla="*/ 19 h 55"/>
                  <a:gd name="T38" fmla="*/ 6 w 68"/>
                  <a:gd name="T39" fmla="*/ 16 h 55"/>
                  <a:gd name="T40" fmla="*/ 9 w 68"/>
                  <a:gd name="T41" fmla="*/ 13 h 55"/>
                  <a:gd name="T42" fmla="*/ 7 w 68"/>
                  <a:gd name="T43" fmla="*/ 19 h 55"/>
                  <a:gd name="T44" fmla="*/ 8 w 68"/>
                  <a:gd name="T45" fmla="*/ 18 h 55"/>
                  <a:gd name="T46" fmla="*/ 8 w 68"/>
                  <a:gd name="T47" fmla="*/ 21 h 55"/>
                  <a:gd name="T48" fmla="*/ 9 w 68"/>
                  <a:gd name="T49" fmla="*/ 21 h 55"/>
                  <a:gd name="T50" fmla="*/ 10 w 68"/>
                  <a:gd name="T51" fmla="*/ 22 h 55"/>
                  <a:gd name="T52" fmla="*/ 15 w 68"/>
                  <a:gd name="T53" fmla="*/ 17 h 55"/>
                  <a:gd name="T54" fmla="*/ 11 w 68"/>
                  <a:gd name="T55" fmla="*/ 23 h 55"/>
                  <a:gd name="T56" fmla="*/ 13 w 68"/>
                  <a:gd name="T57" fmla="*/ 23 h 55"/>
                  <a:gd name="T58" fmla="*/ 16 w 68"/>
                  <a:gd name="T59" fmla="*/ 23 h 55"/>
                  <a:gd name="T60" fmla="*/ 18 w 68"/>
                  <a:gd name="T61" fmla="*/ 24 h 55"/>
                  <a:gd name="T62" fmla="*/ 18 w 68"/>
                  <a:gd name="T63" fmla="*/ 24 h 55"/>
                  <a:gd name="T64" fmla="*/ 21 w 68"/>
                  <a:gd name="T65" fmla="*/ 24 h 55"/>
                  <a:gd name="T66" fmla="*/ 23 w 68"/>
                  <a:gd name="T67" fmla="*/ 23 h 55"/>
                  <a:gd name="T68" fmla="*/ 22 w 68"/>
                  <a:gd name="T69" fmla="*/ 26 h 55"/>
                  <a:gd name="T70" fmla="*/ 25 w 68"/>
                  <a:gd name="T71" fmla="*/ 24 h 55"/>
                  <a:gd name="T72" fmla="*/ 24 w 68"/>
                  <a:gd name="T73" fmla="*/ 27 h 55"/>
                  <a:gd name="T74" fmla="*/ 26 w 68"/>
                  <a:gd name="T75" fmla="*/ 29 h 55"/>
                  <a:gd name="T76" fmla="*/ 28 w 68"/>
                  <a:gd name="T77" fmla="*/ 30 h 55"/>
                  <a:gd name="T78" fmla="*/ 29 w 68"/>
                  <a:gd name="T79" fmla="*/ 32 h 55"/>
                  <a:gd name="T80" fmla="*/ 31 w 68"/>
                  <a:gd name="T81" fmla="*/ 31 h 55"/>
                  <a:gd name="T82" fmla="*/ 32 w 68"/>
                  <a:gd name="T83" fmla="*/ 32 h 55"/>
                  <a:gd name="T84" fmla="*/ 31 w 68"/>
                  <a:gd name="T85" fmla="*/ 33 h 55"/>
                  <a:gd name="T86" fmla="*/ 34 w 68"/>
                  <a:gd name="T87" fmla="*/ 34 h 55"/>
                  <a:gd name="T88" fmla="*/ 37 w 68"/>
                  <a:gd name="T89" fmla="*/ 34 h 55"/>
                  <a:gd name="T90" fmla="*/ 39 w 68"/>
                  <a:gd name="T91" fmla="*/ 34 h 55"/>
                  <a:gd name="T92" fmla="*/ 44 w 68"/>
                  <a:gd name="T93" fmla="*/ 32 h 55"/>
                  <a:gd name="T94" fmla="*/ 43 w 68"/>
                  <a:gd name="T95" fmla="*/ 36 h 55"/>
                  <a:gd name="T96" fmla="*/ 46 w 68"/>
                  <a:gd name="T97" fmla="*/ 36 h 55"/>
                  <a:gd name="T98" fmla="*/ 47 w 68"/>
                  <a:gd name="T99" fmla="*/ 38 h 55"/>
                  <a:gd name="T100" fmla="*/ 48 w 68"/>
                  <a:gd name="T101" fmla="*/ 43 h 55"/>
                  <a:gd name="T102" fmla="*/ 50 w 68"/>
                  <a:gd name="T103" fmla="*/ 44 h 55"/>
                  <a:gd name="T104" fmla="*/ 58 w 68"/>
                  <a:gd name="T105" fmla="*/ 45 h 55"/>
                  <a:gd name="T106" fmla="*/ 58 w 68"/>
                  <a:gd name="T107" fmla="*/ 5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8" h="55">
                    <a:moveTo>
                      <a:pt x="66" y="42"/>
                    </a:moveTo>
                    <a:cubicBezTo>
                      <a:pt x="65" y="40"/>
                      <a:pt x="67" y="35"/>
                      <a:pt x="64" y="34"/>
                    </a:cubicBezTo>
                    <a:cubicBezTo>
                      <a:pt x="63" y="35"/>
                      <a:pt x="62" y="35"/>
                      <a:pt x="62" y="36"/>
                    </a:cubicBezTo>
                    <a:cubicBezTo>
                      <a:pt x="62" y="35"/>
                      <a:pt x="62" y="35"/>
                      <a:pt x="62" y="35"/>
                    </a:cubicBezTo>
                    <a:cubicBezTo>
                      <a:pt x="61" y="36"/>
                      <a:pt x="61" y="36"/>
                      <a:pt x="61" y="36"/>
                    </a:cubicBezTo>
                    <a:cubicBezTo>
                      <a:pt x="61" y="36"/>
                      <a:pt x="62" y="35"/>
                      <a:pt x="63" y="35"/>
                    </a:cubicBezTo>
                    <a:cubicBezTo>
                      <a:pt x="62" y="34"/>
                      <a:pt x="61" y="34"/>
                      <a:pt x="61" y="33"/>
                    </a:cubicBezTo>
                    <a:cubicBezTo>
                      <a:pt x="59" y="34"/>
                      <a:pt x="60" y="32"/>
                      <a:pt x="58" y="34"/>
                    </a:cubicBezTo>
                    <a:cubicBezTo>
                      <a:pt x="59" y="33"/>
                      <a:pt x="59" y="33"/>
                      <a:pt x="59" y="33"/>
                    </a:cubicBezTo>
                    <a:cubicBezTo>
                      <a:pt x="58" y="33"/>
                      <a:pt x="58" y="33"/>
                      <a:pt x="59" y="31"/>
                    </a:cubicBezTo>
                    <a:cubicBezTo>
                      <a:pt x="59" y="28"/>
                      <a:pt x="56" y="27"/>
                      <a:pt x="55" y="24"/>
                    </a:cubicBezTo>
                    <a:cubicBezTo>
                      <a:pt x="53" y="22"/>
                      <a:pt x="50" y="22"/>
                      <a:pt x="47" y="21"/>
                    </a:cubicBezTo>
                    <a:cubicBezTo>
                      <a:pt x="45" y="23"/>
                      <a:pt x="45" y="22"/>
                      <a:pt x="43" y="23"/>
                    </a:cubicBezTo>
                    <a:cubicBezTo>
                      <a:pt x="44" y="23"/>
                      <a:pt x="44" y="23"/>
                      <a:pt x="44" y="23"/>
                    </a:cubicBezTo>
                    <a:cubicBezTo>
                      <a:pt x="42" y="23"/>
                      <a:pt x="43" y="22"/>
                      <a:pt x="44" y="21"/>
                    </a:cubicBezTo>
                    <a:cubicBezTo>
                      <a:pt x="43" y="22"/>
                      <a:pt x="44" y="21"/>
                      <a:pt x="42" y="22"/>
                    </a:cubicBezTo>
                    <a:cubicBezTo>
                      <a:pt x="41" y="24"/>
                      <a:pt x="44" y="20"/>
                      <a:pt x="43" y="21"/>
                    </a:cubicBezTo>
                    <a:cubicBezTo>
                      <a:pt x="44" y="20"/>
                      <a:pt x="42" y="22"/>
                      <a:pt x="43" y="21"/>
                    </a:cubicBezTo>
                    <a:cubicBezTo>
                      <a:pt x="41" y="22"/>
                      <a:pt x="44" y="20"/>
                      <a:pt x="44" y="18"/>
                    </a:cubicBezTo>
                    <a:cubicBezTo>
                      <a:pt x="43" y="18"/>
                      <a:pt x="41" y="19"/>
                      <a:pt x="41" y="17"/>
                    </a:cubicBezTo>
                    <a:cubicBezTo>
                      <a:pt x="41" y="17"/>
                      <a:pt x="40" y="18"/>
                      <a:pt x="40" y="18"/>
                    </a:cubicBezTo>
                    <a:cubicBezTo>
                      <a:pt x="42" y="16"/>
                      <a:pt x="39" y="19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1" y="15"/>
                      <a:pt x="39" y="17"/>
                      <a:pt x="40" y="15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38" y="16"/>
                      <a:pt x="40" y="13"/>
                      <a:pt x="39" y="15"/>
                    </a:cubicBezTo>
                    <a:cubicBezTo>
                      <a:pt x="40" y="14"/>
                      <a:pt x="39" y="14"/>
                      <a:pt x="40" y="13"/>
                    </a:cubicBezTo>
                    <a:cubicBezTo>
                      <a:pt x="37" y="16"/>
                      <a:pt x="40" y="12"/>
                      <a:pt x="38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7" y="12"/>
                      <a:pt x="37" y="11"/>
                      <a:pt x="35" y="11"/>
                    </a:cubicBezTo>
                    <a:cubicBezTo>
                      <a:pt x="34" y="11"/>
                      <a:pt x="36" y="8"/>
                      <a:pt x="34" y="9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2" y="10"/>
                      <a:pt x="33" y="9"/>
                      <a:pt x="34" y="9"/>
                    </a:cubicBezTo>
                    <a:cubicBezTo>
                      <a:pt x="32" y="10"/>
                      <a:pt x="33" y="8"/>
                      <a:pt x="33" y="7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7"/>
                      <a:pt x="29" y="7"/>
                      <a:pt x="29" y="6"/>
                    </a:cubicBezTo>
                    <a:cubicBezTo>
                      <a:pt x="28" y="9"/>
                      <a:pt x="28" y="7"/>
                      <a:pt x="28" y="8"/>
                    </a:cubicBezTo>
                    <a:cubicBezTo>
                      <a:pt x="28" y="8"/>
                      <a:pt x="28" y="7"/>
                      <a:pt x="28" y="6"/>
                    </a:cubicBezTo>
                    <a:cubicBezTo>
                      <a:pt x="28" y="6"/>
                      <a:pt x="28" y="6"/>
                      <a:pt x="28" y="5"/>
                    </a:cubicBezTo>
                    <a:cubicBezTo>
                      <a:pt x="27" y="6"/>
                      <a:pt x="26" y="7"/>
                      <a:pt x="26" y="7"/>
                    </a:cubicBezTo>
                    <a:cubicBezTo>
                      <a:pt x="27" y="4"/>
                      <a:pt x="26" y="6"/>
                      <a:pt x="26" y="5"/>
                    </a:cubicBezTo>
                    <a:cubicBezTo>
                      <a:pt x="25" y="7"/>
                      <a:pt x="24" y="8"/>
                      <a:pt x="24" y="7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4" y="6"/>
                      <a:pt x="24" y="3"/>
                      <a:pt x="22" y="5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1" y="5"/>
                      <a:pt x="21" y="3"/>
                      <a:pt x="19" y="5"/>
                    </a:cubicBezTo>
                    <a:cubicBezTo>
                      <a:pt x="19" y="4"/>
                      <a:pt x="19" y="4"/>
                      <a:pt x="19" y="3"/>
                    </a:cubicBezTo>
                    <a:cubicBezTo>
                      <a:pt x="18" y="4"/>
                      <a:pt x="18" y="4"/>
                      <a:pt x="16" y="6"/>
                    </a:cubicBezTo>
                    <a:cubicBezTo>
                      <a:pt x="16" y="6"/>
                      <a:pt x="17" y="5"/>
                      <a:pt x="17" y="4"/>
                    </a:cubicBezTo>
                    <a:cubicBezTo>
                      <a:pt x="17" y="4"/>
                      <a:pt x="18" y="2"/>
                      <a:pt x="16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4"/>
                      <a:pt x="14" y="5"/>
                      <a:pt x="15" y="3"/>
                    </a:cubicBezTo>
                    <a:cubicBezTo>
                      <a:pt x="14" y="4"/>
                      <a:pt x="14" y="5"/>
                      <a:pt x="13" y="6"/>
                    </a:cubicBezTo>
                    <a:cubicBezTo>
                      <a:pt x="13" y="6"/>
                      <a:pt x="14" y="4"/>
                      <a:pt x="13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3" y="3"/>
                      <a:pt x="12" y="4"/>
                    </a:cubicBezTo>
                    <a:cubicBezTo>
                      <a:pt x="13" y="2"/>
                      <a:pt x="11" y="3"/>
                      <a:pt x="12" y="2"/>
                    </a:cubicBezTo>
                    <a:cubicBezTo>
                      <a:pt x="11" y="3"/>
                      <a:pt x="12" y="1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1" y="1"/>
                      <a:pt x="9" y="2"/>
                      <a:pt x="8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7" y="3"/>
                      <a:pt x="6" y="4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7" y="3"/>
                      <a:pt x="8" y="2"/>
                      <a:pt x="10" y="1"/>
                    </a:cubicBezTo>
                    <a:cubicBezTo>
                      <a:pt x="10" y="0"/>
                      <a:pt x="7" y="2"/>
                      <a:pt x="9" y="1"/>
                    </a:cubicBezTo>
                    <a:cubicBezTo>
                      <a:pt x="9" y="0"/>
                      <a:pt x="9" y="1"/>
                      <a:pt x="7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3" y="3"/>
                      <a:pt x="4" y="2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2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7" y="2"/>
                      <a:pt x="5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4"/>
                      <a:pt x="3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4" y="5"/>
                      <a:pt x="5" y="5"/>
                    </a:cubicBezTo>
                    <a:cubicBezTo>
                      <a:pt x="4" y="5"/>
                      <a:pt x="2" y="7"/>
                      <a:pt x="2" y="8"/>
                    </a:cubicBezTo>
                    <a:cubicBezTo>
                      <a:pt x="2" y="8"/>
                      <a:pt x="4" y="7"/>
                      <a:pt x="3" y="9"/>
                    </a:cubicBezTo>
                    <a:cubicBezTo>
                      <a:pt x="3" y="9"/>
                      <a:pt x="4" y="9"/>
                      <a:pt x="5" y="8"/>
                    </a:cubicBezTo>
                    <a:cubicBezTo>
                      <a:pt x="5" y="8"/>
                      <a:pt x="3" y="10"/>
                      <a:pt x="4" y="9"/>
                    </a:cubicBezTo>
                    <a:cubicBezTo>
                      <a:pt x="3" y="10"/>
                      <a:pt x="2" y="12"/>
                      <a:pt x="1" y="13"/>
                    </a:cubicBezTo>
                    <a:cubicBezTo>
                      <a:pt x="1" y="13"/>
                      <a:pt x="0" y="14"/>
                      <a:pt x="1" y="14"/>
                    </a:cubicBezTo>
                    <a:cubicBezTo>
                      <a:pt x="0" y="14"/>
                      <a:pt x="0" y="15"/>
                      <a:pt x="0" y="15"/>
                    </a:cubicBezTo>
                    <a:cubicBezTo>
                      <a:pt x="1" y="14"/>
                      <a:pt x="2" y="13"/>
                      <a:pt x="2" y="12"/>
                    </a:cubicBezTo>
                    <a:cubicBezTo>
                      <a:pt x="3" y="10"/>
                      <a:pt x="3" y="12"/>
                      <a:pt x="4" y="10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5" y="11"/>
                      <a:pt x="4" y="12"/>
                      <a:pt x="3" y="13"/>
                    </a:cubicBezTo>
                    <a:cubicBezTo>
                      <a:pt x="5" y="12"/>
                      <a:pt x="6" y="11"/>
                      <a:pt x="6" y="12"/>
                    </a:cubicBezTo>
                    <a:cubicBezTo>
                      <a:pt x="7" y="11"/>
                      <a:pt x="7" y="11"/>
                      <a:pt x="8" y="9"/>
                    </a:cubicBezTo>
                    <a:cubicBezTo>
                      <a:pt x="8" y="9"/>
                      <a:pt x="8" y="8"/>
                      <a:pt x="8" y="9"/>
                    </a:cubicBezTo>
                    <a:cubicBezTo>
                      <a:pt x="7" y="10"/>
                      <a:pt x="6" y="12"/>
                      <a:pt x="6" y="13"/>
                    </a:cubicBezTo>
                    <a:cubicBezTo>
                      <a:pt x="4" y="15"/>
                      <a:pt x="6" y="12"/>
                      <a:pt x="4" y="14"/>
                    </a:cubicBezTo>
                    <a:cubicBezTo>
                      <a:pt x="2" y="16"/>
                      <a:pt x="2" y="15"/>
                      <a:pt x="3" y="14"/>
                    </a:cubicBezTo>
                    <a:cubicBezTo>
                      <a:pt x="1" y="16"/>
                      <a:pt x="3" y="15"/>
                      <a:pt x="1" y="16"/>
                    </a:cubicBezTo>
                    <a:cubicBezTo>
                      <a:pt x="1" y="17"/>
                      <a:pt x="2" y="16"/>
                      <a:pt x="3" y="16"/>
                    </a:cubicBezTo>
                    <a:cubicBezTo>
                      <a:pt x="4" y="15"/>
                      <a:pt x="4" y="15"/>
                      <a:pt x="4" y="14"/>
                    </a:cubicBezTo>
                    <a:cubicBezTo>
                      <a:pt x="6" y="12"/>
                      <a:pt x="4" y="16"/>
                      <a:pt x="4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4" y="16"/>
                      <a:pt x="4" y="16"/>
                    </a:cubicBezTo>
                    <a:cubicBezTo>
                      <a:pt x="2" y="19"/>
                      <a:pt x="4" y="16"/>
                      <a:pt x="2" y="18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3" y="18"/>
                      <a:pt x="3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8"/>
                      <a:pt x="4" y="17"/>
                      <a:pt x="4" y="17"/>
                    </a:cubicBezTo>
                    <a:cubicBezTo>
                      <a:pt x="6" y="14"/>
                      <a:pt x="4" y="16"/>
                      <a:pt x="5" y="16"/>
                    </a:cubicBezTo>
                    <a:cubicBezTo>
                      <a:pt x="6" y="15"/>
                      <a:pt x="5" y="16"/>
                      <a:pt x="6" y="15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8" y="14"/>
                      <a:pt x="6" y="15"/>
                      <a:pt x="6" y="16"/>
                    </a:cubicBezTo>
                    <a:cubicBezTo>
                      <a:pt x="6" y="16"/>
                      <a:pt x="5" y="16"/>
                      <a:pt x="6" y="15"/>
                    </a:cubicBezTo>
                    <a:cubicBezTo>
                      <a:pt x="5" y="17"/>
                      <a:pt x="4" y="19"/>
                      <a:pt x="3" y="19"/>
                    </a:cubicBezTo>
                    <a:cubicBezTo>
                      <a:pt x="3" y="21"/>
                      <a:pt x="4" y="18"/>
                      <a:pt x="5" y="18"/>
                    </a:cubicBezTo>
                    <a:cubicBezTo>
                      <a:pt x="4" y="19"/>
                      <a:pt x="5" y="17"/>
                      <a:pt x="6" y="16"/>
                    </a:cubicBezTo>
                    <a:cubicBezTo>
                      <a:pt x="9" y="13"/>
                      <a:pt x="4" y="20"/>
                      <a:pt x="5" y="19"/>
                    </a:cubicBezTo>
                    <a:cubicBezTo>
                      <a:pt x="7" y="17"/>
                      <a:pt x="8" y="16"/>
                      <a:pt x="9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9" y="14"/>
                      <a:pt x="9" y="14"/>
                      <a:pt x="8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9"/>
                      <a:pt x="6" y="20"/>
                      <a:pt x="5" y="21"/>
                    </a:cubicBezTo>
                    <a:cubicBezTo>
                      <a:pt x="6" y="20"/>
                      <a:pt x="6" y="19"/>
                      <a:pt x="7" y="19"/>
                    </a:cubicBezTo>
                    <a:cubicBezTo>
                      <a:pt x="6" y="20"/>
                      <a:pt x="6" y="21"/>
                      <a:pt x="6" y="21"/>
                    </a:cubicBezTo>
                    <a:cubicBezTo>
                      <a:pt x="6" y="20"/>
                      <a:pt x="7" y="18"/>
                      <a:pt x="8" y="18"/>
                    </a:cubicBezTo>
                    <a:cubicBezTo>
                      <a:pt x="8" y="18"/>
                      <a:pt x="7" y="20"/>
                      <a:pt x="7" y="20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20"/>
                      <a:pt x="5" y="22"/>
                      <a:pt x="6" y="22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9" y="18"/>
                      <a:pt x="8" y="19"/>
                      <a:pt x="8" y="19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8" y="20"/>
                      <a:pt x="6" y="23"/>
                      <a:pt x="7" y="22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1"/>
                      <a:pt x="7" y="22"/>
                      <a:pt x="8" y="21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8" y="22"/>
                      <a:pt x="9" y="20"/>
                      <a:pt x="8" y="22"/>
                    </a:cubicBezTo>
                    <a:cubicBezTo>
                      <a:pt x="9" y="19"/>
                      <a:pt x="8" y="21"/>
                      <a:pt x="8" y="20"/>
                    </a:cubicBezTo>
                    <a:cubicBezTo>
                      <a:pt x="9" y="19"/>
                      <a:pt x="9" y="19"/>
                      <a:pt x="10" y="19"/>
                    </a:cubicBezTo>
                    <a:cubicBezTo>
                      <a:pt x="8" y="21"/>
                      <a:pt x="10" y="19"/>
                      <a:pt x="10" y="19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23"/>
                      <a:pt x="11" y="19"/>
                      <a:pt x="10" y="20"/>
                    </a:cubicBezTo>
                    <a:cubicBezTo>
                      <a:pt x="10" y="21"/>
                      <a:pt x="9" y="22"/>
                      <a:pt x="9" y="23"/>
                    </a:cubicBezTo>
                    <a:cubicBezTo>
                      <a:pt x="10" y="20"/>
                      <a:pt x="11" y="20"/>
                      <a:pt x="12" y="18"/>
                    </a:cubicBezTo>
                    <a:cubicBezTo>
                      <a:pt x="11" y="19"/>
                      <a:pt x="10" y="21"/>
                      <a:pt x="9" y="23"/>
                    </a:cubicBezTo>
                    <a:cubicBezTo>
                      <a:pt x="10" y="21"/>
                      <a:pt x="9" y="24"/>
                      <a:pt x="10" y="22"/>
                    </a:cubicBezTo>
                    <a:cubicBezTo>
                      <a:pt x="10" y="21"/>
                      <a:pt x="11" y="21"/>
                      <a:pt x="12" y="20"/>
                    </a:cubicBezTo>
                    <a:cubicBezTo>
                      <a:pt x="12" y="20"/>
                      <a:pt x="11" y="21"/>
                      <a:pt x="11" y="21"/>
                    </a:cubicBezTo>
                    <a:cubicBezTo>
                      <a:pt x="11" y="21"/>
                      <a:pt x="12" y="19"/>
                      <a:pt x="12" y="19"/>
                    </a:cubicBezTo>
                    <a:cubicBezTo>
                      <a:pt x="12" y="19"/>
                      <a:pt x="14" y="17"/>
                      <a:pt x="13" y="19"/>
                    </a:cubicBezTo>
                    <a:cubicBezTo>
                      <a:pt x="12" y="20"/>
                      <a:pt x="12" y="19"/>
                      <a:pt x="12" y="20"/>
                    </a:cubicBezTo>
                    <a:cubicBezTo>
                      <a:pt x="12" y="21"/>
                      <a:pt x="14" y="17"/>
                      <a:pt x="15" y="17"/>
                    </a:cubicBezTo>
                    <a:cubicBezTo>
                      <a:pt x="15" y="16"/>
                      <a:pt x="16" y="13"/>
                      <a:pt x="17" y="12"/>
                    </a:cubicBezTo>
                    <a:cubicBezTo>
                      <a:pt x="17" y="13"/>
                      <a:pt x="16" y="13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5" y="18"/>
                      <a:pt x="13" y="19"/>
                      <a:pt x="12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1"/>
                      <a:pt x="12" y="23"/>
                      <a:pt x="12" y="22"/>
                    </a:cubicBezTo>
                    <a:cubicBezTo>
                      <a:pt x="13" y="21"/>
                      <a:pt x="12" y="23"/>
                      <a:pt x="12" y="22"/>
                    </a:cubicBezTo>
                    <a:cubicBezTo>
                      <a:pt x="13" y="21"/>
                      <a:pt x="14" y="19"/>
                      <a:pt x="14" y="20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3" y="21"/>
                      <a:pt x="13" y="22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4" y="24"/>
                      <a:pt x="16" y="20"/>
                    </a:cubicBezTo>
                    <a:cubicBezTo>
                      <a:pt x="16" y="22"/>
                      <a:pt x="16" y="22"/>
                      <a:pt x="15" y="23"/>
                    </a:cubicBezTo>
                    <a:cubicBezTo>
                      <a:pt x="16" y="23"/>
                      <a:pt x="16" y="22"/>
                      <a:pt x="16" y="2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5"/>
                      <a:pt x="16" y="23"/>
                      <a:pt x="17" y="2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5"/>
                      <a:pt x="17" y="23"/>
                      <a:pt x="17" y="2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2"/>
                      <a:pt x="18" y="22"/>
                      <a:pt x="17" y="24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4"/>
                      <a:pt x="18" y="24"/>
                      <a:pt x="18" y="24"/>
                    </a:cubicBezTo>
                    <a:cubicBezTo>
                      <a:pt x="18" y="24"/>
                      <a:pt x="18" y="23"/>
                      <a:pt x="18" y="24"/>
                    </a:cubicBezTo>
                    <a:cubicBezTo>
                      <a:pt x="18" y="23"/>
                      <a:pt x="19" y="23"/>
                      <a:pt x="20" y="21"/>
                    </a:cubicBezTo>
                    <a:cubicBezTo>
                      <a:pt x="21" y="19"/>
                      <a:pt x="19" y="22"/>
                      <a:pt x="20" y="21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3"/>
                      <a:pt x="19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5"/>
                      <a:pt x="20" y="23"/>
                      <a:pt x="20" y="24"/>
                    </a:cubicBezTo>
                    <a:cubicBezTo>
                      <a:pt x="20" y="24"/>
                      <a:pt x="22" y="22"/>
                      <a:pt x="22" y="22"/>
                    </a:cubicBezTo>
                    <a:cubicBezTo>
                      <a:pt x="24" y="20"/>
                      <a:pt x="21" y="24"/>
                      <a:pt x="20" y="25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2" y="24"/>
                      <a:pt x="22" y="23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5"/>
                      <a:pt x="21" y="26"/>
                      <a:pt x="21" y="26"/>
                    </a:cubicBezTo>
                    <a:cubicBezTo>
                      <a:pt x="22" y="24"/>
                      <a:pt x="22" y="25"/>
                      <a:pt x="23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1" y="26"/>
                      <a:pt x="23" y="24"/>
                      <a:pt x="24" y="24"/>
                    </a:cubicBezTo>
                    <a:cubicBezTo>
                      <a:pt x="24" y="23"/>
                      <a:pt x="23" y="24"/>
                      <a:pt x="23" y="25"/>
                    </a:cubicBezTo>
                    <a:cubicBezTo>
                      <a:pt x="22" y="25"/>
                      <a:pt x="23" y="25"/>
                      <a:pt x="23" y="25"/>
                    </a:cubicBezTo>
                    <a:cubicBezTo>
                      <a:pt x="22" y="26"/>
                      <a:pt x="23" y="25"/>
                      <a:pt x="22" y="26"/>
                    </a:cubicBezTo>
                    <a:cubicBezTo>
                      <a:pt x="22" y="26"/>
                      <a:pt x="23" y="25"/>
                      <a:pt x="23" y="25"/>
                    </a:cubicBezTo>
                    <a:cubicBezTo>
                      <a:pt x="23" y="25"/>
                      <a:pt x="24" y="25"/>
                      <a:pt x="23" y="26"/>
                    </a:cubicBezTo>
                    <a:cubicBezTo>
                      <a:pt x="23" y="26"/>
                      <a:pt x="23" y="26"/>
                      <a:pt x="24" y="25"/>
                    </a:cubicBezTo>
                    <a:cubicBezTo>
                      <a:pt x="24" y="25"/>
                      <a:pt x="24" y="24"/>
                      <a:pt x="25" y="24"/>
                    </a:cubicBezTo>
                    <a:cubicBezTo>
                      <a:pt x="25" y="24"/>
                      <a:pt x="25" y="23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6" y="23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5" y="24"/>
                      <a:pt x="25" y="24"/>
                      <a:pt x="26" y="24"/>
                    </a:cubicBezTo>
                    <a:cubicBezTo>
                      <a:pt x="25" y="25"/>
                      <a:pt x="23" y="27"/>
                      <a:pt x="23" y="27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6"/>
                      <a:pt x="24" y="27"/>
                    </a:cubicBezTo>
                    <a:cubicBezTo>
                      <a:pt x="24" y="28"/>
                      <a:pt x="27" y="24"/>
                      <a:pt x="27" y="25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6"/>
                      <a:pt x="25" y="28"/>
                      <a:pt x="25" y="27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4" y="29"/>
                      <a:pt x="27" y="27"/>
                      <a:pt x="26" y="29"/>
                    </a:cubicBezTo>
                    <a:cubicBezTo>
                      <a:pt x="27" y="27"/>
                      <a:pt x="26" y="29"/>
                      <a:pt x="27" y="28"/>
                    </a:cubicBezTo>
                    <a:cubicBezTo>
                      <a:pt x="25" y="30"/>
                      <a:pt x="27" y="28"/>
                      <a:pt x="26" y="29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7" y="29"/>
                      <a:pt x="31" y="25"/>
                      <a:pt x="29" y="27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6" y="31"/>
                      <a:pt x="29" y="27"/>
                      <a:pt x="28" y="30"/>
                    </a:cubicBezTo>
                    <a:cubicBezTo>
                      <a:pt x="28" y="29"/>
                      <a:pt x="29" y="28"/>
                      <a:pt x="30" y="27"/>
                    </a:cubicBezTo>
                    <a:cubicBezTo>
                      <a:pt x="30" y="28"/>
                      <a:pt x="29" y="29"/>
                      <a:pt x="29" y="30"/>
                    </a:cubicBezTo>
                    <a:cubicBezTo>
                      <a:pt x="29" y="29"/>
                      <a:pt x="30" y="29"/>
                      <a:pt x="29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31"/>
                      <a:pt x="29" y="30"/>
                      <a:pt x="30" y="30"/>
                    </a:cubicBezTo>
                    <a:cubicBezTo>
                      <a:pt x="28" y="31"/>
                      <a:pt x="29" y="31"/>
                      <a:pt x="29" y="32"/>
                    </a:cubicBezTo>
                    <a:cubicBezTo>
                      <a:pt x="31" y="30"/>
                      <a:pt x="29" y="33"/>
                      <a:pt x="31" y="31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31" y="31"/>
                      <a:pt x="32" y="29"/>
                      <a:pt x="32" y="29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9" y="33"/>
                      <a:pt x="31" y="31"/>
                      <a:pt x="30" y="32"/>
                    </a:cubicBezTo>
                    <a:cubicBezTo>
                      <a:pt x="31" y="31"/>
                      <a:pt x="30" y="32"/>
                      <a:pt x="31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3" y="30"/>
                      <a:pt x="31" y="32"/>
                      <a:pt x="31" y="32"/>
                    </a:cubicBezTo>
                    <a:cubicBezTo>
                      <a:pt x="31" y="33"/>
                      <a:pt x="31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1" y="33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0" y="34"/>
                      <a:pt x="32" y="33"/>
                      <a:pt x="32" y="32"/>
                    </a:cubicBezTo>
                    <a:cubicBezTo>
                      <a:pt x="32" y="34"/>
                      <a:pt x="33" y="33"/>
                      <a:pt x="34" y="33"/>
                    </a:cubicBezTo>
                    <a:cubicBezTo>
                      <a:pt x="34" y="33"/>
                      <a:pt x="33" y="33"/>
                      <a:pt x="33" y="33"/>
                    </a:cubicBezTo>
                    <a:cubicBezTo>
                      <a:pt x="34" y="33"/>
                      <a:pt x="35" y="32"/>
                      <a:pt x="34" y="33"/>
                    </a:cubicBezTo>
                    <a:cubicBezTo>
                      <a:pt x="35" y="32"/>
                      <a:pt x="33" y="34"/>
                      <a:pt x="34" y="34"/>
                    </a:cubicBezTo>
                    <a:cubicBezTo>
                      <a:pt x="33" y="34"/>
                      <a:pt x="35" y="33"/>
                      <a:pt x="34" y="33"/>
                    </a:cubicBezTo>
                    <a:cubicBezTo>
                      <a:pt x="33" y="35"/>
                      <a:pt x="36" y="32"/>
                      <a:pt x="35" y="34"/>
                    </a:cubicBezTo>
                    <a:cubicBezTo>
                      <a:pt x="36" y="33"/>
                      <a:pt x="35" y="34"/>
                      <a:pt x="34" y="35"/>
                    </a:cubicBezTo>
                    <a:cubicBezTo>
                      <a:pt x="35" y="34"/>
                      <a:pt x="36" y="34"/>
                      <a:pt x="37" y="33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36" y="34"/>
                      <a:pt x="36" y="34"/>
                      <a:pt x="37" y="34"/>
                    </a:cubicBezTo>
                    <a:cubicBezTo>
                      <a:pt x="38" y="33"/>
                      <a:pt x="39" y="32"/>
                      <a:pt x="39" y="32"/>
                    </a:cubicBezTo>
                    <a:cubicBezTo>
                      <a:pt x="39" y="32"/>
                      <a:pt x="39" y="32"/>
                      <a:pt x="39" y="32"/>
                    </a:cubicBezTo>
                    <a:cubicBezTo>
                      <a:pt x="40" y="32"/>
                      <a:pt x="40" y="32"/>
                      <a:pt x="40" y="32"/>
                    </a:cubicBezTo>
                    <a:cubicBezTo>
                      <a:pt x="39" y="33"/>
                      <a:pt x="39" y="32"/>
                      <a:pt x="39" y="33"/>
                    </a:cubicBezTo>
                    <a:cubicBezTo>
                      <a:pt x="37" y="35"/>
                      <a:pt x="38" y="34"/>
                      <a:pt x="38" y="35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40" y="33"/>
                      <a:pt x="38" y="35"/>
                      <a:pt x="38" y="35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2" y="32"/>
                      <a:pt x="41" y="33"/>
                      <a:pt x="40" y="34"/>
                    </a:cubicBezTo>
                    <a:cubicBezTo>
                      <a:pt x="40" y="34"/>
                      <a:pt x="42" y="32"/>
                      <a:pt x="44" y="31"/>
                    </a:cubicBezTo>
                    <a:cubicBezTo>
                      <a:pt x="44" y="31"/>
                      <a:pt x="45" y="31"/>
                      <a:pt x="45" y="31"/>
                    </a:cubicBezTo>
                    <a:cubicBezTo>
                      <a:pt x="44" y="32"/>
                      <a:pt x="45" y="31"/>
                      <a:pt x="44" y="32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3" y="33"/>
                      <a:pt x="41" y="34"/>
                      <a:pt x="40" y="35"/>
                    </a:cubicBezTo>
                    <a:cubicBezTo>
                      <a:pt x="41" y="35"/>
                      <a:pt x="41" y="36"/>
                      <a:pt x="41" y="36"/>
                    </a:cubicBezTo>
                    <a:cubicBezTo>
                      <a:pt x="43" y="34"/>
                      <a:pt x="42" y="35"/>
                      <a:pt x="44" y="34"/>
                    </a:cubicBezTo>
                    <a:cubicBezTo>
                      <a:pt x="44" y="34"/>
                      <a:pt x="43" y="35"/>
                      <a:pt x="42" y="36"/>
                    </a:cubicBezTo>
                    <a:cubicBezTo>
                      <a:pt x="43" y="35"/>
                      <a:pt x="43" y="36"/>
                      <a:pt x="43" y="36"/>
                    </a:cubicBezTo>
                    <a:cubicBezTo>
                      <a:pt x="43" y="36"/>
                      <a:pt x="43" y="36"/>
                      <a:pt x="43" y="36"/>
                    </a:cubicBezTo>
                    <a:cubicBezTo>
                      <a:pt x="44" y="36"/>
                      <a:pt x="43" y="37"/>
                      <a:pt x="45" y="36"/>
                    </a:cubicBezTo>
                    <a:cubicBezTo>
                      <a:pt x="44" y="37"/>
                      <a:pt x="44" y="37"/>
                      <a:pt x="44" y="37"/>
                    </a:cubicBezTo>
                    <a:cubicBezTo>
                      <a:pt x="44" y="37"/>
                      <a:pt x="47" y="34"/>
                      <a:pt x="46" y="36"/>
                    </a:cubicBezTo>
                    <a:cubicBezTo>
                      <a:pt x="45" y="36"/>
                      <a:pt x="45" y="36"/>
                      <a:pt x="45" y="36"/>
                    </a:cubicBezTo>
                    <a:cubicBezTo>
                      <a:pt x="46" y="36"/>
                      <a:pt x="44" y="38"/>
                      <a:pt x="46" y="36"/>
                    </a:cubicBezTo>
                    <a:cubicBezTo>
                      <a:pt x="45" y="37"/>
                      <a:pt x="45" y="37"/>
                      <a:pt x="45" y="37"/>
                    </a:cubicBezTo>
                    <a:cubicBezTo>
                      <a:pt x="45" y="37"/>
                      <a:pt x="45" y="37"/>
                      <a:pt x="47" y="36"/>
                    </a:cubicBezTo>
                    <a:cubicBezTo>
                      <a:pt x="45" y="38"/>
                      <a:pt x="45" y="38"/>
                      <a:pt x="45" y="38"/>
                    </a:cubicBezTo>
                    <a:cubicBezTo>
                      <a:pt x="45" y="39"/>
                      <a:pt x="47" y="36"/>
                      <a:pt x="47" y="37"/>
                    </a:cubicBezTo>
                    <a:cubicBezTo>
                      <a:pt x="47" y="37"/>
                      <a:pt x="46" y="38"/>
                      <a:pt x="46" y="38"/>
                    </a:cubicBezTo>
                    <a:cubicBezTo>
                      <a:pt x="47" y="37"/>
                      <a:pt x="47" y="38"/>
                      <a:pt x="47" y="38"/>
                    </a:cubicBezTo>
                    <a:cubicBezTo>
                      <a:pt x="46" y="39"/>
                      <a:pt x="46" y="39"/>
                      <a:pt x="46" y="39"/>
                    </a:cubicBezTo>
                    <a:cubicBezTo>
                      <a:pt x="47" y="40"/>
                      <a:pt x="47" y="41"/>
                      <a:pt x="50" y="41"/>
                    </a:cubicBezTo>
                    <a:cubicBezTo>
                      <a:pt x="48" y="42"/>
                      <a:pt x="48" y="41"/>
                      <a:pt x="47" y="43"/>
                    </a:cubicBezTo>
                    <a:cubicBezTo>
                      <a:pt x="49" y="41"/>
                      <a:pt x="48" y="42"/>
                      <a:pt x="49" y="42"/>
                    </a:cubicBezTo>
                    <a:cubicBezTo>
                      <a:pt x="48" y="42"/>
                      <a:pt x="48" y="42"/>
                      <a:pt x="48" y="42"/>
                    </a:cubicBezTo>
                    <a:cubicBezTo>
                      <a:pt x="49" y="42"/>
                      <a:pt x="48" y="43"/>
                      <a:pt x="48" y="43"/>
                    </a:cubicBezTo>
                    <a:cubicBezTo>
                      <a:pt x="49" y="43"/>
                      <a:pt x="49" y="43"/>
                      <a:pt x="49" y="43"/>
                    </a:cubicBezTo>
                    <a:cubicBezTo>
                      <a:pt x="50" y="42"/>
                      <a:pt x="47" y="45"/>
                      <a:pt x="49" y="43"/>
                    </a:cubicBezTo>
                    <a:cubicBezTo>
                      <a:pt x="48" y="44"/>
                      <a:pt x="48" y="44"/>
                      <a:pt x="48" y="44"/>
                    </a:cubicBezTo>
                    <a:cubicBezTo>
                      <a:pt x="50" y="43"/>
                      <a:pt x="47" y="45"/>
                      <a:pt x="49" y="44"/>
                    </a:cubicBezTo>
                    <a:cubicBezTo>
                      <a:pt x="49" y="44"/>
                      <a:pt x="49" y="44"/>
                      <a:pt x="49" y="44"/>
                    </a:cubicBezTo>
                    <a:cubicBezTo>
                      <a:pt x="48" y="45"/>
                      <a:pt x="51" y="43"/>
                      <a:pt x="50" y="44"/>
                    </a:cubicBezTo>
                    <a:cubicBezTo>
                      <a:pt x="50" y="44"/>
                      <a:pt x="51" y="44"/>
                      <a:pt x="53" y="43"/>
                    </a:cubicBezTo>
                    <a:cubicBezTo>
                      <a:pt x="51" y="44"/>
                      <a:pt x="51" y="44"/>
                      <a:pt x="51" y="44"/>
                    </a:cubicBezTo>
                    <a:cubicBezTo>
                      <a:pt x="52" y="44"/>
                      <a:pt x="52" y="46"/>
                      <a:pt x="55" y="45"/>
                    </a:cubicBezTo>
                    <a:cubicBezTo>
                      <a:pt x="54" y="45"/>
                      <a:pt x="54" y="45"/>
                      <a:pt x="54" y="45"/>
                    </a:cubicBezTo>
                    <a:cubicBezTo>
                      <a:pt x="56" y="44"/>
                      <a:pt x="52" y="48"/>
                      <a:pt x="56" y="45"/>
                    </a:cubicBezTo>
                    <a:cubicBezTo>
                      <a:pt x="58" y="45"/>
                      <a:pt x="58" y="45"/>
                      <a:pt x="58" y="45"/>
                    </a:cubicBezTo>
                    <a:cubicBezTo>
                      <a:pt x="56" y="46"/>
                      <a:pt x="56" y="46"/>
                      <a:pt x="56" y="46"/>
                    </a:cubicBezTo>
                    <a:cubicBezTo>
                      <a:pt x="57" y="46"/>
                      <a:pt x="56" y="46"/>
                      <a:pt x="58" y="46"/>
                    </a:cubicBezTo>
                    <a:cubicBezTo>
                      <a:pt x="56" y="46"/>
                      <a:pt x="56" y="46"/>
                      <a:pt x="56" y="46"/>
                    </a:cubicBezTo>
                    <a:cubicBezTo>
                      <a:pt x="56" y="47"/>
                      <a:pt x="59" y="46"/>
                      <a:pt x="58" y="46"/>
                    </a:cubicBezTo>
                    <a:cubicBezTo>
                      <a:pt x="57" y="46"/>
                      <a:pt x="57" y="46"/>
                      <a:pt x="57" y="46"/>
                    </a:cubicBezTo>
                    <a:cubicBezTo>
                      <a:pt x="55" y="49"/>
                      <a:pt x="54" y="52"/>
                      <a:pt x="58" y="51"/>
                    </a:cubicBezTo>
                    <a:cubicBezTo>
                      <a:pt x="59" y="50"/>
                      <a:pt x="56" y="52"/>
                      <a:pt x="56" y="52"/>
                    </a:cubicBezTo>
                    <a:cubicBezTo>
                      <a:pt x="60" y="51"/>
                      <a:pt x="56" y="55"/>
                      <a:pt x="61" y="53"/>
                    </a:cubicBezTo>
                    <a:cubicBezTo>
                      <a:pt x="63" y="53"/>
                      <a:pt x="68" y="50"/>
                      <a:pt x="68" y="50"/>
                    </a:cubicBezTo>
                    <a:cubicBezTo>
                      <a:pt x="65" y="50"/>
                      <a:pt x="66" y="47"/>
                      <a:pt x="68" y="44"/>
                    </a:cubicBezTo>
                    <a:cubicBezTo>
                      <a:pt x="67" y="44"/>
                      <a:pt x="66" y="43"/>
                      <a:pt x="66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23" name="Freeform 374"/>
              <p:cNvSpPr/>
              <p:nvPr/>
            </p:nvSpPr>
            <p:spPr bwMode="auto">
              <a:xfrm>
                <a:off x="3472" y="2077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24" name="Freeform 375"/>
              <p:cNvSpPr/>
              <p:nvPr/>
            </p:nvSpPr>
            <p:spPr bwMode="auto">
              <a:xfrm>
                <a:off x="4219" y="2506"/>
                <a:ext cx="2" cy="4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25" name="Freeform 376"/>
              <p:cNvSpPr/>
              <p:nvPr/>
            </p:nvSpPr>
            <p:spPr bwMode="auto">
              <a:xfrm>
                <a:off x="4228" y="2482"/>
                <a:ext cx="6" cy="3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26" name="Freeform 377"/>
              <p:cNvSpPr/>
              <p:nvPr/>
            </p:nvSpPr>
            <p:spPr bwMode="auto">
              <a:xfrm>
                <a:off x="3472" y="2073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  <a:gd name="T3" fmla="*/ 1 h 1"/>
                  <a:gd name="T4" fmla="*/ 1 h 1"/>
                  <a:gd name="T5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27" name="Freeform 378"/>
              <p:cNvSpPr/>
              <p:nvPr/>
            </p:nvSpPr>
            <p:spPr bwMode="auto">
              <a:xfrm>
                <a:off x="3472" y="20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28" name="Freeform 379"/>
              <p:cNvSpPr/>
              <p:nvPr/>
            </p:nvSpPr>
            <p:spPr bwMode="auto">
              <a:xfrm>
                <a:off x="4219" y="2510"/>
                <a:ext cx="5" cy="2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1" y="1"/>
                      <a:pt x="2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29" name="Freeform 380"/>
              <p:cNvSpPr/>
              <p:nvPr/>
            </p:nvSpPr>
            <p:spPr bwMode="auto">
              <a:xfrm>
                <a:off x="4221" y="2514"/>
                <a:ext cx="3" cy="4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1" y="1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30" name="Oval 381"/>
              <p:cNvSpPr>
                <a:spLocks noChangeArrowheads="1"/>
              </p:cNvSpPr>
              <p:nvPr/>
            </p:nvSpPr>
            <p:spPr bwMode="auto">
              <a:xfrm>
                <a:off x="3905" y="2275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31" name="Freeform 382"/>
              <p:cNvSpPr/>
              <p:nvPr/>
            </p:nvSpPr>
            <p:spPr bwMode="auto">
              <a:xfrm>
                <a:off x="4217" y="2510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32" name="Freeform 383"/>
              <p:cNvSpPr/>
              <p:nvPr/>
            </p:nvSpPr>
            <p:spPr bwMode="auto">
              <a:xfrm>
                <a:off x="4296" y="255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33" name="Freeform 384"/>
              <p:cNvSpPr/>
              <p:nvPr/>
            </p:nvSpPr>
            <p:spPr bwMode="auto">
              <a:xfrm>
                <a:off x="4289" y="25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34" name="Freeform 385"/>
              <p:cNvSpPr/>
              <p:nvPr/>
            </p:nvSpPr>
            <p:spPr bwMode="auto">
              <a:xfrm>
                <a:off x="4296" y="2552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35" name="Freeform 386"/>
              <p:cNvSpPr/>
              <p:nvPr/>
            </p:nvSpPr>
            <p:spPr bwMode="auto">
              <a:xfrm>
                <a:off x="4306" y="2555"/>
                <a:ext cx="2" cy="4"/>
              </a:xfrm>
              <a:custGeom>
                <a:avLst/>
                <a:gdLst>
                  <a:gd name="T0" fmla="*/ 0 w 2"/>
                  <a:gd name="T1" fmla="*/ 4 h 4"/>
                  <a:gd name="T2" fmla="*/ 0 w 2"/>
                  <a:gd name="T3" fmla="*/ 4 h 4"/>
                  <a:gd name="T4" fmla="*/ 2 w 2"/>
                  <a:gd name="T5" fmla="*/ 0 h 4"/>
                  <a:gd name="T6" fmla="*/ 0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lnTo>
                      <a:pt x="0" y="4"/>
                    </a:lnTo>
                    <a:lnTo>
                      <a:pt x="2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36" name="Freeform 387"/>
              <p:cNvSpPr/>
              <p:nvPr/>
            </p:nvSpPr>
            <p:spPr bwMode="auto">
              <a:xfrm>
                <a:off x="3903" y="2275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37" name="Freeform 388"/>
              <p:cNvSpPr/>
              <p:nvPr/>
            </p:nvSpPr>
            <p:spPr bwMode="auto">
              <a:xfrm>
                <a:off x="3901" y="257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38" name="Freeform 389"/>
              <p:cNvSpPr/>
              <p:nvPr/>
            </p:nvSpPr>
            <p:spPr bwMode="auto">
              <a:xfrm>
                <a:off x="4285" y="25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39" name="Freeform 390"/>
              <p:cNvSpPr/>
              <p:nvPr/>
            </p:nvSpPr>
            <p:spPr bwMode="auto">
              <a:xfrm>
                <a:off x="3472" y="2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40" name="Rectangle 391"/>
              <p:cNvSpPr>
                <a:spLocks noChangeArrowheads="1"/>
              </p:cNvSpPr>
              <p:nvPr/>
            </p:nvSpPr>
            <p:spPr bwMode="auto">
              <a:xfrm>
                <a:off x="3472" y="2079"/>
                <a:ext cx="1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41" name="Freeform 392"/>
              <p:cNvSpPr/>
              <p:nvPr/>
            </p:nvSpPr>
            <p:spPr bwMode="auto">
              <a:xfrm>
                <a:off x="4277" y="2495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42" name="Freeform 393"/>
              <p:cNvSpPr/>
              <p:nvPr/>
            </p:nvSpPr>
            <p:spPr bwMode="auto">
              <a:xfrm>
                <a:off x="3472" y="2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43" name="Freeform 394"/>
              <p:cNvSpPr/>
              <p:nvPr/>
            </p:nvSpPr>
            <p:spPr bwMode="auto">
              <a:xfrm>
                <a:off x="4255" y="25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44" name="Freeform 395"/>
              <p:cNvSpPr/>
              <p:nvPr/>
            </p:nvSpPr>
            <p:spPr bwMode="auto">
              <a:xfrm>
                <a:off x="3678" y="2461"/>
                <a:ext cx="19" cy="13"/>
              </a:xfrm>
              <a:custGeom>
                <a:avLst/>
                <a:gdLst>
                  <a:gd name="T0" fmla="*/ 0 w 9"/>
                  <a:gd name="T1" fmla="*/ 0 h 6"/>
                  <a:gd name="T2" fmla="*/ 9 w 9"/>
                  <a:gd name="T3" fmla="*/ 6 h 6"/>
                  <a:gd name="T4" fmla="*/ 0 w 9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cubicBezTo>
                      <a:pt x="9" y="6"/>
                      <a:pt x="9" y="6"/>
                      <a:pt x="9" y="6"/>
                    </a:cubicBezTo>
                    <a:cubicBezTo>
                      <a:pt x="6" y="3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45" name="Freeform 396"/>
              <p:cNvSpPr/>
              <p:nvPr/>
            </p:nvSpPr>
            <p:spPr bwMode="auto">
              <a:xfrm>
                <a:off x="3496" y="2319"/>
                <a:ext cx="4" cy="6"/>
              </a:xfrm>
              <a:custGeom>
                <a:avLst/>
                <a:gdLst>
                  <a:gd name="T0" fmla="*/ 1 w 2"/>
                  <a:gd name="T1" fmla="*/ 1 h 3"/>
                  <a:gd name="T2" fmla="*/ 2 w 2"/>
                  <a:gd name="T3" fmla="*/ 3 h 3"/>
                  <a:gd name="T4" fmla="*/ 2 w 2"/>
                  <a:gd name="T5" fmla="*/ 1 h 3"/>
                  <a:gd name="T6" fmla="*/ 1 w 2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1"/>
                    </a:moveTo>
                    <a:cubicBezTo>
                      <a:pt x="2" y="2"/>
                      <a:pt x="2" y="2"/>
                      <a:pt x="2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46" name="Freeform 397"/>
              <p:cNvSpPr/>
              <p:nvPr/>
            </p:nvSpPr>
            <p:spPr bwMode="auto">
              <a:xfrm>
                <a:off x="3483" y="2156"/>
                <a:ext cx="6" cy="4"/>
              </a:xfrm>
              <a:custGeom>
                <a:avLst/>
                <a:gdLst>
                  <a:gd name="T0" fmla="*/ 2 w 3"/>
                  <a:gd name="T1" fmla="*/ 1 h 2"/>
                  <a:gd name="T2" fmla="*/ 1 w 3"/>
                  <a:gd name="T3" fmla="*/ 2 h 2"/>
                  <a:gd name="T4" fmla="*/ 2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0" y="0"/>
                      <a:pt x="3" y="1"/>
                      <a:pt x="1" y="2"/>
                    </a:cubicBezTo>
                    <a:cubicBezTo>
                      <a:pt x="2" y="2"/>
                      <a:pt x="2" y="2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47" name="Freeform 398"/>
              <p:cNvSpPr/>
              <p:nvPr/>
            </p:nvSpPr>
            <p:spPr bwMode="auto">
              <a:xfrm>
                <a:off x="3534" y="2347"/>
                <a:ext cx="13" cy="6"/>
              </a:xfrm>
              <a:custGeom>
                <a:avLst/>
                <a:gdLst>
                  <a:gd name="T0" fmla="*/ 0 w 6"/>
                  <a:gd name="T1" fmla="*/ 0 h 3"/>
                  <a:gd name="T2" fmla="*/ 4 w 6"/>
                  <a:gd name="T3" fmla="*/ 3 h 3"/>
                  <a:gd name="T4" fmla="*/ 0 w 6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cubicBezTo>
                      <a:pt x="0" y="2"/>
                      <a:pt x="3" y="3"/>
                      <a:pt x="4" y="3"/>
                    </a:cubicBezTo>
                    <a:cubicBezTo>
                      <a:pt x="6" y="3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48" name="Freeform 399"/>
              <p:cNvSpPr/>
              <p:nvPr/>
            </p:nvSpPr>
            <p:spPr bwMode="auto">
              <a:xfrm>
                <a:off x="3466" y="2090"/>
                <a:ext cx="4" cy="4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49" name="Freeform 400"/>
              <p:cNvSpPr/>
              <p:nvPr/>
            </p:nvSpPr>
            <p:spPr bwMode="auto">
              <a:xfrm>
                <a:off x="3466" y="2103"/>
                <a:ext cx="4" cy="0"/>
              </a:xfrm>
              <a:custGeom>
                <a:avLst/>
                <a:gdLst>
                  <a:gd name="T0" fmla="*/ 0 w 2"/>
                  <a:gd name="T1" fmla="*/ 1 w 2"/>
                  <a:gd name="T2" fmla="*/ 1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50" name="Freeform 401"/>
              <p:cNvSpPr/>
              <p:nvPr/>
            </p:nvSpPr>
            <p:spPr bwMode="auto">
              <a:xfrm>
                <a:off x="3477" y="2152"/>
                <a:ext cx="4" cy="8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2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2" y="3"/>
                      <a:pt x="1" y="1"/>
                      <a:pt x="1" y="0"/>
                    </a:cubicBezTo>
                    <a:cubicBezTo>
                      <a:pt x="0" y="2"/>
                      <a:pt x="1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51" name="Freeform 402"/>
              <p:cNvSpPr/>
              <p:nvPr/>
            </p:nvSpPr>
            <p:spPr bwMode="auto">
              <a:xfrm>
                <a:off x="3466" y="2096"/>
                <a:ext cx="8" cy="5"/>
              </a:xfrm>
              <a:custGeom>
                <a:avLst/>
                <a:gdLst>
                  <a:gd name="T0" fmla="*/ 0 w 4"/>
                  <a:gd name="T1" fmla="*/ 2 h 2"/>
                  <a:gd name="T2" fmla="*/ 0 w 4"/>
                  <a:gd name="T3" fmla="*/ 2 h 2"/>
                  <a:gd name="T4" fmla="*/ 2 w 4"/>
                  <a:gd name="T5" fmla="*/ 2 h 2"/>
                  <a:gd name="T6" fmla="*/ 2 w 4"/>
                  <a:gd name="T7" fmla="*/ 1 h 2"/>
                  <a:gd name="T8" fmla="*/ 4 w 4"/>
                  <a:gd name="T9" fmla="*/ 0 h 2"/>
                  <a:gd name="T10" fmla="*/ 0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3" y="1"/>
                      <a:pt x="2" y="1"/>
                    </a:cubicBezTo>
                    <a:cubicBezTo>
                      <a:pt x="3" y="0"/>
                      <a:pt x="4" y="1"/>
                      <a:pt x="4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52" name="Freeform 403"/>
              <p:cNvSpPr/>
              <p:nvPr/>
            </p:nvSpPr>
            <p:spPr bwMode="auto">
              <a:xfrm>
                <a:off x="3470" y="210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53" name="Freeform 404"/>
              <p:cNvSpPr/>
              <p:nvPr/>
            </p:nvSpPr>
            <p:spPr bwMode="auto">
              <a:xfrm>
                <a:off x="3718" y="2501"/>
                <a:ext cx="5" cy="5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1" y="2"/>
                      <a:pt x="2" y="1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  <a:cubicBezTo>
                      <a:pt x="0" y="0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254" name="Freeform 405"/>
              <p:cNvSpPr/>
              <p:nvPr/>
            </p:nvSpPr>
            <p:spPr bwMode="auto">
              <a:xfrm>
                <a:off x="3629" y="2417"/>
                <a:ext cx="7" cy="6"/>
              </a:xfrm>
              <a:custGeom>
                <a:avLst/>
                <a:gdLst>
                  <a:gd name="T0" fmla="*/ 2 w 3"/>
                  <a:gd name="T1" fmla="*/ 3 h 3"/>
                  <a:gd name="T2" fmla="*/ 0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2"/>
                      <a:pt x="1" y="1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/>
                  <a:ea typeface="微软雅黑"/>
                  <a:sym typeface="Arial"/>
                </a:endParaRPr>
              </a:p>
            </p:txBody>
          </p:sp>
        </p:grpSp>
        <p:sp>
          <p:nvSpPr>
            <p:cNvPr id="7" name="Freeform 407"/>
            <p:cNvSpPr/>
            <p:nvPr/>
          </p:nvSpPr>
          <p:spPr bwMode="auto">
            <a:xfrm>
              <a:off x="3716" y="2495"/>
              <a:ext cx="5" cy="4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0 h 2"/>
                <a:gd name="T4" fmla="*/ 2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1"/>
                    <a:pt x="1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8" name="Freeform 408"/>
            <p:cNvSpPr/>
            <p:nvPr/>
          </p:nvSpPr>
          <p:spPr bwMode="auto">
            <a:xfrm>
              <a:off x="3706" y="2480"/>
              <a:ext cx="10" cy="15"/>
            </a:xfrm>
            <a:custGeom>
              <a:avLst/>
              <a:gdLst>
                <a:gd name="T0" fmla="*/ 5 w 5"/>
                <a:gd name="T1" fmla="*/ 7 h 7"/>
                <a:gd name="T2" fmla="*/ 2 w 5"/>
                <a:gd name="T3" fmla="*/ 3 h 7"/>
                <a:gd name="T4" fmla="*/ 2 w 5"/>
                <a:gd name="T5" fmla="*/ 1 h 7"/>
                <a:gd name="T6" fmla="*/ 3 w 5"/>
                <a:gd name="T7" fmla="*/ 7 h 7"/>
                <a:gd name="T8" fmla="*/ 3 w 5"/>
                <a:gd name="T9" fmla="*/ 7 h 7"/>
                <a:gd name="T10" fmla="*/ 5 w 5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7">
                  <a:moveTo>
                    <a:pt x="5" y="7"/>
                  </a:moveTo>
                  <a:cubicBezTo>
                    <a:pt x="4" y="5"/>
                    <a:pt x="4" y="3"/>
                    <a:pt x="2" y="3"/>
                  </a:cubicBezTo>
                  <a:cubicBezTo>
                    <a:pt x="1" y="1"/>
                    <a:pt x="4" y="3"/>
                    <a:pt x="2" y="1"/>
                  </a:cubicBezTo>
                  <a:cubicBezTo>
                    <a:pt x="0" y="0"/>
                    <a:pt x="1" y="4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9" name="Freeform 409"/>
            <p:cNvSpPr/>
            <p:nvPr/>
          </p:nvSpPr>
          <p:spPr bwMode="auto">
            <a:xfrm>
              <a:off x="3782" y="3038"/>
              <a:ext cx="2" cy="4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1 w 1"/>
                <a:gd name="T5" fmla="*/ 1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0" name="Freeform 410"/>
            <p:cNvSpPr/>
            <p:nvPr/>
          </p:nvSpPr>
          <p:spPr bwMode="auto">
            <a:xfrm>
              <a:off x="3631" y="2249"/>
              <a:ext cx="3" cy="2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0 h 2"/>
                <a:gd name="T4" fmla="*/ 0 w 3"/>
                <a:gd name="T5" fmla="*/ 2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1" name="Freeform 411"/>
            <p:cNvSpPr/>
            <p:nvPr/>
          </p:nvSpPr>
          <p:spPr bwMode="auto">
            <a:xfrm>
              <a:off x="3988" y="3019"/>
              <a:ext cx="0" cy="2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2" name="Freeform 412"/>
            <p:cNvSpPr/>
            <p:nvPr/>
          </p:nvSpPr>
          <p:spPr bwMode="auto">
            <a:xfrm>
              <a:off x="3856" y="3002"/>
              <a:ext cx="0" cy="2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3" name="Freeform 413"/>
            <p:cNvSpPr/>
            <p:nvPr/>
          </p:nvSpPr>
          <p:spPr bwMode="auto">
            <a:xfrm>
              <a:off x="3924" y="2998"/>
              <a:ext cx="2" cy="2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4" name="Freeform 414"/>
            <p:cNvSpPr/>
            <p:nvPr/>
          </p:nvSpPr>
          <p:spPr bwMode="auto">
            <a:xfrm>
              <a:off x="3561" y="1990"/>
              <a:ext cx="3" cy="9"/>
            </a:xfrm>
            <a:custGeom>
              <a:avLst/>
              <a:gdLst>
                <a:gd name="T0" fmla="*/ 1 w 1"/>
                <a:gd name="T1" fmla="*/ 1 h 4"/>
                <a:gd name="T2" fmla="*/ 0 w 1"/>
                <a:gd name="T3" fmla="*/ 0 h 4"/>
                <a:gd name="T4" fmla="*/ 1 w 1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3"/>
                    <a:pt x="0" y="4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5" name="Freeform 415"/>
            <p:cNvSpPr/>
            <p:nvPr/>
          </p:nvSpPr>
          <p:spPr bwMode="auto">
            <a:xfrm>
              <a:off x="3795" y="3040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6" name="Freeform 416"/>
            <p:cNvSpPr/>
            <p:nvPr/>
          </p:nvSpPr>
          <p:spPr bwMode="auto">
            <a:xfrm>
              <a:off x="3958" y="30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7" name="Freeform 417"/>
            <p:cNvSpPr/>
            <p:nvPr/>
          </p:nvSpPr>
          <p:spPr bwMode="auto">
            <a:xfrm>
              <a:off x="3982" y="3027"/>
              <a:ext cx="0" cy="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8" name="Freeform 418"/>
            <p:cNvSpPr/>
            <p:nvPr/>
          </p:nvSpPr>
          <p:spPr bwMode="auto">
            <a:xfrm>
              <a:off x="3595" y="1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9" name="Freeform 419"/>
            <p:cNvSpPr/>
            <p:nvPr/>
          </p:nvSpPr>
          <p:spPr bwMode="auto">
            <a:xfrm>
              <a:off x="3757" y="2981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0" name="Freeform 420"/>
            <p:cNvSpPr/>
            <p:nvPr/>
          </p:nvSpPr>
          <p:spPr bwMode="auto">
            <a:xfrm>
              <a:off x="3627" y="1789"/>
              <a:ext cx="2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1" name="Freeform 421"/>
            <p:cNvSpPr/>
            <p:nvPr/>
          </p:nvSpPr>
          <p:spPr bwMode="auto">
            <a:xfrm>
              <a:off x="3578" y="179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2" name="Rectangle 422"/>
            <p:cNvSpPr>
              <a:spLocks noChangeArrowheads="1"/>
            </p:cNvSpPr>
            <p:nvPr/>
          </p:nvSpPr>
          <p:spPr bwMode="auto">
            <a:xfrm>
              <a:off x="3593" y="1825"/>
              <a:ext cx="1" cy="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3" name="Freeform 423"/>
            <p:cNvSpPr/>
            <p:nvPr/>
          </p:nvSpPr>
          <p:spPr bwMode="auto">
            <a:xfrm>
              <a:off x="3593" y="1825"/>
              <a:ext cx="0" cy="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4" name="Freeform 424"/>
            <p:cNvSpPr/>
            <p:nvPr/>
          </p:nvSpPr>
          <p:spPr bwMode="auto">
            <a:xfrm>
              <a:off x="3593" y="1825"/>
              <a:ext cx="0" cy="2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5" name="Freeform 425"/>
            <p:cNvSpPr/>
            <p:nvPr/>
          </p:nvSpPr>
          <p:spPr bwMode="auto">
            <a:xfrm>
              <a:off x="3638" y="2417"/>
              <a:ext cx="6" cy="6"/>
            </a:xfrm>
            <a:custGeom>
              <a:avLst/>
              <a:gdLst>
                <a:gd name="T0" fmla="*/ 1 w 3"/>
                <a:gd name="T1" fmla="*/ 2 h 3"/>
                <a:gd name="T2" fmla="*/ 3 w 3"/>
                <a:gd name="T3" fmla="*/ 2 h 3"/>
                <a:gd name="T4" fmla="*/ 1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2" y="2"/>
                    <a:pt x="3" y="3"/>
                    <a:pt x="3" y="2"/>
                  </a:cubicBezTo>
                  <a:cubicBezTo>
                    <a:pt x="0" y="0"/>
                    <a:pt x="0" y="0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8" name="Freeform 426"/>
            <p:cNvSpPr/>
            <p:nvPr/>
          </p:nvSpPr>
          <p:spPr bwMode="auto">
            <a:xfrm>
              <a:off x="3708" y="2743"/>
              <a:ext cx="2" cy="7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0 h 3"/>
                <a:gd name="T4" fmla="*/ 1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3"/>
                    <a:pt x="1" y="0"/>
                    <a:pt x="0" y="0"/>
                  </a:cubicBezTo>
                  <a:cubicBezTo>
                    <a:pt x="0" y="0"/>
                    <a:pt x="0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29" name="Freeform 427"/>
            <p:cNvSpPr/>
            <p:nvPr/>
          </p:nvSpPr>
          <p:spPr bwMode="auto">
            <a:xfrm>
              <a:off x="3714" y="2737"/>
              <a:ext cx="4" cy="2"/>
            </a:xfrm>
            <a:custGeom>
              <a:avLst/>
              <a:gdLst>
                <a:gd name="T0" fmla="*/ 1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1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2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30" name="Freeform 428"/>
            <p:cNvSpPr/>
            <p:nvPr/>
          </p:nvSpPr>
          <p:spPr bwMode="auto">
            <a:xfrm>
              <a:off x="3706" y="2737"/>
              <a:ext cx="10" cy="4"/>
            </a:xfrm>
            <a:custGeom>
              <a:avLst/>
              <a:gdLst>
                <a:gd name="T0" fmla="*/ 0 w 5"/>
                <a:gd name="T1" fmla="*/ 1 h 2"/>
                <a:gd name="T2" fmla="*/ 4 w 5"/>
                <a:gd name="T3" fmla="*/ 1 h 2"/>
                <a:gd name="T4" fmla="*/ 5 w 5"/>
                <a:gd name="T5" fmla="*/ 2 h 2"/>
                <a:gd name="T6" fmla="*/ 3 w 5"/>
                <a:gd name="T7" fmla="*/ 1 h 2"/>
                <a:gd name="T8" fmla="*/ 2 w 5"/>
                <a:gd name="T9" fmla="*/ 1 h 2"/>
                <a:gd name="T10" fmla="*/ 0 w 5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">
                  <a:moveTo>
                    <a:pt x="0" y="1"/>
                  </a:moveTo>
                  <a:cubicBezTo>
                    <a:pt x="1" y="2"/>
                    <a:pt x="3" y="2"/>
                    <a:pt x="4" y="1"/>
                  </a:cubicBezTo>
                  <a:cubicBezTo>
                    <a:pt x="4" y="1"/>
                    <a:pt x="5" y="2"/>
                    <a:pt x="5" y="2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1" y="0"/>
                    <a:pt x="2" y="1"/>
                  </a:cubicBezTo>
                  <a:cubicBezTo>
                    <a:pt x="2" y="1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31" name="Freeform 429"/>
            <p:cNvSpPr/>
            <p:nvPr/>
          </p:nvSpPr>
          <p:spPr bwMode="auto">
            <a:xfrm>
              <a:off x="3755" y="2718"/>
              <a:ext cx="4" cy="6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0 h 3"/>
                <a:gd name="T4" fmla="*/ 2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32" name="Freeform 430"/>
            <p:cNvSpPr/>
            <p:nvPr/>
          </p:nvSpPr>
          <p:spPr bwMode="auto">
            <a:xfrm>
              <a:off x="3761" y="2733"/>
              <a:ext cx="4" cy="17"/>
            </a:xfrm>
            <a:custGeom>
              <a:avLst/>
              <a:gdLst>
                <a:gd name="T0" fmla="*/ 1 w 2"/>
                <a:gd name="T1" fmla="*/ 7 h 8"/>
                <a:gd name="T2" fmla="*/ 0 w 2"/>
                <a:gd name="T3" fmla="*/ 3 h 8"/>
                <a:gd name="T4" fmla="*/ 1 w 2"/>
                <a:gd name="T5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8">
                  <a:moveTo>
                    <a:pt x="1" y="7"/>
                  </a:moveTo>
                  <a:cubicBezTo>
                    <a:pt x="2" y="0"/>
                    <a:pt x="1" y="8"/>
                    <a:pt x="0" y="3"/>
                  </a:cubicBezTo>
                  <a:cubicBezTo>
                    <a:pt x="0" y="5"/>
                    <a:pt x="0" y="6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33" name="Freeform 431"/>
            <p:cNvSpPr/>
            <p:nvPr/>
          </p:nvSpPr>
          <p:spPr bwMode="auto">
            <a:xfrm>
              <a:off x="3759" y="2720"/>
              <a:ext cx="2" cy="2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34" name="Freeform 432"/>
            <p:cNvSpPr/>
            <p:nvPr/>
          </p:nvSpPr>
          <p:spPr bwMode="auto">
            <a:xfrm>
              <a:off x="3761" y="2714"/>
              <a:ext cx="6" cy="12"/>
            </a:xfrm>
            <a:custGeom>
              <a:avLst/>
              <a:gdLst>
                <a:gd name="T0" fmla="*/ 0 w 3"/>
                <a:gd name="T1" fmla="*/ 5 h 6"/>
                <a:gd name="T2" fmla="*/ 3 w 3"/>
                <a:gd name="T3" fmla="*/ 3 h 6"/>
                <a:gd name="T4" fmla="*/ 0 w 3"/>
                <a:gd name="T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6">
                  <a:moveTo>
                    <a:pt x="0" y="5"/>
                  </a:moveTo>
                  <a:cubicBezTo>
                    <a:pt x="1" y="6"/>
                    <a:pt x="2" y="3"/>
                    <a:pt x="3" y="3"/>
                  </a:cubicBezTo>
                  <a:cubicBezTo>
                    <a:pt x="2" y="0"/>
                    <a:pt x="1" y="4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35" name="Freeform 433"/>
            <p:cNvSpPr/>
            <p:nvPr/>
          </p:nvSpPr>
          <p:spPr bwMode="auto">
            <a:xfrm>
              <a:off x="3712" y="2737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36" name="Freeform 434"/>
            <p:cNvSpPr>
              <a:spLocks noEditPoints="1"/>
            </p:cNvSpPr>
            <p:nvPr/>
          </p:nvSpPr>
          <p:spPr bwMode="auto">
            <a:xfrm>
              <a:off x="3742" y="2907"/>
              <a:ext cx="384" cy="146"/>
            </a:xfrm>
            <a:custGeom>
              <a:avLst/>
              <a:gdLst>
                <a:gd name="T0" fmla="*/ 150 w 181"/>
                <a:gd name="T1" fmla="*/ 21 h 69"/>
                <a:gd name="T2" fmla="*/ 144 w 181"/>
                <a:gd name="T3" fmla="*/ 25 h 69"/>
                <a:gd name="T4" fmla="*/ 103 w 181"/>
                <a:gd name="T5" fmla="*/ 42 h 69"/>
                <a:gd name="T6" fmla="*/ 91 w 181"/>
                <a:gd name="T7" fmla="*/ 45 h 69"/>
                <a:gd name="T8" fmla="*/ 79 w 181"/>
                <a:gd name="T9" fmla="*/ 44 h 69"/>
                <a:gd name="T10" fmla="*/ 60 w 181"/>
                <a:gd name="T11" fmla="*/ 44 h 69"/>
                <a:gd name="T12" fmla="*/ 50 w 181"/>
                <a:gd name="T13" fmla="*/ 47 h 69"/>
                <a:gd name="T14" fmla="*/ 32 w 181"/>
                <a:gd name="T15" fmla="*/ 47 h 69"/>
                <a:gd name="T16" fmla="*/ 22 w 181"/>
                <a:gd name="T17" fmla="*/ 44 h 69"/>
                <a:gd name="T18" fmla="*/ 10 w 181"/>
                <a:gd name="T19" fmla="*/ 39 h 69"/>
                <a:gd name="T20" fmla="*/ 10 w 181"/>
                <a:gd name="T21" fmla="*/ 37 h 69"/>
                <a:gd name="T22" fmla="*/ 10 w 181"/>
                <a:gd name="T23" fmla="*/ 35 h 69"/>
                <a:gd name="T24" fmla="*/ 10 w 181"/>
                <a:gd name="T25" fmla="*/ 34 h 69"/>
                <a:gd name="T26" fmla="*/ 10 w 181"/>
                <a:gd name="T27" fmla="*/ 30 h 69"/>
                <a:gd name="T28" fmla="*/ 2 w 181"/>
                <a:gd name="T29" fmla="*/ 32 h 69"/>
                <a:gd name="T30" fmla="*/ 6 w 181"/>
                <a:gd name="T31" fmla="*/ 44 h 69"/>
                <a:gd name="T32" fmla="*/ 10 w 181"/>
                <a:gd name="T33" fmla="*/ 51 h 69"/>
                <a:gd name="T34" fmla="*/ 4 w 181"/>
                <a:gd name="T35" fmla="*/ 55 h 69"/>
                <a:gd name="T36" fmla="*/ 8 w 181"/>
                <a:gd name="T37" fmla="*/ 58 h 69"/>
                <a:gd name="T38" fmla="*/ 13 w 181"/>
                <a:gd name="T39" fmla="*/ 57 h 69"/>
                <a:gd name="T40" fmla="*/ 13 w 181"/>
                <a:gd name="T41" fmla="*/ 60 h 69"/>
                <a:gd name="T42" fmla="*/ 19 w 181"/>
                <a:gd name="T43" fmla="*/ 57 h 69"/>
                <a:gd name="T44" fmla="*/ 20 w 181"/>
                <a:gd name="T45" fmla="*/ 63 h 69"/>
                <a:gd name="T46" fmla="*/ 22 w 181"/>
                <a:gd name="T47" fmla="*/ 66 h 69"/>
                <a:gd name="T48" fmla="*/ 24 w 181"/>
                <a:gd name="T49" fmla="*/ 64 h 69"/>
                <a:gd name="T50" fmla="*/ 28 w 181"/>
                <a:gd name="T51" fmla="*/ 64 h 69"/>
                <a:gd name="T52" fmla="*/ 31 w 181"/>
                <a:gd name="T53" fmla="*/ 66 h 69"/>
                <a:gd name="T54" fmla="*/ 36 w 181"/>
                <a:gd name="T55" fmla="*/ 58 h 69"/>
                <a:gd name="T56" fmla="*/ 36 w 181"/>
                <a:gd name="T57" fmla="*/ 65 h 69"/>
                <a:gd name="T58" fmla="*/ 46 w 181"/>
                <a:gd name="T59" fmla="*/ 67 h 69"/>
                <a:gd name="T60" fmla="*/ 50 w 181"/>
                <a:gd name="T61" fmla="*/ 66 h 69"/>
                <a:gd name="T62" fmla="*/ 55 w 181"/>
                <a:gd name="T63" fmla="*/ 62 h 69"/>
                <a:gd name="T64" fmla="*/ 65 w 181"/>
                <a:gd name="T65" fmla="*/ 66 h 69"/>
                <a:gd name="T66" fmla="*/ 69 w 181"/>
                <a:gd name="T67" fmla="*/ 63 h 69"/>
                <a:gd name="T68" fmla="*/ 71 w 181"/>
                <a:gd name="T69" fmla="*/ 63 h 69"/>
                <a:gd name="T70" fmla="*/ 72 w 181"/>
                <a:gd name="T71" fmla="*/ 61 h 69"/>
                <a:gd name="T72" fmla="*/ 76 w 181"/>
                <a:gd name="T73" fmla="*/ 65 h 69"/>
                <a:gd name="T74" fmla="*/ 79 w 181"/>
                <a:gd name="T75" fmla="*/ 63 h 69"/>
                <a:gd name="T76" fmla="*/ 88 w 181"/>
                <a:gd name="T77" fmla="*/ 60 h 69"/>
                <a:gd name="T78" fmla="*/ 92 w 181"/>
                <a:gd name="T79" fmla="*/ 62 h 69"/>
                <a:gd name="T80" fmla="*/ 98 w 181"/>
                <a:gd name="T81" fmla="*/ 60 h 69"/>
                <a:gd name="T82" fmla="*/ 102 w 181"/>
                <a:gd name="T83" fmla="*/ 59 h 69"/>
                <a:gd name="T84" fmla="*/ 103 w 181"/>
                <a:gd name="T85" fmla="*/ 59 h 69"/>
                <a:gd name="T86" fmla="*/ 108 w 181"/>
                <a:gd name="T87" fmla="*/ 58 h 69"/>
                <a:gd name="T88" fmla="*/ 115 w 181"/>
                <a:gd name="T89" fmla="*/ 53 h 69"/>
                <a:gd name="T90" fmla="*/ 117 w 181"/>
                <a:gd name="T91" fmla="*/ 52 h 69"/>
                <a:gd name="T92" fmla="*/ 122 w 181"/>
                <a:gd name="T93" fmla="*/ 45 h 69"/>
                <a:gd name="T94" fmla="*/ 127 w 181"/>
                <a:gd name="T95" fmla="*/ 45 h 69"/>
                <a:gd name="T96" fmla="*/ 134 w 181"/>
                <a:gd name="T97" fmla="*/ 43 h 69"/>
                <a:gd name="T98" fmla="*/ 139 w 181"/>
                <a:gd name="T99" fmla="*/ 41 h 69"/>
                <a:gd name="T100" fmla="*/ 152 w 181"/>
                <a:gd name="T101" fmla="*/ 37 h 69"/>
                <a:gd name="T102" fmla="*/ 156 w 181"/>
                <a:gd name="T103" fmla="*/ 35 h 69"/>
                <a:gd name="T104" fmla="*/ 163 w 181"/>
                <a:gd name="T105" fmla="*/ 27 h 69"/>
                <a:gd name="T106" fmla="*/ 167 w 181"/>
                <a:gd name="T107" fmla="*/ 19 h 69"/>
                <a:gd name="T108" fmla="*/ 10 w 181"/>
                <a:gd name="T109" fmla="*/ 31 h 69"/>
                <a:gd name="T110" fmla="*/ 10 w 181"/>
                <a:gd name="T111" fmla="*/ 35 h 69"/>
                <a:gd name="T112" fmla="*/ 9 w 181"/>
                <a:gd name="T113" fmla="*/ 34 h 69"/>
                <a:gd name="T114" fmla="*/ 7 w 181"/>
                <a:gd name="T115" fmla="*/ 35 h 69"/>
                <a:gd name="T116" fmla="*/ 8 w 181"/>
                <a:gd name="T117" fmla="*/ 36 h 69"/>
                <a:gd name="T118" fmla="*/ 10 w 181"/>
                <a:gd name="T119" fmla="*/ 3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1" h="69">
                  <a:moveTo>
                    <a:pt x="177" y="5"/>
                  </a:moveTo>
                  <a:cubicBezTo>
                    <a:pt x="177" y="2"/>
                    <a:pt x="172" y="0"/>
                    <a:pt x="172" y="0"/>
                  </a:cubicBezTo>
                  <a:cubicBezTo>
                    <a:pt x="172" y="4"/>
                    <a:pt x="169" y="7"/>
                    <a:pt x="164" y="8"/>
                  </a:cubicBezTo>
                  <a:cubicBezTo>
                    <a:pt x="163" y="9"/>
                    <a:pt x="163" y="11"/>
                    <a:pt x="162" y="11"/>
                  </a:cubicBezTo>
                  <a:cubicBezTo>
                    <a:pt x="159" y="15"/>
                    <a:pt x="152" y="15"/>
                    <a:pt x="149" y="19"/>
                  </a:cubicBezTo>
                  <a:cubicBezTo>
                    <a:pt x="150" y="19"/>
                    <a:pt x="150" y="20"/>
                    <a:pt x="150" y="21"/>
                  </a:cubicBezTo>
                  <a:cubicBezTo>
                    <a:pt x="150" y="20"/>
                    <a:pt x="150" y="20"/>
                    <a:pt x="150" y="20"/>
                  </a:cubicBezTo>
                  <a:cubicBezTo>
                    <a:pt x="150" y="22"/>
                    <a:pt x="150" y="22"/>
                    <a:pt x="150" y="22"/>
                  </a:cubicBezTo>
                  <a:cubicBezTo>
                    <a:pt x="150" y="22"/>
                    <a:pt x="149" y="21"/>
                    <a:pt x="149" y="20"/>
                  </a:cubicBezTo>
                  <a:cubicBezTo>
                    <a:pt x="147" y="21"/>
                    <a:pt x="146" y="23"/>
                    <a:pt x="144" y="24"/>
                  </a:cubicBezTo>
                  <a:cubicBezTo>
                    <a:pt x="145" y="26"/>
                    <a:pt x="143" y="24"/>
                    <a:pt x="144" y="26"/>
                  </a:cubicBezTo>
                  <a:cubicBezTo>
                    <a:pt x="144" y="25"/>
                    <a:pt x="144" y="25"/>
                    <a:pt x="144" y="25"/>
                  </a:cubicBezTo>
                  <a:cubicBezTo>
                    <a:pt x="143" y="27"/>
                    <a:pt x="143" y="27"/>
                    <a:pt x="141" y="25"/>
                  </a:cubicBezTo>
                  <a:cubicBezTo>
                    <a:pt x="135" y="26"/>
                    <a:pt x="130" y="30"/>
                    <a:pt x="125" y="31"/>
                  </a:cubicBezTo>
                  <a:cubicBezTo>
                    <a:pt x="119" y="33"/>
                    <a:pt x="114" y="37"/>
                    <a:pt x="108" y="39"/>
                  </a:cubicBezTo>
                  <a:cubicBezTo>
                    <a:pt x="108" y="42"/>
                    <a:pt x="106" y="41"/>
                    <a:pt x="106" y="44"/>
                  </a:cubicBezTo>
                  <a:cubicBezTo>
                    <a:pt x="106" y="43"/>
                    <a:pt x="106" y="43"/>
                    <a:pt x="106" y="43"/>
                  </a:cubicBezTo>
                  <a:cubicBezTo>
                    <a:pt x="105" y="45"/>
                    <a:pt x="104" y="43"/>
                    <a:pt x="103" y="42"/>
                  </a:cubicBezTo>
                  <a:cubicBezTo>
                    <a:pt x="103" y="44"/>
                    <a:pt x="102" y="43"/>
                    <a:pt x="103" y="45"/>
                  </a:cubicBezTo>
                  <a:cubicBezTo>
                    <a:pt x="103" y="46"/>
                    <a:pt x="102" y="42"/>
                    <a:pt x="101" y="43"/>
                  </a:cubicBezTo>
                  <a:cubicBezTo>
                    <a:pt x="101" y="42"/>
                    <a:pt x="101" y="44"/>
                    <a:pt x="101" y="44"/>
                  </a:cubicBezTo>
                  <a:cubicBezTo>
                    <a:pt x="100" y="46"/>
                    <a:pt x="101" y="42"/>
                    <a:pt x="99" y="41"/>
                  </a:cubicBezTo>
                  <a:cubicBezTo>
                    <a:pt x="96" y="42"/>
                    <a:pt x="94" y="45"/>
                    <a:pt x="91" y="44"/>
                  </a:cubicBezTo>
                  <a:cubicBezTo>
                    <a:pt x="91" y="44"/>
                    <a:pt x="91" y="45"/>
                    <a:pt x="91" y="45"/>
                  </a:cubicBezTo>
                  <a:cubicBezTo>
                    <a:pt x="90" y="42"/>
                    <a:pt x="90" y="46"/>
                    <a:pt x="90" y="45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88" y="43"/>
                    <a:pt x="88" y="45"/>
                    <a:pt x="86" y="44"/>
                  </a:cubicBezTo>
                  <a:cubicBezTo>
                    <a:pt x="85" y="45"/>
                    <a:pt x="84" y="42"/>
                    <a:pt x="83" y="44"/>
                  </a:cubicBezTo>
                  <a:cubicBezTo>
                    <a:pt x="83" y="43"/>
                    <a:pt x="83" y="43"/>
                    <a:pt x="82" y="43"/>
                  </a:cubicBezTo>
                  <a:cubicBezTo>
                    <a:pt x="82" y="47"/>
                    <a:pt x="80" y="42"/>
                    <a:pt x="79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6" y="44"/>
                    <a:pt x="73" y="43"/>
                    <a:pt x="70" y="46"/>
                  </a:cubicBezTo>
                  <a:cubicBezTo>
                    <a:pt x="68" y="46"/>
                    <a:pt x="66" y="43"/>
                    <a:pt x="64" y="44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3" y="46"/>
                    <a:pt x="64" y="45"/>
                    <a:pt x="64" y="44"/>
                  </a:cubicBezTo>
                  <a:cubicBezTo>
                    <a:pt x="63" y="46"/>
                    <a:pt x="61" y="44"/>
                    <a:pt x="60" y="44"/>
                  </a:cubicBezTo>
                  <a:cubicBezTo>
                    <a:pt x="60" y="45"/>
                    <a:pt x="60" y="45"/>
                    <a:pt x="60" y="46"/>
                  </a:cubicBezTo>
                  <a:cubicBezTo>
                    <a:pt x="59" y="43"/>
                    <a:pt x="57" y="47"/>
                    <a:pt x="55" y="45"/>
                  </a:cubicBezTo>
                  <a:cubicBezTo>
                    <a:pt x="56" y="48"/>
                    <a:pt x="55" y="47"/>
                    <a:pt x="54" y="48"/>
                  </a:cubicBezTo>
                  <a:cubicBezTo>
                    <a:pt x="54" y="47"/>
                    <a:pt x="54" y="46"/>
                    <a:pt x="54" y="46"/>
                  </a:cubicBezTo>
                  <a:cubicBezTo>
                    <a:pt x="53" y="46"/>
                    <a:pt x="52" y="46"/>
                    <a:pt x="51" y="45"/>
                  </a:cubicBezTo>
                  <a:cubicBezTo>
                    <a:pt x="51" y="46"/>
                    <a:pt x="50" y="48"/>
                    <a:pt x="50" y="47"/>
                  </a:cubicBezTo>
                  <a:cubicBezTo>
                    <a:pt x="49" y="45"/>
                    <a:pt x="48" y="47"/>
                    <a:pt x="48" y="46"/>
                  </a:cubicBezTo>
                  <a:cubicBezTo>
                    <a:pt x="48" y="48"/>
                    <a:pt x="47" y="49"/>
                    <a:pt x="46" y="49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4" y="47"/>
                    <a:pt x="42" y="44"/>
                    <a:pt x="39" y="47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6" y="47"/>
                    <a:pt x="35" y="45"/>
                    <a:pt x="32" y="47"/>
                  </a:cubicBezTo>
                  <a:cubicBezTo>
                    <a:pt x="33" y="46"/>
                    <a:pt x="30" y="45"/>
                    <a:pt x="30" y="45"/>
                  </a:cubicBezTo>
                  <a:cubicBezTo>
                    <a:pt x="29" y="46"/>
                    <a:pt x="28" y="46"/>
                    <a:pt x="27" y="48"/>
                  </a:cubicBezTo>
                  <a:cubicBezTo>
                    <a:pt x="27" y="48"/>
                    <a:pt x="27" y="46"/>
                    <a:pt x="27" y="46"/>
                  </a:cubicBezTo>
                  <a:cubicBezTo>
                    <a:pt x="26" y="45"/>
                    <a:pt x="26" y="43"/>
                    <a:pt x="25" y="45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4" y="44"/>
                    <a:pt x="22" y="46"/>
                    <a:pt x="22" y="44"/>
                  </a:cubicBezTo>
                  <a:cubicBezTo>
                    <a:pt x="21" y="45"/>
                    <a:pt x="20" y="45"/>
                    <a:pt x="20" y="46"/>
                  </a:cubicBezTo>
                  <a:cubicBezTo>
                    <a:pt x="19" y="46"/>
                    <a:pt x="20" y="44"/>
                    <a:pt x="19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9" y="42"/>
                    <a:pt x="17" y="42"/>
                    <a:pt x="15" y="42"/>
                  </a:cubicBezTo>
                  <a:cubicBezTo>
                    <a:pt x="16" y="40"/>
                    <a:pt x="13" y="41"/>
                    <a:pt x="13" y="39"/>
                  </a:cubicBezTo>
                  <a:cubicBezTo>
                    <a:pt x="12" y="40"/>
                    <a:pt x="13" y="38"/>
                    <a:pt x="10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8"/>
                    <a:pt x="11" y="37"/>
                    <a:pt x="12" y="37"/>
                  </a:cubicBezTo>
                  <a:cubicBezTo>
                    <a:pt x="12" y="37"/>
                    <a:pt x="11" y="37"/>
                    <a:pt x="11" y="37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6"/>
                    <a:pt x="11" y="36"/>
                    <a:pt x="11" y="37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1" y="36"/>
                    <a:pt x="11" y="36"/>
                  </a:cubicBezTo>
                  <a:cubicBezTo>
                    <a:pt x="11" y="36"/>
                    <a:pt x="11" y="36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9" y="35"/>
                    <a:pt x="12" y="34"/>
                    <a:pt x="10" y="34"/>
                  </a:cubicBezTo>
                  <a:cubicBezTo>
                    <a:pt x="10" y="34"/>
                    <a:pt x="10" y="33"/>
                    <a:pt x="11" y="32"/>
                  </a:cubicBezTo>
                  <a:cubicBezTo>
                    <a:pt x="10" y="34"/>
                    <a:pt x="10" y="32"/>
                    <a:pt x="10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0" y="30"/>
                    <a:pt x="10" y="30"/>
                    <a:pt x="10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29"/>
                    <a:pt x="10" y="30"/>
                    <a:pt x="10" y="30"/>
                  </a:cubicBezTo>
                  <a:cubicBezTo>
                    <a:pt x="10" y="30"/>
                    <a:pt x="9" y="30"/>
                    <a:pt x="5" y="31"/>
                  </a:cubicBezTo>
                  <a:cubicBezTo>
                    <a:pt x="4" y="32"/>
                    <a:pt x="9" y="31"/>
                    <a:pt x="8" y="32"/>
                  </a:cubicBezTo>
                  <a:cubicBezTo>
                    <a:pt x="5" y="32"/>
                    <a:pt x="9" y="34"/>
                    <a:pt x="6" y="34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3"/>
                    <a:pt x="5" y="33"/>
                    <a:pt x="5" y="33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5" y="34"/>
                    <a:pt x="3" y="35"/>
                    <a:pt x="3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6"/>
                    <a:pt x="4" y="35"/>
                    <a:pt x="4" y="36"/>
                  </a:cubicBezTo>
                  <a:cubicBezTo>
                    <a:pt x="4" y="36"/>
                    <a:pt x="1" y="36"/>
                    <a:pt x="0" y="37"/>
                  </a:cubicBezTo>
                  <a:cubicBezTo>
                    <a:pt x="1" y="38"/>
                    <a:pt x="3" y="40"/>
                    <a:pt x="2" y="42"/>
                  </a:cubicBezTo>
                  <a:cubicBezTo>
                    <a:pt x="3" y="43"/>
                    <a:pt x="4" y="44"/>
                    <a:pt x="6" y="44"/>
                  </a:cubicBezTo>
                  <a:cubicBezTo>
                    <a:pt x="6" y="44"/>
                    <a:pt x="3" y="45"/>
                    <a:pt x="5" y="45"/>
                  </a:cubicBezTo>
                  <a:cubicBezTo>
                    <a:pt x="4" y="46"/>
                    <a:pt x="3" y="47"/>
                    <a:pt x="3" y="47"/>
                  </a:cubicBezTo>
                  <a:cubicBezTo>
                    <a:pt x="4" y="47"/>
                    <a:pt x="4" y="49"/>
                    <a:pt x="5" y="46"/>
                  </a:cubicBezTo>
                  <a:cubicBezTo>
                    <a:pt x="6" y="48"/>
                    <a:pt x="7" y="49"/>
                    <a:pt x="8" y="49"/>
                  </a:cubicBezTo>
                  <a:cubicBezTo>
                    <a:pt x="8" y="49"/>
                    <a:pt x="6" y="50"/>
                    <a:pt x="6" y="51"/>
                  </a:cubicBezTo>
                  <a:cubicBezTo>
                    <a:pt x="8" y="50"/>
                    <a:pt x="9" y="50"/>
                    <a:pt x="10" y="51"/>
                  </a:cubicBezTo>
                  <a:cubicBezTo>
                    <a:pt x="11" y="50"/>
                    <a:pt x="10" y="50"/>
                    <a:pt x="11" y="48"/>
                  </a:cubicBezTo>
                  <a:cubicBezTo>
                    <a:pt x="12" y="48"/>
                    <a:pt x="12" y="48"/>
                    <a:pt x="13" y="48"/>
                  </a:cubicBezTo>
                  <a:cubicBezTo>
                    <a:pt x="12" y="49"/>
                    <a:pt x="10" y="52"/>
                    <a:pt x="11" y="52"/>
                  </a:cubicBezTo>
                  <a:cubicBezTo>
                    <a:pt x="9" y="55"/>
                    <a:pt x="10" y="51"/>
                    <a:pt x="8" y="54"/>
                  </a:cubicBezTo>
                  <a:cubicBezTo>
                    <a:pt x="7" y="55"/>
                    <a:pt x="5" y="54"/>
                    <a:pt x="6" y="53"/>
                  </a:cubicBezTo>
                  <a:cubicBezTo>
                    <a:pt x="3" y="54"/>
                    <a:pt x="6" y="54"/>
                    <a:pt x="4" y="55"/>
                  </a:cubicBezTo>
                  <a:cubicBezTo>
                    <a:pt x="5" y="56"/>
                    <a:pt x="6" y="55"/>
                    <a:pt x="8" y="55"/>
                  </a:cubicBezTo>
                  <a:cubicBezTo>
                    <a:pt x="8" y="54"/>
                    <a:pt x="8" y="54"/>
                    <a:pt x="9" y="53"/>
                  </a:cubicBezTo>
                  <a:cubicBezTo>
                    <a:pt x="11" y="52"/>
                    <a:pt x="9" y="56"/>
                    <a:pt x="9" y="56"/>
                  </a:cubicBezTo>
                  <a:cubicBezTo>
                    <a:pt x="9" y="56"/>
                    <a:pt x="9" y="56"/>
                    <a:pt x="9" y="56"/>
                  </a:cubicBezTo>
                  <a:cubicBezTo>
                    <a:pt x="9" y="57"/>
                    <a:pt x="10" y="56"/>
                    <a:pt x="11" y="57"/>
                  </a:cubicBezTo>
                  <a:cubicBezTo>
                    <a:pt x="9" y="60"/>
                    <a:pt x="9" y="56"/>
                    <a:pt x="8" y="58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8" y="61"/>
                    <a:pt x="9" y="58"/>
                    <a:pt x="10" y="59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11" y="59"/>
                    <a:pt x="11" y="57"/>
                    <a:pt x="11" y="57"/>
                  </a:cubicBezTo>
                  <a:cubicBezTo>
                    <a:pt x="13" y="55"/>
                    <a:pt x="11" y="57"/>
                    <a:pt x="13" y="57"/>
                  </a:cubicBezTo>
                  <a:cubicBezTo>
                    <a:pt x="14" y="56"/>
                    <a:pt x="12" y="57"/>
                    <a:pt x="13" y="56"/>
                  </a:cubicBezTo>
                  <a:cubicBezTo>
                    <a:pt x="14" y="54"/>
                    <a:pt x="14" y="54"/>
                    <a:pt x="15" y="54"/>
                  </a:cubicBezTo>
                  <a:cubicBezTo>
                    <a:pt x="15" y="55"/>
                    <a:pt x="14" y="56"/>
                    <a:pt x="14" y="57"/>
                  </a:cubicBezTo>
                  <a:cubicBezTo>
                    <a:pt x="14" y="58"/>
                    <a:pt x="13" y="57"/>
                    <a:pt x="14" y="57"/>
                  </a:cubicBezTo>
                  <a:cubicBezTo>
                    <a:pt x="12" y="58"/>
                    <a:pt x="12" y="60"/>
                    <a:pt x="11" y="61"/>
                  </a:cubicBezTo>
                  <a:cubicBezTo>
                    <a:pt x="11" y="62"/>
                    <a:pt x="12" y="60"/>
                    <a:pt x="13" y="60"/>
                  </a:cubicBezTo>
                  <a:cubicBezTo>
                    <a:pt x="13" y="60"/>
                    <a:pt x="14" y="58"/>
                    <a:pt x="14" y="58"/>
                  </a:cubicBezTo>
                  <a:cubicBezTo>
                    <a:pt x="17" y="54"/>
                    <a:pt x="13" y="61"/>
                    <a:pt x="15" y="61"/>
                  </a:cubicBezTo>
                  <a:cubicBezTo>
                    <a:pt x="16" y="58"/>
                    <a:pt x="18" y="58"/>
                    <a:pt x="19" y="54"/>
                  </a:cubicBezTo>
                  <a:cubicBezTo>
                    <a:pt x="19" y="54"/>
                    <a:pt x="20" y="53"/>
                    <a:pt x="20" y="54"/>
                  </a:cubicBezTo>
                  <a:cubicBezTo>
                    <a:pt x="19" y="56"/>
                    <a:pt x="20" y="56"/>
                    <a:pt x="18" y="57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7" y="61"/>
                    <a:pt x="17" y="63"/>
                    <a:pt x="17" y="64"/>
                  </a:cubicBezTo>
                  <a:cubicBezTo>
                    <a:pt x="18" y="63"/>
                    <a:pt x="18" y="62"/>
                    <a:pt x="19" y="62"/>
                  </a:cubicBezTo>
                  <a:cubicBezTo>
                    <a:pt x="18" y="62"/>
                    <a:pt x="18" y="63"/>
                    <a:pt x="19" y="64"/>
                  </a:cubicBezTo>
                  <a:cubicBezTo>
                    <a:pt x="18" y="63"/>
                    <a:pt x="20" y="61"/>
                    <a:pt x="20" y="60"/>
                  </a:cubicBezTo>
                  <a:cubicBezTo>
                    <a:pt x="21" y="61"/>
                    <a:pt x="21" y="63"/>
                    <a:pt x="20" y="63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20" y="63"/>
                    <a:pt x="19" y="65"/>
                    <a:pt x="20" y="65"/>
                  </a:cubicBezTo>
                  <a:cubicBezTo>
                    <a:pt x="20" y="64"/>
                    <a:pt x="21" y="62"/>
                    <a:pt x="22" y="61"/>
                  </a:cubicBezTo>
                  <a:cubicBezTo>
                    <a:pt x="22" y="61"/>
                    <a:pt x="22" y="62"/>
                    <a:pt x="23" y="62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22" y="63"/>
                    <a:pt x="21" y="66"/>
                    <a:pt x="22" y="66"/>
                  </a:cubicBezTo>
                  <a:cubicBezTo>
                    <a:pt x="23" y="64"/>
                    <a:pt x="23" y="64"/>
                    <a:pt x="23" y="64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23" y="65"/>
                    <a:pt x="23" y="65"/>
                    <a:pt x="24" y="65"/>
                  </a:cubicBezTo>
                  <a:cubicBezTo>
                    <a:pt x="23" y="66"/>
                    <a:pt x="23" y="66"/>
                    <a:pt x="23" y="66"/>
                  </a:cubicBezTo>
                  <a:cubicBezTo>
                    <a:pt x="24" y="65"/>
                    <a:pt x="25" y="63"/>
                    <a:pt x="25" y="65"/>
                  </a:cubicBezTo>
                  <a:cubicBezTo>
                    <a:pt x="25" y="63"/>
                    <a:pt x="24" y="65"/>
                    <a:pt x="24" y="64"/>
                  </a:cubicBezTo>
                  <a:cubicBezTo>
                    <a:pt x="24" y="62"/>
                    <a:pt x="25" y="62"/>
                    <a:pt x="25" y="62"/>
                  </a:cubicBezTo>
                  <a:cubicBezTo>
                    <a:pt x="25" y="62"/>
                    <a:pt x="25" y="62"/>
                    <a:pt x="25" y="63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6" y="63"/>
                    <a:pt x="26" y="64"/>
                    <a:pt x="26" y="65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6" y="66"/>
                    <a:pt x="28" y="62"/>
                    <a:pt x="28" y="64"/>
                  </a:cubicBezTo>
                  <a:cubicBezTo>
                    <a:pt x="28" y="65"/>
                    <a:pt x="27" y="66"/>
                    <a:pt x="27" y="67"/>
                  </a:cubicBezTo>
                  <a:cubicBezTo>
                    <a:pt x="28" y="64"/>
                    <a:pt x="29" y="64"/>
                    <a:pt x="30" y="62"/>
                  </a:cubicBezTo>
                  <a:cubicBezTo>
                    <a:pt x="30" y="63"/>
                    <a:pt x="28" y="65"/>
                    <a:pt x="28" y="67"/>
                  </a:cubicBezTo>
                  <a:cubicBezTo>
                    <a:pt x="29" y="65"/>
                    <a:pt x="29" y="69"/>
                    <a:pt x="30" y="66"/>
                  </a:cubicBezTo>
                  <a:cubicBezTo>
                    <a:pt x="30" y="65"/>
                    <a:pt x="31" y="64"/>
                    <a:pt x="31" y="63"/>
                  </a:cubicBezTo>
                  <a:cubicBezTo>
                    <a:pt x="32" y="64"/>
                    <a:pt x="31" y="64"/>
                    <a:pt x="31" y="66"/>
                  </a:cubicBezTo>
                  <a:cubicBezTo>
                    <a:pt x="32" y="65"/>
                    <a:pt x="32" y="63"/>
                    <a:pt x="32" y="62"/>
                  </a:cubicBezTo>
                  <a:cubicBezTo>
                    <a:pt x="32" y="63"/>
                    <a:pt x="33" y="61"/>
                    <a:pt x="34" y="62"/>
                  </a:cubicBezTo>
                  <a:cubicBezTo>
                    <a:pt x="33" y="64"/>
                    <a:pt x="32" y="63"/>
                    <a:pt x="33" y="64"/>
                  </a:cubicBezTo>
                  <a:cubicBezTo>
                    <a:pt x="34" y="65"/>
                    <a:pt x="34" y="60"/>
                    <a:pt x="35" y="60"/>
                  </a:cubicBezTo>
                  <a:cubicBezTo>
                    <a:pt x="35" y="59"/>
                    <a:pt x="36" y="56"/>
                    <a:pt x="36" y="55"/>
                  </a:cubicBezTo>
                  <a:cubicBezTo>
                    <a:pt x="37" y="56"/>
                    <a:pt x="36" y="56"/>
                    <a:pt x="36" y="58"/>
                  </a:cubicBezTo>
                  <a:cubicBezTo>
                    <a:pt x="36" y="58"/>
                    <a:pt x="36" y="58"/>
                    <a:pt x="36" y="58"/>
                  </a:cubicBezTo>
                  <a:cubicBezTo>
                    <a:pt x="36" y="61"/>
                    <a:pt x="34" y="63"/>
                    <a:pt x="34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5" y="65"/>
                    <a:pt x="34" y="66"/>
                    <a:pt x="34" y="67"/>
                  </a:cubicBezTo>
                  <a:cubicBezTo>
                    <a:pt x="35" y="65"/>
                    <a:pt x="36" y="67"/>
                    <a:pt x="36" y="66"/>
                  </a:cubicBezTo>
                  <a:cubicBezTo>
                    <a:pt x="36" y="65"/>
                    <a:pt x="35" y="67"/>
                    <a:pt x="36" y="65"/>
                  </a:cubicBezTo>
                  <a:cubicBezTo>
                    <a:pt x="36" y="65"/>
                    <a:pt x="37" y="62"/>
                    <a:pt x="37" y="63"/>
                  </a:cubicBezTo>
                  <a:cubicBezTo>
                    <a:pt x="37" y="65"/>
                    <a:pt x="37" y="66"/>
                    <a:pt x="37" y="67"/>
                  </a:cubicBezTo>
                  <a:cubicBezTo>
                    <a:pt x="37" y="68"/>
                    <a:pt x="37" y="65"/>
                    <a:pt x="38" y="66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40" y="68"/>
                    <a:pt x="42" y="67"/>
                    <a:pt x="45" y="63"/>
                  </a:cubicBezTo>
                  <a:cubicBezTo>
                    <a:pt x="45" y="65"/>
                    <a:pt x="45" y="65"/>
                    <a:pt x="46" y="67"/>
                  </a:cubicBezTo>
                  <a:cubicBezTo>
                    <a:pt x="46" y="66"/>
                    <a:pt x="46" y="65"/>
                    <a:pt x="47" y="65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8" y="68"/>
                    <a:pt x="49" y="66"/>
                    <a:pt x="49" y="65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50" y="68"/>
                    <a:pt x="50" y="65"/>
                    <a:pt x="50" y="65"/>
                  </a:cubicBezTo>
                  <a:cubicBezTo>
                    <a:pt x="50" y="66"/>
                    <a:pt x="50" y="66"/>
                    <a:pt x="50" y="66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1" y="64"/>
                    <a:pt x="52" y="65"/>
                    <a:pt x="52" y="67"/>
                  </a:cubicBezTo>
                  <a:cubicBezTo>
                    <a:pt x="52" y="66"/>
                    <a:pt x="52" y="66"/>
                    <a:pt x="52" y="65"/>
                  </a:cubicBezTo>
                  <a:cubicBezTo>
                    <a:pt x="52" y="67"/>
                    <a:pt x="54" y="67"/>
                    <a:pt x="55" y="66"/>
                  </a:cubicBezTo>
                  <a:cubicBezTo>
                    <a:pt x="54" y="65"/>
                    <a:pt x="54" y="65"/>
                    <a:pt x="54" y="63"/>
                  </a:cubicBezTo>
                  <a:cubicBezTo>
                    <a:pt x="54" y="61"/>
                    <a:pt x="55" y="64"/>
                    <a:pt x="55" y="62"/>
                  </a:cubicBezTo>
                  <a:cubicBezTo>
                    <a:pt x="55" y="63"/>
                    <a:pt x="55" y="64"/>
                    <a:pt x="55" y="65"/>
                  </a:cubicBezTo>
                  <a:cubicBezTo>
                    <a:pt x="56" y="68"/>
                    <a:pt x="58" y="65"/>
                    <a:pt x="59" y="66"/>
                  </a:cubicBezTo>
                  <a:cubicBezTo>
                    <a:pt x="60" y="65"/>
                    <a:pt x="60" y="65"/>
                    <a:pt x="60" y="65"/>
                  </a:cubicBezTo>
                  <a:cubicBezTo>
                    <a:pt x="61" y="67"/>
                    <a:pt x="62" y="64"/>
                    <a:pt x="63" y="65"/>
                  </a:cubicBezTo>
                  <a:cubicBezTo>
                    <a:pt x="63" y="65"/>
                    <a:pt x="63" y="62"/>
                    <a:pt x="64" y="62"/>
                  </a:cubicBezTo>
                  <a:cubicBezTo>
                    <a:pt x="64" y="60"/>
                    <a:pt x="64" y="64"/>
                    <a:pt x="65" y="66"/>
                  </a:cubicBezTo>
                  <a:cubicBezTo>
                    <a:pt x="65" y="65"/>
                    <a:pt x="65" y="64"/>
                    <a:pt x="66" y="64"/>
                  </a:cubicBezTo>
                  <a:cubicBezTo>
                    <a:pt x="66" y="65"/>
                    <a:pt x="66" y="65"/>
                    <a:pt x="66" y="65"/>
                  </a:cubicBezTo>
                  <a:cubicBezTo>
                    <a:pt x="66" y="64"/>
                    <a:pt x="67" y="63"/>
                    <a:pt x="67" y="64"/>
                  </a:cubicBezTo>
                  <a:cubicBezTo>
                    <a:pt x="67" y="64"/>
                    <a:pt x="67" y="64"/>
                    <a:pt x="67" y="64"/>
                  </a:cubicBezTo>
                  <a:cubicBezTo>
                    <a:pt x="67" y="64"/>
                    <a:pt x="68" y="66"/>
                    <a:pt x="68" y="65"/>
                  </a:cubicBezTo>
                  <a:cubicBezTo>
                    <a:pt x="68" y="64"/>
                    <a:pt x="69" y="65"/>
                    <a:pt x="69" y="63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70" y="63"/>
                    <a:pt x="70" y="63"/>
                    <a:pt x="70" y="63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1" y="66"/>
                    <a:pt x="70" y="63"/>
                    <a:pt x="70" y="62"/>
                  </a:cubicBezTo>
                  <a:cubicBezTo>
                    <a:pt x="71" y="61"/>
                    <a:pt x="71" y="63"/>
                    <a:pt x="71" y="63"/>
                  </a:cubicBezTo>
                  <a:cubicBezTo>
                    <a:pt x="71" y="64"/>
                    <a:pt x="71" y="63"/>
                    <a:pt x="71" y="63"/>
                  </a:cubicBezTo>
                  <a:cubicBezTo>
                    <a:pt x="70" y="65"/>
                    <a:pt x="71" y="64"/>
                    <a:pt x="71" y="65"/>
                  </a:cubicBezTo>
                  <a:cubicBezTo>
                    <a:pt x="71" y="65"/>
                    <a:pt x="71" y="63"/>
                    <a:pt x="72" y="63"/>
                  </a:cubicBezTo>
                  <a:cubicBezTo>
                    <a:pt x="72" y="63"/>
                    <a:pt x="73" y="63"/>
                    <a:pt x="73" y="65"/>
                  </a:cubicBezTo>
                  <a:cubicBezTo>
                    <a:pt x="73" y="64"/>
                    <a:pt x="73" y="64"/>
                    <a:pt x="73" y="63"/>
                  </a:cubicBezTo>
                  <a:cubicBezTo>
                    <a:pt x="73" y="63"/>
                    <a:pt x="73" y="62"/>
                    <a:pt x="72" y="61"/>
                  </a:cubicBezTo>
                  <a:cubicBezTo>
                    <a:pt x="73" y="61"/>
                    <a:pt x="73" y="61"/>
                    <a:pt x="73" y="61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1"/>
                    <a:pt x="74" y="62"/>
                    <a:pt x="74" y="60"/>
                  </a:cubicBezTo>
                  <a:cubicBezTo>
                    <a:pt x="74" y="62"/>
                    <a:pt x="74" y="62"/>
                    <a:pt x="74" y="62"/>
                  </a:cubicBezTo>
                  <a:cubicBezTo>
                    <a:pt x="74" y="61"/>
                    <a:pt x="75" y="61"/>
                    <a:pt x="75" y="61"/>
                  </a:cubicBezTo>
                  <a:cubicBezTo>
                    <a:pt x="75" y="62"/>
                    <a:pt x="75" y="64"/>
                    <a:pt x="76" y="65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7" y="63"/>
                    <a:pt x="77" y="63"/>
                    <a:pt x="77" y="64"/>
                  </a:cubicBezTo>
                  <a:cubicBezTo>
                    <a:pt x="78" y="65"/>
                    <a:pt x="78" y="59"/>
                    <a:pt x="79" y="61"/>
                  </a:cubicBezTo>
                  <a:cubicBezTo>
                    <a:pt x="79" y="63"/>
                    <a:pt x="79" y="63"/>
                    <a:pt x="80" y="64"/>
                  </a:cubicBezTo>
                  <a:cubicBezTo>
                    <a:pt x="80" y="63"/>
                    <a:pt x="80" y="63"/>
                    <a:pt x="80" y="62"/>
                  </a:cubicBezTo>
                  <a:cubicBezTo>
                    <a:pt x="80" y="61"/>
                    <a:pt x="80" y="64"/>
                    <a:pt x="79" y="63"/>
                  </a:cubicBezTo>
                  <a:cubicBezTo>
                    <a:pt x="79" y="61"/>
                    <a:pt x="80" y="62"/>
                    <a:pt x="80" y="61"/>
                  </a:cubicBezTo>
                  <a:cubicBezTo>
                    <a:pt x="81" y="66"/>
                    <a:pt x="83" y="62"/>
                    <a:pt x="84" y="64"/>
                  </a:cubicBezTo>
                  <a:cubicBezTo>
                    <a:pt x="84" y="61"/>
                    <a:pt x="85" y="63"/>
                    <a:pt x="85" y="62"/>
                  </a:cubicBezTo>
                  <a:cubicBezTo>
                    <a:pt x="85" y="65"/>
                    <a:pt x="86" y="62"/>
                    <a:pt x="86" y="63"/>
                  </a:cubicBezTo>
                  <a:cubicBezTo>
                    <a:pt x="86" y="61"/>
                    <a:pt x="86" y="61"/>
                    <a:pt x="86" y="61"/>
                  </a:cubicBezTo>
                  <a:cubicBezTo>
                    <a:pt x="87" y="62"/>
                    <a:pt x="87" y="57"/>
                    <a:pt x="88" y="60"/>
                  </a:cubicBezTo>
                  <a:cubicBezTo>
                    <a:pt x="88" y="60"/>
                    <a:pt x="88" y="61"/>
                    <a:pt x="88" y="62"/>
                  </a:cubicBezTo>
                  <a:cubicBezTo>
                    <a:pt x="89" y="65"/>
                    <a:pt x="89" y="59"/>
                    <a:pt x="90" y="62"/>
                  </a:cubicBezTo>
                  <a:cubicBezTo>
                    <a:pt x="90" y="61"/>
                    <a:pt x="89" y="60"/>
                    <a:pt x="90" y="59"/>
                  </a:cubicBezTo>
                  <a:cubicBezTo>
                    <a:pt x="91" y="60"/>
                    <a:pt x="92" y="61"/>
                    <a:pt x="92" y="62"/>
                  </a:cubicBezTo>
                  <a:cubicBezTo>
                    <a:pt x="92" y="61"/>
                    <a:pt x="92" y="60"/>
                    <a:pt x="92" y="61"/>
                  </a:cubicBezTo>
                  <a:cubicBezTo>
                    <a:pt x="93" y="62"/>
                    <a:pt x="92" y="62"/>
                    <a:pt x="92" y="62"/>
                  </a:cubicBezTo>
                  <a:cubicBezTo>
                    <a:pt x="93" y="63"/>
                    <a:pt x="93" y="61"/>
                    <a:pt x="94" y="60"/>
                  </a:cubicBezTo>
                  <a:cubicBezTo>
                    <a:pt x="94" y="62"/>
                    <a:pt x="95" y="61"/>
                    <a:pt x="96" y="62"/>
                  </a:cubicBezTo>
                  <a:cubicBezTo>
                    <a:pt x="96" y="60"/>
                    <a:pt x="98" y="63"/>
                    <a:pt x="97" y="60"/>
                  </a:cubicBezTo>
                  <a:cubicBezTo>
                    <a:pt x="98" y="61"/>
                    <a:pt x="98" y="61"/>
                    <a:pt x="98" y="61"/>
                  </a:cubicBezTo>
                  <a:cubicBezTo>
                    <a:pt x="98" y="60"/>
                    <a:pt x="98" y="58"/>
                    <a:pt x="98" y="58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99" y="62"/>
                    <a:pt x="99" y="60"/>
                    <a:pt x="100" y="61"/>
                  </a:cubicBezTo>
                  <a:cubicBezTo>
                    <a:pt x="99" y="59"/>
                    <a:pt x="100" y="61"/>
                    <a:pt x="100" y="60"/>
                  </a:cubicBezTo>
                  <a:cubicBezTo>
                    <a:pt x="100" y="59"/>
                    <a:pt x="100" y="59"/>
                    <a:pt x="100" y="59"/>
                  </a:cubicBezTo>
                  <a:cubicBezTo>
                    <a:pt x="101" y="58"/>
                    <a:pt x="100" y="58"/>
                    <a:pt x="101" y="57"/>
                  </a:cubicBezTo>
                  <a:cubicBezTo>
                    <a:pt x="101" y="57"/>
                    <a:pt x="101" y="60"/>
                    <a:pt x="101" y="59"/>
                  </a:cubicBezTo>
                  <a:cubicBezTo>
                    <a:pt x="102" y="60"/>
                    <a:pt x="102" y="60"/>
                    <a:pt x="102" y="59"/>
                  </a:cubicBezTo>
                  <a:cubicBezTo>
                    <a:pt x="102" y="59"/>
                    <a:pt x="102" y="59"/>
                    <a:pt x="102" y="59"/>
                  </a:cubicBezTo>
                  <a:cubicBezTo>
                    <a:pt x="102" y="59"/>
                    <a:pt x="102" y="59"/>
                    <a:pt x="102" y="59"/>
                  </a:cubicBezTo>
                  <a:cubicBezTo>
                    <a:pt x="103" y="59"/>
                    <a:pt x="103" y="59"/>
                    <a:pt x="103" y="59"/>
                  </a:cubicBezTo>
                  <a:cubicBezTo>
                    <a:pt x="103" y="59"/>
                    <a:pt x="103" y="59"/>
                    <a:pt x="103" y="59"/>
                  </a:cubicBezTo>
                  <a:cubicBezTo>
                    <a:pt x="103" y="59"/>
                    <a:pt x="103" y="59"/>
                    <a:pt x="102" y="59"/>
                  </a:cubicBezTo>
                  <a:cubicBezTo>
                    <a:pt x="103" y="59"/>
                    <a:pt x="103" y="59"/>
                    <a:pt x="103" y="59"/>
                  </a:cubicBezTo>
                  <a:cubicBezTo>
                    <a:pt x="103" y="59"/>
                    <a:pt x="103" y="59"/>
                    <a:pt x="103" y="59"/>
                  </a:cubicBezTo>
                  <a:cubicBezTo>
                    <a:pt x="103" y="59"/>
                    <a:pt x="103" y="59"/>
                    <a:pt x="103" y="60"/>
                  </a:cubicBezTo>
                  <a:cubicBezTo>
                    <a:pt x="104" y="61"/>
                    <a:pt x="104" y="61"/>
                    <a:pt x="104" y="61"/>
                  </a:cubicBezTo>
                  <a:cubicBezTo>
                    <a:pt x="104" y="61"/>
                    <a:pt x="104" y="59"/>
                    <a:pt x="104" y="59"/>
                  </a:cubicBezTo>
                  <a:cubicBezTo>
                    <a:pt x="106" y="60"/>
                    <a:pt x="108" y="58"/>
                    <a:pt x="108" y="57"/>
                  </a:cubicBezTo>
                  <a:cubicBezTo>
                    <a:pt x="108" y="57"/>
                    <a:pt x="108" y="58"/>
                    <a:pt x="108" y="58"/>
                  </a:cubicBezTo>
                  <a:cubicBezTo>
                    <a:pt x="108" y="57"/>
                    <a:pt x="108" y="56"/>
                    <a:pt x="109" y="57"/>
                  </a:cubicBezTo>
                  <a:cubicBezTo>
                    <a:pt x="109" y="56"/>
                    <a:pt x="109" y="58"/>
                    <a:pt x="110" y="58"/>
                  </a:cubicBezTo>
                  <a:cubicBezTo>
                    <a:pt x="110" y="58"/>
                    <a:pt x="110" y="56"/>
                    <a:pt x="109" y="56"/>
                  </a:cubicBezTo>
                  <a:cubicBezTo>
                    <a:pt x="111" y="59"/>
                    <a:pt x="111" y="55"/>
                    <a:pt x="113" y="56"/>
                  </a:cubicBezTo>
                  <a:cubicBezTo>
                    <a:pt x="113" y="56"/>
                    <a:pt x="113" y="57"/>
                    <a:pt x="113" y="57"/>
                  </a:cubicBezTo>
                  <a:cubicBezTo>
                    <a:pt x="114" y="56"/>
                    <a:pt x="114" y="55"/>
                    <a:pt x="115" y="53"/>
                  </a:cubicBezTo>
                  <a:cubicBezTo>
                    <a:pt x="115" y="55"/>
                    <a:pt x="115" y="55"/>
                    <a:pt x="115" y="55"/>
                  </a:cubicBezTo>
                  <a:cubicBezTo>
                    <a:pt x="115" y="55"/>
                    <a:pt x="116" y="55"/>
                    <a:pt x="116" y="54"/>
                  </a:cubicBezTo>
                  <a:cubicBezTo>
                    <a:pt x="115" y="52"/>
                    <a:pt x="116" y="51"/>
                    <a:pt x="116" y="51"/>
                  </a:cubicBezTo>
                  <a:cubicBezTo>
                    <a:pt x="116" y="51"/>
                    <a:pt x="116" y="51"/>
                    <a:pt x="116" y="51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8" y="51"/>
                    <a:pt x="117" y="51"/>
                    <a:pt x="117" y="52"/>
                  </a:cubicBezTo>
                  <a:cubicBezTo>
                    <a:pt x="118" y="54"/>
                    <a:pt x="119" y="53"/>
                    <a:pt x="119" y="53"/>
                  </a:cubicBezTo>
                  <a:cubicBezTo>
                    <a:pt x="119" y="51"/>
                    <a:pt x="119" y="51"/>
                    <a:pt x="119" y="51"/>
                  </a:cubicBezTo>
                  <a:cubicBezTo>
                    <a:pt x="120" y="51"/>
                    <a:pt x="120" y="53"/>
                    <a:pt x="120" y="53"/>
                  </a:cubicBezTo>
                  <a:cubicBezTo>
                    <a:pt x="120" y="47"/>
                    <a:pt x="120" y="47"/>
                    <a:pt x="120" y="47"/>
                  </a:cubicBezTo>
                  <a:cubicBezTo>
                    <a:pt x="120" y="48"/>
                    <a:pt x="121" y="50"/>
                    <a:pt x="121" y="51"/>
                  </a:cubicBezTo>
                  <a:cubicBezTo>
                    <a:pt x="122" y="50"/>
                    <a:pt x="122" y="47"/>
                    <a:pt x="122" y="45"/>
                  </a:cubicBezTo>
                  <a:cubicBezTo>
                    <a:pt x="122" y="46"/>
                    <a:pt x="123" y="44"/>
                    <a:pt x="123" y="44"/>
                  </a:cubicBezTo>
                  <a:cubicBezTo>
                    <a:pt x="124" y="45"/>
                    <a:pt x="123" y="44"/>
                    <a:pt x="123" y="45"/>
                  </a:cubicBezTo>
                  <a:cubicBezTo>
                    <a:pt x="124" y="47"/>
                    <a:pt x="124" y="47"/>
                    <a:pt x="124" y="47"/>
                  </a:cubicBezTo>
                  <a:cubicBezTo>
                    <a:pt x="123" y="47"/>
                    <a:pt x="125" y="49"/>
                    <a:pt x="125" y="50"/>
                  </a:cubicBezTo>
                  <a:cubicBezTo>
                    <a:pt x="125" y="49"/>
                    <a:pt x="126" y="49"/>
                    <a:pt x="127" y="50"/>
                  </a:cubicBezTo>
                  <a:cubicBezTo>
                    <a:pt x="126" y="47"/>
                    <a:pt x="128" y="48"/>
                    <a:pt x="127" y="45"/>
                  </a:cubicBezTo>
                  <a:cubicBezTo>
                    <a:pt x="128" y="45"/>
                    <a:pt x="128" y="47"/>
                    <a:pt x="129" y="48"/>
                  </a:cubicBezTo>
                  <a:cubicBezTo>
                    <a:pt x="129" y="46"/>
                    <a:pt x="131" y="47"/>
                    <a:pt x="131" y="46"/>
                  </a:cubicBezTo>
                  <a:cubicBezTo>
                    <a:pt x="131" y="47"/>
                    <a:pt x="131" y="47"/>
                    <a:pt x="131" y="47"/>
                  </a:cubicBezTo>
                  <a:cubicBezTo>
                    <a:pt x="132" y="46"/>
                    <a:pt x="134" y="46"/>
                    <a:pt x="133" y="43"/>
                  </a:cubicBezTo>
                  <a:cubicBezTo>
                    <a:pt x="134" y="45"/>
                    <a:pt x="134" y="45"/>
                    <a:pt x="134" y="45"/>
                  </a:cubicBezTo>
                  <a:cubicBezTo>
                    <a:pt x="135" y="45"/>
                    <a:pt x="133" y="42"/>
                    <a:pt x="134" y="43"/>
                  </a:cubicBezTo>
                  <a:cubicBezTo>
                    <a:pt x="135" y="44"/>
                    <a:pt x="135" y="44"/>
                    <a:pt x="135" y="44"/>
                  </a:cubicBezTo>
                  <a:cubicBezTo>
                    <a:pt x="135" y="43"/>
                    <a:pt x="136" y="45"/>
                    <a:pt x="136" y="43"/>
                  </a:cubicBezTo>
                  <a:cubicBezTo>
                    <a:pt x="136" y="44"/>
                    <a:pt x="136" y="44"/>
                    <a:pt x="136" y="44"/>
                  </a:cubicBezTo>
                  <a:cubicBezTo>
                    <a:pt x="137" y="43"/>
                    <a:pt x="138" y="43"/>
                    <a:pt x="137" y="41"/>
                  </a:cubicBezTo>
                  <a:cubicBezTo>
                    <a:pt x="138" y="43"/>
                    <a:pt x="138" y="43"/>
                    <a:pt x="138" y="43"/>
                  </a:cubicBezTo>
                  <a:cubicBezTo>
                    <a:pt x="139" y="44"/>
                    <a:pt x="138" y="41"/>
                    <a:pt x="139" y="41"/>
                  </a:cubicBezTo>
                  <a:cubicBezTo>
                    <a:pt x="139" y="42"/>
                    <a:pt x="140" y="42"/>
                    <a:pt x="139" y="42"/>
                  </a:cubicBezTo>
                  <a:cubicBezTo>
                    <a:pt x="139" y="41"/>
                    <a:pt x="140" y="41"/>
                    <a:pt x="140" y="40"/>
                  </a:cubicBezTo>
                  <a:cubicBezTo>
                    <a:pt x="142" y="42"/>
                    <a:pt x="142" y="42"/>
                    <a:pt x="142" y="42"/>
                  </a:cubicBezTo>
                  <a:cubicBezTo>
                    <a:pt x="145" y="41"/>
                    <a:pt x="148" y="39"/>
                    <a:pt x="150" y="36"/>
                  </a:cubicBezTo>
                  <a:cubicBezTo>
                    <a:pt x="152" y="38"/>
                    <a:pt x="150" y="38"/>
                    <a:pt x="151" y="39"/>
                  </a:cubicBezTo>
                  <a:cubicBezTo>
                    <a:pt x="150" y="37"/>
                    <a:pt x="151" y="38"/>
                    <a:pt x="152" y="37"/>
                  </a:cubicBezTo>
                  <a:cubicBezTo>
                    <a:pt x="152" y="37"/>
                    <a:pt x="152" y="37"/>
                    <a:pt x="152" y="37"/>
                  </a:cubicBezTo>
                  <a:cubicBezTo>
                    <a:pt x="152" y="37"/>
                    <a:pt x="153" y="38"/>
                    <a:pt x="153" y="37"/>
                  </a:cubicBezTo>
                  <a:cubicBezTo>
                    <a:pt x="153" y="37"/>
                    <a:pt x="153" y="37"/>
                    <a:pt x="153" y="37"/>
                  </a:cubicBezTo>
                  <a:cubicBezTo>
                    <a:pt x="153" y="35"/>
                    <a:pt x="155" y="38"/>
                    <a:pt x="154" y="36"/>
                  </a:cubicBezTo>
                  <a:cubicBezTo>
                    <a:pt x="155" y="37"/>
                    <a:pt x="155" y="37"/>
                    <a:pt x="155" y="37"/>
                  </a:cubicBezTo>
                  <a:cubicBezTo>
                    <a:pt x="154" y="35"/>
                    <a:pt x="156" y="37"/>
                    <a:pt x="156" y="35"/>
                  </a:cubicBezTo>
                  <a:cubicBezTo>
                    <a:pt x="156" y="36"/>
                    <a:pt x="156" y="36"/>
                    <a:pt x="156" y="36"/>
                  </a:cubicBezTo>
                  <a:cubicBezTo>
                    <a:pt x="157" y="36"/>
                    <a:pt x="156" y="32"/>
                    <a:pt x="157" y="34"/>
                  </a:cubicBezTo>
                  <a:cubicBezTo>
                    <a:pt x="157" y="33"/>
                    <a:pt x="158" y="32"/>
                    <a:pt x="157" y="31"/>
                  </a:cubicBezTo>
                  <a:cubicBezTo>
                    <a:pt x="158" y="33"/>
                    <a:pt x="158" y="33"/>
                    <a:pt x="158" y="33"/>
                  </a:cubicBezTo>
                  <a:cubicBezTo>
                    <a:pt x="160" y="30"/>
                    <a:pt x="163" y="29"/>
                    <a:pt x="162" y="26"/>
                  </a:cubicBezTo>
                  <a:cubicBezTo>
                    <a:pt x="163" y="27"/>
                    <a:pt x="163" y="27"/>
                    <a:pt x="163" y="27"/>
                  </a:cubicBezTo>
                  <a:cubicBezTo>
                    <a:pt x="163" y="24"/>
                    <a:pt x="167" y="27"/>
                    <a:pt x="165" y="23"/>
                  </a:cubicBezTo>
                  <a:cubicBezTo>
                    <a:pt x="164" y="21"/>
                    <a:pt x="164" y="21"/>
                    <a:pt x="164" y="21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5" y="21"/>
                    <a:pt x="167" y="21"/>
                    <a:pt x="166" y="20"/>
                  </a:cubicBezTo>
                  <a:cubicBezTo>
                    <a:pt x="166" y="21"/>
                    <a:pt x="166" y="21"/>
                    <a:pt x="167" y="21"/>
                  </a:cubicBezTo>
                  <a:cubicBezTo>
                    <a:pt x="167" y="21"/>
                    <a:pt x="166" y="19"/>
                    <a:pt x="167" y="19"/>
                  </a:cubicBezTo>
                  <a:cubicBezTo>
                    <a:pt x="167" y="20"/>
                    <a:pt x="167" y="20"/>
                    <a:pt x="167" y="20"/>
                  </a:cubicBezTo>
                  <a:cubicBezTo>
                    <a:pt x="171" y="20"/>
                    <a:pt x="176" y="17"/>
                    <a:pt x="174" y="13"/>
                  </a:cubicBezTo>
                  <a:cubicBezTo>
                    <a:pt x="174" y="12"/>
                    <a:pt x="177" y="14"/>
                    <a:pt x="177" y="14"/>
                  </a:cubicBezTo>
                  <a:cubicBezTo>
                    <a:pt x="175" y="10"/>
                    <a:pt x="181" y="9"/>
                    <a:pt x="177" y="5"/>
                  </a:cubicBezTo>
                  <a:close/>
                  <a:moveTo>
                    <a:pt x="10" y="32"/>
                  </a:moveTo>
                  <a:cubicBezTo>
                    <a:pt x="10" y="32"/>
                    <a:pt x="10" y="32"/>
                    <a:pt x="10" y="31"/>
                  </a:cubicBezTo>
                  <a:cubicBezTo>
                    <a:pt x="10" y="32"/>
                    <a:pt x="10" y="32"/>
                    <a:pt x="10" y="32"/>
                  </a:cubicBezTo>
                  <a:close/>
                  <a:moveTo>
                    <a:pt x="6" y="35"/>
                  </a:moveTo>
                  <a:cubicBezTo>
                    <a:pt x="6" y="35"/>
                    <a:pt x="6" y="35"/>
                    <a:pt x="5" y="35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4"/>
                    <a:pt x="6" y="35"/>
                    <a:pt x="6" y="35"/>
                  </a:cubicBezTo>
                  <a:close/>
                  <a:moveTo>
                    <a:pt x="10" y="35"/>
                  </a:move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lose/>
                  <a:moveTo>
                    <a:pt x="9" y="32"/>
                  </a:moveTo>
                  <a:cubicBezTo>
                    <a:pt x="9" y="33"/>
                    <a:pt x="8" y="33"/>
                    <a:pt x="8" y="33"/>
                  </a:cubicBezTo>
                  <a:cubicBezTo>
                    <a:pt x="9" y="31"/>
                    <a:pt x="10" y="31"/>
                    <a:pt x="10" y="32"/>
                  </a:cubicBezTo>
                  <a:cubicBezTo>
                    <a:pt x="9" y="33"/>
                    <a:pt x="9" y="34"/>
                    <a:pt x="9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9" y="34"/>
                    <a:pt x="9" y="32"/>
                  </a:cubicBezTo>
                  <a:close/>
                  <a:moveTo>
                    <a:pt x="7" y="35"/>
                  </a:moveTo>
                  <a:cubicBezTo>
                    <a:pt x="7" y="35"/>
                    <a:pt x="7" y="34"/>
                    <a:pt x="7" y="34"/>
                  </a:cubicBezTo>
                  <a:cubicBezTo>
                    <a:pt x="7" y="34"/>
                    <a:pt x="7" y="34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lose/>
                  <a:moveTo>
                    <a:pt x="7" y="35"/>
                  </a:move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6"/>
                  </a:cubicBezTo>
                  <a:cubicBezTo>
                    <a:pt x="8" y="36"/>
                    <a:pt x="9" y="35"/>
                    <a:pt x="9" y="35"/>
                  </a:cubicBezTo>
                  <a:cubicBezTo>
                    <a:pt x="9" y="35"/>
                    <a:pt x="10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9" y="36"/>
                    <a:pt x="8" y="36"/>
                    <a:pt x="7" y="35"/>
                  </a:cubicBezTo>
                  <a:close/>
                  <a:moveTo>
                    <a:pt x="9" y="36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6"/>
                    <a:pt x="10" y="37"/>
                  </a:cubicBezTo>
                  <a:cubicBezTo>
                    <a:pt x="10" y="36"/>
                    <a:pt x="9" y="36"/>
                    <a:pt x="9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37" name="Freeform 435"/>
            <p:cNvSpPr/>
            <p:nvPr/>
          </p:nvSpPr>
          <p:spPr bwMode="auto">
            <a:xfrm>
              <a:off x="3712" y="2809"/>
              <a:ext cx="4" cy="2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1 h 1"/>
                <a:gd name="T4" fmla="*/ 2 w 2"/>
                <a:gd name="T5" fmla="*/ 0 h 1"/>
                <a:gd name="T6" fmla="*/ 1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38" name="Freeform 436"/>
            <p:cNvSpPr>
              <a:spLocks noEditPoints="1"/>
            </p:cNvSpPr>
            <p:nvPr/>
          </p:nvSpPr>
          <p:spPr bwMode="auto">
            <a:xfrm>
              <a:off x="3434" y="1624"/>
              <a:ext cx="862" cy="1213"/>
            </a:xfrm>
            <a:custGeom>
              <a:avLst/>
              <a:gdLst>
                <a:gd name="T0" fmla="*/ 172 w 406"/>
                <a:gd name="T1" fmla="*/ 570 h 572"/>
                <a:gd name="T2" fmla="*/ 205 w 406"/>
                <a:gd name="T3" fmla="*/ 568 h 572"/>
                <a:gd name="T4" fmla="*/ 239 w 406"/>
                <a:gd name="T5" fmla="*/ 564 h 572"/>
                <a:gd name="T6" fmla="*/ 281 w 406"/>
                <a:gd name="T7" fmla="*/ 547 h 572"/>
                <a:gd name="T8" fmla="*/ 300 w 406"/>
                <a:gd name="T9" fmla="*/ 522 h 572"/>
                <a:gd name="T10" fmla="*/ 204 w 406"/>
                <a:gd name="T11" fmla="*/ 395 h 572"/>
                <a:gd name="T12" fmla="*/ 207 w 406"/>
                <a:gd name="T13" fmla="*/ 339 h 572"/>
                <a:gd name="T14" fmla="*/ 214 w 406"/>
                <a:gd name="T15" fmla="*/ 279 h 572"/>
                <a:gd name="T16" fmla="*/ 177 w 406"/>
                <a:gd name="T17" fmla="*/ 304 h 572"/>
                <a:gd name="T18" fmla="*/ 184 w 406"/>
                <a:gd name="T19" fmla="*/ 298 h 572"/>
                <a:gd name="T20" fmla="*/ 197 w 406"/>
                <a:gd name="T21" fmla="*/ 321 h 572"/>
                <a:gd name="T22" fmla="*/ 186 w 406"/>
                <a:gd name="T23" fmla="*/ 337 h 572"/>
                <a:gd name="T24" fmla="*/ 190 w 406"/>
                <a:gd name="T25" fmla="*/ 347 h 572"/>
                <a:gd name="T26" fmla="*/ 189 w 406"/>
                <a:gd name="T27" fmla="*/ 365 h 572"/>
                <a:gd name="T28" fmla="*/ 189 w 406"/>
                <a:gd name="T29" fmla="*/ 382 h 572"/>
                <a:gd name="T30" fmla="*/ 194 w 406"/>
                <a:gd name="T31" fmla="*/ 401 h 572"/>
                <a:gd name="T32" fmla="*/ 198 w 406"/>
                <a:gd name="T33" fmla="*/ 426 h 572"/>
                <a:gd name="T34" fmla="*/ 92 w 406"/>
                <a:gd name="T35" fmla="*/ 277 h 572"/>
                <a:gd name="T36" fmla="*/ 68 w 406"/>
                <a:gd name="T37" fmla="*/ 218 h 572"/>
                <a:gd name="T38" fmla="*/ 189 w 406"/>
                <a:gd name="T39" fmla="*/ 198 h 572"/>
                <a:gd name="T40" fmla="*/ 299 w 406"/>
                <a:gd name="T41" fmla="*/ 279 h 572"/>
                <a:gd name="T42" fmla="*/ 240 w 406"/>
                <a:gd name="T43" fmla="*/ 425 h 572"/>
                <a:gd name="T44" fmla="*/ 250 w 406"/>
                <a:gd name="T45" fmla="*/ 401 h 572"/>
                <a:gd name="T46" fmla="*/ 257 w 406"/>
                <a:gd name="T47" fmla="*/ 380 h 572"/>
                <a:gd name="T48" fmla="*/ 262 w 406"/>
                <a:gd name="T49" fmla="*/ 342 h 572"/>
                <a:gd name="T50" fmla="*/ 279 w 406"/>
                <a:gd name="T51" fmla="*/ 305 h 572"/>
                <a:gd name="T52" fmla="*/ 323 w 406"/>
                <a:gd name="T53" fmla="*/ 287 h 572"/>
                <a:gd name="T54" fmla="*/ 345 w 406"/>
                <a:gd name="T55" fmla="*/ 231 h 572"/>
                <a:gd name="T56" fmla="*/ 313 w 406"/>
                <a:gd name="T57" fmla="*/ 163 h 572"/>
                <a:gd name="T58" fmla="*/ 199 w 406"/>
                <a:gd name="T59" fmla="*/ 120 h 572"/>
                <a:gd name="T60" fmla="*/ 99 w 406"/>
                <a:gd name="T61" fmla="*/ 189 h 572"/>
                <a:gd name="T62" fmla="*/ 67 w 406"/>
                <a:gd name="T63" fmla="*/ 156 h 572"/>
                <a:gd name="T64" fmla="*/ 18 w 406"/>
                <a:gd name="T65" fmla="*/ 247 h 572"/>
                <a:gd name="T66" fmla="*/ 17 w 406"/>
                <a:gd name="T67" fmla="*/ 216 h 572"/>
                <a:gd name="T68" fmla="*/ 18 w 406"/>
                <a:gd name="T69" fmla="*/ 212 h 572"/>
                <a:gd name="T70" fmla="*/ 18 w 406"/>
                <a:gd name="T71" fmla="*/ 213 h 572"/>
                <a:gd name="T72" fmla="*/ 20 w 406"/>
                <a:gd name="T73" fmla="*/ 216 h 572"/>
                <a:gd name="T74" fmla="*/ 36 w 406"/>
                <a:gd name="T75" fmla="*/ 256 h 572"/>
                <a:gd name="T76" fmla="*/ 80 w 406"/>
                <a:gd name="T77" fmla="*/ 293 h 572"/>
                <a:gd name="T78" fmla="*/ 143 w 406"/>
                <a:gd name="T79" fmla="*/ 304 h 572"/>
                <a:gd name="T80" fmla="*/ 162 w 406"/>
                <a:gd name="T81" fmla="*/ 375 h 572"/>
                <a:gd name="T82" fmla="*/ 177 w 406"/>
                <a:gd name="T83" fmla="*/ 504 h 572"/>
                <a:gd name="T84" fmla="*/ 192 w 406"/>
                <a:gd name="T85" fmla="*/ 530 h 572"/>
                <a:gd name="T86" fmla="*/ 191 w 406"/>
                <a:gd name="T87" fmla="*/ 504 h 572"/>
                <a:gd name="T88" fmla="*/ 192 w 406"/>
                <a:gd name="T89" fmla="*/ 486 h 572"/>
                <a:gd name="T90" fmla="*/ 194 w 406"/>
                <a:gd name="T91" fmla="*/ 451 h 572"/>
                <a:gd name="T92" fmla="*/ 220 w 406"/>
                <a:gd name="T93" fmla="*/ 447 h 572"/>
                <a:gd name="T94" fmla="*/ 240 w 406"/>
                <a:gd name="T95" fmla="*/ 469 h 572"/>
                <a:gd name="T96" fmla="*/ 247 w 406"/>
                <a:gd name="T97" fmla="*/ 543 h 572"/>
                <a:gd name="T98" fmla="*/ 146 w 406"/>
                <a:gd name="T99" fmla="*/ 545 h 572"/>
                <a:gd name="T100" fmla="*/ 137 w 406"/>
                <a:gd name="T101" fmla="*/ 524 h 572"/>
                <a:gd name="T102" fmla="*/ 130 w 406"/>
                <a:gd name="T103" fmla="*/ 553 h 572"/>
                <a:gd name="T104" fmla="*/ 193 w 406"/>
                <a:gd name="T105" fmla="*/ 309 h 572"/>
                <a:gd name="T106" fmla="*/ 196 w 406"/>
                <a:gd name="T107" fmla="*/ 303 h 572"/>
                <a:gd name="T108" fmla="*/ 209 w 406"/>
                <a:gd name="T109" fmla="*/ 295 h 572"/>
                <a:gd name="T110" fmla="*/ 218 w 406"/>
                <a:gd name="T111" fmla="*/ 301 h 572"/>
                <a:gd name="T112" fmla="*/ 221 w 406"/>
                <a:gd name="T113" fmla="*/ 307 h 572"/>
                <a:gd name="T114" fmla="*/ 211 w 406"/>
                <a:gd name="T115" fmla="*/ 310 h 572"/>
                <a:gd name="T116" fmla="*/ 222 w 406"/>
                <a:gd name="T117" fmla="*/ 307 h 572"/>
                <a:gd name="T118" fmla="*/ 191 w 406"/>
                <a:gd name="T119" fmla="*/ 185 h 572"/>
                <a:gd name="T120" fmla="*/ 63 w 406"/>
                <a:gd name="T121" fmla="*/ 186 h 572"/>
                <a:gd name="T122" fmla="*/ 22 w 406"/>
                <a:gd name="T123" fmla="*/ 214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6" h="572">
                  <a:moveTo>
                    <a:pt x="135" y="564"/>
                  </a:moveTo>
                  <a:cubicBezTo>
                    <a:pt x="136" y="564"/>
                    <a:pt x="137" y="565"/>
                    <a:pt x="137" y="564"/>
                  </a:cubicBezTo>
                  <a:cubicBezTo>
                    <a:pt x="137" y="565"/>
                    <a:pt x="137" y="565"/>
                    <a:pt x="137" y="565"/>
                  </a:cubicBezTo>
                  <a:cubicBezTo>
                    <a:pt x="138" y="565"/>
                    <a:pt x="140" y="563"/>
                    <a:pt x="139" y="566"/>
                  </a:cubicBezTo>
                  <a:cubicBezTo>
                    <a:pt x="140" y="563"/>
                    <a:pt x="139" y="565"/>
                    <a:pt x="138" y="564"/>
                  </a:cubicBezTo>
                  <a:cubicBezTo>
                    <a:pt x="139" y="562"/>
                    <a:pt x="140" y="563"/>
                    <a:pt x="141" y="562"/>
                  </a:cubicBezTo>
                  <a:cubicBezTo>
                    <a:pt x="139" y="565"/>
                    <a:pt x="142" y="563"/>
                    <a:pt x="142" y="564"/>
                  </a:cubicBezTo>
                  <a:cubicBezTo>
                    <a:pt x="142" y="565"/>
                    <a:pt x="142" y="565"/>
                    <a:pt x="142" y="566"/>
                  </a:cubicBezTo>
                  <a:cubicBezTo>
                    <a:pt x="143" y="564"/>
                    <a:pt x="143" y="564"/>
                    <a:pt x="143" y="564"/>
                  </a:cubicBezTo>
                  <a:cubicBezTo>
                    <a:pt x="142" y="568"/>
                    <a:pt x="145" y="564"/>
                    <a:pt x="145" y="566"/>
                  </a:cubicBezTo>
                  <a:cubicBezTo>
                    <a:pt x="144" y="566"/>
                    <a:pt x="144" y="568"/>
                    <a:pt x="144" y="569"/>
                  </a:cubicBezTo>
                  <a:cubicBezTo>
                    <a:pt x="144" y="566"/>
                    <a:pt x="146" y="566"/>
                    <a:pt x="147" y="564"/>
                  </a:cubicBezTo>
                  <a:cubicBezTo>
                    <a:pt x="148" y="565"/>
                    <a:pt x="145" y="567"/>
                    <a:pt x="145" y="569"/>
                  </a:cubicBezTo>
                  <a:cubicBezTo>
                    <a:pt x="146" y="567"/>
                    <a:pt x="146" y="571"/>
                    <a:pt x="147" y="568"/>
                  </a:cubicBezTo>
                  <a:cubicBezTo>
                    <a:pt x="147" y="567"/>
                    <a:pt x="148" y="567"/>
                    <a:pt x="149" y="566"/>
                  </a:cubicBezTo>
                  <a:cubicBezTo>
                    <a:pt x="150" y="566"/>
                    <a:pt x="148" y="567"/>
                    <a:pt x="148" y="568"/>
                  </a:cubicBezTo>
                  <a:cubicBezTo>
                    <a:pt x="149" y="568"/>
                    <a:pt x="150" y="566"/>
                    <a:pt x="150" y="565"/>
                  </a:cubicBezTo>
                  <a:cubicBezTo>
                    <a:pt x="150" y="566"/>
                    <a:pt x="152" y="564"/>
                    <a:pt x="152" y="565"/>
                  </a:cubicBezTo>
                  <a:cubicBezTo>
                    <a:pt x="152" y="567"/>
                    <a:pt x="150" y="566"/>
                    <a:pt x="150" y="567"/>
                  </a:cubicBezTo>
                  <a:cubicBezTo>
                    <a:pt x="152" y="568"/>
                    <a:pt x="152" y="563"/>
                    <a:pt x="154" y="563"/>
                  </a:cubicBezTo>
                  <a:cubicBezTo>
                    <a:pt x="153" y="562"/>
                    <a:pt x="155" y="559"/>
                    <a:pt x="155" y="558"/>
                  </a:cubicBezTo>
                  <a:cubicBezTo>
                    <a:pt x="157" y="560"/>
                    <a:pt x="155" y="559"/>
                    <a:pt x="155" y="561"/>
                  </a:cubicBezTo>
                  <a:cubicBezTo>
                    <a:pt x="155" y="561"/>
                    <a:pt x="155" y="561"/>
                    <a:pt x="155" y="561"/>
                  </a:cubicBezTo>
                  <a:cubicBezTo>
                    <a:pt x="155" y="564"/>
                    <a:pt x="152" y="566"/>
                    <a:pt x="153" y="568"/>
                  </a:cubicBezTo>
                  <a:cubicBezTo>
                    <a:pt x="154" y="567"/>
                    <a:pt x="154" y="567"/>
                    <a:pt x="154" y="567"/>
                  </a:cubicBezTo>
                  <a:cubicBezTo>
                    <a:pt x="153" y="568"/>
                    <a:pt x="153" y="569"/>
                    <a:pt x="153" y="570"/>
                  </a:cubicBezTo>
                  <a:cubicBezTo>
                    <a:pt x="153" y="568"/>
                    <a:pt x="154" y="570"/>
                    <a:pt x="155" y="570"/>
                  </a:cubicBezTo>
                  <a:cubicBezTo>
                    <a:pt x="155" y="568"/>
                    <a:pt x="154" y="570"/>
                    <a:pt x="154" y="569"/>
                  </a:cubicBezTo>
                  <a:cubicBezTo>
                    <a:pt x="155" y="568"/>
                    <a:pt x="156" y="566"/>
                    <a:pt x="157" y="567"/>
                  </a:cubicBezTo>
                  <a:cubicBezTo>
                    <a:pt x="156" y="568"/>
                    <a:pt x="157" y="569"/>
                    <a:pt x="156" y="570"/>
                  </a:cubicBezTo>
                  <a:cubicBezTo>
                    <a:pt x="157" y="571"/>
                    <a:pt x="157" y="568"/>
                    <a:pt x="157" y="569"/>
                  </a:cubicBezTo>
                  <a:cubicBezTo>
                    <a:pt x="157" y="570"/>
                    <a:pt x="157" y="570"/>
                    <a:pt x="157" y="570"/>
                  </a:cubicBezTo>
                  <a:cubicBezTo>
                    <a:pt x="160" y="571"/>
                    <a:pt x="164" y="571"/>
                    <a:pt x="166" y="567"/>
                  </a:cubicBezTo>
                  <a:cubicBezTo>
                    <a:pt x="166" y="569"/>
                    <a:pt x="167" y="569"/>
                    <a:pt x="169" y="570"/>
                  </a:cubicBezTo>
                  <a:cubicBezTo>
                    <a:pt x="168" y="570"/>
                    <a:pt x="169" y="569"/>
                    <a:pt x="169" y="568"/>
                  </a:cubicBezTo>
                  <a:cubicBezTo>
                    <a:pt x="170" y="570"/>
                    <a:pt x="170" y="570"/>
                    <a:pt x="170" y="570"/>
                  </a:cubicBezTo>
                  <a:cubicBezTo>
                    <a:pt x="170" y="572"/>
                    <a:pt x="172" y="570"/>
                    <a:pt x="172" y="569"/>
                  </a:cubicBezTo>
                  <a:cubicBezTo>
                    <a:pt x="172" y="570"/>
                    <a:pt x="172" y="570"/>
                    <a:pt x="172" y="570"/>
                  </a:cubicBezTo>
                  <a:cubicBezTo>
                    <a:pt x="173" y="571"/>
                    <a:pt x="173" y="569"/>
                    <a:pt x="173" y="568"/>
                  </a:cubicBezTo>
                  <a:cubicBezTo>
                    <a:pt x="174" y="570"/>
                    <a:pt x="174" y="570"/>
                    <a:pt x="174" y="570"/>
                  </a:cubicBezTo>
                  <a:cubicBezTo>
                    <a:pt x="174" y="569"/>
                    <a:pt x="174" y="569"/>
                    <a:pt x="174" y="569"/>
                  </a:cubicBezTo>
                  <a:cubicBezTo>
                    <a:pt x="174" y="568"/>
                    <a:pt x="175" y="568"/>
                    <a:pt x="175" y="570"/>
                  </a:cubicBezTo>
                  <a:cubicBezTo>
                    <a:pt x="175" y="570"/>
                    <a:pt x="176" y="569"/>
                    <a:pt x="175" y="569"/>
                  </a:cubicBezTo>
                  <a:cubicBezTo>
                    <a:pt x="176" y="570"/>
                    <a:pt x="178" y="570"/>
                    <a:pt x="179" y="569"/>
                  </a:cubicBezTo>
                  <a:cubicBezTo>
                    <a:pt x="178" y="569"/>
                    <a:pt x="178" y="568"/>
                    <a:pt x="178" y="567"/>
                  </a:cubicBezTo>
                  <a:cubicBezTo>
                    <a:pt x="178" y="564"/>
                    <a:pt x="179" y="567"/>
                    <a:pt x="179" y="566"/>
                  </a:cubicBezTo>
                  <a:cubicBezTo>
                    <a:pt x="179" y="567"/>
                    <a:pt x="180" y="567"/>
                    <a:pt x="179" y="568"/>
                  </a:cubicBezTo>
                  <a:cubicBezTo>
                    <a:pt x="181" y="571"/>
                    <a:pt x="183" y="569"/>
                    <a:pt x="184" y="569"/>
                  </a:cubicBezTo>
                  <a:cubicBezTo>
                    <a:pt x="185" y="568"/>
                    <a:pt x="185" y="568"/>
                    <a:pt x="185" y="568"/>
                  </a:cubicBezTo>
                  <a:cubicBezTo>
                    <a:pt x="186" y="570"/>
                    <a:pt x="188" y="568"/>
                    <a:pt x="189" y="569"/>
                  </a:cubicBezTo>
                  <a:cubicBezTo>
                    <a:pt x="189" y="568"/>
                    <a:pt x="189" y="565"/>
                    <a:pt x="190" y="565"/>
                  </a:cubicBezTo>
                  <a:cubicBezTo>
                    <a:pt x="190" y="563"/>
                    <a:pt x="190" y="567"/>
                    <a:pt x="191" y="569"/>
                  </a:cubicBezTo>
                  <a:cubicBezTo>
                    <a:pt x="191" y="568"/>
                    <a:pt x="192" y="567"/>
                    <a:pt x="192" y="567"/>
                  </a:cubicBezTo>
                  <a:cubicBezTo>
                    <a:pt x="192" y="568"/>
                    <a:pt x="192" y="568"/>
                    <a:pt x="192" y="568"/>
                  </a:cubicBezTo>
                  <a:cubicBezTo>
                    <a:pt x="192" y="567"/>
                    <a:pt x="193" y="566"/>
                    <a:pt x="194" y="567"/>
                  </a:cubicBezTo>
                  <a:cubicBezTo>
                    <a:pt x="194" y="567"/>
                    <a:pt x="194" y="567"/>
                    <a:pt x="194" y="567"/>
                  </a:cubicBezTo>
                  <a:cubicBezTo>
                    <a:pt x="194" y="567"/>
                    <a:pt x="195" y="569"/>
                    <a:pt x="195" y="568"/>
                  </a:cubicBezTo>
                  <a:cubicBezTo>
                    <a:pt x="195" y="567"/>
                    <a:pt x="196" y="568"/>
                    <a:pt x="196" y="566"/>
                  </a:cubicBezTo>
                  <a:cubicBezTo>
                    <a:pt x="197" y="567"/>
                    <a:pt x="197" y="567"/>
                    <a:pt x="197" y="567"/>
                  </a:cubicBezTo>
                  <a:cubicBezTo>
                    <a:pt x="197" y="565"/>
                    <a:pt x="197" y="565"/>
                    <a:pt x="197" y="565"/>
                  </a:cubicBezTo>
                  <a:cubicBezTo>
                    <a:pt x="197" y="566"/>
                    <a:pt x="197" y="566"/>
                    <a:pt x="197" y="566"/>
                  </a:cubicBezTo>
                  <a:cubicBezTo>
                    <a:pt x="197" y="568"/>
                    <a:pt x="197" y="568"/>
                    <a:pt x="197" y="568"/>
                  </a:cubicBezTo>
                  <a:cubicBezTo>
                    <a:pt x="198" y="569"/>
                    <a:pt x="197" y="566"/>
                    <a:pt x="198" y="565"/>
                  </a:cubicBezTo>
                  <a:cubicBezTo>
                    <a:pt x="198" y="564"/>
                    <a:pt x="198" y="566"/>
                    <a:pt x="199" y="566"/>
                  </a:cubicBezTo>
                  <a:cubicBezTo>
                    <a:pt x="198" y="567"/>
                    <a:pt x="198" y="566"/>
                    <a:pt x="198" y="566"/>
                  </a:cubicBezTo>
                  <a:cubicBezTo>
                    <a:pt x="198" y="568"/>
                    <a:pt x="198" y="567"/>
                    <a:pt x="199" y="568"/>
                  </a:cubicBezTo>
                  <a:cubicBezTo>
                    <a:pt x="199" y="568"/>
                    <a:pt x="199" y="566"/>
                    <a:pt x="199" y="566"/>
                  </a:cubicBezTo>
                  <a:cubicBezTo>
                    <a:pt x="200" y="566"/>
                    <a:pt x="201" y="566"/>
                    <a:pt x="200" y="568"/>
                  </a:cubicBezTo>
                  <a:cubicBezTo>
                    <a:pt x="201" y="567"/>
                    <a:pt x="201" y="567"/>
                    <a:pt x="201" y="566"/>
                  </a:cubicBezTo>
                  <a:cubicBezTo>
                    <a:pt x="201" y="566"/>
                    <a:pt x="200" y="565"/>
                    <a:pt x="200" y="564"/>
                  </a:cubicBezTo>
                  <a:cubicBezTo>
                    <a:pt x="201" y="564"/>
                    <a:pt x="201" y="564"/>
                    <a:pt x="201" y="564"/>
                  </a:cubicBezTo>
                  <a:cubicBezTo>
                    <a:pt x="201" y="565"/>
                    <a:pt x="201" y="565"/>
                    <a:pt x="201" y="565"/>
                  </a:cubicBezTo>
                  <a:cubicBezTo>
                    <a:pt x="201" y="564"/>
                    <a:pt x="202" y="565"/>
                    <a:pt x="202" y="563"/>
                  </a:cubicBezTo>
                  <a:cubicBezTo>
                    <a:pt x="202" y="565"/>
                    <a:pt x="202" y="565"/>
                    <a:pt x="202" y="565"/>
                  </a:cubicBezTo>
                  <a:cubicBezTo>
                    <a:pt x="203" y="564"/>
                    <a:pt x="203" y="564"/>
                    <a:pt x="204" y="564"/>
                  </a:cubicBezTo>
                  <a:cubicBezTo>
                    <a:pt x="204" y="566"/>
                    <a:pt x="204" y="568"/>
                    <a:pt x="205" y="568"/>
                  </a:cubicBezTo>
                  <a:cubicBezTo>
                    <a:pt x="205" y="566"/>
                    <a:pt x="205" y="566"/>
                    <a:pt x="205" y="566"/>
                  </a:cubicBezTo>
                  <a:cubicBezTo>
                    <a:pt x="206" y="566"/>
                    <a:pt x="206" y="566"/>
                    <a:pt x="206" y="567"/>
                  </a:cubicBezTo>
                  <a:cubicBezTo>
                    <a:pt x="207" y="568"/>
                    <a:pt x="207" y="562"/>
                    <a:pt x="209" y="564"/>
                  </a:cubicBezTo>
                  <a:cubicBezTo>
                    <a:pt x="208" y="566"/>
                    <a:pt x="209" y="566"/>
                    <a:pt x="209" y="567"/>
                  </a:cubicBezTo>
                  <a:cubicBezTo>
                    <a:pt x="209" y="566"/>
                    <a:pt x="209" y="566"/>
                    <a:pt x="209" y="566"/>
                  </a:cubicBezTo>
                  <a:cubicBezTo>
                    <a:pt x="209" y="565"/>
                    <a:pt x="209" y="567"/>
                    <a:pt x="209" y="566"/>
                  </a:cubicBezTo>
                  <a:cubicBezTo>
                    <a:pt x="208" y="564"/>
                    <a:pt x="209" y="565"/>
                    <a:pt x="209" y="564"/>
                  </a:cubicBezTo>
                  <a:cubicBezTo>
                    <a:pt x="211" y="569"/>
                    <a:pt x="213" y="565"/>
                    <a:pt x="215" y="567"/>
                  </a:cubicBezTo>
                  <a:cubicBezTo>
                    <a:pt x="215" y="565"/>
                    <a:pt x="216" y="567"/>
                    <a:pt x="216" y="566"/>
                  </a:cubicBezTo>
                  <a:cubicBezTo>
                    <a:pt x="216" y="568"/>
                    <a:pt x="217" y="565"/>
                    <a:pt x="217" y="567"/>
                  </a:cubicBezTo>
                  <a:cubicBezTo>
                    <a:pt x="217" y="564"/>
                    <a:pt x="217" y="564"/>
                    <a:pt x="217" y="564"/>
                  </a:cubicBezTo>
                  <a:cubicBezTo>
                    <a:pt x="218" y="566"/>
                    <a:pt x="218" y="560"/>
                    <a:pt x="219" y="563"/>
                  </a:cubicBezTo>
                  <a:cubicBezTo>
                    <a:pt x="220" y="564"/>
                    <a:pt x="219" y="565"/>
                    <a:pt x="219" y="565"/>
                  </a:cubicBezTo>
                  <a:cubicBezTo>
                    <a:pt x="220" y="568"/>
                    <a:pt x="221" y="563"/>
                    <a:pt x="222" y="566"/>
                  </a:cubicBezTo>
                  <a:cubicBezTo>
                    <a:pt x="222" y="565"/>
                    <a:pt x="221" y="563"/>
                    <a:pt x="222" y="562"/>
                  </a:cubicBezTo>
                  <a:cubicBezTo>
                    <a:pt x="223" y="563"/>
                    <a:pt x="224" y="565"/>
                    <a:pt x="224" y="565"/>
                  </a:cubicBezTo>
                  <a:cubicBezTo>
                    <a:pt x="224" y="565"/>
                    <a:pt x="224" y="564"/>
                    <a:pt x="225" y="565"/>
                  </a:cubicBezTo>
                  <a:cubicBezTo>
                    <a:pt x="225" y="565"/>
                    <a:pt x="225" y="565"/>
                    <a:pt x="225" y="566"/>
                  </a:cubicBezTo>
                  <a:cubicBezTo>
                    <a:pt x="226" y="566"/>
                    <a:pt x="226" y="565"/>
                    <a:pt x="227" y="564"/>
                  </a:cubicBezTo>
                  <a:cubicBezTo>
                    <a:pt x="227" y="566"/>
                    <a:pt x="229" y="565"/>
                    <a:pt x="230" y="566"/>
                  </a:cubicBezTo>
                  <a:cubicBezTo>
                    <a:pt x="230" y="563"/>
                    <a:pt x="231" y="567"/>
                    <a:pt x="231" y="564"/>
                  </a:cubicBezTo>
                  <a:cubicBezTo>
                    <a:pt x="231" y="564"/>
                    <a:pt x="231" y="564"/>
                    <a:pt x="231" y="564"/>
                  </a:cubicBezTo>
                  <a:cubicBezTo>
                    <a:pt x="232" y="564"/>
                    <a:pt x="232" y="562"/>
                    <a:pt x="232" y="561"/>
                  </a:cubicBezTo>
                  <a:cubicBezTo>
                    <a:pt x="232" y="563"/>
                    <a:pt x="232" y="563"/>
                    <a:pt x="232" y="563"/>
                  </a:cubicBezTo>
                  <a:cubicBezTo>
                    <a:pt x="232" y="566"/>
                    <a:pt x="234" y="564"/>
                    <a:pt x="234" y="565"/>
                  </a:cubicBezTo>
                  <a:cubicBezTo>
                    <a:pt x="233" y="563"/>
                    <a:pt x="234" y="565"/>
                    <a:pt x="234" y="563"/>
                  </a:cubicBezTo>
                  <a:cubicBezTo>
                    <a:pt x="235" y="563"/>
                    <a:pt x="235" y="563"/>
                    <a:pt x="235" y="563"/>
                  </a:cubicBezTo>
                  <a:cubicBezTo>
                    <a:pt x="235" y="562"/>
                    <a:pt x="235" y="562"/>
                    <a:pt x="236" y="561"/>
                  </a:cubicBezTo>
                  <a:cubicBezTo>
                    <a:pt x="236" y="561"/>
                    <a:pt x="236" y="564"/>
                    <a:pt x="236" y="563"/>
                  </a:cubicBezTo>
                  <a:cubicBezTo>
                    <a:pt x="237" y="564"/>
                    <a:pt x="237" y="564"/>
                    <a:pt x="237" y="563"/>
                  </a:cubicBezTo>
                  <a:cubicBezTo>
                    <a:pt x="237" y="563"/>
                    <a:pt x="237" y="563"/>
                    <a:pt x="237" y="563"/>
                  </a:cubicBezTo>
                  <a:cubicBezTo>
                    <a:pt x="237" y="563"/>
                    <a:pt x="237" y="563"/>
                    <a:pt x="238" y="563"/>
                  </a:cubicBezTo>
                  <a:cubicBezTo>
                    <a:pt x="238" y="563"/>
                    <a:pt x="238" y="563"/>
                    <a:pt x="238" y="563"/>
                  </a:cubicBezTo>
                  <a:cubicBezTo>
                    <a:pt x="238" y="563"/>
                    <a:pt x="238" y="563"/>
                    <a:pt x="238" y="563"/>
                  </a:cubicBezTo>
                  <a:cubicBezTo>
                    <a:pt x="238" y="563"/>
                    <a:pt x="238" y="563"/>
                    <a:pt x="238" y="563"/>
                  </a:cubicBezTo>
                  <a:cubicBezTo>
                    <a:pt x="238" y="563"/>
                    <a:pt x="238" y="563"/>
                    <a:pt x="238" y="563"/>
                  </a:cubicBezTo>
                  <a:cubicBezTo>
                    <a:pt x="238" y="564"/>
                    <a:pt x="238" y="563"/>
                    <a:pt x="238" y="563"/>
                  </a:cubicBezTo>
                  <a:cubicBezTo>
                    <a:pt x="238" y="563"/>
                    <a:pt x="239" y="563"/>
                    <a:pt x="239" y="564"/>
                  </a:cubicBezTo>
                  <a:cubicBezTo>
                    <a:pt x="239" y="565"/>
                    <a:pt x="239" y="565"/>
                    <a:pt x="239" y="565"/>
                  </a:cubicBezTo>
                  <a:cubicBezTo>
                    <a:pt x="239" y="565"/>
                    <a:pt x="240" y="563"/>
                    <a:pt x="240" y="563"/>
                  </a:cubicBezTo>
                  <a:cubicBezTo>
                    <a:pt x="242" y="564"/>
                    <a:pt x="244" y="562"/>
                    <a:pt x="245" y="561"/>
                  </a:cubicBezTo>
                  <a:cubicBezTo>
                    <a:pt x="244" y="561"/>
                    <a:pt x="244" y="562"/>
                    <a:pt x="244" y="562"/>
                  </a:cubicBezTo>
                  <a:cubicBezTo>
                    <a:pt x="245" y="561"/>
                    <a:pt x="245" y="560"/>
                    <a:pt x="245" y="561"/>
                  </a:cubicBezTo>
                  <a:cubicBezTo>
                    <a:pt x="246" y="560"/>
                    <a:pt x="246" y="562"/>
                    <a:pt x="247" y="562"/>
                  </a:cubicBezTo>
                  <a:cubicBezTo>
                    <a:pt x="247" y="562"/>
                    <a:pt x="247" y="560"/>
                    <a:pt x="247" y="561"/>
                  </a:cubicBezTo>
                  <a:cubicBezTo>
                    <a:pt x="248" y="563"/>
                    <a:pt x="249" y="559"/>
                    <a:pt x="251" y="560"/>
                  </a:cubicBezTo>
                  <a:cubicBezTo>
                    <a:pt x="251" y="560"/>
                    <a:pt x="251" y="561"/>
                    <a:pt x="251" y="561"/>
                  </a:cubicBezTo>
                  <a:cubicBezTo>
                    <a:pt x="252" y="560"/>
                    <a:pt x="253" y="560"/>
                    <a:pt x="253" y="558"/>
                  </a:cubicBezTo>
                  <a:cubicBezTo>
                    <a:pt x="253" y="559"/>
                    <a:pt x="253" y="559"/>
                    <a:pt x="253" y="559"/>
                  </a:cubicBezTo>
                  <a:cubicBezTo>
                    <a:pt x="254" y="559"/>
                    <a:pt x="255" y="559"/>
                    <a:pt x="255" y="557"/>
                  </a:cubicBezTo>
                  <a:cubicBezTo>
                    <a:pt x="254" y="557"/>
                    <a:pt x="255" y="558"/>
                    <a:pt x="255" y="558"/>
                  </a:cubicBezTo>
                  <a:cubicBezTo>
                    <a:pt x="254" y="557"/>
                    <a:pt x="255" y="555"/>
                    <a:pt x="255" y="555"/>
                  </a:cubicBezTo>
                  <a:cubicBezTo>
                    <a:pt x="255" y="556"/>
                    <a:pt x="255" y="556"/>
                    <a:pt x="255" y="556"/>
                  </a:cubicBezTo>
                  <a:cubicBezTo>
                    <a:pt x="256" y="555"/>
                    <a:pt x="256" y="555"/>
                    <a:pt x="257" y="554"/>
                  </a:cubicBezTo>
                  <a:cubicBezTo>
                    <a:pt x="257" y="555"/>
                    <a:pt x="256" y="555"/>
                    <a:pt x="257" y="556"/>
                  </a:cubicBezTo>
                  <a:cubicBezTo>
                    <a:pt x="257" y="558"/>
                    <a:pt x="259" y="557"/>
                    <a:pt x="259" y="557"/>
                  </a:cubicBezTo>
                  <a:cubicBezTo>
                    <a:pt x="259" y="555"/>
                    <a:pt x="259" y="555"/>
                    <a:pt x="259" y="555"/>
                  </a:cubicBezTo>
                  <a:cubicBezTo>
                    <a:pt x="260" y="555"/>
                    <a:pt x="260" y="557"/>
                    <a:pt x="260" y="557"/>
                  </a:cubicBezTo>
                  <a:cubicBezTo>
                    <a:pt x="261" y="551"/>
                    <a:pt x="261" y="551"/>
                    <a:pt x="261" y="551"/>
                  </a:cubicBezTo>
                  <a:cubicBezTo>
                    <a:pt x="260" y="552"/>
                    <a:pt x="262" y="553"/>
                    <a:pt x="261" y="555"/>
                  </a:cubicBezTo>
                  <a:cubicBezTo>
                    <a:pt x="263" y="554"/>
                    <a:pt x="263" y="551"/>
                    <a:pt x="263" y="549"/>
                  </a:cubicBezTo>
                  <a:cubicBezTo>
                    <a:pt x="263" y="550"/>
                    <a:pt x="264" y="548"/>
                    <a:pt x="265" y="548"/>
                  </a:cubicBezTo>
                  <a:cubicBezTo>
                    <a:pt x="265" y="549"/>
                    <a:pt x="264" y="548"/>
                    <a:pt x="264" y="549"/>
                  </a:cubicBezTo>
                  <a:cubicBezTo>
                    <a:pt x="266" y="550"/>
                    <a:pt x="266" y="550"/>
                    <a:pt x="266" y="550"/>
                  </a:cubicBezTo>
                  <a:cubicBezTo>
                    <a:pt x="265" y="551"/>
                    <a:pt x="266" y="553"/>
                    <a:pt x="266" y="554"/>
                  </a:cubicBezTo>
                  <a:cubicBezTo>
                    <a:pt x="266" y="553"/>
                    <a:pt x="268" y="553"/>
                    <a:pt x="269" y="553"/>
                  </a:cubicBezTo>
                  <a:cubicBezTo>
                    <a:pt x="268" y="551"/>
                    <a:pt x="270" y="552"/>
                    <a:pt x="270" y="549"/>
                  </a:cubicBezTo>
                  <a:cubicBezTo>
                    <a:pt x="271" y="549"/>
                    <a:pt x="271" y="551"/>
                    <a:pt x="271" y="552"/>
                  </a:cubicBezTo>
                  <a:cubicBezTo>
                    <a:pt x="272" y="550"/>
                    <a:pt x="274" y="550"/>
                    <a:pt x="275" y="550"/>
                  </a:cubicBezTo>
                  <a:cubicBezTo>
                    <a:pt x="275" y="550"/>
                    <a:pt x="275" y="550"/>
                    <a:pt x="275" y="550"/>
                  </a:cubicBezTo>
                  <a:cubicBezTo>
                    <a:pt x="275" y="549"/>
                    <a:pt x="277" y="549"/>
                    <a:pt x="277" y="547"/>
                  </a:cubicBezTo>
                  <a:cubicBezTo>
                    <a:pt x="278" y="548"/>
                    <a:pt x="278" y="548"/>
                    <a:pt x="278" y="548"/>
                  </a:cubicBezTo>
                  <a:cubicBezTo>
                    <a:pt x="279" y="549"/>
                    <a:pt x="277" y="545"/>
                    <a:pt x="278" y="546"/>
                  </a:cubicBezTo>
                  <a:cubicBezTo>
                    <a:pt x="279" y="547"/>
                    <a:pt x="279" y="547"/>
                    <a:pt x="279" y="547"/>
                  </a:cubicBezTo>
                  <a:cubicBezTo>
                    <a:pt x="279" y="546"/>
                    <a:pt x="281" y="548"/>
                    <a:pt x="281" y="546"/>
                  </a:cubicBezTo>
                  <a:cubicBezTo>
                    <a:pt x="281" y="547"/>
                    <a:pt x="281" y="547"/>
                    <a:pt x="281" y="547"/>
                  </a:cubicBezTo>
                  <a:cubicBezTo>
                    <a:pt x="281" y="546"/>
                    <a:pt x="282" y="546"/>
                    <a:pt x="282" y="544"/>
                  </a:cubicBezTo>
                  <a:cubicBezTo>
                    <a:pt x="283" y="546"/>
                    <a:pt x="283" y="546"/>
                    <a:pt x="283" y="546"/>
                  </a:cubicBezTo>
                  <a:cubicBezTo>
                    <a:pt x="284" y="547"/>
                    <a:pt x="283" y="544"/>
                    <a:pt x="284" y="544"/>
                  </a:cubicBezTo>
                  <a:cubicBezTo>
                    <a:pt x="284" y="544"/>
                    <a:pt x="285" y="545"/>
                    <a:pt x="285" y="545"/>
                  </a:cubicBezTo>
                  <a:cubicBezTo>
                    <a:pt x="285" y="544"/>
                    <a:pt x="286" y="544"/>
                    <a:pt x="286" y="543"/>
                  </a:cubicBezTo>
                  <a:cubicBezTo>
                    <a:pt x="288" y="545"/>
                    <a:pt x="288" y="545"/>
                    <a:pt x="288" y="545"/>
                  </a:cubicBezTo>
                  <a:cubicBezTo>
                    <a:pt x="291" y="543"/>
                    <a:pt x="295" y="541"/>
                    <a:pt x="298" y="537"/>
                  </a:cubicBezTo>
                  <a:cubicBezTo>
                    <a:pt x="300" y="539"/>
                    <a:pt x="298" y="539"/>
                    <a:pt x="299" y="540"/>
                  </a:cubicBezTo>
                  <a:cubicBezTo>
                    <a:pt x="298" y="538"/>
                    <a:pt x="299" y="539"/>
                    <a:pt x="300" y="538"/>
                  </a:cubicBezTo>
                  <a:cubicBezTo>
                    <a:pt x="300" y="538"/>
                    <a:pt x="300" y="538"/>
                    <a:pt x="300" y="538"/>
                  </a:cubicBezTo>
                  <a:cubicBezTo>
                    <a:pt x="300" y="538"/>
                    <a:pt x="301" y="539"/>
                    <a:pt x="302" y="538"/>
                  </a:cubicBezTo>
                  <a:cubicBezTo>
                    <a:pt x="301" y="537"/>
                    <a:pt x="301" y="537"/>
                    <a:pt x="301" y="537"/>
                  </a:cubicBezTo>
                  <a:cubicBezTo>
                    <a:pt x="301" y="536"/>
                    <a:pt x="304" y="539"/>
                    <a:pt x="303" y="536"/>
                  </a:cubicBezTo>
                  <a:cubicBezTo>
                    <a:pt x="304" y="537"/>
                    <a:pt x="304" y="537"/>
                    <a:pt x="304" y="537"/>
                  </a:cubicBezTo>
                  <a:cubicBezTo>
                    <a:pt x="303" y="535"/>
                    <a:pt x="305" y="538"/>
                    <a:pt x="305" y="535"/>
                  </a:cubicBezTo>
                  <a:cubicBezTo>
                    <a:pt x="305" y="536"/>
                    <a:pt x="305" y="536"/>
                    <a:pt x="305" y="536"/>
                  </a:cubicBezTo>
                  <a:cubicBezTo>
                    <a:pt x="306" y="536"/>
                    <a:pt x="305" y="532"/>
                    <a:pt x="306" y="534"/>
                  </a:cubicBezTo>
                  <a:cubicBezTo>
                    <a:pt x="307" y="533"/>
                    <a:pt x="307" y="532"/>
                    <a:pt x="306" y="530"/>
                  </a:cubicBezTo>
                  <a:cubicBezTo>
                    <a:pt x="308" y="533"/>
                    <a:pt x="308" y="533"/>
                    <a:pt x="308" y="533"/>
                  </a:cubicBezTo>
                  <a:cubicBezTo>
                    <a:pt x="310" y="530"/>
                    <a:pt x="313" y="528"/>
                    <a:pt x="314" y="524"/>
                  </a:cubicBezTo>
                  <a:cubicBezTo>
                    <a:pt x="314" y="525"/>
                    <a:pt x="314" y="525"/>
                    <a:pt x="314" y="525"/>
                  </a:cubicBezTo>
                  <a:cubicBezTo>
                    <a:pt x="314" y="522"/>
                    <a:pt x="319" y="525"/>
                    <a:pt x="317" y="521"/>
                  </a:cubicBezTo>
                  <a:cubicBezTo>
                    <a:pt x="316" y="519"/>
                    <a:pt x="316" y="519"/>
                    <a:pt x="316" y="519"/>
                  </a:cubicBezTo>
                  <a:cubicBezTo>
                    <a:pt x="318" y="520"/>
                    <a:pt x="318" y="520"/>
                    <a:pt x="318" y="520"/>
                  </a:cubicBezTo>
                  <a:cubicBezTo>
                    <a:pt x="317" y="519"/>
                    <a:pt x="319" y="519"/>
                    <a:pt x="318" y="518"/>
                  </a:cubicBezTo>
                  <a:cubicBezTo>
                    <a:pt x="318" y="518"/>
                    <a:pt x="318" y="519"/>
                    <a:pt x="319" y="519"/>
                  </a:cubicBezTo>
                  <a:cubicBezTo>
                    <a:pt x="320" y="519"/>
                    <a:pt x="318" y="516"/>
                    <a:pt x="319" y="516"/>
                  </a:cubicBezTo>
                  <a:cubicBezTo>
                    <a:pt x="320" y="517"/>
                    <a:pt x="320" y="517"/>
                    <a:pt x="320" y="517"/>
                  </a:cubicBezTo>
                  <a:cubicBezTo>
                    <a:pt x="324" y="517"/>
                    <a:pt x="329" y="511"/>
                    <a:pt x="325" y="508"/>
                  </a:cubicBezTo>
                  <a:cubicBezTo>
                    <a:pt x="324" y="507"/>
                    <a:pt x="327" y="507"/>
                    <a:pt x="327" y="507"/>
                  </a:cubicBezTo>
                  <a:cubicBezTo>
                    <a:pt x="323" y="505"/>
                    <a:pt x="324" y="499"/>
                    <a:pt x="317" y="501"/>
                  </a:cubicBezTo>
                  <a:cubicBezTo>
                    <a:pt x="315" y="501"/>
                    <a:pt x="312" y="506"/>
                    <a:pt x="312" y="506"/>
                  </a:cubicBezTo>
                  <a:cubicBezTo>
                    <a:pt x="318" y="506"/>
                    <a:pt x="315" y="512"/>
                    <a:pt x="315" y="509"/>
                  </a:cubicBezTo>
                  <a:cubicBezTo>
                    <a:pt x="313" y="508"/>
                    <a:pt x="315" y="509"/>
                    <a:pt x="313" y="509"/>
                  </a:cubicBezTo>
                  <a:cubicBezTo>
                    <a:pt x="312" y="512"/>
                    <a:pt x="303" y="513"/>
                    <a:pt x="299" y="519"/>
                  </a:cubicBezTo>
                  <a:cubicBezTo>
                    <a:pt x="300" y="519"/>
                    <a:pt x="300" y="520"/>
                    <a:pt x="300" y="521"/>
                  </a:cubicBezTo>
                  <a:cubicBezTo>
                    <a:pt x="299" y="520"/>
                    <a:pt x="299" y="520"/>
                    <a:pt x="299" y="520"/>
                  </a:cubicBezTo>
                  <a:cubicBezTo>
                    <a:pt x="300" y="522"/>
                    <a:pt x="300" y="522"/>
                    <a:pt x="300" y="522"/>
                  </a:cubicBezTo>
                  <a:cubicBezTo>
                    <a:pt x="299" y="522"/>
                    <a:pt x="298" y="521"/>
                    <a:pt x="299" y="520"/>
                  </a:cubicBezTo>
                  <a:cubicBezTo>
                    <a:pt x="296" y="522"/>
                    <a:pt x="294" y="524"/>
                    <a:pt x="292" y="525"/>
                  </a:cubicBezTo>
                  <a:cubicBezTo>
                    <a:pt x="293" y="527"/>
                    <a:pt x="291" y="526"/>
                    <a:pt x="292" y="528"/>
                  </a:cubicBezTo>
                  <a:cubicBezTo>
                    <a:pt x="291" y="527"/>
                    <a:pt x="291" y="527"/>
                    <a:pt x="291" y="527"/>
                  </a:cubicBezTo>
                  <a:cubicBezTo>
                    <a:pt x="290" y="529"/>
                    <a:pt x="290" y="529"/>
                    <a:pt x="287" y="527"/>
                  </a:cubicBezTo>
                  <a:cubicBezTo>
                    <a:pt x="280" y="529"/>
                    <a:pt x="275" y="533"/>
                    <a:pt x="268" y="535"/>
                  </a:cubicBezTo>
                  <a:cubicBezTo>
                    <a:pt x="263" y="536"/>
                    <a:pt x="259" y="538"/>
                    <a:pt x="255" y="540"/>
                  </a:cubicBezTo>
                  <a:cubicBezTo>
                    <a:pt x="255" y="537"/>
                    <a:pt x="256" y="534"/>
                    <a:pt x="257" y="531"/>
                  </a:cubicBezTo>
                  <a:cubicBezTo>
                    <a:pt x="257" y="529"/>
                    <a:pt x="255" y="527"/>
                    <a:pt x="256" y="525"/>
                  </a:cubicBezTo>
                  <a:cubicBezTo>
                    <a:pt x="255" y="519"/>
                    <a:pt x="260" y="512"/>
                    <a:pt x="257" y="505"/>
                  </a:cubicBezTo>
                  <a:cubicBezTo>
                    <a:pt x="257" y="505"/>
                    <a:pt x="256" y="505"/>
                    <a:pt x="255" y="504"/>
                  </a:cubicBezTo>
                  <a:cubicBezTo>
                    <a:pt x="256" y="504"/>
                    <a:pt x="256" y="504"/>
                    <a:pt x="256" y="504"/>
                  </a:cubicBezTo>
                  <a:cubicBezTo>
                    <a:pt x="254" y="504"/>
                    <a:pt x="254" y="504"/>
                    <a:pt x="254" y="504"/>
                  </a:cubicBezTo>
                  <a:cubicBezTo>
                    <a:pt x="254" y="503"/>
                    <a:pt x="256" y="504"/>
                    <a:pt x="256" y="504"/>
                  </a:cubicBezTo>
                  <a:cubicBezTo>
                    <a:pt x="256" y="501"/>
                    <a:pt x="256" y="499"/>
                    <a:pt x="256" y="496"/>
                  </a:cubicBezTo>
                  <a:cubicBezTo>
                    <a:pt x="254" y="496"/>
                    <a:pt x="256" y="494"/>
                    <a:pt x="254" y="494"/>
                  </a:cubicBezTo>
                  <a:cubicBezTo>
                    <a:pt x="255" y="494"/>
                    <a:pt x="255" y="494"/>
                    <a:pt x="255" y="494"/>
                  </a:cubicBezTo>
                  <a:cubicBezTo>
                    <a:pt x="254" y="492"/>
                    <a:pt x="254" y="492"/>
                    <a:pt x="257" y="491"/>
                  </a:cubicBezTo>
                  <a:cubicBezTo>
                    <a:pt x="259" y="481"/>
                    <a:pt x="257" y="475"/>
                    <a:pt x="256" y="465"/>
                  </a:cubicBezTo>
                  <a:cubicBezTo>
                    <a:pt x="254" y="457"/>
                    <a:pt x="250" y="447"/>
                    <a:pt x="242" y="440"/>
                  </a:cubicBezTo>
                  <a:cubicBezTo>
                    <a:pt x="242" y="440"/>
                    <a:pt x="242" y="440"/>
                    <a:pt x="242" y="440"/>
                  </a:cubicBezTo>
                  <a:cubicBezTo>
                    <a:pt x="242" y="440"/>
                    <a:pt x="242" y="440"/>
                    <a:pt x="242" y="440"/>
                  </a:cubicBezTo>
                  <a:cubicBezTo>
                    <a:pt x="241" y="439"/>
                    <a:pt x="241" y="439"/>
                    <a:pt x="240" y="438"/>
                  </a:cubicBezTo>
                  <a:cubicBezTo>
                    <a:pt x="237" y="440"/>
                    <a:pt x="236" y="437"/>
                    <a:pt x="233" y="438"/>
                  </a:cubicBezTo>
                  <a:cubicBezTo>
                    <a:pt x="234" y="437"/>
                    <a:pt x="234" y="437"/>
                    <a:pt x="234" y="437"/>
                  </a:cubicBezTo>
                  <a:cubicBezTo>
                    <a:pt x="232" y="438"/>
                    <a:pt x="232" y="436"/>
                    <a:pt x="232" y="434"/>
                  </a:cubicBezTo>
                  <a:cubicBezTo>
                    <a:pt x="231" y="435"/>
                    <a:pt x="231" y="434"/>
                    <a:pt x="230" y="436"/>
                  </a:cubicBezTo>
                  <a:cubicBezTo>
                    <a:pt x="228" y="437"/>
                    <a:pt x="230" y="433"/>
                    <a:pt x="229" y="433"/>
                  </a:cubicBezTo>
                  <a:cubicBezTo>
                    <a:pt x="229" y="432"/>
                    <a:pt x="228" y="434"/>
                    <a:pt x="228" y="433"/>
                  </a:cubicBezTo>
                  <a:cubicBezTo>
                    <a:pt x="225" y="435"/>
                    <a:pt x="229" y="433"/>
                    <a:pt x="227" y="429"/>
                  </a:cubicBezTo>
                  <a:cubicBezTo>
                    <a:pt x="223" y="428"/>
                    <a:pt x="219" y="429"/>
                    <a:pt x="215" y="428"/>
                  </a:cubicBezTo>
                  <a:cubicBezTo>
                    <a:pt x="214" y="427"/>
                    <a:pt x="214" y="425"/>
                    <a:pt x="214" y="424"/>
                  </a:cubicBezTo>
                  <a:cubicBezTo>
                    <a:pt x="212" y="424"/>
                    <a:pt x="214" y="423"/>
                    <a:pt x="212" y="424"/>
                  </a:cubicBezTo>
                  <a:cubicBezTo>
                    <a:pt x="213" y="424"/>
                    <a:pt x="213" y="424"/>
                    <a:pt x="213" y="424"/>
                  </a:cubicBezTo>
                  <a:cubicBezTo>
                    <a:pt x="212" y="423"/>
                    <a:pt x="211" y="423"/>
                    <a:pt x="214" y="421"/>
                  </a:cubicBezTo>
                  <a:cubicBezTo>
                    <a:pt x="216" y="417"/>
                    <a:pt x="214" y="413"/>
                    <a:pt x="214" y="409"/>
                  </a:cubicBezTo>
                  <a:cubicBezTo>
                    <a:pt x="213" y="405"/>
                    <a:pt x="211" y="401"/>
                    <a:pt x="210" y="397"/>
                  </a:cubicBezTo>
                  <a:cubicBezTo>
                    <a:pt x="206" y="397"/>
                    <a:pt x="207" y="396"/>
                    <a:pt x="204" y="395"/>
                  </a:cubicBezTo>
                  <a:cubicBezTo>
                    <a:pt x="206" y="395"/>
                    <a:pt x="206" y="395"/>
                    <a:pt x="206" y="395"/>
                  </a:cubicBezTo>
                  <a:cubicBezTo>
                    <a:pt x="204" y="395"/>
                    <a:pt x="206" y="394"/>
                    <a:pt x="207" y="394"/>
                  </a:cubicBezTo>
                  <a:cubicBezTo>
                    <a:pt x="206" y="394"/>
                    <a:pt x="207" y="393"/>
                    <a:pt x="205" y="394"/>
                  </a:cubicBezTo>
                  <a:cubicBezTo>
                    <a:pt x="203" y="393"/>
                    <a:pt x="207" y="393"/>
                    <a:pt x="206" y="393"/>
                  </a:cubicBezTo>
                  <a:cubicBezTo>
                    <a:pt x="207" y="392"/>
                    <a:pt x="205" y="393"/>
                    <a:pt x="206" y="393"/>
                  </a:cubicBezTo>
                  <a:cubicBezTo>
                    <a:pt x="203" y="392"/>
                    <a:pt x="207" y="393"/>
                    <a:pt x="209" y="391"/>
                  </a:cubicBezTo>
                  <a:cubicBezTo>
                    <a:pt x="208" y="390"/>
                    <a:pt x="206" y="388"/>
                    <a:pt x="207" y="387"/>
                  </a:cubicBezTo>
                  <a:cubicBezTo>
                    <a:pt x="207" y="387"/>
                    <a:pt x="206" y="387"/>
                    <a:pt x="206" y="387"/>
                  </a:cubicBezTo>
                  <a:cubicBezTo>
                    <a:pt x="209" y="386"/>
                    <a:pt x="205" y="386"/>
                    <a:pt x="206" y="386"/>
                  </a:cubicBezTo>
                  <a:cubicBezTo>
                    <a:pt x="207" y="386"/>
                    <a:pt x="207" y="386"/>
                    <a:pt x="207" y="386"/>
                  </a:cubicBezTo>
                  <a:cubicBezTo>
                    <a:pt x="209" y="385"/>
                    <a:pt x="207" y="385"/>
                    <a:pt x="208" y="384"/>
                  </a:cubicBezTo>
                  <a:cubicBezTo>
                    <a:pt x="207" y="383"/>
                    <a:pt x="210" y="382"/>
                    <a:pt x="208" y="382"/>
                  </a:cubicBezTo>
                  <a:cubicBezTo>
                    <a:pt x="209" y="382"/>
                    <a:pt x="209" y="382"/>
                    <a:pt x="210" y="382"/>
                  </a:cubicBezTo>
                  <a:cubicBezTo>
                    <a:pt x="206" y="381"/>
                    <a:pt x="211" y="380"/>
                    <a:pt x="209" y="379"/>
                  </a:cubicBezTo>
                  <a:cubicBezTo>
                    <a:pt x="209" y="380"/>
                    <a:pt x="209" y="380"/>
                    <a:pt x="209" y="380"/>
                  </a:cubicBezTo>
                  <a:cubicBezTo>
                    <a:pt x="209" y="378"/>
                    <a:pt x="210" y="376"/>
                    <a:pt x="208" y="374"/>
                  </a:cubicBezTo>
                  <a:cubicBezTo>
                    <a:pt x="208" y="372"/>
                    <a:pt x="212" y="371"/>
                    <a:pt x="210" y="370"/>
                  </a:cubicBezTo>
                  <a:cubicBezTo>
                    <a:pt x="208" y="370"/>
                    <a:pt x="208" y="370"/>
                    <a:pt x="208" y="370"/>
                  </a:cubicBezTo>
                  <a:cubicBezTo>
                    <a:pt x="209" y="369"/>
                    <a:pt x="210" y="370"/>
                    <a:pt x="210" y="370"/>
                  </a:cubicBezTo>
                  <a:cubicBezTo>
                    <a:pt x="209" y="369"/>
                    <a:pt x="211" y="368"/>
                    <a:pt x="211" y="367"/>
                  </a:cubicBezTo>
                  <a:cubicBezTo>
                    <a:pt x="210" y="367"/>
                    <a:pt x="210" y="367"/>
                    <a:pt x="209" y="367"/>
                  </a:cubicBezTo>
                  <a:cubicBezTo>
                    <a:pt x="212" y="366"/>
                    <a:pt x="208" y="365"/>
                    <a:pt x="210" y="364"/>
                  </a:cubicBezTo>
                  <a:cubicBezTo>
                    <a:pt x="207" y="364"/>
                    <a:pt x="209" y="363"/>
                    <a:pt x="208" y="363"/>
                  </a:cubicBezTo>
                  <a:cubicBezTo>
                    <a:pt x="208" y="363"/>
                    <a:pt x="209" y="363"/>
                    <a:pt x="209" y="363"/>
                  </a:cubicBezTo>
                  <a:cubicBezTo>
                    <a:pt x="209" y="362"/>
                    <a:pt x="209" y="362"/>
                    <a:pt x="210" y="361"/>
                  </a:cubicBezTo>
                  <a:cubicBezTo>
                    <a:pt x="210" y="361"/>
                    <a:pt x="208" y="360"/>
                    <a:pt x="209" y="360"/>
                  </a:cubicBezTo>
                  <a:cubicBezTo>
                    <a:pt x="211" y="360"/>
                    <a:pt x="209" y="359"/>
                    <a:pt x="210" y="359"/>
                  </a:cubicBezTo>
                  <a:cubicBezTo>
                    <a:pt x="208" y="359"/>
                    <a:pt x="206" y="358"/>
                    <a:pt x="207" y="358"/>
                  </a:cubicBezTo>
                  <a:cubicBezTo>
                    <a:pt x="210" y="358"/>
                    <a:pt x="210" y="358"/>
                    <a:pt x="210" y="358"/>
                  </a:cubicBezTo>
                  <a:cubicBezTo>
                    <a:pt x="208" y="357"/>
                    <a:pt x="212" y="355"/>
                    <a:pt x="208" y="353"/>
                  </a:cubicBezTo>
                  <a:cubicBezTo>
                    <a:pt x="210" y="353"/>
                    <a:pt x="210" y="353"/>
                    <a:pt x="210" y="353"/>
                  </a:cubicBezTo>
                  <a:cubicBezTo>
                    <a:pt x="208" y="351"/>
                    <a:pt x="210" y="349"/>
                    <a:pt x="207" y="347"/>
                  </a:cubicBezTo>
                  <a:cubicBezTo>
                    <a:pt x="208" y="347"/>
                    <a:pt x="209" y="346"/>
                    <a:pt x="209" y="346"/>
                  </a:cubicBezTo>
                  <a:cubicBezTo>
                    <a:pt x="207" y="345"/>
                    <a:pt x="207" y="345"/>
                    <a:pt x="205" y="344"/>
                  </a:cubicBezTo>
                  <a:cubicBezTo>
                    <a:pt x="205" y="344"/>
                    <a:pt x="206" y="344"/>
                    <a:pt x="207" y="344"/>
                  </a:cubicBezTo>
                  <a:cubicBezTo>
                    <a:pt x="207" y="343"/>
                    <a:pt x="210" y="342"/>
                    <a:pt x="207" y="342"/>
                  </a:cubicBezTo>
                  <a:cubicBezTo>
                    <a:pt x="209" y="342"/>
                    <a:pt x="209" y="342"/>
                    <a:pt x="209" y="342"/>
                  </a:cubicBezTo>
                  <a:cubicBezTo>
                    <a:pt x="207" y="341"/>
                    <a:pt x="205" y="340"/>
                    <a:pt x="207" y="339"/>
                  </a:cubicBezTo>
                  <a:cubicBezTo>
                    <a:pt x="206" y="339"/>
                    <a:pt x="205" y="339"/>
                    <a:pt x="204" y="339"/>
                  </a:cubicBezTo>
                  <a:cubicBezTo>
                    <a:pt x="203" y="339"/>
                    <a:pt x="206" y="339"/>
                    <a:pt x="205" y="338"/>
                  </a:cubicBezTo>
                  <a:cubicBezTo>
                    <a:pt x="207" y="339"/>
                    <a:pt x="207" y="339"/>
                    <a:pt x="207" y="339"/>
                  </a:cubicBezTo>
                  <a:cubicBezTo>
                    <a:pt x="207" y="337"/>
                    <a:pt x="206" y="336"/>
                    <a:pt x="205" y="334"/>
                  </a:cubicBezTo>
                  <a:cubicBezTo>
                    <a:pt x="207" y="334"/>
                    <a:pt x="204" y="333"/>
                    <a:pt x="206" y="332"/>
                  </a:cubicBezTo>
                  <a:cubicBezTo>
                    <a:pt x="204" y="331"/>
                    <a:pt x="206" y="330"/>
                    <a:pt x="203" y="330"/>
                  </a:cubicBezTo>
                  <a:cubicBezTo>
                    <a:pt x="204" y="330"/>
                    <a:pt x="204" y="330"/>
                    <a:pt x="204" y="330"/>
                  </a:cubicBezTo>
                  <a:cubicBezTo>
                    <a:pt x="205" y="329"/>
                    <a:pt x="205" y="329"/>
                    <a:pt x="205" y="328"/>
                  </a:cubicBezTo>
                  <a:cubicBezTo>
                    <a:pt x="205" y="327"/>
                    <a:pt x="203" y="327"/>
                    <a:pt x="203" y="327"/>
                  </a:cubicBezTo>
                  <a:cubicBezTo>
                    <a:pt x="204" y="327"/>
                    <a:pt x="204" y="327"/>
                    <a:pt x="204" y="327"/>
                  </a:cubicBezTo>
                  <a:cubicBezTo>
                    <a:pt x="203" y="326"/>
                    <a:pt x="201" y="327"/>
                    <a:pt x="200" y="327"/>
                  </a:cubicBezTo>
                  <a:cubicBezTo>
                    <a:pt x="200" y="326"/>
                    <a:pt x="199" y="326"/>
                    <a:pt x="200" y="326"/>
                  </a:cubicBezTo>
                  <a:cubicBezTo>
                    <a:pt x="201" y="326"/>
                    <a:pt x="203" y="326"/>
                    <a:pt x="205" y="326"/>
                  </a:cubicBezTo>
                  <a:cubicBezTo>
                    <a:pt x="205" y="325"/>
                    <a:pt x="202" y="325"/>
                    <a:pt x="203" y="325"/>
                  </a:cubicBezTo>
                  <a:cubicBezTo>
                    <a:pt x="206" y="325"/>
                    <a:pt x="208" y="326"/>
                    <a:pt x="209" y="326"/>
                  </a:cubicBezTo>
                  <a:cubicBezTo>
                    <a:pt x="214" y="327"/>
                    <a:pt x="220" y="328"/>
                    <a:pt x="231" y="322"/>
                  </a:cubicBezTo>
                  <a:cubicBezTo>
                    <a:pt x="231" y="319"/>
                    <a:pt x="234" y="318"/>
                    <a:pt x="233" y="315"/>
                  </a:cubicBezTo>
                  <a:cubicBezTo>
                    <a:pt x="233" y="316"/>
                    <a:pt x="233" y="316"/>
                    <a:pt x="233" y="316"/>
                  </a:cubicBezTo>
                  <a:cubicBezTo>
                    <a:pt x="233" y="314"/>
                    <a:pt x="234" y="314"/>
                    <a:pt x="236" y="313"/>
                  </a:cubicBezTo>
                  <a:cubicBezTo>
                    <a:pt x="235" y="313"/>
                    <a:pt x="236" y="312"/>
                    <a:pt x="234" y="312"/>
                  </a:cubicBezTo>
                  <a:cubicBezTo>
                    <a:pt x="233" y="311"/>
                    <a:pt x="238" y="312"/>
                    <a:pt x="237" y="310"/>
                  </a:cubicBezTo>
                  <a:cubicBezTo>
                    <a:pt x="238" y="311"/>
                    <a:pt x="236" y="310"/>
                    <a:pt x="236" y="310"/>
                  </a:cubicBezTo>
                  <a:cubicBezTo>
                    <a:pt x="235" y="308"/>
                    <a:pt x="238" y="311"/>
                    <a:pt x="240" y="308"/>
                  </a:cubicBezTo>
                  <a:cubicBezTo>
                    <a:pt x="239" y="305"/>
                    <a:pt x="237" y="302"/>
                    <a:pt x="238" y="299"/>
                  </a:cubicBezTo>
                  <a:cubicBezTo>
                    <a:pt x="238" y="299"/>
                    <a:pt x="236" y="300"/>
                    <a:pt x="236" y="299"/>
                  </a:cubicBezTo>
                  <a:cubicBezTo>
                    <a:pt x="239" y="298"/>
                    <a:pt x="235" y="299"/>
                    <a:pt x="236" y="298"/>
                  </a:cubicBezTo>
                  <a:cubicBezTo>
                    <a:pt x="237" y="298"/>
                    <a:pt x="237" y="298"/>
                    <a:pt x="237" y="298"/>
                  </a:cubicBezTo>
                  <a:cubicBezTo>
                    <a:pt x="238" y="296"/>
                    <a:pt x="236" y="296"/>
                    <a:pt x="236" y="294"/>
                  </a:cubicBezTo>
                  <a:cubicBezTo>
                    <a:pt x="235" y="293"/>
                    <a:pt x="236" y="291"/>
                    <a:pt x="234" y="291"/>
                  </a:cubicBezTo>
                  <a:cubicBezTo>
                    <a:pt x="236" y="290"/>
                    <a:pt x="235" y="290"/>
                    <a:pt x="235" y="289"/>
                  </a:cubicBezTo>
                  <a:cubicBezTo>
                    <a:pt x="232" y="291"/>
                    <a:pt x="235" y="286"/>
                    <a:pt x="232" y="287"/>
                  </a:cubicBezTo>
                  <a:cubicBezTo>
                    <a:pt x="233" y="286"/>
                    <a:pt x="233" y="286"/>
                    <a:pt x="233" y="286"/>
                  </a:cubicBezTo>
                  <a:cubicBezTo>
                    <a:pt x="230" y="284"/>
                    <a:pt x="227" y="281"/>
                    <a:pt x="223" y="281"/>
                  </a:cubicBezTo>
                  <a:cubicBezTo>
                    <a:pt x="221" y="281"/>
                    <a:pt x="220" y="277"/>
                    <a:pt x="218" y="278"/>
                  </a:cubicBezTo>
                  <a:cubicBezTo>
                    <a:pt x="217" y="280"/>
                    <a:pt x="217" y="280"/>
                    <a:pt x="217" y="280"/>
                  </a:cubicBezTo>
                  <a:cubicBezTo>
                    <a:pt x="217" y="280"/>
                    <a:pt x="218" y="279"/>
                    <a:pt x="218" y="278"/>
                  </a:cubicBezTo>
                  <a:cubicBezTo>
                    <a:pt x="216" y="280"/>
                    <a:pt x="216" y="277"/>
                    <a:pt x="214" y="277"/>
                  </a:cubicBezTo>
                  <a:cubicBezTo>
                    <a:pt x="214" y="278"/>
                    <a:pt x="214" y="278"/>
                    <a:pt x="214" y="279"/>
                  </a:cubicBezTo>
                  <a:cubicBezTo>
                    <a:pt x="213" y="276"/>
                    <a:pt x="211" y="280"/>
                    <a:pt x="210" y="277"/>
                  </a:cubicBezTo>
                  <a:cubicBezTo>
                    <a:pt x="210" y="281"/>
                    <a:pt x="209" y="279"/>
                    <a:pt x="209" y="280"/>
                  </a:cubicBezTo>
                  <a:cubicBezTo>
                    <a:pt x="208" y="280"/>
                    <a:pt x="208" y="279"/>
                    <a:pt x="208" y="278"/>
                  </a:cubicBezTo>
                  <a:cubicBezTo>
                    <a:pt x="208" y="279"/>
                    <a:pt x="207" y="279"/>
                    <a:pt x="206" y="278"/>
                  </a:cubicBezTo>
                  <a:cubicBezTo>
                    <a:pt x="206" y="278"/>
                    <a:pt x="206" y="280"/>
                    <a:pt x="205" y="280"/>
                  </a:cubicBezTo>
                  <a:cubicBezTo>
                    <a:pt x="205" y="277"/>
                    <a:pt x="204" y="280"/>
                    <a:pt x="203" y="279"/>
                  </a:cubicBezTo>
                  <a:cubicBezTo>
                    <a:pt x="204" y="281"/>
                    <a:pt x="203" y="283"/>
                    <a:pt x="202" y="282"/>
                  </a:cubicBezTo>
                  <a:cubicBezTo>
                    <a:pt x="202" y="279"/>
                    <a:pt x="202" y="279"/>
                    <a:pt x="202" y="279"/>
                  </a:cubicBezTo>
                  <a:cubicBezTo>
                    <a:pt x="201" y="281"/>
                    <a:pt x="198" y="278"/>
                    <a:pt x="197" y="282"/>
                  </a:cubicBezTo>
                  <a:cubicBezTo>
                    <a:pt x="196" y="280"/>
                    <a:pt x="196" y="280"/>
                    <a:pt x="196" y="280"/>
                  </a:cubicBezTo>
                  <a:cubicBezTo>
                    <a:pt x="195" y="283"/>
                    <a:pt x="192" y="281"/>
                    <a:pt x="191" y="285"/>
                  </a:cubicBezTo>
                  <a:cubicBezTo>
                    <a:pt x="191" y="284"/>
                    <a:pt x="190" y="284"/>
                    <a:pt x="189" y="284"/>
                  </a:cubicBezTo>
                  <a:cubicBezTo>
                    <a:pt x="189" y="286"/>
                    <a:pt x="189" y="285"/>
                    <a:pt x="189" y="288"/>
                  </a:cubicBezTo>
                  <a:cubicBezTo>
                    <a:pt x="189" y="288"/>
                    <a:pt x="188" y="287"/>
                    <a:pt x="188" y="286"/>
                  </a:cubicBezTo>
                  <a:cubicBezTo>
                    <a:pt x="187" y="286"/>
                    <a:pt x="185" y="284"/>
                    <a:pt x="186" y="287"/>
                  </a:cubicBezTo>
                  <a:cubicBezTo>
                    <a:pt x="185" y="286"/>
                    <a:pt x="185" y="286"/>
                    <a:pt x="185" y="286"/>
                  </a:cubicBezTo>
                  <a:cubicBezTo>
                    <a:pt x="185" y="287"/>
                    <a:pt x="185" y="289"/>
                    <a:pt x="183" y="288"/>
                  </a:cubicBezTo>
                  <a:cubicBezTo>
                    <a:pt x="184" y="289"/>
                    <a:pt x="183" y="290"/>
                    <a:pt x="184" y="291"/>
                  </a:cubicBezTo>
                  <a:cubicBezTo>
                    <a:pt x="184" y="292"/>
                    <a:pt x="183" y="289"/>
                    <a:pt x="183" y="291"/>
                  </a:cubicBezTo>
                  <a:cubicBezTo>
                    <a:pt x="183" y="289"/>
                    <a:pt x="183" y="289"/>
                    <a:pt x="183" y="289"/>
                  </a:cubicBezTo>
                  <a:cubicBezTo>
                    <a:pt x="181" y="289"/>
                    <a:pt x="180" y="291"/>
                    <a:pt x="179" y="293"/>
                  </a:cubicBezTo>
                  <a:cubicBezTo>
                    <a:pt x="178" y="291"/>
                    <a:pt x="178" y="294"/>
                    <a:pt x="176" y="293"/>
                  </a:cubicBezTo>
                  <a:cubicBezTo>
                    <a:pt x="177" y="295"/>
                    <a:pt x="175" y="294"/>
                    <a:pt x="176" y="297"/>
                  </a:cubicBezTo>
                  <a:cubicBezTo>
                    <a:pt x="175" y="296"/>
                    <a:pt x="175" y="296"/>
                    <a:pt x="175" y="296"/>
                  </a:cubicBezTo>
                  <a:cubicBezTo>
                    <a:pt x="175" y="296"/>
                    <a:pt x="174" y="297"/>
                    <a:pt x="172" y="297"/>
                  </a:cubicBezTo>
                  <a:cubicBezTo>
                    <a:pt x="172" y="298"/>
                    <a:pt x="173" y="299"/>
                    <a:pt x="174" y="300"/>
                  </a:cubicBezTo>
                  <a:cubicBezTo>
                    <a:pt x="172" y="299"/>
                    <a:pt x="172" y="299"/>
                    <a:pt x="172" y="299"/>
                  </a:cubicBezTo>
                  <a:cubicBezTo>
                    <a:pt x="173" y="300"/>
                    <a:pt x="175" y="301"/>
                    <a:pt x="176" y="302"/>
                  </a:cubicBezTo>
                  <a:cubicBezTo>
                    <a:pt x="175" y="302"/>
                    <a:pt x="176" y="302"/>
                    <a:pt x="175" y="302"/>
                  </a:cubicBezTo>
                  <a:cubicBezTo>
                    <a:pt x="175" y="302"/>
                    <a:pt x="173" y="301"/>
                    <a:pt x="172" y="300"/>
                  </a:cubicBezTo>
                  <a:cubicBezTo>
                    <a:pt x="171" y="301"/>
                    <a:pt x="174" y="303"/>
                    <a:pt x="172" y="303"/>
                  </a:cubicBezTo>
                  <a:cubicBezTo>
                    <a:pt x="172" y="304"/>
                    <a:pt x="172" y="305"/>
                    <a:pt x="174" y="305"/>
                  </a:cubicBezTo>
                  <a:cubicBezTo>
                    <a:pt x="173" y="305"/>
                    <a:pt x="173" y="305"/>
                    <a:pt x="172" y="305"/>
                  </a:cubicBezTo>
                  <a:cubicBezTo>
                    <a:pt x="172" y="306"/>
                    <a:pt x="173" y="306"/>
                    <a:pt x="173" y="306"/>
                  </a:cubicBezTo>
                  <a:cubicBezTo>
                    <a:pt x="173" y="306"/>
                    <a:pt x="174" y="306"/>
                    <a:pt x="174" y="306"/>
                  </a:cubicBezTo>
                  <a:cubicBezTo>
                    <a:pt x="175" y="305"/>
                    <a:pt x="175" y="306"/>
                    <a:pt x="176" y="305"/>
                  </a:cubicBezTo>
                  <a:cubicBezTo>
                    <a:pt x="177" y="305"/>
                    <a:pt x="178" y="306"/>
                    <a:pt x="179" y="306"/>
                  </a:cubicBezTo>
                  <a:cubicBezTo>
                    <a:pt x="178" y="306"/>
                    <a:pt x="177" y="305"/>
                    <a:pt x="177" y="304"/>
                  </a:cubicBezTo>
                  <a:cubicBezTo>
                    <a:pt x="178" y="304"/>
                    <a:pt x="177" y="304"/>
                    <a:pt x="176" y="304"/>
                  </a:cubicBezTo>
                  <a:cubicBezTo>
                    <a:pt x="176" y="304"/>
                    <a:pt x="176" y="304"/>
                    <a:pt x="176" y="304"/>
                  </a:cubicBezTo>
                  <a:cubicBezTo>
                    <a:pt x="176" y="304"/>
                    <a:pt x="175" y="304"/>
                    <a:pt x="174" y="303"/>
                  </a:cubicBezTo>
                  <a:cubicBezTo>
                    <a:pt x="175" y="304"/>
                    <a:pt x="175" y="304"/>
                    <a:pt x="175" y="304"/>
                  </a:cubicBezTo>
                  <a:cubicBezTo>
                    <a:pt x="174" y="303"/>
                    <a:pt x="174" y="303"/>
                    <a:pt x="174" y="303"/>
                  </a:cubicBezTo>
                  <a:cubicBezTo>
                    <a:pt x="175" y="303"/>
                    <a:pt x="176" y="303"/>
                    <a:pt x="176" y="303"/>
                  </a:cubicBezTo>
                  <a:cubicBezTo>
                    <a:pt x="176" y="303"/>
                    <a:pt x="175" y="303"/>
                    <a:pt x="177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8" y="303"/>
                    <a:pt x="178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8" y="302"/>
                    <a:pt x="178" y="302"/>
                    <a:pt x="178" y="302"/>
                  </a:cubicBezTo>
                  <a:cubicBezTo>
                    <a:pt x="178" y="302"/>
                    <a:pt x="179" y="302"/>
                    <a:pt x="179" y="303"/>
                  </a:cubicBezTo>
                  <a:cubicBezTo>
                    <a:pt x="180" y="303"/>
                    <a:pt x="180" y="303"/>
                    <a:pt x="180" y="303"/>
                  </a:cubicBezTo>
                  <a:cubicBezTo>
                    <a:pt x="180" y="303"/>
                    <a:pt x="180" y="303"/>
                    <a:pt x="180" y="303"/>
                  </a:cubicBezTo>
                  <a:cubicBezTo>
                    <a:pt x="180" y="303"/>
                    <a:pt x="180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80" y="303"/>
                    <a:pt x="181" y="304"/>
                    <a:pt x="181" y="304"/>
                  </a:cubicBezTo>
                  <a:cubicBezTo>
                    <a:pt x="181" y="304"/>
                    <a:pt x="180" y="302"/>
                    <a:pt x="182" y="303"/>
                  </a:cubicBezTo>
                  <a:cubicBezTo>
                    <a:pt x="182" y="303"/>
                    <a:pt x="182" y="302"/>
                    <a:pt x="181" y="301"/>
                  </a:cubicBezTo>
                  <a:cubicBezTo>
                    <a:pt x="181" y="300"/>
                    <a:pt x="183" y="303"/>
                    <a:pt x="182" y="302"/>
                  </a:cubicBezTo>
                  <a:cubicBezTo>
                    <a:pt x="183" y="303"/>
                    <a:pt x="185" y="304"/>
                    <a:pt x="186" y="305"/>
                  </a:cubicBezTo>
                  <a:cubicBezTo>
                    <a:pt x="186" y="305"/>
                    <a:pt x="187" y="306"/>
                    <a:pt x="186" y="306"/>
                  </a:cubicBezTo>
                  <a:cubicBezTo>
                    <a:pt x="187" y="306"/>
                    <a:pt x="187" y="307"/>
                    <a:pt x="187" y="307"/>
                  </a:cubicBezTo>
                  <a:cubicBezTo>
                    <a:pt x="187" y="306"/>
                    <a:pt x="185" y="305"/>
                    <a:pt x="185" y="304"/>
                  </a:cubicBezTo>
                  <a:cubicBezTo>
                    <a:pt x="183" y="303"/>
                    <a:pt x="185" y="304"/>
                    <a:pt x="183" y="302"/>
                  </a:cubicBezTo>
                  <a:cubicBezTo>
                    <a:pt x="184" y="302"/>
                    <a:pt x="184" y="302"/>
                    <a:pt x="184" y="301"/>
                  </a:cubicBezTo>
                  <a:cubicBezTo>
                    <a:pt x="184" y="301"/>
                    <a:pt x="185" y="303"/>
                    <a:pt x="186" y="303"/>
                  </a:cubicBezTo>
                  <a:cubicBezTo>
                    <a:pt x="185" y="302"/>
                    <a:pt x="185" y="301"/>
                    <a:pt x="185" y="301"/>
                  </a:cubicBezTo>
                  <a:cubicBezTo>
                    <a:pt x="185" y="300"/>
                    <a:pt x="184" y="300"/>
                    <a:pt x="184" y="298"/>
                  </a:cubicBezTo>
                  <a:cubicBezTo>
                    <a:pt x="183" y="298"/>
                    <a:pt x="183" y="297"/>
                    <a:pt x="183" y="297"/>
                  </a:cubicBezTo>
                  <a:cubicBezTo>
                    <a:pt x="184" y="299"/>
                    <a:pt x="186" y="301"/>
                    <a:pt x="186" y="301"/>
                  </a:cubicBezTo>
                  <a:cubicBezTo>
                    <a:pt x="188" y="304"/>
                    <a:pt x="185" y="301"/>
                    <a:pt x="187" y="303"/>
                  </a:cubicBezTo>
                  <a:cubicBezTo>
                    <a:pt x="188" y="305"/>
                    <a:pt x="187" y="306"/>
                    <a:pt x="187" y="305"/>
                  </a:cubicBezTo>
                  <a:cubicBezTo>
                    <a:pt x="188" y="307"/>
                    <a:pt x="187" y="305"/>
                    <a:pt x="188" y="307"/>
                  </a:cubicBezTo>
                  <a:cubicBezTo>
                    <a:pt x="188" y="307"/>
                    <a:pt x="188" y="305"/>
                    <a:pt x="188" y="305"/>
                  </a:cubicBezTo>
                  <a:cubicBezTo>
                    <a:pt x="187" y="304"/>
                    <a:pt x="187" y="304"/>
                    <a:pt x="187" y="303"/>
                  </a:cubicBezTo>
                  <a:cubicBezTo>
                    <a:pt x="186" y="300"/>
                    <a:pt x="188" y="304"/>
                    <a:pt x="188" y="304"/>
                  </a:cubicBezTo>
                  <a:cubicBezTo>
                    <a:pt x="189" y="305"/>
                    <a:pt x="189" y="305"/>
                    <a:pt x="189" y="305"/>
                  </a:cubicBezTo>
                  <a:cubicBezTo>
                    <a:pt x="189" y="306"/>
                    <a:pt x="188" y="304"/>
                    <a:pt x="189" y="304"/>
                  </a:cubicBezTo>
                  <a:cubicBezTo>
                    <a:pt x="190" y="307"/>
                    <a:pt x="189" y="305"/>
                    <a:pt x="189" y="306"/>
                  </a:cubicBezTo>
                  <a:cubicBezTo>
                    <a:pt x="190" y="308"/>
                    <a:pt x="190" y="308"/>
                    <a:pt x="190" y="308"/>
                  </a:cubicBezTo>
                  <a:cubicBezTo>
                    <a:pt x="190" y="308"/>
                    <a:pt x="189" y="309"/>
                    <a:pt x="188" y="310"/>
                  </a:cubicBezTo>
                  <a:cubicBezTo>
                    <a:pt x="188" y="309"/>
                    <a:pt x="188" y="309"/>
                    <a:pt x="188" y="309"/>
                  </a:cubicBezTo>
                  <a:cubicBezTo>
                    <a:pt x="187" y="311"/>
                    <a:pt x="186" y="306"/>
                    <a:pt x="186" y="311"/>
                  </a:cubicBezTo>
                  <a:cubicBezTo>
                    <a:pt x="186" y="312"/>
                    <a:pt x="186" y="312"/>
                    <a:pt x="186" y="312"/>
                  </a:cubicBezTo>
                  <a:cubicBezTo>
                    <a:pt x="185" y="310"/>
                    <a:pt x="185" y="310"/>
                    <a:pt x="185" y="310"/>
                  </a:cubicBezTo>
                  <a:cubicBezTo>
                    <a:pt x="185" y="311"/>
                    <a:pt x="184" y="310"/>
                    <a:pt x="184" y="312"/>
                  </a:cubicBezTo>
                  <a:cubicBezTo>
                    <a:pt x="184" y="310"/>
                    <a:pt x="184" y="310"/>
                    <a:pt x="184" y="310"/>
                  </a:cubicBezTo>
                  <a:cubicBezTo>
                    <a:pt x="184" y="310"/>
                    <a:pt x="184" y="313"/>
                    <a:pt x="183" y="312"/>
                  </a:cubicBezTo>
                  <a:cubicBezTo>
                    <a:pt x="183" y="311"/>
                    <a:pt x="183" y="311"/>
                    <a:pt x="183" y="311"/>
                  </a:cubicBezTo>
                  <a:cubicBezTo>
                    <a:pt x="183" y="311"/>
                    <a:pt x="183" y="311"/>
                    <a:pt x="183" y="311"/>
                  </a:cubicBezTo>
                  <a:cubicBezTo>
                    <a:pt x="182" y="311"/>
                    <a:pt x="182" y="312"/>
                    <a:pt x="181" y="312"/>
                  </a:cubicBezTo>
                  <a:cubicBezTo>
                    <a:pt x="182" y="311"/>
                    <a:pt x="182" y="311"/>
                    <a:pt x="183" y="310"/>
                  </a:cubicBezTo>
                  <a:cubicBezTo>
                    <a:pt x="181" y="308"/>
                    <a:pt x="177" y="307"/>
                    <a:pt x="178" y="311"/>
                  </a:cubicBezTo>
                  <a:cubicBezTo>
                    <a:pt x="178" y="312"/>
                    <a:pt x="176" y="309"/>
                    <a:pt x="176" y="309"/>
                  </a:cubicBezTo>
                  <a:cubicBezTo>
                    <a:pt x="177" y="312"/>
                    <a:pt x="172" y="313"/>
                    <a:pt x="178" y="313"/>
                  </a:cubicBezTo>
                  <a:cubicBezTo>
                    <a:pt x="178" y="313"/>
                    <a:pt x="179" y="313"/>
                    <a:pt x="179" y="313"/>
                  </a:cubicBezTo>
                  <a:cubicBezTo>
                    <a:pt x="179" y="314"/>
                    <a:pt x="180" y="316"/>
                    <a:pt x="183" y="321"/>
                  </a:cubicBezTo>
                  <a:cubicBezTo>
                    <a:pt x="183" y="321"/>
                    <a:pt x="183" y="321"/>
                    <a:pt x="183" y="321"/>
                  </a:cubicBezTo>
                  <a:cubicBezTo>
                    <a:pt x="185" y="320"/>
                    <a:pt x="189" y="325"/>
                    <a:pt x="192" y="323"/>
                  </a:cubicBezTo>
                  <a:cubicBezTo>
                    <a:pt x="192" y="322"/>
                    <a:pt x="192" y="321"/>
                    <a:pt x="192" y="321"/>
                  </a:cubicBezTo>
                  <a:cubicBezTo>
                    <a:pt x="192" y="322"/>
                    <a:pt x="192" y="322"/>
                    <a:pt x="192" y="322"/>
                  </a:cubicBezTo>
                  <a:cubicBezTo>
                    <a:pt x="193" y="320"/>
                    <a:pt x="193" y="320"/>
                    <a:pt x="193" y="320"/>
                  </a:cubicBezTo>
                  <a:cubicBezTo>
                    <a:pt x="193" y="320"/>
                    <a:pt x="193" y="322"/>
                    <a:pt x="192" y="322"/>
                  </a:cubicBezTo>
                  <a:cubicBezTo>
                    <a:pt x="194" y="322"/>
                    <a:pt x="195" y="322"/>
                    <a:pt x="196" y="322"/>
                  </a:cubicBezTo>
                  <a:cubicBezTo>
                    <a:pt x="197" y="320"/>
                    <a:pt x="197" y="322"/>
                    <a:pt x="197" y="320"/>
                  </a:cubicBezTo>
                  <a:cubicBezTo>
                    <a:pt x="197" y="321"/>
                    <a:pt x="197" y="321"/>
                    <a:pt x="197" y="321"/>
                  </a:cubicBezTo>
                  <a:cubicBezTo>
                    <a:pt x="198" y="320"/>
                    <a:pt x="198" y="320"/>
                    <a:pt x="199" y="322"/>
                  </a:cubicBezTo>
                  <a:cubicBezTo>
                    <a:pt x="199" y="323"/>
                    <a:pt x="199" y="323"/>
                    <a:pt x="199" y="323"/>
                  </a:cubicBezTo>
                  <a:cubicBezTo>
                    <a:pt x="198" y="323"/>
                    <a:pt x="198" y="323"/>
                    <a:pt x="197" y="323"/>
                  </a:cubicBezTo>
                  <a:cubicBezTo>
                    <a:pt x="198" y="323"/>
                    <a:pt x="198" y="323"/>
                    <a:pt x="198" y="323"/>
                  </a:cubicBezTo>
                  <a:cubicBezTo>
                    <a:pt x="197" y="324"/>
                    <a:pt x="197" y="324"/>
                    <a:pt x="197" y="324"/>
                  </a:cubicBezTo>
                  <a:cubicBezTo>
                    <a:pt x="197" y="324"/>
                    <a:pt x="196" y="325"/>
                    <a:pt x="197" y="325"/>
                  </a:cubicBezTo>
                  <a:cubicBezTo>
                    <a:pt x="199" y="325"/>
                    <a:pt x="199" y="325"/>
                    <a:pt x="199" y="325"/>
                  </a:cubicBezTo>
                  <a:cubicBezTo>
                    <a:pt x="199" y="325"/>
                    <a:pt x="201" y="325"/>
                    <a:pt x="199" y="326"/>
                  </a:cubicBezTo>
                  <a:cubicBezTo>
                    <a:pt x="197" y="326"/>
                    <a:pt x="197" y="326"/>
                    <a:pt x="197" y="326"/>
                  </a:cubicBezTo>
                  <a:cubicBezTo>
                    <a:pt x="197" y="326"/>
                    <a:pt x="198" y="326"/>
                    <a:pt x="198" y="326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9" y="326"/>
                    <a:pt x="196" y="327"/>
                    <a:pt x="197" y="327"/>
                  </a:cubicBezTo>
                  <a:cubicBezTo>
                    <a:pt x="196" y="327"/>
                    <a:pt x="196" y="327"/>
                    <a:pt x="196" y="327"/>
                  </a:cubicBezTo>
                  <a:cubicBezTo>
                    <a:pt x="195" y="328"/>
                    <a:pt x="198" y="327"/>
                    <a:pt x="198" y="327"/>
                  </a:cubicBezTo>
                  <a:cubicBezTo>
                    <a:pt x="198" y="328"/>
                    <a:pt x="195" y="328"/>
                    <a:pt x="194" y="328"/>
                  </a:cubicBezTo>
                  <a:cubicBezTo>
                    <a:pt x="194" y="329"/>
                    <a:pt x="196" y="329"/>
                    <a:pt x="194" y="330"/>
                  </a:cubicBezTo>
                  <a:cubicBezTo>
                    <a:pt x="195" y="330"/>
                    <a:pt x="196" y="331"/>
                    <a:pt x="197" y="331"/>
                  </a:cubicBezTo>
                  <a:cubicBezTo>
                    <a:pt x="197" y="332"/>
                    <a:pt x="194" y="331"/>
                    <a:pt x="195" y="332"/>
                  </a:cubicBezTo>
                  <a:cubicBezTo>
                    <a:pt x="195" y="332"/>
                    <a:pt x="194" y="332"/>
                    <a:pt x="193" y="332"/>
                  </a:cubicBezTo>
                  <a:cubicBezTo>
                    <a:pt x="194" y="332"/>
                    <a:pt x="193" y="333"/>
                    <a:pt x="195" y="332"/>
                  </a:cubicBezTo>
                  <a:cubicBezTo>
                    <a:pt x="194" y="333"/>
                    <a:pt x="194" y="334"/>
                    <a:pt x="195" y="334"/>
                  </a:cubicBezTo>
                  <a:cubicBezTo>
                    <a:pt x="195" y="334"/>
                    <a:pt x="193" y="334"/>
                    <a:pt x="192" y="334"/>
                  </a:cubicBezTo>
                  <a:cubicBezTo>
                    <a:pt x="194" y="334"/>
                    <a:pt x="195" y="335"/>
                    <a:pt x="194" y="335"/>
                  </a:cubicBezTo>
                  <a:cubicBezTo>
                    <a:pt x="196" y="335"/>
                    <a:pt x="196" y="335"/>
                    <a:pt x="198" y="335"/>
                  </a:cubicBezTo>
                  <a:cubicBezTo>
                    <a:pt x="198" y="335"/>
                    <a:pt x="199" y="335"/>
                    <a:pt x="199" y="335"/>
                  </a:cubicBezTo>
                  <a:cubicBezTo>
                    <a:pt x="197" y="336"/>
                    <a:pt x="194" y="336"/>
                    <a:pt x="194" y="336"/>
                  </a:cubicBezTo>
                  <a:cubicBezTo>
                    <a:pt x="191" y="336"/>
                    <a:pt x="194" y="335"/>
                    <a:pt x="192" y="336"/>
                  </a:cubicBezTo>
                  <a:cubicBezTo>
                    <a:pt x="189" y="335"/>
                    <a:pt x="189" y="335"/>
                    <a:pt x="191" y="334"/>
                  </a:cubicBezTo>
                  <a:cubicBezTo>
                    <a:pt x="188" y="334"/>
                    <a:pt x="190" y="335"/>
                    <a:pt x="188" y="335"/>
                  </a:cubicBezTo>
                  <a:cubicBezTo>
                    <a:pt x="188" y="335"/>
                    <a:pt x="189" y="335"/>
                    <a:pt x="190" y="336"/>
                  </a:cubicBezTo>
                  <a:cubicBezTo>
                    <a:pt x="191" y="336"/>
                    <a:pt x="191" y="336"/>
                    <a:pt x="192" y="336"/>
                  </a:cubicBezTo>
                  <a:cubicBezTo>
                    <a:pt x="195" y="336"/>
                    <a:pt x="190" y="336"/>
                    <a:pt x="190" y="337"/>
                  </a:cubicBezTo>
                  <a:cubicBezTo>
                    <a:pt x="190" y="336"/>
                    <a:pt x="190" y="336"/>
                    <a:pt x="190" y="336"/>
                  </a:cubicBezTo>
                  <a:cubicBezTo>
                    <a:pt x="189" y="337"/>
                    <a:pt x="191" y="337"/>
                    <a:pt x="190" y="337"/>
                  </a:cubicBezTo>
                  <a:cubicBezTo>
                    <a:pt x="187" y="337"/>
                    <a:pt x="190" y="337"/>
                    <a:pt x="188" y="336"/>
                  </a:cubicBezTo>
                  <a:cubicBezTo>
                    <a:pt x="186" y="337"/>
                    <a:pt x="186" y="337"/>
                    <a:pt x="186" y="337"/>
                  </a:cubicBezTo>
                  <a:cubicBezTo>
                    <a:pt x="185" y="337"/>
                    <a:pt x="188" y="337"/>
                    <a:pt x="188" y="337"/>
                  </a:cubicBezTo>
                  <a:cubicBezTo>
                    <a:pt x="186" y="337"/>
                    <a:pt x="186" y="337"/>
                    <a:pt x="186" y="337"/>
                  </a:cubicBezTo>
                  <a:cubicBezTo>
                    <a:pt x="187" y="338"/>
                    <a:pt x="187" y="338"/>
                    <a:pt x="187" y="338"/>
                  </a:cubicBezTo>
                  <a:cubicBezTo>
                    <a:pt x="188" y="338"/>
                    <a:pt x="190" y="338"/>
                    <a:pt x="190" y="337"/>
                  </a:cubicBezTo>
                  <a:cubicBezTo>
                    <a:pt x="193" y="337"/>
                    <a:pt x="190" y="338"/>
                    <a:pt x="191" y="338"/>
                  </a:cubicBezTo>
                  <a:cubicBezTo>
                    <a:pt x="193" y="338"/>
                    <a:pt x="191" y="338"/>
                    <a:pt x="193" y="338"/>
                  </a:cubicBezTo>
                  <a:cubicBezTo>
                    <a:pt x="194" y="338"/>
                    <a:pt x="194" y="338"/>
                    <a:pt x="195" y="338"/>
                  </a:cubicBezTo>
                  <a:cubicBezTo>
                    <a:pt x="195" y="339"/>
                    <a:pt x="193" y="339"/>
                    <a:pt x="191" y="339"/>
                  </a:cubicBezTo>
                  <a:cubicBezTo>
                    <a:pt x="191" y="339"/>
                    <a:pt x="191" y="338"/>
                    <a:pt x="192" y="338"/>
                  </a:cubicBezTo>
                  <a:cubicBezTo>
                    <a:pt x="190" y="338"/>
                    <a:pt x="188" y="339"/>
                    <a:pt x="187" y="338"/>
                  </a:cubicBezTo>
                  <a:cubicBezTo>
                    <a:pt x="186" y="339"/>
                    <a:pt x="188" y="339"/>
                    <a:pt x="189" y="339"/>
                  </a:cubicBezTo>
                  <a:cubicBezTo>
                    <a:pt x="189" y="339"/>
                    <a:pt x="190" y="339"/>
                    <a:pt x="191" y="339"/>
                  </a:cubicBezTo>
                  <a:cubicBezTo>
                    <a:pt x="196" y="340"/>
                    <a:pt x="187" y="339"/>
                    <a:pt x="188" y="340"/>
                  </a:cubicBezTo>
                  <a:cubicBezTo>
                    <a:pt x="191" y="340"/>
                    <a:pt x="193" y="341"/>
                    <a:pt x="196" y="340"/>
                  </a:cubicBezTo>
                  <a:cubicBezTo>
                    <a:pt x="197" y="341"/>
                    <a:pt x="197" y="341"/>
                    <a:pt x="197" y="341"/>
                  </a:cubicBezTo>
                  <a:cubicBezTo>
                    <a:pt x="195" y="341"/>
                    <a:pt x="195" y="341"/>
                    <a:pt x="193" y="341"/>
                  </a:cubicBezTo>
                  <a:cubicBezTo>
                    <a:pt x="193" y="341"/>
                    <a:pt x="193" y="341"/>
                    <a:pt x="193" y="341"/>
                  </a:cubicBezTo>
                  <a:cubicBezTo>
                    <a:pt x="191" y="341"/>
                    <a:pt x="191" y="341"/>
                    <a:pt x="191" y="341"/>
                  </a:cubicBezTo>
                  <a:cubicBezTo>
                    <a:pt x="189" y="341"/>
                    <a:pt x="188" y="341"/>
                    <a:pt x="187" y="341"/>
                  </a:cubicBezTo>
                  <a:cubicBezTo>
                    <a:pt x="188" y="342"/>
                    <a:pt x="189" y="341"/>
                    <a:pt x="189" y="342"/>
                  </a:cubicBezTo>
                  <a:cubicBezTo>
                    <a:pt x="188" y="342"/>
                    <a:pt x="187" y="342"/>
                    <a:pt x="187" y="342"/>
                  </a:cubicBezTo>
                  <a:cubicBezTo>
                    <a:pt x="188" y="342"/>
                    <a:pt x="190" y="342"/>
                    <a:pt x="191" y="342"/>
                  </a:cubicBezTo>
                  <a:cubicBezTo>
                    <a:pt x="191" y="343"/>
                    <a:pt x="189" y="343"/>
                    <a:pt x="188" y="343"/>
                  </a:cubicBezTo>
                  <a:cubicBezTo>
                    <a:pt x="187" y="342"/>
                    <a:pt x="187" y="342"/>
                    <a:pt x="187" y="342"/>
                  </a:cubicBezTo>
                  <a:cubicBezTo>
                    <a:pt x="188" y="343"/>
                    <a:pt x="186" y="342"/>
                    <a:pt x="186" y="343"/>
                  </a:cubicBezTo>
                  <a:cubicBezTo>
                    <a:pt x="188" y="343"/>
                    <a:pt x="189" y="343"/>
                    <a:pt x="191" y="343"/>
                  </a:cubicBezTo>
                  <a:cubicBezTo>
                    <a:pt x="191" y="343"/>
                    <a:pt x="190" y="344"/>
                    <a:pt x="190" y="344"/>
                  </a:cubicBezTo>
                  <a:cubicBezTo>
                    <a:pt x="189" y="343"/>
                    <a:pt x="189" y="343"/>
                    <a:pt x="189" y="343"/>
                  </a:cubicBezTo>
                  <a:cubicBezTo>
                    <a:pt x="189" y="344"/>
                    <a:pt x="186" y="343"/>
                    <a:pt x="186" y="344"/>
                  </a:cubicBezTo>
                  <a:cubicBezTo>
                    <a:pt x="188" y="344"/>
                    <a:pt x="188" y="344"/>
                    <a:pt x="188" y="344"/>
                  </a:cubicBezTo>
                  <a:cubicBezTo>
                    <a:pt x="186" y="344"/>
                    <a:pt x="186" y="344"/>
                    <a:pt x="186" y="344"/>
                  </a:cubicBezTo>
                  <a:cubicBezTo>
                    <a:pt x="188" y="344"/>
                    <a:pt x="187" y="344"/>
                    <a:pt x="188" y="344"/>
                  </a:cubicBezTo>
                  <a:cubicBezTo>
                    <a:pt x="187" y="344"/>
                    <a:pt x="187" y="344"/>
                    <a:pt x="187" y="344"/>
                  </a:cubicBezTo>
                  <a:cubicBezTo>
                    <a:pt x="187" y="345"/>
                    <a:pt x="190" y="345"/>
                    <a:pt x="188" y="345"/>
                  </a:cubicBezTo>
                  <a:cubicBezTo>
                    <a:pt x="190" y="345"/>
                    <a:pt x="188" y="345"/>
                    <a:pt x="189" y="345"/>
                  </a:cubicBezTo>
                  <a:cubicBezTo>
                    <a:pt x="191" y="344"/>
                    <a:pt x="191" y="345"/>
                    <a:pt x="191" y="345"/>
                  </a:cubicBezTo>
                  <a:cubicBezTo>
                    <a:pt x="188" y="345"/>
                    <a:pt x="191" y="346"/>
                    <a:pt x="191" y="346"/>
                  </a:cubicBezTo>
                  <a:cubicBezTo>
                    <a:pt x="190" y="346"/>
                    <a:pt x="189" y="346"/>
                    <a:pt x="188" y="346"/>
                  </a:cubicBezTo>
                  <a:cubicBezTo>
                    <a:pt x="190" y="346"/>
                    <a:pt x="190" y="346"/>
                    <a:pt x="190" y="346"/>
                  </a:cubicBezTo>
                  <a:cubicBezTo>
                    <a:pt x="187" y="346"/>
                    <a:pt x="191" y="347"/>
                    <a:pt x="190" y="347"/>
                  </a:cubicBezTo>
                  <a:cubicBezTo>
                    <a:pt x="189" y="347"/>
                    <a:pt x="187" y="347"/>
                    <a:pt x="187" y="347"/>
                  </a:cubicBezTo>
                  <a:cubicBezTo>
                    <a:pt x="190" y="347"/>
                    <a:pt x="190" y="347"/>
                    <a:pt x="192" y="347"/>
                  </a:cubicBezTo>
                  <a:cubicBezTo>
                    <a:pt x="191" y="348"/>
                    <a:pt x="189" y="347"/>
                    <a:pt x="187" y="347"/>
                  </a:cubicBezTo>
                  <a:cubicBezTo>
                    <a:pt x="189" y="348"/>
                    <a:pt x="185" y="348"/>
                    <a:pt x="188" y="348"/>
                  </a:cubicBezTo>
                  <a:cubicBezTo>
                    <a:pt x="189" y="348"/>
                    <a:pt x="190" y="348"/>
                    <a:pt x="191" y="348"/>
                  </a:cubicBezTo>
                  <a:cubicBezTo>
                    <a:pt x="191" y="349"/>
                    <a:pt x="190" y="348"/>
                    <a:pt x="189" y="348"/>
                  </a:cubicBezTo>
                  <a:cubicBezTo>
                    <a:pt x="189" y="349"/>
                    <a:pt x="191" y="349"/>
                    <a:pt x="192" y="349"/>
                  </a:cubicBezTo>
                  <a:cubicBezTo>
                    <a:pt x="191" y="349"/>
                    <a:pt x="194" y="349"/>
                    <a:pt x="192" y="350"/>
                  </a:cubicBezTo>
                  <a:cubicBezTo>
                    <a:pt x="191" y="350"/>
                    <a:pt x="191" y="349"/>
                    <a:pt x="190" y="349"/>
                  </a:cubicBezTo>
                  <a:cubicBezTo>
                    <a:pt x="190" y="350"/>
                    <a:pt x="194" y="350"/>
                    <a:pt x="195" y="350"/>
                  </a:cubicBezTo>
                  <a:cubicBezTo>
                    <a:pt x="196" y="350"/>
                    <a:pt x="199" y="351"/>
                    <a:pt x="200" y="351"/>
                  </a:cubicBezTo>
                  <a:cubicBezTo>
                    <a:pt x="199" y="352"/>
                    <a:pt x="199" y="351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4" y="351"/>
                    <a:pt x="192" y="350"/>
                    <a:pt x="190" y="350"/>
                  </a:cubicBezTo>
                  <a:cubicBezTo>
                    <a:pt x="191" y="350"/>
                    <a:pt x="191" y="350"/>
                    <a:pt x="191" y="350"/>
                  </a:cubicBezTo>
                  <a:cubicBezTo>
                    <a:pt x="188" y="350"/>
                    <a:pt x="188" y="350"/>
                    <a:pt x="188" y="350"/>
                  </a:cubicBezTo>
                  <a:cubicBezTo>
                    <a:pt x="190" y="350"/>
                    <a:pt x="188" y="351"/>
                    <a:pt x="189" y="351"/>
                  </a:cubicBezTo>
                  <a:cubicBezTo>
                    <a:pt x="190" y="351"/>
                    <a:pt x="188" y="351"/>
                    <a:pt x="189" y="351"/>
                  </a:cubicBezTo>
                  <a:cubicBezTo>
                    <a:pt x="190" y="351"/>
                    <a:pt x="193" y="351"/>
                    <a:pt x="192" y="352"/>
                  </a:cubicBezTo>
                  <a:cubicBezTo>
                    <a:pt x="188" y="351"/>
                    <a:pt x="188" y="351"/>
                    <a:pt x="188" y="351"/>
                  </a:cubicBezTo>
                  <a:cubicBezTo>
                    <a:pt x="188" y="352"/>
                    <a:pt x="190" y="352"/>
                    <a:pt x="189" y="352"/>
                  </a:cubicBezTo>
                  <a:cubicBezTo>
                    <a:pt x="188" y="352"/>
                    <a:pt x="188" y="352"/>
                    <a:pt x="188" y="352"/>
                  </a:cubicBezTo>
                  <a:cubicBezTo>
                    <a:pt x="188" y="353"/>
                    <a:pt x="188" y="354"/>
                    <a:pt x="192" y="356"/>
                  </a:cubicBezTo>
                  <a:cubicBezTo>
                    <a:pt x="190" y="356"/>
                    <a:pt x="190" y="356"/>
                    <a:pt x="189" y="357"/>
                  </a:cubicBezTo>
                  <a:cubicBezTo>
                    <a:pt x="189" y="357"/>
                    <a:pt x="191" y="357"/>
                    <a:pt x="191" y="357"/>
                  </a:cubicBezTo>
                  <a:cubicBezTo>
                    <a:pt x="189" y="357"/>
                    <a:pt x="189" y="357"/>
                    <a:pt x="189" y="357"/>
                  </a:cubicBezTo>
                  <a:cubicBezTo>
                    <a:pt x="188" y="357"/>
                    <a:pt x="189" y="358"/>
                    <a:pt x="191" y="359"/>
                  </a:cubicBezTo>
                  <a:cubicBezTo>
                    <a:pt x="189" y="358"/>
                    <a:pt x="189" y="358"/>
                    <a:pt x="189" y="358"/>
                  </a:cubicBezTo>
                  <a:cubicBezTo>
                    <a:pt x="188" y="359"/>
                    <a:pt x="190" y="359"/>
                    <a:pt x="191" y="359"/>
                  </a:cubicBezTo>
                  <a:cubicBezTo>
                    <a:pt x="189" y="359"/>
                    <a:pt x="189" y="359"/>
                    <a:pt x="189" y="359"/>
                  </a:cubicBezTo>
                  <a:cubicBezTo>
                    <a:pt x="191" y="359"/>
                    <a:pt x="191" y="359"/>
                    <a:pt x="191" y="359"/>
                  </a:cubicBezTo>
                  <a:cubicBezTo>
                    <a:pt x="191" y="360"/>
                    <a:pt x="191" y="360"/>
                    <a:pt x="189" y="360"/>
                  </a:cubicBezTo>
                  <a:cubicBezTo>
                    <a:pt x="190" y="360"/>
                    <a:pt x="190" y="360"/>
                    <a:pt x="190" y="360"/>
                  </a:cubicBezTo>
                  <a:cubicBezTo>
                    <a:pt x="189" y="360"/>
                    <a:pt x="189" y="361"/>
                    <a:pt x="189" y="362"/>
                  </a:cubicBezTo>
                  <a:cubicBezTo>
                    <a:pt x="190" y="362"/>
                    <a:pt x="191" y="362"/>
                    <a:pt x="192" y="362"/>
                  </a:cubicBezTo>
                  <a:cubicBezTo>
                    <a:pt x="194" y="362"/>
                    <a:pt x="192" y="362"/>
                    <a:pt x="193" y="362"/>
                  </a:cubicBezTo>
                  <a:cubicBezTo>
                    <a:pt x="191" y="362"/>
                    <a:pt x="191" y="362"/>
                    <a:pt x="191" y="362"/>
                  </a:cubicBezTo>
                  <a:cubicBezTo>
                    <a:pt x="187" y="362"/>
                    <a:pt x="190" y="364"/>
                    <a:pt x="189" y="365"/>
                  </a:cubicBezTo>
                  <a:cubicBezTo>
                    <a:pt x="190" y="365"/>
                    <a:pt x="190" y="365"/>
                    <a:pt x="190" y="365"/>
                  </a:cubicBezTo>
                  <a:cubicBezTo>
                    <a:pt x="188" y="365"/>
                    <a:pt x="190" y="366"/>
                    <a:pt x="189" y="367"/>
                  </a:cubicBezTo>
                  <a:cubicBezTo>
                    <a:pt x="190" y="367"/>
                    <a:pt x="193" y="367"/>
                    <a:pt x="193" y="368"/>
                  </a:cubicBezTo>
                  <a:cubicBezTo>
                    <a:pt x="195" y="368"/>
                    <a:pt x="190" y="368"/>
                    <a:pt x="189" y="368"/>
                  </a:cubicBezTo>
                  <a:cubicBezTo>
                    <a:pt x="190" y="368"/>
                    <a:pt x="190" y="368"/>
                    <a:pt x="190" y="369"/>
                  </a:cubicBezTo>
                  <a:cubicBezTo>
                    <a:pt x="190" y="369"/>
                    <a:pt x="190" y="369"/>
                    <a:pt x="190" y="369"/>
                  </a:cubicBezTo>
                  <a:cubicBezTo>
                    <a:pt x="191" y="369"/>
                    <a:pt x="191" y="369"/>
                    <a:pt x="190" y="369"/>
                  </a:cubicBezTo>
                  <a:cubicBezTo>
                    <a:pt x="190" y="369"/>
                    <a:pt x="190" y="369"/>
                    <a:pt x="190" y="369"/>
                  </a:cubicBezTo>
                  <a:cubicBezTo>
                    <a:pt x="190" y="370"/>
                    <a:pt x="189" y="370"/>
                    <a:pt x="189" y="370"/>
                  </a:cubicBezTo>
                  <a:cubicBezTo>
                    <a:pt x="191" y="370"/>
                    <a:pt x="190" y="371"/>
                    <a:pt x="191" y="371"/>
                  </a:cubicBezTo>
                  <a:cubicBezTo>
                    <a:pt x="190" y="371"/>
                    <a:pt x="190" y="371"/>
                    <a:pt x="190" y="371"/>
                  </a:cubicBezTo>
                  <a:cubicBezTo>
                    <a:pt x="192" y="371"/>
                    <a:pt x="192" y="371"/>
                    <a:pt x="192" y="371"/>
                  </a:cubicBezTo>
                  <a:cubicBezTo>
                    <a:pt x="191" y="371"/>
                    <a:pt x="191" y="371"/>
                    <a:pt x="191" y="371"/>
                  </a:cubicBezTo>
                  <a:cubicBezTo>
                    <a:pt x="189" y="371"/>
                    <a:pt x="189" y="371"/>
                    <a:pt x="189" y="371"/>
                  </a:cubicBezTo>
                  <a:cubicBezTo>
                    <a:pt x="188" y="371"/>
                    <a:pt x="191" y="371"/>
                    <a:pt x="192" y="372"/>
                  </a:cubicBezTo>
                  <a:cubicBezTo>
                    <a:pt x="193" y="372"/>
                    <a:pt x="191" y="372"/>
                    <a:pt x="191" y="372"/>
                  </a:cubicBezTo>
                  <a:cubicBezTo>
                    <a:pt x="190" y="372"/>
                    <a:pt x="191" y="372"/>
                    <a:pt x="191" y="372"/>
                  </a:cubicBezTo>
                  <a:cubicBezTo>
                    <a:pt x="189" y="371"/>
                    <a:pt x="190" y="372"/>
                    <a:pt x="189" y="372"/>
                  </a:cubicBezTo>
                  <a:cubicBezTo>
                    <a:pt x="189" y="372"/>
                    <a:pt x="191" y="372"/>
                    <a:pt x="191" y="372"/>
                  </a:cubicBezTo>
                  <a:cubicBezTo>
                    <a:pt x="190" y="373"/>
                    <a:pt x="191" y="373"/>
                    <a:pt x="189" y="373"/>
                  </a:cubicBezTo>
                  <a:cubicBezTo>
                    <a:pt x="190" y="373"/>
                    <a:pt x="190" y="373"/>
                    <a:pt x="191" y="374"/>
                  </a:cubicBezTo>
                  <a:cubicBezTo>
                    <a:pt x="191" y="373"/>
                    <a:pt x="191" y="373"/>
                    <a:pt x="193" y="373"/>
                  </a:cubicBezTo>
                  <a:cubicBezTo>
                    <a:pt x="193" y="373"/>
                    <a:pt x="193" y="374"/>
                    <a:pt x="192" y="374"/>
                  </a:cubicBezTo>
                  <a:cubicBezTo>
                    <a:pt x="192" y="374"/>
                    <a:pt x="192" y="374"/>
                    <a:pt x="192" y="374"/>
                  </a:cubicBezTo>
                  <a:cubicBezTo>
                    <a:pt x="192" y="374"/>
                    <a:pt x="192" y="374"/>
                    <a:pt x="193" y="374"/>
                  </a:cubicBezTo>
                  <a:cubicBezTo>
                    <a:pt x="191" y="374"/>
                    <a:pt x="191" y="374"/>
                    <a:pt x="191" y="374"/>
                  </a:cubicBezTo>
                  <a:cubicBezTo>
                    <a:pt x="193" y="374"/>
                    <a:pt x="192" y="375"/>
                    <a:pt x="193" y="375"/>
                  </a:cubicBezTo>
                  <a:cubicBezTo>
                    <a:pt x="191" y="375"/>
                    <a:pt x="189" y="375"/>
                    <a:pt x="189" y="375"/>
                  </a:cubicBezTo>
                  <a:cubicBezTo>
                    <a:pt x="190" y="376"/>
                    <a:pt x="190" y="376"/>
                    <a:pt x="190" y="376"/>
                  </a:cubicBezTo>
                  <a:cubicBezTo>
                    <a:pt x="191" y="376"/>
                    <a:pt x="190" y="376"/>
                    <a:pt x="189" y="376"/>
                  </a:cubicBezTo>
                  <a:cubicBezTo>
                    <a:pt x="188" y="376"/>
                    <a:pt x="194" y="377"/>
                    <a:pt x="192" y="377"/>
                  </a:cubicBezTo>
                  <a:cubicBezTo>
                    <a:pt x="190" y="377"/>
                    <a:pt x="190" y="377"/>
                    <a:pt x="189" y="377"/>
                  </a:cubicBezTo>
                  <a:cubicBezTo>
                    <a:pt x="190" y="378"/>
                    <a:pt x="191" y="378"/>
                    <a:pt x="191" y="378"/>
                  </a:cubicBezTo>
                  <a:cubicBezTo>
                    <a:pt x="192" y="378"/>
                    <a:pt x="189" y="377"/>
                    <a:pt x="191" y="377"/>
                  </a:cubicBezTo>
                  <a:cubicBezTo>
                    <a:pt x="192" y="377"/>
                    <a:pt x="191" y="378"/>
                    <a:pt x="192" y="378"/>
                  </a:cubicBezTo>
                  <a:cubicBezTo>
                    <a:pt x="187" y="378"/>
                    <a:pt x="191" y="380"/>
                    <a:pt x="188" y="380"/>
                  </a:cubicBezTo>
                  <a:cubicBezTo>
                    <a:pt x="191" y="380"/>
                    <a:pt x="189" y="381"/>
                    <a:pt x="190" y="381"/>
                  </a:cubicBezTo>
                  <a:cubicBezTo>
                    <a:pt x="187" y="381"/>
                    <a:pt x="190" y="382"/>
                    <a:pt x="189" y="382"/>
                  </a:cubicBezTo>
                  <a:cubicBezTo>
                    <a:pt x="191" y="382"/>
                    <a:pt x="191" y="382"/>
                    <a:pt x="191" y="382"/>
                  </a:cubicBezTo>
                  <a:cubicBezTo>
                    <a:pt x="190" y="382"/>
                    <a:pt x="195" y="383"/>
                    <a:pt x="192" y="383"/>
                  </a:cubicBezTo>
                  <a:cubicBezTo>
                    <a:pt x="191" y="383"/>
                    <a:pt x="190" y="383"/>
                    <a:pt x="190" y="383"/>
                  </a:cubicBezTo>
                  <a:cubicBezTo>
                    <a:pt x="187" y="383"/>
                    <a:pt x="192" y="384"/>
                    <a:pt x="189" y="384"/>
                  </a:cubicBezTo>
                  <a:cubicBezTo>
                    <a:pt x="190" y="384"/>
                    <a:pt x="192" y="384"/>
                    <a:pt x="193" y="385"/>
                  </a:cubicBezTo>
                  <a:cubicBezTo>
                    <a:pt x="192" y="385"/>
                    <a:pt x="190" y="385"/>
                    <a:pt x="190" y="385"/>
                  </a:cubicBezTo>
                  <a:cubicBezTo>
                    <a:pt x="190" y="386"/>
                    <a:pt x="191" y="386"/>
                    <a:pt x="190" y="386"/>
                  </a:cubicBezTo>
                  <a:cubicBezTo>
                    <a:pt x="189" y="386"/>
                    <a:pt x="189" y="386"/>
                    <a:pt x="189" y="386"/>
                  </a:cubicBezTo>
                  <a:cubicBezTo>
                    <a:pt x="188" y="386"/>
                    <a:pt x="189" y="386"/>
                    <a:pt x="190" y="387"/>
                  </a:cubicBezTo>
                  <a:cubicBezTo>
                    <a:pt x="188" y="387"/>
                    <a:pt x="189" y="388"/>
                    <a:pt x="188" y="388"/>
                  </a:cubicBezTo>
                  <a:cubicBezTo>
                    <a:pt x="191" y="389"/>
                    <a:pt x="187" y="389"/>
                    <a:pt x="190" y="389"/>
                  </a:cubicBezTo>
                  <a:cubicBezTo>
                    <a:pt x="189" y="389"/>
                    <a:pt x="189" y="389"/>
                    <a:pt x="189" y="389"/>
                  </a:cubicBezTo>
                  <a:cubicBezTo>
                    <a:pt x="190" y="389"/>
                    <a:pt x="192" y="390"/>
                    <a:pt x="192" y="390"/>
                  </a:cubicBezTo>
                  <a:cubicBezTo>
                    <a:pt x="190" y="390"/>
                    <a:pt x="190" y="390"/>
                    <a:pt x="190" y="390"/>
                  </a:cubicBezTo>
                  <a:cubicBezTo>
                    <a:pt x="188" y="390"/>
                    <a:pt x="190" y="390"/>
                    <a:pt x="189" y="391"/>
                  </a:cubicBezTo>
                  <a:cubicBezTo>
                    <a:pt x="190" y="390"/>
                    <a:pt x="189" y="391"/>
                    <a:pt x="190" y="391"/>
                  </a:cubicBezTo>
                  <a:cubicBezTo>
                    <a:pt x="191" y="391"/>
                    <a:pt x="191" y="391"/>
                    <a:pt x="191" y="391"/>
                  </a:cubicBezTo>
                  <a:cubicBezTo>
                    <a:pt x="192" y="392"/>
                    <a:pt x="192" y="391"/>
                    <a:pt x="192" y="392"/>
                  </a:cubicBezTo>
                  <a:cubicBezTo>
                    <a:pt x="192" y="392"/>
                    <a:pt x="190" y="392"/>
                    <a:pt x="190" y="392"/>
                  </a:cubicBezTo>
                  <a:cubicBezTo>
                    <a:pt x="189" y="392"/>
                    <a:pt x="190" y="392"/>
                    <a:pt x="190" y="393"/>
                  </a:cubicBezTo>
                  <a:cubicBezTo>
                    <a:pt x="190" y="393"/>
                    <a:pt x="190" y="392"/>
                    <a:pt x="191" y="393"/>
                  </a:cubicBezTo>
                  <a:cubicBezTo>
                    <a:pt x="191" y="393"/>
                    <a:pt x="190" y="393"/>
                    <a:pt x="190" y="393"/>
                  </a:cubicBezTo>
                  <a:cubicBezTo>
                    <a:pt x="190" y="393"/>
                    <a:pt x="191" y="393"/>
                    <a:pt x="191" y="393"/>
                  </a:cubicBezTo>
                  <a:cubicBezTo>
                    <a:pt x="191" y="393"/>
                    <a:pt x="191" y="393"/>
                    <a:pt x="191" y="393"/>
                  </a:cubicBezTo>
                  <a:cubicBezTo>
                    <a:pt x="190" y="393"/>
                    <a:pt x="190" y="393"/>
                    <a:pt x="190" y="393"/>
                  </a:cubicBezTo>
                  <a:cubicBezTo>
                    <a:pt x="190" y="393"/>
                    <a:pt x="190" y="393"/>
                    <a:pt x="190" y="393"/>
                  </a:cubicBezTo>
                  <a:cubicBezTo>
                    <a:pt x="190" y="393"/>
                    <a:pt x="190" y="393"/>
                    <a:pt x="190" y="393"/>
                  </a:cubicBezTo>
                  <a:cubicBezTo>
                    <a:pt x="190" y="393"/>
                    <a:pt x="190" y="393"/>
                    <a:pt x="190" y="393"/>
                  </a:cubicBezTo>
                  <a:cubicBezTo>
                    <a:pt x="188" y="393"/>
                    <a:pt x="188" y="393"/>
                    <a:pt x="188" y="393"/>
                  </a:cubicBezTo>
                  <a:cubicBezTo>
                    <a:pt x="188" y="394"/>
                    <a:pt x="190" y="394"/>
                    <a:pt x="191" y="394"/>
                  </a:cubicBezTo>
                  <a:cubicBezTo>
                    <a:pt x="189" y="395"/>
                    <a:pt x="191" y="396"/>
                    <a:pt x="192" y="396"/>
                  </a:cubicBezTo>
                  <a:cubicBezTo>
                    <a:pt x="192" y="396"/>
                    <a:pt x="190" y="396"/>
                    <a:pt x="191" y="396"/>
                  </a:cubicBezTo>
                  <a:cubicBezTo>
                    <a:pt x="191" y="397"/>
                    <a:pt x="193" y="397"/>
                    <a:pt x="192" y="397"/>
                  </a:cubicBezTo>
                  <a:cubicBezTo>
                    <a:pt x="192" y="397"/>
                    <a:pt x="191" y="397"/>
                    <a:pt x="191" y="398"/>
                  </a:cubicBezTo>
                  <a:cubicBezTo>
                    <a:pt x="190" y="398"/>
                    <a:pt x="192" y="397"/>
                    <a:pt x="192" y="397"/>
                  </a:cubicBezTo>
                  <a:cubicBezTo>
                    <a:pt x="190" y="398"/>
                    <a:pt x="194" y="399"/>
                    <a:pt x="192" y="400"/>
                  </a:cubicBezTo>
                  <a:cubicBezTo>
                    <a:pt x="192" y="399"/>
                    <a:pt x="191" y="399"/>
                    <a:pt x="191" y="399"/>
                  </a:cubicBezTo>
                  <a:cubicBezTo>
                    <a:pt x="191" y="400"/>
                    <a:pt x="192" y="400"/>
                    <a:pt x="194" y="401"/>
                  </a:cubicBezTo>
                  <a:cubicBezTo>
                    <a:pt x="192" y="401"/>
                    <a:pt x="192" y="401"/>
                    <a:pt x="192" y="401"/>
                  </a:cubicBezTo>
                  <a:cubicBezTo>
                    <a:pt x="192" y="401"/>
                    <a:pt x="193" y="401"/>
                    <a:pt x="194" y="401"/>
                  </a:cubicBezTo>
                  <a:cubicBezTo>
                    <a:pt x="195" y="401"/>
                    <a:pt x="196" y="401"/>
                    <a:pt x="196" y="402"/>
                  </a:cubicBezTo>
                  <a:cubicBezTo>
                    <a:pt x="196" y="402"/>
                    <a:pt x="196" y="402"/>
                    <a:pt x="196" y="402"/>
                  </a:cubicBezTo>
                  <a:cubicBezTo>
                    <a:pt x="196" y="402"/>
                    <a:pt x="197" y="402"/>
                    <a:pt x="197" y="402"/>
                  </a:cubicBezTo>
                  <a:cubicBezTo>
                    <a:pt x="196" y="403"/>
                    <a:pt x="196" y="402"/>
                    <a:pt x="195" y="402"/>
                  </a:cubicBezTo>
                  <a:cubicBezTo>
                    <a:pt x="193" y="403"/>
                    <a:pt x="194" y="404"/>
                    <a:pt x="194" y="404"/>
                  </a:cubicBezTo>
                  <a:cubicBezTo>
                    <a:pt x="195" y="404"/>
                    <a:pt x="195" y="404"/>
                    <a:pt x="195" y="404"/>
                  </a:cubicBezTo>
                  <a:cubicBezTo>
                    <a:pt x="196" y="404"/>
                    <a:pt x="194" y="404"/>
                    <a:pt x="194" y="404"/>
                  </a:cubicBezTo>
                  <a:cubicBezTo>
                    <a:pt x="199" y="405"/>
                    <a:pt x="199" y="405"/>
                    <a:pt x="199" y="405"/>
                  </a:cubicBezTo>
                  <a:cubicBezTo>
                    <a:pt x="198" y="404"/>
                    <a:pt x="197" y="405"/>
                    <a:pt x="196" y="405"/>
                  </a:cubicBezTo>
                  <a:cubicBezTo>
                    <a:pt x="196" y="405"/>
                    <a:pt x="199" y="406"/>
                    <a:pt x="201" y="406"/>
                  </a:cubicBezTo>
                  <a:cubicBezTo>
                    <a:pt x="200" y="406"/>
                    <a:pt x="201" y="406"/>
                    <a:pt x="201" y="407"/>
                  </a:cubicBezTo>
                  <a:cubicBezTo>
                    <a:pt x="200" y="407"/>
                    <a:pt x="202" y="407"/>
                    <a:pt x="200" y="407"/>
                  </a:cubicBezTo>
                  <a:cubicBezTo>
                    <a:pt x="199" y="407"/>
                    <a:pt x="199" y="407"/>
                    <a:pt x="199" y="407"/>
                  </a:cubicBezTo>
                  <a:cubicBezTo>
                    <a:pt x="199" y="407"/>
                    <a:pt x="197" y="407"/>
                    <a:pt x="196" y="407"/>
                  </a:cubicBezTo>
                  <a:cubicBezTo>
                    <a:pt x="196" y="407"/>
                    <a:pt x="196" y="408"/>
                    <a:pt x="195" y="409"/>
                  </a:cubicBezTo>
                  <a:cubicBezTo>
                    <a:pt x="198" y="408"/>
                    <a:pt x="197" y="410"/>
                    <a:pt x="199" y="409"/>
                  </a:cubicBezTo>
                  <a:cubicBezTo>
                    <a:pt x="200" y="410"/>
                    <a:pt x="197" y="410"/>
                    <a:pt x="197" y="410"/>
                  </a:cubicBezTo>
                  <a:cubicBezTo>
                    <a:pt x="198" y="411"/>
                    <a:pt x="197" y="411"/>
                    <a:pt x="197" y="412"/>
                  </a:cubicBezTo>
                  <a:cubicBezTo>
                    <a:pt x="197" y="412"/>
                    <a:pt x="197" y="412"/>
                    <a:pt x="197" y="412"/>
                  </a:cubicBezTo>
                  <a:cubicBezTo>
                    <a:pt x="198" y="412"/>
                    <a:pt x="197" y="413"/>
                    <a:pt x="199" y="413"/>
                  </a:cubicBezTo>
                  <a:cubicBezTo>
                    <a:pt x="198" y="413"/>
                    <a:pt x="198" y="413"/>
                    <a:pt x="198" y="413"/>
                  </a:cubicBezTo>
                  <a:cubicBezTo>
                    <a:pt x="197" y="414"/>
                    <a:pt x="201" y="413"/>
                    <a:pt x="200" y="414"/>
                  </a:cubicBezTo>
                  <a:cubicBezTo>
                    <a:pt x="199" y="414"/>
                    <a:pt x="199" y="414"/>
                    <a:pt x="199" y="414"/>
                  </a:cubicBezTo>
                  <a:cubicBezTo>
                    <a:pt x="200" y="414"/>
                    <a:pt x="198" y="415"/>
                    <a:pt x="200" y="415"/>
                  </a:cubicBezTo>
                  <a:cubicBezTo>
                    <a:pt x="199" y="415"/>
                    <a:pt x="199" y="415"/>
                    <a:pt x="198" y="415"/>
                  </a:cubicBezTo>
                  <a:cubicBezTo>
                    <a:pt x="199" y="415"/>
                    <a:pt x="199" y="416"/>
                    <a:pt x="200" y="416"/>
                  </a:cubicBezTo>
                  <a:cubicBezTo>
                    <a:pt x="198" y="416"/>
                    <a:pt x="198" y="416"/>
                    <a:pt x="198" y="416"/>
                  </a:cubicBezTo>
                  <a:cubicBezTo>
                    <a:pt x="197" y="417"/>
                    <a:pt x="201" y="416"/>
                    <a:pt x="200" y="417"/>
                  </a:cubicBezTo>
                  <a:cubicBezTo>
                    <a:pt x="200" y="417"/>
                    <a:pt x="199" y="417"/>
                    <a:pt x="199" y="417"/>
                  </a:cubicBezTo>
                  <a:cubicBezTo>
                    <a:pt x="200" y="417"/>
                    <a:pt x="200" y="418"/>
                    <a:pt x="200" y="418"/>
                  </a:cubicBezTo>
                  <a:cubicBezTo>
                    <a:pt x="198" y="419"/>
                    <a:pt x="198" y="419"/>
                    <a:pt x="198" y="419"/>
                  </a:cubicBezTo>
                  <a:cubicBezTo>
                    <a:pt x="198" y="421"/>
                    <a:pt x="198" y="423"/>
                    <a:pt x="201" y="425"/>
                  </a:cubicBezTo>
                  <a:cubicBezTo>
                    <a:pt x="198" y="425"/>
                    <a:pt x="199" y="424"/>
                    <a:pt x="197" y="425"/>
                  </a:cubicBezTo>
                  <a:cubicBezTo>
                    <a:pt x="200" y="425"/>
                    <a:pt x="198" y="425"/>
                    <a:pt x="199" y="426"/>
                  </a:cubicBezTo>
                  <a:cubicBezTo>
                    <a:pt x="198" y="426"/>
                    <a:pt x="198" y="426"/>
                    <a:pt x="198" y="426"/>
                  </a:cubicBezTo>
                  <a:cubicBezTo>
                    <a:pt x="199" y="426"/>
                    <a:pt x="198" y="426"/>
                    <a:pt x="198" y="426"/>
                  </a:cubicBezTo>
                  <a:cubicBezTo>
                    <a:pt x="199" y="426"/>
                    <a:pt x="199" y="426"/>
                    <a:pt x="199" y="426"/>
                  </a:cubicBezTo>
                  <a:cubicBezTo>
                    <a:pt x="199" y="426"/>
                    <a:pt x="199" y="427"/>
                    <a:pt x="199" y="427"/>
                  </a:cubicBezTo>
                  <a:cubicBezTo>
                    <a:pt x="199" y="427"/>
                    <a:pt x="199" y="427"/>
                    <a:pt x="199" y="427"/>
                  </a:cubicBezTo>
                  <a:cubicBezTo>
                    <a:pt x="199" y="427"/>
                    <a:pt x="199" y="427"/>
                    <a:pt x="199" y="427"/>
                  </a:cubicBezTo>
                  <a:cubicBezTo>
                    <a:pt x="198" y="427"/>
                    <a:pt x="197" y="427"/>
                    <a:pt x="199" y="427"/>
                  </a:cubicBezTo>
                  <a:cubicBezTo>
                    <a:pt x="199" y="427"/>
                    <a:pt x="199" y="427"/>
                    <a:pt x="199" y="427"/>
                  </a:cubicBezTo>
                  <a:cubicBezTo>
                    <a:pt x="197" y="428"/>
                    <a:pt x="197" y="428"/>
                    <a:pt x="197" y="428"/>
                  </a:cubicBezTo>
                  <a:cubicBezTo>
                    <a:pt x="200" y="428"/>
                    <a:pt x="198" y="428"/>
                    <a:pt x="198" y="428"/>
                  </a:cubicBezTo>
                  <a:cubicBezTo>
                    <a:pt x="197" y="429"/>
                    <a:pt x="194" y="427"/>
                    <a:pt x="194" y="429"/>
                  </a:cubicBezTo>
                  <a:cubicBezTo>
                    <a:pt x="194" y="429"/>
                    <a:pt x="194" y="429"/>
                    <a:pt x="194" y="429"/>
                  </a:cubicBezTo>
                  <a:cubicBezTo>
                    <a:pt x="189" y="432"/>
                    <a:pt x="183" y="435"/>
                    <a:pt x="180" y="441"/>
                  </a:cubicBezTo>
                  <a:cubicBezTo>
                    <a:pt x="180" y="442"/>
                    <a:pt x="179" y="443"/>
                    <a:pt x="178" y="444"/>
                  </a:cubicBezTo>
                  <a:cubicBezTo>
                    <a:pt x="178" y="441"/>
                    <a:pt x="178" y="437"/>
                    <a:pt x="180" y="434"/>
                  </a:cubicBezTo>
                  <a:cubicBezTo>
                    <a:pt x="179" y="431"/>
                    <a:pt x="178" y="427"/>
                    <a:pt x="179" y="425"/>
                  </a:cubicBezTo>
                  <a:cubicBezTo>
                    <a:pt x="178" y="412"/>
                    <a:pt x="182" y="402"/>
                    <a:pt x="179" y="389"/>
                  </a:cubicBezTo>
                  <a:cubicBezTo>
                    <a:pt x="179" y="390"/>
                    <a:pt x="178" y="389"/>
                    <a:pt x="177" y="389"/>
                  </a:cubicBezTo>
                  <a:cubicBezTo>
                    <a:pt x="178" y="389"/>
                    <a:pt x="178" y="389"/>
                    <a:pt x="178" y="389"/>
                  </a:cubicBezTo>
                  <a:cubicBezTo>
                    <a:pt x="176" y="388"/>
                    <a:pt x="176" y="388"/>
                    <a:pt x="176" y="388"/>
                  </a:cubicBezTo>
                  <a:cubicBezTo>
                    <a:pt x="176" y="387"/>
                    <a:pt x="178" y="387"/>
                    <a:pt x="178" y="388"/>
                  </a:cubicBezTo>
                  <a:cubicBezTo>
                    <a:pt x="178" y="383"/>
                    <a:pt x="177" y="379"/>
                    <a:pt x="178" y="374"/>
                  </a:cubicBezTo>
                  <a:cubicBezTo>
                    <a:pt x="175" y="374"/>
                    <a:pt x="177" y="371"/>
                    <a:pt x="175" y="371"/>
                  </a:cubicBezTo>
                  <a:cubicBezTo>
                    <a:pt x="176" y="371"/>
                    <a:pt x="176" y="371"/>
                    <a:pt x="176" y="371"/>
                  </a:cubicBezTo>
                  <a:cubicBezTo>
                    <a:pt x="175" y="368"/>
                    <a:pt x="175" y="368"/>
                    <a:pt x="177" y="365"/>
                  </a:cubicBezTo>
                  <a:cubicBezTo>
                    <a:pt x="178" y="353"/>
                    <a:pt x="176" y="340"/>
                    <a:pt x="174" y="326"/>
                  </a:cubicBezTo>
                  <a:cubicBezTo>
                    <a:pt x="170" y="313"/>
                    <a:pt x="162" y="297"/>
                    <a:pt x="148" y="288"/>
                  </a:cubicBezTo>
                  <a:cubicBezTo>
                    <a:pt x="143" y="290"/>
                    <a:pt x="142" y="286"/>
                    <a:pt x="138" y="288"/>
                  </a:cubicBezTo>
                  <a:cubicBezTo>
                    <a:pt x="138" y="287"/>
                    <a:pt x="138" y="287"/>
                    <a:pt x="138" y="287"/>
                  </a:cubicBezTo>
                  <a:cubicBezTo>
                    <a:pt x="136" y="288"/>
                    <a:pt x="136" y="286"/>
                    <a:pt x="133" y="284"/>
                  </a:cubicBezTo>
                  <a:cubicBezTo>
                    <a:pt x="133" y="285"/>
                    <a:pt x="132" y="284"/>
                    <a:pt x="132" y="286"/>
                  </a:cubicBezTo>
                  <a:cubicBezTo>
                    <a:pt x="131" y="287"/>
                    <a:pt x="131" y="282"/>
                    <a:pt x="129" y="283"/>
                  </a:cubicBezTo>
                  <a:cubicBezTo>
                    <a:pt x="129" y="282"/>
                    <a:pt x="129" y="284"/>
                    <a:pt x="129" y="283"/>
                  </a:cubicBezTo>
                  <a:cubicBezTo>
                    <a:pt x="125" y="285"/>
                    <a:pt x="129" y="282"/>
                    <a:pt x="127" y="279"/>
                  </a:cubicBezTo>
                  <a:cubicBezTo>
                    <a:pt x="120" y="278"/>
                    <a:pt x="113" y="280"/>
                    <a:pt x="107" y="278"/>
                  </a:cubicBezTo>
                  <a:cubicBezTo>
                    <a:pt x="108" y="278"/>
                    <a:pt x="108" y="280"/>
                    <a:pt x="107" y="280"/>
                  </a:cubicBezTo>
                  <a:cubicBezTo>
                    <a:pt x="107" y="276"/>
                    <a:pt x="105" y="280"/>
                    <a:pt x="104" y="279"/>
                  </a:cubicBezTo>
                  <a:cubicBezTo>
                    <a:pt x="104" y="278"/>
                    <a:pt x="105" y="278"/>
                    <a:pt x="105" y="278"/>
                  </a:cubicBezTo>
                  <a:cubicBezTo>
                    <a:pt x="103" y="276"/>
                    <a:pt x="101" y="278"/>
                    <a:pt x="98" y="277"/>
                  </a:cubicBezTo>
                  <a:cubicBezTo>
                    <a:pt x="96" y="278"/>
                    <a:pt x="94" y="275"/>
                    <a:pt x="92" y="277"/>
                  </a:cubicBezTo>
                  <a:cubicBezTo>
                    <a:pt x="93" y="275"/>
                    <a:pt x="91" y="276"/>
                    <a:pt x="91" y="275"/>
                  </a:cubicBezTo>
                  <a:cubicBezTo>
                    <a:pt x="89" y="279"/>
                    <a:pt x="88" y="273"/>
                    <a:pt x="85" y="275"/>
                  </a:cubicBezTo>
                  <a:cubicBezTo>
                    <a:pt x="86" y="275"/>
                    <a:pt x="86" y="275"/>
                    <a:pt x="86" y="275"/>
                  </a:cubicBezTo>
                  <a:cubicBezTo>
                    <a:pt x="80" y="274"/>
                    <a:pt x="77" y="272"/>
                    <a:pt x="72" y="271"/>
                  </a:cubicBezTo>
                  <a:cubicBezTo>
                    <a:pt x="69" y="270"/>
                    <a:pt x="69" y="264"/>
                    <a:pt x="66" y="264"/>
                  </a:cubicBezTo>
                  <a:cubicBezTo>
                    <a:pt x="65" y="265"/>
                    <a:pt x="65" y="265"/>
                    <a:pt x="64" y="265"/>
                  </a:cubicBezTo>
                  <a:cubicBezTo>
                    <a:pt x="64" y="264"/>
                    <a:pt x="65" y="264"/>
                    <a:pt x="65" y="264"/>
                  </a:cubicBezTo>
                  <a:cubicBezTo>
                    <a:pt x="63" y="263"/>
                    <a:pt x="63" y="260"/>
                    <a:pt x="62" y="259"/>
                  </a:cubicBezTo>
                  <a:cubicBezTo>
                    <a:pt x="62" y="259"/>
                    <a:pt x="61" y="258"/>
                    <a:pt x="60" y="259"/>
                  </a:cubicBezTo>
                  <a:cubicBezTo>
                    <a:pt x="61" y="256"/>
                    <a:pt x="56" y="255"/>
                    <a:pt x="57" y="252"/>
                  </a:cubicBezTo>
                  <a:cubicBezTo>
                    <a:pt x="54" y="254"/>
                    <a:pt x="54" y="252"/>
                    <a:pt x="53" y="251"/>
                  </a:cubicBezTo>
                  <a:cubicBezTo>
                    <a:pt x="53" y="251"/>
                    <a:pt x="54" y="250"/>
                    <a:pt x="54" y="250"/>
                  </a:cubicBezTo>
                  <a:cubicBezTo>
                    <a:pt x="53" y="249"/>
                    <a:pt x="53" y="248"/>
                    <a:pt x="53" y="245"/>
                  </a:cubicBezTo>
                  <a:cubicBezTo>
                    <a:pt x="52" y="245"/>
                    <a:pt x="50" y="245"/>
                    <a:pt x="50" y="244"/>
                  </a:cubicBezTo>
                  <a:cubicBezTo>
                    <a:pt x="52" y="242"/>
                    <a:pt x="50" y="241"/>
                    <a:pt x="50" y="240"/>
                  </a:cubicBezTo>
                  <a:cubicBezTo>
                    <a:pt x="48" y="241"/>
                    <a:pt x="46" y="240"/>
                    <a:pt x="47" y="239"/>
                  </a:cubicBezTo>
                  <a:cubicBezTo>
                    <a:pt x="49" y="238"/>
                    <a:pt x="49" y="238"/>
                    <a:pt x="49" y="238"/>
                  </a:cubicBezTo>
                  <a:cubicBezTo>
                    <a:pt x="46" y="235"/>
                    <a:pt x="48" y="230"/>
                    <a:pt x="44" y="225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2" y="219"/>
                    <a:pt x="42" y="213"/>
                    <a:pt x="37" y="209"/>
                  </a:cubicBezTo>
                  <a:cubicBezTo>
                    <a:pt x="37" y="208"/>
                    <a:pt x="37" y="207"/>
                    <a:pt x="36" y="205"/>
                  </a:cubicBezTo>
                  <a:cubicBezTo>
                    <a:pt x="37" y="205"/>
                    <a:pt x="39" y="204"/>
                    <a:pt x="40" y="203"/>
                  </a:cubicBezTo>
                  <a:cubicBezTo>
                    <a:pt x="36" y="203"/>
                    <a:pt x="36" y="203"/>
                    <a:pt x="36" y="203"/>
                  </a:cubicBezTo>
                  <a:cubicBezTo>
                    <a:pt x="41" y="201"/>
                    <a:pt x="44" y="197"/>
                    <a:pt x="48" y="196"/>
                  </a:cubicBezTo>
                  <a:cubicBezTo>
                    <a:pt x="47" y="198"/>
                    <a:pt x="49" y="198"/>
                    <a:pt x="49" y="199"/>
                  </a:cubicBezTo>
                  <a:cubicBezTo>
                    <a:pt x="50" y="198"/>
                    <a:pt x="50" y="196"/>
                    <a:pt x="52" y="196"/>
                  </a:cubicBezTo>
                  <a:cubicBezTo>
                    <a:pt x="51" y="199"/>
                    <a:pt x="51" y="199"/>
                    <a:pt x="51" y="199"/>
                  </a:cubicBezTo>
                  <a:cubicBezTo>
                    <a:pt x="52" y="197"/>
                    <a:pt x="56" y="193"/>
                    <a:pt x="59" y="190"/>
                  </a:cubicBezTo>
                  <a:cubicBezTo>
                    <a:pt x="59" y="197"/>
                    <a:pt x="61" y="192"/>
                    <a:pt x="62" y="201"/>
                  </a:cubicBezTo>
                  <a:cubicBezTo>
                    <a:pt x="60" y="200"/>
                    <a:pt x="60" y="200"/>
                    <a:pt x="60" y="200"/>
                  </a:cubicBezTo>
                  <a:cubicBezTo>
                    <a:pt x="61" y="202"/>
                    <a:pt x="61" y="203"/>
                    <a:pt x="62" y="206"/>
                  </a:cubicBezTo>
                  <a:cubicBezTo>
                    <a:pt x="64" y="206"/>
                    <a:pt x="65" y="204"/>
                    <a:pt x="64" y="199"/>
                  </a:cubicBezTo>
                  <a:cubicBezTo>
                    <a:pt x="68" y="202"/>
                    <a:pt x="65" y="203"/>
                    <a:pt x="68" y="212"/>
                  </a:cubicBezTo>
                  <a:cubicBezTo>
                    <a:pt x="71" y="214"/>
                    <a:pt x="66" y="208"/>
                    <a:pt x="69" y="207"/>
                  </a:cubicBezTo>
                  <a:cubicBezTo>
                    <a:pt x="70" y="206"/>
                    <a:pt x="71" y="211"/>
                    <a:pt x="75" y="215"/>
                  </a:cubicBezTo>
                  <a:cubicBezTo>
                    <a:pt x="82" y="221"/>
                    <a:pt x="78" y="220"/>
                    <a:pt x="81" y="223"/>
                  </a:cubicBezTo>
                  <a:cubicBezTo>
                    <a:pt x="79" y="223"/>
                    <a:pt x="71" y="217"/>
                    <a:pt x="73" y="217"/>
                  </a:cubicBezTo>
                  <a:cubicBezTo>
                    <a:pt x="65" y="209"/>
                    <a:pt x="73" y="224"/>
                    <a:pt x="68" y="218"/>
                  </a:cubicBezTo>
                  <a:cubicBezTo>
                    <a:pt x="75" y="226"/>
                    <a:pt x="76" y="226"/>
                    <a:pt x="82" y="226"/>
                  </a:cubicBezTo>
                  <a:cubicBezTo>
                    <a:pt x="79" y="225"/>
                    <a:pt x="85" y="224"/>
                    <a:pt x="82" y="223"/>
                  </a:cubicBezTo>
                  <a:cubicBezTo>
                    <a:pt x="98" y="219"/>
                    <a:pt x="96" y="225"/>
                    <a:pt x="106" y="216"/>
                  </a:cubicBezTo>
                  <a:cubicBezTo>
                    <a:pt x="103" y="216"/>
                    <a:pt x="111" y="202"/>
                    <a:pt x="104" y="206"/>
                  </a:cubicBezTo>
                  <a:cubicBezTo>
                    <a:pt x="104" y="204"/>
                    <a:pt x="105" y="201"/>
                    <a:pt x="107" y="200"/>
                  </a:cubicBezTo>
                  <a:cubicBezTo>
                    <a:pt x="107" y="203"/>
                    <a:pt x="110" y="197"/>
                    <a:pt x="110" y="201"/>
                  </a:cubicBezTo>
                  <a:cubicBezTo>
                    <a:pt x="111" y="198"/>
                    <a:pt x="111" y="198"/>
                    <a:pt x="111" y="198"/>
                  </a:cubicBezTo>
                  <a:cubicBezTo>
                    <a:pt x="111" y="204"/>
                    <a:pt x="111" y="204"/>
                    <a:pt x="111" y="204"/>
                  </a:cubicBezTo>
                  <a:cubicBezTo>
                    <a:pt x="114" y="201"/>
                    <a:pt x="118" y="196"/>
                    <a:pt x="120" y="194"/>
                  </a:cubicBezTo>
                  <a:cubicBezTo>
                    <a:pt x="121" y="189"/>
                    <a:pt x="117" y="195"/>
                    <a:pt x="119" y="190"/>
                  </a:cubicBezTo>
                  <a:cubicBezTo>
                    <a:pt x="119" y="192"/>
                    <a:pt x="121" y="189"/>
                    <a:pt x="122" y="186"/>
                  </a:cubicBezTo>
                  <a:cubicBezTo>
                    <a:pt x="120" y="191"/>
                    <a:pt x="119" y="186"/>
                    <a:pt x="120" y="182"/>
                  </a:cubicBezTo>
                  <a:cubicBezTo>
                    <a:pt x="120" y="181"/>
                    <a:pt x="121" y="180"/>
                    <a:pt x="121" y="179"/>
                  </a:cubicBezTo>
                  <a:cubicBezTo>
                    <a:pt x="122" y="180"/>
                    <a:pt x="122" y="180"/>
                    <a:pt x="122" y="181"/>
                  </a:cubicBezTo>
                  <a:cubicBezTo>
                    <a:pt x="122" y="182"/>
                    <a:pt x="122" y="182"/>
                    <a:pt x="122" y="183"/>
                  </a:cubicBezTo>
                  <a:cubicBezTo>
                    <a:pt x="123" y="183"/>
                    <a:pt x="123" y="183"/>
                    <a:pt x="123" y="183"/>
                  </a:cubicBezTo>
                  <a:cubicBezTo>
                    <a:pt x="123" y="183"/>
                    <a:pt x="122" y="183"/>
                    <a:pt x="122" y="183"/>
                  </a:cubicBezTo>
                  <a:cubicBezTo>
                    <a:pt x="122" y="188"/>
                    <a:pt x="125" y="188"/>
                    <a:pt x="126" y="189"/>
                  </a:cubicBezTo>
                  <a:cubicBezTo>
                    <a:pt x="126" y="193"/>
                    <a:pt x="126" y="193"/>
                    <a:pt x="126" y="193"/>
                  </a:cubicBezTo>
                  <a:cubicBezTo>
                    <a:pt x="127" y="193"/>
                    <a:pt x="127" y="193"/>
                    <a:pt x="127" y="193"/>
                  </a:cubicBezTo>
                  <a:cubicBezTo>
                    <a:pt x="130" y="197"/>
                    <a:pt x="134" y="202"/>
                    <a:pt x="132" y="203"/>
                  </a:cubicBezTo>
                  <a:cubicBezTo>
                    <a:pt x="134" y="205"/>
                    <a:pt x="136" y="206"/>
                    <a:pt x="135" y="203"/>
                  </a:cubicBezTo>
                  <a:cubicBezTo>
                    <a:pt x="136" y="205"/>
                    <a:pt x="140" y="212"/>
                    <a:pt x="151" y="211"/>
                  </a:cubicBezTo>
                  <a:cubicBezTo>
                    <a:pt x="161" y="208"/>
                    <a:pt x="165" y="201"/>
                    <a:pt x="167" y="197"/>
                  </a:cubicBezTo>
                  <a:cubicBezTo>
                    <a:pt x="164" y="201"/>
                    <a:pt x="163" y="200"/>
                    <a:pt x="162" y="200"/>
                  </a:cubicBezTo>
                  <a:cubicBezTo>
                    <a:pt x="161" y="197"/>
                    <a:pt x="164" y="198"/>
                    <a:pt x="164" y="194"/>
                  </a:cubicBezTo>
                  <a:cubicBezTo>
                    <a:pt x="165" y="195"/>
                    <a:pt x="167" y="192"/>
                    <a:pt x="166" y="196"/>
                  </a:cubicBezTo>
                  <a:cubicBezTo>
                    <a:pt x="170" y="191"/>
                    <a:pt x="171" y="185"/>
                    <a:pt x="173" y="179"/>
                  </a:cubicBezTo>
                  <a:cubicBezTo>
                    <a:pt x="173" y="180"/>
                    <a:pt x="173" y="180"/>
                    <a:pt x="174" y="181"/>
                  </a:cubicBezTo>
                  <a:cubicBezTo>
                    <a:pt x="174" y="181"/>
                    <a:pt x="174" y="181"/>
                    <a:pt x="174" y="182"/>
                  </a:cubicBezTo>
                  <a:cubicBezTo>
                    <a:pt x="174" y="182"/>
                    <a:pt x="174" y="182"/>
                    <a:pt x="174" y="183"/>
                  </a:cubicBezTo>
                  <a:cubicBezTo>
                    <a:pt x="175" y="184"/>
                    <a:pt x="175" y="185"/>
                    <a:pt x="176" y="186"/>
                  </a:cubicBezTo>
                  <a:cubicBezTo>
                    <a:pt x="175" y="185"/>
                    <a:pt x="175" y="185"/>
                    <a:pt x="175" y="184"/>
                  </a:cubicBezTo>
                  <a:cubicBezTo>
                    <a:pt x="175" y="185"/>
                    <a:pt x="175" y="186"/>
                    <a:pt x="176" y="187"/>
                  </a:cubicBezTo>
                  <a:cubicBezTo>
                    <a:pt x="176" y="187"/>
                    <a:pt x="176" y="187"/>
                    <a:pt x="176" y="187"/>
                  </a:cubicBezTo>
                  <a:cubicBezTo>
                    <a:pt x="177" y="189"/>
                    <a:pt x="177" y="190"/>
                    <a:pt x="178" y="191"/>
                  </a:cubicBezTo>
                  <a:cubicBezTo>
                    <a:pt x="176" y="191"/>
                    <a:pt x="176" y="191"/>
                    <a:pt x="176" y="191"/>
                  </a:cubicBezTo>
                  <a:cubicBezTo>
                    <a:pt x="176" y="194"/>
                    <a:pt x="188" y="201"/>
                    <a:pt x="189" y="198"/>
                  </a:cubicBezTo>
                  <a:cubicBezTo>
                    <a:pt x="205" y="196"/>
                    <a:pt x="210" y="186"/>
                    <a:pt x="213" y="179"/>
                  </a:cubicBezTo>
                  <a:cubicBezTo>
                    <a:pt x="214" y="178"/>
                    <a:pt x="214" y="178"/>
                    <a:pt x="214" y="178"/>
                  </a:cubicBezTo>
                  <a:cubicBezTo>
                    <a:pt x="214" y="178"/>
                    <a:pt x="214" y="178"/>
                    <a:pt x="214" y="178"/>
                  </a:cubicBezTo>
                  <a:cubicBezTo>
                    <a:pt x="214" y="178"/>
                    <a:pt x="214" y="177"/>
                    <a:pt x="214" y="177"/>
                  </a:cubicBezTo>
                  <a:cubicBezTo>
                    <a:pt x="214" y="177"/>
                    <a:pt x="215" y="177"/>
                    <a:pt x="215" y="177"/>
                  </a:cubicBezTo>
                  <a:cubicBezTo>
                    <a:pt x="219" y="183"/>
                    <a:pt x="215" y="181"/>
                    <a:pt x="216" y="184"/>
                  </a:cubicBezTo>
                  <a:cubicBezTo>
                    <a:pt x="224" y="191"/>
                    <a:pt x="234" y="187"/>
                    <a:pt x="239" y="182"/>
                  </a:cubicBezTo>
                  <a:cubicBezTo>
                    <a:pt x="239" y="182"/>
                    <a:pt x="240" y="183"/>
                    <a:pt x="239" y="183"/>
                  </a:cubicBezTo>
                  <a:cubicBezTo>
                    <a:pt x="244" y="179"/>
                    <a:pt x="250" y="173"/>
                    <a:pt x="253" y="167"/>
                  </a:cubicBezTo>
                  <a:cubicBezTo>
                    <a:pt x="255" y="173"/>
                    <a:pt x="258" y="178"/>
                    <a:pt x="262" y="183"/>
                  </a:cubicBezTo>
                  <a:cubicBezTo>
                    <a:pt x="272" y="194"/>
                    <a:pt x="282" y="179"/>
                    <a:pt x="282" y="172"/>
                  </a:cubicBezTo>
                  <a:cubicBezTo>
                    <a:pt x="282" y="171"/>
                    <a:pt x="283" y="172"/>
                    <a:pt x="283" y="173"/>
                  </a:cubicBezTo>
                  <a:cubicBezTo>
                    <a:pt x="283" y="162"/>
                    <a:pt x="288" y="150"/>
                    <a:pt x="283" y="141"/>
                  </a:cubicBezTo>
                  <a:cubicBezTo>
                    <a:pt x="281" y="138"/>
                    <a:pt x="281" y="138"/>
                    <a:pt x="281" y="138"/>
                  </a:cubicBezTo>
                  <a:cubicBezTo>
                    <a:pt x="282" y="136"/>
                    <a:pt x="283" y="136"/>
                    <a:pt x="284" y="134"/>
                  </a:cubicBezTo>
                  <a:cubicBezTo>
                    <a:pt x="283" y="132"/>
                    <a:pt x="283" y="124"/>
                    <a:pt x="282" y="122"/>
                  </a:cubicBezTo>
                  <a:cubicBezTo>
                    <a:pt x="283" y="121"/>
                    <a:pt x="283" y="123"/>
                    <a:pt x="283" y="123"/>
                  </a:cubicBezTo>
                  <a:cubicBezTo>
                    <a:pt x="284" y="122"/>
                    <a:pt x="284" y="121"/>
                    <a:pt x="284" y="120"/>
                  </a:cubicBezTo>
                  <a:cubicBezTo>
                    <a:pt x="285" y="120"/>
                    <a:pt x="286" y="120"/>
                    <a:pt x="287" y="120"/>
                  </a:cubicBezTo>
                  <a:cubicBezTo>
                    <a:pt x="293" y="141"/>
                    <a:pt x="294" y="171"/>
                    <a:pt x="312" y="180"/>
                  </a:cubicBezTo>
                  <a:cubicBezTo>
                    <a:pt x="316" y="182"/>
                    <a:pt x="313" y="183"/>
                    <a:pt x="315" y="184"/>
                  </a:cubicBezTo>
                  <a:cubicBezTo>
                    <a:pt x="325" y="187"/>
                    <a:pt x="336" y="188"/>
                    <a:pt x="347" y="188"/>
                  </a:cubicBezTo>
                  <a:cubicBezTo>
                    <a:pt x="346" y="189"/>
                    <a:pt x="345" y="190"/>
                    <a:pt x="344" y="191"/>
                  </a:cubicBezTo>
                  <a:cubicBezTo>
                    <a:pt x="346" y="193"/>
                    <a:pt x="342" y="195"/>
                    <a:pt x="343" y="196"/>
                  </a:cubicBezTo>
                  <a:cubicBezTo>
                    <a:pt x="343" y="196"/>
                    <a:pt x="343" y="196"/>
                    <a:pt x="343" y="195"/>
                  </a:cubicBezTo>
                  <a:cubicBezTo>
                    <a:pt x="340" y="201"/>
                    <a:pt x="343" y="196"/>
                    <a:pt x="338" y="200"/>
                  </a:cubicBezTo>
                  <a:cubicBezTo>
                    <a:pt x="327" y="213"/>
                    <a:pt x="329" y="230"/>
                    <a:pt x="329" y="240"/>
                  </a:cubicBezTo>
                  <a:cubicBezTo>
                    <a:pt x="330" y="251"/>
                    <a:pt x="331" y="257"/>
                    <a:pt x="326" y="263"/>
                  </a:cubicBezTo>
                  <a:cubicBezTo>
                    <a:pt x="327" y="267"/>
                    <a:pt x="324" y="267"/>
                    <a:pt x="325" y="270"/>
                  </a:cubicBezTo>
                  <a:cubicBezTo>
                    <a:pt x="324" y="269"/>
                    <a:pt x="324" y="269"/>
                    <a:pt x="324" y="269"/>
                  </a:cubicBezTo>
                  <a:cubicBezTo>
                    <a:pt x="324" y="271"/>
                    <a:pt x="323" y="270"/>
                    <a:pt x="321" y="270"/>
                  </a:cubicBezTo>
                  <a:cubicBezTo>
                    <a:pt x="321" y="271"/>
                    <a:pt x="320" y="271"/>
                    <a:pt x="321" y="272"/>
                  </a:cubicBezTo>
                  <a:cubicBezTo>
                    <a:pt x="322" y="274"/>
                    <a:pt x="319" y="270"/>
                    <a:pt x="318" y="271"/>
                  </a:cubicBezTo>
                  <a:cubicBezTo>
                    <a:pt x="318" y="271"/>
                    <a:pt x="319" y="272"/>
                    <a:pt x="318" y="272"/>
                  </a:cubicBezTo>
                  <a:cubicBezTo>
                    <a:pt x="317" y="275"/>
                    <a:pt x="318" y="271"/>
                    <a:pt x="315" y="270"/>
                  </a:cubicBezTo>
                  <a:cubicBezTo>
                    <a:pt x="311" y="273"/>
                    <a:pt x="306" y="276"/>
                    <a:pt x="302" y="277"/>
                  </a:cubicBezTo>
                  <a:cubicBezTo>
                    <a:pt x="302" y="277"/>
                    <a:pt x="303" y="278"/>
                    <a:pt x="302" y="278"/>
                  </a:cubicBezTo>
                  <a:cubicBezTo>
                    <a:pt x="301" y="275"/>
                    <a:pt x="301" y="280"/>
                    <a:pt x="299" y="279"/>
                  </a:cubicBezTo>
                  <a:cubicBezTo>
                    <a:pt x="300" y="277"/>
                    <a:pt x="300" y="277"/>
                    <a:pt x="300" y="277"/>
                  </a:cubicBezTo>
                  <a:cubicBezTo>
                    <a:pt x="297" y="277"/>
                    <a:pt x="296" y="279"/>
                    <a:pt x="293" y="279"/>
                  </a:cubicBezTo>
                  <a:cubicBezTo>
                    <a:pt x="292" y="280"/>
                    <a:pt x="288" y="279"/>
                    <a:pt x="287" y="281"/>
                  </a:cubicBezTo>
                  <a:cubicBezTo>
                    <a:pt x="287" y="280"/>
                    <a:pt x="286" y="280"/>
                    <a:pt x="285" y="280"/>
                  </a:cubicBezTo>
                  <a:cubicBezTo>
                    <a:pt x="285" y="284"/>
                    <a:pt x="281" y="280"/>
                    <a:pt x="280" y="284"/>
                  </a:cubicBezTo>
                  <a:cubicBezTo>
                    <a:pt x="280" y="283"/>
                    <a:pt x="280" y="283"/>
                    <a:pt x="280" y="283"/>
                  </a:cubicBezTo>
                  <a:cubicBezTo>
                    <a:pt x="274" y="287"/>
                    <a:pt x="267" y="290"/>
                    <a:pt x="263" y="297"/>
                  </a:cubicBezTo>
                  <a:cubicBezTo>
                    <a:pt x="260" y="300"/>
                    <a:pt x="256" y="300"/>
                    <a:pt x="254" y="305"/>
                  </a:cubicBezTo>
                  <a:cubicBezTo>
                    <a:pt x="254" y="306"/>
                    <a:pt x="255" y="306"/>
                    <a:pt x="255" y="307"/>
                  </a:cubicBezTo>
                  <a:cubicBezTo>
                    <a:pt x="255" y="308"/>
                    <a:pt x="254" y="306"/>
                    <a:pt x="254" y="306"/>
                  </a:cubicBezTo>
                  <a:cubicBezTo>
                    <a:pt x="254" y="309"/>
                    <a:pt x="251" y="310"/>
                    <a:pt x="250" y="312"/>
                  </a:cubicBezTo>
                  <a:cubicBezTo>
                    <a:pt x="250" y="313"/>
                    <a:pt x="250" y="314"/>
                    <a:pt x="251" y="314"/>
                  </a:cubicBezTo>
                  <a:cubicBezTo>
                    <a:pt x="247" y="315"/>
                    <a:pt x="248" y="320"/>
                    <a:pt x="245" y="322"/>
                  </a:cubicBezTo>
                  <a:cubicBezTo>
                    <a:pt x="248" y="322"/>
                    <a:pt x="246" y="324"/>
                    <a:pt x="247" y="325"/>
                  </a:cubicBezTo>
                  <a:cubicBezTo>
                    <a:pt x="246" y="326"/>
                    <a:pt x="245" y="326"/>
                    <a:pt x="245" y="325"/>
                  </a:cubicBezTo>
                  <a:cubicBezTo>
                    <a:pt x="245" y="327"/>
                    <a:pt x="244" y="328"/>
                    <a:pt x="243" y="330"/>
                  </a:cubicBezTo>
                  <a:cubicBezTo>
                    <a:pt x="243" y="332"/>
                    <a:pt x="244" y="333"/>
                    <a:pt x="243" y="334"/>
                  </a:cubicBezTo>
                  <a:cubicBezTo>
                    <a:pt x="241" y="334"/>
                    <a:pt x="242" y="336"/>
                    <a:pt x="241" y="338"/>
                  </a:cubicBezTo>
                  <a:cubicBezTo>
                    <a:pt x="243" y="338"/>
                    <a:pt x="244" y="340"/>
                    <a:pt x="243" y="341"/>
                  </a:cubicBezTo>
                  <a:cubicBezTo>
                    <a:pt x="240" y="340"/>
                    <a:pt x="240" y="340"/>
                    <a:pt x="240" y="340"/>
                  </a:cubicBezTo>
                  <a:cubicBezTo>
                    <a:pt x="241" y="344"/>
                    <a:pt x="237" y="350"/>
                    <a:pt x="240" y="355"/>
                  </a:cubicBezTo>
                  <a:cubicBezTo>
                    <a:pt x="238" y="355"/>
                    <a:pt x="238" y="355"/>
                    <a:pt x="238" y="355"/>
                  </a:cubicBezTo>
                  <a:cubicBezTo>
                    <a:pt x="239" y="360"/>
                    <a:pt x="236" y="365"/>
                    <a:pt x="239" y="370"/>
                  </a:cubicBezTo>
                  <a:cubicBezTo>
                    <a:pt x="238" y="371"/>
                    <a:pt x="237" y="373"/>
                    <a:pt x="237" y="374"/>
                  </a:cubicBezTo>
                  <a:cubicBezTo>
                    <a:pt x="239" y="376"/>
                    <a:pt x="238" y="376"/>
                    <a:pt x="241" y="378"/>
                  </a:cubicBezTo>
                  <a:cubicBezTo>
                    <a:pt x="241" y="378"/>
                    <a:pt x="239" y="379"/>
                    <a:pt x="239" y="379"/>
                  </a:cubicBezTo>
                  <a:cubicBezTo>
                    <a:pt x="238" y="381"/>
                    <a:pt x="236" y="383"/>
                    <a:pt x="238" y="385"/>
                  </a:cubicBezTo>
                  <a:cubicBezTo>
                    <a:pt x="237" y="385"/>
                    <a:pt x="237" y="385"/>
                    <a:pt x="237" y="385"/>
                  </a:cubicBezTo>
                  <a:cubicBezTo>
                    <a:pt x="238" y="387"/>
                    <a:pt x="240" y="389"/>
                    <a:pt x="238" y="391"/>
                  </a:cubicBezTo>
                  <a:cubicBezTo>
                    <a:pt x="239" y="391"/>
                    <a:pt x="239" y="393"/>
                    <a:pt x="241" y="393"/>
                  </a:cubicBezTo>
                  <a:cubicBezTo>
                    <a:pt x="241" y="393"/>
                    <a:pt x="239" y="393"/>
                    <a:pt x="240" y="394"/>
                  </a:cubicBezTo>
                  <a:cubicBezTo>
                    <a:pt x="238" y="393"/>
                    <a:pt x="238" y="393"/>
                    <a:pt x="238" y="393"/>
                  </a:cubicBezTo>
                  <a:cubicBezTo>
                    <a:pt x="237" y="397"/>
                    <a:pt x="238" y="401"/>
                    <a:pt x="239" y="405"/>
                  </a:cubicBezTo>
                  <a:cubicBezTo>
                    <a:pt x="236" y="406"/>
                    <a:pt x="239" y="409"/>
                    <a:pt x="237" y="411"/>
                  </a:cubicBezTo>
                  <a:cubicBezTo>
                    <a:pt x="239" y="412"/>
                    <a:pt x="237" y="415"/>
                    <a:pt x="240" y="416"/>
                  </a:cubicBezTo>
                  <a:cubicBezTo>
                    <a:pt x="238" y="416"/>
                    <a:pt x="238" y="416"/>
                    <a:pt x="238" y="416"/>
                  </a:cubicBezTo>
                  <a:cubicBezTo>
                    <a:pt x="238" y="418"/>
                    <a:pt x="238" y="420"/>
                    <a:pt x="237" y="423"/>
                  </a:cubicBezTo>
                  <a:cubicBezTo>
                    <a:pt x="237" y="424"/>
                    <a:pt x="239" y="424"/>
                    <a:pt x="240" y="425"/>
                  </a:cubicBezTo>
                  <a:cubicBezTo>
                    <a:pt x="238" y="425"/>
                    <a:pt x="238" y="425"/>
                    <a:pt x="238" y="425"/>
                  </a:cubicBezTo>
                  <a:cubicBezTo>
                    <a:pt x="239" y="426"/>
                    <a:pt x="241" y="427"/>
                    <a:pt x="243" y="427"/>
                  </a:cubicBezTo>
                  <a:cubicBezTo>
                    <a:pt x="242" y="428"/>
                    <a:pt x="243" y="428"/>
                    <a:pt x="242" y="429"/>
                  </a:cubicBezTo>
                  <a:cubicBezTo>
                    <a:pt x="241" y="428"/>
                    <a:pt x="239" y="428"/>
                    <a:pt x="237" y="427"/>
                  </a:cubicBezTo>
                  <a:cubicBezTo>
                    <a:pt x="237" y="428"/>
                    <a:pt x="240" y="430"/>
                    <a:pt x="238" y="431"/>
                  </a:cubicBezTo>
                  <a:cubicBezTo>
                    <a:pt x="238" y="432"/>
                    <a:pt x="239" y="433"/>
                    <a:pt x="241" y="433"/>
                  </a:cubicBezTo>
                  <a:cubicBezTo>
                    <a:pt x="240" y="433"/>
                    <a:pt x="239" y="434"/>
                    <a:pt x="239" y="433"/>
                  </a:cubicBezTo>
                  <a:cubicBezTo>
                    <a:pt x="239" y="434"/>
                    <a:pt x="239" y="435"/>
                    <a:pt x="240" y="435"/>
                  </a:cubicBezTo>
                  <a:cubicBezTo>
                    <a:pt x="240" y="435"/>
                    <a:pt x="240" y="435"/>
                    <a:pt x="240" y="435"/>
                  </a:cubicBezTo>
                  <a:cubicBezTo>
                    <a:pt x="241" y="435"/>
                    <a:pt x="241" y="436"/>
                    <a:pt x="243" y="436"/>
                  </a:cubicBezTo>
                  <a:cubicBezTo>
                    <a:pt x="243" y="435"/>
                    <a:pt x="243" y="435"/>
                    <a:pt x="243" y="435"/>
                  </a:cubicBezTo>
                  <a:cubicBezTo>
                    <a:pt x="244" y="435"/>
                    <a:pt x="245" y="436"/>
                    <a:pt x="243" y="437"/>
                  </a:cubicBezTo>
                  <a:cubicBezTo>
                    <a:pt x="242" y="437"/>
                    <a:pt x="241" y="436"/>
                    <a:pt x="240" y="437"/>
                  </a:cubicBezTo>
                  <a:cubicBezTo>
                    <a:pt x="244" y="439"/>
                    <a:pt x="244" y="439"/>
                    <a:pt x="244" y="439"/>
                  </a:cubicBezTo>
                  <a:cubicBezTo>
                    <a:pt x="243" y="439"/>
                    <a:pt x="244" y="438"/>
                    <a:pt x="245" y="438"/>
                  </a:cubicBezTo>
                  <a:cubicBezTo>
                    <a:pt x="244" y="437"/>
                    <a:pt x="244" y="437"/>
                    <a:pt x="244" y="437"/>
                  </a:cubicBezTo>
                  <a:cubicBezTo>
                    <a:pt x="246" y="437"/>
                    <a:pt x="246" y="437"/>
                    <a:pt x="246" y="437"/>
                  </a:cubicBezTo>
                  <a:cubicBezTo>
                    <a:pt x="245" y="435"/>
                    <a:pt x="246" y="434"/>
                    <a:pt x="245" y="432"/>
                  </a:cubicBezTo>
                  <a:cubicBezTo>
                    <a:pt x="244" y="433"/>
                    <a:pt x="244" y="433"/>
                    <a:pt x="244" y="433"/>
                  </a:cubicBezTo>
                  <a:cubicBezTo>
                    <a:pt x="243" y="432"/>
                    <a:pt x="241" y="431"/>
                    <a:pt x="243" y="430"/>
                  </a:cubicBezTo>
                  <a:cubicBezTo>
                    <a:pt x="244" y="430"/>
                    <a:pt x="244" y="430"/>
                    <a:pt x="245" y="430"/>
                  </a:cubicBezTo>
                  <a:cubicBezTo>
                    <a:pt x="245" y="430"/>
                    <a:pt x="244" y="430"/>
                    <a:pt x="244" y="429"/>
                  </a:cubicBezTo>
                  <a:cubicBezTo>
                    <a:pt x="247" y="430"/>
                    <a:pt x="247" y="430"/>
                    <a:pt x="247" y="430"/>
                  </a:cubicBezTo>
                  <a:cubicBezTo>
                    <a:pt x="243" y="429"/>
                    <a:pt x="246" y="427"/>
                    <a:pt x="245" y="427"/>
                  </a:cubicBezTo>
                  <a:cubicBezTo>
                    <a:pt x="246" y="427"/>
                    <a:pt x="246" y="427"/>
                    <a:pt x="246" y="427"/>
                  </a:cubicBezTo>
                  <a:cubicBezTo>
                    <a:pt x="247" y="425"/>
                    <a:pt x="244" y="427"/>
                    <a:pt x="244" y="426"/>
                  </a:cubicBezTo>
                  <a:cubicBezTo>
                    <a:pt x="245" y="425"/>
                    <a:pt x="247" y="426"/>
                    <a:pt x="248" y="425"/>
                  </a:cubicBezTo>
                  <a:cubicBezTo>
                    <a:pt x="248" y="423"/>
                    <a:pt x="246" y="421"/>
                    <a:pt x="248" y="419"/>
                  </a:cubicBezTo>
                  <a:cubicBezTo>
                    <a:pt x="248" y="418"/>
                    <a:pt x="247" y="416"/>
                    <a:pt x="246" y="415"/>
                  </a:cubicBezTo>
                  <a:cubicBezTo>
                    <a:pt x="246" y="414"/>
                    <a:pt x="248" y="415"/>
                    <a:pt x="247" y="414"/>
                  </a:cubicBezTo>
                  <a:cubicBezTo>
                    <a:pt x="248" y="414"/>
                    <a:pt x="249" y="414"/>
                    <a:pt x="250" y="414"/>
                  </a:cubicBezTo>
                  <a:cubicBezTo>
                    <a:pt x="249" y="414"/>
                    <a:pt x="250" y="412"/>
                    <a:pt x="248" y="413"/>
                  </a:cubicBezTo>
                  <a:cubicBezTo>
                    <a:pt x="249" y="411"/>
                    <a:pt x="249" y="409"/>
                    <a:pt x="249" y="407"/>
                  </a:cubicBezTo>
                  <a:cubicBezTo>
                    <a:pt x="249" y="408"/>
                    <a:pt x="250" y="408"/>
                    <a:pt x="251" y="407"/>
                  </a:cubicBezTo>
                  <a:cubicBezTo>
                    <a:pt x="250" y="406"/>
                    <a:pt x="249" y="405"/>
                    <a:pt x="249" y="403"/>
                  </a:cubicBezTo>
                  <a:cubicBezTo>
                    <a:pt x="248" y="403"/>
                    <a:pt x="248" y="404"/>
                    <a:pt x="246" y="403"/>
                  </a:cubicBezTo>
                  <a:cubicBezTo>
                    <a:pt x="246" y="403"/>
                    <a:pt x="245" y="403"/>
                    <a:pt x="245" y="402"/>
                  </a:cubicBezTo>
                  <a:cubicBezTo>
                    <a:pt x="247" y="402"/>
                    <a:pt x="250" y="403"/>
                    <a:pt x="250" y="401"/>
                  </a:cubicBezTo>
                  <a:cubicBezTo>
                    <a:pt x="253" y="402"/>
                    <a:pt x="249" y="404"/>
                    <a:pt x="252" y="403"/>
                  </a:cubicBezTo>
                  <a:cubicBezTo>
                    <a:pt x="254" y="404"/>
                    <a:pt x="254" y="406"/>
                    <a:pt x="253" y="407"/>
                  </a:cubicBezTo>
                  <a:cubicBezTo>
                    <a:pt x="255" y="408"/>
                    <a:pt x="253" y="406"/>
                    <a:pt x="256" y="406"/>
                  </a:cubicBezTo>
                  <a:cubicBezTo>
                    <a:pt x="256" y="405"/>
                    <a:pt x="254" y="405"/>
                    <a:pt x="254" y="403"/>
                  </a:cubicBezTo>
                  <a:cubicBezTo>
                    <a:pt x="253" y="403"/>
                    <a:pt x="253" y="403"/>
                    <a:pt x="252" y="402"/>
                  </a:cubicBezTo>
                  <a:cubicBezTo>
                    <a:pt x="249" y="401"/>
                    <a:pt x="254" y="401"/>
                    <a:pt x="254" y="400"/>
                  </a:cubicBezTo>
                  <a:cubicBezTo>
                    <a:pt x="254" y="401"/>
                    <a:pt x="254" y="401"/>
                    <a:pt x="254" y="401"/>
                  </a:cubicBezTo>
                  <a:cubicBezTo>
                    <a:pt x="255" y="400"/>
                    <a:pt x="254" y="400"/>
                    <a:pt x="254" y="399"/>
                  </a:cubicBezTo>
                  <a:cubicBezTo>
                    <a:pt x="257" y="398"/>
                    <a:pt x="254" y="400"/>
                    <a:pt x="256" y="401"/>
                  </a:cubicBezTo>
                  <a:cubicBezTo>
                    <a:pt x="258" y="400"/>
                    <a:pt x="258" y="400"/>
                    <a:pt x="258" y="400"/>
                  </a:cubicBezTo>
                  <a:cubicBezTo>
                    <a:pt x="259" y="399"/>
                    <a:pt x="256" y="400"/>
                    <a:pt x="257" y="398"/>
                  </a:cubicBezTo>
                  <a:cubicBezTo>
                    <a:pt x="258" y="398"/>
                    <a:pt x="258" y="398"/>
                    <a:pt x="258" y="398"/>
                  </a:cubicBezTo>
                  <a:cubicBezTo>
                    <a:pt x="257" y="397"/>
                    <a:pt x="257" y="397"/>
                    <a:pt x="257" y="397"/>
                  </a:cubicBezTo>
                  <a:cubicBezTo>
                    <a:pt x="256" y="397"/>
                    <a:pt x="254" y="397"/>
                    <a:pt x="254" y="398"/>
                  </a:cubicBezTo>
                  <a:cubicBezTo>
                    <a:pt x="251" y="397"/>
                    <a:pt x="254" y="397"/>
                    <a:pt x="254" y="396"/>
                  </a:cubicBezTo>
                  <a:cubicBezTo>
                    <a:pt x="252" y="395"/>
                    <a:pt x="254" y="396"/>
                    <a:pt x="252" y="396"/>
                  </a:cubicBezTo>
                  <a:cubicBezTo>
                    <a:pt x="250" y="396"/>
                    <a:pt x="250" y="395"/>
                    <a:pt x="250" y="394"/>
                  </a:cubicBezTo>
                  <a:cubicBezTo>
                    <a:pt x="250" y="393"/>
                    <a:pt x="252" y="394"/>
                    <a:pt x="253" y="393"/>
                  </a:cubicBezTo>
                  <a:cubicBezTo>
                    <a:pt x="254" y="394"/>
                    <a:pt x="254" y="395"/>
                    <a:pt x="253" y="394"/>
                  </a:cubicBezTo>
                  <a:cubicBezTo>
                    <a:pt x="254" y="396"/>
                    <a:pt x="256" y="394"/>
                    <a:pt x="258" y="395"/>
                  </a:cubicBezTo>
                  <a:cubicBezTo>
                    <a:pt x="259" y="394"/>
                    <a:pt x="257" y="394"/>
                    <a:pt x="256" y="393"/>
                  </a:cubicBezTo>
                  <a:cubicBezTo>
                    <a:pt x="256" y="394"/>
                    <a:pt x="254" y="393"/>
                    <a:pt x="254" y="393"/>
                  </a:cubicBezTo>
                  <a:cubicBezTo>
                    <a:pt x="249" y="391"/>
                    <a:pt x="257" y="392"/>
                    <a:pt x="257" y="390"/>
                  </a:cubicBezTo>
                  <a:cubicBezTo>
                    <a:pt x="253" y="390"/>
                    <a:pt x="252" y="387"/>
                    <a:pt x="249" y="389"/>
                  </a:cubicBezTo>
                  <a:cubicBezTo>
                    <a:pt x="248" y="388"/>
                    <a:pt x="248" y="387"/>
                    <a:pt x="248" y="387"/>
                  </a:cubicBezTo>
                  <a:cubicBezTo>
                    <a:pt x="250" y="388"/>
                    <a:pt x="250" y="386"/>
                    <a:pt x="252" y="387"/>
                  </a:cubicBezTo>
                  <a:cubicBezTo>
                    <a:pt x="252" y="386"/>
                    <a:pt x="252" y="386"/>
                    <a:pt x="252" y="386"/>
                  </a:cubicBezTo>
                  <a:cubicBezTo>
                    <a:pt x="254" y="388"/>
                    <a:pt x="254" y="388"/>
                    <a:pt x="254" y="388"/>
                  </a:cubicBezTo>
                  <a:cubicBezTo>
                    <a:pt x="256" y="387"/>
                    <a:pt x="257" y="385"/>
                    <a:pt x="258" y="386"/>
                  </a:cubicBezTo>
                  <a:cubicBezTo>
                    <a:pt x="257" y="385"/>
                    <a:pt x="256" y="386"/>
                    <a:pt x="256" y="385"/>
                  </a:cubicBezTo>
                  <a:cubicBezTo>
                    <a:pt x="257" y="385"/>
                    <a:pt x="258" y="385"/>
                    <a:pt x="258" y="384"/>
                  </a:cubicBezTo>
                  <a:cubicBezTo>
                    <a:pt x="257" y="385"/>
                    <a:pt x="255" y="384"/>
                    <a:pt x="254" y="383"/>
                  </a:cubicBezTo>
                  <a:cubicBezTo>
                    <a:pt x="255" y="382"/>
                    <a:pt x="257" y="382"/>
                    <a:pt x="257" y="382"/>
                  </a:cubicBezTo>
                  <a:cubicBezTo>
                    <a:pt x="259" y="383"/>
                    <a:pt x="259" y="383"/>
                    <a:pt x="259" y="383"/>
                  </a:cubicBezTo>
                  <a:cubicBezTo>
                    <a:pt x="257" y="382"/>
                    <a:pt x="260" y="383"/>
                    <a:pt x="259" y="382"/>
                  </a:cubicBezTo>
                  <a:cubicBezTo>
                    <a:pt x="258" y="381"/>
                    <a:pt x="256" y="381"/>
                    <a:pt x="255" y="380"/>
                  </a:cubicBezTo>
                  <a:cubicBezTo>
                    <a:pt x="254" y="380"/>
                    <a:pt x="256" y="379"/>
                    <a:pt x="256" y="379"/>
                  </a:cubicBezTo>
                  <a:cubicBezTo>
                    <a:pt x="257" y="380"/>
                    <a:pt x="257" y="380"/>
                    <a:pt x="257" y="380"/>
                  </a:cubicBezTo>
                  <a:cubicBezTo>
                    <a:pt x="256" y="379"/>
                    <a:pt x="260" y="380"/>
                    <a:pt x="259" y="379"/>
                  </a:cubicBezTo>
                  <a:cubicBezTo>
                    <a:pt x="258" y="378"/>
                    <a:pt x="258" y="378"/>
                    <a:pt x="258" y="378"/>
                  </a:cubicBezTo>
                  <a:cubicBezTo>
                    <a:pt x="258" y="378"/>
                    <a:pt x="259" y="378"/>
                    <a:pt x="259" y="378"/>
                  </a:cubicBezTo>
                  <a:cubicBezTo>
                    <a:pt x="258" y="378"/>
                    <a:pt x="258" y="377"/>
                    <a:pt x="258" y="377"/>
                  </a:cubicBezTo>
                  <a:cubicBezTo>
                    <a:pt x="259" y="377"/>
                    <a:pt x="259" y="377"/>
                    <a:pt x="259" y="377"/>
                  </a:cubicBezTo>
                  <a:cubicBezTo>
                    <a:pt x="258" y="376"/>
                    <a:pt x="256" y="375"/>
                    <a:pt x="258" y="375"/>
                  </a:cubicBezTo>
                  <a:cubicBezTo>
                    <a:pt x="256" y="375"/>
                    <a:pt x="258" y="376"/>
                    <a:pt x="257" y="376"/>
                  </a:cubicBezTo>
                  <a:cubicBezTo>
                    <a:pt x="255" y="377"/>
                    <a:pt x="255" y="375"/>
                    <a:pt x="255" y="375"/>
                  </a:cubicBezTo>
                  <a:cubicBezTo>
                    <a:pt x="258" y="375"/>
                    <a:pt x="255" y="374"/>
                    <a:pt x="255" y="373"/>
                  </a:cubicBezTo>
                  <a:cubicBezTo>
                    <a:pt x="256" y="373"/>
                    <a:pt x="257" y="372"/>
                    <a:pt x="258" y="372"/>
                  </a:cubicBezTo>
                  <a:cubicBezTo>
                    <a:pt x="256" y="372"/>
                    <a:pt x="256" y="372"/>
                    <a:pt x="256" y="372"/>
                  </a:cubicBezTo>
                  <a:cubicBezTo>
                    <a:pt x="259" y="372"/>
                    <a:pt x="255" y="370"/>
                    <a:pt x="256" y="370"/>
                  </a:cubicBezTo>
                  <a:cubicBezTo>
                    <a:pt x="257" y="370"/>
                    <a:pt x="259" y="370"/>
                    <a:pt x="259" y="370"/>
                  </a:cubicBezTo>
                  <a:cubicBezTo>
                    <a:pt x="257" y="370"/>
                    <a:pt x="256" y="368"/>
                    <a:pt x="254" y="368"/>
                  </a:cubicBezTo>
                  <a:cubicBezTo>
                    <a:pt x="255" y="367"/>
                    <a:pt x="258" y="369"/>
                    <a:pt x="260" y="369"/>
                  </a:cubicBezTo>
                  <a:cubicBezTo>
                    <a:pt x="258" y="368"/>
                    <a:pt x="261" y="367"/>
                    <a:pt x="258" y="366"/>
                  </a:cubicBezTo>
                  <a:cubicBezTo>
                    <a:pt x="257" y="367"/>
                    <a:pt x="257" y="366"/>
                    <a:pt x="256" y="366"/>
                  </a:cubicBezTo>
                  <a:cubicBezTo>
                    <a:pt x="256" y="365"/>
                    <a:pt x="257" y="366"/>
                    <a:pt x="258" y="365"/>
                  </a:cubicBezTo>
                  <a:cubicBezTo>
                    <a:pt x="258" y="365"/>
                    <a:pt x="256" y="364"/>
                    <a:pt x="255" y="365"/>
                  </a:cubicBezTo>
                  <a:cubicBezTo>
                    <a:pt x="255" y="364"/>
                    <a:pt x="253" y="363"/>
                    <a:pt x="255" y="362"/>
                  </a:cubicBezTo>
                  <a:cubicBezTo>
                    <a:pt x="256" y="362"/>
                    <a:pt x="255" y="364"/>
                    <a:pt x="257" y="363"/>
                  </a:cubicBezTo>
                  <a:cubicBezTo>
                    <a:pt x="257" y="362"/>
                    <a:pt x="253" y="362"/>
                    <a:pt x="252" y="360"/>
                  </a:cubicBezTo>
                  <a:cubicBezTo>
                    <a:pt x="251" y="361"/>
                    <a:pt x="248" y="360"/>
                    <a:pt x="248" y="359"/>
                  </a:cubicBezTo>
                  <a:cubicBezTo>
                    <a:pt x="249" y="357"/>
                    <a:pt x="248" y="360"/>
                    <a:pt x="251" y="360"/>
                  </a:cubicBezTo>
                  <a:cubicBezTo>
                    <a:pt x="250" y="359"/>
                    <a:pt x="250" y="359"/>
                    <a:pt x="250" y="359"/>
                  </a:cubicBezTo>
                  <a:cubicBezTo>
                    <a:pt x="254" y="358"/>
                    <a:pt x="255" y="362"/>
                    <a:pt x="257" y="361"/>
                  </a:cubicBezTo>
                  <a:cubicBezTo>
                    <a:pt x="257" y="360"/>
                    <a:pt x="257" y="360"/>
                    <a:pt x="257" y="360"/>
                  </a:cubicBezTo>
                  <a:cubicBezTo>
                    <a:pt x="257" y="360"/>
                    <a:pt x="259" y="361"/>
                    <a:pt x="260" y="361"/>
                  </a:cubicBezTo>
                  <a:cubicBezTo>
                    <a:pt x="258" y="360"/>
                    <a:pt x="259" y="359"/>
                    <a:pt x="259" y="359"/>
                  </a:cubicBezTo>
                  <a:cubicBezTo>
                    <a:pt x="257" y="358"/>
                    <a:pt x="259" y="359"/>
                    <a:pt x="258" y="359"/>
                  </a:cubicBezTo>
                  <a:cubicBezTo>
                    <a:pt x="258" y="358"/>
                    <a:pt x="255" y="357"/>
                    <a:pt x="256" y="356"/>
                  </a:cubicBezTo>
                  <a:cubicBezTo>
                    <a:pt x="257" y="357"/>
                    <a:pt x="259" y="356"/>
                    <a:pt x="259" y="357"/>
                  </a:cubicBezTo>
                  <a:cubicBezTo>
                    <a:pt x="260" y="356"/>
                    <a:pt x="257" y="356"/>
                    <a:pt x="259" y="356"/>
                  </a:cubicBezTo>
                  <a:cubicBezTo>
                    <a:pt x="260" y="356"/>
                    <a:pt x="260" y="356"/>
                    <a:pt x="260" y="356"/>
                  </a:cubicBezTo>
                  <a:cubicBezTo>
                    <a:pt x="260" y="353"/>
                    <a:pt x="261" y="349"/>
                    <a:pt x="257" y="345"/>
                  </a:cubicBezTo>
                  <a:cubicBezTo>
                    <a:pt x="259" y="345"/>
                    <a:pt x="260" y="344"/>
                    <a:pt x="261" y="343"/>
                  </a:cubicBezTo>
                  <a:cubicBezTo>
                    <a:pt x="261" y="343"/>
                    <a:pt x="260" y="343"/>
                    <a:pt x="260" y="342"/>
                  </a:cubicBezTo>
                  <a:cubicBezTo>
                    <a:pt x="262" y="342"/>
                    <a:pt x="262" y="342"/>
                    <a:pt x="262" y="342"/>
                  </a:cubicBezTo>
                  <a:cubicBezTo>
                    <a:pt x="263" y="341"/>
                    <a:pt x="262" y="340"/>
                    <a:pt x="261" y="339"/>
                  </a:cubicBezTo>
                  <a:cubicBezTo>
                    <a:pt x="262" y="339"/>
                    <a:pt x="262" y="339"/>
                    <a:pt x="262" y="339"/>
                  </a:cubicBezTo>
                  <a:cubicBezTo>
                    <a:pt x="264" y="338"/>
                    <a:pt x="261" y="338"/>
                    <a:pt x="261" y="337"/>
                  </a:cubicBezTo>
                  <a:cubicBezTo>
                    <a:pt x="263" y="337"/>
                    <a:pt x="263" y="337"/>
                    <a:pt x="263" y="337"/>
                  </a:cubicBezTo>
                  <a:cubicBezTo>
                    <a:pt x="261" y="337"/>
                    <a:pt x="261" y="337"/>
                    <a:pt x="261" y="337"/>
                  </a:cubicBezTo>
                  <a:cubicBezTo>
                    <a:pt x="261" y="336"/>
                    <a:pt x="262" y="335"/>
                    <a:pt x="264" y="336"/>
                  </a:cubicBezTo>
                  <a:cubicBezTo>
                    <a:pt x="263" y="335"/>
                    <a:pt x="263" y="335"/>
                    <a:pt x="262" y="335"/>
                  </a:cubicBezTo>
                  <a:cubicBezTo>
                    <a:pt x="264" y="335"/>
                    <a:pt x="264" y="332"/>
                    <a:pt x="264" y="331"/>
                  </a:cubicBezTo>
                  <a:cubicBezTo>
                    <a:pt x="263" y="331"/>
                    <a:pt x="263" y="331"/>
                    <a:pt x="261" y="330"/>
                  </a:cubicBezTo>
                  <a:cubicBezTo>
                    <a:pt x="259" y="329"/>
                    <a:pt x="262" y="330"/>
                    <a:pt x="261" y="329"/>
                  </a:cubicBezTo>
                  <a:cubicBezTo>
                    <a:pt x="262" y="329"/>
                    <a:pt x="263" y="329"/>
                    <a:pt x="263" y="330"/>
                  </a:cubicBezTo>
                  <a:cubicBezTo>
                    <a:pt x="266" y="329"/>
                    <a:pt x="266" y="326"/>
                    <a:pt x="268" y="325"/>
                  </a:cubicBezTo>
                  <a:cubicBezTo>
                    <a:pt x="267" y="324"/>
                    <a:pt x="267" y="324"/>
                    <a:pt x="267" y="324"/>
                  </a:cubicBezTo>
                  <a:cubicBezTo>
                    <a:pt x="270" y="323"/>
                    <a:pt x="268" y="321"/>
                    <a:pt x="270" y="320"/>
                  </a:cubicBezTo>
                  <a:cubicBezTo>
                    <a:pt x="269" y="320"/>
                    <a:pt x="267" y="318"/>
                    <a:pt x="268" y="317"/>
                  </a:cubicBezTo>
                  <a:cubicBezTo>
                    <a:pt x="266" y="315"/>
                    <a:pt x="270" y="318"/>
                    <a:pt x="271" y="318"/>
                  </a:cubicBezTo>
                  <a:cubicBezTo>
                    <a:pt x="271" y="317"/>
                    <a:pt x="271" y="316"/>
                    <a:pt x="271" y="316"/>
                  </a:cubicBezTo>
                  <a:cubicBezTo>
                    <a:pt x="272" y="316"/>
                    <a:pt x="272" y="316"/>
                    <a:pt x="272" y="316"/>
                  </a:cubicBezTo>
                  <a:cubicBezTo>
                    <a:pt x="271" y="315"/>
                    <a:pt x="271" y="314"/>
                    <a:pt x="272" y="314"/>
                  </a:cubicBezTo>
                  <a:cubicBezTo>
                    <a:pt x="272" y="314"/>
                    <a:pt x="272" y="314"/>
                    <a:pt x="272" y="314"/>
                  </a:cubicBezTo>
                  <a:cubicBezTo>
                    <a:pt x="273" y="314"/>
                    <a:pt x="274" y="314"/>
                    <a:pt x="274" y="313"/>
                  </a:cubicBezTo>
                  <a:cubicBezTo>
                    <a:pt x="274" y="311"/>
                    <a:pt x="275" y="312"/>
                    <a:pt x="274" y="310"/>
                  </a:cubicBezTo>
                  <a:cubicBezTo>
                    <a:pt x="275" y="311"/>
                    <a:pt x="275" y="311"/>
                    <a:pt x="275" y="311"/>
                  </a:cubicBezTo>
                  <a:cubicBezTo>
                    <a:pt x="273" y="310"/>
                    <a:pt x="273" y="310"/>
                    <a:pt x="273" y="310"/>
                  </a:cubicBezTo>
                  <a:cubicBezTo>
                    <a:pt x="275" y="309"/>
                    <a:pt x="275" y="309"/>
                    <a:pt x="275" y="309"/>
                  </a:cubicBezTo>
                  <a:cubicBezTo>
                    <a:pt x="276" y="311"/>
                    <a:pt x="276" y="311"/>
                    <a:pt x="276" y="311"/>
                  </a:cubicBezTo>
                  <a:cubicBezTo>
                    <a:pt x="277" y="311"/>
                    <a:pt x="275" y="310"/>
                    <a:pt x="275" y="309"/>
                  </a:cubicBezTo>
                  <a:cubicBezTo>
                    <a:pt x="274" y="308"/>
                    <a:pt x="275" y="309"/>
                    <a:pt x="276" y="309"/>
                  </a:cubicBezTo>
                  <a:cubicBezTo>
                    <a:pt x="277" y="310"/>
                    <a:pt x="276" y="309"/>
                    <a:pt x="276" y="309"/>
                  </a:cubicBezTo>
                  <a:cubicBezTo>
                    <a:pt x="276" y="310"/>
                    <a:pt x="276" y="309"/>
                    <a:pt x="277" y="310"/>
                  </a:cubicBezTo>
                  <a:cubicBezTo>
                    <a:pt x="277" y="310"/>
                    <a:pt x="276" y="308"/>
                    <a:pt x="276" y="308"/>
                  </a:cubicBezTo>
                  <a:cubicBezTo>
                    <a:pt x="277" y="308"/>
                    <a:pt x="277" y="307"/>
                    <a:pt x="278" y="308"/>
                  </a:cubicBezTo>
                  <a:cubicBezTo>
                    <a:pt x="278" y="307"/>
                    <a:pt x="279" y="307"/>
                    <a:pt x="278" y="306"/>
                  </a:cubicBezTo>
                  <a:cubicBezTo>
                    <a:pt x="278" y="306"/>
                    <a:pt x="277" y="307"/>
                    <a:pt x="276" y="306"/>
                  </a:cubicBezTo>
                  <a:cubicBezTo>
                    <a:pt x="276" y="305"/>
                    <a:pt x="277" y="305"/>
                    <a:pt x="277" y="305"/>
                  </a:cubicBezTo>
                  <a:cubicBezTo>
                    <a:pt x="277" y="306"/>
                    <a:pt x="277" y="306"/>
                    <a:pt x="277" y="306"/>
                  </a:cubicBezTo>
                  <a:cubicBezTo>
                    <a:pt x="277" y="305"/>
                    <a:pt x="278" y="305"/>
                    <a:pt x="277" y="304"/>
                  </a:cubicBezTo>
                  <a:cubicBezTo>
                    <a:pt x="279" y="305"/>
                    <a:pt x="279" y="305"/>
                    <a:pt x="279" y="305"/>
                  </a:cubicBezTo>
                  <a:cubicBezTo>
                    <a:pt x="278" y="304"/>
                    <a:pt x="279" y="303"/>
                    <a:pt x="279" y="303"/>
                  </a:cubicBezTo>
                  <a:cubicBezTo>
                    <a:pt x="280" y="304"/>
                    <a:pt x="281" y="306"/>
                    <a:pt x="282" y="306"/>
                  </a:cubicBezTo>
                  <a:cubicBezTo>
                    <a:pt x="282" y="304"/>
                    <a:pt x="282" y="304"/>
                    <a:pt x="282" y="304"/>
                  </a:cubicBezTo>
                  <a:cubicBezTo>
                    <a:pt x="282" y="303"/>
                    <a:pt x="283" y="304"/>
                    <a:pt x="283" y="304"/>
                  </a:cubicBezTo>
                  <a:cubicBezTo>
                    <a:pt x="285" y="304"/>
                    <a:pt x="282" y="299"/>
                    <a:pt x="284" y="300"/>
                  </a:cubicBezTo>
                  <a:cubicBezTo>
                    <a:pt x="285" y="302"/>
                    <a:pt x="285" y="302"/>
                    <a:pt x="286" y="302"/>
                  </a:cubicBezTo>
                  <a:cubicBezTo>
                    <a:pt x="286" y="301"/>
                    <a:pt x="286" y="301"/>
                    <a:pt x="286" y="301"/>
                  </a:cubicBezTo>
                  <a:cubicBezTo>
                    <a:pt x="285" y="300"/>
                    <a:pt x="286" y="302"/>
                    <a:pt x="285" y="301"/>
                  </a:cubicBezTo>
                  <a:cubicBezTo>
                    <a:pt x="285" y="300"/>
                    <a:pt x="285" y="300"/>
                    <a:pt x="285" y="300"/>
                  </a:cubicBezTo>
                  <a:cubicBezTo>
                    <a:pt x="288" y="303"/>
                    <a:pt x="290" y="299"/>
                    <a:pt x="293" y="300"/>
                  </a:cubicBezTo>
                  <a:cubicBezTo>
                    <a:pt x="292" y="298"/>
                    <a:pt x="294" y="299"/>
                    <a:pt x="294" y="298"/>
                  </a:cubicBezTo>
                  <a:cubicBezTo>
                    <a:pt x="294" y="300"/>
                    <a:pt x="295" y="297"/>
                    <a:pt x="296" y="298"/>
                  </a:cubicBezTo>
                  <a:cubicBezTo>
                    <a:pt x="295" y="296"/>
                    <a:pt x="295" y="296"/>
                    <a:pt x="295" y="296"/>
                  </a:cubicBezTo>
                  <a:cubicBezTo>
                    <a:pt x="296" y="297"/>
                    <a:pt x="295" y="291"/>
                    <a:pt x="297" y="294"/>
                  </a:cubicBezTo>
                  <a:cubicBezTo>
                    <a:pt x="298" y="295"/>
                    <a:pt x="298" y="296"/>
                    <a:pt x="297" y="296"/>
                  </a:cubicBezTo>
                  <a:cubicBezTo>
                    <a:pt x="299" y="299"/>
                    <a:pt x="300" y="293"/>
                    <a:pt x="301" y="296"/>
                  </a:cubicBezTo>
                  <a:cubicBezTo>
                    <a:pt x="301" y="295"/>
                    <a:pt x="300" y="294"/>
                    <a:pt x="301" y="292"/>
                  </a:cubicBezTo>
                  <a:cubicBezTo>
                    <a:pt x="302" y="293"/>
                    <a:pt x="304" y="294"/>
                    <a:pt x="304" y="294"/>
                  </a:cubicBezTo>
                  <a:cubicBezTo>
                    <a:pt x="304" y="294"/>
                    <a:pt x="304" y="293"/>
                    <a:pt x="305" y="294"/>
                  </a:cubicBezTo>
                  <a:cubicBezTo>
                    <a:pt x="305" y="294"/>
                    <a:pt x="305" y="294"/>
                    <a:pt x="305" y="295"/>
                  </a:cubicBezTo>
                  <a:cubicBezTo>
                    <a:pt x="306" y="295"/>
                    <a:pt x="307" y="294"/>
                    <a:pt x="308" y="293"/>
                  </a:cubicBezTo>
                  <a:cubicBezTo>
                    <a:pt x="309" y="294"/>
                    <a:pt x="310" y="293"/>
                    <a:pt x="312" y="293"/>
                  </a:cubicBezTo>
                  <a:cubicBezTo>
                    <a:pt x="312" y="291"/>
                    <a:pt x="315" y="293"/>
                    <a:pt x="314" y="290"/>
                  </a:cubicBezTo>
                  <a:cubicBezTo>
                    <a:pt x="314" y="291"/>
                    <a:pt x="314" y="291"/>
                    <a:pt x="314" y="291"/>
                  </a:cubicBezTo>
                  <a:cubicBezTo>
                    <a:pt x="314" y="290"/>
                    <a:pt x="314" y="288"/>
                    <a:pt x="315" y="288"/>
                  </a:cubicBezTo>
                  <a:cubicBezTo>
                    <a:pt x="315" y="290"/>
                    <a:pt x="315" y="290"/>
                    <a:pt x="315" y="290"/>
                  </a:cubicBezTo>
                  <a:cubicBezTo>
                    <a:pt x="316" y="292"/>
                    <a:pt x="317" y="290"/>
                    <a:pt x="318" y="291"/>
                  </a:cubicBezTo>
                  <a:cubicBezTo>
                    <a:pt x="316" y="289"/>
                    <a:pt x="318" y="291"/>
                    <a:pt x="318" y="289"/>
                  </a:cubicBezTo>
                  <a:cubicBezTo>
                    <a:pt x="318" y="288"/>
                    <a:pt x="318" y="288"/>
                    <a:pt x="318" y="288"/>
                  </a:cubicBezTo>
                  <a:cubicBezTo>
                    <a:pt x="319" y="287"/>
                    <a:pt x="318" y="287"/>
                    <a:pt x="319" y="286"/>
                  </a:cubicBezTo>
                  <a:cubicBezTo>
                    <a:pt x="320" y="286"/>
                    <a:pt x="321" y="288"/>
                    <a:pt x="320" y="288"/>
                  </a:cubicBezTo>
                  <a:cubicBezTo>
                    <a:pt x="321" y="289"/>
                    <a:pt x="322" y="288"/>
                    <a:pt x="322" y="287"/>
                  </a:cubicBezTo>
                  <a:cubicBezTo>
                    <a:pt x="322" y="287"/>
                    <a:pt x="322" y="287"/>
                    <a:pt x="322" y="287"/>
                  </a:cubicBezTo>
                  <a:cubicBezTo>
                    <a:pt x="322" y="287"/>
                    <a:pt x="322" y="287"/>
                    <a:pt x="322" y="287"/>
                  </a:cubicBezTo>
                  <a:cubicBezTo>
                    <a:pt x="323" y="287"/>
                    <a:pt x="323" y="287"/>
                    <a:pt x="323" y="287"/>
                  </a:cubicBezTo>
                  <a:cubicBezTo>
                    <a:pt x="323" y="287"/>
                    <a:pt x="323" y="287"/>
                    <a:pt x="323" y="287"/>
                  </a:cubicBezTo>
                  <a:cubicBezTo>
                    <a:pt x="323" y="287"/>
                    <a:pt x="323" y="287"/>
                    <a:pt x="322" y="287"/>
                  </a:cubicBezTo>
                  <a:cubicBezTo>
                    <a:pt x="323" y="287"/>
                    <a:pt x="323" y="287"/>
                    <a:pt x="323" y="287"/>
                  </a:cubicBezTo>
                  <a:cubicBezTo>
                    <a:pt x="323" y="287"/>
                    <a:pt x="323" y="287"/>
                    <a:pt x="323" y="287"/>
                  </a:cubicBezTo>
                  <a:cubicBezTo>
                    <a:pt x="324" y="287"/>
                    <a:pt x="324" y="287"/>
                    <a:pt x="324" y="287"/>
                  </a:cubicBezTo>
                  <a:cubicBezTo>
                    <a:pt x="325" y="289"/>
                    <a:pt x="325" y="289"/>
                    <a:pt x="325" y="289"/>
                  </a:cubicBezTo>
                  <a:cubicBezTo>
                    <a:pt x="325" y="289"/>
                    <a:pt x="326" y="286"/>
                    <a:pt x="326" y="286"/>
                  </a:cubicBezTo>
                  <a:cubicBezTo>
                    <a:pt x="328" y="286"/>
                    <a:pt x="331" y="283"/>
                    <a:pt x="332" y="281"/>
                  </a:cubicBezTo>
                  <a:cubicBezTo>
                    <a:pt x="332" y="282"/>
                    <a:pt x="332" y="282"/>
                    <a:pt x="332" y="282"/>
                  </a:cubicBezTo>
                  <a:cubicBezTo>
                    <a:pt x="332" y="281"/>
                    <a:pt x="332" y="279"/>
                    <a:pt x="333" y="280"/>
                  </a:cubicBezTo>
                  <a:cubicBezTo>
                    <a:pt x="333" y="279"/>
                    <a:pt x="334" y="280"/>
                    <a:pt x="335" y="280"/>
                  </a:cubicBezTo>
                  <a:cubicBezTo>
                    <a:pt x="335" y="280"/>
                    <a:pt x="334" y="279"/>
                    <a:pt x="334" y="279"/>
                  </a:cubicBezTo>
                  <a:cubicBezTo>
                    <a:pt x="337" y="279"/>
                    <a:pt x="337" y="275"/>
                    <a:pt x="339" y="274"/>
                  </a:cubicBezTo>
                  <a:cubicBezTo>
                    <a:pt x="339" y="274"/>
                    <a:pt x="340" y="275"/>
                    <a:pt x="340" y="276"/>
                  </a:cubicBezTo>
                  <a:cubicBezTo>
                    <a:pt x="341" y="274"/>
                    <a:pt x="341" y="272"/>
                    <a:pt x="341" y="270"/>
                  </a:cubicBezTo>
                  <a:cubicBezTo>
                    <a:pt x="341" y="270"/>
                    <a:pt x="342" y="270"/>
                    <a:pt x="342" y="271"/>
                  </a:cubicBezTo>
                  <a:cubicBezTo>
                    <a:pt x="342" y="270"/>
                    <a:pt x="343" y="269"/>
                    <a:pt x="342" y="267"/>
                  </a:cubicBezTo>
                  <a:cubicBezTo>
                    <a:pt x="341" y="268"/>
                    <a:pt x="343" y="268"/>
                    <a:pt x="342" y="268"/>
                  </a:cubicBezTo>
                  <a:cubicBezTo>
                    <a:pt x="341" y="268"/>
                    <a:pt x="340" y="266"/>
                    <a:pt x="341" y="266"/>
                  </a:cubicBezTo>
                  <a:cubicBezTo>
                    <a:pt x="341" y="266"/>
                    <a:pt x="341" y="266"/>
                    <a:pt x="341" y="266"/>
                  </a:cubicBezTo>
                  <a:cubicBezTo>
                    <a:pt x="342" y="265"/>
                    <a:pt x="341" y="265"/>
                    <a:pt x="342" y="263"/>
                  </a:cubicBezTo>
                  <a:cubicBezTo>
                    <a:pt x="343" y="263"/>
                    <a:pt x="342" y="264"/>
                    <a:pt x="343" y="264"/>
                  </a:cubicBezTo>
                  <a:cubicBezTo>
                    <a:pt x="345" y="265"/>
                    <a:pt x="345" y="262"/>
                    <a:pt x="346" y="262"/>
                  </a:cubicBezTo>
                  <a:cubicBezTo>
                    <a:pt x="344" y="261"/>
                    <a:pt x="344" y="261"/>
                    <a:pt x="344" y="261"/>
                  </a:cubicBezTo>
                  <a:cubicBezTo>
                    <a:pt x="344" y="260"/>
                    <a:pt x="346" y="261"/>
                    <a:pt x="346" y="260"/>
                  </a:cubicBezTo>
                  <a:cubicBezTo>
                    <a:pt x="342" y="256"/>
                    <a:pt x="342" y="256"/>
                    <a:pt x="342" y="256"/>
                  </a:cubicBezTo>
                  <a:cubicBezTo>
                    <a:pt x="342" y="257"/>
                    <a:pt x="344" y="256"/>
                    <a:pt x="345" y="257"/>
                  </a:cubicBezTo>
                  <a:cubicBezTo>
                    <a:pt x="346" y="255"/>
                    <a:pt x="342" y="254"/>
                    <a:pt x="341" y="253"/>
                  </a:cubicBezTo>
                  <a:cubicBezTo>
                    <a:pt x="342" y="252"/>
                    <a:pt x="341" y="250"/>
                    <a:pt x="341" y="250"/>
                  </a:cubicBezTo>
                  <a:cubicBezTo>
                    <a:pt x="342" y="250"/>
                    <a:pt x="341" y="250"/>
                    <a:pt x="342" y="250"/>
                  </a:cubicBezTo>
                  <a:cubicBezTo>
                    <a:pt x="343" y="250"/>
                    <a:pt x="343" y="250"/>
                    <a:pt x="343" y="250"/>
                  </a:cubicBezTo>
                  <a:cubicBezTo>
                    <a:pt x="343" y="251"/>
                    <a:pt x="346" y="250"/>
                    <a:pt x="347" y="251"/>
                  </a:cubicBezTo>
                  <a:cubicBezTo>
                    <a:pt x="346" y="249"/>
                    <a:pt x="347" y="247"/>
                    <a:pt x="347" y="246"/>
                  </a:cubicBezTo>
                  <a:cubicBezTo>
                    <a:pt x="345" y="247"/>
                    <a:pt x="346" y="244"/>
                    <a:pt x="343" y="244"/>
                  </a:cubicBezTo>
                  <a:cubicBezTo>
                    <a:pt x="343" y="242"/>
                    <a:pt x="346" y="243"/>
                    <a:pt x="346" y="242"/>
                  </a:cubicBezTo>
                  <a:cubicBezTo>
                    <a:pt x="345" y="240"/>
                    <a:pt x="346" y="239"/>
                    <a:pt x="345" y="237"/>
                  </a:cubicBezTo>
                  <a:cubicBezTo>
                    <a:pt x="346" y="237"/>
                    <a:pt x="346" y="237"/>
                    <a:pt x="346" y="237"/>
                  </a:cubicBezTo>
                  <a:cubicBezTo>
                    <a:pt x="345" y="236"/>
                    <a:pt x="346" y="233"/>
                    <a:pt x="344" y="232"/>
                  </a:cubicBezTo>
                  <a:cubicBezTo>
                    <a:pt x="345" y="232"/>
                    <a:pt x="345" y="232"/>
                    <a:pt x="345" y="232"/>
                  </a:cubicBezTo>
                  <a:cubicBezTo>
                    <a:pt x="346" y="231"/>
                    <a:pt x="342" y="232"/>
                    <a:pt x="343" y="230"/>
                  </a:cubicBezTo>
                  <a:cubicBezTo>
                    <a:pt x="345" y="231"/>
                    <a:pt x="345" y="231"/>
                    <a:pt x="345" y="231"/>
                  </a:cubicBezTo>
                  <a:cubicBezTo>
                    <a:pt x="343" y="230"/>
                    <a:pt x="346" y="229"/>
                    <a:pt x="344" y="227"/>
                  </a:cubicBezTo>
                  <a:cubicBezTo>
                    <a:pt x="344" y="227"/>
                    <a:pt x="345" y="227"/>
                    <a:pt x="345" y="228"/>
                  </a:cubicBezTo>
                  <a:cubicBezTo>
                    <a:pt x="344" y="226"/>
                    <a:pt x="345" y="225"/>
                    <a:pt x="343" y="224"/>
                  </a:cubicBezTo>
                  <a:cubicBezTo>
                    <a:pt x="344" y="224"/>
                    <a:pt x="345" y="224"/>
                    <a:pt x="345" y="225"/>
                  </a:cubicBezTo>
                  <a:cubicBezTo>
                    <a:pt x="346" y="224"/>
                    <a:pt x="343" y="223"/>
                    <a:pt x="344" y="222"/>
                  </a:cubicBezTo>
                  <a:cubicBezTo>
                    <a:pt x="344" y="222"/>
                    <a:pt x="345" y="222"/>
                    <a:pt x="346" y="222"/>
                  </a:cubicBezTo>
                  <a:cubicBezTo>
                    <a:pt x="344" y="221"/>
                    <a:pt x="345" y="219"/>
                    <a:pt x="344" y="219"/>
                  </a:cubicBezTo>
                  <a:cubicBezTo>
                    <a:pt x="345" y="219"/>
                    <a:pt x="346" y="218"/>
                    <a:pt x="347" y="218"/>
                  </a:cubicBezTo>
                  <a:cubicBezTo>
                    <a:pt x="348" y="213"/>
                    <a:pt x="351" y="208"/>
                    <a:pt x="353" y="202"/>
                  </a:cubicBezTo>
                  <a:cubicBezTo>
                    <a:pt x="355" y="203"/>
                    <a:pt x="353" y="204"/>
                    <a:pt x="355" y="204"/>
                  </a:cubicBezTo>
                  <a:cubicBezTo>
                    <a:pt x="353" y="203"/>
                    <a:pt x="355" y="203"/>
                    <a:pt x="355" y="202"/>
                  </a:cubicBezTo>
                  <a:cubicBezTo>
                    <a:pt x="356" y="202"/>
                    <a:pt x="356" y="202"/>
                    <a:pt x="356" y="202"/>
                  </a:cubicBezTo>
                  <a:cubicBezTo>
                    <a:pt x="356" y="201"/>
                    <a:pt x="357" y="202"/>
                    <a:pt x="357" y="201"/>
                  </a:cubicBezTo>
                  <a:cubicBezTo>
                    <a:pt x="357" y="200"/>
                    <a:pt x="357" y="200"/>
                    <a:pt x="357" y="200"/>
                  </a:cubicBezTo>
                  <a:cubicBezTo>
                    <a:pt x="356" y="199"/>
                    <a:pt x="360" y="201"/>
                    <a:pt x="358" y="199"/>
                  </a:cubicBezTo>
                  <a:cubicBezTo>
                    <a:pt x="360" y="200"/>
                    <a:pt x="360" y="200"/>
                    <a:pt x="360" y="200"/>
                  </a:cubicBezTo>
                  <a:cubicBezTo>
                    <a:pt x="359" y="197"/>
                    <a:pt x="361" y="199"/>
                    <a:pt x="361" y="197"/>
                  </a:cubicBezTo>
                  <a:cubicBezTo>
                    <a:pt x="361" y="197"/>
                    <a:pt x="361" y="197"/>
                    <a:pt x="361" y="197"/>
                  </a:cubicBezTo>
                  <a:cubicBezTo>
                    <a:pt x="363" y="198"/>
                    <a:pt x="362" y="194"/>
                    <a:pt x="363" y="195"/>
                  </a:cubicBezTo>
                  <a:cubicBezTo>
                    <a:pt x="364" y="194"/>
                    <a:pt x="365" y="193"/>
                    <a:pt x="364" y="191"/>
                  </a:cubicBezTo>
                  <a:cubicBezTo>
                    <a:pt x="365" y="193"/>
                    <a:pt x="365" y="193"/>
                    <a:pt x="365" y="193"/>
                  </a:cubicBezTo>
                  <a:cubicBezTo>
                    <a:pt x="366" y="192"/>
                    <a:pt x="368" y="191"/>
                    <a:pt x="369" y="190"/>
                  </a:cubicBezTo>
                  <a:cubicBezTo>
                    <a:pt x="374" y="190"/>
                    <a:pt x="379" y="190"/>
                    <a:pt x="383" y="191"/>
                  </a:cubicBezTo>
                  <a:cubicBezTo>
                    <a:pt x="386" y="192"/>
                    <a:pt x="388" y="193"/>
                    <a:pt x="390" y="194"/>
                  </a:cubicBezTo>
                  <a:cubicBezTo>
                    <a:pt x="389" y="196"/>
                    <a:pt x="388" y="198"/>
                    <a:pt x="388" y="200"/>
                  </a:cubicBezTo>
                  <a:cubicBezTo>
                    <a:pt x="387" y="201"/>
                    <a:pt x="386" y="199"/>
                    <a:pt x="386" y="199"/>
                  </a:cubicBezTo>
                  <a:cubicBezTo>
                    <a:pt x="384" y="205"/>
                    <a:pt x="377" y="203"/>
                    <a:pt x="373" y="209"/>
                  </a:cubicBezTo>
                  <a:cubicBezTo>
                    <a:pt x="369" y="210"/>
                    <a:pt x="365" y="215"/>
                    <a:pt x="365" y="215"/>
                  </a:cubicBezTo>
                  <a:cubicBezTo>
                    <a:pt x="382" y="216"/>
                    <a:pt x="389" y="211"/>
                    <a:pt x="399" y="205"/>
                  </a:cubicBezTo>
                  <a:cubicBezTo>
                    <a:pt x="401" y="203"/>
                    <a:pt x="402" y="201"/>
                    <a:pt x="403" y="198"/>
                  </a:cubicBezTo>
                  <a:cubicBezTo>
                    <a:pt x="405" y="199"/>
                    <a:pt x="406" y="199"/>
                    <a:pt x="406" y="198"/>
                  </a:cubicBezTo>
                  <a:cubicBezTo>
                    <a:pt x="405" y="197"/>
                    <a:pt x="404" y="197"/>
                    <a:pt x="404" y="196"/>
                  </a:cubicBezTo>
                  <a:cubicBezTo>
                    <a:pt x="404" y="194"/>
                    <a:pt x="405" y="191"/>
                    <a:pt x="406" y="188"/>
                  </a:cubicBezTo>
                  <a:cubicBezTo>
                    <a:pt x="398" y="164"/>
                    <a:pt x="382" y="170"/>
                    <a:pt x="375" y="170"/>
                  </a:cubicBezTo>
                  <a:cubicBezTo>
                    <a:pt x="367" y="172"/>
                    <a:pt x="361" y="175"/>
                    <a:pt x="356" y="179"/>
                  </a:cubicBezTo>
                  <a:cubicBezTo>
                    <a:pt x="356" y="179"/>
                    <a:pt x="356" y="179"/>
                    <a:pt x="357" y="180"/>
                  </a:cubicBezTo>
                  <a:cubicBezTo>
                    <a:pt x="354" y="179"/>
                    <a:pt x="351" y="179"/>
                    <a:pt x="349" y="179"/>
                  </a:cubicBezTo>
                  <a:cubicBezTo>
                    <a:pt x="332" y="177"/>
                    <a:pt x="315" y="175"/>
                    <a:pt x="313" y="163"/>
                  </a:cubicBezTo>
                  <a:cubicBezTo>
                    <a:pt x="308" y="154"/>
                    <a:pt x="303" y="139"/>
                    <a:pt x="301" y="128"/>
                  </a:cubicBezTo>
                  <a:cubicBezTo>
                    <a:pt x="300" y="124"/>
                    <a:pt x="300" y="121"/>
                    <a:pt x="299" y="117"/>
                  </a:cubicBezTo>
                  <a:cubicBezTo>
                    <a:pt x="323" y="112"/>
                    <a:pt x="296" y="118"/>
                    <a:pt x="307" y="115"/>
                  </a:cubicBezTo>
                  <a:cubicBezTo>
                    <a:pt x="307" y="115"/>
                    <a:pt x="307" y="115"/>
                    <a:pt x="307" y="115"/>
                  </a:cubicBezTo>
                  <a:cubicBezTo>
                    <a:pt x="307" y="114"/>
                    <a:pt x="307" y="114"/>
                    <a:pt x="307" y="114"/>
                  </a:cubicBezTo>
                  <a:cubicBezTo>
                    <a:pt x="306" y="113"/>
                    <a:pt x="306" y="113"/>
                    <a:pt x="306" y="113"/>
                  </a:cubicBezTo>
                  <a:cubicBezTo>
                    <a:pt x="306" y="110"/>
                    <a:pt x="306" y="110"/>
                    <a:pt x="306" y="110"/>
                  </a:cubicBezTo>
                  <a:cubicBezTo>
                    <a:pt x="303" y="103"/>
                    <a:pt x="304" y="96"/>
                    <a:pt x="292" y="85"/>
                  </a:cubicBezTo>
                  <a:cubicBezTo>
                    <a:pt x="277" y="75"/>
                    <a:pt x="266" y="83"/>
                    <a:pt x="261" y="92"/>
                  </a:cubicBezTo>
                  <a:cubicBezTo>
                    <a:pt x="260" y="93"/>
                    <a:pt x="259" y="94"/>
                    <a:pt x="258" y="95"/>
                  </a:cubicBezTo>
                  <a:cubicBezTo>
                    <a:pt x="257" y="95"/>
                    <a:pt x="257" y="95"/>
                    <a:pt x="257" y="95"/>
                  </a:cubicBezTo>
                  <a:cubicBezTo>
                    <a:pt x="255" y="97"/>
                    <a:pt x="253" y="98"/>
                    <a:pt x="251" y="102"/>
                  </a:cubicBezTo>
                  <a:cubicBezTo>
                    <a:pt x="251" y="102"/>
                    <a:pt x="251" y="102"/>
                    <a:pt x="251" y="102"/>
                  </a:cubicBezTo>
                  <a:cubicBezTo>
                    <a:pt x="251" y="106"/>
                    <a:pt x="245" y="110"/>
                    <a:pt x="247" y="113"/>
                  </a:cubicBezTo>
                  <a:cubicBezTo>
                    <a:pt x="245" y="115"/>
                    <a:pt x="245" y="115"/>
                    <a:pt x="245" y="115"/>
                  </a:cubicBezTo>
                  <a:cubicBezTo>
                    <a:pt x="246" y="120"/>
                    <a:pt x="243" y="122"/>
                    <a:pt x="245" y="127"/>
                  </a:cubicBezTo>
                  <a:cubicBezTo>
                    <a:pt x="244" y="126"/>
                    <a:pt x="244" y="126"/>
                    <a:pt x="244" y="126"/>
                  </a:cubicBezTo>
                  <a:cubicBezTo>
                    <a:pt x="243" y="133"/>
                    <a:pt x="248" y="140"/>
                    <a:pt x="246" y="142"/>
                  </a:cubicBezTo>
                  <a:cubicBezTo>
                    <a:pt x="246" y="144"/>
                    <a:pt x="246" y="145"/>
                    <a:pt x="247" y="147"/>
                  </a:cubicBezTo>
                  <a:cubicBezTo>
                    <a:pt x="241" y="158"/>
                    <a:pt x="234" y="167"/>
                    <a:pt x="228" y="171"/>
                  </a:cubicBezTo>
                  <a:cubicBezTo>
                    <a:pt x="228" y="169"/>
                    <a:pt x="226" y="166"/>
                    <a:pt x="223" y="162"/>
                  </a:cubicBezTo>
                  <a:cubicBezTo>
                    <a:pt x="223" y="162"/>
                    <a:pt x="223" y="162"/>
                    <a:pt x="224" y="162"/>
                  </a:cubicBezTo>
                  <a:cubicBezTo>
                    <a:pt x="224" y="162"/>
                    <a:pt x="223" y="161"/>
                    <a:pt x="223" y="161"/>
                  </a:cubicBezTo>
                  <a:cubicBezTo>
                    <a:pt x="223" y="161"/>
                    <a:pt x="223" y="161"/>
                    <a:pt x="223" y="160"/>
                  </a:cubicBezTo>
                  <a:cubicBezTo>
                    <a:pt x="228" y="153"/>
                    <a:pt x="228" y="143"/>
                    <a:pt x="231" y="134"/>
                  </a:cubicBezTo>
                  <a:cubicBezTo>
                    <a:pt x="231" y="134"/>
                    <a:pt x="232" y="136"/>
                    <a:pt x="232" y="137"/>
                  </a:cubicBezTo>
                  <a:cubicBezTo>
                    <a:pt x="233" y="129"/>
                    <a:pt x="233" y="121"/>
                    <a:pt x="230" y="115"/>
                  </a:cubicBezTo>
                  <a:cubicBezTo>
                    <a:pt x="231" y="115"/>
                    <a:pt x="231" y="115"/>
                    <a:pt x="232" y="117"/>
                  </a:cubicBezTo>
                  <a:cubicBezTo>
                    <a:pt x="231" y="111"/>
                    <a:pt x="229" y="105"/>
                    <a:pt x="227" y="103"/>
                  </a:cubicBezTo>
                  <a:cubicBezTo>
                    <a:pt x="227" y="107"/>
                    <a:pt x="228" y="103"/>
                    <a:pt x="228" y="106"/>
                  </a:cubicBezTo>
                  <a:cubicBezTo>
                    <a:pt x="228" y="110"/>
                    <a:pt x="225" y="104"/>
                    <a:pt x="223" y="100"/>
                  </a:cubicBezTo>
                  <a:cubicBezTo>
                    <a:pt x="223" y="100"/>
                    <a:pt x="223" y="100"/>
                    <a:pt x="223" y="100"/>
                  </a:cubicBezTo>
                  <a:cubicBezTo>
                    <a:pt x="220" y="96"/>
                    <a:pt x="218" y="95"/>
                    <a:pt x="213" y="96"/>
                  </a:cubicBezTo>
                  <a:cubicBezTo>
                    <a:pt x="209" y="95"/>
                    <a:pt x="216" y="95"/>
                    <a:pt x="214" y="94"/>
                  </a:cubicBezTo>
                  <a:cubicBezTo>
                    <a:pt x="211" y="90"/>
                    <a:pt x="201" y="99"/>
                    <a:pt x="201" y="100"/>
                  </a:cubicBezTo>
                  <a:cubicBezTo>
                    <a:pt x="200" y="102"/>
                    <a:pt x="199" y="104"/>
                    <a:pt x="200" y="104"/>
                  </a:cubicBezTo>
                  <a:cubicBezTo>
                    <a:pt x="198" y="108"/>
                    <a:pt x="198" y="105"/>
                    <a:pt x="197" y="108"/>
                  </a:cubicBezTo>
                  <a:cubicBezTo>
                    <a:pt x="196" y="112"/>
                    <a:pt x="197" y="116"/>
                    <a:pt x="199" y="120"/>
                  </a:cubicBezTo>
                  <a:cubicBezTo>
                    <a:pt x="198" y="119"/>
                    <a:pt x="196" y="123"/>
                    <a:pt x="195" y="120"/>
                  </a:cubicBezTo>
                  <a:cubicBezTo>
                    <a:pt x="196" y="129"/>
                    <a:pt x="200" y="133"/>
                    <a:pt x="202" y="137"/>
                  </a:cubicBezTo>
                  <a:cubicBezTo>
                    <a:pt x="202" y="140"/>
                    <a:pt x="205" y="147"/>
                    <a:pt x="207" y="149"/>
                  </a:cubicBezTo>
                  <a:cubicBezTo>
                    <a:pt x="206" y="151"/>
                    <a:pt x="206" y="147"/>
                    <a:pt x="205" y="147"/>
                  </a:cubicBezTo>
                  <a:cubicBezTo>
                    <a:pt x="205" y="151"/>
                    <a:pt x="205" y="151"/>
                    <a:pt x="205" y="151"/>
                  </a:cubicBezTo>
                  <a:cubicBezTo>
                    <a:pt x="202" y="146"/>
                    <a:pt x="203" y="153"/>
                    <a:pt x="201" y="150"/>
                  </a:cubicBezTo>
                  <a:cubicBezTo>
                    <a:pt x="202" y="153"/>
                    <a:pt x="204" y="158"/>
                    <a:pt x="206" y="163"/>
                  </a:cubicBezTo>
                  <a:cubicBezTo>
                    <a:pt x="203" y="170"/>
                    <a:pt x="201" y="172"/>
                    <a:pt x="194" y="178"/>
                  </a:cubicBezTo>
                  <a:cubicBezTo>
                    <a:pt x="195" y="178"/>
                    <a:pt x="192" y="180"/>
                    <a:pt x="194" y="181"/>
                  </a:cubicBezTo>
                  <a:cubicBezTo>
                    <a:pt x="194" y="183"/>
                    <a:pt x="192" y="183"/>
                    <a:pt x="191" y="183"/>
                  </a:cubicBezTo>
                  <a:cubicBezTo>
                    <a:pt x="192" y="182"/>
                    <a:pt x="193" y="182"/>
                    <a:pt x="192" y="176"/>
                  </a:cubicBezTo>
                  <a:cubicBezTo>
                    <a:pt x="186" y="156"/>
                    <a:pt x="180" y="130"/>
                    <a:pt x="179" y="108"/>
                  </a:cubicBezTo>
                  <a:cubicBezTo>
                    <a:pt x="179" y="110"/>
                    <a:pt x="178" y="110"/>
                    <a:pt x="178" y="108"/>
                  </a:cubicBezTo>
                  <a:cubicBezTo>
                    <a:pt x="181" y="106"/>
                    <a:pt x="176" y="101"/>
                    <a:pt x="177" y="97"/>
                  </a:cubicBezTo>
                  <a:cubicBezTo>
                    <a:pt x="178" y="97"/>
                    <a:pt x="178" y="99"/>
                    <a:pt x="178" y="100"/>
                  </a:cubicBezTo>
                  <a:cubicBezTo>
                    <a:pt x="179" y="89"/>
                    <a:pt x="176" y="81"/>
                    <a:pt x="177" y="71"/>
                  </a:cubicBezTo>
                  <a:cubicBezTo>
                    <a:pt x="175" y="62"/>
                    <a:pt x="178" y="51"/>
                    <a:pt x="176" y="45"/>
                  </a:cubicBezTo>
                  <a:cubicBezTo>
                    <a:pt x="177" y="46"/>
                    <a:pt x="176" y="41"/>
                    <a:pt x="177" y="39"/>
                  </a:cubicBezTo>
                  <a:cubicBezTo>
                    <a:pt x="176" y="36"/>
                    <a:pt x="176" y="34"/>
                    <a:pt x="176" y="31"/>
                  </a:cubicBezTo>
                  <a:cubicBezTo>
                    <a:pt x="176" y="30"/>
                    <a:pt x="176" y="29"/>
                    <a:pt x="176" y="28"/>
                  </a:cubicBezTo>
                  <a:cubicBezTo>
                    <a:pt x="176" y="27"/>
                    <a:pt x="176" y="27"/>
                    <a:pt x="176" y="27"/>
                  </a:cubicBezTo>
                  <a:cubicBezTo>
                    <a:pt x="176" y="23"/>
                    <a:pt x="177" y="18"/>
                    <a:pt x="176" y="14"/>
                  </a:cubicBezTo>
                  <a:cubicBezTo>
                    <a:pt x="176" y="13"/>
                    <a:pt x="175" y="2"/>
                    <a:pt x="174" y="1"/>
                  </a:cubicBezTo>
                  <a:cubicBezTo>
                    <a:pt x="173" y="0"/>
                    <a:pt x="172" y="6"/>
                    <a:pt x="170" y="6"/>
                  </a:cubicBezTo>
                  <a:cubicBezTo>
                    <a:pt x="162" y="5"/>
                    <a:pt x="168" y="10"/>
                    <a:pt x="161" y="11"/>
                  </a:cubicBezTo>
                  <a:cubicBezTo>
                    <a:pt x="157" y="12"/>
                    <a:pt x="156" y="13"/>
                    <a:pt x="154" y="16"/>
                  </a:cubicBezTo>
                  <a:cubicBezTo>
                    <a:pt x="155" y="20"/>
                    <a:pt x="155" y="24"/>
                    <a:pt x="155" y="28"/>
                  </a:cubicBezTo>
                  <a:cubicBezTo>
                    <a:pt x="156" y="67"/>
                    <a:pt x="156" y="67"/>
                    <a:pt x="156" y="67"/>
                  </a:cubicBezTo>
                  <a:cubicBezTo>
                    <a:pt x="156" y="75"/>
                    <a:pt x="154" y="84"/>
                    <a:pt x="153" y="92"/>
                  </a:cubicBezTo>
                  <a:cubicBezTo>
                    <a:pt x="148" y="91"/>
                    <a:pt x="142" y="91"/>
                    <a:pt x="139" y="94"/>
                  </a:cubicBezTo>
                  <a:cubicBezTo>
                    <a:pt x="137" y="95"/>
                    <a:pt x="135" y="96"/>
                    <a:pt x="134" y="98"/>
                  </a:cubicBezTo>
                  <a:cubicBezTo>
                    <a:pt x="125" y="103"/>
                    <a:pt x="119" y="113"/>
                    <a:pt x="119" y="118"/>
                  </a:cubicBezTo>
                  <a:cubicBezTo>
                    <a:pt x="118" y="121"/>
                    <a:pt x="118" y="124"/>
                    <a:pt x="118" y="127"/>
                  </a:cubicBezTo>
                  <a:cubicBezTo>
                    <a:pt x="115" y="132"/>
                    <a:pt x="113" y="140"/>
                    <a:pt x="112" y="144"/>
                  </a:cubicBezTo>
                  <a:cubicBezTo>
                    <a:pt x="111" y="152"/>
                    <a:pt x="111" y="155"/>
                    <a:pt x="111" y="160"/>
                  </a:cubicBezTo>
                  <a:cubicBezTo>
                    <a:pt x="111" y="163"/>
                    <a:pt x="109" y="164"/>
                    <a:pt x="108" y="165"/>
                  </a:cubicBezTo>
                  <a:cubicBezTo>
                    <a:pt x="105" y="174"/>
                    <a:pt x="100" y="181"/>
                    <a:pt x="100" y="189"/>
                  </a:cubicBezTo>
                  <a:cubicBezTo>
                    <a:pt x="99" y="189"/>
                    <a:pt x="99" y="189"/>
                    <a:pt x="99" y="189"/>
                  </a:cubicBezTo>
                  <a:cubicBezTo>
                    <a:pt x="98" y="195"/>
                    <a:pt x="93" y="208"/>
                    <a:pt x="88" y="208"/>
                  </a:cubicBezTo>
                  <a:cubicBezTo>
                    <a:pt x="88" y="210"/>
                    <a:pt x="83" y="208"/>
                    <a:pt x="85" y="211"/>
                  </a:cubicBezTo>
                  <a:cubicBezTo>
                    <a:pt x="82" y="210"/>
                    <a:pt x="85" y="209"/>
                    <a:pt x="82" y="208"/>
                  </a:cubicBezTo>
                  <a:cubicBezTo>
                    <a:pt x="83" y="209"/>
                    <a:pt x="84" y="208"/>
                    <a:pt x="85" y="208"/>
                  </a:cubicBezTo>
                  <a:cubicBezTo>
                    <a:pt x="78" y="200"/>
                    <a:pt x="79" y="178"/>
                    <a:pt x="79" y="161"/>
                  </a:cubicBezTo>
                  <a:cubicBezTo>
                    <a:pt x="81" y="156"/>
                    <a:pt x="80" y="144"/>
                    <a:pt x="81" y="133"/>
                  </a:cubicBezTo>
                  <a:cubicBezTo>
                    <a:pt x="81" y="131"/>
                    <a:pt x="81" y="131"/>
                    <a:pt x="81" y="131"/>
                  </a:cubicBezTo>
                  <a:cubicBezTo>
                    <a:pt x="82" y="131"/>
                    <a:pt x="82" y="131"/>
                    <a:pt x="83" y="131"/>
                  </a:cubicBezTo>
                  <a:cubicBezTo>
                    <a:pt x="83" y="131"/>
                    <a:pt x="83" y="130"/>
                    <a:pt x="83" y="130"/>
                  </a:cubicBezTo>
                  <a:cubicBezTo>
                    <a:pt x="83" y="129"/>
                    <a:pt x="83" y="129"/>
                    <a:pt x="83" y="129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82" y="128"/>
                    <a:pt x="82" y="128"/>
                    <a:pt x="81" y="128"/>
                  </a:cubicBezTo>
                  <a:cubicBezTo>
                    <a:pt x="81" y="127"/>
                    <a:pt x="81" y="127"/>
                    <a:pt x="81" y="127"/>
                  </a:cubicBezTo>
                  <a:cubicBezTo>
                    <a:pt x="82" y="128"/>
                    <a:pt x="82" y="128"/>
                    <a:pt x="83" y="128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3" y="127"/>
                    <a:pt x="82" y="127"/>
                    <a:pt x="81" y="127"/>
                  </a:cubicBezTo>
                  <a:cubicBezTo>
                    <a:pt x="81" y="126"/>
                    <a:pt x="81" y="126"/>
                    <a:pt x="81" y="126"/>
                  </a:cubicBezTo>
                  <a:cubicBezTo>
                    <a:pt x="62" y="125"/>
                    <a:pt x="75" y="126"/>
                    <a:pt x="71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66" y="126"/>
                    <a:pt x="63" y="126"/>
                    <a:pt x="69" y="126"/>
                  </a:cubicBezTo>
                  <a:cubicBezTo>
                    <a:pt x="69" y="127"/>
                    <a:pt x="69" y="127"/>
                    <a:pt x="69" y="127"/>
                  </a:cubicBezTo>
                  <a:cubicBezTo>
                    <a:pt x="69" y="127"/>
                    <a:pt x="69" y="127"/>
                    <a:pt x="69" y="127"/>
                  </a:cubicBezTo>
                  <a:cubicBezTo>
                    <a:pt x="70" y="127"/>
                    <a:pt x="70" y="127"/>
                    <a:pt x="71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7"/>
                    <a:pt x="70" y="127"/>
                    <a:pt x="69" y="127"/>
                  </a:cubicBezTo>
                  <a:cubicBezTo>
                    <a:pt x="69" y="129"/>
                    <a:pt x="69" y="131"/>
                    <a:pt x="71" y="129"/>
                  </a:cubicBezTo>
                  <a:cubicBezTo>
                    <a:pt x="71" y="129"/>
                    <a:pt x="71" y="129"/>
                    <a:pt x="71" y="130"/>
                  </a:cubicBezTo>
                  <a:cubicBezTo>
                    <a:pt x="71" y="130"/>
                    <a:pt x="71" y="130"/>
                    <a:pt x="71" y="130"/>
                  </a:cubicBezTo>
                  <a:cubicBezTo>
                    <a:pt x="70" y="132"/>
                    <a:pt x="70" y="134"/>
                    <a:pt x="70" y="136"/>
                  </a:cubicBezTo>
                  <a:cubicBezTo>
                    <a:pt x="70" y="138"/>
                    <a:pt x="70" y="139"/>
                    <a:pt x="70" y="140"/>
                  </a:cubicBezTo>
                  <a:cubicBezTo>
                    <a:pt x="70" y="140"/>
                    <a:pt x="70" y="140"/>
                    <a:pt x="70" y="140"/>
                  </a:cubicBezTo>
                  <a:cubicBezTo>
                    <a:pt x="69" y="144"/>
                    <a:pt x="69" y="147"/>
                    <a:pt x="68" y="151"/>
                  </a:cubicBezTo>
                  <a:cubicBezTo>
                    <a:pt x="68" y="151"/>
                    <a:pt x="67" y="151"/>
                    <a:pt x="67" y="152"/>
                  </a:cubicBezTo>
                  <a:cubicBezTo>
                    <a:pt x="67" y="153"/>
                    <a:pt x="67" y="155"/>
                    <a:pt x="67" y="156"/>
                  </a:cubicBezTo>
                  <a:cubicBezTo>
                    <a:pt x="67" y="160"/>
                    <a:pt x="66" y="164"/>
                    <a:pt x="64" y="168"/>
                  </a:cubicBezTo>
                  <a:cubicBezTo>
                    <a:pt x="64" y="168"/>
                    <a:pt x="64" y="169"/>
                    <a:pt x="64" y="169"/>
                  </a:cubicBezTo>
                  <a:cubicBezTo>
                    <a:pt x="63" y="164"/>
                    <a:pt x="64" y="157"/>
                    <a:pt x="65" y="155"/>
                  </a:cubicBezTo>
                  <a:cubicBezTo>
                    <a:pt x="63" y="149"/>
                    <a:pt x="64" y="160"/>
                    <a:pt x="62" y="159"/>
                  </a:cubicBezTo>
                  <a:cubicBezTo>
                    <a:pt x="62" y="163"/>
                    <a:pt x="62" y="166"/>
                    <a:pt x="63" y="171"/>
                  </a:cubicBezTo>
                  <a:cubicBezTo>
                    <a:pt x="62" y="174"/>
                    <a:pt x="63" y="175"/>
                    <a:pt x="61" y="179"/>
                  </a:cubicBezTo>
                  <a:cubicBezTo>
                    <a:pt x="60" y="178"/>
                    <a:pt x="60" y="178"/>
                    <a:pt x="60" y="178"/>
                  </a:cubicBezTo>
                  <a:cubicBezTo>
                    <a:pt x="58" y="183"/>
                    <a:pt x="58" y="185"/>
                    <a:pt x="58" y="188"/>
                  </a:cubicBezTo>
                  <a:cubicBezTo>
                    <a:pt x="54" y="190"/>
                    <a:pt x="55" y="191"/>
                    <a:pt x="51" y="193"/>
                  </a:cubicBezTo>
                  <a:cubicBezTo>
                    <a:pt x="54" y="190"/>
                    <a:pt x="55" y="186"/>
                    <a:pt x="55" y="183"/>
                  </a:cubicBezTo>
                  <a:cubicBezTo>
                    <a:pt x="51" y="187"/>
                    <a:pt x="48" y="194"/>
                    <a:pt x="43" y="194"/>
                  </a:cubicBezTo>
                  <a:cubicBezTo>
                    <a:pt x="38" y="196"/>
                    <a:pt x="35" y="199"/>
                    <a:pt x="35" y="201"/>
                  </a:cubicBezTo>
                  <a:cubicBezTo>
                    <a:pt x="36" y="200"/>
                    <a:pt x="31" y="201"/>
                    <a:pt x="34" y="199"/>
                  </a:cubicBezTo>
                  <a:cubicBezTo>
                    <a:pt x="32" y="200"/>
                    <a:pt x="30" y="201"/>
                    <a:pt x="29" y="201"/>
                  </a:cubicBezTo>
                  <a:cubicBezTo>
                    <a:pt x="29" y="201"/>
                    <a:pt x="29" y="201"/>
                    <a:pt x="29" y="201"/>
                  </a:cubicBezTo>
                  <a:cubicBezTo>
                    <a:pt x="28" y="201"/>
                    <a:pt x="28" y="200"/>
                    <a:pt x="28" y="199"/>
                  </a:cubicBezTo>
                  <a:cubicBezTo>
                    <a:pt x="26" y="197"/>
                    <a:pt x="23" y="193"/>
                    <a:pt x="19" y="196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16" y="196"/>
                    <a:pt x="12" y="198"/>
                    <a:pt x="9" y="198"/>
                  </a:cubicBezTo>
                  <a:cubicBezTo>
                    <a:pt x="9" y="200"/>
                    <a:pt x="8" y="202"/>
                    <a:pt x="10" y="203"/>
                  </a:cubicBezTo>
                  <a:cubicBezTo>
                    <a:pt x="9" y="204"/>
                    <a:pt x="7" y="201"/>
                    <a:pt x="8" y="203"/>
                  </a:cubicBezTo>
                  <a:cubicBezTo>
                    <a:pt x="7" y="201"/>
                    <a:pt x="7" y="201"/>
                    <a:pt x="7" y="201"/>
                  </a:cubicBezTo>
                  <a:cubicBezTo>
                    <a:pt x="1" y="206"/>
                    <a:pt x="3" y="212"/>
                    <a:pt x="3" y="217"/>
                  </a:cubicBezTo>
                  <a:cubicBezTo>
                    <a:pt x="0" y="218"/>
                    <a:pt x="3" y="221"/>
                    <a:pt x="2" y="224"/>
                  </a:cubicBezTo>
                  <a:cubicBezTo>
                    <a:pt x="3" y="226"/>
                    <a:pt x="2" y="229"/>
                    <a:pt x="5" y="229"/>
                  </a:cubicBezTo>
                  <a:cubicBezTo>
                    <a:pt x="4" y="230"/>
                    <a:pt x="4" y="230"/>
                    <a:pt x="4" y="230"/>
                  </a:cubicBezTo>
                  <a:cubicBezTo>
                    <a:pt x="4" y="232"/>
                    <a:pt x="4" y="235"/>
                    <a:pt x="5" y="237"/>
                  </a:cubicBezTo>
                  <a:cubicBezTo>
                    <a:pt x="5" y="239"/>
                    <a:pt x="7" y="238"/>
                    <a:pt x="8" y="239"/>
                  </a:cubicBezTo>
                  <a:cubicBezTo>
                    <a:pt x="7" y="240"/>
                    <a:pt x="7" y="240"/>
                    <a:pt x="7" y="240"/>
                  </a:cubicBezTo>
                  <a:cubicBezTo>
                    <a:pt x="8" y="241"/>
                    <a:pt x="10" y="240"/>
                    <a:pt x="12" y="240"/>
                  </a:cubicBezTo>
                  <a:cubicBezTo>
                    <a:pt x="12" y="241"/>
                    <a:pt x="12" y="241"/>
                    <a:pt x="12" y="242"/>
                  </a:cubicBezTo>
                  <a:cubicBezTo>
                    <a:pt x="11" y="242"/>
                    <a:pt x="9" y="242"/>
                    <a:pt x="7" y="242"/>
                  </a:cubicBezTo>
                  <a:cubicBezTo>
                    <a:pt x="8" y="244"/>
                    <a:pt x="11" y="244"/>
                    <a:pt x="10" y="246"/>
                  </a:cubicBezTo>
                  <a:cubicBezTo>
                    <a:pt x="11" y="247"/>
                    <a:pt x="12" y="248"/>
                    <a:pt x="14" y="247"/>
                  </a:cubicBezTo>
                  <a:cubicBezTo>
                    <a:pt x="13" y="247"/>
                    <a:pt x="14" y="248"/>
                    <a:pt x="13" y="248"/>
                  </a:cubicBezTo>
                  <a:cubicBezTo>
                    <a:pt x="13" y="249"/>
                    <a:pt x="14" y="249"/>
                    <a:pt x="15" y="249"/>
                  </a:cubicBezTo>
                  <a:cubicBezTo>
                    <a:pt x="15" y="249"/>
                    <a:pt x="15" y="249"/>
                    <a:pt x="15" y="249"/>
                  </a:cubicBezTo>
                  <a:cubicBezTo>
                    <a:pt x="16" y="248"/>
                    <a:pt x="17" y="249"/>
                    <a:pt x="18" y="247"/>
                  </a:cubicBezTo>
                  <a:cubicBezTo>
                    <a:pt x="17" y="247"/>
                    <a:pt x="17" y="247"/>
                    <a:pt x="17" y="246"/>
                  </a:cubicBezTo>
                  <a:cubicBezTo>
                    <a:pt x="18" y="246"/>
                    <a:pt x="19" y="246"/>
                    <a:pt x="19" y="248"/>
                  </a:cubicBezTo>
                  <a:cubicBezTo>
                    <a:pt x="18" y="249"/>
                    <a:pt x="16" y="249"/>
                    <a:pt x="17" y="250"/>
                  </a:cubicBezTo>
                  <a:cubicBezTo>
                    <a:pt x="18" y="250"/>
                    <a:pt x="20" y="249"/>
                    <a:pt x="21" y="248"/>
                  </a:cubicBezTo>
                  <a:cubicBezTo>
                    <a:pt x="20" y="249"/>
                    <a:pt x="19" y="248"/>
                    <a:pt x="20" y="246"/>
                  </a:cubicBezTo>
                  <a:cubicBezTo>
                    <a:pt x="19" y="247"/>
                    <a:pt x="19" y="247"/>
                    <a:pt x="19" y="247"/>
                  </a:cubicBezTo>
                  <a:cubicBezTo>
                    <a:pt x="20" y="246"/>
                    <a:pt x="20" y="246"/>
                    <a:pt x="20" y="246"/>
                  </a:cubicBezTo>
                  <a:cubicBezTo>
                    <a:pt x="18" y="245"/>
                    <a:pt x="19" y="243"/>
                    <a:pt x="17" y="243"/>
                  </a:cubicBezTo>
                  <a:cubicBezTo>
                    <a:pt x="16" y="245"/>
                    <a:pt x="16" y="245"/>
                    <a:pt x="16" y="245"/>
                  </a:cubicBezTo>
                  <a:cubicBezTo>
                    <a:pt x="15" y="244"/>
                    <a:pt x="13" y="244"/>
                    <a:pt x="13" y="243"/>
                  </a:cubicBezTo>
                  <a:cubicBezTo>
                    <a:pt x="14" y="243"/>
                    <a:pt x="15" y="242"/>
                    <a:pt x="15" y="241"/>
                  </a:cubicBezTo>
                  <a:cubicBezTo>
                    <a:pt x="15" y="241"/>
                    <a:pt x="14" y="241"/>
                    <a:pt x="15" y="241"/>
                  </a:cubicBezTo>
                  <a:cubicBezTo>
                    <a:pt x="17" y="240"/>
                    <a:pt x="17" y="240"/>
                    <a:pt x="17" y="240"/>
                  </a:cubicBezTo>
                  <a:cubicBezTo>
                    <a:pt x="14" y="242"/>
                    <a:pt x="15" y="238"/>
                    <a:pt x="14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15" y="236"/>
                    <a:pt x="13" y="239"/>
                    <a:pt x="13" y="238"/>
                  </a:cubicBezTo>
                  <a:cubicBezTo>
                    <a:pt x="13" y="237"/>
                    <a:pt x="15" y="237"/>
                    <a:pt x="16" y="235"/>
                  </a:cubicBezTo>
                  <a:cubicBezTo>
                    <a:pt x="15" y="234"/>
                    <a:pt x="12" y="233"/>
                    <a:pt x="14" y="230"/>
                  </a:cubicBezTo>
                  <a:cubicBezTo>
                    <a:pt x="13" y="229"/>
                    <a:pt x="12" y="228"/>
                    <a:pt x="11" y="227"/>
                  </a:cubicBezTo>
                  <a:cubicBezTo>
                    <a:pt x="10" y="226"/>
                    <a:pt x="13" y="227"/>
                    <a:pt x="12" y="226"/>
                  </a:cubicBezTo>
                  <a:cubicBezTo>
                    <a:pt x="13" y="226"/>
                    <a:pt x="14" y="225"/>
                    <a:pt x="15" y="225"/>
                  </a:cubicBezTo>
                  <a:cubicBezTo>
                    <a:pt x="14" y="225"/>
                    <a:pt x="15" y="223"/>
                    <a:pt x="12" y="224"/>
                  </a:cubicBezTo>
                  <a:cubicBezTo>
                    <a:pt x="13" y="222"/>
                    <a:pt x="13" y="221"/>
                    <a:pt x="13" y="219"/>
                  </a:cubicBezTo>
                  <a:cubicBezTo>
                    <a:pt x="13" y="219"/>
                    <a:pt x="14" y="219"/>
                    <a:pt x="15" y="219"/>
                  </a:cubicBezTo>
                  <a:cubicBezTo>
                    <a:pt x="14" y="218"/>
                    <a:pt x="12" y="217"/>
                    <a:pt x="13" y="216"/>
                  </a:cubicBezTo>
                  <a:cubicBezTo>
                    <a:pt x="12" y="215"/>
                    <a:pt x="12" y="216"/>
                    <a:pt x="10" y="215"/>
                  </a:cubicBezTo>
                  <a:cubicBezTo>
                    <a:pt x="10" y="215"/>
                    <a:pt x="9" y="215"/>
                    <a:pt x="9" y="214"/>
                  </a:cubicBezTo>
                  <a:cubicBezTo>
                    <a:pt x="11" y="214"/>
                    <a:pt x="14" y="215"/>
                    <a:pt x="14" y="214"/>
                  </a:cubicBezTo>
                  <a:cubicBezTo>
                    <a:pt x="17" y="215"/>
                    <a:pt x="13" y="216"/>
                    <a:pt x="16" y="216"/>
                  </a:cubicBezTo>
                  <a:cubicBezTo>
                    <a:pt x="18" y="216"/>
                    <a:pt x="18" y="218"/>
                    <a:pt x="17" y="219"/>
                  </a:cubicBezTo>
                  <a:cubicBezTo>
                    <a:pt x="19" y="220"/>
                    <a:pt x="17" y="218"/>
                    <a:pt x="19" y="218"/>
                  </a:cubicBezTo>
                  <a:cubicBezTo>
                    <a:pt x="19" y="217"/>
                    <a:pt x="18" y="217"/>
                    <a:pt x="18" y="216"/>
                  </a:cubicBezTo>
                  <a:cubicBezTo>
                    <a:pt x="18" y="216"/>
                    <a:pt x="17" y="216"/>
                    <a:pt x="17" y="216"/>
                  </a:cubicBezTo>
                  <a:cubicBezTo>
                    <a:pt x="17" y="215"/>
                    <a:pt x="18" y="215"/>
                    <a:pt x="18" y="215"/>
                  </a:cubicBezTo>
                  <a:cubicBezTo>
                    <a:pt x="18" y="215"/>
                    <a:pt x="18" y="215"/>
                    <a:pt x="18" y="215"/>
                  </a:cubicBezTo>
                  <a:cubicBezTo>
                    <a:pt x="17" y="216"/>
                    <a:pt x="17" y="216"/>
                    <a:pt x="17" y="216"/>
                  </a:cubicBezTo>
                  <a:cubicBezTo>
                    <a:pt x="17" y="216"/>
                    <a:pt x="17" y="216"/>
                    <a:pt x="17" y="216"/>
                  </a:cubicBezTo>
                  <a:cubicBezTo>
                    <a:pt x="17" y="216"/>
                    <a:pt x="17" y="216"/>
                    <a:pt x="17" y="216"/>
                  </a:cubicBezTo>
                  <a:cubicBezTo>
                    <a:pt x="17" y="215"/>
                    <a:pt x="17" y="215"/>
                    <a:pt x="17" y="215"/>
                  </a:cubicBezTo>
                  <a:cubicBezTo>
                    <a:pt x="17" y="215"/>
                    <a:pt x="17" y="216"/>
                    <a:pt x="17" y="216"/>
                  </a:cubicBezTo>
                  <a:cubicBezTo>
                    <a:pt x="17" y="216"/>
                    <a:pt x="17" y="216"/>
                    <a:pt x="17" y="216"/>
                  </a:cubicBezTo>
                  <a:cubicBezTo>
                    <a:pt x="17" y="215"/>
                    <a:pt x="17" y="215"/>
                    <a:pt x="17" y="215"/>
                  </a:cubicBezTo>
                  <a:cubicBezTo>
                    <a:pt x="17" y="215"/>
                    <a:pt x="17" y="215"/>
                    <a:pt x="17" y="215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7" y="215"/>
                    <a:pt x="17" y="215"/>
                    <a:pt x="17" y="216"/>
                  </a:cubicBezTo>
                  <a:cubicBezTo>
                    <a:pt x="17" y="216"/>
                    <a:pt x="17" y="216"/>
                    <a:pt x="17" y="216"/>
                  </a:cubicBezTo>
                  <a:cubicBezTo>
                    <a:pt x="16" y="216"/>
                    <a:pt x="16" y="215"/>
                    <a:pt x="16" y="215"/>
                  </a:cubicBezTo>
                  <a:cubicBezTo>
                    <a:pt x="14" y="214"/>
                    <a:pt x="17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7" y="214"/>
                    <a:pt x="17" y="215"/>
                    <a:pt x="17" y="215"/>
                  </a:cubicBezTo>
                  <a:cubicBezTo>
                    <a:pt x="17" y="215"/>
                    <a:pt x="17" y="215"/>
                    <a:pt x="17" y="215"/>
                  </a:cubicBezTo>
                  <a:cubicBezTo>
                    <a:pt x="17" y="216"/>
                    <a:pt x="17" y="216"/>
                    <a:pt x="17" y="216"/>
                  </a:cubicBezTo>
                  <a:cubicBezTo>
                    <a:pt x="18" y="215"/>
                    <a:pt x="18" y="215"/>
                    <a:pt x="18" y="215"/>
                  </a:cubicBezTo>
                  <a:cubicBezTo>
                    <a:pt x="18" y="215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5"/>
                    <a:pt x="17" y="215"/>
                    <a:pt x="17" y="215"/>
                  </a:cubicBezTo>
                  <a:cubicBezTo>
                    <a:pt x="17" y="215"/>
                    <a:pt x="17" y="215"/>
                    <a:pt x="18" y="215"/>
                  </a:cubicBezTo>
                  <a:cubicBezTo>
                    <a:pt x="17" y="215"/>
                    <a:pt x="17" y="215"/>
                    <a:pt x="17" y="215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9" y="212"/>
                  </a:cubicBezTo>
                  <a:cubicBezTo>
                    <a:pt x="19" y="212"/>
                    <a:pt x="19" y="212"/>
                    <a:pt x="19" y="212"/>
                  </a:cubicBezTo>
                  <a:cubicBezTo>
                    <a:pt x="19" y="212"/>
                    <a:pt x="19" y="212"/>
                    <a:pt x="19" y="212"/>
                  </a:cubicBezTo>
                  <a:cubicBezTo>
                    <a:pt x="19" y="212"/>
                    <a:pt x="19" y="212"/>
                    <a:pt x="19" y="212"/>
                  </a:cubicBezTo>
                  <a:cubicBezTo>
                    <a:pt x="20" y="212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8" y="213"/>
                  </a:cubicBezTo>
                  <a:cubicBezTo>
                    <a:pt x="19" y="213"/>
                    <a:pt x="19" y="213"/>
                    <a:pt x="19" y="212"/>
                  </a:cubicBezTo>
                  <a:cubicBezTo>
                    <a:pt x="19" y="212"/>
                    <a:pt x="19" y="212"/>
                    <a:pt x="19" y="212"/>
                  </a:cubicBezTo>
                  <a:cubicBezTo>
                    <a:pt x="19" y="212"/>
                    <a:pt x="19" y="212"/>
                    <a:pt x="19" y="212"/>
                  </a:cubicBezTo>
                  <a:cubicBezTo>
                    <a:pt x="19" y="212"/>
                    <a:pt x="19" y="212"/>
                    <a:pt x="19" y="212"/>
                  </a:cubicBezTo>
                  <a:cubicBezTo>
                    <a:pt x="19" y="212"/>
                    <a:pt x="19" y="212"/>
                    <a:pt x="19" y="212"/>
                  </a:cubicBezTo>
                  <a:cubicBezTo>
                    <a:pt x="19" y="212"/>
                    <a:pt x="19" y="212"/>
                    <a:pt x="19" y="212"/>
                  </a:cubicBezTo>
                  <a:cubicBezTo>
                    <a:pt x="19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3"/>
                    <a:pt x="18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9" y="213"/>
                    <a:pt x="19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3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5"/>
                    <a:pt x="18" y="215"/>
                    <a:pt x="18" y="215"/>
                  </a:cubicBezTo>
                  <a:cubicBezTo>
                    <a:pt x="18" y="215"/>
                    <a:pt x="18" y="215"/>
                    <a:pt x="18" y="215"/>
                  </a:cubicBezTo>
                  <a:cubicBezTo>
                    <a:pt x="18" y="215"/>
                    <a:pt x="18" y="215"/>
                    <a:pt x="18" y="215"/>
                  </a:cubicBezTo>
                  <a:cubicBezTo>
                    <a:pt x="18" y="215"/>
                    <a:pt x="18" y="215"/>
                    <a:pt x="18" y="215"/>
                  </a:cubicBezTo>
                  <a:cubicBezTo>
                    <a:pt x="18" y="215"/>
                    <a:pt x="18" y="215"/>
                    <a:pt x="18" y="215"/>
                  </a:cubicBezTo>
                  <a:cubicBezTo>
                    <a:pt x="18" y="216"/>
                    <a:pt x="18" y="216"/>
                    <a:pt x="18" y="216"/>
                  </a:cubicBezTo>
                  <a:cubicBezTo>
                    <a:pt x="18" y="216"/>
                    <a:pt x="18" y="216"/>
                    <a:pt x="18" y="216"/>
                  </a:cubicBezTo>
                  <a:cubicBezTo>
                    <a:pt x="19" y="216"/>
                    <a:pt x="18" y="215"/>
                    <a:pt x="19" y="215"/>
                  </a:cubicBezTo>
                  <a:cubicBezTo>
                    <a:pt x="19" y="215"/>
                    <a:pt x="19" y="215"/>
                    <a:pt x="19" y="215"/>
                  </a:cubicBezTo>
                  <a:cubicBezTo>
                    <a:pt x="19" y="215"/>
                    <a:pt x="19" y="215"/>
                    <a:pt x="19" y="215"/>
                  </a:cubicBezTo>
                  <a:cubicBezTo>
                    <a:pt x="19" y="215"/>
                    <a:pt x="19" y="216"/>
                    <a:pt x="19" y="216"/>
                  </a:cubicBezTo>
                  <a:cubicBezTo>
                    <a:pt x="19" y="216"/>
                    <a:pt x="19" y="216"/>
                    <a:pt x="19" y="215"/>
                  </a:cubicBezTo>
                  <a:cubicBezTo>
                    <a:pt x="19" y="216"/>
                    <a:pt x="19" y="216"/>
                    <a:pt x="19" y="216"/>
                  </a:cubicBezTo>
                  <a:cubicBezTo>
                    <a:pt x="19" y="215"/>
                    <a:pt x="20" y="217"/>
                    <a:pt x="20" y="215"/>
                  </a:cubicBezTo>
                  <a:cubicBezTo>
                    <a:pt x="19" y="215"/>
                    <a:pt x="19" y="215"/>
                    <a:pt x="19" y="215"/>
                  </a:cubicBezTo>
                  <a:cubicBezTo>
                    <a:pt x="20" y="215"/>
                    <a:pt x="18" y="215"/>
                    <a:pt x="19" y="214"/>
                  </a:cubicBezTo>
                  <a:cubicBezTo>
                    <a:pt x="19" y="214"/>
                    <a:pt x="19" y="214"/>
                    <a:pt x="19" y="214"/>
                  </a:cubicBezTo>
                  <a:cubicBezTo>
                    <a:pt x="19" y="214"/>
                    <a:pt x="19" y="214"/>
                    <a:pt x="19" y="213"/>
                  </a:cubicBezTo>
                  <a:cubicBezTo>
                    <a:pt x="19" y="213"/>
                    <a:pt x="19" y="214"/>
                    <a:pt x="19" y="214"/>
                  </a:cubicBezTo>
                  <a:cubicBezTo>
                    <a:pt x="19" y="214"/>
                    <a:pt x="19" y="214"/>
                    <a:pt x="19" y="214"/>
                  </a:cubicBezTo>
                  <a:cubicBezTo>
                    <a:pt x="19" y="214"/>
                    <a:pt x="20" y="214"/>
                    <a:pt x="20" y="214"/>
                  </a:cubicBezTo>
                  <a:cubicBezTo>
                    <a:pt x="20" y="214"/>
                    <a:pt x="19" y="214"/>
                    <a:pt x="20" y="215"/>
                  </a:cubicBezTo>
                  <a:cubicBezTo>
                    <a:pt x="22" y="215"/>
                    <a:pt x="22" y="215"/>
                    <a:pt x="22" y="215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20" y="216"/>
                    <a:pt x="20" y="216"/>
                    <a:pt x="20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20" y="217"/>
                    <a:pt x="20" y="217"/>
                    <a:pt x="20" y="217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21" y="217"/>
                    <a:pt x="21" y="217"/>
                    <a:pt x="21" y="217"/>
                  </a:cubicBezTo>
                  <a:cubicBezTo>
                    <a:pt x="20" y="218"/>
                    <a:pt x="23" y="217"/>
                    <a:pt x="22" y="218"/>
                  </a:cubicBezTo>
                  <a:cubicBezTo>
                    <a:pt x="21" y="218"/>
                    <a:pt x="20" y="219"/>
                    <a:pt x="20" y="219"/>
                  </a:cubicBezTo>
                  <a:cubicBezTo>
                    <a:pt x="22" y="218"/>
                    <a:pt x="23" y="219"/>
                    <a:pt x="25" y="218"/>
                  </a:cubicBezTo>
                  <a:cubicBezTo>
                    <a:pt x="24" y="219"/>
                    <a:pt x="21" y="219"/>
                    <a:pt x="20" y="220"/>
                  </a:cubicBezTo>
                  <a:cubicBezTo>
                    <a:pt x="22" y="220"/>
                    <a:pt x="19" y="222"/>
                    <a:pt x="22" y="221"/>
                  </a:cubicBezTo>
                  <a:cubicBezTo>
                    <a:pt x="22" y="220"/>
                    <a:pt x="23" y="221"/>
                    <a:pt x="25" y="220"/>
                  </a:cubicBezTo>
                  <a:cubicBezTo>
                    <a:pt x="25" y="222"/>
                    <a:pt x="23" y="221"/>
                    <a:pt x="23" y="222"/>
                  </a:cubicBezTo>
                  <a:cubicBezTo>
                    <a:pt x="23" y="222"/>
                    <a:pt x="25" y="222"/>
                    <a:pt x="26" y="221"/>
                  </a:cubicBezTo>
                  <a:cubicBezTo>
                    <a:pt x="26" y="222"/>
                    <a:pt x="28" y="222"/>
                    <a:pt x="27" y="223"/>
                  </a:cubicBezTo>
                  <a:cubicBezTo>
                    <a:pt x="25" y="224"/>
                    <a:pt x="26" y="222"/>
                    <a:pt x="25" y="223"/>
                  </a:cubicBezTo>
                  <a:cubicBezTo>
                    <a:pt x="25" y="224"/>
                    <a:pt x="29" y="222"/>
                    <a:pt x="30" y="224"/>
                  </a:cubicBezTo>
                  <a:cubicBezTo>
                    <a:pt x="31" y="223"/>
                    <a:pt x="34" y="223"/>
                    <a:pt x="35" y="224"/>
                  </a:cubicBezTo>
                  <a:cubicBezTo>
                    <a:pt x="35" y="226"/>
                    <a:pt x="34" y="223"/>
                    <a:pt x="32" y="224"/>
                  </a:cubicBezTo>
                  <a:cubicBezTo>
                    <a:pt x="32" y="225"/>
                    <a:pt x="32" y="225"/>
                    <a:pt x="32" y="225"/>
                  </a:cubicBezTo>
                  <a:cubicBezTo>
                    <a:pt x="30" y="227"/>
                    <a:pt x="27" y="224"/>
                    <a:pt x="25" y="225"/>
                  </a:cubicBezTo>
                  <a:cubicBezTo>
                    <a:pt x="26" y="226"/>
                    <a:pt x="26" y="226"/>
                    <a:pt x="26" y="226"/>
                  </a:cubicBezTo>
                  <a:cubicBezTo>
                    <a:pt x="25" y="226"/>
                    <a:pt x="24" y="226"/>
                    <a:pt x="23" y="227"/>
                  </a:cubicBezTo>
                  <a:cubicBezTo>
                    <a:pt x="25" y="226"/>
                    <a:pt x="24" y="228"/>
                    <a:pt x="25" y="228"/>
                  </a:cubicBezTo>
                  <a:cubicBezTo>
                    <a:pt x="26" y="228"/>
                    <a:pt x="24" y="228"/>
                    <a:pt x="25" y="228"/>
                  </a:cubicBezTo>
                  <a:cubicBezTo>
                    <a:pt x="26" y="228"/>
                    <a:pt x="29" y="228"/>
                    <a:pt x="28" y="230"/>
                  </a:cubicBezTo>
                  <a:cubicBezTo>
                    <a:pt x="27" y="229"/>
                    <a:pt x="26" y="230"/>
                    <a:pt x="25" y="230"/>
                  </a:cubicBezTo>
                  <a:cubicBezTo>
                    <a:pt x="24" y="231"/>
                    <a:pt x="27" y="230"/>
                    <a:pt x="26" y="231"/>
                  </a:cubicBezTo>
                  <a:cubicBezTo>
                    <a:pt x="25" y="231"/>
                    <a:pt x="25" y="231"/>
                    <a:pt x="25" y="231"/>
                  </a:cubicBezTo>
                  <a:cubicBezTo>
                    <a:pt x="25" y="233"/>
                    <a:pt x="26" y="241"/>
                    <a:pt x="32" y="242"/>
                  </a:cubicBezTo>
                  <a:cubicBezTo>
                    <a:pt x="31" y="243"/>
                    <a:pt x="31" y="245"/>
                    <a:pt x="30" y="247"/>
                  </a:cubicBezTo>
                  <a:cubicBezTo>
                    <a:pt x="31" y="246"/>
                    <a:pt x="32" y="246"/>
                    <a:pt x="33" y="247"/>
                  </a:cubicBezTo>
                  <a:cubicBezTo>
                    <a:pt x="31" y="248"/>
                    <a:pt x="31" y="248"/>
                    <a:pt x="31" y="248"/>
                  </a:cubicBezTo>
                  <a:cubicBezTo>
                    <a:pt x="30" y="250"/>
                    <a:pt x="33" y="251"/>
                    <a:pt x="34" y="251"/>
                  </a:cubicBezTo>
                  <a:cubicBezTo>
                    <a:pt x="33" y="252"/>
                    <a:pt x="33" y="252"/>
                    <a:pt x="33" y="252"/>
                  </a:cubicBezTo>
                  <a:cubicBezTo>
                    <a:pt x="32" y="254"/>
                    <a:pt x="34" y="253"/>
                    <a:pt x="35" y="253"/>
                  </a:cubicBezTo>
                  <a:cubicBezTo>
                    <a:pt x="34" y="254"/>
                    <a:pt x="34" y="254"/>
                    <a:pt x="34" y="254"/>
                  </a:cubicBezTo>
                  <a:cubicBezTo>
                    <a:pt x="35" y="254"/>
                    <a:pt x="35" y="254"/>
                    <a:pt x="35" y="254"/>
                  </a:cubicBezTo>
                  <a:cubicBezTo>
                    <a:pt x="36" y="255"/>
                    <a:pt x="36" y="256"/>
                    <a:pt x="34" y="257"/>
                  </a:cubicBezTo>
                  <a:cubicBezTo>
                    <a:pt x="35" y="257"/>
                    <a:pt x="35" y="257"/>
                    <a:pt x="36" y="256"/>
                  </a:cubicBezTo>
                  <a:cubicBezTo>
                    <a:pt x="35" y="258"/>
                    <a:pt x="36" y="261"/>
                    <a:pt x="38" y="262"/>
                  </a:cubicBezTo>
                  <a:cubicBezTo>
                    <a:pt x="38" y="261"/>
                    <a:pt x="39" y="261"/>
                    <a:pt x="40" y="260"/>
                  </a:cubicBezTo>
                  <a:cubicBezTo>
                    <a:pt x="42" y="259"/>
                    <a:pt x="40" y="260"/>
                    <a:pt x="41" y="260"/>
                  </a:cubicBezTo>
                  <a:cubicBezTo>
                    <a:pt x="41" y="261"/>
                    <a:pt x="40" y="262"/>
                    <a:pt x="39" y="262"/>
                  </a:cubicBezTo>
                  <a:cubicBezTo>
                    <a:pt x="38" y="265"/>
                    <a:pt x="42" y="267"/>
                    <a:pt x="44" y="270"/>
                  </a:cubicBezTo>
                  <a:cubicBezTo>
                    <a:pt x="44" y="270"/>
                    <a:pt x="44" y="270"/>
                    <a:pt x="45" y="270"/>
                  </a:cubicBezTo>
                  <a:cubicBezTo>
                    <a:pt x="44" y="273"/>
                    <a:pt x="48" y="273"/>
                    <a:pt x="48" y="276"/>
                  </a:cubicBezTo>
                  <a:cubicBezTo>
                    <a:pt x="49" y="275"/>
                    <a:pt x="51" y="273"/>
                    <a:pt x="52" y="274"/>
                  </a:cubicBezTo>
                  <a:cubicBezTo>
                    <a:pt x="54" y="274"/>
                    <a:pt x="50" y="276"/>
                    <a:pt x="50" y="279"/>
                  </a:cubicBezTo>
                  <a:cubicBezTo>
                    <a:pt x="51" y="278"/>
                    <a:pt x="52" y="279"/>
                    <a:pt x="53" y="279"/>
                  </a:cubicBezTo>
                  <a:cubicBezTo>
                    <a:pt x="52" y="280"/>
                    <a:pt x="52" y="280"/>
                    <a:pt x="52" y="280"/>
                  </a:cubicBezTo>
                  <a:cubicBezTo>
                    <a:pt x="54" y="279"/>
                    <a:pt x="55" y="280"/>
                    <a:pt x="55" y="281"/>
                  </a:cubicBezTo>
                  <a:cubicBezTo>
                    <a:pt x="55" y="281"/>
                    <a:pt x="55" y="281"/>
                    <a:pt x="55" y="281"/>
                  </a:cubicBezTo>
                  <a:cubicBezTo>
                    <a:pt x="55" y="282"/>
                    <a:pt x="55" y="283"/>
                    <a:pt x="56" y="284"/>
                  </a:cubicBezTo>
                  <a:cubicBezTo>
                    <a:pt x="57" y="282"/>
                    <a:pt x="58" y="284"/>
                    <a:pt x="59" y="283"/>
                  </a:cubicBezTo>
                  <a:cubicBezTo>
                    <a:pt x="59" y="284"/>
                    <a:pt x="59" y="284"/>
                    <a:pt x="59" y="284"/>
                  </a:cubicBezTo>
                  <a:cubicBezTo>
                    <a:pt x="60" y="283"/>
                    <a:pt x="60" y="283"/>
                    <a:pt x="60" y="283"/>
                  </a:cubicBezTo>
                  <a:cubicBezTo>
                    <a:pt x="61" y="285"/>
                    <a:pt x="61" y="285"/>
                    <a:pt x="61" y="285"/>
                  </a:cubicBezTo>
                  <a:cubicBezTo>
                    <a:pt x="59" y="285"/>
                    <a:pt x="59" y="285"/>
                    <a:pt x="59" y="285"/>
                  </a:cubicBezTo>
                  <a:cubicBezTo>
                    <a:pt x="60" y="287"/>
                    <a:pt x="60" y="285"/>
                    <a:pt x="62" y="284"/>
                  </a:cubicBezTo>
                  <a:cubicBezTo>
                    <a:pt x="63" y="284"/>
                    <a:pt x="62" y="285"/>
                    <a:pt x="62" y="286"/>
                  </a:cubicBezTo>
                  <a:cubicBezTo>
                    <a:pt x="62" y="287"/>
                    <a:pt x="62" y="285"/>
                    <a:pt x="61" y="285"/>
                  </a:cubicBezTo>
                  <a:cubicBezTo>
                    <a:pt x="60" y="286"/>
                    <a:pt x="62" y="286"/>
                    <a:pt x="61" y="287"/>
                  </a:cubicBezTo>
                  <a:cubicBezTo>
                    <a:pt x="62" y="287"/>
                    <a:pt x="63" y="286"/>
                    <a:pt x="63" y="286"/>
                  </a:cubicBezTo>
                  <a:cubicBezTo>
                    <a:pt x="64" y="287"/>
                    <a:pt x="65" y="287"/>
                    <a:pt x="65" y="289"/>
                  </a:cubicBezTo>
                  <a:cubicBezTo>
                    <a:pt x="65" y="288"/>
                    <a:pt x="66" y="289"/>
                    <a:pt x="67" y="288"/>
                  </a:cubicBezTo>
                  <a:cubicBezTo>
                    <a:pt x="66" y="288"/>
                    <a:pt x="66" y="287"/>
                    <a:pt x="66" y="286"/>
                  </a:cubicBezTo>
                  <a:cubicBezTo>
                    <a:pt x="67" y="286"/>
                    <a:pt x="68" y="286"/>
                    <a:pt x="68" y="287"/>
                  </a:cubicBezTo>
                  <a:cubicBezTo>
                    <a:pt x="67" y="287"/>
                    <a:pt x="67" y="287"/>
                    <a:pt x="67" y="287"/>
                  </a:cubicBezTo>
                  <a:cubicBezTo>
                    <a:pt x="68" y="287"/>
                    <a:pt x="69" y="288"/>
                    <a:pt x="69" y="286"/>
                  </a:cubicBezTo>
                  <a:cubicBezTo>
                    <a:pt x="69" y="289"/>
                    <a:pt x="69" y="289"/>
                    <a:pt x="69" y="289"/>
                  </a:cubicBezTo>
                  <a:cubicBezTo>
                    <a:pt x="70" y="288"/>
                    <a:pt x="71" y="288"/>
                    <a:pt x="72" y="288"/>
                  </a:cubicBezTo>
                  <a:cubicBezTo>
                    <a:pt x="71" y="290"/>
                    <a:pt x="69" y="291"/>
                    <a:pt x="71" y="292"/>
                  </a:cubicBezTo>
                  <a:cubicBezTo>
                    <a:pt x="73" y="291"/>
                    <a:pt x="73" y="291"/>
                    <a:pt x="73" y="291"/>
                  </a:cubicBezTo>
                  <a:cubicBezTo>
                    <a:pt x="74" y="291"/>
                    <a:pt x="74" y="292"/>
                    <a:pt x="74" y="293"/>
                  </a:cubicBezTo>
                  <a:cubicBezTo>
                    <a:pt x="76" y="294"/>
                    <a:pt x="77" y="289"/>
                    <a:pt x="79" y="291"/>
                  </a:cubicBezTo>
                  <a:cubicBezTo>
                    <a:pt x="78" y="293"/>
                    <a:pt x="78" y="293"/>
                    <a:pt x="79" y="294"/>
                  </a:cubicBezTo>
                  <a:cubicBezTo>
                    <a:pt x="79" y="293"/>
                    <a:pt x="79" y="293"/>
                    <a:pt x="80" y="293"/>
                  </a:cubicBezTo>
                  <a:cubicBezTo>
                    <a:pt x="80" y="292"/>
                    <a:pt x="79" y="294"/>
                    <a:pt x="79" y="293"/>
                  </a:cubicBezTo>
                  <a:cubicBezTo>
                    <a:pt x="79" y="291"/>
                    <a:pt x="80" y="292"/>
                    <a:pt x="80" y="292"/>
                  </a:cubicBezTo>
                  <a:cubicBezTo>
                    <a:pt x="81" y="296"/>
                    <a:pt x="86" y="294"/>
                    <a:pt x="88" y="296"/>
                  </a:cubicBezTo>
                  <a:cubicBezTo>
                    <a:pt x="88" y="294"/>
                    <a:pt x="90" y="295"/>
                    <a:pt x="90" y="295"/>
                  </a:cubicBezTo>
                  <a:cubicBezTo>
                    <a:pt x="90" y="297"/>
                    <a:pt x="92" y="294"/>
                    <a:pt x="93" y="296"/>
                  </a:cubicBezTo>
                  <a:cubicBezTo>
                    <a:pt x="92" y="293"/>
                    <a:pt x="92" y="293"/>
                    <a:pt x="92" y="293"/>
                  </a:cubicBezTo>
                  <a:cubicBezTo>
                    <a:pt x="94" y="295"/>
                    <a:pt x="95" y="290"/>
                    <a:pt x="96" y="293"/>
                  </a:cubicBezTo>
                  <a:cubicBezTo>
                    <a:pt x="97" y="293"/>
                    <a:pt x="96" y="294"/>
                    <a:pt x="95" y="295"/>
                  </a:cubicBezTo>
                  <a:cubicBezTo>
                    <a:pt x="96" y="298"/>
                    <a:pt x="99" y="293"/>
                    <a:pt x="100" y="296"/>
                  </a:cubicBezTo>
                  <a:cubicBezTo>
                    <a:pt x="100" y="295"/>
                    <a:pt x="99" y="293"/>
                    <a:pt x="101" y="292"/>
                  </a:cubicBezTo>
                  <a:cubicBezTo>
                    <a:pt x="101" y="294"/>
                    <a:pt x="103" y="295"/>
                    <a:pt x="103" y="295"/>
                  </a:cubicBezTo>
                  <a:cubicBezTo>
                    <a:pt x="104" y="295"/>
                    <a:pt x="104" y="294"/>
                    <a:pt x="105" y="295"/>
                  </a:cubicBezTo>
                  <a:cubicBezTo>
                    <a:pt x="104" y="296"/>
                    <a:pt x="104" y="296"/>
                    <a:pt x="104" y="296"/>
                  </a:cubicBezTo>
                  <a:cubicBezTo>
                    <a:pt x="105" y="297"/>
                    <a:pt x="106" y="296"/>
                    <a:pt x="107" y="295"/>
                  </a:cubicBezTo>
                  <a:cubicBezTo>
                    <a:pt x="108" y="297"/>
                    <a:pt x="110" y="296"/>
                    <a:pt x="111" y="297"/>
                  </a:cubicBezTo>
                  <a:cubicBezTo>
                    <a:pt x="112" y="295"/>
                    <a:pt x="113" y="299"/>
                    <a:pt x="113" y="295"/>
                  </a:cubicBezTo>
                  <a:cubicBezTo>
                    <a:pt x="114" y="296"/>
                    <a:pt x="114" y="296"/>
                    <a:pt x="114" y="296"/>
                  </a:cubicBezTo>
                  <a:cubicBezTo>
                    <a:pt x="114" y="296"/>
                    <a:pt x="115" y="294"/>
                    <a:pt x="115" y="294"/>
                  </a:cubicBezTo>
                  <a:cubicBezTo>
                    <a:pt x="115" y="296"/>
                    <a:pt x="115" y="296"/>
                    <a:pt x="115" y="296"/>
                  </a:cubicBezTo>
                  <a:cubicBezTo>
                    <a:pt x="114" y="298"/>
                    <a:pt x="117" y="296"/>
                    <a:pt x="117" y="298"/>
                  </a:cubicBezTo>
                  <a:cubicBezTo>
                    <a:pt x="116" y="296"/>
                    <a:pt x="117" y="298"/>
                    <a:pt x="118" y="296"/>
                  </a:cubicBezTo>
                  <a:cubicBezTo>
                    <a:pt x="118" y="296"/>
                    <a:pt x="118" y="296"/>
                    <a:pt x="118" y="296"/>
                  </a:cubicBezTo>
                  <a:cubicBezTo>
                    <a:pt x="120" y="296"/>
                    <a:pt x="119" y="295"/>
                    <a:pt x="120" y="295"/>
                  </a:cubicBezTo>
                  <a:cubicBezTo>
                    <a:pt x="121" y="295"/>
                    <a:pt x="120" y="297"/>
                    <a:pt x="120" y="297"/>
                  </a:cubicBezTo>
                  <a:cubicBezTo>
                    <a:pt x="120" y="298"/>
                    <a:pt x="121" y="298"/>
                    <a:pt x="122" y="297"/>
                  </a:cubicBezTo>
                  <a:cubicBezTo>
                    <a:pt x="122" y="298"/>
                    <a:pt x="122" y="298"/>
                    <a:pt x="123" y="298"/>
                  </a:cubicBezTo>
                  <a:cubicBezTo>
                    <a:pt x="123" y="298"/>
                    <a:pt x="123" y="298"/>
                    <a:pt x="123" y="298"/>
                  </a:cubicBezTo>
                  <a:cubicBezTo>
                    <a:pt x="123" y="298"/>
                    <a:pt x="124" y="298"/>
                    <a:pt x="124" y="299"/>
                  </a:cubicBezTo>
                  <a:cubicBezTo>
                    <a:pt x="123" y="300"/>
                    <a:pt x="123" y="300"/>
                    <a:pt x="123" y="300"/>
                  </a:cubicBezTo>
                  <a:cubicBezTo>
                    <a:pt x="124" y="300"/>
                    <a:pt x="125" y="299"/>
                    <a:pt x="125" y="298"/>
                  </a:cubicBezTo>
                  <a:cubicBezTo>
                    <a:pt x="127" y="300"/>
                    <a:pt x="131" y="300"/>
                    <a:pt x="132" y="300"/>
                  </a:cubicBezTo>
                  <a:cubicBezTo>
                    <a:pt x="131" y="299"/>
                    <a:pt x="131" y="301"/>
                    <a:pt x="131" y="300"/>
                  </a:cubicBezTo>
                  <a:cubicBezTo>
                    <a:pt x="132" y="300"/>
                    <a:pt x="133" y="299"/>
                    <a:pt x="133" y="300"/>
                  </a:cubicBezTo>
                  <a:cubicBezTo>
                    <a:pt x="134" y="300"/>
                    <a:pt x="133" y="301"/>
                    <a:pt x="134" y="302"/>
                  </a:cubicBezTo>
                  <a:cubicBezTo>
                    <a:pt x="133" y="302"/>
                    <a:pt x="135" y="300"/>
                    <a:pt x="134" y="300"/>
                  </a:cubicBezTo>
                  <a:cubicBezTo>
                    <a:pt x="134" y="303"/>
                    <a:pt x="138" y="301"/>
                    <a:pt x="139" y="304"/>
                  </a:cubicBezTo>
                  <a:cubicBezTo>
                    <a:pt x="139" y="303"/>
                    <a:pt x="138" y="304"/>
                    <a:pt x="137" y="305"/>
                  </a:cubicBezTo>
                  <a:cubicBezTo>
                    <a:pt x="139" y="305"/>
                    <a:pt x="141" y="305"/>
                    <a:pt x="143" y="304"/>
                  </a:cubicBezTo>
                  <a:cubicBezTo>
                    <a:pt x="142" y="305"/>
                    <a:pt x="142" y="305"/>
                    <a:pt x="141" y="305"/>
                  </a:cubicBezTo>
                  <a:cubicBezTo>
                    <a:pt x="142" y="306"/>
                    <a:pt x="143" y="307"/>
                    <a:pt x="144" y="306"/>
                  </a:cubicBezTo>
                  <a:cubicBezTo>
                    <a:pt x="145" y="305"/>
                    <a:pt x="144" y="307"/>
                    <a:pt x="144" y="306"/>
                  </a:cubicBezTo>
                  <a:cubicBezTo>
                    <a:pt x="144" y="305"/>
                    <a:pt x="146" y="305"/>
                    <a:pt x="146" y="306"/>
                  </a:cubicBezTo>
                  <a:cubicBezTo>
                    <a:pt x="146" y="306"/>
                    <a:pt x="146" y="306"/>
                    <a:pt x="146" y="306"/>
                  </a:cubicBezTo>
                  <a:cubicBezTo>
                    <a:pt x="147" y="307"/>
                    <a:pt x="147" y="306"/>
                    <a:pt x="148" y="307"/>
                  </a:cubicBezTo>
                  <a:cubicBezTo>
                    <a:pt x="148" y="308"/>
                    <a:pt x="147" y="307"/>
                    <a:pt x="147" y="308"/>
                  </a:cubicBezTo>
                  <a:cubicBezTo>
                    <a:pt x="145" y="310"/>
                    <a:pt x="147" y="311"/>
                    <a:pt x="147" y="311"/>
                  </a:cubicBezTo>
                  <a:cubicBezTo>
                    <a:pt x="149" y="311"/>
                    <a:pt x="149" y="311"/>
                    <a:pt x="149" y="311"/>
                  </a:cubicBezTo>
                  <a:cubicBezTo>
                    <a:pt x="150" y="311"/>
                    <a:pt x="148" y="312"/>
                    <a:pt x="148" y="312"/>
                  </a:cubicBezTo>
                  <a:cubicBezTo>
                    <a:pt x="154" y="312"/>
                    <a:pt x="154" y="312"/>
                    <a:pt x="154" y="312"/>
                  </a:cubicBezTo>
                  <a:cubicBezTo>
                    <a:pt x="153" y="312"/>
                    <a:pt x="152" y="314"/>
                    <a:pt x="151" y="314"/>
                  </a:cubicBezTo>
                  <a:cubicBezTo>
                    <a:pt x="152" y="315"/>
                    <a:pt x="155" y="315"/>
                    <a:pt x="157" y="315"/>
                  </a:cubicBezTo>
                  <a:cubicBezTo>
                    <a:pt x="157" y="316"/>
                    <a:pt x="158" y="317"/>
                    <a:pt x="159" y="318"/>
                  </a:cubicBezTo>
                  <a:cubicBezTo>
                    <a:pt x="158" y="319"/>
                    <a:pt x="159" y="317"/>
                    <a:pt x="158" y="318"/>
                  </a:cubicBezTo>
                  <a:cubicBezTo>
                    <a:pt x="157" y="319"/>
                    <a:pt x="157" y="319"/>
                    <a:pt x="157" y="319"/>
                  </a:cubicBezTo>
                  <a:cubicBezTo>
                    <a:pt x="156" y="318"/>
                    <a:pt x="154" y="320"/>
                    <a:pt x="153" y="320"/>
                  </a:cubicBezTo>
                  <a:cubicBezTo>
                    <a:pt x="155" y="320"/>
                    <a:pt x="154" y="323"/>
                    <a:pt x="154" y="325"/>
                  </a:cubicBezTo>
                  <a:cubicBezTo>
                    <a:pt x="157" y="323"/>
                    <a:pt x="156" y="326"/>
                    <a:pt x="159" y="325"/>
                  </a:cubicBezTo>
                  <a:cubicBezTo>
                    <a:pt x="160" y="327"/>
                    <a:pt x="157" y="327"/>
                    <a:pt x="156" y="328"/>
                  </a:cubicBezTo>
                  <a:cubicBezTo>
                    <a:pt x="158" y="329"/>
                    <a:pt x="158" y="331"/>
                    <a:pt x="158" y="333"/>
                  </a:cubicBezTo>
                  <a:cubicBezTo>
                    <a:pt x="158" y="333"/>
                    <a:pt x="158" y="333"/>
                    <a:pt x="158" y="333"/>
                  </a:cubicBezTo>
                  <a:cubicBezTo>
                    <a:pt x="159" y="334"/>
                    <a:pt x="158" y="337"/>
                    <a:pt x="161" y="338"/>
                  </a:cubicBezTo>
                  <a:cubicBezTo>
                    <a:pt x="160" y="338"/>
                    <a:pt x="160" y="338"/>
                    <a:pt x="159" y="338"/>
                  </a:cubicBezTo>
                  <a:cubicBezTo>
                    <a:pt x="159" y="340"/>
                    <a:pt x="163" y="338"/>
                    <a:pt x="162" y="340"/>
                  </a:cubicBezTo>
                  <a:cubicBezTo>
                    <a:pt x="160" y="339"/>
                    <a:pt x="160" y="339"/>
                    <a:pt x="160" y="339"/>
                  </a:cubicBezTo>
                  <a:cubicBezTo>
                    <a:pt x="162" y="340"/>
                    <a:pt x="160" y="342"/>
                    <a:pt x="162" y="343"/>
                  </a:cubicBezTo>
                  <a:cubicBezTo>
                    <a:pt x="161" y="343"/>
                    <a:pt x="161" y="343"/>
                    <a:pt x="160" y="343"/>
                  </a:cubicBezTo>
                  <a:cubicBezTo>
                    <a:pt x="161" y="344"/>
                    <a:pt x="161" y="345"/>
                    <a:pt x="163" y="346"/>
                  </a:cubicBezTo>
                  <a:cubicBezTo>
                    <a:pt x="162" y="347"/>
                    <a:pt x="161" y="346"/>
                    <a:pt x="160" y="346"/>
                  </a:cubicBezTo>
                  <a:cubicBezTo>
                    <a:pt x="160" y="347"/>
                    <a:pt x="163" y="347"/>
                    <a:pt x="162" y="348"/>
                  </a:cubicBezTo>
                  <a:cubicBezTo>
                    <a:pt x="162" y="349"/>
                    <a:pt x="161" y="349"/>
                    <a:pt x="161" y="349"/>
                  </a:cubicBezTo>
                  <a:cubicBezTo>
                    <a:pt x="162" y="350"/>
                    <a:pt x="162" y="351"/>
                    <a:pt x="163" y="352"/>
                  </a:cubicBezTo>
                  <a:cubicBezTo>
                    <a:pt x="162" y="352"/>
                    <a:pt x="162" y="353"/>
                    <a:pt x="161" y="353"/>
                  </a:cubicBezTo>
                  <a:cubicBezTo>
                    <a:pt x="161" y="360"/>
                    <a:pt x="162" y="366"/>
                    <a:pt x="164" y="372"/>
                  </a:cubicBezTo>
                  <a:cubicBezTo>
                    <a:pt x="161" y="374"/>
                    <a:pt x="162" y="371"/>
                    <a:pt x="161" y="372"/>
                  </a:cubicBezTo>
                  <a:cubicBezTo>
                    <a:pt x="163" y="372"/>
                    <a:pt x="161" y="373"/>
                    <a:pt x="162" y="375"/>
                  </a:cubicBezTo>
                  <a:cubicBezTo>
                    <a:pt x="162" y="375"/>
                    <a:pt x="162" y="375"/>
                    <a:pt x="162" y="375"/>
                  </a:cubicBezTo>
                  <a:cubicBezTo>
                    <a:pt x="162" y="376"/>
                    <a:pt x="161" y="376"/>
                    <a:pt x="162" y="377"/>
                  </a:cubicBezTo>
                  <a:cubicBezTo>
                    <a:pt x="162" y="377"/>
                    <a:pt x="162" y="377"/>
                    <a:pt x="162" y="377"/>
                  </a:cubicBezTo>
                  <a:cubicBezTo>
                    <a:pt x="164" y="378"/>
                    <a:pt x="159" y="379"/>
                    <a:pt x="162" y="379"/>
                  </a:cubicBezTo>
                  <a:cubicBezTo>
                    <a:pt x="161" y="380"/>
                    <a:pt x="161" y="380"/>
                    <a:pt x="161" y="380"/>
                  </a:cubicBezTo>
                  <a:cubicBezTo>
                    <a:pt x="163" y="381"/>
                    <a:pt x="160" y="382"/>
                    <a:pt x="162" y="383"/>
                  </a:cubicBezTo>
                  <a:cubicBezTo>
                    <a:pt x="162" y="383"/>
                    <a:pt x="162" y="383"/>
                    <a:pt x="162" y="383"/>
                  </a:cubicBezTo>
                  <a:cubicBezTo>
                    <a:pt x="161" y="384"/>
                    <a:pt x="165" y="386"/>
                    <a:pt x="163" y="386"/>
                  </a:cubicBezTo>
                  <a:cubicBezTo>
                    <a:pt x="163" y="388"/>
                    <a:pt x="164" y="389"/>
                    <a:pt x="166" y="389"/>
                  </a:cubicBezTo>
                  <a:cubicBezTo>
                    <a:pt x="165" y="390"/>
                    <a:pt x="164" y="389"/>
                    <a:pt x="163" y="389"/>
                  </a:cubicBezTo>
                  <a:cubicBezTo>
                    <a:pt x="164" y="394"/>
                    <a:pt x="164" y="400"/>
                    <a:pt x="167" y="404"/>
                  </a:cubicBezTo>
                  <a:cubicBezTo>
                    <a:pt x="166" y="404"/>
                    <a:pt x="166" y="404"/>
                    <a:pt x="165" y="404"/>
                  </a:cubicBezTo>
                  <a:cubicBezTo>
                    <a:pt x="168" y="406"/>
                    <a:pt x="163" y="409"/>
                    <a:pt x="168" y="411"/>
                  </a:cubicBezTo>
                  <a:cubicBezTo>
                    <a:pt x="170" y="412"/>
                    <a:pt x="170" y="412"/>
                    <a:pt x="170" y="412"/>
                  </a:cubicBezTo>
                  <a:cubicBezTo>
                    <a:pt x="169" y="412"/>
                    <a:pt x="168" y="412"/>
                    <a:pt x="167" y="413"/>
                  </a:cubicBezTo>
                  <a:cubicBezTo>
                    <a:pt x="168" y="413"/>
                    <a:pt x="167" y="415"/>
                    <a:pt x="169" y="416"/>
                  </a:cubicBezTo>
                  <a:cubicBezTo>
                    <a:pt x="168" y="416"/>
                    <a:pt x="168" y="416"/>
                    <a:pt x="168" y="416"/>
                  </a:cubicBezTo>
                  <a:cubicBezTo>
                    <a:pt x="167" y="417"/>
                    <a:pt x="170" y="418"/>
                    <a:pt x="169" y="419"/>
                  </a:cubicBezTo>
                  <a:cubicBezTo>
                    <a:pt x="169" y="419"/>
                    <a:pt x="169" y="419"/>
                    <a:pt x="169" y="419"/>
                  </a:cubicBezTo>
                  <a:cubicBezTo>
                    <a:pt x="166" y="425"/>
                    <a:pt x="163" y="434"/>
                    <a:pt x="168" y="438"/>
                  </a:cubicBezTo>
                  <a:cubicBezTo>
                    <a:pt x="169" y="440"/>
                    <a:pt x="166" y="439"/>
                    <a:pt x="166" y="440"/>
                  </a:cubicBezTo>
                  <a:cubicBezTo>
                    <a:pt x="170" y="444"/>
                    <a:pt x="167" y="452"/>
                    <a:pt x="173" y="453"/>
                  </a:cubicBezTo>
                  <a:cubicBezTo>
                    <a:pt x="173" y="454"/>
                    <a:pt x="173" y="454"/>
                    <a:pt x="173" y="455"/>
                  </a:cubicBezTo>
                  <a:cubicBezTo>
                    <a:pt x="173" y="455"/>
                    <a:pt x="173" y="456"/>
                    <a:pt x="174" y="456"/>
                  </a:cubicBezTo>
                  <a:cubicBezTo>
                    <a:pt x="171" y="457"/>
                    <a:pt x="174" y="460"/>
                    <a:pt x="172" y="462"/>
                  </a:cubicBezTo>
                  <a:cubicBezTo>
                    <a:pt x="175" y="462"/>
                    <a:pt x="174" y="463"/>
                    <a:pt x="174" y="464"/>
                  </a:cubicBezTo>
                  <a:cubicBezTo>
                    <a:pt x="174" y="464"/>
                    <a:pt x="173" y="464"/>
                    <a:pt x="173" y="464"/>
                  </a:cubicBezTo>
                  <a:cubicBezTo>
                    <a:pt x="173" y="466"/>
                    <a:pt x="173" y="466"/>
                    <a:pt x="172" y="468"/>
                  </a:cubicBezTo>
                  <a:cubicBezTo>
                    <a:pt x="172" y="469"/>
                    <a:pt x="174" y="469"/>
                    <a:pt x="173" y="470"/>
                  </a:cubicBezTo>
                  <a:cubicBezTo>
                    <a:pt x="171" y="471"/>
                    <a:pt x="173" y="472"/>
                    <a:pt x="172" y="473"/>
                  </a:cubicBezTo>
                  <a:cubicBezTo>
                    <a:pt x="174" y="473"/>
                    <a:pt x="175" y="474"/>
                    <a:pt x="175" y="475"/>
                  </a:cubicBezTo>
                  <a:cubicBezTo>
                    <a:pt x="172" y="475"/>
                    <a:pt x="172" y="475"/>
                    <a:pt x="172" y="475"/>
                  </a:cubicBezTo>
                  <a:cubicBezTo>
                    <a:pt x="174" y="477"/>
                    <a:pt x="170" y="481"/>
                    <a:pt x="174" y="485"/>
                  </a:cubicBezTo>
                  <a:cubicBezTo>
                    <a:pt x="172" y="485"/>
                    <a:pt x="172" y="485"/>
                    <a:pt x="172" y="485"/>
                  </a:cubicBezTo>
                  <a:cubicBezTo>
                    <a:pt x="174" y="488"/>
                    <a:pt x="173" y="491"/>
                    <a:pt x="176" y="494"/>
                  </a:cubicBezTo>
                  <a:cubicBezTo>
                    <a:pt x="175" y="495"/>
                    <a:pt x="175" y="496"/>
                    <a:pt x="175" y="497"/>
                  </a:cubicBezTo>
                  <a:cubicBezTo>
                    <a:pt x="176" y="498"/>
                    <a:pt x="176" y="499"/>
                    <a:pt x="178" y="499"/>
                  </a:cubicBezTo>
                  <a:cubicBezTo>
                    <a:pt x="178" y="500"/>
                    <a:pt x="177" y="500"/>
                    <a:pt x="177" y="500"/>
                  </a:cubicBezTo>
                  <a:cubicBezTo>
                    <a:pt x="176" y="501"/>
                    <a:pt x="174" y="504"/>
                    <a:pt x="177" y="504"/>
                  </a:cubicBezTo>
                  <a:cubicBezTo>
                    <a:pt x="175" y="505"/>
                    <a:pt x="175" y="505"/>
                    <a:pt x="175" y="505"/>
                  </a:cubicBezTo>
                  <a:cubicBezTo>
                    <a:pt x="177" y="506"/>
                    <a:pt x="179" y="507"/>
                    <a:pt x="177" y="508"/>
                  </a:cubicBezTo>
                  <a:cubicBezTo>
                    <a:pt x="178" y="509"/>
                    <a:pt x="179" y="510"/>
                    <a:pt x="181" y="509"/>
                  </a:cubicBezTo>
                  <a:cubicBezTo>
                    <a:pt x="181" y="510"/>
                    <a:pt x="178" y="510"/>
                    <a:pt x="180" y="510"/>
                  </a:cubicBezTo>
                  <a:cubicBezTo>
                    <a:pt x="178" y="510"/>
                    <a:pt x="178" y="510"/>
                    <a:pt x="178" y="510"/>
                  </a:cubicBezTo>
                  <a:cubicBezTo>
                    <a:pt x="177" y="513"/>
                    <a:pt x="179" y="515"/>
                    <a:pt x="180" y="518"/>
                  </a:cubicBezTo>
                  <a:cubicBezTo>
                    <a:pt x="178" y="519"/>
                    <a:pt x="181" y="520"/>
                    <a:pt x="179" y="522"/>
                  </a:cubicBezTo>
                  <a:cubicBezTo>
                    <a:pt x="181" y="523"/>
                    <a:pt x="179" y="525"/>
                    <a:pt x="182" y="525"/>
                  </a:cubicBezTo>
                  <a:cubicBezTo>
                    <a:pt x="181" y="525"/>
                    <a:pt x="181" y="525"/>
                    <a:pt x="181" y="525"/>
                  </a:cubicBezTo>
                  <a:cubicBezTo>
                    <a:pt x="181" y="526"/>
                    <a:pt x="181" y="528"/>
                    <a:pt x="180" y="530"/>
                  </a:cubicBezTo>
                  <a:cubicBezTo>
                    <a:pt x="180" y="531"/>
                    <a:pt x="182" y="530"/>
                    <a:pt x="183" y="531"/>
                  </a:cubicBezTo>
                  <a:cubicBezTo>
                    <a:pt x="182" y="531"/>
                    <a:pt x="182" y="531"/>
                    <a:pt x="182" y="531"/>
                  </a:cubicBezTo>
                  <a:cubicBezTo>
                    <a:pt x="183" y="532"/>
                    <a:pt x="185" y="532"/>
                    <a:pt x="186" y="532"/>
                  </a:cubicBezTo>
                  <a:cubicBezTo>
                    <a:pt x="185" y="533"/>
                    <a:pt x="186" y="533"/>
                    <a:pt x="185" y="533"/>
                  </a:cubicBezTo>
                  <a:cubicBezTo>
                    <a:pt x="185" y="533"/>
                    <a:pt x="183" y="533"/>
                    <a:pt x="181" y="532"/>
                  </a:cubicBezTo>
                  <a:cubicBezTo>
                    <a:pt x="181" y="534"/>
                    <a:pt x="184" y="534"/>
                    <a:pt x="182" y="535"/>
                  </a:cubicBezTo>
                  <a:cubicBezTo>
                    <a:pt x="182" y="536"/>
                    <a:pt x="182" y="536"/>
                    <a:pt x="184" y="536"/>
                  </a:cubicBezTo>
                  <a:cubicBezTo>
                    <a:pt x="184" y="536"/>
                    <a:pt x="183" y="537"/>
                    <a:pt x="182" y="537"/>
                  </a:cubicBezTo>
                  <a:cubicBezTo>
                    <a:pt x="183" y="537"/>
                    <a:pt x="183" y="538"/>
                    <a:pt x="184" y="538"/>
                  </a:cubicBezTo>
                  <a:cubicBezTo>
                    <a:pt x="184" y="538"/>
                    <a:pt x="184" y="537"/>
                    <a:pt x="184" y="537"/>
                  </a:cubicBezTo>
                  <a:cubicBezTo>
                    <a:pt x="185" y="537"/>
                    <a:pt x="185" y="538"/>
                    <a:pt x="187" y="538"/>
                  </a:cubicBezTo>
                  <a:cubicBezTo>
                    <a:pt x="187" y="537"/>
                    <a:pt x="186" y="537"/>
                    <a:pt x="186" y="537"/>
                  </a:cubicBezTo>
                  <a:cubicBezTo>
                    <a:pt x="188" y="537"/>
                    <a:pt x="188" y="538"/>
                    <a:pt x="187" y="538"/>
                  </a:cubicBezTo>
                  <a:cubicBezTo>
                    <a:pt x="186" y="539"/>
                    <a:pt x="185" y="538"/>
                    <a:pt x="184" y="539"/>
                  </a:cubicBezTo>
                  <a:cubicBezTo>
                    <a:pt x="188" y="540"/>
                    <a:pt x="188" y="540"/>
                    <a:pt x="188" y="540"/>
                  </a:cubicBezTo>
                  <a:cubicBezTo>
                    <a:pt x="186" y="540"/>
                    <a:pt x="187" y="539"/>
                    <a:pt x="189" y="539"/>
                  </a:cubicBezTo>
                  <a:cubicBezTo>
                    <a:pt x="188" y="538"/>
                    <a:pt x="188" y="538"/>
                    <a:pt x="188" y="538"/>
                  </a:cubicBezTo>
                  <a:cubicBezTo>
                    <a:pt x="189" y="538"/>
                    <a:pt x="189" y="538"/>
                    <a:pt x="189" y="538"/>
                  </a:cubicBezTo>
                  <a:cubicBezTo>
                    <a:pt x="189" y="537"/>
                    <a:pt x="190" y="536"/>
                    <a:pt x="189" y="535"/>
                  </a:cubicBezTo>
                  <a:cubicBezTo>
                    <a:pt x="187" y="536"/>
                    <a:pt x="187" y="536"/>
                    <a:pt x="187" y="536"/>
                  </a:cubicBezTo>
                  <a:cubicBezTo>
                    <a:pt x="187" y="535"/>
                    <a:pt x="185" y="535"/>
                    <a:pt x="187" y="534"/>
                  </a:cubicBezTo>
                  <a:cubicBezTo>
                    <a:pt x="187" y="534"/>
                    <a:pt x="188" y="534"/>
                    <a:pt x="189" y="534"/>
                  </a:cubicBezTo>
                  <a:cubicBezTo>
                    <a:pt x="189" y="534"/>
                    <a:pt x="188" y="533"/>
                    <a:pt x="188" y="533"/>
                  </a:cubicBezTo>
                  <a:cubicBezTo>
                    <a:pt x="191" y="533"/>
                    <a:pt x="191" y="533"/>
                    <a:pt x="191" y="533"/>
                  </a:cubicBezTo>
                  <a:cubicBezTo>
                    <a:pt x="187" y="533"/>
                    <a:pt x="189" y="532"/>
                    <a:pt x="189" y="531"/>
                  </a:cubicBezTo>
                  <a:cubicBezTo>
                    <a:pt x="189" y="531"/>
                    <a:pt x="189" y="531"/>
                    <a:pt x="189" y="531"/>
                  </a:cubicBezTo>
                  <a:cubicBezTo>
                    <a:pt x="190" y="530"/>
                    <a:pt x="188" y="532"/>
                    <a:pt x="188" y="531"/>
                  </a:cubicBezTo>
                  <a:cubicBezTo>
                    <a:pt x="188" y="530"/>
                    <a:pt x="191" y="530"/>
                    <a:pt x="192" y="530"/>
                  </a:cubicBezTo>
                  <a:cubicBezTo>
                    <a:pt x="191" y="529"/>
                    <a:pt x="189" y="527"/>
                    <a:pt x="191" y="526"/>
                  </a:cubicBezTo>
                  <a:cubicBezTo>
                    <a:pt x="190" y="525"/>
                    <a:pt x="189" y="524"/>
                    <a:pt x="188" y="524"/>
                  </a:cubicBezTo>
                  <a:cubicBezTo>
                    <a:pt x="188" y="523"/>
                    <a:pt x="191" y="523"/>
                    <a:pt x="190" y="523"/>
                  </a:cubicBezTo>
                  <a:cubicBezTo>
                    <a:pt x="190" y="523"/>
                    <a:pt x="191" y="522"/>
                    <a:pt x="192" y="522"/>
                  </a:cubicBezTo>
                  <a:cubicBezTo>
                    <a:pt x="191" y="522"/>
                    <a:pt x="192" y="521"/>
                    <a:pt x="190" y="522"/>
                  </a:cubicBezTo>
                  <a:cubicBezTo>
                    <a:pt x="190" y="520"/>
                    <a:pt x="191" y="519"/>
                    <a:pt x="190" y="518"/>
                  </a:cubicBezTo>
                  <a:cubicBezTo>
                    <a:pt x="190" y="518"/>
                    <a:pt x="192" y="518"/>
                    <a:pt x="193" y="518"/>
                  </a:cubicBezTo>
                  <a:cubicBezTo>
                    <a:pt x="191" y="517"/>
                    <a:pt x="190" y="516"/>
                    <a:pt x="190" y="515"/>
                  </a:cubicBezTo>
                  <a:cubicBezTo>
                    <a:pt x="189" y="515"/>
                    <a:pt x="189" y="516"/>
                    <a:pt x="187" y="516"/>
                  </a:cubicBezTo>
                  <a:cubicBezTo>
                    <a:pt x="187" y="516"/>
                    <a:pt x="186" y="516"/>
                    <a:pt x="186" y="515"/>
                  </a:cubicBezTo>
                  <a:cubicBezTo>
                    <a:pt x="188" y="515"/>
                    <a:pt x="191" y="515"/>
                    <a:pt x="191" y="514"/>
                  </a:cubicBezTo>
                  <a:cubicBezTo>
                    <a:pt x="193" y="514"/>
                    <a:pt x="190" y="515"/>
                    <a:pt x="193" y="515"/>
                  </a:cubicBezTo>
                  <a:cubicBezTo>
                    <a:pt x="195" y="515"/>
                    <a:pt x="196" y="517"/>
                    <a:pt x="194" y="517"/>
                  </a:cubicBezTo>
                  <a:cubicBezTo>
                    <a:pt x="197" y="518"/>
                    <a:pt x="195" y="516"/>
                    <a:pt x="197" y="516"/>
                  </a:cubicBezTo>
                  <a:cubicBezTo>
                    <a:pt x="197" y="516"/>
                    <a:pt x="195" y="515"/>
                    <a:pt x="195" y="514"/>
                  </a:cubicBezTo>
                  <a:cubicBezTo>
                    <a:pt x="194" y="514"/>
                    <a:pt x="194" y="515"/>
                    <a:pt x="193" y="514"/>
                  </a:cubicBezTo>
                  <a:cubicBezTo>
                    <a:pt x="190" y="514"/>
                    <a:pt x="194" y="513"/>
                    <a:pt x="194" y="513"/>
                  </a:cubicBezTo>
                  <a:cubicBezTo>
                    <a:pt x="195" y="513"/>
                    <a:pt x="195" y="513"/>
                    <a:pt x="195" y="513"/>
                  </a:cubicBezTo>
                  <a:cubicBezTo>
                    <a:pt x="196" y="512"/>
                    <a:pt x="194" y="512"/>
                    <a:pt x="194" y="511"/>
                  </a:cubicBezTo>
                  <a:cubicBezTo>
                    <a:pt x="197" y="511"/>
                    <a:pt x="195" y="513"/>
                    <a:pt x="197" y="513"/>
                  </a:cubicBezTo>
                  <a:cubicBezTo>
                    <a:pt x="199" y="512"/>
                    <a:pt x="199" y="512"/>
                    <a:pt x="199" y="512"/>
                  </a:cubicBezTo>
                  <a:cubicBezTo>
                    <a:pt x="199" y="511"/>
                    <a:pt x="196" y="512"/>
                    <a:pt x="197" y="511"/>
                  </a:cubicBezTo>
                  <a:cubicBezTo>
                    <a:pt x="198" y="511"/>
                    <a:pt x="198" y="511"/>
                    <a:pt x="198" y="511"/>
                  </a:cubicBezTo>
                  <a:cubicBezTo>
                    <a:pt x="197" y="510"/>
                    <a:pt x="197" y="510"/>
                    <a:pt x="197" y="510"/>
                  </a:cubicBezTo>
                  <a:cubicBezTo>
                    <a:pt x="196" y="510"/>
                    <a:pt x="194" y="510"/>
                    <a:pt x="195" y="511"/>
                  </a:cubicBezTo>
                  <a:cubicBezTo>
                    <a:pt x="191" y="511"/>
                    <a:pt x="194" y="511"/>
                    <a:pt x="193" y="510"/>
                  </a:cubicBezTo>
                  <a:cubicBezTo>
                    <a:pt x="192" y="509"/>
                    <a:pt x="194" y="510"/>
                    <a:pt x="192" y="510"/>
                  </a:cubicBezTo>
                  <a:cubicBezTo>
                    <a:pt x="190" y="510"/>
                    <a:pt x="190" y="510"/>
                    <a:pt x="190" y="509"/>
                  </a:cubicBezTo>
                  <a:cubicBezTo>
                    <a:pt x="190" y="508"/>
                    <a:pt x="192" y="509"/>
                    <a:pt x="193" y="508"/>
                  </a:cubicBezTo>
                  <a:cubicBezTo>
                    <a:pt x="193" y="508"/>
                    <a:pt x="193" y="509"/>
                    <a:pt x="192" y="509"/>
                  </a:cubicBezTo>
                  <a:cubicBezTo>
                    <a:pt x="194" y="510"/>
                    <a:pt x="196" y="508"/>
                    <a:pt x="197" y="509"/>
                  </a:cubicBezTo>
                  <a:cubicBezTo>
                    <a:pt x="198" y="508"/>
                    <a:pt x="196" y="508"/>
                    <a:pt x="196" y="508"/>
                  </a:cubicBezTo>
                  <a:cubicBezTo>
                    <a:pt x="195" y="508"/>
                    <a:pt x="194" y="508"/>
                    <a:pt x="193" y="508"/>
                  </a:cubicBezTo>
                  <a:cubicBezTo>
                    <a:pt x="188" y="507"/>
                    <a:pt x="197" y="507"/>
                    <a:pt x="196" y="506"/>
                  </a:cubicBezTo>
                  <a:cubicBezTo>
                    <a:pt x="193" y="506"/>
                    <a:pt x="191" y="504"/>
                    <a:pt x="188" y="506"/>
                  </a:cubicBezTo>
                  <a:cubicBezTo>
                    <a:pt x="187" y="505"/>
                    <a:pt x="187" y="505"/>
                    <a:pt x="187" y="505"/>
                  </a:cubicBezTo>
                  <a:cubicBezTo>
                    <a:pt x="189" y="505"/>
                    <a:pt x="189" y="504"/>
                    <a:pt x="191" y="504"/>
                  </a:cubicBezTo>
                  <a:cubicBezTo>
                    <a:pt x="191" y="504"/>
                    <a:pt x="191" y="504"/>
                    <a:pt x="191" y="504"/>
                  </a:cubicBezTo>
                  <a:cubicBezTo>
                    <a:pt x="193" y="504"/>
                    <a:pt x="193" y="504"/>
                    <a:pt x="193" y="504"/>
                  </a:cubicBezTo>
                  <a:cubicBezTo>
                    <a:pt x="195" y="504"/>
                    <a:pt x="196" y="503"/>
                    <a:pt x="197" y="503"/>
                  </a:cubicBezTo>
                  <a:cubicBezTo>
                    <a:pt x="196" y="502"/>
                    <a:pt x="195" y="503"/>
                    <a:pt x="194" y="502"/>
                  </a:cubicBezTo>
                  <a:cubicBezTo>
                    <a:pt x="195" y="502"/>
                    <a:pt x="195" y="502"/>
                    <a:pt x="196" y="502"/>
                  </a:cubicBezTo>
                  <a:cubicBezTo>
                    <a:pt x="195" y="502"/>
                    <a:pt x="193" y="503"/>
                    <a:pt x="193" y="502"/>
                  </a:cubicBezTo>
                  <a:cubicBezTo>
                    <a:pt x="193" y="501"/>
                    <a:pt x="195" y="500"/>
                    <a:pt x="195" y="501"/>
                  </a:cubicBezTo>
                  <a:cubicBezTo>
                    <a:pt x="197" y="501"/>
                    <a:pt x="197" y="501"/>
                    <a:pt x="197" y="501"/>
                  </a:cubicBezTo>
                  <a:cubicBezTo>
                    <a:pt x="195" y="501"/>
                    <a:pt x="198" y="501"/>
                    <a:pt x="197" y="500"/>
                  </a:cubicBezTo>
                  <a:cubicBezTo>
                    <a:pt x="196" y="500"/>
                    <a:pt x="194" y="500"/>
                    <a:pt x="193" y="500"/>
                  </a:cubicBezTo>
                  <a:cubicBezTo>
                    <a:pt x="192" y="499"/>
                    <a:pt x="194" y="499"/>
                    <a:pt x="193" y="499"/>
                  </a:cubicBezTo>
                  <a:cubicBezTo>
                    <a:pt x="195" y="500"/>
                    <a:pt x="195" y="500"/>
                    <a:pt x="195" y="500"/>
                  </a:cubicBezTo>
                  <a:cubicBezTo>
                    <a:pt x="194" y="499"/>
                    <a:pt x="198" y="499"/>
                    <a:pt x="197" y="498"/>
                  </a:cubicBezTo>
                  <a:cubicBezTo>
                    <a:pt x="195" y="498"/>
                    <a:pt x="195" y="498"/>
                    <a:pt x="195" y="498"/>
                  </a:cubicBezTo>
                  <a:cubicBezTo>
                    <a:pt x="196" y="498"/>
                    <a:pt x="196" y="498"/>
                    <a:pt x="197" y="498"/>
                  </a:cubicBezTo>
                  <a:cubicBezTo>
                    <a:pt x="196" y="498"/>
                    <a:pt x="196" y="497"/>
                    <a:pt x="196" y="497"/>
                  </a:cubicBezTo>
                  <a:cubicBezTo>
                    <a:pt x="197" y="497"/>
                    <a:pt x="197" y="497"/>
                    <a:pt x="197" y="497"/>
                  </a:cubicBezTo>
                  <a:cubicBezTo>
                    <a:pt x="196" y="497"/>
                    <a:pt x="193" y="496"/>
                    <a:pt x="196" y="496"/>
                  </a:cubicBezTo>
                  <a:cubicBezTo>
                    <a:pt x="193" y="496"/>
                    <a:pt x="196" y="496"/>
                    <a:pt x="194" y="497"/>
                  </a:cubicBezTo>
                  <a:cubicBezTo>
                    <a:pt x="192" y="497"/>
                    <a:pt x="193" y="496"/>
                    <a:pt x="192" y="496"/>
                  </a:cubicBezTo>
                  <a:cubicBezTo>
                    <a:pt x="195" y="496"/>
                    <a:pt x="192" y="495"/>
                    <a:pt x="192" y="495"/>
                  </a:cubicBezTo>
                  <a:cubicBezTo>
                    <a:pt x="193" y="494"/>
                    <a:pt x="194" y="494"/>
                    <a:pt x="194" y="494"/>
                  </a:cubicBezTo>
                  <a:cubicBezTo>
                    <a:pt x="193" y="494"/>
                    <a:pt x="193" y="494"/>
                    <a:pt x="193" y="494"/>
                  </a:cubicBezTo>
                  <a:cubicBezTo>
                    <a:pt x="196" y="493"/>
                    <a:pt x="192" y="493"/>
                    <a:pt x="193" y="492"/>
                  </a:cubicBezTo>
                  <a:cubicBezTo>
                    <a:pt x="194" y="492"/>
                    <a:pt x="195" y="492"/>
                    <a:pt x="196" y="492"/>
                  </a:cubicBezTo>
                  <a:cubicBezTo>
                    <a:pt x="193" y="493"/>
                    <a:pt x="193" y="491"/>
                    <a:pt x="191" y="491"/>
                  </a:cubicBezTo>
                  <a:cubicBezTo>
                    <a:pt x="192" y="490"/>
                    <a:pt x="194" y="492"/>
                    <a:pt x="196" y="491"/>
                  </a:cubicBezTo>
                  <a:cubicBezTo>
                    <a:pt x="194" y="491"/>
                    <a:pt x="197" y="490"/>
                    <a:pt x="195" y="490"/>
                  </a:cubicBezTo>
                  <a:cubicBezTo>
                    <a:pt x="194" y="491"/>
                    <a:pt x="193" y="490"/>
                    <a:pt x="192" y="490"/>
                  </a:cubicBezTo>
                  <a:cubicBezTo>
                    <a:pt x="192" y="489"/>
                    <a:pt x="193" y="490"/>
                    <a:pt x="194" y="489"/>
                  </a:cubicBezTo>
                  <a:cubicBezTo>
                    <a:pt x="193" y="489"/>
                    <a:pt x="191" y="488"/>
                    <a:pt x="191" y="489"/>
                  </a:cubicBezTo>
                  <a:cubicBezTo>
                    <a:pt x="191" y="488"/>
                    <a:pt x="189" y="488"/>
                    <a:pt x="190" y="487"/>
                  </a:cubicBezTo>
                  <a:cubicBezTo>
                    <a:pt x="192" y="487"/>
                    <a:pt x="191" y="488"/>
                    <a:pt x="192" y="488"/>
                  </a:cubicBezTo>
                  <a:cubicBezTo>
                    <a:pt x="192" y="487"/>
                    <a:pt x="188" y="488"/>
                    <a:pt x="187" y="487"/>
                  </a:cubicBezTo>
                  <a:cubicBezTo>
                    <a:pt x="187" y="487"/>
                    <a:pt x="184" y="487"/>
                    <a:pt x="183" y="486"/>
                  </a:cubicBezTo>
                  <a:cubicBezTo>
                    <a:pt x="183" y="485"/>
                    <a:pt x="184" y="487"/>
                    <a:pt x="186" y="486"/>
                  </a:cubicBezTo>
                  <a:cubicBezTo>
                    <a:pt x="185" y="486"/>
                    <a:pt x="185" y="486"/>
                    <a:pt x="185" y="486"/>
                  </a:cubicBezTo>
                  <a:cubicBezTo>
                    <a:pt x="188" y="485"/>
                    <a:pt x="190" y="487"/>
                    <a:pt x="193" y="486"/>
                  </a:cubicBezTo>
                  <a:cubicBezTo>
                    <a:pt x="192" y="486"/>
                    <a:pt x="192" y="486"/>
                    <a:pt x="192" y="486"/>
                  </a:cubicBezTo>
                  <a:cubicBezTo>
                    <a:pt x="195" y="486"/>
                    <a:pt x="195" y="486"/>
                    <a:pt x="195" y="486"/>
                  </a:cubicBezTo>
                  <a:cubicBezTo>
                    <a:pt x="193" y="486"/>
                    <a:pt x="194" y="485"/>
                    <a:pt x="194" y="484"/>
                  </a:cubicBezTo>
                  <a:cubicBezTo>
                    <a:pt x="192" y="484"/>
                    <a:pt x="194" y="485"/>
                    <a:pt x="193" y="485"/>
                  </a:cubicBezTo>
                  <a:cubicBezTo>
                    <a:pt x="192" y="484"/>
                    <a:pt x="190" y="484"/>
                    <a:pt x="191" y="483"/>
                  </a:cubicBezTo>
                  <a:cubicBezTo>
                    <a:pt x="192" y="484"/>
                    <a:pt x="193" y="483"/>
                    <a:pt x="194" y="483"/>
                  </a:cubicBezTo>
                  <a:cubicBezTo>
                    <a:pt x="195" y="483"/>
                    <a:pt x="192" y="483"/>
                    <a:pt x="193" y="482"/>
                  </a:cubicBezTo>
                  <a:cubicBezTo>
                    <a:pt x="194" y="483"/>
                    <a:pt x="194" y="483"/>
                    <a:pt x="194" y="483"/>
                  </a:cubicBezTo>
                  <a:cubicBezTo>
                    <a:pt x="194" y="480"/>
                    <a:pt x="194" y="478"/>
                    <a:pt x="190" y="476"/>
                  </a:cubicBezTo>
                  <a:cubicBezTo>
                    <a:pt x="191" y="475"/>
                    <a:pt x="191" y="475"/>
                    <a:pt x="193" y="474"/>
                  </a:cubicBezTo>
                  <a:cubicBezTo>
                    <a:pt x="192" y="474"/>
                    <a:pt x="191" y="474"/>
                    <a:pt x="191" y="473"/>
                  </a:cubicBezTo>
                  <a:cubicBezTo>
                    <a:pt x="193" y="473"/>
                    <a:pt x="193" y="473"/>
                    <a:pt x="193" y="473"/>
                  </a:cubicBezTo>
                  <a:cubicBezTo>
                    <a:pt x="194" y="472"/>
                    <a:pt x="192" y="472"/>
                    <a:pt x="191" y="471"/>
                  </a:cubicBezTo>
                  <a:cubicBezTo>
                    <a:pt x="193" y="471"/>
                    <a:pt x="193" y="471"/>
                    <a:pt x="193" y="471"/>
                  </a:cubicBezTo>
                  <a:cubicBezTo>
                    <a:pt x="194" y="471"/>
                    <a:pt x="192" y="470"/>
                    <a:pt x="191" y="470"/>
                  </a:cubicBezTo>
                  <a:cubicBezTo>
                    <a:pt x="193" y="470"/>
                    <a:pt x="193" y="470"/>
                    <a:pt x="193" y="470"/>
                  </a:cubicBezTo>
                  <a:cubicBezTo>
                    <a:pt x="191" y="470"/>
                    <a:pt x="191" y="470"/>
                    <a:pt x="191" y="470"/>
                  </a:cubicBezTo>
                  <a:cubicBezTo>
                    <a:pt x="191" y="469"/>
                    <a:pt x="191" y="468"/>
                    <a:pt x="193" y="469"/>
                  </a:cubicBezTo>
                  <a:cubicBezTo>
                    <a:pt x="193" y="469"/>
                    <a:pt x="192" y="468"/>
                    <a:pt x="192" y="468"/>
                  </a:cubicBezTo>
                  <a:cubicBezTo>
                    <a:pt x="193" y="468"/>
                    <a:pt x="193" y="467"/>
                    <a:pt x="193" y="466"/>
                  </a:cubicBezTo>
                  <a:cubicBezTo>
                    <a:pt x="192" y="466"/>
                    <a:pt x="191" y="466"/>
                    <a:pt x="190" y="466"/>
                  </a:cubicBezTo>
                  <a:cubicBezTo>
                    <a:pt x="188" y="465"/>
                    <a:pt x="190" y="466"/>
                    <a:pt x="189" y="465"/>
                  </a:cubicBezTo>
                  <a:cubicBezTo>
                    <a:pt x="190" y="465"/>
                    <a:pt x="191" y="465"/>
                    <a:pt x="192" y="465"/>
                  </a:cubicBezTo>
                  <a:cubicBezTo>
                    <a:pt x="195" y="465"/>
                    <a:pt x="192" y="462"/>
                    <a:pt x="193" y="461"/>
                  </a:cubicBezTo>
                  <a:cubicBezTo>
                    <a:pt x="192" y="460"/>
                    <a:pt x="192" y="460"/>
                    <a:pt x="192" y="460"/>
                  </a:cubicBezTo>
                  <a:cubicBezTo>
                    <a:pt x="195" y="460"/>
                    <a:pt x="193" y="459"/>
                    <a:pt x="194" y="458"/>
                  </a:cubicBezTo>
                  <a:cubicBezTo>
                    <a:pt x="193" y="458"/>
                    <a:pt x="191" y="457"/>
                    <a:pt x="191" y="456"/>
                  </a:cubicBezTo>
                  <a:cubicBezTo>
                    <a:pt x="189" y="455"/>
                    <a:pt x="193" y="457"/>
                    <a:pt x="195" y="457"/>
                  </a:cubicBezTo>
                  <a:cubicBezTo>
                    <a:pt x="194" y="456"/>
                    <a:pt x="194" y="456"/>
                    <a:pt x="194" y="456"/>
                  </a:cubicBezTo>
                  <a:cubicBezTo>
                    <a:pt x="194" y="456"/>
                    <a:pt x="194" y="456"/>
                    <a:pt x="194" y="456"/>
                  </a:cubicBezTo>
                  <a:cubicBezTo>
                    <a:pt x="194" y="455"/>
                    <a:pt x="193" y="454"/>
                    <a:pt x="194" y="454"/>
                  </a:cubicBezTo>
                  <a:cubicBezTo>
                    <a:pt x="194" y="454"/>
                    <a:pt x="194" y="454"/>
                    <a:pt x="194" y="454"/>
                  </a:cubicBezTo>
                  <a:cubicBezTo>
                    <a:pt x="195" y="454"/>
                    <a:pt x="196" y="455"/>
                    <a:pt x="196" y="454"/>
                  </a:cubicBezTo>
                  <a:cubicBezTo>
                    <a:pt x="194" y="453"/>
                    <a:pt x="196" y="453"/>
                    <a:pt x="194" y="452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4" y="451"/>
                    <a:pt x="194" y="451"/>
                    <a:pt x="194" y="451"/>
                  </a:cubicBezTo>
                  <a:cubicBezTo>
                    <a:pt x="195" y="451"/>
                    <a:pt x="195" y="451"/>
                    <a:pt x="195" y="451"/>
                  </a:cubicBezTo>
                  <a:cubicBezTo>
                    <a:pt x="196" y="453"/>
                    <a:pt x="196" y="453"/>
                    <a:pt x="196" y="453"/>
                  </a:cubicBezTo>
                  <a:cubicBezTo>
                    <a:pt x="197" y="452"/>
                    <a:pt x="195" y="452"/>
                    <a:pt x="194" y="451"/>
                  </a:cubicBezTo>
                  <a:cubicBezTo>
                    <a:pt x="193" y="450"/>
                    <a:pt x="195" y="450"/>
                    <a:pt x="195" y="451"/>
                  </a:cubicBezTo>
                  <a:cubicBezTo>
                    <a:pt x="196" y="451"/>
                    <a:pt x="195" y="451"/>
                    <a:pt x="195" y="451"/>
                  </a:cubicBezTo>
                  <a:cubicBezTo>
                    <a:pt x="196" y="452"/>
                    <a:pt x="196" y="451"/>
                    <a:pt x="196" y="452"/>
                  </a:cubicBezTo>
                  <a:cubicBezTo>
                    <a:pt x="196" y="451"/>
                    <a:pt x="195" y="450"/>
                    <a:pt x="195" y="450"/>
                  </a:cubicBezTo>
                  <a:cubicBezTo>
                    <a:pt x="195" y="451"/>
                    <a:pt x="196" y="450"/>
                    <a:pt x="197" y="451"/>
                  </a:cubicBezTo>
                  <a:cubicBezTo>
                    <a:pt x="196" y="450"/>
                    <a:pt x="197" y="450"/>
                    <a:pt x="196" y="450"/>
                  </a:cubicBezTo>
                  <a:cubicBezTo>
                    <a:pt x="196" y="450"/>
                    <a:pt x="195" y="449"/>
                    <a:pt x="194" y="449"/>
                  </a:cubicBezTo>
                  <a:cubicBezTo>
                    <a:pt x="194" y="448"/>
                    <a:pt x="194" y="448"/>
                    <a:pt x="195" y="448"/>
                  </a:cubicBezTo>
                  <a:cubicBezTo>
                    <a:pt x="195" y="449"/>
                    <a:pt x="195" y="449"/>
                    <a:pt x="195" y="449"/>
                  </a:cubicBezTo>
                  <a:cubicBezTo>
                    <a:pt x="195" y="448"/>
                    <a:pt x="196" y="448"/>
                    <a:pt x="194" y="447"/>
                  </a:cubicBezTo>
                  <a:cubicBezTo>
                    <a:pt x="196" y="449"/>
                    <a:pt x="196" y="449"/>
                    <a:pt x="196" y="449"/>
                  </a:cubicBezTo>
                  <a:cubicBezTo>
                    <a:pt x="196" y="448"/>
                    <a:pt x="196" y="448"/>
                    <a:pt x="196" y="447"/>
                  </a:cubicBezTo>
                  <a:cubicBezTo>
                    <a:pt x="197" y="448"/>
                    <a:pt x="198" y="450"/>
                    <a:pt x="199" y="450"/>
                  </a:cubicBezTo>
                  <a:cubicBezTo>
                    <a:pt x="198" y="448"/>
                    <a:pt x="198" y="448"/>
                    <a:pt x="198" y="448"/>
                  </a:cubicBezTo>
                  <a:cubicBezTo>
                    <a:pt x="199" y="448"/>
                    <a:pt x="199" y="448"/>
                    <a:pt x="199" y="449"/>
                  </a:cubicBezTo>
                  <a:cubicBezTo>
                    <a:pt x="200" y="449"/>
                    <a:pt x="198" y="444"/>
                    <a:pt x="199" y="445"/>
                  </a:cubicBezTo>
                  <a:cubicBezTo>
                    <a:pt x="200" y="447"/>
                    <a:pt x="200" y="447"/>
                    <a:pt x="201" y="447"/>
                  </a:cubicBezTo>
                  <a:cubicBezTo>
                    <a:pt x="200" y="446"/>
                    <a:pt x="200" y="446"/>
                    <a:pt x="200" y="446"/>
                  </a:cubicBezTo>
                  <a:cubicBezTo>
                    <a:pt x="200" y="446"/>
                    <a:pt x="201" y="448"/>
                    <a:pt x="200" y="447"/>
                  </a:cubicBezTo>
                  <a:cubicBezTo>
                    <a:pt x="199" y="446"/>
                    <a:pt x="200" y="446"/>
                    <a:pt x="200" y="445"/>
                  </a:cubicBezTo>
                  <a:cubicBezTo>
                    <a:pt x="200" y="446"/>
                    <a:pt x="201" y="447"/>
                    <a:pt x="202" y="447"/>
                  </a:cubicBezTo>
                  <a:cubicBezTo>
                    <a:pt x="202" y="447"/>
                    <a:pt x="202" y="447"/>
                    <a:pt x="202" y="447"/>
                  </a:cubicBezTo>
                  <a:cubicBezTo>
                    <a:pt x="205" y="449"/>
                    <a:pt x="200" y="450"/>
                    <a:pt x="204" y="454"/>
                  </a:cubicBezTo>
                  <a:cubicBezTo>
                    <a:pt x="205" y="456"/>
                    <a:pt x="206" y="463"/>
                    <a:pt x="206" y="463"/>
                  </a:cubicBezTo>
                  <a:cubicBezTo>
                    <a:pt x="214" y="451"/>
                    <a:pt x="212" y="449"/>
                    <a:pt x="214" y="446"/>
                  </a:cubicBezTo>
                  <a:cubicBezTo>
                    <a:pt x="214" y="447"/>
                    <a:pt x="214" y="447"/>
                    <a:pt x="214" y="447"/>
                  </a:cubicBezTo>
                  <a:cubicBezTo>
                    <a:pt x="214" y="446"/>
                    <a:pt x="214" y="446"/>
                    <a:pt x="214" y="446"/>
                  </a:cubicBezTo>
                  <a:cubicBezTo>
                    <a:pt x="214" y="446"/>
                    <a:pt x="215" y="446"/>
                    <a:pt x="215" y="446"/>
                  </a:cubicBezTo>
                  <a:cubicBezTo>
                    <a:pt x="215" y="446"/>
                    <a:pt x="215" y="447"/>
                    <a:pt x="216" y="445"/>
                  </a:cubicBezTo>
                  <a:cubicBezTo>
                    <a:pt x="216" y="445"/>
                    <a:pt x="216" y="445"/>
                    <a:pt x="216" y="445"/>
                  </a:cubicBezTo>
                  <a:cubicBezTo>
                    <a:pt x="216" y="445"/>
                    <a:pt x="217" y="443"/>
                    <a:pt x="217" y="443"/>
                  </a:cubicBezTo>
                  <a:cubicBezTo>
                    <a:pt x="216" y="445"/>
                    <a:pt x="216" y="445"/>
                    <a:pt x="216" y="445"/>
                  </a:cubicBezTo>
                  <a:cubicBezTo>
                    <a:pt x="216" y="447"/>
                    <a:pt x="217" y="446"/>
                    <a:pt x="217" y="447"/>
                  </a:cubicBezTo>
                  <a:cubicBezTo>
                    <a:pt x="217" y="445"/>
                    <a:pt x="217" y="447"/>
                    <a:pt x="218" y="445"/>
                  </a:cubicBezTo>
                  <a:cubicBezTo>
                    <a:pt x="218" y="445"/>
                    <a:pt x="218" y="445"/>
                    <a:pt x="218" y="445"/>
                  </a:cubicBezTo>
                  <a:cubicBezTo>
                    <a:pt x="219" y="445"/>
                    <a:pt x="219" y="444"/>
                    <a:pt x="220" y="444"/>
                  </a:cubicBezTo>
                  <a:cubicBezTo>
                    <a:pt x="220" y="444"/>
                    <a:pt x="219" y="446"/>
                    <a:pt x="219" y="446"/>
                  </a:cubicBezTo>
                  <a:cubicBezTo>
                    <a:pt x="219" y="447"/>
                    <a:pt x="219" y="447"/>
                    <a:pt x="220" y="447"/>
                  </a:cubicBezTo>
                  <a:cubicBezTo>
                    <a:pt x="220" y="447"/>
                    <a:pt x="220" y="446"/>
                    <a:pt x="220" y="446"/>
                  </a:cubicBezTo>
                  <a:cubicBezTo>
                    <a:pt x="220" y="446"/>
                    <a:pt x="220" y="446"/>
                    <a:pt x="220" y="447"/>
                  </a:cubicBezTo>
                  <a:cubicBezTo>
                    <a:pt x="220" y="446"/>
                    <a:pt x="220" y="446"/>
                    <a:pt x="220" y="446"/>
                  </a:cubicBezTo>
                  <a:cubicBezTo>
                    <a:pt x="220" y="446"/>
                    <a:pt x="220" y="446"/>
                    <a:pt x="220" y="447"/>
                  </a:cubicBezTo>
                  <a:cubicBezTo>
                    <a:pt x="220" y="447"/>
                    <a:pt x="220" y="447"/>
                    <a:pt x="220" y="447"/>
                  </a:cubicBezTo>
                  <a:cubicBezTo>
                    <a:pt x="220" y="447"/>
                    <a:pt x="220" y="447"/>
                    <a:pt x="220" y="447"/>
                  </a:cubicBezTo>
                  <a:cubicBezTo>
                    <a:pt x="220" y="447"/>
                    <a:pt x="220" y="447"/>
                    <a:pt x="220" y="447"/>
                  </a:cubicBezTo>
                  <a:cubicBezTo>
                    <a:pt x="220" y="447"/>
                    <a:pt x="220" y="447"/>
                    <a:pt x="220" y="448"/>
                  </a:cubicBezTo>
                  <a:cubicBezTo>
                    <a:pt x="220" y="449"/>
                    <a:pt x="220" y="449"/>
                    <a:pt x="220" y="449"/>
                  </a:cubicBezTo>
                  <a:cubicBezTo>
                    <a:pt x="220" y="449"/>
                    <a:pt x="221" y="448"/>
                    <a:pt x="221" y="447"/>
                  </a:cubicBezTo>
                  <a:cubicBezTo>
                    <a:pt x="222" y="449"/>
                    <a:pt x="224" y="448"/>
                    <a:pt x="225" y="448"/>
                  </a:cubicBezTo>
                  <a:cubicBezTo>
                    <a:pt x="225" y="448"/>
                    <a:pt x="224" y="449"/>
                    <a:pt x="225" y="449"/>
                  </a:cubicBezTo>
                  <a:cubicBezTo>
                    <a:pt x="225" y="449"/>
                    <a:pt x="226" y="448"/>
                    <a:pt x="226" y="449"/>
                  </a:cubicBezTo>
                  <a:cubicBezTo>
                    <a:pt x="226" y="448"/>
                    <a:pt x="225" y="450"/>
                    <a:pt x="225" y="450"/>
                  </a:cubicBezTo>
                  <a:cubicBezTo>
                    <a:pt x="225" y="451"/>
                    <a:pt x="226" y="449"/>
                    <a:pt x="226" y="449"/>
                  </a:cubicBezTo>
                  <a:cubicBezTo>
                    <a:pt x="225" y="452"/>
                    <a:pt x="229" y="450"/>
                    <a:pt x="229" y="452"/>
                  </a:cubicBezTo>
                  <a:cubicBezTo>
                    <a:pt x="229" y="451"/>
                    <a:pt x="228" y="452"/>
                    <a:pt x="227" y="452"/>
                  </a:cubicBezTo>
                  <a:cubicBezTo>
                    <a:pt x="228" y="452"/>
                    <a:pt x="229" y="452"/>
                    <a:pt x="232" y="452"/>
                  </a:cubicBezTo>
                  <a:cubicBezTo>
                    <a:pt x="230" y="453"/>
                    <a:pt x="230" y="453"/>
                    <a:pt x="230" y="453"/>
                  </a:cubicBezTo>
                  <a:cubicBezTo>
                    <a:pt x="230" y="453"/>
                    <a:pt x="231" y="453"/>
                    <a:pt x="232" y="453"/>
                  </a:cubicBezTo>
                  <a:cubicBezTo>
                    <a:pt x="233" y="452"/>
                    <a:pt x="234" y="452"/>
                    <a:pt x="234" y="452"/>
                  </a:cubicBezTo>
                  <a:cubicBezTo>
                    <a:pt x="234" y="452"/>
                    <a:pt x="234" y="452"/>
                    <a:pt x="234" y="452"/>
                  </a:cubicBezTo>
                  <a:cubicBezTo>
                    <a:pt x="235" y="453"/>
                    <a:pt x="235" y="452"/>
                    <a:pt x="236" y="453"/>
                  </a:cubicBezTo>
                  <a:cubicBezTo>
                    <a:pt x="235" y="454"/>
                    <a:pt x="235" y="453"/>
                    <a:pt x="234" y="454"/>
                  </a:cubicBezTo>
                  <a:cubicBezTo>
                    <a:pt x="232" y="455"/>
                    <a:pt x="233" y="456"/>
                    <a:pt x="233" y="456"/>
                  </a:cubicBezTo>
                  <a:cubicBezTo>
                    <a:pt x="235" y="456"/>
                    <a:pt x="235" y="456"/>
                    <a:pt x="235" y="456"/>
                  </a:cubicBezTo>
                  <a:cubicBezTo>
                    <a:pt x="236" y="456"/>
                    <a:pt x="234" y="457"/>
                    <a:pt x="234" y="457"/>
                  </a:cubicBezTo>
                  <a:cubicBezTo>
                    <a:pt x="239" y="456"/>
                    <a:pt x="239" y="456"/>
                    <a:pt x="239" y="456"/>
                  </a:cubicBezTo>
                  <a:cubicBezTo>
                    <a:pt x="238" y="456"/>
                    <a:pt x="237" y="458"/>
                    <a:pt x="236" y="457"/>
                  </a:cubicBezTo>
                  <a:cubicBezTo>
                    <a:pt x="237" y="458"/>
                    <a:pt x="240" y="458"/>
                    <a:pt x="241" y="458"/>
                  </a:cubicBezTo>
                  <a:cubicBezTo>
                    <a:pt x="241" y="459"/>
                    <a:pt x="243" y="459"/>
                    <a:pt x="243" y="460"/>
                  </a:cubicBezTo>
                  <a:cubicBezTo>
                    <a:pt x="242" y="460"/>
                    <a:pt x="243" y="459"/>
                    <a:pt x="242" y="460"/>
                  </a:cubicBezTo>
                  <a:cubicBezTo>
                    <a:pt x="240" y="461"/>
                    <a:pt x="240" y="461"/>
                    <a:pt x="240" y="461"/>
                  </a:cubicBezTo>
                  <a:cubicBezTo>
                    <a:pt x="240" y="460"/>
                    <a:pt x="238" y="461"/>
                    <a:pt x="237" y="461"/>
                  </a:cubicBezTo>
                  <a:cubicBezTo>
                    <a:pt x="238" y="462"/>
                    <a:pt x="238" y="463"/>
                    <a:pt x="237" y="464"/>
                  </a:cubicBezTo>
                  <a:cubicBezTo>
                    <a:pt x="240" y="463"/>
                    <a:pt x="239" y="465"/>
                    <a:pt x="242" y="465"/>
                  </a:cubicBezTo>
                  <a:cubicBezTo>
                    <a:pt x="242" y="466"/>
                    <a:pt x="240" y="466"/>
                    <a:pt x="239" y="466"/>
                  </a:cubicBezTo>
                  <a:cubicBezTo>
                    <a:pt x="240" y="467"/>
                    <a:pt x="240" y="468"/>
                    <a:pt x="240" y="469"/>
                  </a:cubicBezTo>
                  <a:cubicBezTo>
                    <a:pt x="240" y="469"/>
                    <a:pt x="240" y="469"/>
                    <a:pt x="240" y="469"/>
                  </a:cubicBezTo>
                  <a:cubicBezTo>
                    <a:pt x="240" y="470"/>
                    <a:pt x="240" y="472"/>
                    <a:pt x="242" y="472"/>
                  </a:cubicBezTo>
                  <a:cubicBezTo>
                    <a:pt x="241" y="472"/>
                    <a:pt x="241" y="472"/>
                    <a:pt x="241" y="472"/>
                  </a:cubicBezTo>
                  <a:cubicBezTo>
                    <a:pt x="240" y="473"/>
                    <a:pt x="244" y="472"/>
                    <a:pt x="243" y="474"/>
                  </a:cubicBezTo>
                  <a:cubicBezTo>
                    <a:pt x="242" y="473"/>
                    <a:pt x="242" y="473"/>
                    <a:pt x="242" y="473"/>
                  </a:cubicBezTo>
                  <a:cubicBezTo>
                    <a:pt x="243" y="474"/>
                    <a:pt x="241" y="475"/>
                    <a:pt x="243" y="476"/>
                  </a:cubicBezTo>
                  <a:cubicBezTo>
                    <a:pt x="242" y="476"/>
                    <a:pt x="242" y="476"/>
                    <a:pt x="241" y="475"/>
                  </a:cubicBezTo>
                  <a:cubicBezTo>
                    <a:pt x="242" y="476"/>
                    <a:pt x="242" y="477"/>
                    <a:pt x="243" y="478"/>
                  </a:cubicBezTo>
                  <a:cubicBezTo>
                    <a:pt x="241" y="478"/>
                    <a:pt x="241" y="478"/>
                    <a:pt x="241" y="478"/>
                  </a:cubicBezTo>
                  <a:cubicBezTo>
                    <a:pt x="240" y="478"/>
                    <a:pt x="244" y="478"/>
                    <a:pt x="243" y="479"/>
                  </a:cubicBezTo>
                  <a:cubicBezTo>
                    <a:pt x="243" y="479"/>
                    <a:pt x="242" y="480"/>
                    <a:pt x="242" y="480"/>
                  </a:cubicBezTo>
                  <a:cubicBezTo>
                    <a:pt x="243" y="480"/>
                    <a:pt x="243" y="481"/>
                    <a:pt x="243" y="481"/>
                  </a:cubicBezTo>
                  <a:cubicBezTo>
                    <a:pt x="241" y="482"/>
                    <a:pt x="241" y="482"/>
                    <a:pt x="241" y="482"/>
                  </a:cubicBezTo>
                  <a:cubicBezTo>
                    <a:pt x="241" y="486"/>
                    <a:pt x="241" y="490"/>
                    <a:pt x="243" y="494"/>
                  </a:cubicBezTo>
                  <a:cubicBezTo>
                    <a:pt x="240" y="494"/>
                    <a:pt x="241" y="493"/>
                    <a:pt x="240" y="493"/>
                  </a:cubicBezTo>
                  <a:cubicBezTo>
                    <a:pt x="242" y="493"/>
                    <a:pt x="240" y="494"/>
                    <a:pt x="241" y="495"/>
                  </a:cubicBezTo>
                  <a:cubicBezTo>
                    <a:pt x="241" y="495"/>
                    <a:pt x="241" y="495"/>
                    <a:pt x="241" y="495"/>
                  </a:cubicBezTo>
                  <a:cubicBezTo>
                    <a:pt x="241" y="496"/>
                    <a:pt x="240" y="496"/>
                    <a:pt x="240" y="497"/>
                  </a:cubicBezTo>
                  <a:cubicBezTo>
                    <a:pt x="241" y="497"/>
                    <a:pt x="241" y="497"/>
                    <a:pt x="241" y="497"/>
                  </a:cubicBezTo>
                  <a:cubicBezTo>
                    <a:pt x="242" y="497"/>
                    <a:pt x="238" y="498"/>
                    <a:pt x="241" y="498"/>
                  </a:cubicBezTo>
                  <a:cubicBezTo>
                    <a:pt x="239" y="499"/>
                    <a:pt x="239" y="499"/>
                    <a:pt x="239" y="499"/>
                  </a:cubicBezTo>
                  <a:cubicBezTo>
                    <a:pt x="242" y="499"/>
                    <a:pt x="238" y="499"/>
                    <a:pt x="240" y="500"/>
                  </a:cubicBezTo>
                  <a:cubicBezTo>
                    <a:pt x="240" y="500"/>
                    <a:pt x="240" y="500"/>
                    <a:pt x="240" y="500"/>
                  </a:cubicBezTo>
                  <a:cubicBezTo>
                    <a:pt x="239" y="501"/>
                    <a:pt x="243" y="502"/>
                    <a:pt x="241" y="502"/>
                  </a:cubicBezTo>
                  <a:cubicBezTo>
                    <a:pt x="241" y="503"/>
                    <a:pt x="242" y="504"/>
                    <a:pt x="244" y="504"/>
                  </a:cubicBezTo>
                  <a:cubicBezTo>
                    <a:pt x="241" y="504"/>
                    <a:pt x="241" y="504"/>
                    <a:pt x="241" y="504"/>
                  </a:cubicBezTo>
                  <a:cubicBezTo>
                    <a:pt x="242" y="507"/>
                    <a:pt x="241" y="511"/>
                    <a:pt x="244" y="513"/>
                  </a:cubicBezTo>
                  <a:cubicBezTo>
                    <a:pt x="243" y="513"/>
                    <a:pt x="243" y="513"/>
                    <a:pt x="243" y="513"/>
                  </a:cubicBezTo>
                  <a:cubicBezTo>
                    <a:pt x="245" y="515"/>
                    <a:pt x="241" y="517"/>
                    <a:pt x="245" y="518"/>
                  </a:cubicBezTo>
                  <a:cubicBezTo>
                    <a:pt x="247" y="518"/>
                    <a:pt x="247" y="518"/>
                    <a:pt x="247" y="518"/>
                  </a:cubicBezTo>
                  <a:cubicBezTo>
                    <a:pt x="244" y="519"/>
                    <a:pt x="244" y="519"/>
                    <a:pt x="244" y="519"/>
                  </a:cubicBezTo>
                  <a:cubicBezTo>
                    <a:pt x="246" y="519"/>
                    <a:pt x="245" y="520"/>
                    <a:pt x="247" y="521"/>
                  </a:cubicBezTo>
                  <a:cubicBezTo>
                    <a:pt x="245" y="521"/>
                    <a:pt x="245" y="521"/>
                    <a:pt x="245" y="521"/>
                  </a:cubicBezTo>
                  <a:cubicBezTo>
                    <a:pt x="245" y="521"/>
                    <a:pt x="247" y="522"/>
                    <a:pt x="247" y="523"/>
                  </a:cubicBezTo>
                  <a:cubicBezTo>
                    <a:pt x="246" y="523"/>
                    <a:pt x="246" y="523"/>
                    <a:pt x="246" y="523"/>
                  </a:cubicBezTo>
                  <a:cubicBezTo>
                    <a:pt x="243" y="527"/>
                    <a:pt x="241" y="532"/>
                    <a:pt x="246" y="534"/>
                  </a:cubicBezTo>
                  <a:cubicBezTo>
                    <a:pt x="247" y="535"/>
                    <a:pt x="243" y="535"/>
                    <a:pt x="244" y="536"/>
                  </a:cubicBezTo>
                  <a:cubicBezTo>
                    <a:pt x="247" y="538"/>
                    <a:pt x="245" y="541"/>
                    <a:pt x="247" y="543"/>
                  </a:cubicBezTo>
                  <a:cubicBezTo>
                    <a:pt x="246" y="546"/>
                    <a:pt x="244" y="545"/>
                    <a:pt x="243" y="548"/>
                  </a:cubicBezTo>
                  <a:cubicBezTo>
                    <a:pt x="243" y="547"/>
                    <a:pt x="243" y="547"/>
                    <a:pt x="243" y="547"/>
                  </a:cubicBezTo>
                  <a:cubicBezTo>
                    <a:pt x="242" y="549"/>
                    <a:pt x="241" y="547"/>
                    <a:pt x="240" y="546"/>
                  </a:cubicBezTo>
                  <a:cubicBezTo>
                    <a:pt x="240" y="547"/>
                    <a:pt x="239" y="547"/>
                    <a:pt x="240" y="549"/>
                  </a:cubicBezTo>
                  <a:cubicBezTo>
                    <a:pt x="239" y="550"/>
                    <a:pt x="238" y="546"/>
                    <a:pt x="238" y="547"/>
                  </a:cubicBezTo>
                  <a:cubicBezTo>
                    <a:pt x="238" y="546"/>
                    <a:pt x="238" y="548"/>
                    <a:pt x="238" y="548"/>
                  </a:cubicBezTo>
                  <a:cubicBezTo>
                    <a:pt x="236" y="550"/>
                    <a:pt x="238" y="546"/>
                    <a:pt x="235" y="545"/>
                  </a:cubicBezTo>
                  <a:cubicBezTo>
                    <a:pt x="232" y="546"/>
                    <a:pt x="228" y="548"/>
                    <a:pt x="225" y="547"/>
                  </a:cubicBezTo>
                  <a:cubicBezTo>
                    <a:pt x="225" y="547"/>
                    <a:pt x="225" y="549"/>
                    <a:pt x="225" y="549"/>
                  </a:cubicBezTo>
                  <a:cubicBezTo>
                    <a:pt x="224" y="546"/>
                    <a:pt x="224" y="550"/>
                    <a:pt x="223" y="549"/>
                  </a:cubicBezTo>
                  <a:cubicBezTo>
                    <a:pt x="223" y="548"/>
                    <a:pt x="223" y="548"/>
                    <a:pt x="223" y="547"/>
                  </a:cubicBezTo>
                  <a:cubicBezTo>
                    <a:pt x="222" y="546"/>
                    <a:pt x="220" y="548"/>
                    <a:pt x="219" y="547"/>
                  </a:cubicBezTo>
                  <a:cubicBezTo>
                    <a:pt x="218" y="549"/>
                    <a:pt x="216" y="546"/>
                    <a:pt x="215" y="548"/>
                  </a:cubicBezTo>
                  <a:cubicBezTo>
                    <a:pt x="215" y="546"/>
                    <a:pt x="214" y="547"/>
                    <a:pt x="214" y="546"/>
                  </a:cubicBezTo>
                  <a:cubicBezTo>
                    <a:pt x="213" y="550"/>
                    <a:pt x="211" y="545"/>
                    <a:pt x="210" y="547"/>
                  </a:cubicBezTo>
                  <a:cubicBezTo>
                    <a:pt x="210" y="547"/>
                    <a:pt x="210" y="547"/>
                    <a:pt x="210" y="547"/>
                  </a:cubicBezTo>
                  <a:cubicBezTo>
                    <a:pt x="206" y="547"/>
                    <a:pt x="202" y="547"/>
                    <a:pt x="198" y="549"/>
                  </a:cubicBezTo>
                  <a:cubicBezTo>
                    <a:pt x="195" y="549"/>
                    <a:pt x="193" y="546"/>
                    <a:pt x="190" y="547"/>
                  </a:cubicBezTo>
                  <a:cubicBezTo>
                    <a:pt x="190" y="548"/>
                    <a:pt x="190" y="549"/>
                    <a:pt x="190" y="549"/>
                  </a:cubicBezTo>
                  <a:cubicBezTo>
                    <a:pt x="189" y="549"/>
                    <a:pt x="190" y="548"/>
                    <a:pt x="190" y="547"/>
                  </a:cubicBezTo>
                  <a:cubicBezTo>
                    <a:pt x="188" y="549"/>
                    <a:pt x="187" y="547"/>
                    <a:pt x="185" y="547"/>
                  </a:cubicBezTo>
                  <a:cubicBezTo>
                    <a:pt x="185" y="548"/>
                    <a:pt x="184" y="548"/>
                    <a:pt x="185" y="549"/>
                  </a:cubicBezTo>
                  <a:cubicBezTo>
                    <a:pt x="183" y="546"/>
                    <a:pt x="181" y="550"/>
                    <a:pt x="179" y="548"/>
                  </a:cubicBezTo>
                  <a:cubicBezTo>
                    <a:pt x="179" y="552"/>
                    <a:pt x="178" y="550"/>
                    <a:pt x="177" y="551"/>
                  </a:cubicBezTo>
                  <a:cubicBezTo>
                    <a:pt x="177" y="551"/>
                    <a:pt x="177" y="550"/>
                    <a:pt x="177" y="549"/>
                  </a:cubicBezTo>
                  <a:cubicBezTo>
                    <a:pt x="175" y="550"/>
                    <a:pt x="175" y="550"/>
                    <a:pt x="173" y="549"/>
                  </a:cubicBezTo>
                  <a:cubicBezTo>
                    <a:pt x="172" y="549"/>
                    <a:pt x="172" y="551"/>
                    <a:pt x="171" y="551"/>
                  </a:cubicBezTo>
                  <a:cubicBezTo>
                    <a:pt x="171" y="548"/>
                    <a:pt x="170" y="550"/>
                    <a:pt x="169" y="550"/>
                  </a:cubicBezTo>
                  <a:cubicBezTo>
                    <a:pt x="169" y="552"/>
                    <a:pt x="168" y="553"/>
                    <a:pt x="167" y="552"/>
                  </a:cubicBezTo>
                  <a:cubicBezTo>
                    <a:pt x="168" y="549"/>
                    <a:pt x="168" y="549"/>
                    <a:pt x="168" y="549"/>
                  </a:cubicBezTo>
                  <a:cubicBezTo>
                    <a:pt x="165" y="551"/>
                    <a:pt x="162" y="548"/>
                    <a:pt x="159" y="551"/>
                  </a:cubicBezTo>
                  <a:cubicBezTo>
                    <a:pt x="159" y="549"/>
                    <a:pt x="159" y="549"/>
                    <a:pt x="159" y="549"/>
                  </a:cubicBezTo>
                  <a:cubicBezTo>
                    <a:pt x="156" y="550"/>
                    <a:pt x="154" y="548"/>
                    <a:pt x="151" y="549"/>
                  </a:cubicBezTo>
                  <a:cubicBezTo>
                    <a:pt x="150" y="548"/>
                    <a:pt x="150" y="547"/>
                    <a:pt x="149" y="547"/>
                  </a:cubicBezTo>
                  <a:cubicBezTo>
                    <a:pt x="148" y="548"/>
                    <a:pt x="148" y="548"/>
                    <a:pt x="146" y="549"/>
                  </a:cubicBezTo>
                  <a:cubicBezTo>
                    <a:pt x="146" y="549"/>
                    <a:pt x="146" y="548"/>
                    <a:pt x="147" y="547"/>
                  </a:cubicBezTo>
                  <a:cubicBezTo>
                    <a:pt x="146" y="546"/>
                    <a:pt x="147" y="544"/>
                    <a:pt x="145" y="545"/>
                  </a:cubicBezTo>
                  <a:cubicBezTo>
                    <a:pt x="146" y="545"/>
                    <a:pt x="146" y="545"/>
                    <a:pt x="146" y="545"/>
                  </a:cubicBezTo>
                  <a:cubicBezTo>
                    <a:pt x="145" y="545"/>
                    <a:pt x="143" y="545"/>
                    <a:pt x="144" y="544"/>
                  </a:cubicBezTo>
                  <a:cubicBezTo>
                    <a:pt x="143" y="544"/>
                    <a:pt x="142" y="543"/>
                    <a:pt x="140" y="544"/>
                  </a:cubicBezTo>
                  <a:cubicBezTo>
                    <a:pt x="140" y="543"/>
                    <a:pt x="143" y="543"/>
                    <a:pt x="141" y="543"/>
                  </a:cubicBezTo>
                  <a:cubicBezTo>
                    <a:pt x="143" y="543"/>
                    <a:pt x="143" y="543"/>
                    <a:pt x="143" y="543"/>
                  </a:cubicBezTo>
                  <a:cubicBezTo>
                    <a:pt x="143" y="541"/>
                    <a:pt x="142" y="539"/>
                    <a:pt x="142" y="537"/>
                  </a:cubicBezTo>
                  <a:cubicBezTo>
                    <a:pt x="145" y="537"/>
                    <a:pt x="142" y="534"/>
                    <a:pt x="144" y="534"/>
                  </a:cubicBezTo>
                  <a:cubicBezTo>
                    <a:pt x="143" y="533"/>
                    <a:pt x="146" y="532"/>
                    <a:pt x="143" y="530"/>
                  </a:cubicBezTo>
                  <a:cubicBezTo>
                    <a:pt x="144" y="531"/>
                    <a:pt x="144" y="531"/>
                    <a:pt x="144" y="531"/>
                  </a:cubicBezTo>
                  <a:cubicBezTo>
                    <a:pt x="145" y="530"/>
                    <a:pt x="146" y="528"/>
                    <a:pt x="147" y="527"/>
                  </a:cubicBezTo>
                  <a:cubicBezTo>
                    <a:pt x="148" y="527"/>
                    <a:pt x="146" y="526"/>
                    <a:pt x="146" y="525"/>
                  </a:cubicBezTo>
                  <a:cubicBezTo>
                    <a:pt x="147" y="525"/>
                    <a:pt x="147" y="525"/>
                    <a:pt x="147" y="525"/>
                  </a:cubicBezTo>
                  <a:cubicBezTo>
                    <a:pt x="147" y="524"/>
                    <a:pt x="145" y="523"/>
                    <a:pt x="145" y="522"/>
                  </a:cubicBezTo>
                  <a:cubicBezTo>
                    <a:pt x="146" y="522"/>
                    <a:pt x="145" y="521"/>
                    <a:pt x="146" y="521"/>
                  </a:cubicBezTo>
                  <a:cubicBezTo>
                    <a:pt x="146" y="522"/>
                    <a:pt x="147" y="523"/>
                    <a:pt x="149" y="525"/>
                  </a:cubicBezTo>
                  <a:cubicBezTo>
                    <a:pt x="150" y="525"/>
                    <a:pt x="147" y="522"/>
                    <a:pt x="149" y="523"/>
                  </a:cubicBezTo>
                  <a:cubicBezTo>
                    <a:pt x="150" y="522"/>
                    <a:pt x="150" y="521"/>
                    <a:pt x="149" y="520"/>
                  </a:cubicBezTo>
                  <a:cubicBezTo>
                    <a:pt x="149" y="521"/>
                    <a:pt x="150" y="520"/>
                    <a:pt x="150" y="521"/>
                  </a:cubicBezTo>
                  <a:cubicBezTo>
                    <a:pt x="151" y="521"/>
                    <a:pt x="151" y="520"/>
                    <a:pt x="151" y="520"/>
                  </a:cubicBezTo>
                  <a:cubicBezTo>
                    <a:pt x="150" y="520"/>
                    <a:pt x="150" y="520"/>
                    <a:pt x="150" y="520"/>
                  </a:cubicBezTo>
                  <a:cubicBezTo>
                    <a:pt x="149" y="519"/>
                    <a:pt x="150" y="518"/>
                    <a:pt x="148" y="517"/>
                  </a:cubicBezTo>
                  <a:cubicBezTo>
                    <a:pt x="148" y="517"/>
                    <a:pt x="149" y="518"/>
                    <a:pt x="148" y="518"/>
                  </a:cubicBezTo>
                  <a:cubicBezTo>
                    <a:pt x="147" y="517"/>
                    <a:pt x="148" y="516"/>
                    <a:pt x="149" y="516"/>
                  </a:cubicBezTo>
                  <a:cubicBezTo>
                    <a:pt x="150" y="517"/>
                    <a:pt x="150" y="519"/>
                    <a:pt x="151" y="519"/>
                  </a:cubicBezTo>
                  <a:cubicBezTo>
                    <a:pt x="150" y="515"/>
                    <a:pt x="150" y="515"/>
                    <a:pt x="150" y="515"/>
                  </a:cubicBezTo>
                  <a:cubicBezTo>
                    <a:pt x="150" y="516"/>
                    <a:pt x="149" y="516"/>
                    <a:pt x="148" y="515"/>
                  </a:cubicBezTo>
                  <a:cubicBezTo>
                    <a:pt x="148" y="516"/>
                    <a:pt x="148" y="516"/>
                    <a:pt x="148" y="516"/>
                  </a:cubicBezTo>
                  <a:cubicBezTo>
                    <a:pt x="147" y="515"/>
                    <a:pt x="147" y="515"/>
                    <a:pt x="147" y="515"/>
                  </a:cubicBezTo>
                  <a:cubicBezTo>
                    <a:pt x="147" y="516"/>
                    <a:pt x="145" y="516"/>
                    <a:pt x="145" y="517"/>
                  </a:cubicBezTo>
                  <a:cubicBezTo>
                    <a:pt x="147" y="518"/>
                    <a:pt x="147" y="518"/>
                    <a:pt x="147" y="518"/>
                  </a:cubicBezTo>
                  <a:cubicBezTo>
                    <a:pt x="146" y="519"/>
                    <a:pt x="147" y="521"/>
                    <a:pt x="146" y="520"/>
                  </a:cubicBezTo>
                  <a:cubicBezTo>
                    <a:pt x="145" y="519"/>
                    <a:pt x="145" y="519"/>
                    <a:pt x="144" y="519"/>
                  </a:cubicBezTo>
                  <a:cubicBezTo>
                    <a:pt x="144" y="519"/>
                    <a:pt x="144" y="519"/>
                    <a:pt x="144" y="519"/>
                  </a:cubicBezTo>
                  <a:cubicBezTo>
                    <a:pt x="142" y="518"/>
                    <a:pt x="142" y="518"/>
                    <a:pt x="142" y="518"/>
                  </a:cubicBezTo>
                  <a:cubicBezTo>
                    <a:pt x="145" y="520"/>
                    <a:pt x="142" y="520"/>
                    <a:pt x="142" y="521"/>
                  </a:cubicBezTo>
                  <a:cubicBezTo>
                    <a:pt x="142" y="520"/>
                    <a:pt x="142" y="520"/>
                    <a:pt x="142" y="520"/>
                  </a:cubicBezTo>
                  <a:cubicBezTo>
                    <a:pt x="140" y="521"/>
                    <a:pt x="143" y="521"/>
                    <a:pt x="143" y="522"/>
                  </a:cubicBezTo>
                  <a:cubicBezTo>
                    <a:pt x="142" y="522"/>
                    <a:pt x="140" y="520"/>
                    <a:pt x="139" y="520"/>
                  </a:cubicBezTo>
                  <a:cubicBezTo>
                    <a:pt x="138" y="521"/>
                    <a:pt x="139" y="524"/>
                    <a:pt x="137" y="524"/>
                  </a:cubicBezTo>
                  <a:cubicBezTo>
                    <a:pt x="136" y="525"/>
                    <a:pt x="137" y="526"/>
                    <a:pt x="137" y="528"/>
                  </a:cubicBezTo>
                  <a:cubicBezTo>
                    <a:pt x="137" y="529"/>
                    <a:pt x="135" y="527"/>
                    <a:pt x="136" y="528"/>
                  </a:cubicBezTo>
                  <a:cubicBezTo>
                    <a:pt x="135" y="527"/>
                    <a:pt x="134" y="527"/>
                    <a:pt x="133" y="527"/>
                  </a:cubicBezTo>
                  <a:cubicBezTo>
                    <a:pt x="134" y="527"/>
                    <a:pt x="132" y="528"/>
                    <a:pt x="135" y="529"/>
                  </a:cubicBezTo>
                  <a:cubicBezTo>
                    <a:pt x="133" y="529"/>
                    <a:pt x="132" y="532"/>
                    <a:pt x="133" y="533"/>
                  </a:cubicBezTo>
                  <a:cubicBezTo>
                    <a:pt x="133" y="533"/>
                    <a:pt x="131" y="532"/>
                    <a:pt x="130" y="532"/>
                  </a:cubicBezTo>
                  <a:cubicBezTo>
                    <a:pt x="131" y="534"/>
                    <a:pt x="132" y="535"/>
                    <a:pt x="131" y="536"/>
                  </a:cubicBezTo>
                  <a:cubicBezTo>
                    <a:pt x="133" y="537"/>
                    <a:pt x="133" y="536"/>
                    <a:pt x="135" y="537"/>
                  </a:cubicBezTo>
                  <a:cubicBezTo>
                    <a:pt x="135" y="537"/>
                    <a:pt x="136" y="537"/>
                    <a:pt x="136" y="537"/>
                  </a:cubicBezTo>
                  <a:cubicBezTo>
                    <a:pt x="134" y="537"/>
                    <a:pt x="131" y="537"/>
                    <a:pt x="131" y="538"/>
                  </a:cubicBezTo>
                  <a:cubicBezTo>
                    <a:pt x="128" y="538"/>
                    <a:pt x="132" y="536"/>
                    <a:pt x="129" y="536"/>
                  </a:cubicBezTo>
                  <a:cubicBezTo>
                    <a:pt x="126" y="535"/>
                    <a:pt x="127" y="533"/>
                    <a:pt x="128" y="533"/>
                  </a:cubicBezTo>
                  <a:cubicBezTo>
                    <a:pt x="126" y="531"/>
                    <a:pt x="128" y="533"/>
                    <a:pt x="126" y="533"/>
                  </a:cubicBezTo>
                  <a:cubicBezTo>
                    <a:pt x="126" y="534"/>
                    <a:pt x="127" y="535"/>
                    <a:pt x="127" y="536"/>
                  </a:cubicBezTo>
                  <a:cubicBezTo>
                    <a:pt x="128" y="537"/>
                    <a:pt x="128" y="536"/>
                    <a:pt x="129" y="537"/>
                  </a:cubicBezTo>
                  <a:cubicBezTo>
                    <a:pt x="131" y="539"/>
                    <a:pt x="127" y="539"/>
                    <a:pt x="127" y="539"/>
                  </a:cubicBezTo>
                  <a:cubicBezTo>
                    <a:pt x="126" y="538"/>
                    <a:pt x="126" y="538"/>
                    <a:pt x="126" y="538"/>
                  </a:cubicBezTo>
                  <a:cubicBezTo>
                    <a:pt x="125" y="539"/>
                    <a:pt x="127" y="540"/>
                    <a:pt x="127" y="541"/>
                  </a:cubicBezTo>
                  <a:cubicBezTo>
                    <a:pt x="124" y="541"/>
                    <a:pt x="126" y="539"/>
                    <a:pt x="124" y="538"/>
                  </a:cubicBezTo>
                  <a:cubicBezTo>
                    <a:pt x="122" y="539"/>
                    <a:pt x="122" y="539"/>
                    <a:pt x="122" y="539"/>
                  </a:cubicBezTo>
                  <a:cubicBezTo>
                    <a:pt x="122" y="542"/>
                    <a:pt x="125" y="540"/>
                    <a:pt x="124" y="542"/>
                  </a:cubicBezTo>
                  <a:cubicBezTo>
                    <a:pt x="123" y="542"/>
                    <a:pt x="123" y="542"/>
                    <a:pt x="123" y="542"/>
                  </a:cubicBezTo>
                  <a:cubicBezTo>
                    <a:pt x="124" y="543"/>
                    <a:pt x="124" y="543"/>
                    <a:pt x="124" y="543"/>
                  </a:cubicBezTo>
                  <a:cubicBezTo>
                    <a:pt x="125" y="543"/>
                    <a:pt x="127" y="543"/>
                    <a:pt x="126" y="542"/>
                  </a:cubicBezTo>
                  <a:cubicBezTo>
                    <a:pt x="130" y="542"/>
                    <a:pt x="127" y="543"/>
                    <a:pt x="128" y="544"/>
                  </a:cubicBezTo>
                  <a:cubicBezTo>
                    <a:pt x="130" y="545"/>
                    <a:pt x="127" y="544"/>
                    <a:pt x="129" y="543"/>
                  </a:cubicBezTo>
                  <a:cubicBezTo>
                    <a:pt x="131" y="543"/>
                    <a:pt x="131" y="544"/>
                    <a:pt x="131" y="545"/>
                  </a:cubicBezTo>
                  <a:cubicBezTo>
                    <a:pt x="132" y="546"/>
                    <a:pt x="130" y="546"/>
                    <a:pt x="129" y="547"/>
                  </a:cubicBezTo>
                  <a:cubicBezTo>
                    <a:pt x="128" y="546"/>
                    <a:pt x="128" y="545"/>
                    <a:pt x="129" y="545"/>
                  </a:cubicBezTo>
                  <a:cubicBezTo>
                    <a:pt x="127" y="544"/>
                    <a:pt x="125" y="547"/>
                    <a:pt x="124" y="546"/>
                  </a:cubicBezTo>
                  <a:cubicBezTo>
                    <a:pt x="123" y="548"/>
                    <a:pt x="125" y="547"/>
                    <a:pt x="126" y="548"/>
                  </a:cubicBezTo>
                  <a:cubicBezTo>
                    <a:pt x="126" y="547"/>
                    <a:pt x="128" y="547"/>
                    <a:pt x="128" y="547"/>
                  </a:cubicBezTo>
                  <a:cubicBezTo>
                    <a:pt x="133" y="548"/>
                    <a:pt x="125" y="549"/>
                    <a:pt x="127" y="551"/>
                  </a:cubicBezTo>
                  <a:cubicBezTo>
                    <a:pt x="130" y="550"/>
                    <a:pt x="132" y="552"/>
                    <a:pt x="134" y="549"/>
                  </a:cubicBezTo>
                  <a:cubicBezTo>
                    <a:pt x="135" y="549"/>
                    <a:pt x="136" y="550"/>
                    <a:pt x="136" y="550"/>
                  </a:cubicBezTo>
                  <a:cubicBezTo>
                    <a:pt x="134" y="551"/>
                    <a:pt x="135" y="552"/>
                    <a:pt x="133" y="552"/>
                  </a:cubicBezTo>
                  <a:cubicBezTo>
                    <a:pt x="133" y="553"/>
                    <a:pt x="133" y="553"/>
                    <a:pt x="133" y="553"/>
                  </a:cubicBezTo>
                  <a:cubicBezTo>
                    <a:pt x="130" y="553"/>
                    <a:pt x="130" y="553"/>
                    <a:pt x="130" y="553"/>
                  </a:cubicBezTo>
                  <a:cubicBezTo>
                    <a:pt x="130" y="554"/>
                    <a:pt x="129" y="557"/>
                    <a:pt x="129" y="558"/>
                  </a:cubicBezTo>
                  <a:cubicBezTo>
                    <a:pt x="130" y="558"/>
                    <a:pt x="130" y="556"/>
                    <a:pt x="131" y="557"/>
                  </a:cubicBezTo>
                  <a:cubicBezTo>
                    <a:pt x="130" y="557"/>
                    <a:pt x="130" y="559"/>
                    <a:pt x="131" y="559"/>
                  </a:cubicBezTo>
                  <a:cubicBezTo>
                    <a:pt x="130" y="558"/>
                    <a:pt x="133" y="557"/>
                    <a:pt x="134" y="557"/>
                  </a:cubicBezTo>
                  <a:cubicBezTo>
                    <a:pt x="134" y="558"/>
                    <a:pt x="134" y="560"/>
                    <a:pt x="133" y="560"/>
                  </a:cubicBezTo>
                  <a:cubicBezTo>
                    <a:pt x="131" y="561"/>
                    <a:pt x="131" y="561"/>
                    <a:pt x="131" y="561"/>
                  </a:cubicBezTo>
                  <a:cubicBezTo>
                    <a:pt x="133" y="560"/>
                    <a:pt x="131" y="562"/>
                    <a:pt x="132" y="562"/>
                  </a:cubicBezTo>
                  <a:cubicBezTo>
                    <a:pt x="133" y="561"/>
                    <a:pt x="135" y="560"/>
                    <a:pt x="136" y="559"/>
                  </a:cubicBezTo>
                  <a:cubicBezTo>
                    <a:pt x="137" y="559"/>
                    <a:pt x="136" y="561"/>
                    <a:pt x="137" y="561"/>
                  </a:cubicBezTo>
                  <a:cubicBezTo>
                    <a:pt x="135" y="561"/>
                    <a:pt x="135" y="561"/>
                    <a:pt x="135" y="561"/>
                  </a:cubicBezTo>
                  <a:cubicBezTo>
                    <a:pt x="136" y="562"/>
                    <a:pt x="133" y="564"/>
                    <a:pt x="135" y="564"/>
                  </a:cubicBezTo>
                  <a:cubicBezTo>
                    <a:pt x="136" y="563"/>
                    <a:pt x="136" y="563"/>
                    <a:pt x="136" y="563"/>
                  </a:cubicBezTo>
                  <a:cubicBezTo>
                    <a:pt x="136" y="564"/>
                    <a:pt x="136" y="564"/>
                    <a:pt x="135" y="564"/>
                  </a:cubicBezTo>
                  <a:close/>
                  <a:moveTo>
                    <a:pt x="181" y="303"/>
                  </a:moveTo>
                  <a:cubicBezTo>
                    <a:pt x="181" y="303"/>
                    <a:pt x="181" y="303"/>
                    <a:pt x="181" y="303"/>
                  </a:cubicBezTo>
                  <a:cubicBezTo>
                    <a:pt x="181" y="303"/>
                    <a:pt x="181" y="303"/>
                    <a:pt x="181" y="303"/>
                  </a:cubicBezTo>
                  <a:cubicBezTo>
                    <a:pt x="181" y="303"/>
                    <a:pt x="181" y="303"/>
                    <a:pt x="181" y="303"/>
                  </a:cubicBezTo>
                  <a:close/>
                  <a:moveTo>
                    <a:pt x="191" y="308"/>
                  </a:moveTo>
                  <a:cubicBezTo>
                    <a:pt x="190" y="307"/>
                    <a:pt x="190" y="306"/>
                    <a:pt x="190" y="306"/>
                  </a:cubicBezTo>
                  <a:cubicBezTo>
                    <a:pt x="191" y="308"/>
                    <a:pt x="191" y="308"/>
                    <a:pt x="191" y="308"/>
                  </a:cubicBezTo>
                  <a:cubicBezTo>
                    <a:pt x="191" y="308"/>
                    <a:pt x="191" y="308"/>
                    <a:pt x="191" y="308"/>
                  </a:cubicBezTo>
                  <a:close/>
                  <a:moveTo>
                    <a:pt x="199" y="323"/>
                  </a:moveTo>
                  <a:cubicBezTo>
                    <a:pt x="199" y="323"/>
                    <a:pt x="199" y="323"/>
                    <a:pt x="199" y="324"/>
                  </a:cubicBezTo>
                  <a:cubicBezTo>
                    <a:pt x="199" y="324"/>
                    <a:pt x="199" y="324"/>
                    <a:pt x="199" y="324"/>
                  </a:cubicBezTo>
                  <a:cubicBezTo>
                    <a:pt x="199" y="324"/>
                    <a:pt x="199" y="324"/>
                    <a:pt x="199" y="324"/>
                  </a:cubicBezTo>
                  <a:cubicBezTo>
                    <a:pt x="199" y="324"/>
                    <a:pt x="200" y="324"/>
                    <a:pt x="200" y="324"/>
                  </a:cubicBezTo>
                  <a:cubicBezTo>
                    <a:pt x="200" y="324"/>
                    <a:pt x="200" y="324"/>
                    <a:pt x="200" y="324"/>
                  </a:cubicBezTo>
                  <a:cubicBezTo>
                    <a:pt x="198" y="324"/>
                    <a:pt x="198" y="324"/>
                    <a:pt x="199" y="323"/>
                  </a:cubicBezTo>
                  <a:close/>
                  <a:moveTo>
                    <a:pt x="198" y="307"/>
                  </a:moveTo>
                  <a:cubicBezTo>
                    <a:pt x="198" y="307"/>
                    <a:pt x="198" y="307"/>
                    <a:pt x="198" y="307"/>
                  </a:cubicBezTo>
                  <a:cubicBezTo>
                    <a:pt x="198" y="307"/>
                    <a:pt x="198" y="306"/>
                    <a:pt x="198" y="306"/>
                  </a:cubicBezTo>
                  <a:cubicBezTo>
                    <a:pt x="198" y="307"/>
                    <a:pt x="198" y="307"/>
                    <a:pt x="198" y="307"/>
                  </a:cubicBezTo>
                  <a:cubicBezTo>
                    <a:pt x="197" y="308"/>
                    <a:pt x="197" y="304"/>
                    <a:pt x="197" y="307"/>
                  </a:cubicBezTo>
                  <a:cubicBezTo>
                    <a:pt x="197" y="305"/>
                    <a:pt x="197" y="305"/>
                    <a:pt x="197" y="305"/>
                  </a:cubicBezTo>
                  <a:cubicBezTo>
                    <a:pt x="196" y="308"/>
                    <a:pt x="196" y="304"/>
                    <a:pt x="196" y="306"/>
                  </a:cubicBezTo>
                  <a:cubicBezTo>
                    <a:pt x="196" y="306"/>
                    <a:pt x="196" y="306"/>
                    <a:pt x="196" y="306"/>
                  </a:cubicBezTo>
                  <a:cubicBezTo>
                    <a:pt x="195" y="305"/>
                    <a:pt x="194" y="309"/>
                    <a:pt x="194" y="307"/>
                  </a:cubicBezTo>
                  <a:cubicBezTo>
                    <a:pt x="194" y="307"/>
                    <a:pt x="193" y="307"/>
                    <a:pt x="193" y="309"/>
                  </a:cubicBezTo>
                  <a:cubicBezTo>
                    <a:pt x="193" y="307"/>
                    <a:pt x="193" y="307"/>
                    <a:pt x="193" y="307"/>
                  </a:cubicBezTo>
                  <a:cubicBezTo>
                    <a:pt x="192" y="307"/>
                    <a:pt x="192" y="307"/>
                    <a:pt x="191" y="308"/>
                  </a:cubicBezTo>
                  <a:cubicBezTo>
                    <a:pt x="191" y="307"/>
                    <a:pt x="191" y="307"/>
                    <a:pt x="191" y="307"/>
                  </a:cubicBezTo>
                  <a:cubicBezTo>
                    <a:pt x="190" y="306"/>
                    <a:pt x="189" y="304"/>
                    <a:pt x="189" y="304"/>
                  </a:cubicBezTo>
                  <a:cubicBezTo>
                    <a:pt x="188" y="302"/>
                    <a:pt x="189" y="304"/>
                    <a:pt x="189" y="303"/>
                  </a:cubicBezTo>
                  <a:cubicBezTo>
                    <a:pt x="189" y="302"/>
                    <a:pt x="189" y="303"/>
                    <a:pt x="188" y="302"/>
                  </a:cubicBezTo>
                  <a:cubicBezTo>
                    <a:pt x="188" y="300"/>
                    <a:pt x="188" y="300"/>
                    <a:pt x="188" y="300"/>
                  </a:cubicBezTo>
                  <a:cubicBezTo>
                    <a:pt x="188" y="300"/>
                    <a:pt x="189" y="302"/>
                    <a:pt x="190" y="303"/>
                  </a:cubicBezTo>
                  <a:cubicBezTo>
                    <a:pt x="190" y="303"/>
                    <a:pt x="190" y="303"/>
                    <a:pt x="189" y="302"/>
                  </a:cubicBezTo>
                  <a:cubicBezTo>
                    <a:pt x="190" y="304"/>
                    <a:pt x="191" y="305"/>
                    <a:pt x="191" y="307"/>
                  </a:cubicBezTo>
                  <a:cubicBezTo>
                    <a:pt x="192" y="308"/>
                    <a:pt x="190" y="305"/>
                    <a:pt x="191" y="305"/>
                  </a:cubicBezTo>
                  <a:cubicBezTo>
                    <a:pt x="191" y="306"/>
                    <a:pt x="190" y="304"/>
                    <a:pt x="190" y="303"/>
                  </a:cubicBezTo>
                  <a:cubicBezTo>
                    <a:pt x="188" y="298"/>
                    <a:pt x="192" y="306"/>
                    <a:pt x="192" y="305"/>
                  </a:cubicBezTo>
                  <a:cubicBezTo>
                    <a:pt x="190" y="302"/>
                    <a:pt x="191" y="301"/>
                    <a:pt x="189" y="298"/>
                  </a:cubicBezTo>
                  <a:cubicBezTo>
                    <a:pt x="189" y="297"/>
                    <a:pt x="189" y="296"/>
                    <a:pt x="189" y="297"/>
                  </a:cubicBezTo>
                  <a:cubicBezTo>
                    <a:pt x="190" y="299"/>
                    <a:pt x="190" y="298"/>
                    <a:pt x="190" y="300"/>
                  </a:cubicBezTo>
                  <a:cubicBezTo>
                    <a:pt x="191" y="300"/>
                    <a:pt x="191" y="300"/>
                    <a:pt x="191" y="300"/>
                  </a:cubicBezTo>
                  <a:cubicBezTo>
                    <a:pt x="191" y="302"/>
                    <a:pt x="191" y="302"/>
                    <a:pt x="191" y="302"/>
                  </a:cubicBezTo>
                  <a:cubicBezTo>
                    <a:pt x="193" y="306"/>
                    <a:pt x="193" y="306"/>
                    <a:pt x="193" y="306"/>
                  </a:cubicBezTo>
                  <a:cubicBezTo>
                    <a:pt x="193" y="305"/>
                    <a:pt x="192" y="304"/>
                    <a:pt x="193" y="303"/>
                  </a:cubicBezTo>
                  <a:cubicBezTo>
                    <a:pt x="193" y="304"/>
                    <a:pt x="193" y="305"/>
                    <a:pt x="193" y="305"/>
                  </a:cubicBezTo>
                  <a:cubicBezTo>
                    <a:pt x="193" y="304"/>
                    <a:pt x="192" y="302"/>
                    <a:pt x="192" y="302"/>
                  </a:cubicBezTo>
                  <a:cubicBezTo>
                    <a:pt x="193" y="301"/>
                    <a:pt x="194" y="303"/>
                    <a:pt x="194" y="304"/>
                  </a:cubicBezTo>
                  <a:cubicBezTo>
                    <a:pt x="194" y="306"/>
                    <a:pt x="194" y="306"/>
                    <a:pt x="194" y="306"/>
                  </a:cubicBezTo>
                  <a:cubicBezTo>
                    <a:pt x="194" y="304"/>
                    <a:pt x="194" y="306"/>
                    <a:pt x="194" y="306"/>
                  </a:cubicBezTo>
                  <a:cubicBezTo>
                    <a:pt x="194" y="304"/>
                    <a:pt x="194" y="303"/>
                    <a:pt x="193" y="301"/>
                  </a:cubicBezTo>
                  <a:cubicBezTo>
                    <a:pt x="193" y="301"/>
                    <a:pt x="194" y="302"/>
                    <a:pt x="194" y="302"/>
                  </a:cubicBezTo>
                  <a:cubicBezTo>
                    <a:pt x="194" y="303"/>
                    <a:pt x="194" y="303"/>
                    <a:pt x="194" y="303"/>
                  </a:cubicBezTo>
                  <a:cubicBezTo>
                    <a:pt x="194" y="303"/>
                    <a:pt x="195" y="306"/>
                    <a:pt x="195" y="305"/>
                  </a:cubicBezTo>
                  <a:cubicBezTo>
                    <a:pt x="195" y="304"/>
                    <a:pt x="195" y="304"/>
                    <a:pt x="195" y="304"/>
                  </a:cubicBezTo>
                  <a:cubicBezTo>
                    <a:pt x="195" y="304"/>
                    <a:pt x="195" y="305"/>
                    <a:pt x="195" y="305"/>
                  </a:cubicBezTo>
                  <a:cubicBezTo>
                    <a:pt x="195" y="304"/>
                    <a:pt x="195" y="304"/>
                    <a:pt x="195" y="304"/>
                  </a:cubicBezTo>
                  <a:cubicBezTo>
                    <a:pt x="196" y="305"/>
                    <a:pt x="196" y="305"/>
                    <a:pt x="196" y="305"/>
                  </a:cubicBezTo>
                  <a:cubicBezTo>
                    <a:pt x="196" y="304"/>
                    <a:pt x="195" y="302"/>
                    <a:pt x="196" y="304"/>
                  </a:cubicBezTo>
                  <a:cubicBezTo>
                    <a:pt x="195" y="301"/>
                    <a:pt x="196" y="304"/>
                    <a:pt x="195" y="303"/>
                  </a:cubicBezTo>
                  <a:cubicBezTo>
                    <a:pt x="194" y="301"/>
                    <a:pt x="195" y="301"/>
                    <a:pt x="195" y="301"/>
                  </a:cubicBezTo>
                  <a:cubicBezTo>
                    <a:pt x="196" y="303"/>
                    <a:pt x="195" y="301"/>
                    <a:pt x="196" y="301"/>
                  </a:cubicBezTo>
                  <a:cubicBezTo>
                    <a:pt x="196" y="302"/>
                    <a:pt x="196" y="302"/>
                    <a:pt x="196" y="303"/>
                  </a:cubicBezTo>
                  <a:cubicBezTo>
                    <a:pt x="196" y="301"/>
                    <a:pt x="196" y="301"/>
                    <a:pt x="196" y="301"/>
                  </a:cubicBezTo>
                  <a:cubicBezTo>
                    <a:pt x="197" y="304"/>
                    <a:pt x="196" y="300"/>
                    <a:pt x="197" y="301"/>
                  </a:cubicBezTo>
                  <a:cubicBezTo>
                    <a:pt x="197" y="302"/>
                    <a:pt x="197" y="303"/>
                    <a:pt x="198" y="304"/>
                  </a:cubicBezTo>
                  <a:cubicBezTo>
                    <a:pt x="197" y="301"/>
                    <a:pt x="197" y="301"/>
                    <a:pt x="196" y="299"/>
                  </a:cubicBezTo>
                  <a:cubicBezTo>
                    <a:pt x="197" y="300"/>
                    <a:pt x="197" y="302"/>
                    <a:pt x="198" y="304"/>
                  </a:cubicBezTo>
                  <a:cubicBezTo>
                    <a:pt x="198" y="302"/>
                    <a:pt x="199" y="305"/>
                    <a:pt x="198" y="302"/>
                  </a:cubicBezTo>
                  <a:cubicBezTo>
                    <a:pt x="198" y="302"/>
                    <a:pt x="198" y="301"/>
                    <a:pt x="197" y="300"/>
                  </a:cubicBezTo>
                  <a:cubicBezTo>
                    <a:pt x="198" y="300"/>
                    <a:pt x="198" y="301"/>
                    <a:pt x="198" y="302"/>
                  </a:cubicBezTo>
                  <a:cubicBezTo>
                    <a:pt x="198" y="301"/>
                    <a:pt x="198" y="299"/>
                    <a:pt x="198" y="299"/>
                  </a:cubicBezTo>
                  <a:cubicBezTo>
                    <a:pt x="198" y="299"/>
                    <a:pt x="198" y="296"/>
                    <a:pt x="198" y="298"/>
                  </a:cubicBezTo>
                  <a:cubicBezTo>
                    <a:pt x="199" y="300"/>
                    <a:pt x="198" y="299"/>
                    <a:pt x="198" y="300"/>
                  </a:cubicBezTo>
                  <a:cubicBezTo>
                    <a:pt x="199" y="300"/>
                    <a:pt x="198" y="296"/>
                    <a:pt x="198" y="295"/>
                  </a:cubicBezTo>
                  <a:cubicBezTo>
                    <a:pt x="198" y="294"/>
                    <a:pt x="197" y="291"/>
                    <a:pt x="197" y="290"/>
                  </a:cubicBezTo>
                  <a:cubicBezTo>
                    <a:pt x="198" y="291"/>
                    <a:pt x="197" y="291"/>
                    <a:pt x="198" y="293"/>
                  </a:cubicBezTo>
                  <a:cubicBezTo>
                    <a:pt x="198" y="293"/>
                    <a:pt x="198" y="293"/>
                    <a:pt x="198" y="293"/>
                  </a:cubicBezTo>
                  <a:cubicBezTo>
                    <a:pt x="199" y="296"/>
                    <a:pt x="198" y="298"/>
                    <a:pt x="199" y="300"/>
                  </a:cubicBezTo>
                  <a:cubicBezTo>
                    <a:pt x="199" y="299"/>
                    <a:pt x="199" y="299"/>
                    <a:pt x="199" y="299"/>
                  </a:cubicBezTo>
                  <a:cubicBezTo>
                    <a:pt x="200" y="302"/>
                    <a:pt x="200" y="302"/>
                    <a:pt x="200" y="302"/>
                  </a:cubicBezTo>
                  <a:cubicBezTo>
                    <a:pt x="200" y="300"/>
                    <a:pt x="200" y="301"/>
                    <a:pt x="200" y="301"/>
                  </a:cubicBezTo>
                  <a:cubicBezTo>
                    <a:pt x="200" y="299"/>
                    <a:pt x="200" y="302"/>
                    <a:pt x="200" y="300"/>
                  </a:cubicBezTo>
                  <a:cubicBezTo>
                    <a:pt x="200" y="300"/>
                    <a:pt x="200" y="297"/>
                    <a:pt x="200" y="298"/>
                  </a:cubicBezTo>
                  <a:cubicBezTo>
                    <a:pt x="201" y="301"/>
                    <a:pt x="201" y="301"/>
                    <a:pt x="201" y="301"/>
                  </a:cubicBezTo>
                  <a:cubicBezTo>
                    <a:pt x="201" y="302"/>
                    <a:pt x="201" y="299"/>
                    <a:pt x="201" y="300"/>
                  </a:cubicBezTo>
                  <a:cubicBezTo>
                    <a:pt x="201" y="301"/>
                    <a:pt x="201" y="301"/>
                    <a:pt x="201" y="301"/>
                  </a:cubicBezTo>
                  <a:cubicBezTo>
                    <a:pt x="202" y="301"/>
                    <a:pt x="203" y="301"/>
                    <a:pt x="204" y="297"/>
                  </a:cubicBezTo>
                  <a:cubicBezTo>
                    <a:pt x="204" y="298"/>
                    <a:pt x="204" y="299"/>
                    <a:pt x="205" y="300"/>
                  </a:cubicBezTo>
                  <a:cubicBezTo>
                    <a:pt x="205" y="299"/>
                    <a:pt x="205" y="298"/>
                    <a:pt x="205" y="298"/>
                  </a:cubicBezTo>
                  <a:cubicBezTo>
                    <a:pt x="205" y="300"/>
                    <a:pt x="205" y="300"/>
                    <a:pt x="205" y="300"/>
                  </a:cubicBezTo>
                  <a:cubicBezTo>
                    <a:pt x="206" y="301"/>
                    <a:pt x="206" y="299"/>
                    <a:pt x="206" y="298"/>
                  </a:cubicBezTo>
                  <a:cubicBezTo>
                    <a:pt x="206" y="299"/>
                    <a:pt x="206" y="299"/>
                    <a:pt x="206" y="299"/>
                  </a:cubicBezTo>
                  <a:cubicBezTo>
                    <a:pt x="207" y="300"/>
                    <a:pt x="207" y="298"/>
                    <a:pt x="207" y="298"/>
                  </a:cubicBezTo>
                  <a:cubicBezTo>
                    <a:pt x="207" y="299"/>
                    <a:pt x="207" y="299"/>
                    <a:pt x="207" y="299"/>
                  </a:cubicBezTo>
                  <a:cubicBezTo>
                    <a:pt x="207" y="298"/>
                    <a:pt x="207" y="298"/>
                    <a:pt x="207" y="298"/>
                  </a:cubicBezTo>
                  <a:cubicBezTo>
                    <a:pt x="207" y="297"/>
                    <a:pt x="207" y="297"/>
                    <a:pt x="207" y="299"/>
                  </a:cubicBezTo>
                  <a:cubicBezTo>
                    <a:pt x="208" y="298"/>
                    <a:pt x="208" y="298"/>
                    <a:pt x="208" y="298"/>
                  </a:cubicBezTo>
                  <a:cubicBezTo>
                    <a:pt x="208" y="299"/>
                    <a:pt x="208" y="299"/>
                    <a:pt x="209" y="298"/>
                  </a:cubicBezTo>
                  <a:cubicBezTo>
                    <a:pt x="209" y="298"/>
                    <a:pt x="209" y="297"/>
                    <a:pt x="209" y="296"/>
                  </a:cubicBezTo>
                  <a:cubicBezTo>
                    <a:pt x="209" y="293"/>
                    <a:pt x="209" y="296"/>
                    <a:pt x="209" y="295"/>
                  </a:cubicBezTo>
                  <a:cubicBezTo>
                    <a:pt x="209" y="297"/>
                    <a:pt x="209" y="297"/>
                    <a:pt x="209" y="297"/>
                  </a:cubicBezTo>
                  <a:cubicBezTo>
                    <a:pt x="209" y="300"/>
                    <a:pt x="210" y="298"/>
                    <a:pt x="211" y="299"/>
                  </a:cubicBezTo>
                  <a:cubicBezTo>
                    <a:pt x="211" y="297"/>
                    <a:pt x="211" y="297"/>
                    <a:pt x="211" y="297"/>
                  </a:cubicBezTo>
                  <a:cubicBezTo>
                    <a:pt x="211" y="300"/>
                    <a:pt x="212" y="297"/>
                    <a:pt x="212" y="299"/>
                  </a:cubicBezTo>
                  <a:cubicBezTo>
                    <a:pt x="213" y="298"/>
                    <a:pt x="213" y="295"/>
                    <a:pt x="214" y="295"/>
                  </a:cubicBezTo>
                  <a:cubicBezTo>
                    <a:pt x="214" y="293"/>
                    <a:pt x="213" y="298"/>
                    <a:pt x="213" y="299"/>
                  </a:cubicBezTo>
                  <a:cubicBezTo>
                    <a:pt x="213" y="298"/>
                    <a:pt x="214" y="298"/>
                    <a:pt x="214" y="298"/>
                  </a:cubicBezTo>
                  <a:cubicBezTo>
                    <a:pt x="214" y="298"/>
                    <a:pt x="214" y="298"/>
                    <a:pt x="214" y="298"/>
                  </a:cubicBezTo>
                  <a:cubicBezTo>
                    <a:pt x="214" y="297"/>
                    <a:pt x="215" y="296"/>
                    <a:pt x="215" y="297"/>
                  </a:cubicBezTo>
                  <a:cubicBezTo>
                    <a:pt x="214" y="298"/>
                    <a:pt x="214" y="298"/>
                    <a:pt x="214" y="298"/>
                  </a:cubicBezTo>
                  <a:cubicBezTo>
                    <a:pt x="215" y="298"/>
                    <a:pt x="214" y="299"/>
                    <a:pt x="215" y="299"/>
                  </a:cubicBezTo>
                  <a:cubicBezTo>
                    <a:pt x="215" y="297"/>
                    <a:pt x="215" y="298"/>
                    <a:pt x="216" y="297"/>
                  </a:cubicBezTo>
                  <a:cubicBezTo>
                    <a:pt x="215" y="298"/>
                    <a:pt x="215" y="298"/>
                    <a:pt x="215" y="298"/>
                  </a:cubicBezTo>
                  <a:cubicBezTo>
                    <a:pt x="216" y="296"/>
                    <a:pt x="216" y="296"/>
                    <a:pt x="216" y="296"/>
                  </a:cubicBezTo>
                  <a:cubicBezTo>
                    <a:pt x="216" y="297"/>
                    <a:pt x="216" y="297"/>
                    <a:pt x="216" y="297"/>
                  </a:cubicBezTo>
                  <a:cubicBezTo>
                    <a:pt x="215" y="299"/>
                    <a:pt x="215" y="299"/>
                    <a:pt x="215" y="299"/>
                  </a:cubicBezTo>
                  <a:cubicBezTo>
                    <a:pt x="215" y="300"/>
                    <a:pt x="216" y="297"/>
                    <a:pt x="216" y="297"/>
                  </a:cubicBezTo>
                  <a:cubicBezTo>
                    <a:pt x="217" y="296"/>
                    <a:pt x="216" y="297"/>
                    <a:pt x="216" y="298"/>
                  </a:cubicBezTo>
                  <a:cubicBezTo>
                    <a:pt x="216" y="298"/>
                    <a:pt x="216" y="297"/>
                    <a:pt x="216" y="298"/>
                  </a:cubicBezTo>
                  <a:cubicBezTo>
                    <a:pt x="215" y="299"/>
                    <a:pt x="216" y="298"/>
                    <a:pt x="215" y="299"/>
                  </a:cubicBezTo>
                  <a:cubicBezTo>
                    <a:pt x="215" y="299"/>
                    <a:pt x="216" y="297"/>
                    <a:pt x="216" y="298"/>
                  </a:cubicBezTo>
                  <a:cubicBezTo>
                    <a:pt x="216" y="298"/>
                    <a:pt x="217" y="298"/>
                    <a:pt x="216" y="299"/>
                  </a:cubicBezTo>
                  <a:cubicBezTo>
                    <a:pt x="216" y="298"/>
                    <a:pt x="216" y="299"/>
                    <a:pt x="217" y="298"/>
                  </a:cubicBezTo>
                  <a:cubicBezTo>
                    <a:pt x="217" y="298"/>
                    <a:pt x="217" y="297"/>
                    <a:pt x="217" y="296"/>
                  </a:cubicBezTo>
                  <a:cubicBezTo>
                    <a:pt x="218" y="296"/>
                    <a:pt x="218" y="296"/>
                    <a:pt x="218" y="296"/>
                  </a:cubicBezTo>
                  <a:cubicBezTo>
                    <a:pt x="217" y="297"/>
                    <a:pt x="217" y="297"/>
                    <a:pt x="217" y="297"/>
                  </a:cubicBezTo>
                  <a:cubicBezTo>
                    <a:pt x="218" y="296"/>
                    <a:pt x="218" y="297"/>
                    <a:pt x="218" y="296"/>
                  </a:cubicBezTo>
                  <a:cubicBezTo>
                    <a:pt x="217" y="298"/>
                    <a:pt x="217" y="298"/>
                    <a:pt x="217" y="298"/>
                  </a:cubicBezTo>
                  <a:cubicBezTo>
                    <a:pt x="218" y="297"/>
                    <a:pt x="218" y="297"/>
                    <a:pt x="219" y="297"/>
                  </a:cubicBezTo>
                  <a:cubicBezTo>
                    <a:pt x="218" y="298"/>
                    <a:pt x="216" y="300"/>
                    <a:pt x="216" y="300"/>
                  </a:cubicBezTo>
                  <a:cubicBezTo>
                    <a:pt x="218" y="299"/>
                    <a:pt x="218" y="299"/>
                    <a:pt x="218" y="299"/>
                  </a:cubicBezTo>
                  <a:cubicBezTo>
                    <a:pt x="218" y="299"/>
                    <a:pt x="218" y="299"/>
                    <a:pt x="217" y="300"/>
                  </a:cubicBezTo>
                  <a:cubicBezTo>
                    <a:pt x="217" y="301"/>
                    <a:pt x="220" y="296"/>
                    <a:pt x="220" y="298"/>
                  </a:cubicBezTo>
                  <a:cubicBezTo>
                    <a:pt x="218" y="299"/>
                    <a:pt x="218" y="299"/>
                    <a:pt x="218" y="300"/>
                  </a:cubicBezTo>
                  <a:cubicBezTo>
                    <a:pt x="219" y="299"/>
                    <a:pt x="219" y="299"/>
                    <a:pt x="219" y="299"/>
                  </a:cubicBezTo>
                  <a:cubicBezTo>
                    <a:pt x="219" y="298"/>
                    <a:pt x="218" y="300"/>
                    <a:pt x="219" y="299"/>
                  </a:cubicBezTo>
                  <a:cubicBezTo>
                    <a:pt x="219" y="298"/>
                    <a:pt x="219" y="298"/>
                    <a:pt x="220" y="298"/>
                  </a:cubicBezTo>
                  <a:cubicBezTo>
                    <a:pt x="217" y="301"/>
                    <a:pt x="219" y="300"/>
                    <a:pt x="218" y="301"/>
                  </a:cubicBezTo>
                  <a:cubicBezTo>
                    <a:pt x="220" y="300"/>
                    <a:pt x="219" y="301"/>
                    <a:pt x="219" y="301"/>
                  </a:cubicBezTo>
                  <a:cubicBezTo>
                    <a:pt x="217" y="302"/>
                    <a:pt x="220" y="301"/>
                    <a:pt x="218" y="302"/>
                  </a:cubicBezTo>
                  <a:cubicBezTo>
                    <a:pt x="221" y="300"/>
                    <a:pt x="221" y="300"/>
                    <a:pt x="221" y="300"/>
                  </a:cubicBezTo>
                  <a:cubicBezTo>
                    <a:pt x="219" y="301"/>
                    <a:pt x="224" y="299"/>
                    <a:pt x="222" y="300"/>
                  </a:cubicBezTo>
                  <a:cubicBezTo>
                    <a:pt x="221" y="301"/>
                    <a:pt x="220" y="301"/>
                    <a:pt x="220" y="301"/>
                  </a:cubicBezTo>
                  <a:cubicBezTo>
                    <a:pt x="217" y="303"/>
                    <a:pt x="222" y="301"/>
                    <a:pt x="219" y="302"/>
                  </a:cubicBezTo>
                  <a:cubicBezTo>
                    <a:pt x="223" y="301"/>
                    <a:pt x="223" y="301"/>
                    <a:pt x="223" y="301"/>
                  </a:cubicBezTo>
                  <a:cubicBezTo>
                    <a:pt x="222" y="302"/>
                    <a:pt x="221" y="302"/>
                    <a:pt x="220" y="303"/>
                  </a:cubicBezTo>
                  <a:cubicBezTo>
                    <a:pt x="221" y="302"/>
                    <a:pt x="221" y="302"/>
                    <a:pt x="221" y="303"/>
                  </a:cubicBezTo>
                  <a:cubicBezTo>
                    <a:pt x="220" y="303"/>
                    <a:pt x="220" y="303"/>
                    <a:pt x="220" y="303"/>
                  </a:cubicBezTo>
                  <a:cubicBezTo>
                    <a:pt x="219" y="303"/>
                    <a:pt x="220" y="303"/>
                    <a:pt x="221" y="303"/>
                  </a:cubicBezTo>
                  <a:cubicBezTo>
                    <a:pt x="219" y="303"/>
                    <a:pt x="221" y="304"/>
                    <a:pt x="219" y="304"/>
                  </a:cubicBezTo>
                  <a:cubicBezTo>
                    <a:pt x="222" y="304"/>
                    <a:pt x="218" y="304"/>
                    <a:pt x="222" y="304"/>
                  </a:cubicBezTo>
                  <a:cubicBezTo>
                    <a:pt x="221" y="304"/>
                    <a:pt x="221" y="304"/>
                    <a:pt x="221" y="304"/>
                  </a:cubicBezTo>
                  <a:cubicBezTo>
                    <a:pt x="222" y="304"/>
                    <a:pt x="223" y="304"/>
                    <a:pt x="224" y="305"/>
                  </a:cubicBezTo>
                  <a:cubicBezTo>
                    <a:pt x="222" y="305"/>
                    <a:pt x="222" y="305"/>
                    <a:pt x="222" y="305"/>
                  </a:cubicBezTo>
                  <a:cubicBezTo>
                    <a:pt x="221" y="305"/>
                    <a:pt x="221" y="305"/>
                    <a:pt x="221" y="305"/>
                  </a:cubicBezTo>
                  <a:cubicBezTo>
                    <a:pt x="221" y="305"/>
                    <a:pt x="221" y="304"/>
                    <a:pt x="221" y="304"/>
                  </a:cubicBezTo>
                  <a:cubicBezTo>
                    <a:pt x="221" y="304"/>
                    <a:pt x="221" y="305"/>
                    <a:pt x="221" y="305"/>
                  </a:cubicBezTo>
                  <a:cubicBezTo>
                    <a:pt x="219" y="305"/>
                    <a:pt x="221" y="305"/>
                    <a:pt x="220" y="305"/>
                  </a:cubicBezTo>
                  <a:cubicBezTo>
                    <a:pt x="222" y="305"/>
                    <a:pt x="220" y="305"/>
                    <a:pt x="221" y="305"/>
                  </a:cubicBezTo>
                  <a:cubicBezTo>
                    <a:pt x="221" y="305"/>
                    <a:pt x="221" y="305"/>
                    <a:pt x="221" y="305"/>
                  </a:cubicBezTo>
                  <a:cubicBezTo>
                    <a:pt x="221" y="306"/>
                    <a:pt x="222" y="306"/>
                    <a:pt x="222" y="306"/>
                  </a:cubicBezTo>
                  <a:cubicBezTo>
                    <a:pt x="222" y="306"/>
                    <a:pt x="221" y="305"/>
                    <a:pt x="221" y="305"/>
                  </a:cubicBezTo>
                  <a:cubicBezTo>
                    <a:pt x="222" y="305"/>
                    <a:pt x="222" y="305"/>
                    <a:pt x="222" y="305"/>
                  </a:cubicBezTo>
                  <a:cubicBezTo>
                    <a:pt x="223" y="306"/>
                    <a:pt x="223" y="306"/>
                    <a:pt x="223" y="306"/>
                  </a:cubicBezTo>
                  <a:cubicBezTo>
                    <a:pt x="223" y="306"/>
                    <a:pt x="222" y="306"/>
                    <a:pt x="222" y="306"/>
                  </a:cubicBezTo>
                  <a:cubicBezTo>
                    <a:pt x="222" y="306"/>
                    <a:pt x="221" y="306"/>
                    <a:pt x="222" y="306"/>
                  </a:cubicBezTo>
                  <a:cubicBezTo>
                    <a:pt x="221" y="306"/>
                    <a:pt x="221" y="306"/>
                    <a:pt x="221" y="306"/>
                  </a:cubicBezTo>
                  <a:cubicBezTo>
                    <a:pt x="220" y="306"/>
                    <a:pt x="221" y="306"/>
                    <a:pt x="221" y="306"/>
                  </a:cubicBezTo>
                  <a:cubicBezTo>
                    <a:pt x="221" y="306"/>
                    <a:pt x="221" y="306"/>
                    <a:pt x="221" y="306"/>
                  </a:cubicBezTo>
                  <a:cubicBezTo>
                    <a:pt x="221" y="306"/>
                    <a:pt x="221" y="306"/>
                    <a:pt x="221" y="306"/>
                  </a:cubicBezTo>
                  <a:cubicBezTo>
                    <a:pt x="221" y="306"/>
                    <a:pt x="221" y="306"/>
                    <a:pt x="221" y="306"/>
                  </a:cubicBezTo>
                  <a:cubicBezTo>
                    <a:pt x="221" y="306"/>
                    <a:pt x="221" y="306"/>
                    <a:pt x="221" y="306"/>
                  </a:cubicBezTo>
                  <a:cubicBezTo>
                    <a:pt x="221" y="306"/>
                    <a:pt x="221" y="306"/>
                    <a:pt x="221" y="306"/>
                  </a:cubicBezTo>
                  <a:cubicBezTo>
                    <a:pt x="221" y="306"/>
                    <a:pt x="221" y="306"/>
                    <a:pt x="221" y="306"/>
                  </a:cubicBezTo>
                  <a:cubicBezTo>
                    <a:pt x="221" y="307"/>
                    <a:pt x="221" y="307"/>
                    <a:pt x="222" y="307"/>
                  </a:cubicBezTo>
                  <a:cubicBezTo>
                    <a:pt x="222" y="307"/>
                    <a:pt x="221" y="307"/>
                    <a:pt x="221" y="307"/>
                  </a:cubicBezTo>
                  <a:cubicBezTo>
                    <a:pt x="221" y="307"/>
                    <a:pt x="221" y="307"/>
                    <a:pt x="221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8"/>
                    <a:pt x="222" y="308"/>
                    <a:pt x="222" y="309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8"/>
                    <a:pt x="222" y="308"/>
                    <a:pt x="222" y="309"/>
                  </a:cubicBezTo>
                  <a:cubicBezTo>
                    <a:pt x="222" y="310"/>
                    <a:pt x="222" y="309"/>
                    <a:pt x="222" y="309"/>
                  </a:cubicBezTo>
                  <a:cubicBezTo>
                    <a:pt x="222" y="310"/>
                    <a:pt x="222" y="312"/>
                    <a:pt x="222" y="311"/>
                  </a:cubicBezTo>
                  <a:cubicBezTo>
                    <a:pt x="222" y="311"/>
                    <a:pt x="222" y="311"/>
                    <a:pt x="222" y="311"/>
                  </a:cubicBezTo>
                  <a:cubicBezTo>
                    <a:pt x="222" y="311"/>
                    <a:pt x="222" y="312"/>
                    <a:pt x="221" y="312"/>
                  </a:cubicBezTo>
                  <a:cubicBezTo>
                    <a:pt x="221" y="311"/>
                    <a:pt x="221" y="311"/>
                    <a:pt x="221" y="310"/>
                  </a:cubicBezTo>
                  <a:cubicBezTo>
                    <a:pt x="221" y="308"/>
                    <a:pt x="221" y="309"/>
                    <a:pt x="220" y="309"/>
                  </a:cubicBezTo>
                  <a:cubicBezTo>
                    <a:pt x="220" y="310"/>
                    <a:pt x="220" y="310"/>
                    <a:pt x="220" y="310"/>
                  </a:cubicBezTo>
                  <a:cubicBezTo>
                    <a:pt x="220" y="311"/>
                    <a:pt x="220" y="309"/>
                    <a:pt x="220" y="309"/>
                  </a:cubicBezTo>
                  <a:cubicBezTo>
                    <a:pt x="219" y="314"/>
                    <a:pt x="219" y="314"/>
                    <a:pt x="219" y="314"/>
                  </a:cubicBezTo>
                  <a:cubicBezTo>
                    <a:pt x="219" y="313"/>
                    <a:pt x="219" y="311"/>
                    <a:pt x="219" y="310"/>
                  </a:cubicBezTo>
                  <a:cubicBezTo>
                    <a:pt x="219" y="311"/>
                    <a:pt x="218" y="314"/>
                    <a:pt x="217" y="315"/>
                  </a:cubicBezTo>
                  <a:cubicBezTo>
                    <a:pt x="217" y="315"/>
                    <a:pt x="216" y="316"/>
                    <a:pt x="216" y="316"/>
                  </a:cubicBezTo>
                  <a:cubicBezTo>
                    <a:pt x="216" y="314"/>
                    <a:pt x="216" y="316"/>
                    <a:pt x="216" y="315"/>
                  </a:cubicBezTo>
                  <a:cubicBezTo>
                    <a:pt x="216" y="313"/>
                    <a:pt x="216" y="313"/>
                    <a:pt x="216" y="313"/>
                  </a:cubicBezTo>
                  <a:cubicBezTo>
                    <a:pt x="217" y="313"/>
                    <a:pt x="217" y="311"/>
                    <a:pt x="217" y="310"/>
                  </a:cubicBezTo>
                  <a:cubicBezTo>
                    <a:pt x="217" y="311"/>
                    <a:pt x="216" y="309"/>
                    <a:pt x="216" y="309"/>
                  </a:cubicBezTo>
                  <a:cubicBezTo>
                    <a:pt x="215" y="312"/>
                    <a:pt x="215" y="310"/>
                    <a:pt x="214" y="313"/>
                  </a:cubicBezTo>
                  <a:cubicBezTo>
                    <a:pt x="214" y="313"/>
                    <a:pt x="214" y="311"/>
                    <a:pt x="214" y="310"/>
                  </a:cubicBezTo>
                  <a:cubicBezTo>
                    <a:pt x="213" y="311"/>
                    <a:pt x="213" y="310"/>
                    <a:pt x="212" y="310"/>
                  </a:cubicBezTo>
                  <a:cubicBezTo>
                    <a:pt x="213" y="310"/>
                    <a:pt x="213" y="310"/>
                    <a:pt x="213" y="310"/>
                  </a:cubicBezTo>
                  <a:cubicBezTo>
                    <a:pt x="212" y="310"/>
                    <a:pt x="211" y="309"/>
                    <a:pt x="210" y="312"/>
                  </a:cubicBezTo>
                  <a:cubicBezTo>
                    <a:pt x="211" y="310"/>
                    <a:pt x="211" y="310"/>
                    <a:pt x="211" y="310"/>
                  </a:cubicBezTo>
                  <a:cubicBezTo>
                    <a:pt x="210" y="309"/>
                    <a:pt x="210" y="313"/>
                    <a:pt x="209" y="312"/>
                  </a:cubicBezTo>
                  <a:cubicBezTo>
                    <a:pt x="210" y="310"/>
                    <a:pt x="210" y="310"/>
                    <a:pt x="210" y="310"/>
                  </a:cubicBezTo>
                  <a:cubicBezTo>
                    <a:pt x="209" y="312"/>
                    <a:pt x="209" y="309"/>
                    <a:pt x="208" y="311"/>
                  </a:cubicBezTo>
                  <a:cubicBezTo>
                    <a:pt x="209" y="310"/>
                    <a:pt x="209" y="310"/>
                    <a:pt x="209" y="310"/>
                  </a:cubicBezTo>
                  <a:cubicBezTo>
                    <a:pt x="208" y="310"/>
                    <a:pt x="208" y="310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8" y="308"/>
                    <a:pt x="207" y="311"/>
                    <a:pt x="207" y="311"/>
                  </a:cubicBezTo>
                  <a:cubicBezTo>
                    <a:pt x="207" y="310"/>
                    <a:pt x="207" y="309"/>
                    <a:pt x="207" y="309"/>
                  </a:cubicBezTo>
                  <a:cubicBezTo>
                    <a:pt x="206" y="310"/>
                    <a:pt x="206" y="310"/>
                    <a:pt x="205" y="311"/>
                  </a:cubicBezTo>
                  <a:cubicBezTo>
                    <a:pt x="206" y="309"/>
                    <a:pt x="206" y="309"/>
                    <a:pt x="206" y="309"/>
                  </a:cubicBezTo>
                  <a:cubicBezTo>
                    <a:pt x="203" y="308"/>
                    <a:pt x="201" y="307"/>
                    <a:pt x="199" y="309"/>
                  </a:cubicBezTo>
                  <a:cubicBezTo>
                    <a:pt x="199" y="306"/>
                    <a:pt x="199" y="308"/>
                    <a:pt x="199" y="306"/>
                  </a:cubicBezTo>
                  <a:cubicBezTo>
                    <a:pt x="199" y="308"/>
                    <a:pt x="199" y="306"/>
                    <a:pt x="198" y="307"/>
                  </a:cubicBezTo>
                  <a:close/>
                  <a:moveTo>
                    <a:pt x="221" y="306"/>
                  </a:moveTo>
                  <a:cubicBezTo>
                    <a:pt x="221" y="306"/>
                    <a:pt x="222" y="306"/>
                    <a:pt x="222" y="306"/>
                  </a:cubicBezTo>
                  <a:cubicBezTo>
                    <a:pt x="222" y="306"/>
                    <a:pt x="222" y="306"/>
                    <a:pt x="222" y="306"/>
                  </a:cubicBezTo>
                  <a:cubicBezTo>
                    <a:pt x="222" y="306"/>
                    <a:pt x="222" y="306"/>
                    <a:pt x="222" y="306"/>
                  </a:cubicBezTo>
                  <a:cubicBezTo>
                    <a:pt x="222" y="306"/>
                    <a:pt x="222" y="306"/>
                    <a:pt x="222" y="306"/>
                  </a:cubicBezTo>
                  <a:cubicBezTo>
                    <a:pt x="222" y="306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6"/>
                    <a:pt x="222" y="306"/>
                  </a:cubicBezTo>
                  <a:cubicBezTo>
                    <a:pt x="222" y="306"/>
                    <a:pt x="221" y="306"/>
                    <a:pt x="221" y="306"/>
                  </a:cubicBezTo>
                  <a:close/>
                  <a:moveTo>
                    <a:pt x="222" y="306"/>
                  </a:moveTo>
                  <a:cubicBezTo>
                    <a:pt x="222" y="306"/>
                    <a:pt x="222" y="306"/>
                    <a:pt x="222" y="306"/>
                  </a:cubicBezTo>
                  <a:cubicBezTo>
                    <a:pt x="221" y="306"/>
                    <a:pt x="221" y="306"/>
                    <a:pt x="221" y="306"/>
                  </a:cubicBezTo>
                  <a:cubicBezTo>
                    <a:pt x="222" y="306"/>
                    <a:pt x="222" y="306"/>
                    <a:pt x="222" y="306"/>
                  </a:cubicBezTo>
                  <a:close/>
                  <a:moveTo>
                    <a:pt x="222" y="307"/>
                  </a:move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lose/>
                  <a:moveTo>
                    <a:pt x="222" y="307"/>
                  </a:move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lose/>
                  <a:moveTo>
                    <a:pt x="222" y="307"/>
                  </a:moveTo>
                  <a:cubicBezTo>
                    <a:pt x="222" y="307"/>
                    <a:pt x="222" y="307"/>
                    <a:pt x="222" y="307"/>
                  </a:cubicBezTo>
                  <a:cubicBezTo>
                    <a:pt x="222" y="306"/>
                    <a:pt x="222" y="307"/>
                    <a:pt x="222" y="307"/>
                  </a:cubicBezTo>
                  <a:close/>
                  <a:moveTo>
                    <a:pt x="382" y="181"/>
                  </a:moveTo>
                  <a:cubicBezTo>
                    <a:pt x="383" y="179"/>
                    <a:pt x="383" y="179"/>
                    <a:pt x="383" y="179"/>
                  </a:cubicBezTo>
                  <a:cubicBezTo>
                    <a:pt x="384" y="180"/>
                    <a:pt x="384" y="181"/>
                    <a:pt x="384" y="182"/>
                  </a:cubicBezTo>
                  <a:cubicBezTo>
                    <a:pt x="385" y="180"/>
                    <a:pt x="387" y="181"/>
                    <a:pt x="387" y="180"/>
                  </a:cubicBezTo>
                  <a:cubicBezTo>
                    <a:pt x="388" y="180"/>
                    <a:pt x="387" y="181"/>
                    <a:pt x="387" y="181"/>
                  </a:cubicBezTo>
                  <a:cubicBezTo>
                    <a:pt x="388" y="181"/>
                    <a:pt x="391" y="180"/>
                    <a:pt x="392" y="181"/>
                  </a:cubicBezTo>
                  <a:cubicBezTo>
                    <a:pt x="391" y="182"/>
                    <a:pt x="391" y="182"/>
                    <a:pt x="391" y="182"/>
                  </a:cubicBezTo>
                  <a:cubicBezTo>
                    <a:pt x="393" y="184"/>
                    <a:pt x="393" y="186"/>
                    <a:pt x="393" y="188"/>
                  </a:cubicBezTo>
                  <a:cubicBezTo>
                    <a:pt x="389" y="186"/>
                    <a:pt x="384" y="185"/>
                    <a:pt x="380" y="183"/>
                  </a:cubicBezTo>
                  <a:cubicBezTo>
                    <a:pt x="381" y="183"/>
                    <a:pt x="382" y="183"/>
                    <a:pt x="382" y="181"/>
                  </a:cubicBezTo>
                  <a:close/>
                  <a:moveTo>
                    <a:pt x="262" y="151"/>
                  </a:moveTo>
                  <a:cubicBezTo>
                    <a:pt x="262" y="150"/>
                    <a:pt x="262" y="150"/>
                    <a:pt x="262" y="150"/>
                  </a:cubicBezTo>
                  <a:cubicBezTo>
                    <a:pt x="262" y="150"/>
                    <a:pt x="262" y="150"/>
                    <a:pt x="262" y="150"/>
                  </a:cubicBezTo>
                  <a:cubicBezTo>
                    <a:pt x="263" y="148"/>
                    <a:pt x="264" y="146"/>
                    <a:pt x="264" y="144"/>
                  </a:cubicBezTo>
                  <a:cubicBezTo>
                    <a:pt x="265" y="144"/>
                    <a:pt x="265" y="145"/>
                    <a:pt x="265" y="146"/>
                  </a:cubicBezTo>
                  <a:cubicBezTo>
                    <a:pt x="267" y="141"/>
                    <a:pt x="267" y="135"/>
                    <a:pt x="267" y="130"/>
                  </a:cubicBezTo>
                  <a:cubicBezTo>
                    <a:pt x="268" y="130"/>
                    <a:pt x="268" y="131"/>
                    <a:pt x="269" y="133"/>
                  </a:cubicBezTo>
                  <a:cubicBezTo>
                    <a:pt x="271" y="128"/>
                    <a:pt x="267" y="127"/>
                    <a:pt x="269" y="122"/>
                  </a:cubicBezTo>
                  <a:cubicBezTo>
                    <a:pt x="270" y="121"/>
                    <a:pt x="271" y="118"/>
                    <a:pt x="271" y="119"/>
                  </a:cubicBezTo>
                  <a:cubicBezTo>
                    <a:pt x="271" y="117"/>
                    <a:pt x="272" y="109"/>
                    <a:pt x="271" y="107"/>
                  </a:cubicBezTo>
                  <a:cubicBezTo>
                    <a:pt x="272" y="106"/>
                    <a:pt x="272" y="105"/>
                    <a:pt x="273" y="103"/>
                  </a:cubicBezTo>
                  <a:cubicBezTo>
                    <a:pt x="274" y="104"/>
                    <a:pt x="274" y="105"/>
                    <a:pt x="275" y="107"/>
                  </a:cubicBezTo>
                  <a:cubicBezTo>
                    <a:pt x="274" y="107"/>
                    <a:pt x="273" y="107"/>
                    <a:pt x="272" y="107"/>
                  </a:cubicBezTo>
                  <a:cubicBezTo>
                    <a:pt x="272" y="107"/>
                    <a:pt x="272" y="107"/>
                    <a:pt x="272" y="107"/>
                  </a:cubicBezTo>
                  <a:cubicBezTo>
                    <a:pt x="272" y="107"/>
                    <a:pt x="272" y="107"/>
                    <a:pt x="272" y="107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2" y="111"/>
                    <a:pt x="272" y="111"/>
                    <a:pt x="272" y="111"/>
                  </a:cubicBezTo>
                  <a:cubicBezTo>
                    <a:pt x="272" y="120"/>
                    <a:pt x="272" y="120"/>
                    <a:pt x="272" y="120"/>
                  </a:cubicBezTo>
                  <a:cubicBezTo>
                    <a:pt x="272" y="133"/>
                    <a:pt x="272" y="145"/>
                    <a:pt x="271" y="156"/>
                  </a:cubicBezTo>
                  <a:cubicBezTo>
                    <a:pt x="271" y="160"/>
                    <a:pt x="271" y="162"/>
                    <a:pt x="270" y="164"/>
                  </a:cubicBezTo>
                  <a:cubicBezTo>
                    <a:pt x="268" y="161"/>
                    <a:pt x="265" y="157"/>
                    <a:pt x="265" y="152"/>
                  </a:cubicBezTo>
                  <a:cubicBezTo>
                    <a:pt x="265" y="155"/>
                    <a:pt x="263" y="153"/>
                    <a:pt x="262" y="151"/>
                  </a:cubicBezTo>
                  <a:cubicBezTo>
                    <a:pt x="262" y="151"/>
                    <a:pt x="262" y="151"/>
                    <a:pt x="262" y="151"/>
                  </a:cubicBezTo>
                  <a:close/>
                  <a:moveTo>
                    <a:pt x="212" y="121"/>
                  </a:moveTo>
                  <a:cubicBezTo>
                    <a:pt x="212" y="118"/>
                    <a:pt x="212" y="116"/>
                    <a:pt x="213" y="114"/>
                  </a:cubicBezTo>
                  <a:cubicBezTo>
                    <a:pt x="215" y="119"/>
                    <a:pt x="215" y="127"/>
                    <a:pt x="213" y="134"/>
                  </a:cubicBezTo>
                  <a:cubicBezTo>
                    <a:pt x="212" y="129"/>
                    <a:pt x="211" y="125"/>
                    <a:pt x="212" y="121"/>
                  </a:cubicBezTo>
                  <a:close/>
                  <a:moveTo>
                    <a:pt x="191" y="185"/>
                  </a:moveTo>
                  <a:cubicBezTo>
                    <a:pt x="191" y="185"/>
                    <a:pt x="191" y="184"/>
                    <a:pt x="191" y="185"/>
                  </a:cubicBezTo>
                  <a:cubicBezTo>
                    <a:pt x="190" y="185"/>
                    <a:pt x="190" y="184"/>
                    <a:pt x="190" y="184"/>
                  </a:cubicBezTo>
                  <a:cubicBezTo>
                    <a:pt x="190" y="184"/>
                    <a:pt x="191" y="184"/>
                    <a:pt x="191" y="185"/>
                  </a:cubicBezTo>
                  <a:close/>
                  <a:moveTo>
                    <a:pt x="148" y="192"/>
                  </a:moveTo>
                  <a:cubicBezTo>
                    <a:pt x="148" y="191"/>
                    <a:pt x="148" y="192"/>
                    <a:pt x="148" y="192"/>
                  </a:cubicBezTo>
                  <a:cubicBezTo>
                    <a:pt x="148" y="192"/>
                    <a:pt x="148" y="192"/>
                    <a:pt x="148" y="191"/>
                  </a:cubicBezTo>
                  <a:cubicBezTo>
                    <a:pt x="148" y="191"/>
                    <a:pt x="148" y="192"/>
                    <a:pt x="148" y="192"/>
                  </a:cubicBezTo>
                  <a:close/>
                  <a:moveTo>
                    <a:pt x="134" y="148"/>
                  </a:moveTo>
                  <a:cubicBezTo>
                    <a:pt x="136" y="149"/>
                    <a:pt x="136" y="149"/>
                    <a:pt x="136" y="149"/>
                  </a:cubicBezTo>
                  <a:cubicBezTo>
                    <a:pt x="135" y="142"/>
                    <a:pt x="136" y="133"/>
                    <a:pt x="139" y="125"/>
                  </a:cubicBezTo>
                  <a:cubicBezTo>
                    <a:pt x="140" y="124"/>
                    <a:pt x="140" y="124"/>
                    <a:pt x="140" y="124"/>
                  </a:cubicBezTo>
                  <a:cubicBezTo>
                    <a:pt x="140" y="124"/>
                    <a:pt x="140" y="124"/>
                    <a:pt x="139" y="124"/>
                  </a:cubicBezTo>
                  <a:cubicBezTo>
                    <a:pt x="140" y="123"/>
                    <a:pt x="140" y="123"/>
                    <a:pt x="140" y="122"/>
                  </a:cubicBezTo>
                  <a:cubicBezTo>
                    <a:pt x="140" y="121"/>
                    <a:pt x="141" y="120"/>
                    <a:pt x="141" y="120"/>
                  </a:cubicBezTo>
                  <a:cubicBezTo>
                    <a:pt x="142" y="120"/>
                    <a:pt x="142" y="121"/>
                    <a:pt x="142" y="120"/>
                  </a:cubicBezTo>
                  <a:cubicBezTo>
                    <a:pt x="142" y="119"/>
                    <a:pt x="144" y="118"/>
                    <a:pt x="145" y="117"/>
                  </a:cubicBezTo>
                  <a:cubicBezTo>
                    <a:pt x="146" y="117"/>
                    <a:pt x="147" y="118"/>
                    <a:pt x="149" y="118"/>
                  </a:cubicBezTo>
                  <a:cubicBezTo>
                    <a:pt x="142" y="122"/>
                    <a:pt x="144" y="121"/>
                    <a:pt x="149" y="118"/>
                  </a:cubicBezTo>
                  <a:cubicBezTo>
                    <a:pt x="149" y="118"/>
                    <a:pt x="150" y="119"/>
                    <a:pt x="151" y="119"/>
                  </a:cubicBezTo>
                  <a:cubicBezTo>
                    <a:pt x="151" y="121"/>
                    <a:pt x="151" y="121"/>
                    <a:pt x="151" y="121"/>
                  </a:cubicBezTo>
                  <a:cubicBezTo>
                    <a:pt x="152" y="121"/>
                    <a:pt x="154" y="120"/>
                    <a:pt x="155" y="120"/>
                  </a:cubicBezTo>
                  <a:cubicBezTo>
                    <a:pt x="155" y="123"/>
                    <a:pt x="154" y="119"/>
                    <a:pt x="153" y="121"/>
                  </a:cubicBezTo>
                  <a:cubicBezTo>
                    <a:pt x="155" y="129"/>
                    <a:pt x="153" y="139"/>
                    <a:pt x="153" y="149"/>
                  </a:cubicBezTo>
                  <a:cubicBezTo>
                    <a:pt x="154" y="151"/>
                    <a:pt x="154" y="153"/>
                    <a:pt x="155" y="153"/>
                  </a:cubicBezTo>
                  <a:cubicBezTo>
                    <a:pt x="152" y="164"/>
                    <a:pt x="154" y="178"/>
                    <a:pt x="149" y="185"/>
                  </a:cubicBezTo>
                  <a:cubicBezTo>
                    <a:pt x="153" y="184"/>
                    <a:pt x="150" y="189"/>
                    <a:pt x="149" y="191"/>
                  </a:cubicBezTo>
                  <a:cubicBezTo>
                    <a:pt x="148" y="189"/>
                    <a:pt x="146" y="186"/>
                    <a:pt x="144" y="183"/>
                  </a:cubicBezTo>
                  <a:cubicBezTo>
                    <a:pt x="143" y="180"/>
                    <a:pt x="140" y="179"/>
                    <a:pt x="140" y="174"/>
                  </a:cubicBezTo>
                  <a:cubicBezTo>
                    <a:pt x="141" y="170"/>
                    <a:pt x="137" y="163"/>
                    <a:pt x="137" y="158"/>
                  </a:cubicBezTo>
                  <a:cubicBezTo>
                    <a:pt x="136" y="160"/>
                    <a:pt x="133" y="153"/>
                    <a:pt x="134" y="148"/>
                  </a:cubicBezTo>
                  <a:close/>
                  <a:moveTo>
                    <a:pt x="65" y="183"/>
                  </a:moveTo>
                  <a:cubicBezTo>
                    <a:pt x="65" y="185"/>
                    <a:pt x="63" y="186"/>
                    <a:pt x="63" y="187"/>
                  </a:cubicBezTo>
                  <a:cubicBezTo>
                    <a:pt x="63" y="187"/>
                    <a:pt x="63" y="187"/>
                    <a:pt x="63" y="187"/>
                  </a:cubicBezTo>
                  <a:cubicBezTo>
                    <a:pt x="64" y="186"/>
                    <a:pt x="64" y="186"/>
                    <a:pt x="63" y="186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4" y="183"/>
                    <a:pt x="65" y="183"/>
                    <a:pt x="65" y="183"/>
                  </a:cubicBezTo>
                  <a:close/>
                  <a:moveTo>
                    <a:pt x="63" y="185"/>
                  </a:moveTo>
                  <a:cubicBezTo>
                    <a:pt x="63" y="185"/>
                    <a:pt x="63" y="186"/>
                    <a:pt x="63" y="186"/>
                  </a:cubicBezTo>
                  <a:cubicBezTo>
                    <a:pt x="62" y="186"/>
                    <a:pt x="62" y="186"/>
                    <a:pt x="63" y="185"/>
                  </a:cubicBezTo>
                  <a:close/>
                  <a:moveTo>
                    <a:pt x="62" y="188"/>
                  </a:moveTo>
                  <a:cubicBezTo>
                    <a:pt x="62" y="188"/>
                    <a:pt x="62" y="188"/>
                    <a:pt x="63" y="187"/>
                  </a:cubicBezTo>
                  <a:cubicBezTo>
                    <a:pt x="63" y="190"/>
                    <a:pt x="64" y="192"/>
                    <a:pt x="64" y="196"/>
                  </a:cubicBezTo>
                  <a:cubicBezTo>
                    <a:pt x="62" y="197"/>
                    <a:pt x="62" y="192"/>
                    <a:pt x="62" y="188"/>
                  </a:cubicBezTo>
                  <a:close/>
                  <a:moveTo>
                    <a:pt x="16" y="210"/>
                  </a:moveTo>
                  <a:cubicBezTo>
                    <a:pt x="16" y="210"/>
                    <a:pt x="16" y="210"/>
                    <a:pt x="16" y="210"/>
                  </a:cubicBezTo>
                  <a:cubicBezTo>
                    <a:pt x="16" y="210"/>
                    <a:pt x="16" y="210"/>
                    <a:pt x="16" y="210"/>
                  </a:cubicBezTo>
                  <a:cubicBezTo>
                    <a:pt x="16" y="210"/>
                    <a:pt x="16" y="210"/>
                    <a:pt x="16" y="210"/>
                  </a:cubicBezTo>
                  <a:close/>
                  <a:moveTo>
                    <a:pt x="17" y="208"/>
                  </a:moveTo>
                  <a:cubicBezTo>
                    <a:pt x="17" y="208"/>
                    <a:pt x="17" y="208"/>
                    <a:pt x="17" y="207"/>
                  </a:cubicBezTo>
                  <a:cubicBezTo>
                    <a:pt x="17" y="207"/>
                    <a:pt x="17" y="206"/>
                    <a:pt x="18" y="206"/>
                  </a:cubicBezTo>
                  <a:cubicBezTo>
                    <a:pt x="18" y="207"/>
                    <a:pt x="18" y="207"/>
                    <a:pt x="18" y="208"/>
                  </a:cubicBezTo>
                  <a:cubicBezTo>
                    <a:pt x="18" y="208"/>
                    <a:pt x="18" y="208"/>
                    <a:pt x="17" y="208"/>
                  </a:cubicBezTo>
                  <a:close/>
                  <a:moveTo>
                    <a:pt x="18" y="212"/>
                  </a:move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lose/>
                  <a:moveTo>
                    <a:pt x="19" y="213"/>
                  </a:move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lose/>
                  <a:moveTo>
                    <a:pt x="20" y="214"/>
                  </a:moveTo>
                  <a:cubicBezTo>
                    <a:pt x="20" y="214"/>
                    <a:pt x="20" y="214"/>
                    <a:pt x="20" y="214"/>
                  </a:cubicBezTo>
                  <a:cubicBezTo>
                    <a:pt x="20" y="214"/>
                    <a:pt x="20" y="214"/>
                    <a:pt x="20" y="214"/>
                  </a:cubicBezTo>
                  <a:cubicBezTo>
                    <a:pt x="20" y="214"/>
                    <a:pt x="20" y="214"/>
                    <a:pt x="21" y="214"/>
                  </a:cubicBezTo>
                  <a:cubicBezTo>
                    <a:pt x="21" y="214"/>
                    <a:pt x="20" y="214"/>
                    <a:pt x="20" y="214"/>
                  </a:cubicBezTo>
                  <a:close/>
                  <a:moveTo>
                    <a:pt x="21" y="217"/>
                  </a:moveTo>
                  <a:cubicBezTo>
                    <a:pt x="21" y="216"/>
                    <a:pt x="21" y="216"/>
                    <a:pt x="21" y="216"/>
                  </a:cubicBezTo>
                  <a:cubicBezTo>
                    <a:pt x="22" y="216"/>
                    <a:pt x="22" y="216"/>
                    <a:pt x="22" y="216"/>
                  </a:cubicBezTo>
                  <a:cubicBezTo>
                    <a:pt x="22" y="216"/>
                    <a:pt x="21" y="216"/>
                    <a:pt x="21" y="217"/>
                  </a:cubicBezTo>
                  <a:close/>
                  <a:moveTo>
                    <a:pt x="21" y="214"/>
                  </a:moveTo>
                  <a:cubicBezTo>
                    <a:pt x="21" y="214"/>
                    <a:pt x="21" y="214"/>
                    <a:pt x="21" y="214"/>
                  </a:cubicBezTo>
                  <a:cubicBezTo>
                    <a:pt x="21" y="214"/>
                    <a:pt x="21" y="214"/>
                    <a:pt x="21" y="214"/>
                  </a:cubicBezTo>
                  <a:cubicBezTo>
                    <a:pt x="21" y="214"/>
                    <a:pt x="21" y="214"/>
                    <a:pt x="21" y="214"/>
                  </a:cubicBezTo>
                  <a:cubicBezTo>
                    <a:pt x="21" y="214"/>
                    <a:pt x="20" y="214"/>
                    <a:pt x="20" y="214"/>
                  </a:cubicBezTo>
                  <a:cubicBezTo>
                    <a:pt x="21" y="214"/>
                    <a:pt x="21" y="214"/>
                    <a:pt x="21" y="214"/>
                  </a:cubicBezTo>
                  <a:cubicBezTo>
                    <a:pt x="21" y="214"/>
                    <a:pt x="21" y="214"/>
                    <a:pt x="21" y="214"/>
                  </a:cubicBezTo>
                  <a:cubicBezTo>
                    <a:pt x="22" y="214"/>
                    <a:pt x="22" y="214"/>
                    <a:pt x="22" y="214"/>
                  </a:cubicBezTo>
                  <a:lnTo>
                    <a:pt x="21" y="214"/>
                  </a:lnTo>
                  <a:close/>
                  <a:moveTo>
                    <a:pt x="122" y="297"/>
                  </a:moveTo>
                  <a:cubicBezTo>
                    <a:pt x="122" y="297"/>
                    <a:pt x="122" y="297"/>
                    <a:pt x="122" y="297"/>
                  </a:cubicBezTo>
                  <a:cubicBezTo>
                    <a:pt x="122" y="297"/>
                    <a:pt x="122" y="297"/>
                    <a:pt x="122" y="297"/>
                  </a:cubicBezTo>
                  <a:close/>
                  <a:moveTo>
                    <a:pt x="123" y="297"/>
                  </a:moveTo>
                  <a:cubicBezTo>
                    <a:pt x="122" y="298"/>
                    <a:pt x="122" y="297"/>
                    <a:pt x="122" y="297"/>
                  </a:cubicBezTo>
                  <a:cubicBezTo>
                    <a:pt x="122" y="297"/>
                    <a:pt x="122" y="297"/>
                    <a:pt x="123" y="297"/>
                  </a:cubicBezTo>
                  <a:cubicBezTo>
                    <a:pt x="123" y="297"/>
                    <a:pt x="123" y="297"/>
                    <a:pt x="123" y="297"/>
                  </a:cubicBezTo>
                  <a:close/>
                  <a:moveTo>
                    <a:pt x="213" y="429"/>
                  </a:moveTo>
                  <a:cubicBezTo>
                    <a:pt x="213" y="429"/>
                    <a:pt x="213" y="429"/>
                    <a:pt x="213" y="429"/>
                  </a:cubicBezTo>
                  <a:cubicBezTo>
                    <a:pt x="213" y="429"/>
                    <a:pt x="213" y="429"/>
                    <a:pt x="213" y="429"/>
                  </a:cubicBezTo>
                  <a:cubicBezTo>
                    <a:pt x="213" y="429"/>
                    <a:pt x="213" y="429"/>
                    <a:pt x="213" y="429"/>
                  </a:cubicBezTo>
                  <a:cubicBezTo>
                    <a:pt x="213" y="429"/>
                    <a:pt x="213" y="429"/>
                    <a:pt x="213" y="4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39" name="Freeform 437"/>
            <p:cNvSpPr/>
            <p:nvPr/>
          </p:nvSpPr>
          <p:spPr bwMode="auto">
            <a:xfrm>
              <a:off x="3695" y="2760"/>
              <a:ext cx="4" cy="2"/>
            </a:xfrm>
            <a:custGeom>
              <a:avLst/>
              <a:gdLst>
                <a:gd name="T0" fmla="*/ 1 w 2"/>
                <a:gd name="T1" fmla="*/ 0 h 1"/>
                <a:gd name="T2" fmla="*/ 2 w 2"/>
                <a:gd name="T3" fmla="*/ 0 h 1"/>
                <a:gd name="T4" fmla="*/ 1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0" y="0"/>
                    <a:pt x="1" y="1"/>
                    <a:pt x="2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40" name="Freeform 438"/>
            <p:cNvSpPr/>
            <p:nvPr/>
          </p:nvSpPr>
          <p:spPr bwMode="auto">
            <a:xfrm>
              <a:off x="3699" y="2760"/>
              <a:ext cx="5" cy="4"/>
            </a:xfrm>
            <a:custGeom>
              <a:avLst/>
              <a:gdLst>
                <a:gd name="T0" fmla="*/ 1 w 2"/>
                <a:gd name="T1" fmla="*/ 2 h 2"/>
                <a:gd name="T2" fmla="*/ 2 w 2"/>
                <a:gd name="T3" fmla="*/ 1 h 2"/>
                <a:gd name="T4" fmla="*/ 1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1" y="2"/>
                    <a:pt x="2" y="1"/>
                    <a:pt x="2" y="1"/>
                  </a:cubicBezTo>
                  <a:cubicBezTo>
                    <a:pt x="0" y="0"/>
                    <a:pt x="2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41" name="Freeform 439"/>
            <p:cNvSpPr/>
            <p:nvPr/>
          </p:nvSpPr>
          <p:spPr bwMode="auto">
            <a:xfrm>
              <a:off x="3916" y="2586"/>
              <a:ext cx="4" cy="2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0"/>
                    <a:pt x="2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42" name="Freeform 440"/>
            <p:cNvSpPr/>
            <p:nvPr/>
          </p:nvSpPr>
          <p:spPr bwMode="auto">
            <a:xfrm>
              <a:off x="3941" y="2610"/>
              <a:ext cx="5" cy="0"/>
            </a:xfrm>
            <a:custGeom>
              <a:avLst/>
              <a:gdLst>
                <a:gd name="T0" fmla="*/ 0 w 5"/>
                <a:gd name="T1" fmla="*/ 0 w 5"/>
                <a:gd name="T2" fmla="*/ 5 w 5"/>
                <a:gd name="T3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43" name="Freeform 441"/>
            <p:cNvSpPr/>
            <p:nvPr/>
          </p:nvSpPr>
          <p:spPr bwMode="auto">
            <a:xfrm>
              <a:off x="3729" y="2272"/>
              <a:ext cx="2" cy="5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1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1" y="0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44" name="Freeform 442"/>
            <p:cNvSpPr/>
            <p:nvPr/>
          </p:nvSpPr>
          <p:spPr bwMode="auto">
            <a:xfrm>
              <a:off x="3852" y="2714"/>
              <a:ext cx="2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45" name="Freeform 443"/>
            <p:cNvSpPr/>
            <p:nvPr/>
          </p:nvSpPr>
          <p:spPr bwMode="auto">
            <a:xfrm>
              <a:off x="3850" y="2692"/>
              <a:ext cx="4" cy="2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0" y="1"/>
                    <a:pt x="1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46" name="Freeform 444"/>
            <p:cNvSpPr/>
            <p:nvPr/>
          </p:nvSpPr>
          <p:spPr bwMode="auto">
            <a:xfrm>
              <a:off x="3848" y="2686"/>
              <a:ext cx="2" cy="2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47" name="Freeform 445"/>
            <p:cNvSpPr/>
            <p:nvPr/>
          </p:nvSpPr>
          <p:spPr bwMode="auto">
            <a:xfrm>
              <a:off x="3846" y="2711"/>
              <a:ext cx="4" cy="3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2" y="1"/>
                    <a:pt x="1" y="0"/>
                    <a:pt x="2" y="0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48" name="Freeform 446"/>
            <p:cNvSpPr/>
            <p:nvPr/>
          </p:nvSpPr>
          <p:spPr bwMode="auto">
            <a:xfrm>
              <a:off x="3822" y="2773"/>
              <a:ext cx="5" cy="2"/>
            </a:xfrm>
            <a:custGeom>
              <a:avLst/>
              <a:gdLst>
                <a:gd name="T0" fmla="*/ 1 w 2"/>
                <a:gd name="T1" fmla="*/ 1 h 1"/>
                <a:gd name="T2" fmla="*/ 0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0"/>
                    <a:pt x="1" y="1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49" name="Freeform 447"/>
            <p:cNvSpPr/>
            <p:nvPr/>
          </p:nvSpPr>
          <p:spPr bwMode="auto">
            <a:xfrm>
              <a:off x="3765" y="2315"/>
              <a:ext cx="4" cy="0"/>
            </a:xfrm>
            <a:custGeom>
              <a:avLst/>
              <a:gdLst>
                <a:gd name="T0" fmla="*/ 0 w 4"/>
                <a:gd name="T1" fmla="*/ 0 w 4"/>
                <a:gd name="T2" fmla="*/ 4 w 4"/>
                <a:gd name="T3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50" name="Freeform 448"/>
            <p:cNvSpPr/>
            <p:nvPr/>
          </p:nvSpPr>
          <p:spPr bwMode="auto">
            <a:xfrm>
              <a:off x="3842" y="2733"/>
              <a:ext cx="4" cy="0"/>
            </a:xfrm>
            <a:custGeom>
              <a:avLst/>
              <a:gdLst>
                <a:gd name="T0" fmla="*/ 1 w 2"/>
                <a:gd name="T1" fmla="*/ 2 w 2"/>
                <a:gd name="T2" fmla="*/ 1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51" name="Freeform 449"/>
            <p:cNvSpPr/>
            <p:nvPr/>
          </p:nvSpPr>
          <p:spPr bwMode="auto">
            <a:xfrm>
              <a:off x="3822" y="2769"/>
              <a:ext cx="7" cy="2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52" name="Freeform 450"/>
            <p:cNvSpPr/>
            <p:nvPr/>
          </p:nvSpPr>
          <p:spPr bwMode="auto">
            <a:xfrm>
              <a:off x="3846" y="2731"/>
              <a:ext cx="2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53" name="Freeform 451"/>
            <p:cNvSpPr/>
            <p:nvPr/>
          </p:nvSpPr>
          <p:spPr bwMode="auto">
            <a:xfrm>
              <a:off x="3844" y="2724"/>
              <a:ext cx="4" cy="2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54" name="Freeform 452"/>
            <p:cNvSpPr/>
            <p:nvPr/>
          </p:nvSpPr>
          <p:spPr bwMode="auto">
            <a:xfrm>
              <a:off x="3844" y="2728"/>
              <a:ext cx="8" cy="3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1 h 1"/>
                <a:gd name="T4" fmla="*/ 2 w 4"/>
                <a:gd name="T5" fmla="*/ 0 h 1"/>
                <a:gd name="T6" fmla="*/ 4 w 4"/>
                <a:gd name="T7" fmla="*/ 0 h 1"/>
                <a:gd name="T8" fmla="*/ 0 w 4"/>
                <a:gd name="T9" fmla="*/ 1 h 1"/>
                <a:gd name="T10" fmla="*/ 0 w 4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3" y="0"/>
                    <a:pt x="2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455" name="PA_矩形 47"/>
          <p:cNvSpPr/>
          <p:nvPr/>
        </p:nvSpPr>
        <p:spPr>
          <a:xfrm>
            <a:off x="2168430" y="2172782"/>
            <a:ext cx="1235916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/>
            <a:r>
              <a:rPr lang="zh-CN" altLang="en-US" sz="3200" b="1" dirty="0">
                <a:latin typeface="Arial"/>
                <a:ea typeface="微软雅黑"/>
                <a:cs typeface="Arial" pitchFamily="34" charset="0"/>
                <a:sym typeface="Arial"/>
              </a:rPr>
              <a:t>Subtitle</a:t>
            </a:r>
            <a:endParaRPr lang="en-US" sz="3200" b="1" dirty="0">
              <a:latin typeface="Arial"/>
              <a:ea typeface="微软雅黑"/>
              <a:cs typeface="Arial" pitchFamily="34" charset="0"/>
              <a:sym typeface="Arial"/>
            </a:endParaRPr>
          </a:p>
        </p:txBody>
      </p:sp>
      <p:sp>
        <p:nvSpPr>
          <p:cNvPr id="456" name="PA_文本框 7"/>
          <p:cNvSpPr txBox="1">
            <a:spLocks noChangeArrowheads="1"/>
          </p:cNvSpPr>
          <p:nvPr/>
        </p:nvSpPr>
        <p:spPr bwMode="auto">
          <a:xfrm>
            <a:off x="1022963" y="2695397"/>
            <a:ext cx="257984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dirty="0">
                <a:latin typeface="Arial"/>
                <a:ea typeface="微软雅黑"/>
                <a:sym typeface="Arial"/>
              </a:rPr>
              <a:t>Please add your text Please add your text Please add your text</a:t>
            </a:r>
          </a:p>
        </p:txBody>
      </p:sp>
      <p:sp>
        <p:nvSpPr>
          <p:cNvPr id="458" name="PA_矩形 47"/>
          <p:cNvSpPr/>
          <p:nvPr/>
        </p:nvSpPr>
        <p:spPr>
          <a:xfrm>
            <a:off x="2206233" y="3830133"/>
            <a:ext cx="1235916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/>
            <a:r>
              <a:rPr lang="zh-CN" altLang="en-US" sz="3200" b="1" dirty="0">
                <a:latin typeface="Arial"/>
                <a:ea typeface="微软雅黑"/>
                <a:cs typeface="Arial" pitchFamily="34" charset="0"/>
                <a:sym typeface="Arial"/>
              </a:rPr>
              <a:t>Subtitle</a:t>
            </a:r>
            <a:endParaRPr lang="en-US" sz="3200" b="1" dirty="0">
              <a:latin typeface="Arial"/>
              <a:ea typeface="微软雅黑"/>
              <a:cs typeface="Arial" pitchFamily="34" charset="0"/>
              <a:sym typeface="Arial"/>
            </a:endParaRPr>
          </a:p>
        </p:txBody>
      </p:sp>
      <p:sp>
        <p:nvSpPr>
          <p:cNvPr id="459" name="PA_文本框 7"/>
          <p:cNvSpPr txBox="1">
            <a:spLocks noChangeArrowheads="1"/>
          </p:cNvSpPr>
          <p:nvPr/>
        </p:nvSpPr>
        <p:spPr bwMode="auto">
          <a:xfrm>
            <a:off x="1060766" y="4352748"/>
            <a:ext cx="257984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dirty="0">
                <a:latin typeface="Arial"/>
                <a:ea typeface="微软雅黑"/>
                <a:sym typeface="Arial"/>
              </a:rPr>
              <a:t>Please add your text Please add your text Please add your text</a:t>
            </a:r>
          </a:p>
        </p:txBody>
      </p:sp>
      <p:sp>
        <p:nvSpPr>
          <p:cNvPr id="461" name="PA_矩形 47"/>
          <p:cNvSpPr/>
          <p:nvPr/>
        </p:nvSpPr>
        <p:spPr>
          <a:xfrm>
            <a:off x="8719960" y="2117060"/>
            <a:ext cx="1235916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/>
            <a:r>
              <a:rPr lang="zh-CN" altLang="en-US" sz="3200" b="1" dirty="0">
                <a:latin typeface="Arial"/>
                <a:ea typeface="微软雅黑"/>
                <a:cs typeface="Arial" pitchFamily="34" charset="0"/>
                <a:sym typeface="Arial"/>
              </a:rPr>
              <a:t>Subtitle</a:t>
            </a:r>
            <a:endParaRPr lang="en-US" sz="3200" b="1" dirty="0">
              <a:latin typeface="Arial"/>
              <a:ea typeface="微软雅黑"/>
              <a:cs typeface="Arial" pitchFamily="34" charset="0"/>
              <a:sym typeface="Arial"/>
            </a:endParaRPr>
          </a:p>
        </p:txBody>
      </p:sp>
      <p:sp>
        <p:nvSpPr>
          <p:cNvPr id="462" name="PA_文本框 7"/>
          <p:cNvSpPr txBox="1">
            <a:spLocks noChangeArrowheads="1"/>
          </p:cNvSpPr>
          <p:nvPr/>
        </p:nvSpPr>
        <p:spPr bwMode="auto">
          <a:xfrm>
            <a:off x="8716786" y="2660312"/>
            <a:ext cx="257984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dirty="0">
                <a:latin typeface="Arial"/>
                <a:ea typeface="微软雅黑"/>
                <a:sym typeface="Arial"/>
              </a:rPr>
              <a:t>Please add your text Please add your text Please add your text</a:t>
            </a:r>
          </a:p>
        </p:txBody>
      </p:sp>
      <p:sp>
        <p:nvSpPr>
          <p:cNvPr id="463" name="PA_矩形 47"/>
          <p:cNvSpPr/>
          <p:nvPr/>
        </p:nvSpPr>
        <p:spPr>
          <a:xfrm>
            <a:off x="8761598" y="3752345"/>
            <a:ext cx="1235916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/>
            <a:r>
              <a:rPr lang="zh-CN" altLang="en-US" sz="3200" b="1" dirty="0">
                <a:latin typeface="Arial"/>
                <a:ea typeface="微软雅黑"/>
                <a:cs typeface="Arial" pitchFamily="34" charset="0"/>
                <a:sym typeface="Arial"/>
              </a:rPr>
              <a:t>Subtitle</a:t>
            </a:r>
            <a:endParaRPr lang="en-US" sz="3200" b="1" dirty="0">
              <a:latin typeface="Arial"/>
              <a:ea typeface="微软雅黑"/>
              <a:cs typeface="Arial" pitchFamily="34" charset="0"/>
              <a:sym typeface="Arial"/>
            </a:endParaRPr>
          </a:p>
        </p:txBody>
      </p:sp>
      <p:sp>
        <p:nvSpPr>
          <p:cNvPr id="464" name="PA_文本框 7"/>
          <p:cNvSpPr txBox="1">
            <a:spLocks noChangeArrowheads="1"/>
          </p:cNvSpPr>
          <p:nvPr/>
        </p:nvSpPr>
        <p:spPr bwMode="auto">
          <a:xfrm>
            <a:off x="8744787" y="4297025"/>
            <a:ext cx="257984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dirty="0">
                <a:latin typeface="Arial"/>
                <a:ea typeface="微软雅黑"/>
                <a:sym typeface="Arial"/>
              </a:rPr>
              <a:t>Please add your text Please add your text Please add your text</a:t>
            </a:r>
          </a:p>
        </p:txBody>
      </p:sp>
      <p:sp>
        <p:nvSpPr>
          <p:cNvPr id="465" name="PA_任意多边形 456"/>
          <p:cNvSpPr>
            <a:spLocks noEditPoints="1"/>
          </p:cNvSpPr>
          <p:nvPr/>
        </p:nvSpPr>
        <p:spPr bwMode="auto">
          <a:xfrm>
            <a:off x="3749210" y="2248983"/>
            <a:ext cx="544513" cy="571501"/>
          </a:xfrm>
          <a:custGeom>
            <a:avLst/>
            <a:gdLst>
              <a:gd name="T0" fmla="*/ 40 w 249"/>
              <a:gd name="T1" fmla="*/ 3 h 262"/>
              <a:gd name="T2" fmla="*/ 53 w 249"/>
              <a:gd name="T3" fmla="*/ 72 h 262"/>
              <a:gd name="T4" fmla="*/ 3 w 249"/>
              <a:gd name="T5" fmla="*/ 103 h 262"/>
              <a:gd name="T6" fmla="*/ 64 w 249"/>
              <a:gd name="T7" fmla="*/ 122 h 262"/>
              <a:gd name="T8" fmla="*/ 78 w 249"/>
              <a:gd name="T9" fmla="*/ 181 h 262"/>
              <a:gd name="T10" fmla="*/ 107 w 249"/>
              <a:gd name="T11" fmla="*/ 259 h 262"/>
              <a:gd name="T12" fmla="*/ 137 w 249"/>
              <a:gd name="T13" fmla="*/ 168 h 262"/>
              <a:gd name="T14" fmla="*/ 174 w 249"/>
              <a:gd name="T15" fmla="*/ 135 h 262"/>
              <a:gd name="T16" fmla="*/ 226 w 249"/>
              <a:gd name="T17" fmla="*/ 149 h 262"/>
              <a:gd name="T18" fmla="*/ 244 w 249"/>
              <a:gd name="T19" fmla="*/ 160 h 262"/>
              <a:gd name="T20" fmla="*/ 178 w 249"/>
              <a:gd name="T21" fmla="*/ 97 h 262"/>
              <a:gd name="T22" fmla="*/ 170 w 249"/>
              <a:gd name="T23" fmla="*/ 91 h 262"/>
              <a:gd name="T24" fmla="*/ 178 w 249"/>
              <a:gd name="T25" fmla="*/ 76 h 262"/>
              <a:gd name="T26" fmla="*/ 182 w 249"/>
              <a:gd name="T27" fmla="*/ 68 h 262"/>
              <a:gd name="T28" fmla="*/ 203 w 249"/>
              <a:gd name="T29" fmla="*/ 22 h 262"/>
              <a:gd name="T30" fmla="*/ 174 w 249"/>
              <a:gd name="T31" fmla="*/ 29 h 262"/>
              <a:gd name="T32" fmla="*/ 78 w 249"/>
              <a:gd name="T33" fmla="*/ 27 h 262"/>
              <a:gd name="T34" fmla="*/ 45 w 249"/>
              <a:gd name="T35" fmla="*/ 1 h 262"/>
              <a:gd name="T36" fmla="*/ 55 w 249"/>
              <a:gd name="T37" fmla="*/ 81 h 262"/>
              <a:gd name="T38" fmla="*/ 15 w 249"/>
              <a:gd name="T39" fmla="*/ 105 h 262"/>
              <a:gd name="T40" fmla="*/ 127 w 249"/>
              <a:gd name="T41" fmla="*/ 172 h 262"/>
              <a:gd name="T42" fmla="*/ 83 w 249"/>
              <a:gd name="T43" fmla="*/ 172 h 262"/>
              <a:gd name="T44" fmla="*/ 78 w 249"/>
              <a:gd name="T45" fmla="*/ 154 h 262"/>
              <a:gd name="T46" fmla="*/ 70 w 249"/>
              <a:gd name="T47" fmla="*/ 123 h 262"/>
              <a:gd name="T48" fmla="*/ 78 w 249"/>
              <a:gd name="T49" fmla="*/ 124 h 262"/>
              <a:gd name="T50" fmla="*/ 129 w 249"/>
              <a:gd name="T51" fmla="*/ 168 h 262"/>
              <a:gd name="T52" fmla="*/ 178 w 249"/>
              <a:gd name="T53" fmla="*/ 105 h 262"/>
              <a:gd name="T54" fmla="*/ 178 w 249"/>
              <a:gd name="T55" fmla="*/ 128 h 262"/>
              <a:gd name="T56" fmla="*/ 155 w 249"/>
              <a:gd name="T57" fmla="*/ 124 h 262"/>
              <a:gd name="T58" fmla="*/ 174 w 249"/>
              <a:gd name="T59" fmla="*/ 102 h 262"/>
              <a:gd name="T60" fmla="*/ 178 w 249"/>
              <a:gd name="T61" fmla="*/ 36 h 262"/>
              <a:gd name="T62" fmla="*/ 178 w 249"/>
              <a:gd name="T63" fmla="*/ 60 h 262"/>
              <a:gd name="T64" fmla="*/ 174 w 249"/>
              <a:gd name="T65" fmla="*/ 68 h 262"/>
              <a:gd name="T66" fmla="*/ 164 w 249"/>
              <a:gd name="T67" fmla="*/ 87 h 262"/>
              <a:gd name="T68" fmla="*/ 137 w 249"/>
              <a:gd name="T69" fmla="*/ 68 h 262"/>
              <a:gd name="T70" fmla="*/ 174 w 249"/>
              <a:gd name="T71" fmla="*/ 37 h 262"/>
              <a:gd name="T72" fmla="*/ 131 w 249"/>
              <a:gd name="T73" fmla="*/ 72 h 262"/>
              <a:gd name="T74" fmla="*/ 147 w 249"/>
              <a:gd name="T75" fmla="*/ 123 h 262"/>
              <a:gd name="T76" fmla="*/ 74 w 249"/>
              <a:gd name="T77" fmla="*/ 115 h 262"/>
              <a:gd name="T78" fmla="*/ 60 w 249"/>
              <a:gd name="T79" fmla="*/ 79 h 262"/>
              <a:gd name="T80" fmla="*/ 83 w 249"/>
              <a:gd name="T81" fmla="*/ 68 h 262"/>
              <a:gd name="T82" fmla="*/ 125 w 249"/>
              <a:gd name="T83" fmla="*/ 68 h 262"/>
              <a:gd name="T84" fmla="*/ 78 w 249"/>
              <a:gd name="T85" fmla="*/ 62 h 262"/>
              <a:gd name="T86" fmla="*/ 64 w 249"/>
              <a:gd name="T87" fmla="*/ 68 h 262"/>
              <a:gd name="T88" fmla="*/ 58 w 249"/>
              <a:gd name="T89" fmla="*/ 68 h 262"/>
              <a:gd name="T90" fmla="*/ 48 w 249"/>
              <a:gd name="T91" fmla="*/ 19 h 262"/>
              <a:gd name="T92" fmla="*/ 74 w 249"/>
              <a:gd name="T93" fmla="*/ 32 h 262"/>
              <a:gd name="T94" fmla="*/ 102 w 249"/>
              <a:gd name="T95" fmla="*/ 52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49" h="262">
                <a:moveTo>
                  <a:pt x="45" y="1"/>
                </a:moveTo>
                <a:cubicBezTo>
                  <a:pt x="43" y="0"/>
                  <a:pt x="40" y="1"/>
                  <a:pt x="40" y="3"/>
                </a:cubicBezTo>
                <a:cubicBezTo>
                  <a:pt x="44" y="25"/>
                  <a:pt x="47" y="47"/>
                  <a:pt x="52" y="68"/>
                </a:cubicBezTo>
                <a:cubicBezTo>
                  <a:pt x="52" y="69"/>
                  <a:pt x="52" y="71"/>
                  <a:pt x="53" y="72"/>
                </a:cubicBezTo>
                <a:cubicBezTo>
                  <a:pt x="53" y="73"/>
                  <a:pt x="53" y="73"/>
                  <a:pt x="53" y="74"/>
                </a:cubicBezTo>
                <a:cubicBezTo>
                  <a:pt x="36" y="82"/>
                  <a:pt x="19" y="92"/>
                  <a:pt x="3" y="103"/>
                </a:cubicBezTo>
                <a:cubicBezTo>
                  <a:pt x="0" y="105"/>
                  <a:pt x="1" y="109"/>
                  <a:pt x="5" y="110"/>
                </a:cubicBezTo>
                <a:cubicBezTo>
                  <a:pt x="24" y="116"/>
                  <a:pt x="44" y="120"/>
                  <a:pt x="64" y="122"/>
                </a:cubicBezTo>
                <a:cubicBezTo>
                  <a:pt x="67" y="137"/>
                  <a:pt x="70" y="151"/>
                  <a:pt x="74" y="165"/>
                </a:cubicBezTo>
                <a:cubicBezTo>
                  <a:pt x="75" y="170"/>
                  <a:pt x="77" y="176"/>
                  <a:pt x="78" y="181"/>
                </a:cubicBezTo>
                <a:cubicBezTo>
                  <a:pt x="85" y="207"/>
                  <a:pt x="92" y="233"/>
                  <a:pt x="100" y="259"/>
                </a:cubicBezTo>
                <a:cubicBezTo>
                  <a:pt x="101" y="262"/>
                  <a:pt x="106" y="262"/>
                  <a:pt x="107" y="259"/>
                </a:cubicBezTo>
                <a:cubicBezTo>
                  <a:pt x="116" y="230"/>
                  <a:pt x="125" y="201"/>
                  <a:pt x="136" y="172"/>
                </a:cubicBezTo>
                <a:cubicBezTo>
                  <a:pt x="136" y="171"/>
                  <a:pt x="137" y="169"/>
                  <a:pt x="137" y="168"/>
                </a:cubicBezTo>
                <a:cubicBezTo>
                  <a:pt x="142" y="156"/>
                  <a:pt x="146" y="144"/>
                  <a:pt x="151" y="132"/>
                </a:cubicBezTo>
                <a:cubicBezTo>
                  <a:pt x="159" y="133"/>
                  <a:pt x="167" y="134"/>
                  <a:pt x="174" y="135"/>
                </a:cubicBezTo>
                <a:cubicBezTo>
                  <a:pt x="175" y="136"/>
                  <a:pt x="177" y="136"/>
                  <a:pt x="178" y="136"/>
                </a:cubicBezTo>
                <a:cubicBezTo>
                  <a:pt x="194" y="139"/>
                  <a:pt x="210" y="143"/>
                  <a:pt x="226" y="149"/>
                </a:cubicBezTo>
                <a:cubicBezTo>
                  <a:pt x="228" y="150"/>
                  <a:pt x="229" y="149"/>
                  <a:pt x="231" y="147"/>
                </a:cubicBezTo>
                <a:cubicBezTo>
                  <a:pt x="235" y="151"/>
                  <a:pt x="239" y="156"/>
                  <a:pt x="244" y="160"/>
                </a:cubicBezTo>
                <a:cubicBezTo>
                  <a:pt x="246" y="162"/>
                  <a:pt x="249" y="158"/>
                  <a:pt x="247" y="156"/>
                </a:cubicBezTo>
                <a:cubicBezTo>
                  <a:pt x="225" y="134"/>
                  <a:pt x="202" y="115"/>
                  <a:pt x="178" y="97"/>
                </a:cubicBezTo>
                <a:cubicBezTo>
                  <a:pt x="177" y="96"/>
                  <a:pt x="175" y="95"/>
                  <a:pt x="174" y="94"/>
                </a:cubicBezTo>
                <a:cubicBezTo>
                  <a:pt x="173" y="93"/>
                  <a:pt x="171" y="92"/>
                  <a:pt x="170" y="91"/>
                </a:cubicBezTo>
                <a:cubicBezTo>
                  <a:pt x="171" y="89"/>
                  <a:pt x="173" y="86"/>
                  <a:pt x="174" y="83"/>
                </a:cubicBezTo>
                <a:cubicBezTo>
                  <a:pt x="175" y="81"/>
                  <a:pt x="177" y="78"/>
                  <a:pt x="178" y="76"/>
                </a:cubicBezTo>
                <a:cubicBezTo>
                  <a:pt x="179" y="74"/>
                  <a:pt x="179" y="73"/>
                  <a:pt x="180" y="72"/>
                </a:cubicBezTo>
                <a:cubicBezTo>
                  <a:pt x="181" y="71"/>
                  <a:pt x="181" y="69"/>
                  <a:pt x="182" y="68"/>
                </a:cubicBezTo>
                <a:cubicBezTo>
                  <a:pt x="190" y="55"/>
                  <a:pt x="198" y="41"/>
                  <a:pt x="206" y="29"/>
                </a:cubicBezTo>
                <a:cubicBezTo>
                  <a:pt x="208" y="26"/>
                  <a:pt x="207" y="22"/>
                  <a:pt x="203" y="22"/>
                </a:cubicBezTo>
                <a:cubicBezTo>
                  <a:pt x="195" y="24"/>
                  <a:pt x="186" y="26"/>
                  <a:pt x="178" y="28"/>
                </a:cubicBezTo>
                <a:cubicBezTo>
                  <a:pt x="177" y="28"/>
                  <a:pt x="175" y="29"/>
                  <a:pt x="174" y="29"/>
                </a:cubicBezTo>
                <a:cubicBezTo>
                  <a:pt x="152" y="35"/>
                  <a:pt x="130" y="41"/>
                  <a:pt x="109" y="49"/>
                </a:cubicBezTo>
                <a:cubicBezTo>
                  <a:pt x="99" y="42"/>
                  <a:pt x="88" y="34"/>
                  <a:pt x="78" y="27"/>
                </a:cubicBezTo>
                <a:cubicBezTo>
                  <a:pt x="77" y="26"/>
                  <a:pt x="75" y="25"/>
                  <a:pt x="74" y="24"/>
                </a:cubicBezTo>
                <a:cubicBezTo>
                  <a:pt x="64" y="17"/>
                  <a:pt x="54" y="9"/>
                  <a:pt x="45" y="1"/>
                </a:cubicBezTo>
                <a:close/>
                <a:moveTo>
                  <a:pt x="15" y="105"/>
                </a:moveTo>
                <a:cubicBezTo>
                  <a:pt x="27" y="96"/>
                  <a:pt x="41" y="88"/>
                  <a:pt x="55" y="81"/>
                </a:cubicBezTo>
                <a:cubicBezTo>
                  <a:pt x="57" y="92"/>
                  <a:pt x="59" y="103"/>
                  <a:pt x="62" y="114"/>
                </a:cubicBezTo>
                <a:cubicBezTo>
                  <a:pt x="46" y="112"/>
                  <a:pt x="30" y="109"/>
                  <a:pt x="15" y="105"/>
                </a:cubicBezTo>
                <a:close/>
                <a:moveTo>
                  <a:pt x="129" y="168"/>
                </a:moveTo>
                <a:cubicBezTo>
                  <a:pt x="128" y="169"/>
                  <a:pt x="128" y="171"/>
                  <a:pt x="127" y="172"/>
                </a:cubicBezTo>
                <a:cubicBezTo>
                  <a:pt x="119" y="196"/>
                  <a:pt x="111" y="220"/>
                  <a:pt x="103" y="245"/>
                </a:cubicBezTo>
                <a:cubicBezTo>
                  <a:pt x="96" y="220"/>
                  <a:pt x="89" y="196"/>
                  <a:pt x="83" y="172"/>
                </a:cubicBezTo>
                <a:cubicBezTo>
                  <a:pt x="82" y="171"/>
                  <a:pt x="82" y="169"/>
                  <a:pt x="82" y="168"/>
                </a:cubicBezTo>
                <a:cubicBezTo>
                  <a:pt x="80" y="163"/>
                  <a:pt x="79" y="159"/>
                  <a:pt x="78" y="154"/>
                </a:cubicBezTo>
                <a:cubicBezTo>
                  <a:pt x="77" y="149"/>
                  <a:pt x="75" y="144"/>
                  <a:pt x="74" y="138"/>
                </a:cubicBezTo>
                <a:cubicBezTo>
                  <a:pt x="73" y="133"/>
                  <a:pt x="71" y="128"/>
                  <a:pt x="70" y="123"/>
                </a:cubicBezTo>
                <a:cubicBezTo>
                  <a:pt x="71" y="123"/>
                  <a:pt x="73" y="123"/>
                  <a:pt x="74" y="124"/>
                </a:cubicBezTo>
                <a:cubicBezTo>
                  <a:pt x="75" y="124"/>
                  <a:pt x="77" y="124"/>
                  <a:pt x="78" y="124"/>
                </a:cubicBezTo>
                <a:cubicBezTo>
                  <a:pt x="100" y="127"/>
                  <a:pt x="122" y="128"/>
                  <a:pt x="144" y="131"/>
                </a:cubicBezTo>
                <a:cubicBezTo>
                  <a:pt x="138" y="143"/>
                  <a:pt x="134" y="156"/>
                  <a:pt x="129" y="168"/>
                </a:cubicBezTo>
                <a:close/>
                <a:moveTo>
                  <a:pt x="174" y="102"/>
                </a:moveTo>
                <a:cubicBezTo>
                  <a:pt x="175" y="103"/>
                  <a:pt x="177" y="104"/>
                  <a:pt x="178" y="105"/>
                </a:cubicBezTo>
                <a:cubicBezTo>
                  <a:pt x="192" y="115"/>
                  <a:pt x="206" y="126"/>
                  <a:pt x="220" y="138"/>
                </a:cubicBezTo>
                <a:cubicBezTo>
                  <a:pt x="206" y="133"/>
                  <a:pt x="192" y="130"/>
                  <a:pt x="178" y="128"/>
                </a:cubicBezTo>
                <a:cubicBezTo>
                  <a:pt x="177" y="127"/>
                  <a:pt x="175" y="127"/>
                  <a:pt x="174" y="127"/>
                </a:cubicBezTo>
                <a:cubicBezTo>
                  <a:pt x="168" y="126"/>
                  <a:pt x="161" y="125"/>
                  <a:pt x="155" y="124"/>
                </a:cubicBezTo>
                <a:cubicBezTo>
                  <a:pt x="159" y="115"/>
                  <a:pt x="163" y="106"/>
                  <a:pt x="167" y="97"/>
                </a:cubicBezTo>
                <a:cubicBezTo>
                  <a:pt x="169" y="99"/>
                  <a:pt x="172" y="100"/>
                  <a:pt x="174" y="102"/>
                </a:cubicBezTo>
                <a:close/>
                <a:moveTo>
                  <a:pt x="174" y="37"/>
                </a:moveTo>
                <a:cubicBezTo>
                  <a:pt x="175" y="36"/>
                  <a:pt x="177" y="36"/>
                  <a:pt x="178" y="36"/>
                </a:cubicBezTo>
                <a:cubicBezTo>
                  <a:pt x="184" y="34"/>
                  <a:pt x="189" y="33"/>
                  <a:pt x="195" y="32"/>
                </a:cubicBezTo>
                <a:cubicBezTo>
                  <a:pt x="189" y="41"/>
                  <a:pt x="183" y="50"/>
                  <a:pt x="178" y="60"/>
                </a:cubicBezTo>
                <a:cubicBezTo>
                  <a:pt x="177" y="62"/>
                  <a:pt x="175" y="65"/>
                  <a:pt x="174" y="67"/>
                </a:cubicBezTo>
                <a:cubicBezTo>
                  <a:pt x="174" y="68"/>
                  <a:pt x="174" y="68"/>
                  <a:pt x="174" y="68"/>
                </a:cubicBezTo>
                <a:cubicBezTo>
                  <a:pt x="173" y="69"/>
                  <a:pt x="172" y="71"/>
                  <a:pt x="171" y="72"/>
                </a:cubicBezTo>
                <a:cubicBezTo>
                  <a:pt x="169" y="77"/>
                  <a:pt x="166" y="82"/>
                  <a:pt x="164" y="87"/>
                </a:cubicBezTo>
                <a:cubicBezTo>
                  <a:pt x="157" y="82"/>
                  <a:pt x="150" y="77"/>
                  <a:pt x="142" y="72"/>
                </a:cubicBezTo>
                <a:cubicBezTo>
                  <a:pt x="140" y="71"/>
                  <a:pt x="139" y="69"/>
                  <a:pt x="137" y="68"/>
                </a:cubicBezTo>
                <a:cubicBezTo>
                  <a:pt x="130" y="63"/>
                  <a:pt x="123" y="59"/>
                  <a:pt x="117" y="54"/>
                </a:cubicBezTo>
                <a:cubicBezTo>
                  <a:pt x="136" y="47"/>
                  <a:pt x="155" y="42"/>
                  <a:pt x="174" y="37"/>
                </a:cubicBezTo>
                <a:close/>
                <a:moveTo>
                  <a:pt x="125" y="68"/>
                </a:moveTo>
                <a:cubicBezTo>
                  <a:pt x="127" y="69"/>
                  <a:pt x="129" y="71"/>
                  <a:pt x="131" y="72"/>
                </a:cubicBezTo>
                <a:cubicBezTo>
                  <a:pt x="141" y="79"/>
                  <a:pt x="151" y="86"/>
                  <a:pt x="161" y="93"/>
                </a:cubicBezTo>
                <a:cubicBezTo>
                  <a:pt x="156" y="103"/>
                  <a:pt x="151" y="113"/>
                  <a:pt x="147" y="123"/>
                </a:cubicBezTo>
                <a:cubicBezTo>
                  <a:pt x="124" y="120"/>
                  <a:pt x="101" y="119"/>
                  <a:pt x="78" y="116"/>
                </a:cubicBezTo>
                <a:cubicBezTo>
                  <a:pt x="77" y="116"/>
                  <a:pt x="75" y="116"/>
                  <a:pt x="74" y="115"/>
                </a:cubicBezTo>
                <a:cubicBezTo>
                  <a:pt x="72" y="115"/>
                  <a:pt x="70" y="115"/>
                  <a:pt x="68" y="115"/>
                </a:cubicBezTo>
                <a:cubicBezTo>
                  <a:pt x="65" y="103"/>
                  <a:pt x="63" y="91"/>
                  <a:pt x="60" y="79"/>
                </a:cubicBezTo>
                <a:cubicBezTo>
                  <a:pt x="65" y="76"/>
                  <a:pt x="69" y="74"/>
                  <a:pt x="74" y="72"/>
                </a:cubicBezTo>
                <a:cubicBezTo>
                  <a:pt x="77" y="71"/>
                  <a:pt x="80" y="69"/>
                  <a:pt x="83" y="68"/>
                </a:cubicBezTo>
                <a:cubicBezTo>
                  <a:pt x="91" y="64"/>
                  <a:pt x="100" y="60"/>
                  <a:pt x="109" y="57"/>
                </a:cubicBezTo>
                <a:cubicBezTo>
                  <a:pt x="114" y="61"/>
                  <a:pt x="120" y="64"/>
                  <a:pt x="125" y="68"/>
                </a:cubicBezTo>
                <a:close/>
                <a:moveTo>
                  <a:pt x="102" y="52"/>
                </a:moveTo>
                <a:cubicBezTo>
                  <a:pt x="94" y="55"/>
                  <a:pt x="86" y="58"/>
                  <a:pt x="78" y="62"/>
                </a:cubicBezTo>
                <a:cubicBezTo>
                  <a:pt x="77" y="62"/>
                  <a:pt x="75" y="63"/>
                  <a:pt x="74" y="63"/>
                </a:cubicBezTo>
                <a:cubicBezTo>
                  <a:pt x="71" y="65"/>
                  <a:pt x="67" y="66"/>
                  <a:pt x="64" y="68"/>
                </a:cubicBezTo>
                <a:cubicBezTo>
                  <a:pt x="62" y="69"/>
                  <a:pt x="60" y="70"/>
                  <a:pt x="58" y="71"/>
                </a:cubicBezTo>
                <a:cubicBezTo>
                  <a:pt x="58" y="70"/>
                  <a:pt x="58" y="69"/>
                  <a:pt x="58" y="68"/>
                </a:cubicBezTo>
                <a:cubicBezTo>
                  <a:pt x="57" y="63"/>
                  <a:pt x="56" y="58"/>
                  <a:pt x="55" y="53"/>
                </a:cubicBezTo>
                <a:cubicBezTo>
                  <a:pt x="52" y="41"/>
                  <a:pt x="50" y="30"/>
                  <a:pt x="48" y="19"/>
                </a:cubicBezTo>
                <a:cubicBezTo>
                  <a:pt x="47" y="8"/>
                  <a:pt x="46" y="10"/>
                  <a:pt x="54" y="16"/>
                </a:cubicBezTo>
                <a:cubicBezTo>
                  <a:pt x="61" y="22"/>
                  <a:pt x="67" y="27"/>
                  <a:pt x="74" y="32"/>
                </a:cubicBezTo>
                <a:cubicBezTo>
                  <a:pt x="75" y="33"/>
                  <a:pt x="77" y="34"/>
                  <a:pt x="78" y="35"/>
                </a:cubicBezTo>
                <a:cubicBezTo>
                  <a:pt x="86" y="41"/>
                  <a:pt x="94" y="46"/>
                  <a:pt x="102" y="5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66" name="PA_任意多边形 460"/>
          <p:cNvSpPr>
            <a:spLocks noEditPoints="1"/>
          </p:cNvSpPr>
          <p:nvPr/>
        </p:nvSpPr>
        <p:spPr bwMode="auto">
          <a:xfrm>
            <a:off x="7957674" y="3809491"/>
            <a:ext cx="544512" cy="571499"/>
          </a:xfrm>
          <a:custGeom>
            <a:avLst/>
            <a:gdLst>
              <a:gd name="T0" fmla="*/ 40 w 249"/>
              <a:gd name="T1" fmla="*/ 3 h 262"/>
              <a:gd name="T2" fmla="*/ 53 w 249"/>
              <a:gd name="T3" fmla="*/ 72 h 262"/>
              <a:gd name="T4" fmla="*/ 3 w 249"/>
              <a:gd name="T5" fmla="*/ 103 h 262"/>
              <a:gd name="T6" fmla="*/ 64 w 249"/>
              <a:gd name="T7" fmla="*/ 122 h 262"/>
              <a:gd name="T8" fmla="*/ 78 w 249"/>
              <a:gd name="T9" fmla="*/ 181 h 262"/>
              <a:gd name="T10" fmla="*/ 107 w 249"/>
              <a:gd name="T11" fmla="*/ 259 h 262"/>
              <a:gd name="T12" fmla="*/ 137 w 249"/>
              <a:gd name="T13" fmla="*/ 168 h 262"/>
              <a:gd name="T14" fmla="*/ 174 w 249"/>
              <a:gd name="T15" fmla="*/ 135 h 262"/>
              <a:gd name="T16" fmla="*/ 226 w 249"/>
              <a:gd name="T17" fmla="*/ 149 h 262"/>
              <a:gd name="T18" fmla="*/ 244 w 249"/>
              <a:gd name="T19" fmla="*/ 160 h 262"/>
              <a:gd name="T20" fmla="*/ 178 w 249"/>
              <a:gd name="T21" fmla="*/ 97 h 262"/>
              <a:gd name="T22" fmla="*/ 170 w 249"/>
              <a:gd name="T23" fmla="*/ 91 h 262"/>
              <a:gd name="T24" fmla="*/ 178 w 249"/>
              <a:gd name="T25" fmla="*/ 76 h 262"/>
              <a:gd name="T26" fmla="*/ 182 w 249"/>
              <a:gd name="T27" fmla="*/ 68 h 262"/>
              <a:gd name="T28" fmla="*/ 203 w 249"/>
              <a:gd name="T29" fmla="*/ 22 h 262"/>
              <a:gd name="T30" fmla="*/ 174 w 249"/>
              <a:gd name="T31" fmla="*/ 29 h 262"/>
              <a:gd name="T32" fmla="*/ 78 w 249"/>
              <a:gd name="T33" fmla="*/ 27 h 262"/>
              <a:gd name="T34" fmla="*/ 45 w 249"/>
              <a:gd name="T35" fmla="*/ 1 h 262"/>
              <a:gd name="T36" fmla="*/ 55 w 249"/>
              <a:gd name="T37" fmla="*/ 81 h 262"/>
              <a:gd name="T38" fmla="*/ 15 w 249"/>
              <a:gd name="T39" fmla="*/ 105 h 262"/>
              <a:gd name="T40" fmla="*/ 127 w 249"/>
              <a:gd name="T41" fmla="*/ 172 h 262"/>
              <a:gd name="T42" fmla="*/ 83 w 249"/>
              <a:gd name="T43" fmla="*/ 172 h 262"/>
              <a:gd name="T44" fmla="*/ 78 w 249"/>
              <a:gd name="T45" fmla="*/ 154 h 262"/>
              <a:gd name="T46" fmla="*/ 70 w 249"/>
              <a:gd name="T47" fmla="*/ 123 h 262"/>
              <a:gd name="T48" fmla="*/ 78 w 249"/>
              <a:gd name="T49" fmla="*/ 124 h 262"/>
              <a:gd name="T50" fmla="*/ 129 w 249"/>
              <a:gd name="T51" fmla="*/ 168 h 262"/>
              <a:gd name="T52" fmla="*/ 178 w 249"/>
              <a:gd name="T53" fmla="*/ 105 h 262"/>
              <a:gd name="T54" fmla="*/ 178 w 249"/>
              <a:gd name="T55" fmla="*/ 128 h 262"/>
              <a:gd name="T56" fmla="*/ 155 w 249"/>
              <a:gd name="T57" fmla="*/ 124 h 262"/>
              <a:gd name="T58" fmla="*/ 174 w 249"/>
              <a:gd name="T59" fmla="*/ 102 h 262"/>
              <a:gd name="T60" fmla="*/ 178 w 249"/>
              <a:gd name="T61" fmla="*/ 36 h 262"/>
              <a:gd name="T62" fmla="*/ 178 w 249"/>
              <a:gd name="T63" fmla="*/ 60 h 262"/>
              <a:gd name="T64" fmla="*/ 174 w 249"/>
              <a:gd name="T65" fmla="*/ 68 h 262"/>
              <a:gd name="T66" fmla="*/ 164 w 249"/>
              <a:gd name="T67" fmla="*/ 87 h 262"/>
              <a:gd name="T68" fmla="*/ 137 w 249"/>
              <a:gd name="T69" fmla="*/ 68 h 262"/>
              <a:gd name="T70" fmla="*/ 174 w 249"/>
              <a:gd name="T71" fmla="*/ 37 h 262"/>
              <a:gd name="T72" fmla="*/ 131 w 249"/>
              <a:gd name="T73" fmla="*/ 72 h 262"/>
              <a:gd name="T74" fmla="*/ 147 w 249"/>
              <a:gd name="T75" fmla="*/ 123 h 262"/>
              <a:gd name="T76" fmla="*/ 74 w 249"/>
              <a:gd name="T77" fmla="*/ 115 h 262"/>
              <a:gd name="T78" fmla="*/ 60 w 249"/>
              <a:gd name="T79" fmla="*/ 79 h 262"/>
              <a:gd name="T80" fmla="*/ 83 w 249"/>
              <a:gd name="T81" fmla="*/ 68 h 262"/>
              <a:gd name="T82" fmla="*/ 125 w 249"/>
              <a:gd name="T83" fmla="*/ 68 h 262"/>
              <a:gd name="T84" fmla="*/ 78 w 249"/>
              <a:gd name="T85" fmla="*/ 62 h 262"/>
              <a:gd name="T86" fmla="*/ 64 w 249"/>
              <a:gd name="T87" fmla="*/ 68 h 262"/>
              <a:gd name="T88" fmla="*/ 58 w 249"/>
              <a:gd name="T89" fmla="*/ 68 h 262"/>
              <a:gd name="T90" fmla="*/ 48 w 249"/>
              <a:gd name="T91" fmla="*/ 19 h 262"/>
              <a:gd name="T92" fmla="*/ 74 w 249"/>
              <a:gd name="T93" fmla="*/ 32 h 262"/>
              <a:gd name="T94" fmla="*/ 102 w 249"/>
              <a:gd name="T95" fmla="*/ 52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49" h="262">
                <a:moveTo>
                  <a:pt x="45" y="1"/>
                </a:moveTo>
                <a:cubicBezTo>
                  <a:pt x="43" y="0"/>
                  <a:pt x="40" y="1"/>
                  <a:pt x="40" y="3"/>
                </a:cubicBezTo>
                <a:cubicBezTo>
                  <a:pt x="44" y="25"/>
                  <a:pt x="47" y="47"/>
                  <a:pt x="52" y="68"/>
                </a:cubicBezTo>
                <a:cubicBezTo>
                  <a:pt x="52" y="69"/>
                  <a:pt x="52" y="71"/>
                  <a:pt x="53" y="72"/>
                </a:cubicBezTo>
                <a:cubicBezTo>
                  <a:pt x="53" y="73"/>
                  <a:pt x="53" y="73"/>
                  <a:pt x="53" y="74"/>
                </a:cubicBezTo>
                <a:cubicBezTo>
                  <a:pt x="36" y="82"/>
                  <a:pt x="19" y="92"/>
                  <a:pt x="3" y="103"/>
                </a:cubicBezTo>
                <a:cubicBezTo>
                  <a:pt x="0" y="105"/>
                  <a:pt x="1" y="109"/>
                  <a:pt x="5" y="110"/>
                </a:cubicBezTo>
                <a:cubicBezTo>
                  <a:pt x="24" y="116"/>
                  <a:pt x="44" y="120"/>
                  <a:pt x="64" y="122"/>
                </a:cubicBezTo>
                <a:cubicBezTo>
                  <a:pt x="67" y="137"/>
                  <a:pt x="70" y="151"/>
                  <a:pt x="74" y="165"/>
                </a:cubicBezTo>
                <a:cubicBezTo>
                  <a:pt x="75" y="170"/>
                  <a:pt x="77" y="176"/>
                  <a:pt x="78" y="181"/>
                </a:cubicBezTo>
                <a:cubicBezTo>
                  <a:pt x="85" y="207"/>
                  <a:pt x="92" y="233"/>
                  <a:pt x="100" y="259"/>
                </a:cubicBezTo>
                <a:cubicBezTo>
                  <a:pt x="101" y="262"/>
                  <a:pt x="106" y="262"/>
                  <a:pt x="107" y="259"/>
                </a:cubicBezTo>
                <a:cubicBezTo>
                  <a:pt x="116" y="230"/>
                  <a:pt x="125" y="201"/>
                  <a:pt x="136" y="172"/>
                </a:cubicBezTo>
                <a:cubicBezTo>
                  <a:pt x="136" y="171"/>
                  <a:pt x="137" y="169"/>
                  <a:pt x="137" y="168"/>
                </a:cubicBezTo>
                <a:cubicBezTo>
                  <a:pt x="142" y="156"/>
                  <a:pt x="146" y="144"/>
                  <a:pt x="151" y="132"/>
                </a:cubicBezTo>
                <a:cubicBezTo>
                  <a:pt x="159" y="133"/>
                  <a:pt x="167" y="134"/>
                  <a:pt x="174" y="135"/>
                </a:cubicBezTo>
                <a:cubicBezTo>
                  <a:pt x="175" y="136"/>
                  <a:pt x="177" y="136"/>
                  <a:pt x="178" y="136"/>
                </a:cubicBezTo>
                <a:cubicBezTo>
                  <a:pt x="194" y="139"/>
                  <a:pt x="210" y="143"/>
                  <a:pt x="226" y="149"/>
                </a:cubicBezTo>
                <a:cubicBezTo>
                  <a:pt x="228" y="150"/>
                  <a:pt x="229" y="149"/>
                  <a:pt x="231" y="147"/>
                </a:cubicBezTo>
                <a:cubicBezTo>
                  <a:pt x="235" y="151"/>
                  <a:pt x="239" y="156"/>
                  <a:pt x="244" y="160"/>
                </a:cubicBezTo>
                <a:cubicBezTo>
                  <a:pt x="246" y="162"/>
                  <a:pt x="249" y="158"/>
                  <a:pt x="247" y="156"/>
                </a:cubicBezTo>
                <a:cubicBezTo>
                  <a:pt x="225" y="134"/>
                  <a:pt x="202" y="115"/>
                  <a:pt x="178" y="97"/>
                </a:cubicBezTo>
                <a:cubicBezTo>
                  <a:pt x="177" y="96"/>
                  <a:pt x="175" y="95"/>
                  <a:pt x="174" y="94"/>
                </a:cubicBezTo>
                <a:cubicBezTo>
                  <a:pt x="173" y="93"/>
                  <a:pt x="171" y="92"/>
                  <a:pt x="170" y="91"/>
                </a:cubicBezTo>
                <a:cubicBezTo>
                  <a:pt x="171" y="89"/>
                  <a:pt x="173" y="86"/>
                  <a:pt x="174" y="83"/>
                </a:cubicBezTo>
                <a:cubicBezTo>
                  <a:pt x="175" y="81"/>
                  <a:pt x="177" y="78"/>
                  <a:pt x="178" y="76"/>
                </a:cubicBezTo>
                <a:cubicBezTo>
                  <a:pt x="179" y="74"/>
                  <a:pt x="179" y="73"/>
                  <a:pt x="180" y="72"/>
                </a:cubicBezTo>
                <a:cubicBezTo>
                  <a:pt x="181" y="71"/>
                  <a:pt x="181" y="69"/>
                  <a:pt x="182" y="68"/>
                </a:cubicBezTo>
                <a:cubicBezTo>
                  <a:pt x="190" y="55"/>
                  <a:pt x="198" y="41"/>
                  <a:pt x="206" y="29"/>
                </a:cubicBezTo>
                <a:cubicBezTo>
                  <a:pt x="208" y="26"/>
                  <a:pt x="207" y="22"/>
                  <a:pt x="203" y="22"/>
                </a:cubicBezTo>
                <a:cubicBezTo>
                  <a:pt x="195" y="24"/>
                  <a:pt x="186" y="26"/>
                  <a:pt x="178" y="28"/>
                </a:cubicBezTo>
                <a:cubicBezTo>
                  <a:pt x="177" y="28"/>
                  <a:pt x="175" y="29"/>
                  <a:pt x="174" y="29"/>
                </a:cubicBezTo>
                <a:cubicBezTo>
                  <a:pt x="152" y="35"/>
                  <a:pt x="130" y="41"/>
                  <a:pt x="109" y="49"/>
                </a:cubicBezTo>
                <a:cubicBezTo>
                  <a:pt x="99" y="42"/>
                  <a:pt x="88" y="34"/>
                  <a:pt x="78" y="27"/>
                </a:cubicBezTo>
                <a:cubicBezTo>
                  <a:pt x="77" y="26"/>
                  <a:pt x="75" y="25"/>
                  <a:pt x="74" y="24"/>
                </a:cubicBezTo>
                <a:cubicBezTo>
                  <a:pt x="64" y="17"/>
                  <a:pt x="54" y="9"/>
                  <a:pt x="45" y="1"/>
                </a:cubicBezTo>
                <a:close/>
                <a:moveTo>
                  <a:pt x="15" y="105"/>
                </a:moveTo>
                <a:cubicBezTo>
                  <a:pt x="27" y="96"/>
                  <a:pt x="41" y="88"/>
                  <a:pt x="55" y="81"/>
                </a:cubicBezTo>
                <a:cubicBezTo>
                  <a:pt x="57" y="92"/>
                  <a:pt x="59" y="103"/>
                  <a:pt x="62" y="114"/>
                </a:cubicBezTo>
                <a:cubicBezTo>
                  <a:pt x="46" y="112"/>
                  <a:pt x="30" y="109"/>
                  <a:pt x="15" y="105"/>
                </a:cubicBezTo>
                <a:close/>
                <a:moveTo>
                  <a:pt x="129" y="168"/>
                </a:moveTo>
                <a:cubicBezTo>
                  <a:pt x="128" y="169"/>
                  <a:pt x="128" y="171"/>
                  <a:pt x="127" y="172"/>
                </a:cubicBezTo>
                <a:cubicBezTo>
                  <a:pt x="119" y="196"/>
                  <a:pt x="111" y="220"/>
                  <a:pt x="103" y="245"/>
                </a:cubicBezTo>
                <a:cubicBezTo>
                  <a:pt x="96" y="220"/>
                  <a:pt x="89" y="196"/>
                  <a:pt x="83" y="172"/>
                </a:cubicBezTo>
                <a:cubicBezTo>
                  <a:pt x="82" y="171"/>
                  <a:pt x="82" y="169"/>
                  <a:pt x="82" y="168"/>
                </a:cubicBezTo>
                <a:cubicBezTo>
                  <a:pt x="80" y="163"/>
                  <a:pt x="79" y="159"/>
                  <a:pt x="78" y="154"/>
                </a:cubicBezTo>
                <a:cubicBezTo>
                  <a:pt x="77" y="149"/>
                  <a:pt x="75" y="144"/>
                  <a:pt x="74" y="138"/>
                </a:cubicBezTo>
                <a:cubicBezTo>
                  <a:pt x="73" y="133"/>
                  <a:pt x="71" y="128"/>
                  <a:pt x="70" y="123"/>
                </a:cubicBezTo>
                <a:cubicBezTo>
                  <a:pt x="71" y="123"/>
                  <a:pt x="73" y="123"/>
                  <a:pt x="74" y="124"/>
                </a:cubicBezTo>
                <a:cubicBezTo>
                  <a:pt x="75" y="124"/>
                  <a:pt x="77" y="124"/>
                  <a:pt x="78" y="124"/>
                </a:cubicBezTo>
                <a:cubicBezTo>
                  <a:pt x="100" y="127"/>
                  <a:pt x="122" y="128"/>
                  <a:pt x="144" y="131"/>
                </a:cubicBezTo>
                <a:cubicBezTo>
                  <a:pt x="138" y="143"/>
                  <a:pt x="134" y="156"/>
                  <a:pt x="129" y="168"/>
                </a:cubicBezTo>
                <a:close/>
                <a:moveTo>
                  <a:pt x="174" y="102"/>
                </a:moveTo>
                <a:cubicBezTo>
                  <a:pt x="175" y="103"/>
                  <a:pt x="177" y="104"/>
                  <a:pt x="178" y="105"/>
                </a:cubicBezTo>
                <a:cubicBezTo>
                  <a:pt x="192" y="115"/>
                  <a:pt x="206" y="126"/>
                  <a:pt x="220" y="138"/>
                </a:cubicBezTo>
                <a:cubicBezTo>
                  <a:pt x="206" y="133"/>
                  <a:pt x="192" y="130"/>
                  <a:pt x="178" y="128"/>
                </a:cubicBezTo>
                <a:cubicBezTo>
                  <a:pt x="177" y="127"/>
                  <a:pt x="175" y="127"/>
                  <a:pt x="174" y="127"/>
                </a:cubicBezTo>
                <a:cubicBezTo>
                  <a:pt x="168" y="126"/>
                  <a:pt x="161" y="125"/>
                  <a:pt x="155" y="124"/>
                </a:cubicBezTo>
                <a:cubicBezTo>
                  <a:pt x="159" y="115"/>
                  <a:pt x="163" y="106"/>
                  <a:pt x="167" y="97"/>
                </a:cubicBezTo>
                <a:cubicBezTo>
                  <a:pt x="169" y="99"/>
                  <a:pt x="172" y="100"/>
                  <a:pt x="174" y="102"/>
                </a:cubicBezTo>
                <a:close/>
                <a:moveTo>
                  <a:pt x="174" y="37"/>
                </a:moveTo>
                <a:cubicBezTo>
                  <a:pt x="175" y="36"/>
                  <a:pt x="177" y="36"/>
                  <a:pt x="178" y="36"/>
                </a:cubicBezTo>
                <a:cubicBezTo>
                  <a:pt x="184" y="34"/>
                  <a:pt x="189" y="33"/>
                  <a:pt x="195" y="32"/>
                </a:cubicBezTo>
                <a:cubicBezTo>
                  <a:pt x="189" y="41"/>
                  <a:pt x="183" y="50"/>
                  <a:pt x="178" y="60"/>
                </a:cubicBezTo>
                <a:cubicBezTo>
                  <a:pt x="177" y="62"/>
                  <a:pt x="175" y="65"/>
                  <a:pt x="174" y="67"/>
                </a:cubicBezTo>
                <a:cubicBezTo>
                  <a:pt x="174" y="68"/>
                  <a:pt x="174" y="68"/>
                  <a:pt x="174" y="68"/>
                </a:cubicBezTo>
                <a:cubicBezTo>
                  <a:pt x="173" y="69"/>
                  <a:pt x="172" y="71"/>
                  <a:pt x="171" y="72"/>
                </a:cubicBezTo>
                <a:cubicBezTo>
                  <a:pt x="169" y="77"/>
                  <a:pt x="166" y="82"/>
                  <a:pt x="164" y="87"/>
                </a:cubicBezTo>
                <a:cubicBezTo>
                  <a:pt x="157" y="82"/>
                  <a:pt x="150" y="77"/>
                  <a:pt x="142" y="72"/>
                </a:cubicBezTo>
                <a:cubicBezTo>
                  <a:pt x="140" y="71"/>
                  <a:pt x="139" y="69"/>
                  <a:pt x="137" y="68"/>
                </a:cubicBezTo>
                <a:cubicBezTo>
                  <a:pt x="130" y="63"/>
                  <a:pt x="123" y="59"/>
                  <a:pt x="117" y="54"/>
                </a:cubicBezTo>
                <a:cubicBezTo>
                  <a:pt x="136" y="47"/>
                  <a:pt x="155" y="42"/>
                  <a:pt x="174" y="37"/>
                </a:cubicBezTo>
                <a:close/>
                <a:moveTo>
                  <a:pt x="125" y="68"/>
                </a:moveTo>
                <a:cubicBezTo>
                  <a:pt x="127" y="69"/>
                  <a:pt x="129" y="71"/>
                  <a:pt x="131" y="72"/>
                </a:cubicBezTo>
                <a:cubicBezTo>
                  <a:pt x="141" y="79"/>
                  <a:pt x="151" y="86"/>
                  <a:pt x="161" y="93"/>
                </a:cubicBezTo>
                <a:cubicBezTo>
                  <a:pt x="156" y="103"/>
                  <a:pt x="151" y="113"/>
                  <a:pt x="147" y="123"/>
                </a:cubicBezTo>
                <a:cubicBezTo>
                  <a:pt x="124" y="120"/>
                  <a:pt x="101" y="119"/>
                  <a:pt x="78" y="116"/>
                </a:cubicBezTo>
                <a:cubicBezTo>
                  <a:pt x="77" y="116"/>
                  <a:pt x="75" y="116"/>
                  <a:pt x="74" y="115"/>
                </a:cubicBezTo>
                <a:cubicBezTo>
                  <a:pt x="72" y="115"/>
                  <a:pt x="70" y="115"/>
                  <a:pt x="68" y="115"/>
                </a:cubicBezTo>
                <a:cubicBezTo>
                  <a:pt x="65" y="103"/>
                  <a:pt x="63" y="91"/>
                  <a:pt x="60" y="79"/>
                </a:cubicBezTo>
                <a:cubicBezTo>
                  <a:pt x="65" y="76"/>
                  <a:pt x="69" y="74"/>
                  <a:pt x="74" y="72"/>
                </a:cubicBezTo>
                <a:cubicBezTo>
                  <a:pt x="77" y="71"/>
                  <a:pt x="80" y="69"/>
                  <a:pt x="83" y="68"/>
                </a:cubicBezTo>
                <a:cubicBezTo>
                  <a:pt x="91" y="64"/>
                  <a:pt x="100" y="60"/>
                  <a:pt x="109" y="57"/>
                </a:cubicBezTo>
                <a:cubicBezTo>
                  <a:pt x="114" y="61"/>
                  <a:pt x="120" y="64"/>
                  <a:pt x="125" y="68"/>
                </a:cubicBezTo>
                <a:close/>
                <a:moveTo>
                  <a:pt x="102" y="52"/>
                </a:moveTo>
                <a:cubicBezTo>
                  <a:pt x="94" y="55"/>
                  <a:pt x="86" y="58"/>
                  <a:pt x="78" y="62"/>
                </a:cubicBezTo>
                <a:cubicBezTo>
                  <a:pt x="77" y="62"/>
                  <a:pt x="75" y="63"/>
                  <a:pt x="74" y="63"/>
                </a:cubicBezTo>
                <a:cubicBezTo>
                  <a:pt x="71" y="65"/>
                  <a:pt x="67" y="66"/>
                  <a:pt x="64" y="68"/>
                </a:cubicBezTo>
                <a:cubicBezTo>
                  <a:pt x="62" y="69"/>
                  <a:pt x="60" y="70"/>
                  <a:pt x="58" y="71"/>
                </a:cubicBezTo>
                <a:cubicBezTo>
                  <a:pt x="58" y="70"/>
                  <a:pt x="58" y="69"/>
                  <a:pt x="58" y="68"/>
                </a:cubicBezTo>
                <a:cubicBezTo>
                  <a:pt x="57" y="63"/>
                  <a:pt x="56" y="58"/>
                  <a:pt x="55" y="53"/>
                </a:cubicBezTo>
                <a:cubicBezTo>
                  <a:pt x="52" y="41"/>
                  <a:pt x="50" y="30"/>
                  <a:pt x="48" y="19"/>
                </a:cubicBezTo>
                <a:cubicBezTo>
                  <a:pt x="47" y="8"/>
                  <a:pt x="46" y="10"/>
                  <a:pt x="54" y="16"/>
                </a:cubicBezTo>
                <a:cubicBezTo>
                  <a:pt x="61" y="22"/>
                  <a:pt x="67" y="27"/>
                  <a:pt x="74" y="32"/>
                </a:cubicBezTo>
                <a:cubicBezTo>
                  <a:pt x="75" y="33"/>
                  <a:pt x="77" y="34"/>
                  <a:pt x="78" y="35"/>
                </a:cubicBezTo>
                <a:cubicBezTo>
                  <a:pt x="86" y="41"/>
                  <a:pt x="94" y="46"/>
                  <a:pt x="102" y="5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67" name="PA_任意多边形 460"/>
          <p:cNvSpPr>
            <a:spLocks noEditPoints="1"/>
          </p:cNvSpPr>
          <p:nvPr/>
        </p:nvSpPr>
        <p:spPr bwMode="auto">
          <a:xfrm>
            <a:off x="7984948" y="2193419"/>
            <a:ext cx="544512" cy="571499"/>
          </a:xfrm>
          <a:custGeom>
            <a:avLst/>
            <a:gdLst>
              <a:gd name="T0" fmla="*/ 40 w 249"/>
              <a:gd name="T1" fmla="*/ 3 h 262"/>
              <a:gd name="T2" fmla="*/ 53 w 249"/>
              <a:gd name="T3" fmla="*/ 72 h 262"/>
              <a:gd name="T4" fmla="*/ 3 w 249"/>
              <a:gd name="T5" fmla="*/ 103 h 262"/>
              <a:gd name="T6" fmla="*/ 64 w 249"/>
              <a:gd name="T7" fmla="*/ 122 h 262"/>
              <a:gd name="T8" fmla="*/ 78 w 249"/>
              <a:gd name="T9" fmla="*/ 181 h 262"/>
              <a:gd name="T10" fmla="*/ 107 w 249"/>
              <a:gd name="T11" fmla="*/ 259 h 262"/>
              <a:gd name="T12" fmla="*/ 137 w 249"/>
              <a:gd name="T13" fmla="*/ 168 h 262"/>
              <a:gd name="T14" fmla="*/ 174 w 249"/>
              <a:gd name="T15" fmla="*/ 135 h 262"/>
              <a:gd name="T16" fmla="*/ 226 w 249"/>
              <a:gd name="T17" fmla="*/ 149 h 262"/>
              <a:gd name="T18" fmla="*/ 244 w 249"/>
              <a:gd name="T19" fmla="*/ 160 h 262"/>
              <a:gd name="T20" fmla="*/ 178 w 249"/>
              <a:gd name="T21" fmla="*/ 97 h 262"/>
              <a:gd name="T22" fmla="*/ 170 w 249"/>
              <a:gd name="T23" fmla="*/ 91 h 262"/>
              <a:gd name="T24" fmla="*/ 178 w 249"/>
              <a:gd name="T25" fmla="*/ 76 h 262"/>
              <a:gd name="T26" fmla="*/ 182 w 249"/>
              <a:gd name="T27" fmla="*/ 68 h 262"/>
              <a:gd name="T28" fmla="*/ 203 w 249"/>
              <a:gd name="T29" fmla="*/ 22 h 262"/>
              <a:gd name="T30" fmla="*/ 174 w 249"/>
              <a:gd name="T31" fmla="*/ 29 h 262"/>
              <a:gd name="T32" fmla="*/ 78 w 249"/>
              <a:gd name="T33" fmla="*/ 27 h 262"/>
              <a:gd name="T34" fmla="*/ 45 w 249"/>
              <a:gd name="T35" fmla="*/ 1 h 262"/>
              <a:gd name="T36" fmla="*/ 55 w 249"/>
              <a:gd name="T37" fmla="*/ 81 h 262"/>
              <a:gd name="T38" fmla="*/ 15 w 249"/>
              <a:gd name="T39" fmla="*/ 105 h 262"/>
              <a:gd name="T40" fmla="*/ 127 w 249"/>
              <a:gd name="T41" fmla="*/ 172 h 262"/>
              <a:gd name="T42" fmla="*/ 83 w 249"/>
              <a:gd name="T43" fmla="*/ 172 h 262"/>
              <a:gd name="T44" fmla="*/ 78 w 249"/>
              <a:gd name="T45" fmla="*/ 154 h 262"/>
              <a:gd name="T46" fmla="*/ 70 w 249"/>
              <a:gd name="T47" fmla="*/ 123 h 262"/>
              <a:gd name="T48" fmla="*/ 78 w 249"/>
              <a:gd name="T49" fmla="*/ 124 h 262"/>
              <a:gd name="T50" fmla="*/ 129 w 249"/>
              <a:gd name="T51" fmla="*/ 168 h 262"/>
              <a:gd name="T52" fmla="*/ 178 w 249"/>
              <a:gd name="T53" fmla="*/ 105 h 262"/>
              <a:gd name="T54" fmla="*/ 178 w 249"/>
              <a:gd name="T55" fmla="*/ 128 h 262"/>
              <a:gd name="T56" fmla="*/ 155 w 249"/>
              <a:gd name="T57" fmla="*/ 124 h 262"/>
              <a:gd name="T58" fmla="*/ 174 w 249"/>
              <a:gd name="T59" fmla="*/ 102 h 262"/>
              <a:gd name="T60" fmla="*/ 178 w 249"/>
              <a:gd name="T61" fmla="*/ 36 h 262"/>
              <a:gd name="T62" fmla="*/ 178 w 249"/>
              <a:gd name="T63" fmla="*/ 60 h 262"/>
              <a:gd name="T64" fmla="*/ 174 w 249"/>
              <a:gd name="T65" fmla="*/ 68 h 262"/>
              <a:gd name="T66" fmla="*/ 164 w 249"/>
              <a:gd name="T67" fmla="*/ 87 h 262"/>
              <a:gd name="T68" fmla="*/ 137 w 249"/>
              <a:gd name="T69" fmla="*/ 68 h 262"/>
              <a:gd name="T70" fmla="*/ 174 w 249"/>
              <a:gd name="T71" fmla="*/ 37 h 262"/>
              <a:gd name="T72" fmla="*/ 131 w 249"/>
              <a:gd name="T73" fmla="*/ 72 h 262"/>
              <a:gd name="T74" fmla="*/ 147 w 249"/>
              <a:gd name="T75" fmla="*/ 123 h 262"/>
              <a:gd name="T76" fmla="*/ 74 w 249"/>
              <a:gd name="T77" fmla="*/ 115 h 262"/>
              <a:gd name="T78" fmla="*/ 60 w 249"/>
              <a:gd name="T79" fmla="*/ 79 h 262"/>
              <a:gd name="T80" fmla="*/ 83 w 249"/>
              <a:gd name="T81" fmla="*/ 68 h 262"/>
              <a:gd name="T82" fmla="*/ 125 w 249"/>
              <a:gd name="T83" fmla="*/ 68 h 262"/>
              <a:gd name="T84" fmla="*/ 78 w 249"/>
              <a:gd name="T85" fmla="*/ 62 h 262"/>
              <a:gd name="T86" fmla="*/ 64 w 249"/>
              <a:gd name="T87" fmla="*/ 68 h 262"/>
              <a:gd name="T88" fmla="*/ 58 w 249"/>
              <a:gd name="T89" fmla="*/ 68 h 262"/>
              <a:gd name="T90" fmla="*/ 48 w 249"/>
              <a:gd name="T91" fmla="*/ 19 h 262"/>
              <a:gd name="T92" fmla="*/ 74 w 249"/>
              <a:gd name="T93" fmla="*/ 32 h 262"/>
              <a:gd name="T94" fmla="*/ 102 w 249"/>
              <a:gd name="T95" fmla="*/ 52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49" h="262">
                <a:moveTo>
                  <a:pt x="45" y="1"/>
                </a:moveTo>
                <a:cubicBezTo>
                  <a:pt x="43" y="0"/>
                  <a:pt x="40" y="1"/>
                  <a:pt x="40" y="3"/>
                </a:cubicBezTo>
                <a:cubicBezTo>
                  <a:pt x="44" y="25"/>
                  <a:pt x="47" y="47"/>
                  <a:pt x="52" y="68"/>
                </a:cubicBezTo>
                <a:cubicBezTo>
                  <a:pt x="52" y="69"/>
                  <a:pt x="52" y="71"/>
                  <a:pt x="53" y="72"/>
                </a:cubicBezTo>
                <a:cubicBezTo>
                  <a:pt x="53" y="73"/>
                  <a:pt x="53" y="73"/>
                  <a:pt x="53" y="74"/>
                </a:cubicBezTo>
                <a:cubicBezTo>
                  <a:pt x="36" y="82"/>
                  <a:pt x="19" y="92"/>
                  <a:pt x="3" y="103"/>
                </a:cubicBezTo>
                <a:cubicBezTo>
                  <a:pt x="0" y="105"/>
                  <a:pt x="1" y="109"/>
                  <a:pt x="5" y="110"/>
                </a:cubicBezTo>
                <a:cubicBezTo>
                  <a:pt x="24" y="116"/>
                  <a:pt x="44" y="120"/>
                  <a:pt x="64" y="122"/>
                </a:cubicBezTo>
                <a:cubicBezTo>
                  <a:pt x="67" y="137"/>
                  <a:pt x="70" y="151"/>
                  <a:pt x="74" y="165"/>
                </a:cubicBezTo>
                <a:cubicBezTo>
                  <a:pt x="75" y="170"/>
                  <a:pt x="77" y="176"/>
                  <a:pt x="78" y="181"/>
                </a:cubicBezTo>
                <a:cubicBezTo>
                  <a:pt x="85" y="207"/>
                  <a:pt x="92" y="233"/>
                  <a:pt x="100" y="259"/>
                </a:cubicBezTo>
                <a:cubicBezTo>
                  <a:pt x="101" y="262"/>
                  <a:pt x="106" y="262"/>
                  <a:pt x="107" y="259"/>
                </a:cubicBezTo>
                <a:cubicBezTo>
                  <a:pt x="116" y="230"/>
                  <a:pt x="125" y="201"/>
                  <a:pt x="136" y="172"/>
                </a:cubicBezTo>
                <a:cubicBezTo>
                  <a:pt x="136" y="171"/>
                  <a:pt x="137" y="169"/>
                  <a:pt x="137" y="168"/>
                </a:cubicBezTo>
                <a:cubicBezTo>
                  <a:pt x="142" y="156"/>
                  <a:pt x="146" y="144"/>
                  <a:pt x="151" y="132"/>
                </a:cubicBezTo>
                <a:cubicBezTo>
                  <a:pt x="159" y="133"/>
                  <a:pt x="167" y="134"/>
                  <a:pt x="174" y="135"/>
                </a:cubicBezTo>
                <a:cubicBezTo>
                  <a:pt x="175" y="136"/>
                  <a:pt x="177" y="136"/>
                  <a:pt x="178" y="136"/>
                </a:cubicBezTo>
                <a:cubicBezTo>
                  <a:pt x="194" y="139"/>
                  <a:pt x="210" y="143"/>
                  <a:pt x="226" y="149"/>
                </a:cubicBezTo>
                <a:cubicBezTo>
                  <a:pt x="228" y="150"/>
                  <a:pt x="229" y="149"/>
                  <a:pt x="231" y="147"/>
                </a:cubicBezTo>
                <a:cubicBezTo>
                  <a:pt x="235" y="151"/>
                  <a:pt x="239" y="156"/>
                  <a:pt x="244" y="160"/>
                </a:cubicBezTo>
                <a:cubicBezTo>
                  <a:pt x="246" y="162"/>
                  <a:pt x="249" y="158"/>
                  <a:pt x="247" y="156"/>
                </a:cubicBezTo>
                <a:cubicBezTo>
                  <a:pt x="225" y="134"/>
                  <a:pt x="202" y="115"/>
                  <a:pt x="178" y="97"/>
                </a:cubicBezTo>
                <a:cubicBezTo>
                  <a:pt x="177" y="96"/>
                  <a:pt x="175" y="95"/>
                  <a:pt x="174" y="94"/>
                </a:cubicBezTo>
                <a:cubicBezTo>
                  <a:pt x="173" y="93"/>
                  <a:pt x="171" y="92"/>
                  <a:pt x="170" y="91"/>
                </a:cubicBezTo>
                <a:cubicBezTo>
                  <a:pt x="171" y="89"/>
                  <a:pt x="173" y="86"/>
                  <a:pt x="174" y="83"/>
                </a:cubicBezTo>
                <a:cubicBezTo>
                  <a:pt x="175" y="81"/>
                  <a:pt x="177" y="78"/>
                  <a:pt x="178" y="76"/>
                </a:cubicBezTo>
                <a:cubicBezTo>
                  <a:pt x="179" y="74"/>
                  <a:pt x="179" y="73"/>
                  <a:pt x="180" y="72"/>
                </a:cubicBezTo>
                <a:cubicBezTo>
                  <a:pt x="181" y="71"/>
                  <a:pt x="181" y="69"/>
                  <a:pt x="182" y="68"/>
                </a:cubicBezTo>
                <a:cubicBezTo>
                  <a:pt x="190" y="55"/>
                  <a:pt x="198" y="41"/>
                  <a:pt x="206" y="29"/>
                </a:cubicBezTo>
                <a:cubicBezTo>
                  <a:pt x="208" y="26"/>
                  <a:pt x="207" y="22"/>
                  <a:pt x="203" y="22"/>
                </a:cubicBezTo>
                <a:cubicBezTo>
                  <a:pt x="195" y="24"/>
                  <a:pt x="186" y="26"/>
                  <a:pt x="178" y="28"/>
                </a:cubicBezTo>
                <a:cubicBezTo>
                  <a:pt x="177" y="28"/>
                  <a:pt x="175" y="29"/>
                  <a:pt x="174" y="29"/>
                </a:cubicBezTo>
                <a:cubicBezTo>
                  <a:pt x="152" y="35"/>
                  <a:pt x="130" y="41"/>
                  <a:pt x="109" y="49"/>
                </a:cubicBezTo>
                <a:cubicBezTo>
                  <a:pt x="99" y="42"/>
                  <a:pt x="88" y="34"/>
                  <a:pt x="78" y="27"/>
                </a:cubicBezTo>
                <a:cubicBezTo>
                  <a:pt x="77" y="26"/>
                  <a:pt x="75" y="25"/>
                  <a:pt x="74" y="24"/>
                </a:cubicBezTo>
                <a:cubicBezTo>
                  <a:pt x="64" y="17"/>
                  <a:pt x="54" y="9"/>
                  <a:pt x="45" y="1"/>
                </a:cubicBezTo>
                <a:close/>
                <a:moveTo>
                  <a:pt x="15" y="105"/>
                </a:moveTo>
                <a:cubicBezTo>
                  <a:pt x="27" y="96"/>
                  <a:pt x="41" y="88"/>
                  <a:pt x="55" y="81"/>
                </a:cubicBezTo>
                <a:cubicBezTo>
                  <a:pt x="57" y="92"/>
                  <a:pt x="59" y="103"/>
                  <a:pt x="62" y="114"/>
                </a:cubicBezTo>
                <a:cubicBezTo>
                  <a:pt x="46" y="112"/>
                  <a:pt x="30" y="109"/>
                  <a:pt x="15" y="105"/>
                </a:cubicBezTo>
                <a:close/>
                <a:moveTo>
                  <a:pt x="129" y="168"/>
                </a:moveTo>
                <a:cubicBezTo>
                  <a:pt x="128" y="169"/>
                  <a:pt x="128" y="171"/>
                  <a:pt x="127" y="172"/>
                </a:cubicBezTo>
                <a:cubicBezTo>
                  <a:pt x="119" y="196"/>
                  <a:pt x="111" y="220"/>
                  <a:pt x="103" y="245"/>
                </a:cubicBezTo>
                <a:cubicBezTo>
                  <a:pt x="96" y="220"/>
                  <a:pt x="89" y="196"/>
                  <a:pt x="83" y="172"/>
                </a:cubicBezTo>
                <a:cubicBezTo>
                  <a:pt x="82" y="171"/>
                  <a:pt x="82" y="169"/>
                  <a:pt x="82" y="168"/>
                </a:cubicBezTo>
                <a:cubicBezTo>
                  <a:pt x="80" y="163"/>
                  <a:pt x="79" y="159"/>
                  <a:pt x="78" y="154"/>
                </a:cubicBezTo>
                <a:cubicBezTo>
                  <a:pt x="77" y="149"/>
                  <a:pt x="75" y="144"/>
                  <a:pt x="74" y="138"/>
                </a:cubicBezTo>
                <a:cubicBezTo>
                  <a:pt x="73" y="133"/>
                  <a:pt x="71" y="128"/>
                  <a:pt x="70" y="123"/>
                </a:cubicBezTo>
                <a:cubicBezTo>
                  <a:pt x="71" y="123"/>
                  <a:pt x="73" y="123"/>
                  <a:pt x="74" y="124"/>
                </a:cubicBezTo>
                <a:cubicBezTo>
                  <a:pt x="75" y="124"/>
                  <a:pt x="77" y="124"/>
                  <a:pt x="78" y="124"/>
                </a:cubicBezTo>
                <a:cubicBezTo>
                  <a:pt x="100" y="127"/>
                  <a:pt x="122" y="128"/>
                  <a:pt x="144" y="131"/>
                </a:cubicBezTo>
                <a:cubicBezTo>
                  <a:pt x="138" y="143"/>
                  <a:pt x="134" y="156"/>
                  <a:pt x="129" y="168"/>
                </a:cubicBezTo>
                <a:close/>
                <a:moveTo>
                  <a:pt x="174" y="102"/>
                </a:moveTo>
                <a:cubicBezTo>
                  <a:pt x="175" y="103"/>
                  <a:pt x="177" y="104"/>
                  <a:pt x="178" y="105"/>
                </a:cubicBezTo>
                <a:cubicBezTo>
                  <a:pt x="192" y="115"/>
                  <a:pt x="206" y="126"/>
                  <a:pt x="220" y="138"/>
                </a:cubicBezTo>
                <a:cubicBezTo>
                  <a:pt x="206" y="133"/>
                  <a:pt x="192" y="130"/>
                  <a:pt x="178" y="128"/>
                </a:cubicBezTo>
                <a:cubicBezTo>
                  <a:pt x="177" y="127"/>
                  <a:pt x="175" y="127"/>
                  <a:pt x="174" y="127"/>
                </a:cubicBezTo>
                <a:cubicBezTo>
                  <a:pt x="168" y="126"/>
                  <a:pt x="161" y="125"/>
                  <a:pt x="155" y="124"/>
                </a:cubicBezTo>
                <a:cubicBezTo>
                  <a:pt x="159" y="115"/>
                  <a:pt x="163" y="106"/>
                  <a:pt x="167" y="97"/>
                </a:cubicBezTo>
                <a:cubicBezTo>
                  <a:pt x="169" y="99"/>
                  <a:pt x="172" y="100"/>
                  <a:pt x="174" y="102"/>
                </a:cubicBezTo>
                <a:close/>
                <a:moveTo>
                  <a:pt x="174" y="37"/>
                </a:moveTo>
                <a:cubicBezTo>
                  <a:pt x="175" y="36"/>
                  <a:pt x="177" y="36"/>
                  <a:pt x="178" y="36"/>
                </a:cubicBezTo>
                <a:cubicBezTo>
                  <a:pt x="184" y="34"/>
                  <a:pt x="189" y="33"/>
                  <a:pt x="195" y="32"/>
                </a:cubicBezTo>
                <a:cubicBezTo>
                  <a:pt x="189" y="41"/>
                  <a:pt x="183" y="50"/>
                  <a:pt x="178" y="60"/>
                </a:cubicBezTo>
                <a:cubicBezTo>
                  <a:pt x="177" y="62"/>
                  <a:pt x="175" y="65"/>
                  <a:pt x="174" y="67"/>
                </a:cubicBezTo>
                <a:cubicBezTo>
                  <a:pt x="174" y="68"/>
                  <a:pt x="174" y="68"/>
                  <a:pt x="174" y="68"/>
                </a:cubicBezTo>
                <a:cubicBezTo>
                  <a:pt x="173" y="69"/>
                  <a:pt x="172" y="71"/>
                  <a:pt x="171" y="72"/>
                </a:cubicBezTo>
                <a:cubicBezTo>
                  <a:pt x="169" y="77"/>
                  <a:pt x="166" y="82"/>
                  <a:pt x="164" y="87"/>
                </a:cubicBezTo>
                <a:cubicBezTo>
                  <a:pt x="157" y="82"/>
                  <a:pt x="150" y="77"/>
                  <a:pt x="142" y="72"/>
                </a:cubicBezTo>
                <a:cubicBezTo>
                  <a:pt x="140" y="71"/>
                  <a:pt x="139" y="69"/>
                  <a:pt x="137" y="68"/>
                </a:cubicBezTo>
                <a:cubicBezTo>
                  <a:pt x="130" y="63"/>
                  <a:pt x="123" y="59"/>
                  <a:pt x="117" y="54"/>
                </a:cubicBezTo>
                <a:cubicBezTo>
                  <a:pt x="136" y="47"/>
                  <a:pt x="155" y="42"/>
                  <a:pt x="174" y="37"/>
                </a:cubicBezTo>
                <a:close/>
                <a:moveTo>
                  <a:pt x="125" y="68"/>
                </a:moveTo>
                <a:cubicBezTo>
                  <a:pt x="127" y="69"/>
                  <a:pt x="129" y="71"/>
                  <a:pt x="131" y="72"/>
                </a:cubicBezTo>
                <a:cubicBezTo>
                  <a:pt x="141" y="79"/>
                  <a:pt x="151" y="86"/>
                  <a:pt x="161" y="93"/>
                </a:cubicBezTo>
                <a:cubicBezTo>
                  <a:pt x="156" y="103"/>
                  <a:pt x="151" y="113"/>
                  <a:pt x="147" y="123"/>
                </a:cubicBezTo>
                <a:cubicBezTo>
                  <a:pt x="124" y="120"/>
                  <a:pt x="101" y="119"/>
                  <a:pt x="78" y="116"/>
                </a:cubicBezTo>
                <a:cubicBezTo>
                  <a:pt x="77" y="116"/>
                  <a:pt x="75" y="116"/>
                  <a:pt x="74" y="115"/>
                </a:cubicBezTo>
                <a:cubicBezTo>
                  <a:pt x="72" y="115"/>
                  <a:pt x="70" y="115"/>
                  <a:pt x="68" y="115"/>
                </a:cubicBezTo>
                <a:cubicBezTo>
                  <a:pt x="65" y="103"/>
                  <a:pt x="63" y="91"/>
                  <a:pt x="60" y="79"/>
                </a:cubicBezTo>
                <a:cubicBezTo>
                  <a:pt x="65" y="76"/>
                  <a:pt x="69" y="74"/>
                  <a:pt x="74" y="72"/>
                </a:cubicBezTo>
                <a:cubicBezTo>
                  <a:pt x="77" y="71"/>
                  <a:pt x="80" y="69"/>
                  <a:pt x="83" y="68"/>
                </a:cubicBezTo>
                <a:cubicBezTo>
                  <a:pt x="91" y="64"/>
                  <a:pt x="100" y="60"/>
                  <a:pt x="109" y="57"/>
                </a:cubicBezTo>
                <a:cubicBezTo>
                  <a:pt x="114" y="61"/>
                  <a:pt x="120" y="64"/>
                  <a:pt x="125" y="68"/>
                </a:cubicBezTo>
                <a:close/>
                <a:moveTo>
                  <a:pt x="102" y="52"/>
                </a:moveTo>
                <a:cubicBezTo>
                  <a:pt x="94" y="55"/>
                  <a:pt x="86" y="58"/>
                  <a:pt x="78" y="62"/>
                </a:cubicBezTo>
                <a:cubicBezTo>
                  <a:pt x="77" y="62"/>
                  <a:pt x="75" y="63"/>
                  <a:pt x="74" y="63"/>
                </a:cubicBezTo>
                <a:cubicBezTo>
                  <a:pt x="71" y="65"/>
                  <a:pt x="67" y="66"/>
                  <a:pt x="64" y="68"/>
                </a:cubicBezTo>
                <a:cubicBezTo>
                  <a:pt x="62" y="69"/>
                  <a:pt x="60" y="70"/>
                  <a:pt x="58" y="71"/>
                </a:cubicBezTo>
                <a:cubicBezTo>
                  <a:pt x="58" y="70"/>
                  <a:pt x="58" y="69"/>
                  <a:pt x="58" y="68"/>
                </a:cubicBezTo>
                <a:cubicBezTo>
                  <a:pt x="57" y="63"/>
                  <a:pt x="56" y="58"/>
                  <a:pt x="55" y="53"/>
                </a:cubicBezTo>
                <a:cubicBezTo>
                  <a:pt x="52" y="41"/>
                  <a:pt x="50" y="30"/>
                  <a:pt x="48" y="19"/>
                </a:cubicBezTo>
                <a:cubicBezTo>
                  <a:pt x="47" y="8"/>
                  <a:pt x="46" y="10"/>
                  <a:pt x="54" y="16"/>
                </a:cubicBezTo>
                <a:cubicBezTo>
                  <a:pt x="61" y="22"/>
                  <a:pt x="67" y="27"/>
                  <a:pt x="74" y="32"/>
                </a:cubicBezTo>
                <a:cubicBezTo>
                  <a:pt x="75" y="33"/>
                  <a:pt x="77" y="34"/>
                  <a:pt x="78" y="35"/>
                </a:cubicBezTo>
                <a:cubicBezTo>
                  <a:pt x="86" y="41"/>
                  <a:pt x="94" y="46"/>
                  <a:pt x="102" y="5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Arial"/>
              <a:ea typeface="微软雅黑"/>
              <a:sym typeface="Arial"/>
            </a:endParaRPr>
          </a:p>
        </p:txBody>
      </p:sp>
      <p:sp>
        <p:nvSpPr>
          <p:cNvPr id="468" name="PA_任意多边形 460"/>
          <p:cNvSpPr>
            <a:spLocks noEditPoints="1"/>
          </p:cNvSpPr>
          <p:nvPr/>
        </p:nvSpPr>
        <p:spPr bwMode="auto">
          <a:xfrm>
            <a:off x="3946998" y="4077782"/>
            <a:ext cx="544512" cy="571499"/>
          </a:xfrm>
          <a:custGeom>
            <a:avLst/>
            <a:gdLst>
              <a:gd name="T0" fmla="*/ 40 w 249"/>
              <a:gd name="T1" fmla="*/ 3 h 262"/>
              <a:gd name="T2" fmla="*/ 53 w 249"/>
              <a:gd name="T3" fmla="*/ 72 h 262"/>
              <a:gd name="T4" fmla="*/ 3 w 249"/>
              <a:gd name="T5" fmla="*/ 103 h 262"/>
              <a:gd name="T6" fmla="*/ 64 w 249"/>
              <a:gd name="T7" fmla="*/ 122 h 262"/>
              <a:gd name="T8" fmla="*/ 78 w 249"/>
              <a:gd name="T9" fmla="*/ 181 h 262"/>
              <a:gd name="T10" fmla="*/ 107 w 249"/>
              <a:gd name="T11" fmla="*/ 259 h 262"/>
              <a:gd name="T12" fmla="*/ 137 w 249"/>
              <a:gd name="T13" fmla="*/ 168 h 262"/>
              <a:gd name="T14" fmla="*/ 174 w 249"/>
              <a:gd name="T15" fmla="*/ 135 h 262"/>
              <a:gd name="T16" fmla="*/ 226 w 249"/>
              <a:gd name="T17" fmla="*/ 149 h 262"/>
              <a:gd name="T18" fmla="*/ 244 w 249"/>
              <a:gd name="T19" fmla="*/ 160 h 262"/>
              <a:gd name="T20" fmla="*/ 178 w 249"/>
              <a:gd name="T21" fmla="*/ 97 h 262"/>
              <a:gd name="T22" fmla="*/ 170 w 249"/>
              <a:gd name="T23" fmla="*/ 91 h 262"/>
              <a:gd name="T24" fmla="*/ 178 w 249"/>
              <a:gd name="T25" fmla="*/ 76 h 262"/>
              <a:gd name="T26" fmla="*/ 182 w 249"/>
              <a:gd name="T27" fmla="*/ 68 h 262"/>
              <a:gd name="T28" fmla="*/ 203 w 249"/>
              <a:gd name="T29" fmla="*/ 22 h 262"/>
              <a:gd name="T30" fmla="*/ 174 w 249"/>
              <a:gd name="T31" fmla="*/ 29 h 262"/>
              <a:gd name="T32" fmla="*/ 78 w 249"/>
              <a:gd name="T33" fmla="*/ 27 h 262"/>
              <a:gd name="T34" fmla="*/ 45 w 249"/>
              <a:gd name="T35" fmla="*/ 1 h 262"/>
              <a:gd name="T36" fmla="*/ 55 w 249"/>
              <a:gd name="T37" fmla="*/ 81 h 262"/>
              <a:gd name="T38" fmla="*/ 15 w 249"/>
              <a:gd name="T39" fmla="*/ 105 h 262"/>
              <a:gd name="T40" fmla="*/ 127 w 249"/>
              <a:gd name="T41" fmla="*/ 172 h 262"/>
              <a:gd name="T42" fmla="*/ 83 w 249"/>
              <a:gd name="T43" fmla="*/ 172 h 262"/>
              <a:gd name="T44" fmla="*/ 78 w 249"/>
              <a:gd name="T45" fmla="*/ 154 h 262"/>
              <a:gd name="T46" fmla="*/ 70 w 249"/>
              <a:gd name="T47" fmla="*/ 123 h 262"/>
              <a:gd name="T48" fmla="*/ 78 w 249"/>
              <a:gd name="T49" fmla="*/ 124 h 262"/>
              <a:gd name="T50" fmla="*/ 129 w 249"/>
              <a:gd name="T51" fmla="*/ 168 h 262"/>
              <a:gd name="T52" fmla="*/ 178 w 249"/>
              <a:gd name="T53" fmla="*/ 105 h 262"/>
              <a:gd name="T54" fmla="*/ 178 w 249"/>
              <a:gd name="T55" fmla="*/ 128 h 262"/>
              <a:gd name="T56" fmla="*/ 155 w 249"/>
              <a:gd name="T57" fmla="*/ 124 h 262"/>
              <a:gd name="T58" fmla="*/ 174 w 249"/>
              <a:gd name="T59" fmla="*/ 102 h 262"/>
              <a:gd name="T60" fmla="*/ 178 w 249"/>
              <a:gd name="T61" fmla="*/ 36 h 262"/>
              <a:gd name="T62" fmla="*/ 178 w 249"/>
              <a:gd name="T63" fmla="*/ 60 h 262"/>
              <a:gd name="T64" fmla="*/ 174 w 249"/>
              <a:gd name="T65" fmla="*/ 68 h 262"/>
              <a:gd name="T66" fmla="*/ 164 w 249"/>
              <a:gd name="T67" fmla="*/ 87 h 262"/>
              <a:gd name="T68" fmla="*/ 137 w 249"/>
              <a:gd name="T69" fmla="*/ 68 h 262"/>
              <a:gd name="T70" fmla="*/ 174 w 249"/>
              <a:gd name="T71" fmla="*/ 37 h 262"/>
              <a:gd name="T72" fmla="*/ 131 w 249"/>
              <a:gd name="T73" fmla="*/ 72 h 262"/>
              <a:gd name="T74" fmla="*/ 147 w 249"/>
              <a:gd name="T75" fmla="*/ 123 h 262"/>
              <a:gd name="T76" fmla="*/ 74 w 249"/>
              <a:gd name="T77" fmla="*/ 115 h 262"/>
              <a:gd name="T78" fmla="*/ 60 w 249"/>
              <a:gd name="T79" fmla="*/ 79 h 262"/>
              <a:gd name="T80" fmla="*/ 83 w 249"/>
              <a:gd name="T81" fmla="*/ 68 h 262"/>
              <a:gd name="T82" fmla="*/ 125 w 249"/>
              <a:gd name="T83" fmla="*/ 68 h 262"/>
              <a:gd name="T84" fmla="*/ 78 w 249"/>
              <a:gd name="T85" fmla="*/ 62 h 262"/>
              <a:gd name="T86" fmla="*/ 64 w 249"/>
              <a:gd name="T87" fmla="*/ 68 h 262"/>
              <a:gd name="T88" fmla="*/ 58 w 249"/>
              <a:gd name="T89" fmla="*/ 68 h 262"/>
              <a:gd name="T90" fmla="*/ 48 w 249"/>
              <a:gd name="T91" fmla="*/ 19 h 262"/>
              <a:gd name="T92" fmla="*/ 74 w 249"/>
              <a:gd name="T93" fmla="*/ 32 h 262"/>
              <a:gd name="T94" fmla="*/ 102 w 249"/>
              <a:gd name="T95" fmla="*/ 52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49" h="262">
                <a:moveTo>
                  <a:pt x="45" y="1"/>
                </a:moveTo>
                <a:cubicBezTo>
                  <a:pt x="43" y="0"/>
                  <a:pt x="40" y="1"/>
                  <a:pt x="40" y="3"/>
                </a:cubicBezTo>
                <a:cubicBezTo>
                  <a:pt x="44" y="25"/>
                  <a:pt x="47" y="47"/>
                  <a:pt x="52" y="68"/>
                </a:cubicBezTo>
                <a:cubicBezTo>
                  <a:pt x="52" y="69"/>
                  <a:pt x="52" y="71"/>
                  <a:pt x="53" y="72"/>
                </a:cubicBezTo>
                <a:cubicBezTo>
                  <a:pt x="53" y="73"/>
                  <a:pt x="53" y="73"/>
                  <a:pt x="53" y="74"/>
                </a:cubicBezTo>
                <a:cubicBezTo>
                  <a:pt x="36" y="82"/>
                  <a:pt x="19" y="92"/>
                  <a:pt x="3" y="103"/>
                </a:cubicBezTo>
                <a:cubicBezTo>
                  <a:pt x="0" y="105"/>
                  <a:pt x="1" y="109"/>
                  <a:pt x="5" y="110"/>
                </a:cubicBezTo>
                <a:cubicBezTo>
                  <a:pt x="24" y="116"/>
                  <a:pt x="44" y="120"/>
                  <a:pt x="64" y="122"/>
                </a:cubicBezTo>
                <a:cubicBezTo>
                  <a:pt x="67" y="137"/>
                  <a:pt x="70" y="151"/>
                  <a:pt x="74" y="165"/>
                </a:cubicBezTo>
                <a:cubicBezTo>
                  <a:pt x="75" y="170"/>
                  <a:pt x="77" y="176"/>
                  <a:pt x="78" y="181"/>
                </a:cubicBezTo>
                <a:cubicBezTo>
                  <a:pt x="85" y="207"/>
                  <a:pt x="92" y="233"/>
                  <a:pt x="100" y="259"/>
                </a:cubicBezTo>
                <a:cubicBezTo>
                  <a:pt x="101" y="262"/>
                  <a:pt x="106" y="262"/>
                  <a:pt x="107" y="259"/>
                </a:cubicBezTo>
                <a:cubicBezTo>
                  <a:pt x="116" y="230"/>
                  <a:pt x="125" y="201"/>
                  <a:pt x="136" y="172"/>
                </a:cubicBezTo>
                <a:cubicBezTo>
                  <a:pt x="136" y="171"/>
                  <a:pt x="137" y="169"/>
                  <a:pt x="137" y="168"/>
                </a:cubicBezTo>
                <a:cubicBezTo>
                  <a:pt x="142" y="156"/>
                  <a:pt x="146" y="144"/>
                  <a:pt x="151" y="132"/>
                </a:cubicBezTo>
                <a:cubicBezTo>
                  <a:pt x="159" y="133"/>
                  <a:pt x="167" y="134"/>
                  <a:pt x="174" y="135"/>
                </a:cubicBezTo>
                <a:cubicBezTo>
                  <a:pt x="175" y="136"/>
                  <a:pt x="177" y="136"/>
                  <a:pt x="178" y="136"/>
                </a:cubicBezTo>
                <a:cubicBezTo>
                  <a:pt x="194" y="139"/>
                  <a:pt x="210" y="143"/>
                  <a:pt x="226" y="149"/>
                </a:cubicBezTo>
                <a:cubicBezTo>
                  <a:pt x="228" y="150"/>
                  <a:pt x="229" y="149"/>
                  <a:pt x="231" y="147"/>
                </a:cubicBezTo>
                <a:cubicBezTo>
                  <a:pt x="235" y="151"/>
                  <a:pt x="239" y="156"/>
                  <a:pt x="244" y="160"/>
                </a:cubicBezTo>
                <a:cubicBezTo>
                  <a:pt x="246" y="162"/>
                  <a:pt x="249" y="158"/>
                  <a:pt x="247" y="156"/>
                </a:cubicBezTo>
                <a:cubicBezTo>
                  <a:pt x="225" y="134"/>
                  <a:pt x="202" y="115"/>
                  <a:pt x="178" y="97"/>
                </a:cubicBezTo>
                <a:cubicBezTo>
                  <a:pt x="177" y="96"/>
                  <a:pt x="175" y="95"/>
                  <a:pt x="174" y="94"/>
                </a:cubicBezTo>
                <a:cubicBezTo>
                  <a:pt x="173" y="93"/>
                  <a:pt x="171" y="92"/>
                  <a:pt x="170" y="91"/>
                </a:cubicBezTo>
                <a:cubicBezTo>
                  <a:pt x="171" y="89"/>
                  <a:pt x="173" y="86"/>
                  <a:pt x="174" y="83"/>
                </a:cubicBezTo>
                <a:cubicBezTo>
                  <a:pt x="175" y="81"/>
                  <a:pt x="177" y="78"/>
                  <a:pt x="178" y="76"/>
                </a:cubicBezTo>
                <a:cubicBezTo>
                  <a:pt x="179" y="74"/>
                  <a:pt x="179" y="73"/>
                  <a:pt x="180" y="72"/>
                </a:cubicBezTo>
                <a:cubicBezTo>
                  <a:pt x="181" y="71"/>
                  <a:pt x="181" y="69"/>
                  <a:pt x="182" y="68"/>
                </a:cubicBezTo>
                <a:cubicBezTo>
                  <a:pt x="190" y="55"/>
                  <a:pt x="198" y="41"/>
                  <a:pt x="206" y="29"/>
                </a:cubicBezTo>
                <a:cubicBezTo>
                  <a:pt x="208" y="26"/>
                  <a:pt x="207" y="22"/>
                  <a:pt x="203" y="22"/>
                </a:cubicBezTo>
                <a:cubicBezTo>
                  <a:pt x="195" y="24"/>
                  <a:pt x="186" y="26"/>
                  <a:pt x="178" y="28"/>
                </a:cubicBezTo>
                <a:cubicBezTo>
                  <a:pt x="177" y="28"/>
                  <a:pt x="175" y="29"/>
                  <a:pt x="174" y="29"/>
                </a:cubicBezTo>
                <a:cubicBezTo>
                  <a:pt x="152" y="35"/>
                  <a:pt x="130" y="41"/>
                  <a:pt x="109" y="49"/>
                </a:cubicBezTo>
                <a:cubicBezTo>
                  <a:pt x="99" y="42"/>
                  <a:pt x="88" y="34"/>
                  <a:pt x="78" y="27"/>
                </a:cubicBezTo>
                <a:cubicBezTo>
                  <a:pt x="77" y="26"/>
                  <a:pt x="75" y="25"/>
                  <a:pt x="74" y="24"/>
                </a:cubicBezTo>
                <a:cubicBezTo>
                  <a:pt x="64" y="17"/>
                  <a:pt x="54" y="9"/>
                  <a:pt x="45" y="1"/>
                </a:cubicBezTo>
                <a:close/>
                <a:moveTo>
                  <a:pt x="15" y="105"/>
                </a:moveTo>
                <a:cubicBezTo>
                  <a:pt x="27" y="96"/>
                  <a:pt x="41" y="88"/>
                  <a:pt x="55" y="81"/>
                </a:cubicBezTo>
                <a:cubicBezTo>
                  <a:pt x="57" y="92"/>
                  <a:pt x="59" y="103"/>
                  <a:pt x="62" y="114"/>
                </a:cubicBezTo>
                <a:cubicBezTo>
                  <a:pt x="46" y="112"/>
                  <a:pt x="30" y="109"/>
                  <a:pt x="15" y="105"/>
                </a:cubicBezTo>
                <a:close/>
                <a:moveTo>
                  <a:pt x="129" y="168"/>
                </a:moveTo>
                <a:cubicBezTo>
                  <a:pt x="128" y="169"/>
                  <a:pt x="128" y="171"/>
                  <a:pt x="127" y="172"/>
                </a:cubicBezTo>
                <a:cubicBezTo>
                  <a:pt x="119" y="196"/>
                  <a:pt x="111" y="220"/>
                  <a:pt x="103" y="245"/>
                </a:cubicBezTo>
                <a:cubicBezTo>
                  <a:pt x="96" y="220"/>
                  <a:pt x="89" y="196"/>
                  <a:pt x="83" y="172"/>
                </a:cubicBezTo>
                <a:cubicBezTo>
                  <a:pt x="82" y="171"/>
                  <a:pt x="82" y="169"/>
                  <a:pt x="82" y="168"/>
                </a:cubicBezTo>
                <a:cubicBezTo>
                  <a:pt x="80" y="163"/>
                  <a:pt x="79" y="159"/>
                  <a:pt x="78" y="154"/>
                </a:cubicBezTo>
                <a:cubicBezTo>
                  <a:pt x="77" y="149"/>
                  <a:pt x="75" y="144"/>
                  <a:pt x="74" y="138"/>
                </a:cubicBezTo>
                <a:cubicBezTo>
                  <a:pt x="73" y="133"/>
                  <a:pt x="71" y="128"/>
                  <a:pt x="70" y="123"/>
                </a:cubicBezTo>
                <a:cubicBezTo>
                  <a:pt x="71" y="123"/>
                  <a:pt x="73" y="123"/>
                  <a:pt x="74" y="124"/>
                </a:cubicBezTo>
                <a:cubicBezTo>
                  <a:pt x="75" y="124"/>
                  <a:pt x="77" y="124"/>
                  <a:pt x="78" y="124"/>
                </a:cubicBezTo>
                <a:cubicBezTo>
                  <a:pt x="100" y="127"/>
                  <a:pt x="122" y="128"/>
                  <a:pt x="144" y="131"/>
                </a:cubicBezTo>
                <a:cubicBezTo>
                  <a:pt x="138" y="143"/>
                  <a:pt x="134" y="156"/>
                  <a:pt x="129" y="168"/>
                </a:cubicBezTo>
                <a:close/>
                <a:moveTo>
                  <a:pt x="174" y="102"/>
                </a:moveTo>
                <a:cubicBezTo>
                  <a:pt x="175" y="103"/>
                  <a:pt x="177" y="104"/>
                  <a:pt x="178" y="105"/>
                </a:cubicBezTo>
                <a:cubicBezTo>
                  <a:pt x="192" y="115"/>
                  <a:pt x="206" y="126"/>
                  <a:pt x="220" y="138"/>
                </a:cubicBezTo>
                <a:cubicBezTo>
                  <a:pt x="206" y="133"/>
                  <a:pt x="192" y="130"/>
                  <a:pt x="178" y="128"/>
                </a:cubicBezTo>
                <a:cubicBezTo>
                  <a:pt x="177" y="127"/>
                  <a:pt x="175" y="127"/>
                  <a:pt x="174" y="127"/>
                </a:cubicBezTo>
                <a:cubicBezTo>
                  <a:pt x="168" y="126"/>
                  <a:pt x="161" y="125"/>
                  <a:pt x="155" y="124"/>
                </a:cubicBezTo>
                <a:cubicBezTo>
                  <a:pt x="159" y="115"/>
                  <a:pt x="163" y="106"/>
                  <a:pt x="167" y="97"/>
                </a:cubicBezTo>
                <a:cubicBezTo>
                  <a:pt x="169" y="99"/>
                  <a:pt x="172" y="100"/>
                  <a:pt x="174" y="102"/>
                </a:cubicBezTo>
                <a:close/>
                <a:moveTo>
                  <a:pt x="174" y="37"/>
                </a:moveTo>
                <a:cubicBezTo>
                  <a:pt x="175" y="36"/>
                  <a:pt x="177" y="36"/>
                  <a:pt x="178" y="36"/>
                </a:cubicBezTo>
                <a:cubicBezTo>
                  <a:pt x="184" y="34"/>
                  <a:pt x="189" y="33"/>
                  <a:pt x="195" y="32"/>
                </a:cubicBezTo>
                <a:cubicBezTo>
                  <a:pt x="189" y="41"/>
                  <a:pt x="183" y="50"/>
                  <a:pt x="178" y="60"/>
                </a:cubicBezTo>
                <a:cubicBezTo>
                  <a:pt x="177" y="62"/>
                  <a:pt x="175" y="65"/>
                  <a:pt x="174" y="67"/>
                </a:cubicBezTo>
                <a:cubicBezTo>
                  <a:pt x="174" y="68"/>
                  <a:pt x="174" y="68"/>
                  <a:pt x="174" y="68"/>
                </a:cubicBezTo>
                <a:cubicBezTo>
                  <a:pt x="173" y="69"/>
                  <a:pt x="172" y="71"/>
                  <a:pt x="171" y="72"/>
                </a:cubicBezTo>
                <a:cubicBezTo>
                  <a:pt x="169" y="77"/>
                  <a:pt x="166" y="82"/>
                  <a:pt x="164" y="87"/>
                </a:cubicBezTo>
                <a:cubicBezTo>
                  <a:pt x="157" y="82"/>
                  <a:pt x="150" y="77"/>
                  <a:pt x="142" y="72"/>
                </a:cubicBezTo>
                <a:cubicBezTo>
                  <a:pt x="140" y="71"/>
                  <a:pt x="139" y="69"/>
                  <a:pt x="137" y="68"/>
                </a:cubicBezTo>
                <a:cubicBezTo>
                  <a:pt x="130" y="63"/>
                  <a:pt x="123" y="59"/>
                  <a:pt x="117" y="54"/>
                </a:cubicBezTo>
                <a:cubicBezTo>
                  <a:pt x="136" y="47"/>
                  <a:pt x="155" y="42"/>
                  <a:pt x="174" y="37"/>
                </a:cubicBezTo>
                <a:close/>
                <a:moveTo>
                  <a:pt x="125" y="68"/>
                </a:moveTo>
                <a:cubicBezTo>
                  <a:pt x="127" y="69"/>
                  <a:pt x="129" y="71"/>
                  <a:pt x="131" y="72"/>
                </a:cubicBezTo>
                <a:cubicBezTo>
                  <a:pt x="141" y="79"/>
                  <a:pt x="151" y="86"/>
                  <a:pt x="161" y="93"/>
                </a:cubicBezTo>
                <a:cubicBezTo>
                  <a:pt x="156" y="103"/>
                  <a:pt x="151" y="113"/>
                  <a:pt x="147" y="123"/>
                </a:cubicBezTo>
                <a:cubicBezTo>
                  <a:pt x="124" y="120"/>
                  <a:pt x="101" y="119"/>
                  <a:pt x="78" y="116"/>
                </a:cubicBezTo>
                <a:cubicBezTo>
                  <a:pt x="77" y="116"/>
                  <a:pt x="75" y="116"/>
                  <a:pt x="74" y="115"/>
                </a:cubicBezTo>
                <a:cubicBezTo>
                  <a:pt x="72" y="115"/>
                  <a:pt x="70" y="115"/>
                  <a:pt x="68" y="115"/>
                </a:cubicBezTo>
                <a:cubicBezTo>
                  <a:pt x="65" y="103"/>
                  <a:pt x="63" y="91"/>
                  <a:pt x="60" y="79"/>
                </a:cubicBezTo>
                <a:cubicBezTo>
                  <a:pt x="65" y="76"/>
                  <a:pt x="69" y="74"/>
                  <a:pt x="74" y="72"/>
                </a:cubicBezTo>
                <a:cubicBezTo>
                  <a:pt x="77" y="71"/>
                  <a:pt x="80" y="69"/>
                  <a:pt x="83" y="68"/>
                </a:cubicBezTo>
                <a:cubicBezTo>
                  <a:pt x="91" y="64"/>
                  <a:pt x="100" y="60"/>
                  <a:pt x="109" y="57"/>
                </a:cubicBezTo>
                <a:cubicBezTo>
                  <a:pt x="114" y="61"/>
                  <a:pt x="120" y="64"/>
                  <a:pt x="125" y="68"/>
                </a:cubicBezTo>
                <a:close/>
                <a:moveTo>
                  <a:pt x="102" y="52"/>
                </a:moveTo>
                <a:cubicBezTo>
                  <a:pt x="94" y="55"/>
                  <a:pt x="86" y="58"/>
                  <a:pt x="78" y="62"/>
                </a:cubicBezTo>
                <a:cubicBezTo>
                  <a:pt x="77" y="62"/>
                  <a:pt x="75" y="63"/>
                  <a:pt x="74" y="63"/>
                </a:cubicBezTo>
                <a:cubicBezTo>
                  <a:pt x="71" y="65"/>
                  <a:pt x="67" y="66"/>
                  <a:pt x="64" y="68"/>
                </a:cubicBezTo>
                <a:cubicBezTo>
                  <a:pt x="62" y="69"/>
                  <a:pt x="60" y="70"/>
                  <a:pt x="58" y="71"/>
                </a:cubicBezTo>
                <a:cubicBezTo>
                  <a:pt x="58" y="70"/>
                  <a:pt x="58" y="69"/>
                  <a:pt x="58" y="68"/>
                </a:cubicBezTo>
                <a:cubicBezTo>
                  <a:pt x="57" y="63"/>
                  <a:pt x="56" y="58"/>
                  <a:pt x="55" y="53"/>
                </a:cubicBezTo>
                <a:cubicBezTo>
                  <a:pt x="52" y="41"/>
                  <a:pt x="50" y="30"/>
                  <a:pt x="48" y="19"/>
                </a:cubicBezTo>
                <a:cubicBezTo>
                  <a:pt x="47" y="8"/>
                  <a:pt x="46" y="10"/>
                  <a:pt x="54" y="16"/>
                </a:cubicBezTo>
                <a:cubicBezTo>
                  <a:pt x="61" y="22"/>
                  <a:pt x="67" y="27"/>
                  <a:pt x="74" y="32"/>
                </a:cubicBezTo>
                <a:cubicBezTo>
                  <a:pt x="75" y="33"/>
                  <a:pt x="77" y="34"/>
                  <a:pt x="78" y="35"/>
                </a:cubicBezTo>
                <a:cubicBezTo>
                  <a:pt x="86" y="41"/>
                  <a:pt x="94" y="46"/>
                  <a:pt x="102" y="5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Arial"/>
              <a:ea typeface="微软雅黑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:a14="http://schemas.microsoft.com/office/drawing/2010/main"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55" grpId="0"/>
      <p:bldP spid="456" grpId="0"/>
      <p:bldP spid="458" grpId="0"/>
      <p:bldP spid="459" grpId="0"/>
      <p:bldP spid="461" grpId="0"/>
      <p:bldP spid="462" grpId="0"/>
      <p:bldP spid="463" grpId="0"/>
      <p:bldP spid="464" grpId="0"/>
      <p:bldP spid="465" grpId="0" animBg="1"/>
      <p:bldP spid="466" grpId="0" animBg="1"/>
      <p:bldP spid="467" grpId="0" animBg="1"/>
      <p:bldP spid="468" grpId="0" animBg="1"/>
    </p:bldLst>
  </p:timing>
</p:sld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-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1257</Words>
  <Application>Microsoft Office PowerPoint</Application>
  <PresentationFormat>宽屏</PresentationFormat>
  <Paragraphs>204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31" baseType="lpstr">
      <vt:lpstr>微软雅黑</vt:lpstr>
      <vt:lpstr>Arial</vt:lpstr>
      <vt:lpstr>Calibri</vt:lpstr>
      <vt:lpstr>Calibri Light</vt:lpstr>
      <vt:lpstr>https://www.freeppt7.com</vt:lpstr>
      <vt:lpstr>1-https://www.freeppt7.com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freeppt7.com</dc:creator>
  <cp:keywords>https:/www.freeppt7.com</cp:keywords>
  <cp:lastModifiedBy>宇 之灵</cp:lastModifiedBy>
  <cp:revision>88</cp:revision>
  <dcterms:created xsi:type="dcterms:W3CDTF">2017-04-09T04:45:00Z</dcterms:created>
  <dcterms:modified xsi:type="dcterms:W3CDTF">2019-11-29T14:24:55Z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2052-10.8.0.5391</vt:lpwstr>
  </property>
</Properties>
</file>