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7" r:id="rId2"/>
    <p:sldId id="276" r:id="rId3"/>
    <p:sldId id="280" r:id="rId4"/>
    <p:sldId id="256" r:id="rId5"/>
    <p:sldId id="258" r:id="rId6"/>
    <p:sldId id="261" r:id="rId7"/>
    <p:sldId id="265" r:id="rId8"/>
    <p:sldId id="268" r:id="rId9"/>
    <p:sldId id="286" r:id="rId10"/>
    <p:sldId id="257" r:id="rId11"/>
    <p:sldId id="259" r:id="rId12"/>
    <p:sldId id="262" r:id="rId13"/>
    <p:sldId id="266" r:id="rId14"/>
    <p:sldId id="285" r:id="rId15"/>
    <p:sldId id="260" r:id="rId16"/>
    <p:sldId id="267" r:id="rId17"/>
    <p:sldId id="270" r:id="rId18"/>
    <p:sldId id="272" r:id="rId19"/>
    <p:sldId id="278" r:id="rId20"/>
    <p:sldId id="284" r:id="rId21"/>
    <p:sldId id="263" r:id="rId22"/>
    <p:sldId id="264" r:id="rId23"/>
    <p:sldId id="269" r:id="rId24"/>
    <p:sldId id="271" r:id="rId25"/>
    <p:sldId id="28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0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6D63B-3625-4AFE-93DA-DE6735DC0D45}" type="datetimeFigureOut">
              <a:rPr lang="zh-CN" altLang="en-US" smtClean="0"/>
              <a:t>2019/11/30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868A-05E6-4857-8B83-F9F2D51BA8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868A-05E6-4857-8B83-F9F2D51BA8A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 noGrp="1"/>
          </p:cNvSpPr>
          <p:nvPr>
            <p:ph type="pic" sz="quarter" idx="10"/>
          </p:nvPr>
        </p:nvSpPr>
        <p:spPr>
          <a:xfrm>
            <a:off x="1408296" y="1735809"/>
            <a:ext cx="4150674" cy="1882974"/>
          </a:xfrm>
          <a:custGeom>
            <a:avLst/>
            <a:gdLst>
              <a:gd name="connsiteX0" fmla="*/ 552400 w 4150674"/>
              <a:gd name="connsiteY0" fmla="*/ 218 h 1882974"/>
              <a:gd name="connsiteX1" fmla="*/ 881679 w 4150674"/>
              <a:gd name="connsiteY1" fmla="*/ 9676 h 1882974"/>
              <a:gd name="connsiteX2" fmla="*/ 1722665 w 4150674"/>
              <a:gd name="connsiteY2" fmla="*/ 17828 h 1882974"/>
              <a:gd name="connsiteX3" fmla="*/ 3309688 w 4150674"/>
              <a:gd name="connsiteY3" fmla="*/ 66741 h 1882974"/>
              <a:gd name="connsiteX4" fmla="*/ 3418202 w 4150674"/>
              <a:gd name="connsiteY4" fmla="*/ 74893 h 1882974"/>
              <a:gd name="connsiteX5" fmla="*/ 3499588 w 4150674"/>
              <a:gd name="connsiteY5" fmla="*/ 74893 h 1882974"/>
              <a:gd name="connsiteX6" fmla="*/ 3730181 w 4150674"/>
              <a:gd name="connsiteY6" fmla="*/ 91197 h 1882974"/>
              <a:gd name="connsiteX7" fmla="*/ 4109981 w 4150674"/>
              <a:gd name="connsiteY7" fmla="*/ 343912 h 1882974"/>
              <a:gd name="connsiteX8" fmla="*/ 4150674 w 4150674"/>
              <a:gd name="connsiteY8" fmla="*/ 784125 h 1882974"/>
              <a:gd name="connsiteX9" fmla="*/ 4123546 w 4150674"/>
              <a:gd name="connsiteY9" fmla="*/ 1281403 h 1882974"/>
              <a:gd name="connsiteX10" fmla="*/ 3987903 w 4150674"/>
              <a:gd name="connsiteY10" fmla="*/ 1754225 h 1882974"/>
              <a:gd name="connsiteX11" fmla="*/ 3119788 w 4150674"/>
              <a:gd name="connsiteY11" fmla="*/ 1876507 h 1882974"/>
              <a:gd name="connsiteX12" fmla="*/ 2251673 w 4150674"/>
              <a:gd name="connsiteY12" fmla="*/ 1868354 h 1882974"/>
              <a:gd name="connsiteX13" fmla="*/ 691779 w 4150674"/>
              <a:gd name="connsiteY13" fmla="*/ 1852050 h 1882974"/>
              <a:gd name="connsiteX14" fmla="*/ 27128 w 4150674"/>
              <a:gd name="connsiteY14" fmla="*/ 1550423 h 1882974"/>
              <a:gd name="connsiteX15" fmla="*/ 13564 w 4150674"/>
              <a:gd name="connsiteY15" fmla="*/ 1126513 h 1882974"/>
              <a:gd name="connsiteX16" fmla="*/ 0 w 4150674"/>
              <a:gd name="connsiteY16" fmla="*/ 140109 h 1882974"/>
              <a:gd name="connsiteX17" fmla="*/ 40692 w 4150674"/>
              <a:gd name="connsiteY17" fmla="*/ 115653 h 1882974"/>
              <a:gd name="connsiteX18" fmla="*/ 552400 w 4150674"/>
              <a:gd name="connsiteY18" fmla="*/ 218 h 1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0674" h="1882974">
                <a:moveTo>
                  <a:pt x="552400" y="218"/>
                </a:moveTo>
                <a:cubicBezTo>
                  <a:pt x="688388" y="1651"/>
                  <a:pt x="815553" y="9676"/>
                  <a:pt x="881679" y="9676"/>
                </a:cubicBezTo>
                <a:cubicBezTo>
                  <a:pt x="1166529" y="9676"/>
                  <a:pt x="1451379" y="9676"/>
                  <a:pt x="1722665" y="17828"/>
                </a:cubicBezTo>
                <a:cubicBezTo>
                  <a:pt x="2251673" y="25980"/>
                  <a:pt x="2780680" y="42284"/>
                  <a:pt x="3309688" y="66741"/>
                </a:cubicBezTo>
                <a:cubicBezTo>
                  <a:pt x="3350381" y="66741"/>
                  <a:pt x="3377509" y="66741"/>
                  <a:pt x="3418202" y="74893"/>
                </a:cubicBezTo>
                <a:cubicBezTo>
                  <a:pt x="3445331" y="83045"/>
                  <a:pt x="3486024" y="91197"/>
                  <a:pt x="3499588" y="74893"/>
                </a:cubicBezTo>
                <a:cubicBezTo>
                  <a:pt x="3580974" y="83045"/>
                  <a:pt x="3662359" y="83045"/>
                  <a:pt x="3730181" y="91197"/>
                </a:cubicBezTo>
                <a:cubicBezTo>
                  <a:pt x="4028595" y="107501"/>
                  <a:pt x="4082853" y="189022"/>
                  <a:pt x="4109981" y="343912"/>
                </a:cubicBezTo>
                <a:cubicBezTo>
                  <a:pt x="4137110" y="490650"/>
                  <a:pt x="4150674" y="637387"/>
                  <a:pt x="4150674" y="784125"/>
                </a:cubicBezTo>
                <a:cubicBezTo>
                  <a:pt x="4150674" y="947167"/>
                  <a:pt x="4150674" y="1118361"/>
                  <a:pt x="4123546" y="1281403"/>
                </a:cubicBezTo>
                <a:cubicBezTo>
                  <a:pt x="4109981" y="1428141"/>
                  <a:pt x="4123546" y="1623792"/>
                  <a:pt x="3987903" y="1754225"/>
                </a:cubicBezTo>
                <a:cubicBezTo>
                  <a:pt x="3811567" y="1925419"/>
                  <a:pt x="3404638" y="1876507"/>
                  <a:pt x="3119788" y="1876507"/>
                </a:cubicBezTo>
                <a:cubicBezTo>
                  <a:pt x="2834937" y="1868354"/>
                  <a:pt x="2536523" y="1868354"/>
                  <a:pt x="2251673" y="1868354"/>
                </a:cubicBezTo>
                <a:cubicBezTo>
                  <a:pt x="1736229" y="1860202"/>
                  <a:pt x="1207222" y="1868354"/>
                  <a:pt x="691779" y="1852050"/>
                </a:cubicBezTo>
                <a:cubicBezTo>
                  <a:pt x="366235" y="1835746"/>
                  <a:pt x="67821" y="1778681"/>
                  <a:pt x="27128" y="1550423"/>
                </a:cubicBezTo>
                <a:cubicBezTo>
                  <a:pt x="-13565" y="1411837"/>
                  <a:pt x="13564" y="1265099"/>
                  <a:pt x="13564" y="1126513"/>
                </a:cubicBezTo>
                <a:cubicBezTo>
                  <a:pt x="13564" y="800429"/>
                  <a:pt x="40692" y="466193"/>
                  <a:pt x="0" y="140109"/>
                </a:cubicBezTo>
                <a:cubicBezTo>
                  <a:pt x="13564" y="131957"/>
                  <a:pt x="27128" y="131957"/>
                  <a:pt x="40692" y="115653"/>
                </a:cubicBezTo>
                <a:cubicBezTo>
                  <a:pt x="74603" y="13752"/>
                  <a:pt x="325755" y="-2170"/>
                  <a:pt x="552400" y="2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1"/>
          </p:nvPr>
        </p:nvSpPr>
        <p:spPr>
          <a:xfrm>
            <a:off x="6343153" y="1735809"/>
            <a:ext cx="4150674" cy="1882974"/>
          </a:xfrm>
          <a:custGeom>
            <a:avLst/>
            <a:gdLst>
              <a:gd name="connsiteX0" fmla="*/ 552400 w 4150674"/>
              <a:gd name="connsiteY0" fmla="*/ 218 h 1882974"/>
              <a:gd name="connsiteX1" fmla="*/ 881679 w 4150674"/>
              <a:gd name="connsiteY1" fmla="*/ 9676 h 1882974"/>
              <a:gd name="connsiteX2" fmla="*/ 1722665 w 4150674"/>
              <a:gd name="connsiteY2" fmla="*/ 17828 h 1882974"/>
              <a:gd name="connsiteX3" fmla="*/ 3309687 w 4150674"/>
              <a:gd name="connsiteY3" fmla="*/ 66741 h 1882974"/>
              <a:gd name="connsiteX4" fmla="*/ 3418202 w 4150674"/>
              <a:gd name="connsiteY4" fmla="*/ 74893 h 1882974"/>
              <a:gd name="connsiteX5" fmla="*/ 3499588 w 4150674"/>
              <a:gd name="connsiteY5" fmla="*/ 74893 h 1882974"/>
              <a:gd name="connsiteX6" fmla="*/ 3730181 w 4150674"/>
              <a:gd name="connsiteY6" fmla="*/ 91197 h 1882974"/>
              <a:gd name="connsiteX7" fmla="*/ 4109981 w 4150674"/>
              <a:gd name="connsiteY7" fmla="*/ 343912 h 1882974"/>
              <a:gd name="connsiteX8" fmla="*/ 4150674 w 4150674"/>
              <a:gd name="connsiteY8" fmla="*/ 784125 h 1882974"/>
              <a:gd name="connsiteX9" fmla="*/ 4123545 w 4150674"/>
              <a:gd name="connsiteY9" fmla="*/ 1281403 h 1882974"/>
              <a:gd name="connsiteX10" fmla="*/ 3987903 w 4150674"/>
              <a:gd name="connsiteY10" fmla="*/ 1754225 h 1882974"/>
              <a:gd name="connsiteX11" fmla="*/ 3119787 w 4150674"/>
              <a:gd name="connsiteY11" fmla="*/ 1876507 h 1882974"/>
              <a:gd name="connsiteX12" fmla="*/ 2251673 w 4150674"/>
              <a:gd name="connsiteY12" fmla="*/ 1868354 h 1882974"/>
              <a:gd name="connsiteX13" fmla="*/ 691779 w 4150674"/>
              <a:gd name="connsiteY13" fmla="*/ 1852050 h 1882974"/>
              <a:gd name="connsiteX14" fmla="*/ 27128 w 4150674"/>
              <a:gd name="connsiteY14" fmla="*/ 1550423 h 1882974"/>
              <a:gd name="connsiteX15" fmla="*/ 13564 w 4150674"/>
              <a:gd name="connsiteY15" fmla="*/ 1126513 h 1882974"/>
              <a:gd name="connsiteX16" fmla="*/ 0 w 4150674"/>
              <a:gd name="connsiteY16" fmla="*/ 140109 h 1882974"/>
              <a:gd name="connsiteX17" fmla="*/ 40692 w 4150674"/>
              <a:gd name="connsiteY17" fmla="*/ 115653 h 1882974"/>
              <a:gd name="connsiteX18" fmla="*/ 552400 w 4150674"/>
              <a:gd name="connsiteY18" fmla="*/ 218 h 1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0674" h="1882974">
                <a:moveTo>
                  <a:pt x="552400" y="218"/>
                </a:moveTo>
                <a:cubicBezTo>
                  <a:pt x="688388" y="1651"/>
                  <a:pt x="815553" y="9676"/>
                  <a:pt x="881679" y="9676"/>
                </a:cubicBezTo>
                <a:cubicBezTo>
                  <a:pt x="1166529" y="9676"/>
                  <a:pt x="1451379" y="9676"/>
                  <a:pt x="1722665" y="17828"/>
                </a:cubicBezTo>
                <a:cubicBezTo>
                  <a:pt x="2251673" y="25980"/>
                  <a:pt x="2780680" y="42284"/>
                  <a:pt x="3309687" y="66741"/>
                </a:cubicBezTo>
                <a:cubicBezTo>
                  <a:pt x="3350381" y="66741"/>
                  <a:pt x="3377509" y="66741"/>
                  <a:pt x="3418202" y="74893"/>
                </a:cubicBezTo>
                <a:cubicBezTo>
                  <a:pt x="3445331" y="83045"/>
                  <a:pt x="3486023" y="91197"/>
                  <a:pt x="3499588" y="74893"/>
                </a:cubicBezTo>
                <a:cubicBezTo>
                  <a:pt x="3580973" y="83045"/>
                  <a:pt x="3662359" y="83045"/>
                  <a:pt x="3730181" y="91197"/>
                </a:cubicBezTo>
                <a:cubicBezTo>
                  <a:pt x="4028595" y="107501"/>
                  <a:pt x="4082853" y="189022"/>
                  <a:pt x="4109981" y="343912"/>
                </a:cubicBezTo>
                <a:cubicBezTo>
                  <a:pt x="4137110" y="490650"/>
                  <a:pt x="4150674" y="637387"/>
                  <a:pt x="4150674" y="784125"/>
                </a:cubicBezTo>
                <a:cubicBezTo>
                  <a:pt x="4150674" y="947167"/>
                  <a:pt x="4150674" y="1118361"/>
                  <a:pt x="4123545" y="1281403"/>
                </a:cubicBezTo>
                <a:cubicBezTo>
                  <a:pt x="4109981" y="1428141"/>
                  <a:pt x="4123545" y="1623792"/>
                  <a:pt x="3987903" y="1754225"/>
                </a:cubicBezTo>
                <a:cubicBezTo>
                  <a:pt x="3811567" y="1925419"/>
                  <a:pt x="3404638" y="1876507"/>
                  <a:pt x="3119787" y="1876507"/>
                </a:cubicBezTo>
                <a:cubicBezTo>
                  <a:pt x="2834937" y="1868354"/>
                  <a:pt x="2536523" y="1868354"/>
                  <a:pt x="2251673" y="1868354"/>
                </a:cubicBezTo>
                <a:cubicBezTo>
                  <a:pt x="1736229" y="1860202"/>
                  <a:pt x="1207222" y="1868354"/>
                  <a:pt x="691779" y="1852050"/>
                </a:cubicBezTo>
                <a:cubicBezTo>
                  <a:pt x="366236" y="1835746"/>
                  <a:pt x="67821" y="1778681"/>
                  <a:pt x="27128" y="1550423"/>
                </a:cubicBezTo>
                <a:cubicBezTo>
                  <a:pt x="-13565" y="1411837"/>
                  <a:pt x="13564" y="1265099"/>
                  <a:pt x="13564" y="1126513"/>
                </a:cubicBezTo>
                <a:cubicBezTo>
                  <a:pt x="13564" y="800429"/>
                  <a:pt x="40692" y="466193"/>
                  <a:pt x="0" y="140109"/>
                </a:cubicBezTo>
                <a:cubicBezTo>
                  <a:pt x="13564" y="131957"/>
                  <a:pt x="27128" y="131957"/>
                  <a:pt x="40692" y="115653"/>
                </a:cubicBezTo>
                <a:cubicBezTo>
                  <a:pt x="74603" y="13752"/>
                  <a:pt x="325755" y="-2170"/>
                  <a:pt x="552400" y="2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2"/>
          </p:nvPr>
        </p:nvSpPr>
        <p:spPr>
          <a:xfrm>
            <a:off x="6343153" y="3941980"/>
            <a:ext cx="4150674" cy="1882974"/>
          </a:xfrm>
          <a:custGeom>
            <a:avLst/>
            <a:gdLst>
              <a:gd name="connsiteX0" fmla="*/ 552400 w 4150674"/>
              <a:gd name="connsiteY0" fmla="*/ 218 h 1882974"/>
              <a:gd name="connsiteX1" fmla="*/ 881679 w 4150674"/>
              <a:gd name="connsiteY1" fmla="*/ 9676 h 1882974"/>
              <a:gd name="connsiteX2" fmla="*/ 1722665 w 4150674"/>
              <a:gd name="connsiteY2" fmla="*/ 17828 h 1882974"/>
              <a:gd name="connsiteX3" fmla="*/ 3309687 w 4150674"/>
              <a:gd name="connsiteY3" fmla="*/ 66741 h 1882974"/>
              <a:gd name="connsiteX4" fmla="*/ 3418202 w 4150674"/>
              <a:gd name="connsiteY4" fmla="*/ 74893 h 1882974"/>
              <a:gd name="connsiteX5" fmla="*/ 3499588 w 4150674"/>
              <a:gd name="connsiteY5" fmla="*/ 74893 h 1882974"/>
              <a:gd name="connsiteX6" fmla="*/ 3730181 w 4150674"/>
              <a:gd name="connsiteY6" fmla="*/ 91197 h 1882974"/>
              <a:gd name="connsiteX7" fmla="*/ 4109981 w 4150674"/>
              <a:gd name="connsiteY7" fmla="*/ 343912 h 1882974"/>
              <a:gd name="connsiteX8" fmla="*/ 4150674 w 4150674"/>
              <a:gd name="connsiteY8" fmla="*/ 784125 h 1882974"/>
              <a:gd name="connsiteX9" fmla="*/ 4123545 w 4150674"/>
              <a:gd name="connsiteY9" fmla="*/ 1281403 h 1882974"/>
              <a:gd name="connsiteX10" fmla="*/ 3987903 w 4150674"/>
              <a:gd name="connsiteY10" fmla="*/ 1754225 h 1882974"/>
              <a:gd name="connsiteX11" fmla="*/ 3119787 w 4150674"/>
              <a:gd name="connsiteY11" fmla="*/ 1876507 h 1882974"/>
              <a:gd name="connsiteX12" fmla="*/ 2251673 w 4150674"/>
              <a:gd name="connsiteY12" fmla="*/ 1868354 h 1882974"/>
              <a:gd name="connsiteX13" fmla="*/ 691779 w 4150674"/>
              <a:gd name="connsiteY13" fmla="*/ 1852050 h 1882974"/>
              <a:gd name="connsiteX14" fmla="*/ 27128 w 4150674"/>
              <a:gd name="connsiteY14" fmla="*/ 1550423 h 1882974"/>
              <a:gd name="connsiteX15" fmla="*/ 13564 w 4150674"/>
              <a:gd name="connsiteY15" fmla="*/ 1126513 h 1882974"/>
              <a:gd name="connsiteX16" fmla="*/ 0 w 4150674"/>
              <a:gd name="connsiteY16" fmla="*/ 140109 h 1882974"/>
              <a:gd name="connsiteX17" fmla="*/ 40692 w 4150674"/>
              <a:gd name="connsiteY17" fmla="*/ 115653 h 1882974"/>
              <a:gd name="connsiteX18" fmla="*/ 552400 w 4150674"/>
              <a:gd name="connsiteY18" fmla="*/ 218 h 1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0674" h="1882974">
                <a:moveTo>
                  <a:pt x="552400" y="218"/>
                </a:moveTo>
                <a:cubicBezTo>
                  <a:pt x="688388" y="1651"/>
                  <a:pt x="815553" y="9676"/>
                  <a:pt x="881679" y="9676"/>
                </a:cubicBezTo>
                <a:cubicBezTo>
                  <a:pt x="1166529" y="9676"/>
                  <a:pt x="1451379" y="9676"/>
                  <a:pt x="1722665" y="17828"/>
                </a:cubicBezTo>
                <a:cubicBezTo>
                  <a:pt x="2251673" y="25980"/>
                  <a:pt x="2780680" y="42284"/>
                  <a:pt x="3309687" y="66741"/>
                </a:cubicBezTo>
                <a:cubicBezTo>
                  <a:pt x="3350381" y="66741"/>
                  <a:pt x="3377509" y="66741"/>
                  <a:pt x="3418202" y="74893"/>
                </a:cubicBezTo>
                <a:cubicBezTo>
                  <a:pt x="3445331" y="83045"/>
                  <a:pt x="3486023" y="91197"/>
                  <a:pt x="3499588" y="74893"/>
                </a:cubicBezTo>
                <a:cubicBezTo>
                  <a:pt x="3580973" y="83045"/>
                  <a:pt x="3662359" y="83045"/>
                  <a:pt x="3730181" y="91197"/>
                </a:cubicBezTo>
                <a:cubicBezTo>
                  <a:pt x="4028595" y="107501"/>
                  <a:pt x="4082853" y="189022"/>
                  <a:pt x="4109981" y="343912"/>
                </a:cubicBezTo>
                <a:cubicBezTo>
                  <a:pt x="4137110" y="490650"/>
                  <a:pt x="4150674" y="637388"/>
                  <a:pt x="4150674" y="784125"/>
                </a:cubicBezTo>
                <a:cubicBezTo>
                  <a:pt x="4150674" y="947167"/>
                  <a:pt x="4150674" y="1118361"/>
                  <a:pt x="4123545" y="1281403"/>
                </a:cubicBezTo>
                <a:cubicBezTo>
                  <a:pt x="4109981" y="1428141"/>
                  <a:pt x="4123545" y="1623792"/>
                  <a:pt x="3987903" y="1754225"/>
                </a:cubicBezTo>
                <a:cubicBezTo>
                  <a:pt x="3811567" y="1925419"/>
                  <a:pt x="3404638" y="1876507"/>
                  <a:pt x="3119787" y="1876507"/>
                </a:cubicBezTo>
                <a:cubicBezTo>
                  <a:pt x="2834937" y="1868354"/>
                  <a:pt x="2536523" y="1868354"/>
                  <a:pt x="2251673" y="1868354"/>
                </a:cubicBezTo>
                <a:cubicBezTo>
                  <a:pt x="1736229" y="1860202"/>
                  <a:pt x="1207222" y="1868354"/>
                  <a:pt x="691779" y="1852050"/>
                </a:cubicBezTo>
                <a:cubicBezTo>
                  <a:pt x="366236" y="1835746"/>
                  <a:pt x="67821" y="1778681"/>
                  <a:pt x="27128" y="1550423"/>
                </a:cubicBezTo>
                <a:cubicBezTo>
                  <a:pt x="-13565" y="1411837"/>
                  <a:pt x="13564" y="1265099"/>
                  <a:pt x="13564" y="1126513"/>
                </a:cubicBezTo>
                <a:cubicBezTo>
                  <a:pt x="13564" y="800430"/>
                  <a:pt x="40692" y="466193"/>
                  <a:pt x="0" y="140109"/>
                </a:cubicBezTo>
                <a:cubicBezTo>
                  <a:pt x="13564" y="131957"/>
                  <a:pt x="27128" y="131957"/>
                  <a:pt x="40692" y="115653"/>
                </a:cubicBezTo>
                <a:cubicBezTo>
                  <a:pt x="74603" y="13752"/>
                  <a:pt x="325755" y="-2170"/>
                  <a:pt x="552400" y="2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3"/>
          </p:nvPr>
        </p:nvSpPr>
        <p:spPr>
          <a:xfrm>
            <a:off x="1408296" y="3941980"/>
            <a:ext cx="4150674" cy="1882974"/>
          </a:xfrm>
          <a:custGeom>
            <a:avLst/>
            <a:gdLst>
              <a:gd name="connsiteX0" fmla="*/ 552400 w 4150674"/>
              <a:gd name="connsiteY0" fmla="*/ 218 h 1882974"/>
              <a:gd name="connsiteX1" fmla="*/ 881679 w 4150674"/>
              <a:gd name="connsiteY1" fmla="*/ 9676 h 1882974"/>
              <a:gd name="connsiteX2" fmla="*/ 1722665 w 4150674"/>
              <a:gd name="connsiteY2" fmla="*/ 17828 h 1882974"/>
              <a:gd name="connsiteX3" fmla="*/ 3309688 w 4150674"/>
              <a:gd name="connsiteY3" fmla="*/ 66741 h 1882974"/>
              <a:gd name="connsiteX4" fmla="*/ 3418202 w 4150674"/>
              <a:gd name="connsiteY4" fmla="*/ 74893 h 1882974"/>
              <a:gd name="connsiteX5" fmla="*/ 3499588 w 4150674"/>
              <a:gd name="connsiteY5" fmla="*/ 74893 h 1882974"/>
              <a:gd name="connsiteX6" fmla="*/ 3730181 w 4150674"/>
              <a:gd name="connsiteY6" fmla="*/ 91197 h 1882974"/>
              <a:gd name="connsiteX7" fmla="*/ 4109981 w 4150674"/>
              <a:gd name="connsiteY7" fmla="*/ 343912 h 1882974"/>
              <a:gd name="connsiteX8" fmla="*/ 4150674 w 4150674"/>
              <a:gd name="connsiteY8" fmla="*/ 784125 h 1882974"/>
              <a:gd name="connsiteX9" fmla="*/ 4123546 w 4150674"/>
              <a:gd name="connsiteY9" fmla="*/ 1281403 h 1882974"/>
              <a:gd name="connsiteX10" fmla="*/ 3987903 w 4150674"/>
              <a:gd name="connsiteY10" fmla="*/ 1754225 h 1882974"/>
              <a:gd name="connsiteX11" fmla="*/ 3119788 w 4150674"/>
              <a:gd name="connsiteY11" fmla="*/ 1876507 h 1882974"/>
              <a:gd name="connsiteX12" fmla="*/ 2251673 w 4150674"/>
              <a:gd name="connsiteY12" fmla="*/ 1868354 h 1882974"/>
              <a:gd name="connsiteX13" fmla="*/ 691779 w 4150674"/>
              <a:gd name="connsiteY13" fmla="*/ 1852050 h 1882974"/>
              <a:gd name="connsiteX14" fmla="*/ 27128 w 4150674"/>
              <a:gd name="connsiteY14" fmla="*/ 1550423 h 1882974"/>
              <a:gd name="connsiteX15" fmla="*/ 13564 w 4150674"/>
              <a:gd name="connsiteY15" fmla="*/ 1126513 h 1882974"/>
              <a:gd name="connsiteX16" fmla="*/ 0 w 4150674"/>
              <a:gd name="connsiteY16" fmla="*/ 140109 h 1882974"/>
              <a:gd name="connsiteX17" fmla="*/ 40692 w 4150674"/>
              <a:gd name="connsiteY17" fmla="*/ 115653 h 1882974"/>
              <a:gd name="connsiteX18" fmla="*/ 552400 w 4150674"/>
              <a:gd name="connsiteY18" fmla="*/ 218 h 1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0674" h="1882974">
                <a:moveTo>
                  <a:pt x="552400" y="218"/>
                </a:moveTo>
                <a:cubicBezTo>
                  <a:pt x="688388" y="1651"/>
                  <a:pt x="815553" y="9676"/>
                  <a:pt x="881679" y="9676"/>
                </a:cubicBezTo>
                <a:cubicBezTo>
                  <a:pt x="1166529" y="9676"/>
                  <a:pt x="1451379" y="9676"/>
                  <a:pt x="1722665" y="17828"/>
                </a:cubicBezTo>
                <a:cubicBezTo>
                  <a:pt x="2251673" y="25980"/>
                  <a:pt x="2780680" y="42284"/>
                  <a:pt x="3309688" y="66741"/>
                </a:cubicBezTo>
                <a:cubicBezTo>
                  <a:pt x="3350381" y="66741"/>
                  <a:pt x="3377509" y="66741"/>
                  <a:pt x="3418202" y="74893"/>
                </a:cubicBezTo>
                <a:cubicBezTo>
                  <a:pt x="3445331" y="83045"/>
                  <a:pt x="3486024" y="91197"/>
                  <a:pt x="3499588" y="74893"/>
                </a:cubicBezTo>
                <a:cubicBezTo>
                  <a:pt x="3580974" y="83045"/>
                  <a:pt x="3662359" y="83045"/>
                  <a:pt x="3730181" y="91197"/>
                </a:cubicBezTo>
                <a:cubicBezTo>
                  <a:pt x="4028595" y="107501"/>
                  <a:pt x="4082853" y="189022"/>
                  <a:pt x="4109981" y="343912"/>
                </a:cubicBezTo>
                <a:cubicBezTo>
                  <a:pt x="4137110" y="490650"/>
                  <a:pt x="4150674" y="637388"/>
                  <a:pt x="4150674" y="784125"/>
                </a:cubicBezTo>
                <a:cubicBezTo>
                  <a:pt x="4150674" y="947167"/>
                  <a:pt x="4150674" y="1118361"/>
                  <a:pt x="4123546" y="1281403"/>
                </a:cubicBezTo>
                <a:cubicBezTo>
                  <a:pt x="4109981" y="1428141"/>
                  <a:pt x="4123546" y="1623792"/>
                  <a:pt x="3987903" y="1754225"/>
                </a:cubicBezTo>
                <a:cubicBezTo>
                  <a:pt x="3811567" y="1925419"/>
                  <a:pt x="3404638" y="1876507"/>
                  <a:pt x="3119788" y="1876507"/>
                </a:cubicBezTo>
                <a:cubicBezTo>
                  <a:pt x="2834937" y="1868354"/>
                  <a:pt x="2536523" y="1868354"/>
                  <a:pt x="2251673" y="1868354"/>
                </a:cubicBezTo>
                <a:cubicBezTo>
                  <a:pt x="1736229" y="1860202"/>
                  <a:pt x="1207222" y="1868354"/>
                  <a:pt x="691779" y="1852050"/>
                </a:cubicBezTo>
                <a:cubicBezTo>
                  <a:pt x="366235" y="1835746"/>
                  <a:pt x="67821" y="1778681"/>
                  <a:pt x="27128" y="1550423"/>
                </a:cubicBezTo>
                <a:cubicBezTo>
                  <a:pt x="-13565" y="1411837"/>
                  <a:pt x="13564" y="1265099"/>
                  <a:pt x="13564" y="1126513"/>
                </a:cubicBezTo>
                <a:cubicBezTo>
                  <a:pt x="13564" y="800430"/>
                  <a:pt x="40692" y="466193"/>
                  <a:pt x="0" y="140109"/>
                </a:cubicBezTo>
                <a:cubicBezTo>
                  <a:pt x="13564" y="131957"/>
                  <a:pt x="27128" y="131957"/>
                  <a:pt x="40692" y="115653"/>
                </a:cubicBezTo>
                <a:cubicBezTo>
                  <a:pt x="74603" y="13752"/>
                  <a:pt x="325755" y="-2170"/>
                  <a:pt x="552400" y="2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111678" y="2067144"/>
            <a:ext cx="2212097" cy="1882974"/>
          </a:xfrm>
          <a:custGeom>
            <a:avLst/>
            <a:gdLst>
              <a:gd name="connsiteX0" fmla="*/ 294401 w 2212097"/>
              <a:gd name="connsiteY0" fmla="*/ 218 h 1882974"/>
              <a:gd name="connsiteX1" fmla="*/ 469890 w 2212097"/>
              <a:gd name="connsiteY1" fmla="*/ 9676 h 1882974"/>
              <a:gd name="connsiteX2" fmla="*/ 918093 w 2212097"/>
              <a:gd name="connsiteY2" fmla="*/ 17828 h 1882974"/>
              <a:gd name="connsiteX3" fmla="*/ 1763895 w 2212097"/>
              <a:gd name="connsiteY3" fmla="*/ 66741 h 1882974"/>
              <a:gd name="connsiteX4" fmla="*/ 1821727 w 2212097"/>
              <a:gd name="connsiteY4" fmla="*/ 74893 h 1882974"/>
              <a:gd name="connsiteX5" fmla="*/ 1865102 w 2212097"/>
              <a:gd name="connsiteY5" fmla="*/ 74893 h 1882974"/>
              <a:gd name="connsiteX6" fmla="*/ 1987996 w 2212097"/>
              <a:gd name="connsiteY6" fmla="*/ 91197 h 1882974"/>
              <a:gd name="connsiteX7" fmla="*/ 2190410 w 2212097"/>
              <a:gd name="connsiteY7" fmla="*/ 343912 h 1882974"/>
              <a:gd name="connsiteX8" fmla="*/ 2212097 w 2212097"/>
              <a:gd name="connsiteY8" fmla="*/ 784125 h 1882974"/>
              <a:gd name="connsiteX9" fmla="*/ 2197639 w 2212097"/>
              <a:gd name="connsiteY9" fmla="*/ 1281403 h 1882974"/>
              <a:gd name="connsiteX10" fmla="*/ 2125348 w 2212097"/>
              <a:gd name="connsiteY10" fmla="*/ 1754225 h 1882974"/>
              <a:gd name="connsiteX11" fmla="*/ 1662687 w 2212097"/>
              <a:gd name="connsiteY11" fmla="*/ 1876507 h 1882974"/>
              <a:gd name="connsiteX12" fmla="*/ 1200027 w 2212097"/>
              <a:gd name="connsiteY12" fmla="*/ 1868354 h 1882974"/>
              <a:gd name="connsiteX13" fmla="*/ 368683 w 2212097"/>
              <a:gd name="connsiteY13" fmla="*/ 1852050 h 1882974"/>
              <a:gd name="connsiteX14" fmla="*/ 14458 w 2212097"/>
              <a:gd name="connsiteY14" fmla="*/ 1550423 h 1882974"/>
              <a:gd name="connsiteX15" fmla="*/ 7229 w 2212097"/>
              <a:gd name="connsiteY15" fmla="*/ 1126513 h 1882974"/>
              <a:gd name="connsiteX16" fmla="*/ 0 w 2212097"/>
              <a:gd name="connsiteY16" fmla="*/ 140109 h 1882974"/>
              <a:gd name="connsiteX17" fmla="*/ 21687 w 2212097"/>
              <a:gd name="connsiteY17" fmla="*/ 115653 h 1882974"/>
              <a:gd name="connsiteX18" fmla="*/ 294401 w 2212097"/>
              <a:gd name="connsiteY18" fmla="*/ 218 h 1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2097" h="1882974">
                <a:moveTo>
                  <a:pt x="294401" y="218"/>
                </a:moveTo>
                <a:cubicBezTo>
                  <a:pt x="366876" y="1651"/>
                  <a:pt x="434648" y="9676"/>
                  <a:pt x="469890" y="9676"/>
                </a:cubicBezTo>
                <a:cubicBezTo>
                  <a:pt x="621701" y="9676"/>
                  <a:pt x="773511" y="9676"/>
                  <a:pt x="918093" y="17828"/>
                </a:cubicBezTo>
                <a:cubicBezTo>
                  <a:pt x="1200027" y="25980"/>
                  <a:pt x="1481961" y="42284"/>
                  <a:pt x="1763895" y="66741"/>
                </a:cubicBezTo>
                <a:cubicBezTo>
                  <a:pt x="1785582" y="66741"/>
                  <a:pt x="1800040" y="66741"/>
                  <a:pt x="1821727" y="74893"/>
                </a:cubicBezTo>
                <a:cubicBezTo>
                  <a:pt x="1836185" y="83045"/>
                  <a:pt x="1857873" y="91197"/>
                  <a:pt x="1865102" y="74893"/>
                </a:cubicBezTo>
                <a:cubicBezTo>
                  <a:pt x="1908476" y="83045"/>
                  <a:pt x="1951850" y="83045"/>
                  <a:pt x="1987996" y="91197"/>
                </a:cubicBezTo>
                <a:cubicBezTo>
                  <a:pt x="2147035" y="107501"/>
                  <a:pt x="2175952" y="189022"/>
                  <a:pt x="2190410" y="343912"/>
                </a:cubicBezTo>
                <a:cubicBezTo>
                  <a:pt x="2204868" y="490650"/>
                  <a:pt x="2212097" y="637387"/>
                  <a:pt x="2212097" y="784125"/>
                </a:cubicBezTo>
                <a:cubicBezTo>
                  <a:pt x="2212097" y="947167"/>
                  <a:pt x="2212097" y="1118361"/>
                  <a:pt x="2197639" y="1281403"/>
                </a:cubicBezTo>
                <a:cubicBezTo>
                  <a:pt x="2190410" y="1428141"/>
                  <a:pt x="2197639" y="1623792"/>
                  <a:pt x="2125348" y="1754225"/>
                </a:cubicBezTo>
                <a:cubicBezTo>
                  <a:pt x="2031370" y="1925419"/>
                  <a:pt x="1814498" y="1876507"/>
                  <a:pt x="1662687" y="1876507"/>
                </a:cubicBezTo>
                <a:cubicBezTo>
                  <a:pt x="1510877" y="1868354"/>
                  <a:pt x="1351837" y="1868354"/>
                  <a:pt x="1200027" y="1868354"/>
                </a:cubicBezTo>
                <a:cubicBezTo>
                  <a:pt x="925322" y="1860202"/>
                  <a:pt x="643388" y="1868354"/>
                  <a:pt x="368683" y="1852050"/>
                </a:cubicBezTo>
                <a:cubicBezTo>
                  <a:pt x="195185" y="1835746"/>
                  <a:pt x="36146" y="1778681"/>
                  <a:pt x="14458" y="1550423"/>
                </a:cubicBezTo>
                <a:cubicBezTo>
                  <a:pt x="-7229" y="1411837"/>
                  <a:pt x="7229" y="1265099"/>
                  <a:pt x="7229" y="1126513"/>
                </a:cubicBezTo>
                <a:cubicBezTo>
                  <a:pt x="7229" y="800429"/>
                  <a:pt x="21687" y="466193"/>
                  <a:pt x="0" y="140109"/>
                </a:cubicBezTo>
                <a:cubicBezTo>
                  <a:pt x="7229" y="131957"/>
                  <a:pt x="14458" y="131957"/>
                  <a:pt x="21687" y="115653"/>
                </a:cubicBezTo>
                <a:cubicBezTo>
                  <a:pt x="39760" y="13752"/>
                  <a:pt x="173611" y="-2170"/>
                  <a:pt x="294401" y="2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3685544" y="2067144"/>
            <a:ext cx="2212097" cy="1882974"/>
          </a:xfrm>
          <a:custGeom>
            <a:avLst/>
            <a:gdLst>
              <a:gd name="connsiteX0" fmla="*/ 294402 w 2212097"/>
              <a:gd name="connsiteY0" fmla="*/ 218 h 1882974"/>
              <a:gd name="connsiteX1" fmla="*/ 469890 w 2212097"/>
              <a:gd name="connsiteY1" fmla="*/ 9676 h 1882974"/>
              <a:gd name="connsiteX2" fmla="*/ 918093 w 2212097"/>
              <a:gd name="connsiteY2" fmla="*/ 17828 h 1882974"/>
              <a:gd name="connsiteX3" fmla="*/ 1763895 w 2212097"/>
              <a:gd name="connsiteY3" fmla="*/ 66741 h 1882974"/>
              <a:gd name="connsiteX4" fmla="*/ 1821727 w 2212097"/>
              <a:gd name="connsiteY4" fmla="*/ 74893 h 1882974"/>
              <a:gd name="connsiteX5" fmla="*/ 1865102 w 2212097"/>
              <a:gd name="connsiteY5" fmla="*/ 74893 h 1882974"/>
              <a:gd name="connsiteX6" fmla="*/ 1987996 w 2212097"/>
              <a:gd name="connsiteY6" fmla="*/ 91197 h 1882974"/>
              <a:gd name="connsiteX7" fmla="*/ 2190410 w 2212097"/>
              <a:gd name="connsiteY7" fmla="*/ 343912 h 1882974"/>
              <a:gd name="connsiteX8" fmla="*/ 2212097 w 2212097"/>
              <a:gd name="connsiteY8" fmla="*/ 784125 h 1882974"/>
              <a:gd name="connsiteX9" fmla="*/ 2197639 w 2212097"/>
              <a:gd name="connsiteY9" fmla="*/ 1281403 h 1882974"/>
              <a:gd name="connsiteX10" fmla="*/ 2125348 w 2212097"/>
              <a:gd name="connsiteY10" fmla="*/ 1754225 h 1882974"/>
              <a:gd name="connsiteX11" fmla="*/ 1662687 w 2212097"/>
              <a:gd name="connsiteY11" fmla="*/ 1876507 h 1882974"/>
              <a:gd name="connsiteX12" fmla="*/ 1200027 w 2212097"/>
              <a:gd name="connsiteY12" fmla="*/ 1868354 h 1882974"/>
              <a:gd name="connsiteX13" fmla="*/ 368683 w 2212097"/>
              <a:gd name="connsiteY13" fmla="*/ 1852050 h 1882974"/>
              <a:gd name="connsiteX14" fmla="*/ 14458 w 2212097"/>
              <a:gd name="connsiteY14" fmla="*/ 1550423 h 1882974"/>
              <a:gd name="connsiteX15" fmla="*/ 7229 w 2212097"/>
              <a:gd name="connsiteY15" fmla="*/ 1126513 h 1882974"/>
              <a:gd name="connsiteX16" fmla="*/ 0 w 2212097"/>
              <a:gd name="connsiteY16" fmla="*/ 140109 h 1882974"/>
              <a:gd name="connsiteX17" fmla="*/ 21687 w 2212097"/>
              <a:gd name="connsiteY17" fmla="*/ 115653 h 1882974"/>
              <a:gd name="connsiteX18" fmla="*/ 294402 w 2212097"/>
              <a:gd name="connsiteY18" fmla="*/ 218 h 1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2097" h="1882974">
                <a:moveTo>
                  <a:pt x="294402" y="218"/>
                </a:moveTo>
                <a:cubicBezTo>
                  <a:pt x="366876" y="1651"/>
                  <a:pt x="434648" y="9676"/>
                  <a:pt x="469890" y="9676"/>
                </a:cubicBezTo>
                <a:cubicBezTo>
                  <a:pt x="621701" y="9676"/>
                  <a:pt x="773511" y="9676"/>
                  <a:pt x="918093" y="17828"/>
                </a:cubicBezTo>
                <a:cubicBezTo>
                  <a:pt x="1200027" y="25980"/>
                  <a:pt x="1481961" y="42284"/>
                  <a:pt x="1763895" y="66741"/>
                </a:cubicBezTo>
                <a:cubicBezTo>
                  <a:pt x="1785582" y="66741"/>
                  <a:pt x="1800040" y="66741"/>
                  <a:pt x="1821727" y="74893"/>
                </a:cubicBezTo>
                <a:cubicBezTo>
                  <a:pt x="1836185" y="83045"/>
                  <a:pt x="1857873" y="91197"/>
                  <a:pt x="1865102" y="74893"/>
                </a:cubicBezTo>
                <a:cubicBezTo>
                  <a:pt x="1908476" y="83045"/>
                  <a:pt x="1951850" y="83045"/>
                  <a:pt x="1987996" y="91197"/>
                </a:cubicBezTo>
                <a:cubicBezTo>
                  <a:pt x="2147035" y="107501"/>
                  <a:pt x="2175952" y="189022"/>
                  <a:pt x="2190410" y="343912"/>
                </a:cubicBezTo>
                <a:cubicBezTo>
                  <a:pt x="2204868" y="490650"/>
                  <a:pt x="2212097" y="637387"/>
                  <a:pt x="2212097" y="784125"/>
                </a:cubicBezTo>
                <a:cubicBezTo>
                  <a:pt x="2212097" y="947167"/>
                  <a:pt x="2212097" y="1118361"/>
                  <a:pt x="2197639" y="1281403"/>
                </a:cubicBezTo>
                <a:cubicBezTo>
                  <a:pt x="2190410" y="1428141"/>
                  <a:pt x="2197639" y="1623792"/>
                  <a:pt x="2125348" y="1754225"/>
                </a:cubicBezTo>
                <a:cubicBezTo>
                  <a:pt x="2031370" y="1925419"/>
                  <a:pt x="1814498" y="1876507"/>
                  <a:pt x="1662687" y="1876507"/>
                </a:cubicBezTo>
                <a:cubicBezTo>
                  <a:pt x="1510877" y="1868354"/>
                  <a:pt x="1351837" y="1868354"/>
                  <a:pt x="1200027" y="1868354"/>
                </a:cubicBezTo>
                <a:cubicBezTo>
                  <a:pt x="925322" y="1860202"/>
                  <a:pt x="643388" y="1868354"/>
                  <a:pt x="368683" y="1852050"/>
                </a:cubicBezTo>
                <a:cubicBezTo>
                  <a:pt x="195185" y="1835746"/>
                  <a:pt x="36146" y="1778681"/>
                  <a:pt x="14458" y="1550423"/>
                </a:cubicBezTo>
                <a:cubicBezTo>
                  <a:pt x="-7229" y="1411837"/>
                  <a:pt x="7229" y="1265099"/>
                  <a:pt x="7229" y="1126513"/>
                </a:cubicBezTo>
                <a:cubicBezTo>
                  <a:pt x="7229" y="800429"/>
                  <a:pt x="21687" y="466193"/>
                  <a:pt x="0" y="140109"/>
                </a:cubicBezTo>
                <a:cubicBezTo>
                  <a:pt x="7229" y="131957"/>
                  <a:pt x="14458" y="131957"/>
                  <a:pt x="21687" y="115653"/>
                </a:cubicBezTo>
                <a:cubicBezTo>
                  <a:pt x="39760" y="13752"/>
                  <a:pt x="173611" y="-2170"/>
                  <a:pt x="294402" y="2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259410" y="2067144"/>
            <a:ext cx="2212097" cy="1882974"/>
          </a:xfrm>
          <a:custGeom>
            <a:avLst/>
            <a:gdLst>
              <a:gd name="connsiteX0" fmla="*/ 294402 w 2212097"/>
              <a:gd name="connsiteY0" fmla="*/ 218 h 1882974"/>
              <a:gd name="connsiteX1" fmla="*/ 469890 w 2212097"/>
              <a:gd name="connsiteY1" fmla="*/ 9676 h 1882974"/>
              <a:gd name="connsiteX2" fmla="*/ 918093 w 2212097"/>
              <a:gd name="connsiteY2" fmla="*/ 17828 h 1882974"/>
              <a:gd name="connsiteX3" fmla="*/ 1763895 w 2212097"/>
              <a:gd name="connsiteY3" fmla="*/ 66741 h 1882974"/>
              <a:gd name="connsiteX4" fmla="*/ 1821727 w 2212097"/>
              <a:gd name="connsiteY4" fmla="*/ 74893 h 1882974"/>
              <a:gd name="connsiteX5" fmla="*/ 1865102 w 2212097"/>
              <a:gd name="connsiteY5" fmla="*/ 74893 h 1882974"/>
              <a:gd name="connsiteX6" fmla="*/ 1987996 w 2212097"/>
              <a:gd name="connsiteY6" fmla="*/ 91197 h 1882974"/>
              <a:gd name="connsiteX7" fmla="*/ 2190410 w 2212097"/>
              <a:gd name="connsiteY7" fmla="*/ 343912 h 1882974"/>
              <a:gd name="connsiteX8" fmla="*/ 2212097 w 2212097"/>
              <a:gd name="connsiteY8" fmla="*/ 784125 h 1882974"/>
              <a:gd name="connsiteX9" fmla="*/ 2197639 w 2212097"/>
              <a:gd name="connsiteY9" fmla="*/ 1281403 h 1882974"/>
              <a:gd name="connsiteX10" fmla="*/ 2125348 w 2212097"/>
              <a:gd name="connsiteY10" fmla="*/ 1754225 h 1882974"/>
              <a:gd name="connsiteX11" fmla="*/ 1662687 w 2212097"/>
              <a:gd name="connsiteY11" fmla="*/ 1876507 h 1882974"/>
              <a:gd name="connsiteX12" fmla="*/ 1200027 w 2212097"/>
              <a:gd name="connsiteY12" fmla="*/ 1868354 h 1882974"/>
              <a:gd name="connsiteX13" fmla="*/ 368683 w 2212097"/>
              <a:gd name="connsiteY13" fmla="*/ 1852050 h 1882974"/>
              <a:gd name="connsiteX14" fmla="*/ 14458 w 2212097"/>
              <a:gd name="connsiteY14" fmla="*/ 1550423 h 1882974"/>
              <a:gd name="connsiteX15" fmla="*/ 7229 w 2212097"/>
              <a:gd name="connsiteY15" fmla="*/ 1126513 h 1882974"/>
              <a:gd name="connsiteX16" fmla="*/ 0 w 2212097"/>
              <a:gd name="connsiteY16" fmla="*/ 140109 h 1882974"/>
              <a:gd name="connsiteX17" fmla="*/ 21688 w 2212097"/>
              <a:gd name="connsiteY17" fmla="*/ 115653 h 1882974"/>
              <a:gd name="connsiteX18" fmla="*/ 294402 w 2212097"/>
              <a:gd name="connsiteY18" fmla="*/ 218 h 1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2097" h="1882974">
                <a:moveTo>
                  <a:pt x="294402" y="218"/>
                </a:moveTo>
                <a:cubicBezTo>
                  <a:pt x="366876" y="1651"/>
                  <a:pt x="434649" y="9676"/>
                  <a:pt x="469890" y="9676"/>
                </a:cubicBezTo>
                <a:cubicBezTo>
                  <a:pt x="621701" y="9676"/>
                  <a:pt x="773511" y="9676"/>
                  <a:pt x="918093" y="17828"/>
                </a:cubicBezTo>
                <a:cubicBezTo>
                  <a:pt x="1200027" y="25980"/>
                  <a:pt x="1481961" y="42284"/>
                  <a:pt x="1763895" y="66741"/>
                </a:cubicBezTo>
                <a:cubicBezTo>
                  <a:pt x="1785582" y="66741"/>
                  <a:pt x="1800040" y="66741"/>
                  <a:pt x="1821727" y="74893"/>
                </a:cubicBezTo>
                <a:cubicBezTo>
                  <a:pt x="1836185" y="83045"/>
                  <a:pt x="1857873" y="91197"/>
                  <a:pt x="1865102" y="74893"/>
                </a:cubicBezTo>
                <a:cubicBezTo>
                  <a:pt x="1908476" y="83045"/>
                  <a:pt x="1951850" y="83045"/>
                  <a:pt x="1987996" y="91197"/>
                </a:cubicBezTo>
                <a:cubicBezTo>
                  <a:pt x="2147035" y="107501"/>
                  <a:pt x="2175952" y="189022"/>
                  <a:pt x="2190410" y="343912"/>
                </a:cubicBezTo>
                <a:cubicBezTo>
                  <a:pt x="2204868" y="490650"/>
                  <a:pt x="2212097" y="637387"/>
                  <a:pt x="2212097" y="784125"/>
                </a:cubicBezTo>
                <a:cubicBezTo>
                  <a:pt x="2212097" y="947167"/>
                  <a:pt x="2212097" y="1118361"/>
                  <a:pt x="2197639" y="1281403"/>
                </a:cubicBezTo>
                <a:cubicBezTo>
                  <a:pt x="2190410" y="1428141"/>
                  <a:pt x="2197639" y="1623792"/>
                  <a:pt x="2125348" y="1754225"/>
                </a:cubicBezTo>
                <a:cubicBezTo>
                  <a:pt x="2031370" y="1925419"/>
                  <a:pt x="1814498" y="1876507"/>
                  <a:pt x="1662687" y="1876507"/>
                </a:cubicBezTo>
                <a:cubicBezTo>
                  <a:pt x="1510877" y="1868354"/>
                  <a:pt x="1351837" y="1868354"/>
                  <a:pt x="1200027" y="1868354"/>
                </a:cubicBezTo>
                <a:cubicBezTo>
                  <a:pt x="925322" y="1860202"/>
                  <a:pt x="643388" y="1868354"/>
                  <a:pt x="368683" y="1852050"/>
                </a:cubicBezTo>
                <a:cubicBezTo>
                  <a:pt x="195185" y="1835746"/>
                  <a:pt x="36146" y="1778681"/>
                  <a:pt x="14458" y="1550423"/>
                </a:cubicBezTo>
                <a:cubicBezTo>
                  <a:pt x="-7229" y="1411837"/>
                  <a:pt x="7229" y="1265099"/>
                  <a:pt x="7229" y="1126513"/>
                </a:cubicBezTo>
                <a:cubicBezTo>
                  <a:pt x="7229" y="800429"/>
                  <a:pt x="21688" y="466193"/>
                  <a:pt x="0" y="140109"/>
                </a:cubicBezTo>
                <a:cubicBezTo>
                  <a:pt x="7229" y="131957"/>
                  <a:pt x="14458" y="131957"/>
                  <a:pt x="21688" y="115653"/>
                </a:cubicBezTo>
                <a:cubicBezTo>
                  <a:pt x="39760" y="13752"/>
                  <a:pt x="173611" y="-2170"/>
                  <a:pt x="294402" y="2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8833277" y="2067144"/>
            <a:ext cx="2212097" cy="1882974"/>
          </a:xfrm>
          <a:custGeom>
            <a:avLst/>
            <a:gdLst>
              <a:gd name="connsiteX0" fmla="*/ 294401 w 2212097"/>
              <a:gd name="connsiteY0" fmla="*/ 218 h 1882974"/>
              <a:gd name="connsiteX1" fmla="*/ 469890 w 2212097"/>
              <a:gd name="connsiteY1" fmla="*/ 9676 h 1882974"/>
              <a:gd name="connsiteX2" fmla="*/ 918093 w 2212097"/>
              <a:gd name="connsiteY2" fmla="*/ 17828 h 1882974"/>
              <a:gd name="connsiteX3" fmla="*/ 1763894 w 2212097"/>
              <a:gd name="connsiteY3" fmla="*/ 66741 h 1882974"/>
              <a:gd name="connsiteX4" fmla="*/ 1821727 w 2212097"/>
              <a:gd name="connsiteY4" fmla="*/ 74893 h 1882974"/>
              <a:gd name="connsiteX5" fmla="*/ 1865101 w 2212097"/>
              <a:gd name="connsiteY5" fmla="*/ 74893 h 1882974"/>
              <a:gd name="connsiteX6" fmla="*/ 1987996 w 2212097"/>
              <a:gd name="connsiteY6" fmla="*/ 91197 h 1882974"/>
              <a:gd name="connsiteX7" fmla="*/ 2190410 w 2212097"/>
              <a:gd name="connsiteY7" fmla="*/ 343912 h 1882974"/>
              <a:gd name="connsiteX8" fmla="*/ 2212097 w 2212097"/>
              <a:gd name="connsiteY8" fmla="*/ 784125 h 1882974"/>
              <a:gd name="connsiteX9" fmla="*/ 2197639 w 2212097"/>
              <a:gd name="connsiteY9" fmla="*/ 1281403 h 1882974"/>
              <a:gd name="connsiteX10" fmla="*/ 2125348 w 2212097"/>
              <a:gd name="connsiteY10" fmla="*/ 1754225 h 1882974"/>
              <a:gd name="connsiteX11" fmla="*/ 1662687 w 2212097"/>
              <a:gd name="connsiteY11" fmla="*/ 1876507 h 1882974"/>
              <a:gd name="connsiteX12" fmla="*/ 1200026 w 2212097"/>
              <a:gd name="connsiteY12" fmla="*/ 1868354 h 1882974"/>
              <a:gd name="connsiteX13" fmla="*/ 368683 w 2212097"/>
              <a:gd name="connsiteY13" fmla="*/ 1852050 h 1882974"/>
              <a:gd name="connsiteX14" fmla="*/ 14458 w 2212097"/>
              <a:gd name="connsiteY14" fmla="*/ 1550423 h 1882974"/>
              <a:gd name="connsiteX15" fmla="*/ 7229 w 2212097"/>
              <a:gd name="connsiteY15" fmla="*/ 1126513 h 1882974"/>
              <a:gd name="connsiteX16" fmla="*/ 0 w 2212097"/>
              <a:gd name="connsiteY16" fmla="*/ 140109 h 1882974"/>
              <a:gd name="connsiteX17" fmla="*/ 21687 w 2212097"/>
              <a:gd name="connsiteY17" fmla="*/ 115653 h 1882974"/>
              <a:gd name="connsiteX18" fmla="*/ 294401 w 2212097"/>
              <a:gd name="connsiteY18" fmla="*/ 218 h 18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2097" h="1882974">
                <a:moveTo>
                  <a:pt x="294401" y="218"/>
                </a:moveTo>
                <a:cubicBezTo>
                  <a:pt x="366876" y="1651"/>
                  <a:pt x="434648" y="9676"/>
                  <a:pt x="469890" y="9676"/>
                </a:cubicBezTo>
                <a:cubicBezTo>
                  <a:pt x="621700" y="9676"/>
                  <a:pt x="773511" y="9676"/>
                  <a:pt x="918093" y="17828"/>
                </a:cubicBezTo>
                <a:cubicBezTo>
                  <a:pt x="1200026" y="25980"/>
                  <a:pt x="1481960" y="42284"/>
                  <a:pt x="1763894" y="66741"/>
                </a:cubicBezTo>
                <a:cubicBezTo>
                  <a:pt x="1785582" y="66741"/>
                  <a:pt x="1800040" y="66741"/>
                  <a:pt x="1821727" y="74893"/>
                </a:cubicBezTo>
                <a:cubicBezTo>
                  <a:pt x="1836185" y="83045"/>
                  <a:pt x="1857872" y="91197"/>
                  <a:pt x="1865101" y="74893"/>
                </a:cubicBezTo>
                <a:cubicBezTo>
                  <a:pt x="1908476" y="83045"/>
                  <a:pt x="1951850" y="83045"/>
                  <a:pt x="1987996" y="91197"/>
                </a:cubicBezTo>
                <a:cubicBezTo>
                  <a:pt x="2147035" y="107501"/>
                  <a:pt x="2175952" y="189022"/>
                  <a:pt x="2190410" y="343912"/>
                </a:cubicBezTo>
                <a:cubicBezTo>
                  <a:pt x="2204868" y="490650"/>
                  <a:pt x="2212097" y="637387"/>
                  <a:pt x="2212097" y="784125"/>
                </a:cubicBezTo>
                <a:cubicBezTo>
                  <a:pt x="2212097" y="947167"/>
                  <a:pt x="2212097" y="1118361"/>
                  <a:pt x="2197639" y="1281403"/>
                </a:cubicBezTo>
                <a:cubicBezTo>
                  <a:pt x="2190410" y="1428141"/>
                  <a:pt x="2197639" y="1623792"/>
                  <a:pt x="2125348" y="1754225"/>
                </a:cubicBezTo>
                <a:cubicBezTo>
                  <a:pt x="2031370" y="1925419"/>
                  <a:pt x="1814498" y="1876507"/>
                  <a:pt x="1662687" y="1876507"/>
                </a:cubicBezTo>
                <a:cubicBezTo>
                  <a:pt x="1510877" y="1868354"/>
                  <a:pt x="1351837" y="1868354"/>
                  <a:pt x="1200026" y="1868354"/>
                </a:cubicBezTo>
                <a:cubicBezTo>
                  <a:pt x="925322" y="1860202"/>
                  <a:pt x="643388" y="1868354"/>
                  <a:pt x="368683" y="1852050"/>
                </a:cubicBezTo>
                <a:cubicBezTo>
                  <a:pt x="195185" y="1835746"/>
                  <a:pt x="36145" y="1778681"/>
                  <a:pt x="14458" y="1550423"/>
                </a:cubicBezTo>
                <a:cubicBezTo>
                  <a:pt x="-7229" y="1411837"/>
                  <a:pt x="7229" y="1265099"/>
                  <a:pt x="7229" y="1126513"/>
                </a:cubicBezTo>
                <a:cubicBezTo>
                  <a:pt x="7229" y="800429"/>
                  <a:pt x="21687" y="466193"/>
                  <a:pt x="0" y="140109"/>
                </a:cubicBezTo>
                <a:cubicBezTo>
                  <a:pt x="7229" y="131957"/>
                  <a:pt x="14458" y="131957"/>
                  <a:pt x="21687" y="115653"/>
                </a:cubicBezTo>
                <a:cubicBezTo>
                  <a:pt x="39760" y="13752"/>
                  <a:pt x="173611" y="-2170"/>
                  <a:pt x="294401" y="2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864935" y="1885001"/>
            <a:ext cx="2188646" cy="2230859"/>
          </a:xfrm>
          <a:custGeom>
            <a:avLst/>
            <a:gdLst>
              <a:gd name="connsiteX0" fmla="*/ 1080676 w 2188646"/>
              <a:gd name="connsiteY0" fmla="*/ 614 h 2230859"/>
              <a:gd name="connsiteX1" fmla="*/ 1266577 w 2188646"/>
              <a:gd name="connsiteY1" fmla="*/ 8243 h 2230859"/>
              <a:gd name="connsiteX2" fmla="*/ 1287591 w 2188646"/>
              <a:gd name="connsiteY2" fmla="*/ 22269 h 2230859"/>
              <a:gd name="connsiteX3" fmla="*/ 2163190 w 2188646"/>
              <a:gd name="connsiteY3" fmla="*/ 1011104 h 2230859"/>
              <a:gd name="connsiteX4" fmla="*/ 1525754 w 2188646"/>
              <a:gd name="connsiteY4" fmla="*/ 2168252 h 2230859"/>
              <a:gd name="connsiteX5" fmla="*/ 327936 w 2188646"/>
              <a:gd name="connsiteY5" fmla="*/ 1880718 h 2230859"/>
              <a:gd name="connsiteX6" fmla="*/ 82768 w 2188646"/>
              <a:gd name="connsiteY6" fmla="*/ 667467 h 2230859"/>
              <a:gd name="connsiteX7" fmla="*/ 1080676 w 2188646"/>
              <a:gd name="connsiteY7" fmla="*/ 614 h 223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646" h="2230859">
                <a:moveTo>
                  <a:pt x="1080676" y="614"/>
                </a:moveTo>
                <a:cubicBezTo>
                  <a:pt x="1142242" y="-1290"/>
                  <a:pt x="1204409" y="1230"/>
                  <a:pt x="1266577" y="8243"/>
                </a:cubicBezTo>
                <a:cubicBezTo>
                  <a:pt x="1266577" y="15256"/>
                  <a:pt x="1273582" y="29282"/>
                  <a:pt x="1287591" y="22269"/>
                </a:cubicBezTo>
                <a:cubicBezTo>
                  <a:pt x="1840969" y="-68900"/>
                  <a:pt x="2072127" y="583311"/>
                  <a:pt x="2163190" y="1011104"/>
                </a:cubicBezTo>
                <a:cubicBezTo>
                  <a:pt x="2275266" y="1502015"/>
                  <a:pt x="2009084" y="1992927"/>
                  <a:pt x="1525754" y="2168252"/>
                </a:cubicBezTo>
                <a:cubicBezTo>
                  <a:pt x="1105467" y="2315525"/>
                  <a:pt x="636146" y="2196304"/>
                  <a:pt x="327936" y="1880718"/>
                </a:cubicBezTo>
                <a:cubicBezTo>
                  <a:pt x="5715" y="1565133"/>
                  <a:pt x="-85347" y="1088248"/>
                  <a:pt x="82768" y="667467"/>
                </a:cubicBezTo>
                <a:cubicBezTo>
                  <a:pt x="248256" y="244056"/>
                  <a:pt x="649718" y="13941"/>
                  <a:pt x="1080676" y="6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5000249" y="1885002"/>
            <a:ext cx="2188646" cy="2230859"/>
          </a:xfrm>
          <a:custGeom>
            <a:avLst/>
            <a:gdLst>
              <a:gd name="connsiteX0" fmla="*/ 1080677 w 2188646"/>
              <a:gd name="connsiteY0" fmla="*/ 614 h 2230859"/>
              <a:gd name="connsiteX1" fmla="*/ 1266577 w 2188646"/>
              <a:gd name="connsiteY1" fmla="*/ 8243 h 2230859"/>
              <a:gd name="connsiteX2" fmla="*/ 1287591 w 2188646"/>
              <a:gd name="connsiteY2" fmla="*/ 22269 h 2230859"/>
              <a:gd name="connsiteX3" fmla="*/ 2163190 w 2188646"/>
              <a:gd name="connsiteY3" fmla="*/ 1011104 h 2230859"/>
              <a:gd name="connsiteX4" fmla="*/ 1525754 w 2188646"/>
              <a:gd name="connsiteY4" fmla="*/ 2168252 h 2230859"/>
              <a:gd name="connsiteX5" fmla="*/ 327936 w 2188646"/>
              <a:gd name="connsiteY5" fmla="*/ 1880718 h 2230859"/>
              <a:gd name="connsiteX6" fmla="*/ 82768 w 2188646"/>
              <a:gd name="connsiteY6" fmla="*/ 667467 h 2230859"/>
              <a:gd name="connsiteX7" fmla="*/ 1080677 w 2188646"/>
              <a:gd name="connsiteY7" fmla="*/ 614 h 223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646" h="2230859">
                <a:moveTo>
                  <a:pt x="1080677" y="614"/>
                </a:moveTo>
                <a:cubicBezTo>
                  <a:pt x="1142242" y="-1290"/>
                  <a:pt x="1204410" y="1230"/>
                  <a:pt x="1266577" y="8243"/>
                </a:cubicBezTo>
                <a:cubicBezTo>
                  <a:pt x="1266577" y="15256"/>
                  <a:pt x="1273582" y="29282"/>
                  <a:pt x="1287591" y="22269"/>
                </a:cubicBezTo>
                <a:cubicBezTo>
                  <a:pt x="1840969" y="-68900"/>
                  <a:pt x="2072127" y="583311"/>
                  <a:pt x="2163190" y="1011104"/>
                </a:cubicBezTo>
                <a:cubicBezTo>
                  <a:pt x="2275266" y="1502015"/>
                  <a:pt x="2009084" y="1992927"/>
                  <a:pt x="1525754" y="2168252"/>
                </a:cubicBezTo>
                <a:cubicBezTo>
                  <a:pt x="1105467" y="2315525"/>
                  <a:pt x="636146" y="2196304"/>
                  <a:pt x="327936" y="1880718"/>
                </a:cubicBezTo>
                <a:cubicBezTo>
                  <a:pt x="5715" y="1565133"/>
                  <a:pt x="-85347" y="1088248"/>
                  <a:pt x="82768" y="667467"/>
                </a:cubicBezTo>
                <a:cubicBezTo>
                  <a:pt x="248256" y="244056"/>
                  <a:pt x="649718" y="13941"/>
                  <a:pt x="1080677" y="6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8135562" y="1885002"/>
            <a:ext cx="2188645" cy="2230859"/>
          </a:xfrm>
          <a:custGeom>
            <a:avLst/>
            <a:gdLst>
              <a:gd name="connsiteX0" fmla="*/ 1080677 w 2188645"/>
              <a:gd name="connsiteY0" fmla="*/ 614 h 2230859"/>
              <a:gd name="connsiteX1" fmla="*/ 1266577 w 2188645"/>
              <a:gd name="connsiteY1" fmla="*/ 8243 h 2230859"/>
              <a:gd name="connsiteX2" fmla="*/ 1287591 w 2188645"/>
              <a:gd name="connsiteY2" fmla="*/ 22269 h 2230859"/>
              <a:gd name="connsiteX3" fmla="*/ 2163189 w 2188645"/>
              <a:gd name="connsiteY3" fmla="*/ 1011104 h 2230859"/>
              <a:gd name="connsiteX4" fmla="*/ 1525754 w 2188645"/>
              <a:gd name="connsiteY4" fmla="*/ 2168252 h 2230859"/>
              <a:gd name="connsiteX5" fmla="*/ 327935 w 2188645"/>
              <a:gd name="connsiteY5" fmla="*/ 1880718 h 2230859"/>
              <a:gd name="connsiteX6" fmla="*/ 82768 w 2188645"/>
              <a:gd name="connsiteY6" fmla="*/ 667467 h 2230859"/>
              <a:gd name="connsiteX7" fmla="*/ 1080677 w 2188645"/>
              <a:gd name="connsiteY7" fmla="*/ 614 h 223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8645" h="2230859">
                <a:moveTo>
                  <a:pt x="1080677" y="614"/>
                </a:moveTo>
                <a:cubicBezTo>
                  <a:pt x="1142242" y="-1290"/>
                  <a:pt x="1204409" y="1230"/>
                  <a:pt x="1266577" y="8243"/>
                </a:cubicBezTo>
                <a:cubicBezTo>
                  <a:pt x="1266577" y="15256"/>
                  <a:pt x="1273581" y="29282"/>
                  <a:pt x="1287591" y="22269"/>
                </a:cubicBezTo>
                <a:cubicBezTo>
                  <a:pt x="1840969" y="-68900"/>
                  <a:pt x="2072127" y="583311"/>
                  <a:pt x="2163189" y="1011104"/>
                </a:cubicBezTo>
                <a:cubicBezTo>
                  <a:pt x="2275266" y="1502015"/>
                  <a:pt x="2009084" y="1992927"/>
                  <a:pt x="1525754" y="2168252"/>
                </a:cubicBezTo>
                <a:cubicBezTo>
                  <a:pt x="1105467" y="2315525"/>
                  <a:pt x="636146" y="2196304"/>
                  <a:pt x="327935" y="1880718"/>
                </a:cubicBezTo>
                <a:cubicBezTo>
                  <a:pt x="5715" y="1565133"/>
                  <a:pt x="-85347" y="1088248"/>
                  <a:pt x="82768" y="667467"/>
                </a:cubicBezTo>
                <a:cubicBezTo>
                  <a:pt x="248256" y="244056"/>
                  <a:pt x="649718" y="13941"/>
                  <a:pt x="1080677" y="6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>
            <a:spLocks noGrp="1"/>
          </p:cNvSpPr>
          <p:nvPr>
            <p:ph type="pic" sz="quarter" idx="10"/>
          </p:nvPr>
        </p:nvSpPr>
        <p:spPr>
          <a:xfrm>
            <a:off x="933315" y="1923733"/>
            <a:ext cx="1502761" cy="1531746"/>
          </a:xfrm>
          <a:custGeom>
            <a:avLst/>
            <a:gdLst>
              <a:gd name="connsiteX0" fmla="*/ 742011 w 1502761"/>
              <a:gd name="connsiteY0" fmla="*/ 422 h 1531746"/>
              <a:gd name="connsiteX1" fmla="*/ 869653 w 1502761"/>
              <a:gd name="connsiteY1" fmla="*/ 5660 h 1531746"/>
              <a:gd name="connsiteX2" fmla="*/ 884082 w 1502761"/>
              <a:gd name="connsiteY2" fmla="*/ 15290 h 1531746"/>
              <a:gd name="connsiteX3" fmla="*/ 1485283 w 1502761"/>
              <a:gd name="connsiteY3" fmla="*/ 694242 h 1531746"/>
              <a:gd name="connsiteX4" fmla="*/ 1047608 w 1502761"/>
              <a:gd name="connsiteY4" fmla="*/ 1488759 h 1531746"/>
              <a:gd name="connsiteX5" fmla="*/ 225166 w 1502761"/>
              <a:gd name="connsiteY5" fmla="*/ 1291333 h 1531746"/>
              <a:gd name="connsiteX6" fmla="*/ 56830 w 1502761"/>
              <a:gd name="connsiteY6" fmla="*/ 458294 h 1531746"/>
              <a:gd name="connsiteX7" fmla="*/ 742011 w 1502761"/>
              <a:gd name="connsiteY7" fmla="*/ 422 h 15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761" h="1531746">
                <a:moveTo>
                  <a:pt x="742011" y="422"/>
                </a:moveTo>
                <a:cubicBezTo>
                  <a:pt x="784282" y="-886"/>
                  <a:pt x="826968" y="845"/>
                  <a:pt x="869653" y="5660"/>
                </a:cubicBezTo>
                <a:cubicBezTo>
                  <a:pt x="869653" y="10475"/>
                  <a:pt x="874463" y="20106"/>
                  <a:pt x="884082" y="15290"/>
                </a:cubicBezTo>
                <a:cubicBezTo>
                  <a:pt x="1264041" y="-47308"/>
                  <a:pt x="1422758" y="400511"/>
                  <a:pt x="1485283" y="694242"/>
                </a:cubicBezTo>
                <a:cubicBezTo>
                  <a:pt x="1562236" y="1031310"/>
                  <a:pt x="1379471" y="1368377"/>
                  <a:pt x="1047608" y="1488759"/>
                </a:cubicBezTo>
                <a:cubicBezTo>
                  <a:pt x="759032" y="1589879"/>
                  <a:pt x="436789" y="1508020"/>
                  <a:pt x="225166" y="1291333"/>
                </a:cubicBezTo>
                <a:cubicBezTo>
                  <a:pt x="3924" y="1074647"/>
                  <a:pt x="-58601" y="747209"/>
                  <a:pt x="56830" y="458294"/>
                </a:cubicBezTo>
                <a:cubicBezTo>
                  <a:pt x="170457" y="167573"/>
                  <a:pt x="446107" y="9572"/>
                  <a:pt x="742011" y="4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 19"/>
          <p:cNvSpPr>
            <a:spLocks noGrp="1"/>
          </p:cNvSpPr>
          <p:nvPr>
            <p:ph type="pic" sz="quarter" idx="11"/>
          </p:nvPr>
        </p:nvSpPr>
        <p:spPr>
          <a:xfrm>
            <a:off x="933315" y="4143058"/>
            <a:ext cx="1502761" cy="1531747"/>
          </a:xfrm>
          <a:custGeom>
            <a:avLst/>
            <a:gdLst>
              <a:gd name="connsiteX0" fmla="*/ 742011 w 1502761"/>
              <a:gd name="connsiteY0" fmla="*/ 422 h 1531747"/>
              <a:gd name="connsiteX1" fmla="*/ 869653 w 1502761"/>
              <a:gd name="connsiteY1" fmla="*/ 5661 h 1531747"/>
              <a:gd name="connsiteX2" fmla="*/ 884082 w 1502761"/>
              <a:gd name="connsiteY2" fmla="*/ 15291 h 1531747"/>
              <a:gd name="connsiteX3" fmla="*/ 1485283 w 1502761"/>
              <a:gd name="connsiteY3" fmla="*/ 694243 h 1531747"/>
              <a:gd name="connsiteX4" fmla="*/ 1047608 w 1502761"/>
              <a:gd name="connsiteY4" fmla="*/ 1488760 h 1531747"/>
              <a:gd name="connsiteX5" fmla="*/ 225166 w 1502761"/>
              <a:gd name="connsiteY5" fmla="*/ 1291334 h 1531747"/>
              <a:gd name="connsiteX6" fmla="*/ 56830 w 1502761"/>
              <a:gd name="connsiteY6" fmla="*/ 458295 h 1531747"/>
              <a:gd name="connsiteX7" fmla="*/ 742011 w 1502761"/>
              <a:gd name="connsiteY7" fmla="*/ 422 h 15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761" h="1531747">
                <a:moveTo>
                  <a:pt x="742011" y="422"/>
                </a:moveTo>
                <a:cubicBezTo>
                  <a:pt x="784282" y="-885"/>
                  <a:pt x="826968" y="846"/>
                  <a:pt x="869653" y="5661"/>
                </a:cubicBezTo>
                <a:cubicBezTo>
                  <a:pt x="869653" y="10476"/>
                  <a:pt x="874463" y="20107"/>
                  <a:pt x="884082" y="15291"/>
                </a:cubicBezTo>
                <a:cubicBezTo>
                  <a:pt x="1264041" y="-47307"/>
                  <a:pt x="1422758" y="400512"/>
                  <a:pt x="1485283" y="694243"/>
                </a:cubicBezTo>
                <a:cubicBezTo>
                  <a:pt x="1562236" y="1031311"/>
                  <a:pt x="1379471" y="1368378"/>
                  <a:pt x="1047608" y="1488760"/>
                </a:cubicBezTo>
                <a:cubicBezTo>
                  <a:pt x="759032" y="1589880"/>
                  <a:pt x="436789" y="1508021"/>
                  <a:pt x="225166" y="1291334"/>
                </a:cubicBezTo>
                <a:cubicBezTo>
                  <a:pt x="3924" y="1074648"/>
                  <a:pt x="-58601" y="747210"/>
                  <a:pt x="56830" y="458295"/>
                </a:cubicBezTo>
                <a:cubicBezTo>
                  <a:pt x="170457" y="167574"/>
                  <a:pt x="446107" y="9573"/>
                  <a:pt x="742011" y="4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 16"/>
          <p:cNvSpPr>
            <a:spLocks noGrp="1"/>
          </p:cNvSpPr>
          <p:nvPr>
            <p:ph type="pic" sz="quarter" idx="12"/>
          </p:nvPr>
        </p:nvSpPr>
        <p:spPr>
          <a:xfrm>
            <a:off x="4486140" y="1923733"/>
            <a:ext cx="1502761" cy="1531746"/>
          </a:xfrm>
          <a:custGeom>
            <a:avLst/>
            <a:gdLst>
              <a:gd name="connsiteX0" fmla="*/ 742011 w 1502761"/>
              <a:gd name="connsiteY0" fmla="*/ 422 h 1531746"/>
              <a:gd name="connsiteX1" fmla="*/ 869653 w 1502761"/>
              <a:gd name="connsiteY1" fmla="*/ 5660 h 1531746"/>
              <a:gd name="connsiteX2" fmla="*/ 884082 w 1502761"/>
              <a:gd name="connsiteY2" fmla="*/ 15290 h 1531746"/>
              <a:gd name="connsiteX3" fmla="*/ 1485283 w 1502761"/>
              <a:gd name="connsiteY3" fmla="*/ 694242 h 1531746"/>
              <a:gd name="connsiteX4" fmla="*/ 1047608 w 1502761"/>
              <a:gd name="connsiteY4" fmla="*/ 1488759 h 1531746"/>
              <a:gd name="connsiteX5" fmla="*/ 225166 w 1502761"/>
              <a:gd name="connsiteY5" fmla="*/ 1291333 h 1531746"/>
              <a:gd name="connsiteX6" fmla="*/ 56830 w 1502761"/>
              <a:gd name="connsiteY6" fmla="*/ 458294 h 1531746"/>
              <a:gd name="connsiteX7" fmla="*/ 742011 w 1502761"/>
              <a:gd name="connsiteY7" fmla="*/ 422 h 15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761" h="1531746">
                <a:moveTo>
                  <a:pt x="742011" y="422"/>
                </a:moveTo>
                <a:cubicBezTo>
                  <a:pt x="784283" y="-886"/>
                  <a:pt x="826968" y="845"/>
                  <a:pt x="869653" y="5660"/>
                </a:cubicBezTo>
                <a:cubicBezTo>
                  <a:pt x="869653" y="10475"/>
                  <a:pt x="874463" y="20106"/>
                  <a:pt x="884082" y="15290"/>
                </a:cubicBezTo>
                <a:cubicBezTo>
                  <a:pt x="1264041" y="-47308"/>
                  <a:pt x="1422758" y="400511"/>
                  <a:pt x="1485283" y="694242"/>
                </a:cubicBezTo>
                <a:cubicBezTo>
                  <a:pt x="1562236" y="1031310"/>
                  <a:pt x="1379471" y="1368377"/>
                  <a:pt x="1047608" y="1488759"/>
                </a:cubicBezTo>
                <a:cubicBezTo>
                  <a:pt x="759032" y="1589879"/>
                  <a:pt x="436789" y="1508020"/>
                  <a:pt x="225166" y="1291333"/>
                </a:cubicBezTo>
                <a:cubicBezTo>
                  <a:pt x="3924" y="1074647"/>
                  <a:pt x="-58601" y="747209"/>
                  <a:pt x="56830" y="458294"/>
                </a:cubicBezTo>
                <a:cubicBezTo>
                  <a:pt x="170457" y="167573"/>
                  <a:pt x="446107" y="9572"/>
                  <a:pt x="742011" y="4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任意多边形 18"/>
          <p:cNvSpPr>
            <a:spLocks noGrp="1"/>
          </p:cNvSpPr>
          <p:nvPr>
            <p:ph type="pic" sz="quarter" idx="13"/>
          </p:nvPr>
        </p:nvSpPr>
        <p:spPr>
          <a:xfrm>
            <a:off x="4486140" y="4143058"/>
            <a:ext cx="1502761" cy="1531747"/>
          </a:xfrm>
          <a:custGeom>
            <a:avLst/>
            <a:gdLst>
              <a:gd name="connsiteX0" fmla="*/ 742011 w 1502761"/>
              <a:gd name="connsiteY0" fmla="*/ 422 h 1531747"/>
              <a:gd name="connsiteX1" fmla="*/ 869653 w 1502761"/>
              <a:gd name="connsiteY1" fmla="*/ 5661 h 1531747"/>
              <a:gd name="connsiteX2" fmla="*/ 884082 w 1502761"/>
              <a:gd name="connsiteY2" fmla="*/ 15291 h 1531747"/>
              <a:gd name="connsiteX3" fmla="*/ 1485283 w 1502761"/>
              <a:gd name="connsiteY3" fmla="*/ 694243 h 1531747"/>
              <a:gd name="connsiteX4" fmla="*/ 1047608 w 1502761"/>
              <a:gd name="connsiteY4" fmla="*/ 1488760 h 1531747"/>
              <a:gd name="connsiteX5" fmla="*/ 225166 w 1502761"/>
              <a:gd name="connsiteY5" fmla="*/ 1291334 h 1531747"/>
              <a:gd name="connsiteX6" fmla="*/ 56830 w 1502761"/>
              <a:gd name="connsiteY6" fmla="*/ 458295 h 1531747"/>
              <a:gd name="connsiteX7" fmla="*/ 742011 w 1502761"/>
              <a:gd name="connsiteY7" fmla="*/ 422 h 15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761" h="1531747">
                <a:moveTo>
                  <a:pt x="742011" y="422"/>
                </a:moveTo>
                <a:cubicBezTo>
                  <a:pt x="784283" y="-885"/>
                  <a:pt x="826968" y="846"/>
                  <a:pt x="869653" y="5661"/>
                </a:cubicBezTo>
                <a:cubicBezTo>
                  <a:pt x="869653" y="10476"/>
                  <a:pt x="874463" y="20107"/>
                  <a:pt x="884082" y="15291"/>
                </a:cubicBezTo>
                <a:cubicBezTo>
                  <a:pt x="1264041" y="-47307"/>
                  <a:pt x="1422758" y="400512"/>
                  <a:pt x="1485283" y="694243"/>
                </a:cubicBezTo>
                <a:cubicBezTo>
                  <a:pt x="1562236" y="1031311"/>
                  <a:pt x="1379471" y="1368378"/>
                  <a:pt x="1047608" y="1488760"/>
                </a:cubicBezTo>
                <a:cubicBezTo>
                  <a:pt x="759032" y="1589880"/>
                  <a:pt x="436789" y="1508021"/>
                  <a:pt x="225166" y="1291334"/>
                </a:cubicBezTo>
                <a:cubicBezTo>
                  <a:pt x="3924" y="1074648"/>
                  <a:pt x="-58601" y="747210"/>
                  <a:pt x="56830" y="458295"/>
                </a:cubicBezTo>
                <a:cubicBezTo>
                  <a:pt x="170457" y="167574"/>
                  <a:pt x="446107" y="9573"/>
                  <a:pt x="742011" y="4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 17"/>
          <p:cNvSpPr>
            <a:spLocks noGrp="1"/>
          </p:cNvSpPr>
          <p:nvPr>
            <p:ph type="pic" sz="quarter" idx="14"/>
          </p:nvPr>
        </p:nvSpPr>
        <p:spPr>
          <a:xfrm>
            <a:off x="8038964" y="1923733"/>
            <a:ext cx="1502760" cy="1531746"/>
          </a:xfrm>
          <a:custGeom>
            <a:avLst/>
            <a:gdLst>
              <a:gd name="connsiteX0" fmla="*/ 742011 w 1502760"/>
              <a:gd name="connsiteY0" fmla="*/ 422 h 1531746"/>
              <a:gd name="connsiteX1" fmla="*/ 869653 w 1502760"/>
              <a:gd name="connsiteY1" fmla="*/ 5660 h 1531746"/>
              <a:gd name="connsiteX2" fmla="*/ 884082 w 1502760"/>
              <a:gd name="connsiteY2" fmla="*/ 15290 h 1531746"/>
              <a:gd name="connsiteX3" fmla="*/ 1485282 w 1502760"/>
              <a:gd name="connsiteY3" fmla="*/ 694242 h 1531746"/>
              <a:gd name="connsiteX4" fmla="*/ 1047608 w 1502760"/>
              <a:gd name="connsiteY4" fmla="*/ 1488759 h 1531746"/>
              <a:gd name="connsiteX5" fmla="*/ 225166 w 1502760"/>
              <a:gd name="connsiteY5" fmla="*/ 1291333 h 1531746"/>
              <a:gd name="connsiteX6" fmla="*/ 56830 w 1502760"/>
              <a:gd name="connsiteY6" fmla="*/ 458294 h 1531746"/>
              <a:gd name="connsiteX7" fmla="*/ 742011 w 1502760"/>
              <a:gd name="connsiteY7" fmla="*/ 422 h 15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760" h="1531746">
                <a:moveTo>
                  <a:pt x="742011" y="422"/>
                </a:moveTo>
                <a:cubicBezTo>
                  <a:pt x="784283" y="-886"/>
                  <a:pt x="826968" y="845"/>
                  <a:pt x="869653" y="5660"/>
                </a:cubicBezTo>
                <a:cubicBezTo>
                  <a:pt x="869653" y="10475"/>
                  <a:pt x="874462" y="20106"/>
                  <a:pt x="884082" y="15290"/>
                </a:cubicBezTo>
                <a:cubicBezTo>
                  <a:pt x="1264040" y="-47308"/>
                  <a:pt x="1422758" y="400511"/>
                  <a:pt x="1485282" y="694242"/>
                </a:cubicBezTo>
                <a:cubicBezTo>
                  <a:pt x="1562236" y="1031310"/>
                  <a:pt x="1379471" y="1368377"/>
                  <a:pt x="1047608" y="1488759"/>
                </a:cubicBezTo>
                <a:cubicBezTo>
                  <a:pt x="759032" y="1589879"/>
                  <a:pt x="436788" y="1508020"/>
                  <a:pt x="225166" y="1291333"/>
                </a:cubicBezTo>
                <a:cubicBezTo>
                  <a:pt x="3924" y="1074647"/>
                  <a:pt x="-58601" y="747209"/>
                  <a:pt x="56830" y="458294"/>
                </a:cubicBezTo>
                <a:cubicBezTo>
                  <a:pt x="170457" y="167573"/>
                  <a:pt x="446107" y="9572"/>
                  <a:pt x="742011" y="4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 20"/>
          <p:cNvSpPr>
            <a:spLocks noGrp="1"/>
          </p:cNvSpPr>
          <p:nvPr>
            <p:ph type="pic" sz="quarter" idx="15"/>
          </p:nvPr>
        </p:nvSpPr>
        <p:spPr>
          <a:xfrm>
            <a:off x="8038964" y="4143058"/>
            <a:ext cx="1502760" cy="1531747"/>
          </a:xfrm>
          <a:custGeom>
            <a:avLst/>
            <a:gdLst>
              <a:gd name="connsiteX0" fmla="*/ 742011 w 1502760"/>
              <a:gd name="connsiteY0" fmla="*/ 422 h 1531747"/>
              <a:gd name="connsiteX1" fmla="*/ 869653 w 1502760"/>
              <a:gd name="connsiteY1" fmla="*/ 5661 h 1531747"/>
              <a:gd name="connsiteX2" fmla="*/ 884082 w 1502760"/>
              <a:gd name="connsiteY2" fmla="*/ 15291 h 1531747"/>
              <a:gd name="connsiteX3" fmla="*/ 1485282 w 1502760"/>
              <a:gd name="connsiteY3" fmla="*/ 694243 h 1531747"/>
              <a:gd name="connsiteX4" fmla="*/ 1047608 w 1502760"/>
              <a:gd name="connsiteY4" fmla="*/ 1488760 h 1531747"/>
              <a:gd name="connsiteX5" fmla="*/ 225166 w 1502760"/>
              <a:gd name="connsiteY5" fmla="*/ 1291334 h 1531747"/>
              <a:gd name="connsiteX6" fmla="*/ 56830 w 1502760"/>
              <a:gd name="connsiteY6" fmla="*/ 458295 h 1531747"/>
              <a:gd name="connsiteX7" fmla="*/ 742011 w 1502760"/>
              <a:gd name="connsiteY7" fmla="*/ 422 h 15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760" h="1531747">
                <a:moveTo>
                  <a:pt x="742011" y="422"/>
                </a:moveTo>
                <a:cubicBezTo>
                  <a:pt x="784283" y="-885"/>
                  <a:pt x="826968" y="846"/>
                  <a:pt x="869653" y="5661"/>
                </a:cubicBezTo>
                <a:cubicBezTo>
                  <a:pt x="869653" y="10476"/>
                  <a:pt x="874462" y="20107"/>
                  <a:pt x="884082" y="15291"/>
                </a:cubicBezTo>
                <a:cubicBezTo>
                  <a:pt x="1264040" y="-47307"/>
                  <a:pt x="1422758" y="400512"/>
                  <a:pt x="1485282" y="694243"/>
                </a:cubicBezTo>
                <a:cubicBezTo>
                  <a:pt x="1562236" y="1031311"/>
                  <a:pt x="1379471" y="1368378"/>
                  <a:pt x="1047608" y="1488760"/>
                </a:cubicBezTo>
                <a:cubicBezTo>
                  <a:pt x="759032" y="1589880"/>
                  <a:pt x="436788" y="1508021"/>
                  <a:pt x="225166" y="1291334"/>
                </a:cubicBezTo>
                <a:cubicBezTo>
                  <a:pt x="3924" y="1074648"/>
                  <a:pt x="-58601" y="747210"/>
                  <a:pt x="56830" y="458295"/>
                </a:cubicBezTo>
                <a:cubicBezTo>
                  <a:pt x="170457" y="167574"/>
                  <a:pt x="446107" y="9573"/>
                  <a:pt x="742011" y="4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8.em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527" y="791028"/>
            <a:ext cx="4368946" cy="52759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6926" y="858661"/>
            <a:ext cx="931553" cy="16396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36657">
            <a:off x="8869801" y="978888"/>
            <a:ext cx="990643" cy="14797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51921">
            <a:off x="1818902" y="3629250"/>
            <a:ext cx="496050" cy="1694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9347" y="4165600"/>
            <a:ext cx="1352512" cy="14659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1113" y="2567355"/>
            <a:ext cx="21223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迷你简准圆" panose="03000509000000000000" pitchFamily="65" charset="-122"/>
                <a:ea typeface="迷你简准圆" panose="03000509000000000000" pitchFamily="65" charset="-122"/>
                <a:cs typeface="+mn-cs"/>
              </a:rPr>
              <a:t>templates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91747" y="1986975"/>
            <a:ext cx="18085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迷你简准圆" panose="03000509000000000000" pitchFamily="65" charset="-122"/>
                <a:ea typeface="迷你简准圆" panose="03000509000000000000" pitchFamily="65" charset="-122"/>
                <a:cs typeface="+mn-cs"/>
              </a:rPr>
              <a:t>BUSINESS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迷你简准圆" panose="03000509000000000000" pitchFamily="65" charset="-122"/>
              <a:ea typeface="迷你简准圆" panose="03000509000000000000" pitchFamily="65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27602" y="3136969"/>
            <a:ext cx="2349498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 can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thersprint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The presentation and make it into e used in a wilder field field</a:t>
            </a:r>
          </a:p>
        </p:txBody>
      </p:sp>
      <p:pic>
        <p:nvPicPr>
          <p:cNvPr id="10" name="Ellie Goulding - How Long Will I Love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09199" y="11091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25" y="2463800"/>
            <a:ext cx="3567750" cy="309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075" y="1585913"/>
            <a:ext cx="1200625" cy="94521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666274" y="4600578"/>
            <a:ext cx="3567750" cy="962022"/>
            <a:chOff x="7325360" y="2384859"/>
            <a:chExt cx="3567750" cy="962022"/>
          </a:xfrm>
        </p:grpSpPr>
        <p:sp>
          <p:nvSpPr>
            <p:cNvPr id="5" name="矩形 4"/>
            <p:cNvSpPr/>
            <p:nvPr/>
          </p:nvSpPr>
          <p:spPr>
            <a:xfrm>
              <a:off x="7325360" y="2737483"/>
              <a:ext cx="356775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46206" y="2463800"/>
            <a:ext cx="3567750" cy="962022"/>
            <a:chOff x="7325360" y="2384859"/>
            <a:chExt cx="3567750" cy="962022"/>
          </a:xfrm>
        </p:grpSpPr>
        <p:sp>
          <p:nvSpPr>
            <p:cNvPr id="11" name="矩形 10"/>
            <p:cNvSpPr/>
            <p:nvPr/>
          </p:nvSpPr>
          <p:spPr>
            <a:xfrm>
              <a:off x="7325360" y="2737483"/>
              <a:ext cx="356775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62" y="2193925"/>
            <a:ext cx="3799604" cy="319087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46618" y="2090017"/>
            <a:ext cx="4918364" cy="703489"/>
            <a:chOff x="7325360" y="2384859"/>
            <a:chExt cx="4918364" cy="703489"/>
          </a:xfrm>
        </p:grpSpPr>
        <p:sp>
          <p:nvSpPr>
            <p:cNvPr id="4" name="矩形 3"/>
            <p:cNvSpPr/>
            <p:nvPr/>
          </p:nvSpPr>
          <p:spPr>
            <a:xfrm>
              <a:off x="7325360" y="2737483"/>
              <a:ext cx="491836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present a presentation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46618" y="3352512"/>
            <a:ext cx="4918364" cy="703489"/>
            <a:chOff x="7325360" y="2384859"/>
            <a:chExt cx="4918364" cy="703489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491836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present a presentation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46618" y="4615007"/>
            <a:ext cx="4918364" cy="703489"/>
            <a:chOff x="7325360" y="2384859"/>
            <a:chExt cx="4918364" cy="703489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491836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present a presentation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94" y="2487041"/>
            <a:ext cx="685556" cy="1331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643" y="2487041"/>
            <a:ext cx="685556" cy="1331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14992" y="4970794"/>
            <a:ext cx="685558" cy="1331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72641" y="4970794"/>
            <a:ext cx="685558" cy="1331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10520" y="3722858"/>
            <a:ext cx="673207" cy="13074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101271" y="1787907"/>
            <a:ext cx="2348836" cy="1531408"/>
            <a:chOff x="1101271" y="1787907"/>
            <a:chExt cx="2348836" cy="1531408"/>
          </a:xfrm>
        </p:grpSpPr>
        <p:sp>
          <p:nvSpPr>
            <p:cNvPr id="6" name="Freeform 5"/>
            <p:cNvSpPr/>
            <p:nvPr/>
          </p:nvSpPr>
          <p:spPr bwMode="auto">
            <a:xfrm>
              <a:off x="1101271" y="1787907"/>
              <a:ext cx="2348836" cy="1531408"/>
            </a:xfrm>
            <a:custGeom>
              <a:avLst/>
              <a:gdLst>
                <a:gd name="T0" fmla="*/ 305 w 307"/>
                <a:gd name="T1" fmla="*/ 163 h 242"/>
                <a:gd name="T2" fmla="*/ 295 w 307"/>
                <a:gd name="T3" fmla="*/ 221 h 242"/>
                <a:gd name="T4" fmla="*/ 231 w 307"/>
                <a:gd name="T5" fmla="*/ 236 h 242"/>
                <a:gd name="T6" fmla="*/ 167 w 307"/>
                <a:gd name="T7" fmla="*/ 235 h 242"/>
                <a:gd name="T8" fmla="*/ 52 w 307"/>
                <a:gd name="T9" fmla="*/ 233 h 242"/>
                <a:gd name="T10" fmla="*/ 3 w 307"/>
                <a:gd name="T11" fmla="*/ 196 h 242"/>
                <a:gd name="T12" fmla="*/ 2 w 307"/>
                <a:gd name="T13" fmla="*/ 144 h 242"/>
                <a:gd name="T14" fmla="*/ 1 w 307"/>
                <a:gd name="T15" fmla="*/ 23 h 242"/>
                <a:gd name="T16" fmla="*/ 4 w 307"/>
                <a:gd name="T17" fmla="*/ 20 h 242"/>
                <a:gd name="T18" fmla="*/ 66 w 307"/>
                <a:gd name="T19" fmla="*/ 7 h 242"/>
                <a:gd name="T20" fmla="*/ 128 w 307"/>
                <a:gd name="T21" fmla="*/ 8 h 242"/>
                <a:gd name="T22" fmla="*/ 245 w 307"/>
                <a:gd name="T23" fmla="*/ 14 h 242"/>
                <a:gd name="T24" fmla="*/ 253 w 307"/>
                <a:gd name="T25" fmla="*/ 15 h 242"/>
                <a:gd name="T26" fmla="*/ 259 w 307"/>
                <a:gd name="T27" fmla="*/ 15 h 242"/>
                <a:gd name="T28" fmla="*/ 276 w 307"/>
                <a:gd name="T29" fmla="*/ 17 h 242"/>
                <a:gd name="T30" fmla="*/ 304 w 307"/>
                <a:gd name="T31" fmla="*/ 48 h 242"/>
                <a:gd name="T32" fmla="*/ 307 w 307"/>
                <a:gd name="T33" fmla="*/ 102 h 242"/>
                <a:gd name="T34" fmla="*/ 305 w 307"/>
                <a:gd name="T35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242">
                  <a:moveTo>
                    <a:pt x="305" y="163"/>
                  </a:moveTo>
                  <a:cubicBezTo>
                    <a:pt x="304" y="181"/>
                    <a:pt x="305" y="205"/>
                    <a:pt x="295" y="221"/>
                  </a:cubicBezTo>
                  <a:cubicBezTo>
                    <a:pt x="282" y="242"/>
                    <a:pt x="252" y="236"/>
                    <a:pt x="231" y="236"/>
                  </a:cubicBezTo>
                  <a:cubicBezTo>
                    <a:pt x="210" y="235"/>
                    <a:pt x="188" y="235"/>
                    <a:pt x="167" y="235"/>
                  </a:cubicBezTo>
                  <a:cubicBezTo>
                    <a:pt x="129" y="234"/>
                    <a:pt x="90" y="235"/>
                    <a:pt x="52" y="233"/>
                  </a:cubicBezTo>
                  <a:cubicBezTo>
                    <a:pt x="28" y="231"/>
                    <a:pt x="6" y="224"/>
                    <a:pt x="3" y="196"/>
                  </a:cubicBezTo>
                  <a:cubicBezTo>
                    <a:pt x="0" y="179"/>
                    <a:pt x="2" y="161"/>
                    <a:pt x="2" y="144"/>
                  </a:cubicBezTo>
                  <a:cubicBezTo>
                    <a:pt x="2" y="104"/>
                    <a:pt x="4" y="63"/>
                    <a:pt x="1" y="23"/>
                  </a:cubicBezTo>
                  <a:cubicBezTo>
                    <a:pt x="2" y="22"/>
                    <a:pt x="3" y="22"/>
                    <a:pt x="4" y="20"/>
                  </a:cubicBezTo>
                  <a:cubicBezTo>
                    <a:pt x="8" y="0"/>
                    <a:pt x="53" y="7"/>
                    <a:pt x="66" y="7"/>
                  </a:cubicBezTo>
                  <a:cubicBezTo>
                    <a:pt x="87" y="7"/>
                    <a:pt x="108" y="7"/>
                    <a:pt x="128" y="8"/>
                  </a:cubicBezTo>
                  <a:cubicBezTo>
                    <a:pt x="167" y="9"/>
                    <a:pt x="206" y="11"/>
                    <a:pt x="245" y="14"/>
                  </a:cubicBezTo>
                  <a:cubicBezTo>
                    <a:pt x="248" y="14"/>
                    <a:pt x="250" y="14"/>
                    <a:pt x="253" y="15"/>
                  </a:cubicBezTo>
                  <a:cubicBezTo>
                    <a:pt x="255" y="16"/>
                    <a:pt x="258" y="17"/>
                    <a:pt x="259" y="15"/>
                  </a:cubicBezTo>
                  <a:cubicBezTo>
                    <a:pt x="265" y="16"/>
                    <a:pt x="271" y="16"/>
                    <a:pt x="276" y="17"/>
                  </a:cubicBezTo>
                  <a:cubicBezTo>
                    <a:pt x="298" y="19"/>
                    <a:pt x="302" y="29"/>
                    <a:pt x="304" y="48"/>
                  </a:cubicBezTo>
                  <a:cubicBezTo>
                    <a:pt x="306" y="66"/>
                    <a:pt x="307" y="84"/>
                    <a:pt x="307" y="102"/>
                  </a:cubicBezTo>
                  <a:cubicBezTo>
                    <a:pt x="307" y="122"/>
                    <a:pt x="307" y="143"/>
                    <a:pt x="305" y="163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55048" y="2148118"/>
              <a:ext cx="227978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01271" y="4271661"/>
            <a:ext cx="2348836" cy="1531408"/>
            <a:chOff x="1101271" y="4271661"/>
            <a:chExt cx="2348836" cy="1531408"/>
          </a:xfrm>
        </p:grpSpPr>
        <p:sp>
          <p:nvSpPr>
            <p:cNvPr id="11" name="Freeform 5"/>
            <p:cNvSpPr/>
            <p:nvPr/>
          </p:nvSpPr>
          <p:spPr bwMode="auto">
            <a:xfrm>
              <a:off x="1101271" y="4271661"/>
              <a:ext cx="2348836" cy="1531408"/>
            </a:xfrm>
            <a:custGeom>
              <a:avLst/>
              <a:gdLst>
                <a:gd name="T0" fmla="*/ 305 w 307"/>
                <a:gd name="T1" fmla="*/ 163 h 242"/>
                <a:gd name="T2" fmla="*/ 295 w 307"/>
                <a:gd name="T3" fmla="*/ 221 h 242"/>
                <a:gd name="T4" fmla="*/ 231 w 307"/>
                <a:gd name="T5" fmla="*/ 236 h 242"/>
                <a:gd name="T6" fmla="*/ 167 w 307"/>
                <a:gd name="T7" fmla="*/ 235 h 242"/>
                <a:gd name="T8" fmla="*/ 52 w 307"/>
                <a:gd name="T9" fmla="*/ 233 h 242"/>
                <a:gd name="T10" fmla="*/ 3 w 307"/>
                <a:gd name="T11" fmla="*/ 196 h 242"/>
                <a:gd name="T12" fmla="*/ 2 w 307"/>
                <a:gd name="T13" fmla="*/ 144 h 242"/>
                <a:gd name="T14" fmla="*/ 1 w 307"/>
                <a:gd name="T15" fmla="*/ 23 h 242"/>
                <a:gd name="T16" fmla="*/ 4 w 307"/>
                <a:gd name="T17" fmla="*/ 20 h 242"/>
                <a:gd name="T18" fmla="*/ 66 w 307"/>
                <a:gd name="T19" fmla="*/ 7 h 242"/>
                <a:gd name="T20" fmla="*/ 128 w 307"/>
                <a:gd name="T21" fmla="*/ 8 h 242"/>
                <a:gd name="T22" fmla="*/ 245 w 307"/>
                <a:gd name="T23" fmla="*/ 14 h 242"/>
                <a:gd name="T24" fmla="*/ 253 w 307"/>
                <a:gd name="T25" fmla="*/ 15 h 242"/>
                <a:gd name="T26" fmla="*/ 259 w 307"/>
                <a:gd name="T27" fmla="*/ 15 h 242"/>
                <a:gd name="T28" fmla="*/ 276 w 307"/>
                <a:gd name="T29" fmla="*/ 17 h 242"/>
                <a:gd name="T30" fmla="*/ 304 w 307"/>
                <a:gd name="T31" fmla="*/ 48 h 242"/>
                <a:gd name="T32" fmla="*/ 307 w 307"/>
                <a:gd name="T33" fmla="*/ 102 h 242"/>
                <a:gd name="T34" fmla="*/ 305 w 307"/>
                <a:gd name="T35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242">
                  <a:moveTo>
                    <a:pt x="305" y="163"/>
                  </a:moveTo>
                  <a:cubicBezTo>
                    <a:pt x="304" y="181"/>
                    <a:pt x="305" y="205"/>
                    <a:pt x="295" y="221"/>
                  </a:cubicBezTo>
                  <a:cubicBezTo>
                    <a:pt x="282" y="242"/>
                    <a:pt x="252" y="236"/>
                    <a:pt x="231" y="236"/>
                  </a:cubicBezTo>
                  <a:cubicBezTo>
                    <a:pt x="210" y="235"/>
                    <a:pt x="188" y="235"/>
                    <a:pt x="167" y="235"/>
                  </a:cubicBezTo>
                  <a:cubicBezTo>
                    <a:pt x="129" y="234"/>
                    <a:pt x="90" y="235"/>
                    <a:pt x="52" y="233"/>
                  </a:cubicBezTo>
                  <a:cubicBezTo>
                    <a:pt x="28" y="231"/>
                    <a:pt x="6" y="224"/>
                    <a:pt x="3" y="196"/>
                  </a:cubicBezTo>
                  <a:cubicBezTo>
                    <a:pt x="0" y="179"/>
                    <a:pt x="2" y="161"/>
                    <a:pt x="2" y="144"/>
                  </a:cubicBezTo>
                  <a:cubicBezTo>
                    <a:pt x="2" y="104"/>
                    <a:pt x="4" y="63"/>
                    <a:pt x="1" y="23"/>
                  </a:cubicBezTo>
                  <a:cubicBezTo>
                    <a:pt x="2" y="22"/>
                    <a:pt x="3" y="22"/>
                    <a:pt x="4" y="20"/>
                  </a:cubicBezTo>
                  <a:cubicBezTo>
                    <a:pt x="8" y="0"/>
                    <a:pt x="53" y="7"/>
                    <a:pt x="66" y="7"/>
                  </a:cubicBezTo>
                  <a:cubicBezTo>
                    <a:pt x="87" y="7"/>
                    <a:pt x="108" y="7"/>
                    <a:pt x="128" y="8"/>
                  </a:cubicBezTo>
                  <a:cubicBezTo>
                    <a:pt x="167" y="9"/>
                    <a:pt x="206" y="11"/>
                    <a:pt x="245" y="14"/>
                  </a:cubicBezTo>
                  <a:cubicBezTo>
                    <a:pt x="248" y="14"/>
                    <a:pt x="250" y="14"/>
                    <a:pt x="253" y="15"/>
                  </a:cubicBezTo>
                  <a:cubicBezTo>
                    <a:pt x="255" y="16"/>
                    <a:pt x="258" y="17"/>
                    <a:pt x="259" y="15"/>
                  </a:cubicBezTo>
                  <a:cubicBezTo>
                    <a:pt x="265" y="16"/>
                    <a:pt x="271" y="16"/>
                    <a:pt x="276" y="17"/>
                  </a:cubicBezTo>
                  <a:cubicBezTo>
                    <a:pt x="298" y="19"/>
                    <a:pt x="302" y="29"/>
                    <a:pt x="304" y="48"/>
                  </a:cubicBezTo>
                  <a:cubicBezTo>
                    <a:pt x="306" y="66"/>
                    <a:pt x="307" y="84"/>
                    <a:pt x="307" y="102"/>
                  </a:cubicBezTo>
                  <a:cubicBezTo>
                    <a:pt x="307" y="122"/>
                    <a:pt x="307" y="143"/>
                    <a:pt x="305" y="163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55048" y="4603400"/>
              <a:ext cx="227978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12178" y="1787907"/>
            <a:ext cx="2348836" cy="1531408"/>
            <a:chOff x="4912178" y="1787907"/>
            <a:chExt cx="2348836" cy="1531408"/>
          </a:xfrm>
        </p:grpSpPr>
        <p:sp>
          <p:nvSpPr>
            <p:cNvPr id="8" name="Freeform 5"/>
            <p:cNvSpPr/>
            <p:nvPr/>
          </p:nvSpPr>
          <p:spPr bwMode="auto">
            <a:xfrm>
              <a:off x="4912178" y="1787907"/>
              <a:ext cx="2348836" cy="1531408"/>
            </a:xfrm>
            <a:custGeom>
              <a:avLst/>
              <a:gdLst>
                <a:gd name="T0" fmla="*/ 305 w 307"/>
                <a:gd name="T1" fmla="*/ 163 h 242"/>
                <a:gd name="T2" fmla="*/ 295 w 307"/>
                <a:gd name="T3" fmla="*/ 221 h 242"/>
                <a:gd name="T4" fmla="*/ 231 w 307"/>
                <a:gd name="T5" fmla="*/ 236 h 242"/>
                <a:gd name="T6" fmla="*/ 167 w 307"/>
                <a:gd name="T7" fmla="*/ 235 h 242"/>
                <a:gd name="T8" fmla="*/ 52 w 307"/>
                <a:gd name="T9" fmla="*/ 233 h 242"/>
                <a:gd name="T10" fmla="*/ 3 w 307"/>
                <a:gd name="T11" fmla="*/ 196 h 242"/>
                <a:gd name="T12" fmla="*/ 2 w 307"/>
                <a:gd name="T13" fmla="*/ 144 h 242"/>
                <a:gd name="T14" fmla="*/ 1 w 307"/>
                <a:gd name="T15" fmla="*/ 23 h 242"/>
                <a:gd name="T16" fmla="*/ 4 w 307"/>
                <a:gd name="T17" fmla="*/ 20 h 242"/>
                <a:gd name="T18" fmla="*/ 66 w 307"/>
                <a:gd name="T19" fmla="*/ 7 h 242"/>
                <a:gd name="T20" fmla="*/ 128 w 307"/>
                <a:gd name="T21" fmla="*/ 8 h 242"/>
                <a:gd name="T22" fmla="*/ 245 w 307"/>
                <a:gd name="T23" fmla="*/ 14 h 242"/>
                <a:gd name="T24" fmla="*/ 253 w 307"/>
                <a:gd name="T25" fmla="*/ 15 h 242"/>
                <a:gd name="T26" fmla="*/ 259 w 307"/>
                <a:gd name="T27" fmla="*/ 15 h 242"/>
                <a:gd name="T28" fmla="*/ 276 w 307"/>
                <a:gd name="T29" fmla="*/ 17 h 242"/>
                <a:gd name="T30" fmla="*/ 304 w 307"/>
                <a:gd name="T31" fmla="*/ 48 h 242"/>
                <a:gd name="T32" fmla="*/ 307 w 307"/>
                <a:gd name="T33" fmla="*/ 102 h 242"/>
                <a:gd name="T34" fmla="*/ 305 w 307"/>
                <a:gd name="T35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242">
                  <a:moveTo>
                    <a:pt x="305" y="163"/>
                  </a:moveTo>
                  <a:cubicBezTo>
                    <a:pt x="304" y="181"/>
                    <a:pt x="305" y="205"/>
                    <a:pt x="295" y="221"/>
                  </a:cubicBezTo>
                  <a:cubicBezTo>
                    <a:pt x="282" y="242"/>
                    <a:pt x="252" y="236"/>
                    <a:pt x="231" y="236"/>
                  </a:cubicBezTo>
                  <a:cubicBezTo>
                    <a:pt x="210" y="235"/>
                    <a:pt x="188" y="235"/>
                    <a:pt x="167" y="235"/>
                  </a:cubicBezTo>
                  <a:cubicBezTo>
                    <a:pt x="129" y="234"/>
                    <a:pt x="90" y="235"/>
                    <a:pt x="52" y="233"/>
                  </a:cubicBezTo>
                  <a:cubicBezTo>
                    <a:pt x="28" y="231"/>
                    <a:pt x="6" y="224"/>
                    <a:pt x="3" y="196"/>
                  </a:cubicBezTo>
                  <a:cubicBezTo>
                    <a:pt x="0" y="179"/>
                    <a:pt x="2" y="161"/>
                    <a:pt x="2" y="144"/>
                  </a:cubicBezTo>
                  <a:cubicBezTo>
                    <a:pt x="2" y="104"/>
                    <a:pt x="4" y="63"/>
                    <a:pt x="1" y="23"/>
                  </a:cubicBezTo>
                  <a:cubicBezTo>
                    <a:pt x="2" y="22"/>
                    <a:pt x="3" y="22"/>
                    <a:pt x="4" y="20"/>
                  </a:cubicBezTo>
                  <a:cubicBezTo>
                    <a:pt x="8" y="0"/>
                    <a:pt x="53" y="7"/>
                    <a:pt x="66" y="7"/>
                  </a:cubicBezTo>
                  <a:cubicBezTo>
                    <a:pt x="87" y="7"/>
                    <a:pt x="108" y="7"/>
                    <a:pt x="128" y="8"/>
                  </a:cubicBezTo>
                  <a:cubicBezTo>
                    <a:pt x="167" y="9"/>
                    <a:pt x="206" y="11"/>
                    <a:pt x="245" y="14"/>
                  </a:cubicBezTo>
                  <a:cubicBezTo>
                    <a:pt x="248" y="14"/>
                    <a:pt x="250" y="14"/>
                    <a:pt x="253" y="15"/>
                  </a:cubicBezTo>
                  <a:cubicBezTo>
                    <a:pt x="255" y="16"/>
                    <a:pt x="258" y="17"/>
                    <a:pt x="259" y="15"/>
                  </a:cubicBezTo>
                  <a:cubicBezTo>
                    <a:pt x="265" y="16"/>
                    <a:pt x="271" y="16"/>
                    <a:pt x="276" y="17"/>
                  </a:cubicBezTo>
                  <a:cubicBezTo>
                    <a:pt x="298" y="19"/>
                    <a:pt x="302" y="29"/>
                    <a:pt x="304" y="48"/>
                  </a:cubicBezTo>
                  <a:cubicBezTo>
                    <a:pt x="306" y="66"/>
                    <a:pt x="307" y="84"/>
                    <a:pt x="307" y="102"/>
                  </a:cubicBezTo>
                  <a:cubicBezTo>
                    <a:pt x="307" y="122"/>
                    <a:pt x="307" y="143"/>
                    <a:pt x="305" y="163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970236" y="2148118"/>
              <a:ext cx="227978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12178" y="4271661"/>
            <a:ext cx="2348836" cy="1531408"/>
            <a:chOff x="4912178" y="4271661"/>
            <a:chExt cx="2348836" cy="1531408"/>
          </a:xfrm>
        </p:grpSpPr>
        <p:sp>
          <p:nvSpPr>
            <p:cNvPr id="13" name="Freeform 5"/>
            <p:cNvSpPr/>
            <p:nvPr/>
          </p:nvSpPr>
          <p:spPr bwMode="auto">
            <a:xfrm>
              <a:off x="4912178" y="4271661"/>
              <a:ext cx="2348836" cy="1531408"/>
            </a:xfrm>
            <a:custGeom>
              <a:avLst/>
              <a:gdLst>
                <a:gd name="T0" fmla="*/ 305 w 307"/>
                <a:gd name="T1" fmla="*/ 163 h 242"/>
                <a:gd name="T2" fmla="*/ 295 w 307"/>
                <a:gd name="T3" fmla="*/ 221 h 242"/>
                <a:gd name="T4" fmla="*/ 231 w 307"/>
                <a:gd name="T5" fmla="*/ 236 h 242"/>
                <a:gd name="T6" fmla="*/ 167 w 307"/>
                <a:gd name="T7" fmla="*/ 235 h 242"/>
                <a:gd name="T8" fmla="*/ 52 w 307"/>
                <a:gd name="T9" fmla="*/ 233 h 242"/>
                <a:gd name="T10" fmla="*/ 3 w 307"/>
                <a:gd name="T11" fmla="*/ 196 h 242"/>
                <a:gd name="T12" fmla="*/ 2 w 307"/>
                <a:gd name="T13" fmla="*/ 144 h 242"/>
                <a:gd name="T14" fmla="*/ 1 w 307"/>
                <a:gd name="T15" fmla="*/ 23 h 242"/>
                <a:gd name="T16" fmla="*/ 4 w 307"/>
                <a:gd name="T17" fmla="*/ 20 h 242"/>
                <a:gd name="T18" fmla="*/ 66 w 307"/>
                <a:gd name="T19" fmla="*/ 7 h 242"/>
                <a:gd name="T20" fmla="*/ 128 w 307"/>
                <a:gd name="T21" fmla="*/ 8 h 242"/>
                <a:gd name="T22" fmla="*/ 245 w 307"/>
                <a:gd name="T23" fmla="*/ 14 h 242"/>
                <a:gd name="T24" fmla="*/ 253 w 307"/>
                <a:gd name="T25" fmla="*/ 15 h 242"/>
                <a:gd name="T26" fmla="*/ 259 w 307"/>
                <a:gd name="T27" fmla="*/ 15 h 242"/>
                <a:gd name="T28" fmla="*/ 276 w 307"/>
                <a:gd name="T29" fmla="*/ 17 h 242"/>
                <a:gd name="T30" fmla="*/ 304 w 307"/>
                <a:gd name="T31" fmla="*/ 48 h 242"/>
                <a:gd name="T32" fmla="*/ 307 w 307"/>
                <a:gd name="T33" fmla="*/ 102 h 242"/>
                <a:gd name="T34" fmla="*/ 305 w 307"/>
                <a:gd name="T35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242">
                  <a:moveTo>
                    <a:pt x="305" y="163"/>
                  </a:moveTo>
                  <a:cubicBezTo>
                    <a:pt x="304" y="181"/>
                    <a:pt x="305" y="205"/>
                    <a:pt x="295" y="221"/>
                  </a:cubicBezTo>
                  <a:cubicBezTo>
                    <a:pt x="282" y="242"/>
                    <a:pt x="252" y="236"/>
                    <a:pt x="231" y="236"/>
                  </a:cubicBezTo>
                  <a:cubicBezTo>
                    <a:pt x="210" y="235"/>
                    <a:pt x="188" y="235"/>
                    <a:pt x="167" y="235"/>
                  </a:cubicBezTo>
                  <a:cubicBezTo>
                    <a:pt x="129" y="234"/>
                    <a:pt x="90" y="235"/>
                    <a:pt x="52" y="233"/>
                  </a:cubicBezTo>
                  <a:cubicBezTo>
                    <a:pt x="28" y="231"/>
                    <a:pt x="6" y="224"/>
                    <a:pt x="3" y="196"/>
                  </a:cubicBezTo>
                  <a:cubicBezTo>
                    <a:pt x="0" y="179"/>
                    <a:pt x="2" y="161"/>
                    <a:pt x="2" y="144"/>
                  </a:cubicBezTo>
                  <a:cubicBezTo>
                    <a:pt x="2" y="104"/>
                    <a:pt x="4" y="63"/>
                    <a:pt x="1" y="23"/>
                  </a:cubicBezTo>
                  <a:cubicBezTo>
                    <a:pt x="2" y="22"/>
                    <a:pt x="3" y="22"/>
                    <a:pt x="4" y="20"/>
                  </a:cubicBezTo>
                  <a:cubicBezTo>
                    <a:pt x="8" y="0"/>
                    <a:pt x="53" y="7"/>
                    <a:pt x="66" y="7"/>
                  </a:cubicBezTo>
                  <a:cubicBezTo>
                    <a:pt x="87" y="7"/>
                    <a:pt x="108" y="7"/>
                    <a:pt x="128" y="8"/>
                  </a:cubicBezTo>
                  <a:cubicBezTo>
                    <a:pt x="167" y="9"/>
                    <a:pt x="206" y="11"/>
                    <a:pt x="245" y="14"/>
                  </a:cubicBezTo>
                  <a:cubicBezTo>
                    <a:pt x="248" y="14"/>
                    <a:pt x="250" y="14"/>
                    <a:pt x="253" y="15"/>
                  </a:cubicBezTo>
                  <a:cubicBezTo>
                    <a:pt x="255" y="16"/>
                    <a:pt x="258" y="17"/>
                    <a:pt x="259" y="15"/>
                  </a:cubicBezTo>
                  <a:cubicBezTo>
                    <a:pt x="265" y="16"/>
                    <a:pt x="271" y="16"/>
                    <a:pt x="276" y="17"/>
                  </a:cubicBezTo>
                  <a:cubicBezTo>
                    <a:pt x="298" y="19"/>
                    <a:pt x="302" y="29"/>
                    <a:pt x="304" y="48"/>
                  </a:cubicBezTo>
                  <a:cubicBezTo>
                    <a:pt x="306" y="66"/>
                    <a:pt x="307" y="84"/>
                    <a:pt x="307" y="102"/>
                  </a:cubicBezTo>
                  <a:cubicBezTo>
                    <a:pt x="307" y="122"/>
                    <a:pt x="307" y="143"/>
                    <a:pt x="305" y="163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970236" y="4603400"/>
              <a:ext cx="227978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81143" y="1787907"/>
            <a:ext cx="2348836" cy="1531408"/>
            <a:chOff x="8781143" y="1787907"/>
            <a:chExt cx="2348836" cy="1531408"/>
          </a:xfrm>
        </p:grpSpPr>
        <p:sp>
          <p:nvSpPr>
            <p:cNvPr id="9" name="Freeform 5"/>
            <p:cNvSpPr/>
            <p:nvPr/>
          </p:nvSpPr>
          <p:spPr bwMode="auto">
            <a:xfrm>
              <a:off x="8781143" y="1787907"/>
              <a:ext cx="2348836" cy="1531408"/>
            </a:xfrm>
            <a:custGeom>
              <a:avLst/>
              <a:gdLst>
                <a:gd name="T0" fmla="*/ 305 w 307"/>
                <a:gd name="T1" fmla="*/ 163 h 242"/>
                <a:gd name="T2" fmla="*/ 295 w 307"/>
                <a:gd name="T3" fmla="*/ 221 h 242"/>
                <a:gd name="T4" fmla="*/ 231 w 307"/>
                <a:gd name="T5" fmla="*/ 236 h 242"/>
                <a:gd name="T6" fmla="*/ 167 w 307"/>
                <a:gd name="T7" fmla="*/ 235 h 242"/>
                <a:gd name="T8" fmla="*/ 52 w 307"/>
                <a:gd name="T9" fmla="*/ 233 h 242"/>
                <a:gd name="T10" fmla="*/ 3 w 307"/>
                <a:gd name="T11" fmla="*/ 196 h 242"/>
                <a:gd name="T12" fmla="*/ 2 w 307"/>
                <a:gd name="T13" fmla="*/ 144 h 242"/>
                <a:gd name="T14" fmla="*/ 1 w 307"/>
                <a:gd name="T15" fmla="*/ 23 h 242"/>
                <a:gd name="T16" fmla="*/ 4 w 307"/>
                <a:gd name="T17" fmla="*/ 20 h 242"/>
                <a:gd name="T18" fmla="*/ 66 w 307"/>
                <a:gd name="T19" fmla="*/ 7 h 242"/>
                <a:gd name="T20" fmla="*/ 128 w 307"/>
                <a:gd name="T21" fmla="*/ 8 h 242"/>
                <a:gd name="T22" fmla="*/ 245 w 307"/>
                <a:gd name="T23" fmla="*/ 14 h 242"/>
                <a:gd name="T24" fmla="*/ 253 w 307"/>
                <a:gd name="T25" fmla="*/ 15 h 242"/>
                <a:gd name="T26" fmla="*/ 259 w 307"/>
                <a:gd name="T27" fmla="*/ 15 h 242"/>
                <a:gd name="T28" fmla="*/ 276 w 307"/>
                <a:gd name="T29" fmla="*/ 17 h 242"/>
                <a:gd name="T30" fmla="*/ 304 w 307"/>
                <a:gd name="T31" fmla="*/ 48 h 242"/>
                <a:gd name="T32" fmla="*/ 307 w 307"/>
                <a:gd name="T33" fmla="*/ 102 h 242"/>
                <a:gd name="T34" fmla="*/ 305 w 307"/>
                <a:gd name="T35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242">
                  <a:moveTo>
                    <a:pt x="305" y="163"/>
                  </a:moveTo>
                  <a:cubicBezTo>
                    <a:pt x="304" y="181"/>
                    <a:pt x="305" y="205"/>
                    <a:pt x="295" y="221"/>
                  </a:cubicBezTo>
                  <a:cubicBezTo>
                    <a:pt x="282" y="242"/>
                    <a:pt x="252" y="236"/>
                    <a:pt x="231" y="236"/>
                  </a:cubicBezTo>
                  <a:cubicBezTo>
                    <a:pt x="210" y="235"/>
                    <a:pt x="188" y="235"/>
                    <a:pt x="167" y="235"/>
                  </a:cubicBezTo>
                  <a:cubicBezTo>
                    <a:pt x="129" y="234"/>
                    <a:pt x="90" y="235"/>
                    <a:pt x="52" y="233"/>
                  </a:cubicBezTo>
                  <a:cubicBezTo>
                    <a:pt x="28" y="231"/>
                    <a:pt x="6" y="224"/>
                    <a:pt x="3" y="196"/>
                  </a:cubicBezTo>
                  <a:cubicBezTo>
                    <a:pt x="0" y="179"/>
                    <a:pt x="2" y="161"/>
                    <a:pt x="2" y="144"/>
                  </a:cubicBezTo>
                  <a:cubicBezTo>
                    <a:pt x="2" y="104"/>
                    <a:pt x="4" y="63"/>
                    <a:pt x="1" y="23"/>
                  </a:cubicBezTo>
                  <a:cubicBezTo>
                    <a:pt x="2" y="22"/>
                    <a:pt x="3" y="22"/>
                    <a:pt x="4" y="20"/>
                  </a:cubicBezTo>
                  <a:cubicBezTo>
                    <a:pt x="8" y="0"/>
                    <a:pt x="53" y="7"/>
                    <a:pt x="66" y="7"/>
                  </a:cubicBezTo>
                  <a:cubicBezTo>
                    <a:pt x="87" y="7"/>
                    <a:pt x="108" y="7"/>
                    <a:pt x="128" y="8"/>
                  </a:cubicBezTo>
                  <a:cubicBezTo>
                    <a:pt x="167" y="9"/>
                    <a:pt x="206" y="11"/>
                    <a:pt x="245" y="14"/>
                  </a:cubicBezTo>
                  <a:cubicBezTo>
                    <a:pt x="248" y="14"/>
                    <a:pt x="250" y="14"/>
                    <a:pt x="253" y="15"/>
                  </a:cubicBezTo>
                  <a:cubicBezTo>
                    <a:pt x="255" y="16"/>
                    <a:pt x="258" y="17"/>
                    <a:pt x="259" y="15"/>
                  </a:cubicBezTo>
                  <a:cubicBezTo>
                    <a:pt x="265" y="16"/>
                    <a:pt x="271" y="16"/>
                    <a:pt x="276" y="17"/>
                  </a:cubicBezTo>
                  <a:cubicBezTo>
                    <a:pt x="298" y="19"/>
                    <a:pt x="302" y="29"/>
                    <a:pt x="304" y="48"/>
                  </a:cubicBezTo>
                  <a:cubicBezTo>
                    <a:pt x="306" y="66"/>
                    <a:pt x="307" y="84"/>
                    <a:pt x="307" y="102"/>
                  </a:cubicBezTo>
                  <a:cubicBezTo>
                    <a:pt x="307" y="122"/>
                    <a:pt x="307" y="143"/>
                    <a:pt x="305" y="163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809022" y="2148118"/>
              <a:ext cx="227978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81143" y="4271661"/>
            <a:ext cx="2348836" cy="1531408"/>
            <a:chOff x="8781143" y="4271661"/>
            <a:chExt cx="2348836" cy="1531408"/>
          </a:xfrm>
        </p:grpSpPr>
        <p:sp>
          <p:nvSpPr>
            <p:cNvPr id="14" name="Freeform 5"/>
            <p:cNvSpPr/>
            <p:nvPr/>
          </p:nvSpPr>
          <p:spPr bwMode="auto">
            <a:xfrm>
              <a:off x="8781143" y="4271661"/>
              <a:ext cx="2348836" cy="1531408"/>
            </a:xfrm>
            <a:custGeom>
              <a:avLst/>
              <a:gdLst>
                <a:gd name="T0" fmla="*/ 305 w 307"/>
                <a:gd name="T1" fmla="*/ 163 h 242"/>
                <a:gd name="T2" fmla="*/ 295 w 307"/>
                <a:gd name="T3" fmla="*/ 221 h 242"/>
                <a:gd name="T4" fmla="*/ 231 w 307"/>
                <a:gd name="T5" fmla="*/ 236 h 242"/>
                <a:gd name="T6" fmla="*/ 167 w 307"/>
                <a:gd name="T7" fmla="*/ 235 h 242"/>
                <a:gd name="T8" fmla="*/ 52 w 307"/>
                <a:gd name="T9" fmla="*/ 233 h 242"/>
                <a:gd name="T10" fmla="*/ 3 w 307"/>
                <a:gd name="T11" fmla="*/ 196 h 242"/>
                <a:gd name="T12" fmla="*/ 2 w 307"/>
                <a:gd name="T13" fmla="*/ 144 h 242"/>
                <a:gd name="T14" fmla="*/ 1 w 307"/>
                <a:gd name="T15" fmla="*/ 23 h 242"/>
                <a:gd name="T16" fmla="*/ 4 w 307"/>
                <a:gd name="T17" fmla="*/ 20 h 242"/>
                <a:gd name="T18" fmla="*/ 66 w 307"/>
                <a:gd name="T19" fmla="*/ 7 h 242"/>
                <a:gd name="T20" fmla="*/ 128 w 307"/>
                <a:gd name="T21" fmla="*/ 8 h 242"/>
                <a:gd name="T22" fmla="*/ 245 w 307"/>
                <a:gd name="T23" fmla="*/ 14 h 242"/>
                <a:gd name="T24" fmla="*/ 253 w 307"/>
                <a:gd name="T25" fmla="*/ 15 h 242"/>
                <a:gd name="T26" fmla="*/ 259 w 307"/>
                <a:gd name="T27" fmla="*/ 15 h 242"/>
                <a:gd name="T28" fmla="*/ 276 w 307"/>
                <a:gd name="T29" fmla="*/ 17 h 242"/>
                <a:gd name="T30" fmla="*/ 304 w 307"/>
                <a:gd name="T31" fmla="*/ 48 h 242"/>
                <a:gd name="T32" fmla="*/ 307 w 307"/>
                <a:gd name="T33" fmla="*/ 102 h 242"/>
                <a:gd name="T34" fmla="*/ 305 w 307"/>
                <a:gd name="T35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242">
                  <a:moveTo>
                    <a:pt x="305" y="163"/>
                  </a:moveTo>
                  <a:cubicBezTo>
                    <a:pt x="304" y="181"/>
                    <a:pt x="305" y="205"/>
                    <a:pt x="295" y="221"/>
                  </a:cubicBezTo>
                  <a:cubicBezTo>
                    <a:pt x="282" y="242"/>
                    <a:pt x="252" y="236"/>
                    <a:pt x="231" y="236"/>
                  </a:cubicBezTo>
                  <a:cubicBezTo>
                    <a:pt x="210" y="235"/>
                    <a:pt x="188" y="235"/>
                    <a:pt x="167" y="235"/>
                  </a:cubicBezTo>
                  <a:cubicBezTo>
                    <a:pt x="129" y="234"/>
                    <a:pt x="90" y="235"/>
                    <a:pt x="52" y="233"/>
                  </a:cubicBezTo>
                  <a:cubicBezTo>
                    <a:pt x="28" y="231"/>
                    <a:pt x="6" y="224"/>
                    <a:pt x="3" y="196"/>
                  </a:cubicBezTo>
                  <a:cubicBezTo>
                    <a:pt x="0" y="179"/>
                    <a:pt x="2" y="161"/>
                    <a:pt x="2" y="144"/>
                  </a:cubicBezTo>
                  <a:cubicBezTo>
                    <a:pt x="2" y="104"/>
                    <a:pt x="4" y="63"/>
                    <a:pt x="1" y="23"/>
                  </a:cubicBezTo>
                  <a:cubicBezTo>
                    <a:pt x="2" y="22"/>
                    <a:pt x="3" y="22"/>
                    <a:pt x="4" y="20"/>
                  </a:cubicBezTo>
                  <a:cubicBezTo>
                    <a:pt x="8" y="0"/>
                    <a:pt x="53" y="7"/>
                    <a:pt x="66" y="7"/>
                  </a:cubicBezTo>
                  <a:cubicBezTo>
                    <a:pt x="87" y="7"/>
                    <a:pt x="108" y="7"/>
                    <a:pt x="128" y="8"/>
                  </a:cubicBezTo>
                  <a:cubicBezTo>
                    <a:pt x="167" y="9"/>
                    <a:pt x="206" y="11"/>
                    <a:pt x="245" y="14"/>
                  </a:cubicBezTo>
                  <a:cubicBezTo>
                    <a:pt x="248" y="14"/>
                    <a:pt x="250" y="14"/>
                    <a:pt x="253" y="15"/>
                  </a:cubicBezTo>
                  <a:cubicBezTo>
                    <a:pt x="255" y="16"/>
                    <a:pt x="258" y="17"/>
                    <a:pt x="259" y="15"/>
                  </a:cubicBezTo>
                  <a:cubicBezTo>
                    <a:pt x="265" y="16"/>
                    <a:pt x="271" y="16"/>
                    <a:pt x="276" y="17"/>
                  </a:cubicBezTo>
                  <a:cubicBezTo>
                    <a:pt x="298" y="19"/>
                    <a:pt x="302" y="29"/>
                    <a:pt x="304" y="48"/>
                  </a:cubicBezTo>
                  <a:cubicBezTo>
                    <a:pt x="306" y="66"/>
                    <a:pt x="307" y="84"/>
                    <a:pt x="307" y="102"/>
                  </a:cubicBezTo>
                  <a:cubicBezTo>
                    <a:pt x="307" y="122"/>
                    <a:pt x="307" y="143"/>
                    <a:pt x="305" y="163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809022" y="4603400"/>
              <a:ext cx="227978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28" y="1785148"/>
            <a:ext cx="6647544" cy="283050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239000" y="4358915"/>
            <a:ext cx="3293010" cy="962022"/>
            <a:chOff x="7325360" y="2384859"/>
            <a:chExt cx="3293010" cy="962022"/>
          </a:xfrm>
        </p:grpSpPr>
        <p:sp>
          <p:nvSpPr>
            <p:cNvPr id="4" name="矩形 3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12604" y="4358915"/>
            <a:ext cx="3293010" cy="962022"/>
            <a:chOff x="7325360" y="2384859"/>
            <a:chExt cx="3293010" cy="962022"/>
          </a:xfrm>
        </p:grpSpPr>
        <p:sp>
          <p:nvSpPr>
            <p:cNvPr id="14" name="矩形 13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376396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41142" y="3573920"/>
            <a:ext cx="7301964" cy="1404480"/>
            <a:chOff x="3041142" y="3573920"/>
            <a:chExt cx="7301964" cy="14044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1142" y="3573920"/>
              <a:ext cx="7301964" cy="140448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177981">
              <a:off x="4611384" y="3884896"/>
              <a:ext cx="2741688" cy="552576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迷你简准圆" panose="03000509000000000000" pitchFamily="65" charset="-122"/>
                  <a:ea typeface="迷你简准圆" panose="03000509000000000000" pitchFamily="65" charset="-122"/>
                  <a:cs typeface="+mn-cs"/>
                </a:rPr>
                <a:t>Title text added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39443" y="1489845"/>
            <a:ext cx="1803400" cy="2131819"/>
            <a:chOff x="2139443" y="1489845"/>
            <a:chExt cx="1803400" cy="213181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152423">
              <a:off x="1975233" y="1654055"/>
              <a:ext cx="2131819" cy="18034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624229" y="209800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迷你简准圆" panose="03000509000000000000" pitchFamily="65" charset="-122"/>
                  <a:cs typeface="+mn-cs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迷你简准圆" panose="03000509000000000000" pitchFamily="65" charset="-122"/>
                <a:cs typeface="+mn-cs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21960" y="2607261"/>
            <a:ext cx="5123376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able on a project or computer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print the presentation and make it into e used in a wilder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80" y="2117848"/>
            <a:ext cx="4476779" cy="364783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62106" y="4497946"/>
            <a:ext cx="7436537" cy="424732"/>
            <a:chOff x="775854" y="4510645"/>
            <a:chExt cx="7436537" cy="424732"/>
          </a:xfrm>
        </p:grpSpPr>
        <p:sp>
          <p:nvSpPr>
            <p:cNvPr id="4" name="矩形 3"/>
            <p:cNvSpPr/>
            <p:nvPr/>
          </p:nvSpPr>
          <p:spPr>
            <a:xfrm>
              <a:off x="2906132" y="4547579"/>
              <a:ext cx="5306259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present a presentation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75854" y="4510645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69722" y="3773543"/>
            <a:ext cx="7138521" cy="424732"/>
            <a:chOff x="775854" y="4510645"/>
            <a:chExt cx="7138521" cy="424732"/>
          </a:xfrm>
        </p:grpSpPr>
        <p:sp>
          <p:nvSpPr>
            <p:cNvPr id="11" name="矩形 10"/>
            <p:cNvSpPr/>
            <p:nvPr/>
          </p:nvSpPr>
          <p:spPr>
            <a:xfrm>
              <a:off x="2906132" y="4547579"/>
              <a:ext cx="5008243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present a presentation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75854" y="4510645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77338" y="3049140"/>
            <a:ext cx="7321841" cy="424732"/>
            <a:chOff x="775854" y="4510645"/>
            <a:chExt cx="7321841" cy="424732"/>
          </a:xfrm>
        </p:grpSpPr>
        <p:sp>
          <p:nvSpPr>
            <p:cNvPr id="14" name="矩形 13"/>
            <p:cNvSpPr/>
            <p:nvPr/>
          </p:nvSpPr>
          <p:spPr>
            <a:xfrm>
              <a:off x="2906132" y="4547579"/>
              <a:ext cx="5191563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present a presentation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75854" y="4510645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84953" y="2324737"/>
            <a:ext cx="7321843" cy="424732"/>
            <a:chOff x="775854" y="4510645"/>
            <a:chExt cx="7321843" cy="424732"/>
          </a:xfrm>
        </p:grpSpPr>
        <p:sp>
          <p:nvSpPr>
            <p:cNvPr id="17" name="矩形 16"/>
            <p:cNvSpPr/>
            <p:nvPr/>
          </p:nvSpPr>
          <p:spPr>
            <a:xfrm>
              <a:off x="2906133" y="4547579"/>
              <a:ext cx="519156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present a presentation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75854" y="4510645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5119" y="5235590"/>
            <a:ext cx="7623149" cy="424732"/>
            <a:chOff x="589242" y="4515869"/>
            <a:chExt cx="7623149" cy="424732"/>
          </a:xfrm>
        </p:grpSpPr>
        <p:sp>
          <p:nvSpPr>
            <p:cNvPr id="20" name="矩形 19"/>
            <p:cNvSpPr/>
            <p:nvPr/>
          </p:nvSpPr>
          <p:spPr>
            <a:xfrm>
              <a:off x="2906132" y="4547579"/>
              <a:ext cx="5306259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present a presentation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89242" y="451586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70" y="2273139"/>
            <a:ext cx="2827660" cy="303244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810500" y="2060215"/>
            <a:ext cx="3293010" cy="962022"/>
            <a:chOff x="7325360" y="2384859"/>
            <a:chExt cx="3293010" cy="962022"/>
          </a:xfrm>
        </p:grpSpPr>
        <p:sp>
          <p:nvSpPr>
            <p:cNvPr id="4" name="矩形 3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10500" y="3282770"/>
            <a:ext cx="3293010" cy="962022"/>
            <a:chOff x="7325360" y="2384859"/>
            <a:chExt cx="3293010" cy="962022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10500" y="4505326"/>
            <a:ext cx="3293010" cy="962022"/>
            <a:chOff x="7325360" y="2384859"/>
            <a:chExt cx="3293010" cy="962022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30300" y="2060215"/>
            <a:ext cx="3293010" cy="962022"/>
            <a:chOff x="7325360" y="2384859"/>
            <a:chExt cx="3293010" cy="962022"/>
          </a:xfrm>
        </p:grpSpPr>
        <p:sp>
          <p:nvSpPr>
            <p:cNvPr id="16" name="矩形 15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376396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30300" y="3282770"/>
            <a:ext cx="3293010" cy="962022"/>
            <a:chOff x="7325360" y="2384859"/>
            <a:chExt cx="3293010" cy="962022"/>
          </a:xfrm>
        </p:grpSpPr>
        <p:sp>
          <p:nvSpPr>
            <p:cNvPr id="19" name="矩形 18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376396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30300" y="4505326"/>
            <a:ext cx="3293010" cy="962022"/>
            <a:chOff x="7325360" y="2384859"/>
            <a:chExt cx="3293010" cy="962022"/>
          </a:xfrm>
        </p:grpSpPr>
        <p:sp>
          <p:nvSpPr>
            <p:cNvPr id="22" name="矩形 21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376396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53532" y="2248901"/>
            <a:ext cx="3293010" cy="962022"/>
            <a:chOff x="7325360" y="2384859"/>
            <a:chExt cx="3293010" cy="962022"/>
          </a:xfrm>
        </p:grpSpPr>
        <p:sp>
          <p:nvSpPr>
            <p:cNvPr id="7" name="矩形 6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06104" y="2248901"/>
            <a:ext cx="3293010" cy="962022"/>
            <a:chOff x="7325360" y="2384859"/>
            <a:chExt cx="3293010" cy="962022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53532" y="4211753"/>
            <a:ext cx="3293010" cy="962022"/>
            <a:chOff x="7325360" y="2384859"/>
            <a:chExt cx="3293010" cy="962022"/>
          </a:xfrm>
        </p:grpSpPr>
        <p:sp>
          <p:nvSpPr>
            <p:cNvPr id="16" name="矩形 15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06104" y="4211753"/>
            <a:ext cx="3293010" cy="962022"/>
            <a:chOff x="7325360" y="2384859"/>
            <a:chExt cx="3293010" cy="962022"/>
          </a:xfrm>
        </p:grpSpPr>
        <p:sp>
          <p:nvSpPr>
            <p:cNvPr id="19" name="矩形 18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84494" y="2169886"/>
            <a:ext cx="1150658" cy="1088572"/>
            <a:chOff x="1084494" y="2169886"/>
            <a:chExt cx="1150658" cy="10885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494" y="2169886"/>
              <a:ext cx="1150658" cy="108857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351466" y="2412906"/>
              <a:ext cx="611542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3C3C3B"/>
                  </a:solidFill>
                  <a:ea typeface="迷你简准圆" panose="03000509000000000000" pitchFamily="65" charset="-122"/>
                </a:rPr>
                <a:t>01</a:t>
              </a:r>
              <a:endParaRPr lang="zh-CN" altLang="en-US" sz="2800" b="1" dirty="0">
                <a:solidFill>
                  <a:srgbClr val="3C3C3B"/>
                </a:solidFill>
                <a:ea typeface="迷你简准圆" panose="03000509000000000000" pitchFamily="65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84494" y="4136572"/>
            <a:ext cx="1150658" cy="1088572"/>
            <a:chOff x="1084494" y="4136572"/>
            <a:chExt cx="1150658" cy="108857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494" y="4136572"/>
              <a:ext cx="1150658" cy="1088572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351466" y="4376159"/>
              <a:ext cx="611542" cy="5618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3C3C3B"/>
                  </a:solidFill>
                  <a:ea typeface="迷你简准圆" panose="03000509000000000000" pitchFamily="65" charset="-122"/>
                </a:rPr>
                <a:t>03</a:t>
              </a:r>
              <a:endParaRPr lang="zh-CN" altLang="en-US" sz="2800" b="1" dirty="0">
                <a:solidFill>
                  <a:srgbClr val="3C3C3B"/>
                </a:solidFill>
                <a:ea typeface="迷你简准圆" panose="03000509000000000000" pitchFamily="65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37066" y="2169886"/>
            <a:ext cx="1150658" cy="1088572"/>
            <a:chOff x="6237066" y="2169886"/>
            <a:chExt cx="1150658" cy="10885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7066" y="2169886"/>
              <a:ext cx="1150658" cy="1088572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6491568" y="2412906"/>
              <a:ext cx="611542" cy="5618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3C3C3B"/>
                  </a:solidFill>
                  <a:ea typeface="迷你简准圆" panose="03000509000000000000" pitchFamily="65" charset="-122"/>
                </a:rPr>
                <a:t>02</a:t>
              </a:r>
              <a:endParaRPr lang="zh-CN" altLang="en-US" sz="2800" b="1" dirty="0">
                <a:solidFill>
                  <a:srgbClr val="3C3C3B"/>
                </a:solidFill>
                <a:ea typeface="迷你简准圆" panose="03000509000000000000" pitchFamily="65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37066" y="4136572"/>
            <a:ext cx="1150658" cy="1088572"/>
            <a:chOff x="6237066" y="4136572"/>
            <a:chExt cx="1150658" cy="108857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7066" y="4136572"/>
              <a:ext cx="1150658" cy="1088572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6491568" y="4376159"/>
              <a:ext cx="611542" cy="5618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3C3C3B"/>
                  </a:solidFill>
                  <a:ea typeface="迷你简准圆" panose="03000509000000000000" pitchFamily="65" charset="-122"/>
                </a:rPr>
                <a:t>04</a:t>
              </a:r>
              <a:endParaRPr lang="zh-CN" altLang="en-US" sz="2800" b="1" dirty="0">
                <a:solidFill>
                  <a:srgbClr val="3C3C3B"/>
                </a:solidFill>
                <a:ea typeface="迷你简准圆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2032667"/>
            <a:ext cx="2692400" cy="338639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10500" y="2221943"/>
            <a:ext cx="3293010" cy="962022"/>
            <a:chOff x="7325360" y="2384859"/>
            <a:chExt cx="3293010" cy="962022"/>
          </a:xfrm>
        </p:grpSpPr>
        <p:sp>
          <p:nvSpPr>
            <p:cNvPr id="11" name="矩形 10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10500" y="4155674"/>
            <a:ext cx="3293010" cy="962022"/>
            <a:chOff x="7325360" y="2384859"/>
            <a:chExt cx="3293010" cy="962022"/>
          </a:xfrm>
        </p:grpSpPr>
        <p:sp>
          <p:nvSpPr>
            <p:cNvPr id="14" name="矩形 13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30300" y="2221943"/>
            <a:ext cx="3293010" cy="962022"/>
            <a:chOff x="7325360" y="2384859"/>
            <a:chExt cx="3293010" cy="962022"/>
          </a:xfrm>
        </p:grpSpPr>
        <p:sp>
          <p:nvSpPr>
            <p:cNvPr id="17" name="矩形 16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376396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30300" y="4155674"/>
            <a:ext cx="3293010" cy="962022"/>
            <a:chOff x="7325360" y="2384859"/>
            <a:chExt cx="3293010" cy="962022"/>
          </a:xfrm>
        </p:grpSpPr>
        <p:sp>
          <p:nvSpPr>
            <p:cNvPr id="20" name="矩形 19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376396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42" y="2311399"/>
            <a:ext cx="2736316" cy="10886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2" y="2311399"/>
            <a:ext cx="2736316" cy="10886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842" y="2311399"/>
            <a:ext cx="2736316" cy="108866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25842" y="3719324"/>
            <a:ext cx="2736316" cy="13672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3C3C3B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Users can present on a projector or computer or print out a presentation To make a presentation Users can present on a projector or computer Or they can print the presentation to make a presentation</a:t>
            </a:r>
          </a:p>
        </p:txBody>
      </p:sp>
      <p:sp>
        <p:nvSpPr>
          <p:cNvPr id="7" name="矩形 6"/>
          <p:cNvSpPr/>
          <p:nvPr/>
        </p:nvSpPr>
        <p:spPr>
          <a:xfrm>
            <a:off x="1785145" y="2630663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Title text added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5133284" y="2630663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Title text added</a:t>
            </a:r>
          </a:p>
        </p:txBody>
      </p:sp>
      <p:sp>
        <p:nvSpPr>
          <p:cNvPr id="12" name="矩形 11"/>
          <p:cNvSpPr/>
          <p:nvPr/>
        </p:nvSpPr>
        <p:spPr>
          <a:xfrm>
            <a:off x="8409884" y="2630663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Title text added</a:t>
            </a:r>
          </a:p>
        </p:txBody>
      </p:sp>
      <p:sp>
        <p:nvSpPr>
          <p:cNvPr id="13" name="矩形 12"/>
          <p:cNvSpPr/>
          <p:nvPr/>
        </p:nvSpPr>
        <p:spPr>
          <a:xfrm>
            <a:off x="4727842" y="3719324"/>
            <a:ext cx="2736316" cy="13672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3C3C3B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Users can present on a projector or computer or print out a presentation To make a presentation Users can present on a projector or computer Or they can print the presentation to make a presentation</a:t>
            </a:r>
          </a:p>
        </p:txBody>
      </p:sp>
      <p:sp>
        <p:nvSpPr>
          <p:cNvPr id="14" name="矩形 13"/>
          <p:cNvSpPr/>
          <p:nvPr/>
        </p:nvSpPr>
        <p:spPr>
          <a:xfrm>
            <a:off x="8029842" y="3719324"/>
            <a:ext cx="2736316" cy="13672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3C3C3B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Users can present on a projector or computer or print out a presentation To make a presentation Users can present on a projector or computer Or they can print the presentation to make a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871148" y="511466"/>
            <a:ext cx="244971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latin typeface="迷你简准圆" panose="03000509000000000000" pitchFamily="65" charset="-122"/>
                <a:ea typeface="迷你简准圆" panose="03000509000000000000" pitchFamily="65" charset="-122"/>
              </a:rPr>
              <a:t>CONTENTS</a:t>
            </a:r>
            <a:endParaRPr lang="zh-CN" altLang="en-US" sz="4000" dirty="0">
              <a:latin typeface="迷你简准圆" panose="03000509000000000000" pitchFamily="65" charset="-122"/>
              <a:ea typeface="迷你简准圆" panose="03000509000000000000" pitchFamily="65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30977" y="1938470"/>
            <a:ext cx="2005851" cy="3344730"/>
            <a:chOff x="1530977" y="1938470"/>
            <a:chExt cx="2005851" cy="334473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977" y="1938470"/>
              <a:ext cx="2005851" cy="334473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068807" y="2527303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ea typeface="迷你简准圆" panose="03000509000000000000" pitchFamily="65" charset="-122"/>
                </a:rPr>
                <a:t>01</a:t>
              </a:r>
              <a:endParaRPr lang="zh-CN" altLang="en-US" sz="3600" dirty="0">
                <a:ea typeface="迷你简准圆" panose="03000509000000000000" pitchFamily="65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21251442">
              <a:off x="1828964" y="4530943"/>
              <a:ext cx="1690709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22810" y="1938470"/>
            <a:ext cx="2005851" cy="3344730"/>
            <a:chOff x="3922810" y="1938470"/>
            <a:chExt cx="2005851" cy="33447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810" y="1938470"/>
              <a:ext cx="2005851" cy="33447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501552" y="2527303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ea typeface="迷你简准圆" panose="03000509000000000000" pitchFamily="65" charset="-122"/>
                </a:rPr>
                <a:t>02</a:t>
              </a:r>
              <a:endParaRPr lang="zh-CN" altLang="en-US" sz="3600" dirty="0">
                <a:ea typeface="迷你简准圆" panose="03000509000000000000" pitchFamily="65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21251442">
              <a:off x="4220798" y="4530944"/>
              <a:ext cx="1690709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14643" y="1938470"/>
            <a:ext cx="2005851" cy="3344730"/>
            <a:chOff x="6314643" y="1938470"/>
            <a:chExt cx="2005851" cy="33447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4643" y="1938470"/>
              <a:ext cx="2005851" cy="334473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860289" y="2527303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ea typeface="迷你简准圆" panose="03000509000000000000" pitchFamily="65" charset="-122"/>
                </a:rPr>
                <a:t>03</a:t>
              </a:r>
              <a:endParaRPr lang="zh-CN" altLang="en-US" sz="3600" dirty="0">
                <a:ea typeface="迷你简准圆" panose="03000509000000000000" pitchFamily="65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1251442">
              <a:off x="6612632" y="4530945"/>
              <a:ext cx="1690709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06477" y="1938470"/>
            <a:ext cx="2005851" cy="3344730"/>
            <a:chOff x="8706477" y="1938470"/>
            <a:chExt cx="2005851" cy="33447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6477" y="1938470"/>
              <a:ext cx="2005851" cy="334473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281371" y="2527303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ea typeface="迷你简准圆" panose="03000509000000000000" pitchFamily="65" charset="-122"/>
                </a:rPr>
                <a:t>04</a:t>
              </a:r>
              <a:endParaRPr lang="zh-CN" altLang="en-US" sz="3600" dirty="0">
                <a:ea typeface="迷你简准圆" panose="03000509000000000000" pitchFamily="65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1251442">
              <a:off x="9004466" y="4530946"/>
              <a:ext cx="1690709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41142" y="3573920"/>
            <a:ext cx="7301964" cy="1404480"/>
            <a:chOff x="3041142" y="3573920"/>
            <a:chExt cx="7301964" cy="14044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1142" y="3573920"/>
              <a:ext cx="7301964" cy="140448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177981">
              <a:off x="4611384" y="3884896"/>
              <a:ext cx="2741688" cy="552576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迷你简准圆" panose="03000509000000000000" pitchFamily="65" charset="-122"/>
                  <a:ea typeface="迷你简准圆" panose="03000509000000000000" pitchFamily="65" charset="-122"/>
                  <a:cs typeface="+mn-cs"/>
                </a:rPr>
                <a:t>Title text added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39443" y="1489845"/>
            <a:ext cx="1803400" cy="2131819"/>
            <a:chOff x="2139443" y="1489845"/>
            <a:chExt cx="1803400" cy="213181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152423">
              <a:off x="1975233" y="1654055"/>
              <a:ext cx="2131819" cy="18034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624229" y="209800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迷你简准圆" panose="03000509000000000000" pitchFamily="65" charset="-122"/>
                  <a:cs typeface="+mn-cs"/>
                </a:rPr>
                <a:t>04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迷你简准圆" panose="03000509000000000000" pitchFamily="65" charset="-122"/>
                <a:cs typeface="+mn-cs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21960" y="2607261"/>
            <a:ext cx="5123376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able on a project or computer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print the presentation and make it into e used in a wilder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b="16125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4" b="15954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 b="15982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 b="1577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81800" y="4183969"/>
            <a:ext cx="2241974" cy="1220554"/>
            <a:chOff x="7850878" y="2384859"/>
            <a:chExt cx="2241974" cy="1220554"/>
          </a:xfrm>
        </p:grpSpPr>
        <p:sp>
          <p:nvSpPr>
            <p:cNvPr id="13" name="矩形 12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55665" y="4183969"/>
            <a:ext cx="2241974" cy="1220554"/>
            <a:chOff x="7850878" y="2384859"/>
            <a:chExt cx="2241974" cy="1220554"/>
          </a:xfrm>
        </p:grpSpPr>
        <p:sp>
          <p:nvSpPr>
            <p:cNvPr id="16" name="矩形 15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29532" y="4183969"/>
            <a:ext cx="2241974" cy="1220554"/>
            <a:chOff x="7850878" y="2384859"/>
            <a:chExt cx="2241974" cy="1220554"/>
          </a:xfrm>
        </p:grpSpPr>
        <p:sp>
          <p:nvSpPr>
            <p:cNvPr id="19" name="矩形 18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03399" y="4183969"/>
            <a:ext cx="2241974" cy="1220554"/>
            <a:chOff x="7850878" y="2384859"/>
            <a:chExt cx="2241974" cy="1220554"/>
          </a:xfrm>
        </p:grpSpPr>
        <p:sp>
          <p:nvSpPr>
            <p:cNvPr id="22" name="矩形 21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pic>
        <p:nvPicPr>
          <p:cNvPr id="28" name="图片占位符 2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r="10808"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10837"/>
          <a:stretch>
            <a:fillRect/>
          </a:stretch>
        </p:blipFill>
        <p:spPr/>
      </p:pic>
      <p:pic>
        <p:nvPicPr>
          <p:cNvPr id="30" name="图片占位符 29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10837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r="1080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38907" y="4349069"/>
            <a:ext cx="2241974" cy="1220554"/>
            <a:chOff x="7850878" y="2384859"/>
            <a:chExt cx="2241974" cy="1220554"/>
          </a:xfrm>
        </p:grpSpPr>
        <p:sp>
          <p:nvSpPr>
            <p:cNvPr id="21" name="矩形 20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74221" y="4349069"/>
            <a:ext cx="2241974" cy="1220554"/>
            <a:chOff x="7850878" y="2384859"/>
            <a:chExt cx="2241974" cy="1220554"/>
          </a:xfrm>
        </p:grpSpPr>
        <p:sp>
          <p:nvSpPr>
            <p:cNvPr id="24" name="矩形 23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109533" y="4349069"/>
            <a:ext cx="2241974" cy="1220554"/>
            <a:chOff x="7850878" y="2384859"/>
            <a:chExt cx="2241974" cy="1220554"/>
          </a:xfrm>
        </p:grpSpPr>
        <p:sp>
          <p:nvSpPr>
            <p:cNvPr id="27" name="矩形 26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pic>
        <p:nvPicPr>
          <p:cNvPr id="32" name="图片占位符 3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r="17290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7320"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732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30475" y="1955475"/>
            <a:ext cx="1811338" cy="1479086"/>
            <a:chOff x="7325360" y="2384859"/>
            <a:chExt cx="1811338" cy="1479086"/>
          </a:xfrm>
        </p:grpSpPr>
        <p:sp>
          <p:nvSpPr>
            <p:cNvPr id="9" name="矩形 8"/>
            <p:cNvSpPr/>
            <p:nvPr/>
          </p:nvSpPr>
          <p:spPr>
            <a:xfrm>
              <a:off x="7325360" y="2737483"/>
              <a:ext cx="1811338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25360" y="2384859"/>
              <a:ext cx="160020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Text add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30475" y="4174800"/>
            <a:ext cx="1811338" cy="1479086"/>
            <a:chOff x="7325360" y="2384859"/>
            <a:chExt cx="1811338" cy="1479086"/>
          </a:xfrm>
        </p:grpSpPr>
        <p:sp>
          <p:nvSpPr>
            <p:cNvPr id="15" name="矩形 14"/>
            <p:cNvSpPr/>
            <p:nvPr/>
          </p:nvSpPr>
          <p:spPr>
            <a:xfrm>
              <a:off x="7325360" y="2737483"/>
              <a:ext cx="1811338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25360" y="2384859"/>
              <a:ext cx="160020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Text add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58907" y="1955475"/>
            <a:ext cx="1811338" cy="1479086"/>
            <a:chOff x="7325360" y="2384859"/>
            <a:chExt cx="1811338" cy="1479086"/>
          </a:xfrm>
        </p:grpSpPr>
        <p:sp>
          <p:nvSpPr>
            <p:cNvPr id="18" name="矩形 17"/>
            <p:cNvSpPr/>
            <p:nvPr/>
          </p:nvSpPr>
          <p:spPr>
            <a:xfrm>
              <a:off x="7325360" y="2737483"/>
              <a:ext cx="1811338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325360" y="2384859"/>
              <a:ext cx="160020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Text add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58907" y="4174800"/>
            <a:ext cx="1811338" cy="1479086"/>
            <a:chOff x="7325360" y="2384859"/>
            <a:chExt cx="1811338" cy="1479086"/>
          </a:xfrm>
        </p:grpSpPr>
        <p:sp>
          <p:nvSpPr>
            <p:cNvPr id="21" name="矩形 20"/>
            <p:cNvSpPr/>
            <p:nvPr/>
          </p:nvSpPr>
          <p:spPr>
            <a:xfrm>
              <a:off x="7325360" y="2737483"/>
              <a:ext cx="1811338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325360" y="2384859"/>
              <a:ext cx="160020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Text add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556750" y="1955475"/>
            <a:ext cx="1811338" cy="1479086"/>
            <a:chOff x="7325360" y="2384859"/>
            <a:chExt cx="1811338" cy="1479086"/>
          </a:xfrm>
        </p:grpSpPr>
        <p:sp>
          <p:nvSpPr>
            <p:cNvPr id="24" name="矩形 23"/>
            <p:cNvSpPr/>
            <p:nvPr/>
          </p:nvSpPr>
          <p:spPr>
            <a:xfrm>
              <a:off x="7325360" y="2737483"/>
              <a:ext cx="1811338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325360" y="2384859"/>
              <a:ext cx="160020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Text add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56750" y="4174800"/>
            <a:ext cx="1811338" cy="1479086"/>
            <a:chOff x="7325360" y="2384859"/>
            <a:chExt cx="1811338" cy="1479086"/>
          </a:xfrm>
        </p:grpSpPr>
        <p:sp>
          <p:nvSpPr>
            <p:cNvPr id="27" name="矩形 26"/>
            <p:cNvSpPr/>
            <p:nvPr/>
          </p:nvSpPr>
          <p:spPr>
            <a:xfrm>
              <a:off x="7325360" y="2737483"/>
              <a:ext cx="1811338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325360" y="2384859"/>
              <a:ext cx="1600200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Text add</a:t>
              </a:r>
            </a:p>
          </p:txBody>
        </p:sp>
      </p:grpSp>
      <p:pic>
        <p:nvPicPr>
          <p:cNvPr id="35" name="图片占位符 3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7248"/>
          <a:stretch>
            <a:fillRect/>
          </a:stretch>
        </p:blipFill>
        <p:spPr/>
      </p:pic>
      <p:pic>
        <p:nvPicPr>
          <p:cNvPr id="38" name="图片占位符 3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r="17278"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r="17278"/>
          <a:stretch>
            <a:fillRect/>
          </a:stretch>
        </p:blipFill>
        <p:spPr/>
      </p:pic>
      <p:pic>
        <p:nvPicPr>
          <p:cNvPr id="39" name="图片占位符 38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r="13813"/>
          <a:stretch>
            <a:fillRect/>
          </a:stretch>
        </p:blipFill>
        <p:spPr/>
      </p:pic>
      <p:pic>
        <p:nvPicPr>
          <p:cNvPr id="37" name="图片占位符 36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0" r="22430"/>
          <a:stretch>
            <a:fillRect/>
          </a:stretch>
        </p:blipFill>
        <p:spPr/>
      </p:pic>
      <p:pic>
        <p:nvPicPr>
          <p:cNvPr id="40" name="图片占位符 39"/>
          <p:cNvPicPr>
            <a:picLocks noGrp="1" noChangeAspect="1"/>
          </p:cNvPicPr>
          <p:nvPr>
            <p:ph type="pic" sz="quarter" idx="1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r="1727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527" y="791028"/>
            <a:ext cx="4368946" cy="52759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084" y="1110637"/>
            <a:ext cx="788395" cy="13876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36657">
            <a:off x="8869801" y="978888"/>
            <a:ext cx="990643" cy="14797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856" y="3562576"/>
            <a:ext cx="368119" cy="1257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347" y="4165600"/>
            <a:ext cx="1352512" cy="14659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09489" y="2579336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latin typeface="迷你简准圆" panose="03000509000000000000" pitchFamily="65" charset="-122"/>
                <a:ea typeface="迷你简准圆" panose="03000509000000000000" pitchFamily="65" charset="-122"/>
              </a:rPr>
              <a:t>THANK YOU</a:t>
            </a:r>
            <a:endParaRPr lang="zh-CN" altLang="en-US" sz="3600" dirty="0">
              <a:latin typeface="迷你简准圆" panose="03000509000000000000" pitchFamily="65" charset="-122"/>
              <a:ea typeface="迷你简准圆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41142" y="3573920"/>
            <a:ext cx="7301964" cy="1404480"/>
            <a:chOff x="3041142" y="3573920"/>
            <a:chExt cx="7301964" cy="14044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1142" y="3573920"/>
              <a:ext cx="7301964" cy="140448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177981">
              <a:off x="4611384" y="3884896"/>
              <a:ext cx="2741688" cy="552576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39443" y="1489845"/>
            <a:ext cx="1803400" cy="2131819"/>
            <a:chOff x="2139443" y="1489845"/>
            <a:chExt cx="1803400" cy="213181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152423">
              <a:off x="1975233" y="1654055"/>
              <a:ext cx="2131819" cy="18034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624229" y="209800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dirty="0">
                  <a:ea typeface="迷你简准圆" panose="03000509000000000000" pitchFamily="65" charset="-122"/>
                </a:rPr>
                <a:t>01</a:t>
              </a:r>
              <a:endParaRPr lang="zh-CN" altLang="en-US" sz="4400" dirty="0">
                <a:ea typeface="迷你简准圆" panose="03000509000000000000" pitchFamily="65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21960" y="2607261"/>
            <a:ext cx="5123376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able on a project or computer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print the presentation and make it into e used in a wilder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111250" y="2355849"/>
            <a:ext cx="3136900" cy="3170967"/>
            <a:chOff x="1111250" y="2355849"/>
            <a:chExt cx="3136900" cy="31709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250" y="2355849"/>
              <a:ext cx="3136900" cy="3170967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347932" y="2516854"/>
              <a:ext cx="2663536" cy="1220554"/>
              <a:chOff x="7325360" y="2384859"/>
              <a:chExt cx="2663536" cy="122055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7325360" y="2737483"/>
                <a:ext cx="2663536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325360" y="238485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27550" y="2355849"/>
            <a:ext cx="3136900" cy="3170967"/>
            <a:chOff x="4527550" y="2355849"/>
            <a:chExt cx="3136900" cy="317096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7550" y="2355849"/>
              <a:ext cx="3136900" cy="3170967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4764232" y="2516854"/>
              <a:ext cx="2663536" cy="1220554"/>
              <a:chOff x="7325360" y="2384859"/>
              <a:chExt cx="2663536" cy="122055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7325360" y="2737483"/>
                <a:ext cx="2663536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25360" y="238485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rPr>
                  <a:t>Title text added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943850" y="2355849"/>
            <a:ext cx="3136900" cy="3170967"/>
            <a:chOff x="7943850" y="2355849"/>
            <a:chExt cx="3136900" cy="317096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50" y="2355849"/>
              <a:ext cx="3136900" cy="3170967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8162060" y="2516854"/>
              <a:ext cx="2663536" cy="1220554"/>
              <a:chOff x="7325360" y="2384859"/>
              <a:chExt cx="2663536" cy="122055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7325360" y="2737483"/>
                <a:ext cx="2663536" cy="8679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rgbClr val="3C3C3B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rPr>
                  <a:t>Users can present on a projector or computer or print out a presentation to make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325360" y="2384859"/>
                <a:ext cx="2241974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rgbClr val="3C3C3B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rPr>
                  <a:t>Title text added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65" y="2252928"/>
            <a:ext cx="1212510" cy="13911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633" y="2152386"/>
            <a:ext cx="1484734" cy="15922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825" y="2230967"/>
            <a:ext cx="1421700" cy="1435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575" y="2698212"/>
            <a:ext cx="888657" cy="590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767" y="2698212"/>
            <a:ext cx="888657" cy="5900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785145" y="4107769"/>
            <a:ext cx="2241974" cy="1220554"/>
            <a:chOff x="7850878" y="2384859"/>
            <a:chExt cx="2241974" cy="1220554"/>
          </a:xfrm>
        </p:grpSpPr>
        <p:sp>
          <p:nvSpPr>
            <p:cNvPr id="8" name="矩形 7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75013" y="4107769"/>
            <a:ext cx="2241974" cy="1220554"/>
            <a:chOff x="7850878" y="2384859"/>
            <a:chExt cx="2241974" cy="1220554"/>
          </a:xfrm>
        </p:grpSpPr>
        <p:sp>
          <p:nvSpPr>
            <p:cNvPr id="14" name="矩形 13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39688" y="4107769"/>
            <a:ext cx="2241974" cy="1220554"/>
            <a:chOff x="7850878" y="2384859"/>
            <a:chExt cx="2241974" cy="1220554"/>
          </a:xfrm>
        </p:grpSpPr>
        <p:sp>
          <p:nvSpPr>
            <p:cNvPr id="17" name="矩形 16"/>
            <p:cNvSpPr/>
            <p:nvPr/>
          </p:nvSpPr>
          <p:spPr>
            <a:xfrm>
              <a:off x="7850878" y="2737483"/>
              <a:ext cx="22419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make a presentation on a projector or computer or print out a presentation to make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850878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60406" y="2753655"/>
            <a:ext cx="2224094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3C3C3B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Users can present on a projector or computer or print out a presentation to make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22958" y="3789363"/>
            <a:ext cx="2914092" cy="2084845"/>
            <a:chOff x="1422958" y="3789363"/>
            <a:chExt cx="2914092" cy="208484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2958" y="3789363"/>
              <a:ext cx="2914092" cy="208484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990072" y="4452321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38954" y="2746940"/>
            <a:ext cx="2914092" cy="2084845"/>
            <a:chOff x="4638954" y="2746940"/>
            <a:chExt cx="2914092" cy="20848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8954" y="2746940"/>
              <a:ext cx="2914092" cy="208484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975013" y="3439182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54950" y="1704517"/>
            <a:ext cx="2914092" cy="2084845"/>
            <a:chOff x="7854950" y="1704517"/>
            <a:chExt cx="2914092" cy="208484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4950" y="1704517"/>
              <a:ext cx="2914092" cy="208484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273626" y="2360307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4638954" y="4831785"/>
            <a:ext cx="2224094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3C3C3B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Users can present on a projector or computer or print out a presentation to make</a:t>
            </a:r>
          </a:p>
        </p:txBody>
      </p:sp>
      <p:sp>
        <p:nvSpPr>
          <p:cNvPr id="14" name="矩形 13"/>
          <p:cNvSpPr/>
          <p:nvPr/>
        </p:nvSpPr>
        <p:spPr>
          <a:xfrm>
            <a:off x="7927205" y="3863914"/>
            <a:ext cx="2224094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3C3C3B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rPr>
              <a:t>Users can present on a projector or computer or print out a presentation to make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006" y="3919610"/>
            <a:ext cx="1785257" cy="18020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063" y="1865981"/>
            <a:ext cx="2540000" cy="25639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948" y="3489039"/>
            <a:ext cx="1346045" cy="135873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721600" y="1984015"/>
            <a:ext cx="3293010" cy="962022"/>
            <a:chOff x="7325360" y="2384859"/>
            <a:chExt cx="3293010" cy="962022"/>
          </a:xfrm>
        </p:grpSpPr>
        <p:sp>
          <p:nvSpPr>
            <p:cNvPr id="7" name="矩形 6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18063" y="5029203"/>
            <a:ext cx="3695700" cy="962022"/>
            <a:chOff x="7325360" y="2384859"/>
            <a:chExt cx="3695700" cy="962022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369570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46206" y="2336639"/>
            <a:ext cx="2528894" cy="1202857"/>
            <a:chOff x="7325360" y="2384859"/>
            <a:chExt cx="2528894" cy="1202857"/>
          </a:xfrm>
        </p:grpSpPr>
        <p:sp>
          <p:nvSpPr>
            <p:cNvPr id="16" name="矩形 15"/>
            <p:cNvSpPr/>
            <p:nvPr/>
          </p:nvSpPr>
          <p:spPr>
            <a:xfrm>
              <a:off x="7325360" y="2737483"/>
              <a:ext cx="2528894" cy="8502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create a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214" y="1750785"/>
            <a:ext cx="3705572" cy="338908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658100" y="2786517"/>
            <a:ext cx="3293010" cy="962022"/>
            <a:chOff x="7325360" y="2384859"/>
            <a:chExt cx="3293010" cy="962022"/>
          </a:xfrm>
        </p:grpSpPr>
        <p:sp>
          <p:nvSpPr>
            <p:cNvPr id="4" name="矩形 3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4765" y="310020"/>
            <a:ext cx="4982735" cy="958393"/>
            <a:chOff x="414765" y="310020"/>
            <a:chExt cx="4982735" cy="95839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765" y="310020"/>
              <a:ext cx="4982735" cy="95839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177981">
              <a:off x="1456791" y="46889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3899000"/>
            <a:ext cx="3293010" cy="962022"/>
            <a:chOff x="7325360" y="2384859"/>
            <a:chExt cx="3293010" cy="962022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10433" y="5011484"/>
            <a:ext cx="3293010" cy="962022"/>
            <a:chOff x="7325360" y="2384859"/>
            <a:chExt cx="3293010" cy="962022"/>
          </a:xfrm>
        </p:grpSpPr>
        <p:sp>
          <p:nvSpPr>
            <p:cNvPr id="17" name="矩形 16"/>
            <p:cNvSpPr/>
            <p:nvPr/>
          </p:nvSpPr>
          <p:spPr>
            <a:xfrm>
              <a:off x="7325360" y="2737483"/>
              <a:ext cx="329301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Title text added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192" y="2007058"/>
            <a:ext cx="2627105" cy="2068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41142" y="3573920"/>
            <a:ext cx="7301964" cy="1404480"/>
            <a:chOff x="3041142" y="3573920"/>
            <a:chExt cx="7301964" cy="14044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1142" y="3573920"/>
              <a:ext cx="7301964" cy="140448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 rot="177981">
              <a:off x="4611384" y="3884896"/>
              <a:ext cx="2741688" cy="552576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迷你简准圆" panose="03000509000000000000" pitchFamily="65" charset="-122"/>
                  <a:ea typeface="迷你简准圆" panose="03000509000000000000" pitchFamily="65" charset="-122"/>
                  <a:cs typeface="+mn-cs"/>
                </a:rPr>
                <a:t>Title text added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39443" y="1489845"/>
            <a:ext cx="1803400" cy="2131819"/>
            <a:chOff x="2139443" y="1489845"/>
            <a:chExt cx="1803400" cy="213181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152423">
              <a:off x="1975233" y="1654055"/>
              <a:ext cx="2131819" cy="18034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624229" y="2098001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迷你简准圆" panose="03000509000000000000" pitchFamily="65" charset="-122"/>
                  <a:cs typeface="+mn-cs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迷你简准圆" panose="03000509000000000000" pitchFamily="65" charset="-122"/>
                <a:cs typeface="+mn-cs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21960" y="2607261"/>
            <a:ext cx="5123376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able on a project or computer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print the presentation and make it into e used in a wilder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</TotalTime>
  <Words>1392</Words>
  <Application>Microsoft Office PowerPoint</Application>
  <PresentationFormat>宽屏</PresentationFormat>
  <Paragraphs>196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迷你简准圆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keywords>https:/www.freeppt7.com</cp:keywords>
  <cp:lastModifiedBy>宇 之灵</cp:lastModifiedBy>
  <cp:revision>17</cp:revision>
  <dcterms:created xsi:type="dcterms:W3CDTF">2017-07-17T14:04:00Z</dcterms:created>
  <dcterms:modified xsi:type="dcterms:W3CDTF">2019-11-30T12:40:53Z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