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0" r:id="rId5"/>
    <p:sldId id="266" r:id="rId6"/>
    <p:sldId id="273" r:id="rId7"/>
    <p:sldId id="271" r:id="rId8"/>
    <p:sldId id="263" r:id="rId9"/>
    <p:sldId id="275" r:id="rId10"/>
    <p:sldId id="268" r:id="rId11"/>
    <p:sldId id="272" r:id="rId12"/>
    <p:sldId id="262" r:id="rId13"/>
    <p:sldId id="267" r:id="rId14"/>
    <p:sldId id="277" r:id="rId15"/>
    <p:sldId id="269" r:id="rId16"/>
    <p:sldId id="270" r:id="rId17"/>
    <p:sldId id="259" r:id="rId18"/>
    <p:sldId id="279" r:id="rId19"/>
    <p:sldId id="282" r:id="rId20"/>
    <p:sldId id="276" r:id="rId21"/>
    <p:sldId id="265" r:id="rId22"/>
    <p:sldId id="261" r:id="rId23"/>
    <p:sldId id="264" r:id="rId24"/>
    <p:sldId id="274" r:id="rId25"/>
    <p:sldId id="27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A39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90" y="67"/>
      </p:cViewPr>
      <p:guideLst>
        <p:guide orient="horz" pos="16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048" y="72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D112-4EA8-4A27-9514-EC3B8914B998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ED3D-2077-4F39-B229-25E785CFC8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4933-C7DB-449A-A6CC-1E75E94BE690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33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24" y="1120832"/>
            <a:ext cx="7108552" cy="25117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78" y="180911"/>
            <a:ext cx="1097375" cy="938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258" y="512607"/>
            <a:ext cx="1219306" cy="8474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4001" y="3907194"/>
            <a:ext cx="786452" cy="9144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5286" y="3935862"/>
            <a:ext cx="1152244" cy="944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1612" y="258427"/>
            <a:ext cx="914479" cy="7315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711" y="3819733"/>
            <a:ext cx="920576" cy="84132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17724" y="1776596"/>
            <a:ext cx="676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+mn-ea"/>
              </a:rPr>
              <a:t>Hand-painted wind courseware</a:t>
            </a:r>
            <a:r>
              <a:rPr lang="en-US" altLang="zh-CN" sz="3600" b="1" spc="300" dirty="0">
                <a:solidFill>
                  <a:schemeClr val="bg1"/>
                </a:solidFill>
                <a:latin typeface="+mn-ea"/>
              </a:rPr>
              <a:t> ppt</a:t>
            </a:r>
            <a:endParaRPr lang="zh-CN" altLang="en-US" sz="3600" b="1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74365" y="4008685"/>
            <a:ext cx="29952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Teachers:</a:t>
            </a:r>
          </a:p>
        </p:txBody>
      </p:sp>
      <p:pic>
        <p:nvPicPr>
          <p:cNvPr id="32" name="佐藤利奈,大亀あすか - ごはんの練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72607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6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rot="513451">
            <a:off x="1848253" y="1468415"/>
            <a:ext cx="356815" cy="2241531"/>
            <a:chOff x="2192172" y="1372452"/>
            <a:chExt cx="356815" cy="2241531"/>
          </a:xfrm>
        </p:grpSpPr>
        <p:sp>
          <p:nvSpPr>
            <p:cNvPr id="6" name="Freeform 5"/>
            <p:cNvSpPr/>
            <p:nvPr/>
          </p:nvSpPr>
          <p:spPr bwMode="auto">
            <a:xfrm>
              <a:off x="2210470" y="1415910"/>
              <a:ext cx="331655" cy="2198073"/>
            </a:xfrm>
            <a:custGeom>
              <a:avLst/>
              <a:gdLst>
                <a:gd name="T0" fmla="*/ 0 w 54"/>
                <a:gd name="T1" fmla="*/ 3 h 357"/>
                <a:gd name="T2" fmla="*/ 20 w 54"/>
                <a:gd name="T3" fmla="*/ 143 h 357"/>
                <a:gd name="T4" fmla="*/ 41 w 54"/>
                <a:gd name="T5" fmla="*/ 283 h 357"/>
                <a:gd name="T6" fmla="*/ 50 w 54"/>
                <a:gd name="T7" fmla="*/ 354 h 357"/>
                <a:gd name="T8" fmla="*/ 54 w 54"/>
                <a:gd name="T9" fmla="*/ 354 h 357"/>
                <a:gd name="T10" fmla="*/ 34 w 54"/>
                <a:gd name="T11" fmla="*/ 214 h 357"/>
                <a:gd name="T12" fmla="*/ 14 w 54"/>
                <a:gd name="T13" fmla="*/ 74 h 357"/>
                <a:gd name="T14" fmla="*/ 4 w 54"/>
                <a:gd name="T15" fmla="*/ 2 h 357"/>
                <a:gd name="T16" fmla="*/ 2 w 54"/>
                <a:gd name="T17" fmla="*/ 1 h 357"/>
                <a:gd name="T18" fmla="*/ 0 w 54"/>
                <a:gd name="T19" fmla="*/ 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57">
                  <a:moveTo>
                    <a:pt x="0" y="3"/>
                  </a:moveTo>
                  <a:cubicBezTo>
                    <a:pt x="6" y="49"/>
                    <a:pt x="13" y="96"/>
                    <a:pt x="20" y="143"/>
                  </a:cubicBezTo>
                  <a:cubicBezTo>
                    <a:pt x="27" y="189"/>
                    <a:pt x="34" y="236"/>
                    <a:pt x="41" y="283"/>
                  </a:cubicBezTo>
                  <a:cubicBezTo>
                    <a:pt x="44" y="307"/>
                    <a:pt x="47" y="330"/>
                    <a:pt x="50" y="354"/>
                  </a:cubicBezTo>
                  <a:cubicBezTo>
                    <a:pt x="51" y="357"/>
                    <a:pt x="54" y="356"/>
                    <a:pt x="54" y="354"/>
                  </a:cubicBezTo>
                  <a:cubicBezTo>
                    <a:pt x="48" y="307"/>
                    <a:pt x="41" y="260"/>
                    <a:pt x="34" y="214"/>
                  </a:cubicBezTo>
                  <a:cubicBezTo>
                    <a:pt x="27" y="167"/>
                    <a:pt x="20" y="120"/>
                    <a:pt x="14" y="74"/>
                  </a:cubicBezTo>
                  <a:cubicBezTo>
                    <a:pt x="10" y="50"/>
                    <a:pt x="7" y="26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1"/>
                    <a:pt x="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92172" y="1379314"/>
              <a:ext cx="36596" cy="134949"/>
            </a:xfrm>
            <a:custGeom>
              <a:avLst/>
              <a:gdLst>
                <a:gd name="T0" fmla="*/ 3 w 6"/>
                <a:gd name="T1" fmla="*/ 1 h 22"/>
                <a:gd name="T2" fmla="*/ 0 w 6"/>
                <a:gd name="T3" fmla="*/ 19 h 22"/>
                <a:gd name="T4" fmla="*/ 4 w 6"/>
                <a:gd name="T5" fmla="*/ 20 h 22"/>
                <a:gd name="T6" fmla="*/ 6 w 6"/>
                <a:gd name="T7" fmla="*/ 2 h 22"/>
                <a:gd name="T8" fmla="*/ 4 w 6"/>
                <a:gd name="T9" fmla="*/ 0 h 22"/>
                <a:gd name="T10" fmla="*/ 3 w 6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2">
                  <a:moveTo>
                    <a:pt x="3" y="1"/>
                  </a:moveTo>
                  <a:cubicBezTo>
                    <a:pt x="2" y="7"/>
                    <a:pt x="1" y="13"/>
                    <a:pt x="0" y="19"/>
                  </a:cubicBezTo>
                  <a:cubicBezTo>
                    <a:pt x="0" y="22"/>
                    <a:pt x="3" y="22"/>
                    <a:pt x="4" y="20"/>
                  </a:cubicBezTo>
                  <a:cubicBezTo>
                    <a:pt x="4" y="14"/>
                    <a:pt x="6" y="8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05896" y="1372452"/>
              <a:ext cx="91491" cy="141811"/>
            </a:xfrm>
            <a:custGeom>
              <a:avLst/>
              <a:gdLst>
                <a:gd name="T0" fmla="*/ 1 w 15"/>
                <a:gd name="T1" fmla="*/ 2 h 23"/>
                <a:gd name="T2" fmla="*/ 11 w 15"/>
                <a:gd name="T3" fmla="*/ 21 h 23"/>
                <a:gd name="T4" fmla="*/ 13 w 15"/>
                <a:gd name="T5" fmla="*/ 19 h 23"/>
                <a:gd name="T6" fmla="*/ 12 w 15"/>
                <a:gd name="T7" fmla="*/ 17 h 23"/>
                <a:gd name="T8" fmla="*/ 4 w 15"/>
                <a:gd name="T9" fmla="*/ 1 h 23"/>
                <a:gd name="T10" fmla="*/ 2 w 15"/>
                <a:gd name="T11" fmla="*/ 0 h 23"/>
                <a:gd name="T12" fmla="*/ 1 w 15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" y="2"/>
                  </a:moveTo>
                  <a:cubicBezTo>
                    <a:pt x="4" y="8"/>
                    <a:pt x="7" y="15"/>
                    <a:pt x="11" y="21"/>
                  </a:cubicBezTo>
                  <a:cubicBezTo>
                    <a:pt x="12" y="23"/>
                    <a:pt x="15" y="21"/>
                    <a:pt x="13" y="19"/>
                  </a:cubicBezTo>
                  <a:cubicBezTo>
                    <a:pt x="13" y="18"/>
                    <a:pt x="13" y="18"/>
                    <a:pt x="12" y="17"/>
                  </a:cubicBezTo>
                  <a:cubicBezTo>
                    <a:pt x="9" y="12"/>
                    <a:pt x="7" y="6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400314" y="3151953"/>
              <a:ext cx="148673" cy="50320"/>
            </a:xfrm>
            <a:custGeom>
              <a:avLst/>
              <a:gdLst>
                <a:gd name="T0" fmla="*/ 22 w 24"/>
                <a:gd name="T1" fmla="*/ 1 h 8"/>
                <a:gd name="T2" fmla="*/ 2 w 24"/>
                <a:gd name="T3" fmla="*/ 4 h 8"/>
                <a:gd name="T4" fmla="*/ 3 w 24"/>
                <a:gd name="T5" fmla="*/ 7 h 8"/>
                <a:gd name="T6" fmla="*/ 22 w 24"/>
                <a:gd name="T7" fmla="*/ 4 h 8"/>
                <a:gd name="T8" fmla="*/ 22 w 24"/>
                <a:gd name="T9" fmla="*/ 1 h 8"/>
                <a:gd name="T10" fmla="*/ 22 w 24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22" y="1"/>
                  </a:moveTo>
                  <a:cubicBezTo>
                    <a:pt x="15" y="2"/>
                    <a:pt x="9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9" y="6"/>
                    <a:pt x="16" y="5"/>
                    <a:pt x="22" y="4"/>
                  </a:cubicBezTo>
                  <a:cubicBezTo>
                    <a:pt x="24" y="4"/>
                    <a:pt x="24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370580" y="2882055"/>
              <a:ext cx="134949" cy="54895"/>
            </a:xfrm>
            <a:custGeom>
              <a:avLst/>
              <a:gdLst>
                <a:gd name="T0" fmla="*/ 2 w 22"/>
                <a:gd name="T1" fmla="*/ 4 h 9"/>
                <a:gd name="T2" fmla="*/ 3 w 22"/>
                <a:gd name="T3" fmla="*/ 8 h 9"/>
                <a:gd name="T4" fmla="*/ 7 w 22"/>
                <a:gd name="T5" fmla="*/ 6 h 9"/>
                <a:gd name="T6" fmla="*/ 20 w 22"/>
                <a:gd name="T7" fmla="*/ 4 h 9"/>
                <a:gd name="T8" fmla="*/ 20 w 22"/>
                <a:gd name="T9" fmla="*/ 1 h 9"/>
                <a:gd name="T10" fmla="*/ 15 w 22"/>
                <a:gd name="T11" fmla="*/ 1 h 9"/>
                <a:gd name="T12" fmla="*/ 2 w 2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" y="4"/>
                  </a:moveTo>
                  <a:cubicBezTo>
                    <a:pt x="0" y="5"/>
                    <a:pt x="1" y="9"/>
                    <a:pt x="3" y="8"/>
                  </a:cubicBezTo>
                  <a:cubicBezTo>
                    <a:pt x="4" y="7"/>
                    <a:pt x="6" y="7"/>
                    <a:pt x="7" y="6"/>
                  </a:cubicBezTo>
                  <a:cubicBezTo>
                    <a:pt x="11" y="5"/>
                    <a:pt x="16" y="5"/>
                    <a:pt x="20" y="4"/>
                  </a:cubicBezTo>
                  <a:cubicBezTo>
                    <a:pt x="22" y="4"/>
                    <a:pt x="22" y="0"/>
                    <a:pt x="20" y="1"/>
                  </a:cubicBezTo>
                  <a:cubicBezTo>
                    <a:pt x="18" y="1"/>
                    <a:pt x="16" y="1"/>
                    <a:pt x="15" y="1"/>
                  </a:cubicBezTo>
                  <a:cubicBezTo>
                    <a:pt x="10" y="2"/>
                    <a:pt x="6" y="3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2315685" y="2548112"/>
              <a:ext cx="139524" cy="43458"/>
            </a:xfrm>
            <a:custGeom>
              <a:avLst/>
              <a:gdLst>
                <a:gd name="T0" fmla="*/ 3 w 23"/>
                <a:gd name="T1" fmla="*/ 3 h 7"/>
                <a:gd name="T2" fmla="*/ 3 w 23"/>
                <a:gd name="T3" fmla="*/ 6 h 7"/>
                <a:gd name="T4" fmla="*/ 21 w 23"/>
                <a:gd name="T5" fmla="*/ 4 h 7"/>
                <a:gd name="T6" fmla="*/ 20 w 23"/>
                <a:gd name="T7" fmla="*/ 1 h 7"/>
                <a:gd name="T8" fmla="*/ 3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3"/>
                  </a:moveTo>
                  <a:cubicBezTo>
                    <a:pt x="0" y="3"/>
                    <a:pt x="1" y="7"/>
                    <a:pt x="3" y="6"/>
                  </a:cubicBezTo>
                  <a:cubicBezTo>
                    <a:pt x="9" y="6"/>
                    <a:pt x="15" y="5"/>
                    <a:pt x="21" y="4"/>
                  </a:cubicBezTo>
                  <a:cubicBezTo>
                    <a:pt x="23" y="4"/>
                    <a:pt x="23" y="0"/>
                    <a:pt x="20" y="1"/>
                  </a:cubicBezTo>
                  <a:cubicBezTo>
                    <a:pt x="15" y="1"/>
                    <a:pt x="9" y="2"/>
                    <a:pt x="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2290525" y="2223319"/>
              <a:ext cx="141811" cy="41171"/>
            </a:xfrm>
            <a:custGeom>
              <a:avLst/>
              <a:gdLst>
                <a:gd name="T0" fmla="*/ 20 w 23"/>
                <a:gd name="T1" fmla="*/ 0 h 7"/>
                <a:gd name="T2" fmla="*/ 2 w 23"/>
                <a:gd name="T3" fmla="*/ 3 h 7"/>
                <a:gd name="T4" fmla="*/ 2 w 23"/>
                <a:gd name="T5" fmla="*/ 6 h 7"/>
                <a:gd name="T6" fmla="*/ 20 w 23"/>
                <a:gd name="T7" fmla="*/ 4 h 7"/>
                <a:gd name="T8" fmla="*/ 20 w 23"/>
                <a:gd name="T9" fmla="*/ 0 h 7"/>
                <a:gd name="T10" fmla="*/ 20 w 2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">
                  <a:moveTo>
                    <a:pt x="20" y="0"/>
                  </a:moveTo>
                  <a:cubicBezTo>
                    <a:pt x="14" y="1"/>
                    <a:pt x="8" y="2"/>
                    <a:pt x="2" y="3"/>
                  </a:cubicBezTo>
                  <a:cubicBezTo>
                    <a:pt x="0" y="3"/>
                    <a:pt x="0" y="7"/>
                    <a:pt x="2" y="6"/>
                  </a:cubicBezTo>
                  <a:cubicBezTo>
                    <a:pt x="8" y="5"/>
                    <a:pt x="14" y="5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2224194" y="1907675"/>
              <a:ext cx="153248" cy="50320"/>
            </a:xfrm>
            <a:custGeom>
              <a:avLst/>
              <a:gdLst>
                <a:gd name="T0" fmla="*/ 21 w 25"/>
                <a:gd name="T1" fmla="*/ 0 h 8"/>
                <a:gd name="T2" fmla="*/ 20 w 25"/>
                <a:gd name="T3" fmla="*/ 1 h 8"/>
                <a:gd name="T4" fmla="*/ 2 w 25"/>
                <a:gd name="T5" fmla="*/ 4 h 8"/>
                <a:gd name="T6" fmla="*/ 3 w 25"/>
                <a:gd name="T7" fmla="*/ 8 h 8"/>
                <a:gd name="T8" fmla="*/ 5 w 25"/>
                <a:gd name="T9" fmla="*/ 7 h 8"/>
                <a:gd name="T10" fmla="*/ 22 w 25"/>
                <a:gd name="T11" fmla="*/ 4 h 8"/>
                <a:gd name="T12" fmla="*/ 21 w 25"/>
                <a:gd name="T13" fmla="*/ 0 h 8"/>
                <a:gd name="T14" fmla="*/ 21 w 2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8"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4" y="2"/>
                    <a:pt x="8" y="2"/>
                    <a:pt x="2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11" y="6"/>
                    <a:pt x="17" y="5"/>
                    <a:pt x="22" y="4"/>
                  </a:cubicBezTo>
                  <a:cubicBezTo>
                    <a:pt x="25" y="3"/>
                    <a:pt x="2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67606" y="2585286"/>
            <a:ext cx="2711331" cy="1134490"/>
            <a:chOff x="2067606" y="2585286"/>
            <a:chExt cx="2711331" cy="1134490"/>
          </a:xfrm>
        </p:grpSpPr>
        <p:grpSp>
          <p:nvGrpSpPr>
            <p:cNvPr id="65" name="组合 64"/>
            <p:cNvGrpSpPr/>
            <p:nvPr/>
          </p:nvGrpSpPr>
          <p:grpSpPr>
            <a:xfrm rot="513451">
              <a:off x="2067606" y="2585286"/>
              <a:ext cx="2609783" cy="1134490"/>
              <a:chOff x="2480369" y="2282788"/>
              <a:chExt cx="2609783" cy="1134490"/>
            </a:xfrm>
          </p:grpSpPr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2480369" y="2529814"/>
                <a:ext cx="619852" cy="887464"/>
              </a:xfrm>
              <a:custGeom>
                <a:avLst/>
                <a:gdLst>
                  <a:gd name="T0" fmla="*/ 96 w 101"/>
                  <a:gd name="T1" fmla="*/ 1 h 144"/>
                  <a:gd name="T2" fmla="*/ 30 w 101"/>
                  <a:gd name="T3" fmla="*/ 91 h 144"/>
                  <a:gd name="T4" fmla="*/ 1 w 101"/>
                  <a:gd name="T5" fmla="*/ 139 h 144"/>
                  <a:gd name="T6" fmla="*/ 6 w 101"/>
                  <a:gd name="T7" fmla="*/ 141 h 144"/>
                  <a:gd name="T8" fmla="*/ 16 w 101"/>
                  <a:gd name="T9" fmla="*/ 122 h 144"/>
                  <a:gd name="T10" fmla="*/ 80 w 101"/>
                  <a:gd name="T11" fmla="*/ 32 h 144"/>
                  <a:gd name="T12" fmla="*/ 99 w 101"/>
                  <a:gd name="T13" fmla="*/ 4 h 144"/>
                  <a:gd name="T14" fmla="*/ 97 w 101"/>
                  <a:gd name="T15" fmla="*/ 0 h 144"/>
                  <a:gd name="T16" fmla="*/ 96 w 101"/>
                  <a:gd name="T17" fmla="*/ 1 h 144"/>
                  <a:gd name="T18" fmla="*/ 16 w 101"/>
                  <a:gd name="T19" fmla="*/ 122 h 144"/>
                  <a:gd name="T20" fmla="*/ 16 w 101"/>
                  <a:gd name="T21" fmla="*/ 123 h 144"/>
                  <a:gd name="T22" fmla="*/ 16 w 101"/>
                  <a:gd name="T2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144">
                    <a:moveTo>
                      <a:pt x="96" y="1"/>
                    </a:moveTo>
                    <a:cubicBezTo>
                      <a:pt x="75" y="32"/>
                      <a:pt x="52" y="61"/>
                      <a:pt x="30" y="91"/>
                    </a:cubicBezTo>
                    <a:cubicBezTo>
                      <a:pt x="20" y="107"/>
                      <a:pt x="10" y="123"/>
                      <a:pt x="1" y="139"/>
                    </a:cubicBezTo>
                    <a:cubicBezTo>
                      <a:pt x="0" y="142"/>
                      <a:pt x="4" y="144"/>
                      <a:pt x="6" y="141"/>
                    </a:cubicBezTo>
                    <a:cubicBezTo>
                      <a:pt x="9" y="135"/>
                      <a:pt x="13" y="129"/>
                      <a:pt x="16" y="122"/>
                    </a:cubicBezTo>
                    <a:cubicBezTo>
                      <a:pt x="35" y="91"/>
                      <a:pt x="59" y="62"/>
                      <a:pt x="80" y="32"/>
                    </a:cubicBezTo>
                    <a:cubicBezTo>
                      <a:pt x="87" y="23"/>
                      <a:pt x="93" y="14"/>
                      <a:pt x="99" y="4"/>
                    </a:cubicBezTo>
                    <a:cubicBezTo>
                      <a:pt x="101" y="2"/>
                      <a:pt x="99" y="0"/>
                      <a:pt x="97" y="0"/>
                    </a:cubicBezTo>
                    <a:cubicBezTo>
                      <a:pt x="97" y="0"/>
                      <a:pt x="96" y="1"/>
                      <a:pt x="96" y="1"/>
                    </a:cubicBezTo>
                    <a:moveTo>
                      <a:pt x="16" y="122"/>
                    </a:moveTo>
                    <a:cubicBezTo>
                      <a:pt x="16" y="122"/>
                      <a:pt x="16" y="123"/>
                      <a:pt x="16" y="123"/>
                    </a:cubicBezTo>
                    <a:cubicBezTo>
                      <a:pt x="16" y="123"/>
                      <a:pt x="16" y="122"/>
                      <a:pt x="16" y="122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3056763" y="2525239"/>
                <a:ext cx="317932" cy="356815"/>
              </a:xfrm>
              <a:custGeom>
                <a:avLst/>
                <a:gdLst>
                  <a:gd name="T0" fmla="*/ 1 w 52"/>
                  <a:gd name="T1" fmla="*/ 4 h 58"/>
                  <a:gd name="T2" fmla="*/ 46 w 52"/>
                  <a:gd name="T3" fmla="*/ 56 h 58"/>
                  <a:gd name="T4" fmla="*/ 50 w 52"/>
                  <a:gd name="T5" fmla="*/ 53 h 58"/>
                  <a:gd name="T6" fmla="*/ 5 w 52"/>
                  <a:gd name="T7" fmla="*/ 1 h 58"/>
                  <a:gd name="T8" fmla="*/ 3 w 52"/>
                  <a:gd name="T9" fmla="*/ 1 h 58"/>
                  <a:gd name="T10" fmla="*/ 1 w 52"/>
                  <a:gd name="T11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8">
                    <a:moveTo>
                      <a:pt x="1" y="4"/>
                    </a:moveTo>
                    <a:cubicBezTo>
                      <a:pt x="16" y="21"/>
                      <a:pt x="34" y="36"/>
                      <a:pt x="46" y="56"/>
                    </a:cubicBezTo>
                    <a:cubicBezTo>
                      <a:pt x="48" y="58"/>
                      <a:pt x="52" y="55"/>
                      <a:pt x="50" y="53"/>
                    </a:cubicBezTo>
                    <a:cubicBezTo>
                      <a:pt x="38" y="33"/>
                      <a:pt x="20" y="18"/>
                      <a:pt x="5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1" y="1"/>
                      <a:pt x="0" y="3"/>
                      <a:pt x="1" y="4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"/>
              <p:cNvSpPr/>
              <p:nvPr/>
            </p:nvSpPr>
            <p:spPr bwMode="auto">
              <a:xfrm>
                <a:off x="3331236" y="2696785"/>
                <a:ext cx="185269" cy="178408"/>
              </a:xfrm>
              <a:custGeom>
                <a:avLst/>
                <a:gdLst>
                  <a:gd name="T0" fmla="*/ 24 w 30"/>
                  <a:gd name="T1" fmla="*/ 1 h 29"/>
                  <a:gd name="T2" fmla="*/ 16 w 30"/>
                  <a:gd name="T3" fmla="*/ 10 h 29"/>
                  <a:gd name="T4" fmla="*/ 2 w 30"/>
                  <a:gd name="T5" fmla="*/ 23 h 29"/>
                  <a:gd name="T6" fmla="*/ 5 w 30"/>
                  <a:gd name="T7" fmla="*/ 27 h 29"/>
                  <a:gd name="T8" fmla="*/ 28 w 30"/>
                  <a:gd name="T9" fmla="*/ 4 h 29"/>
                  <a:gd name="T10" fmla="*/ 26 w 30"/>
                  <a:gd name="T11" fmla="*/ 1 h 29"/>
                  <a:gd name="T12" fmla="*/ 24 w 30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">
                    <a:moveTo>
                      <a:pt x="24" y="1"/>
                    </a:moveTo>
                    <a:cubicBezTo>
                      <a:pt x="22" y="5"/>
                      <a:pt x="19" y="8"/>
                      <a:pt x="16" y="10"/>
                    </a:cubicBezTo>
                    <a:cubicBezTo>
                      <a:pt x="11" y="15"/>
                      <a:pt x="7" y="19"/>
                      <a:pt x="2" y="23"/>
                    </a:cubicBezTo>
                    <a:cubicBezTo>
                      <a:pt x="0" y="25"/>
                      <a:pt x="3" y="29"/>
                      <a:pt x="5" y="27"/>
                    </a:cubicBezTo>
                    <a:cubicBezTo>
                      <a:pt x="13" y="20"/>
                      <a:pt x="21" y="13"/>
                      <a:pt x="28" y="4"/>
                    </a:cubicBezTo>
                    <a:cubicBezTo>
                      <a:pt x="30" y="3"/>
                      <a:pt x="28" y="0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3466186" y="2696785"/>
                <a:ext cx="240164" cy="148673"/>
              </a:xfrm>
              <a:custGeom>
                <a:avLst/>
                <a:gdLst>
                  <a:gd name="T0" fmla="*/ 3 w 39"/>
                  <a:gd name="T1" fmla="*/ 4 h 24"/>
                  <a:gd name="T2" fmla="*/ 14 w 39"/>
                  <a:gd name="T3" fmla="*/ 11 h 24"/>
                  <a:gd name="T4" fmla="*/ 34 w 39"/>
                  <a:gd name="T5" fmla="*/ 22 h 24"/>
                  <a:gd name="T6" fmla="*/ 36 w 39"/>
                  <a:gd name="T7" fmla="*/ 18 h 24"/>
                  <a:gd name="T8" fmla="*/ 23 w 39"/>
                  <a:gd name="T9" fmla="*/ 10 h 24"/>
                  <a:gd name="T10" fmla="*/ 5 w 39"/>
                  <a:gd name="T11" fmla="*/ 0 h 24"/>
                  <a:gd name="T12" fmla="*/ 3 w 39"/>
                  <a:gd name="T13" fmla="*/ 0 h 24"/>
                  <a:gd name="T14" fmla="*/ 3 w 39"/>
                  <a:gd name="T1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4">
                    <a:moveTo>
                      <a:pt x="3" y="4"/>
                    </a:moveTo>
                    <a:cubicBezTo>
                      <a:pt x="7" y="6"/>
                      <a:pt x="10" y="8"/>
                      <a:pt x="14" y="11"/>
                    </a:cubicBezTo>
                    <a:cubicBezTo>
                      <a:pt x="21" y="15"/>
                      <a:pt x="27" y="19"/>
                      <a:pt x="34" y="22"/>
                    </a:cubicBezTo>
                    <a:cubicBezTo>
                      <a:pt x="37" y="24"/>
                      <a:pt x="39" y="19"/>
                      <a:pt x="36" y="18"/>
                    </a:cubicBezTo>
                    <a:cubicBezTo>
                      <a:pt x="32" y="15"/>
                      <a:pt x="27" y="13"/>
                      <a:pt x="23" y="10"/>
                    </a:cubicBezTo>
                    <a:cubicBezTo>
                      <a:pt x="17" y="7"/>
                      <a:pt x="11" y="3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3651455" y="2282788"/>
                <a:ext cx="1438697" cy="548947"/>
              </a:xfrm>
              <a:custGeom>
                <a:avLst/>
                <a:gdLst>
                  <a:gd name="T0" fmla="*/ 230 w 235"/>
                  <a:gd name="T1" fmla="*/ 1 h 89"/>
                  <a:gd name="T2" fmla="*/ 113 w 235"/>
                  <a:gd name="T3" fmla="*/ 42 h 89"/>
                  <a:gd name="T4" fmla="*/ 59 w 235"/>
                  <a:gd name="T5" fmla="*/ 63 h 89"/>
                  <a:gd name="T6" fmla="*/ 32 w 235"/>
                  <a:gd name="T7" fmla="*/ 73 h 89"/>
                  <a:gd name="T8" fmla="*/ 19 w 235"/>
                  <a:gd name="T9" fmla="*/ 78 h 89"/>
                  <a:gd name="T10" fmla="*/ 7 w 235"/>
                  <a:gd name="T11" fmla="*/ 83 h 89"/>
                  <a:gd name="T12" fmla="*/ 3 w 235"/>
                  <a:gd name="T13" fmla="*/ 84 h 89"/>
                  <a:gd name="T14" fmla="*/ 4 w 235"/>
                  <a:gd name="T15" fmla="*/ 89 h 89"/>
                  <a:gd name="T16" fmla="*/ 31 w 235"/>
                  <a:gd name="T17" fmla="*/ 79 h 89"/>
                  <a:gd name="T18" fmla="*/ 60 w 235"/>
                  <a:gd name="T19" fmla="*/ 68 h 89"/>
                  <a:gd name="T20" fmla="*/ 118 w 235"/>
                  <a:gd name="T21" fmla="*/ 45 h 89"/>
                  <a:gd name="T22" fmla="*/ 232 w 235"/>
                  <a:gd name="T23" fmla="*/ 5 h 89"/>
                  <a:gd name="T24" fmla="*/ 230 w 235"/>
                  <a:gd name="T25" fmla="*/ 1 h 89"/>
                  <a:gd name="T26" fmla="*/ 230 w 235"/>
                  <a:gd name="T27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5" h="89">
                    <a:moveTo>
                      <a:pt x="230" y="1"/>
                    </a:moveTo>
                    <a:cubicBezTo>
                      <a:pt x="190" y="12"/>
                      <a:pt x="152" y="28"/>
                      <a:pt x="113" y="42"/>
                    </a:cubicBezTo>
                    <a:cubicBezTo>
                      <a:pt x="95" y="49"/>
                      <a:pt x="77" y="55"/>
                      <a:pt x="59" y="63"/>
                    </a:cubicBezTo>
                    <a:cubicBezTo>
                      <a:pt x="50" y="67"/>
                      <a:pt x="41" y="70"/>
                      <a:pt x="32" y="73"/>
                    </a:cubicBezTo>
                    <a:cubicBezTo>
                      <a:pt x="28" y="75"/>
                      <a:pt x="24" y="76"/>
                      <a:pt x="19" y="78"/>
                    </a:cubicBezTo>
                    <a:cubicBezTo>
                      <a:pt x="15" y="80"/>
                      <a:pt x="11" y="82"/>
                      <a:pt x="7" y="83"/>
                    </a:cubicBezTo>
                    <a:cubicBezTo>
                      <a:pt x="6" y="83"/>
                      <a:pt x="5" y="84"/>
                      <a:pt x="3" y="84"/>
                    </a:cubicBezTo>
                    <a:cubicBezTo>
                      <a:pt x="0" y="84"/>
                      <a:pt x="1" y="89"/>
                      <a:pt x="4" y="89"/>
                    </a:cubicBezTo>
                    <a:cubicBezTo>
                      <a:pt x="13" y="87"/>
                      <a:pt x="22" y="82"/>
                      <a:pt x="31" y="79"/>
                    </a:cubicBezTo>
                    <a:cubicBezTo>
                      <a:pt x="41" y="76"/>
                      <a:pt x="51" y="72"/>
                      <a:pt x="60" y="68"/>
                    </a:cubicBezTo>
                    <a:cubicBezTo>
                      <a:pt x="79" y="60"/>
                      <a:pt x="98" y="53"/>
                      <a:pt x="118" y="45"/>
                    </a:cubicBezTo>
                    <a:cubicBezTo>
                      <a:pt x="156" y="32"/>
                      <a:pt x="193" y="16"/>
                      <a:pt x="232" y="5"/>
                    </a:cubicBezTo>
                    <a:cubicBezTo>
                      <a:pt x="235" y="5"/>
                      <a:pt x="233" y="0"/>
                      <a:pt x="230" y="1"/>
                    </a:cubicBezTo>
                    <a:cubicBezTo>
                      <a:pt x="230" y="1"/>
                      <a:pt x="230" y="1"/>
                      <a:pt x="230" y="1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Freeform 26"/>
            <p:cNvSpPr/>
            <p:nvPr/>
          </p:nvSpPr>
          <p:spPr bwMode="auto">
            <a:xfrm rot="513451">
              <a:off x="4582231" y="2739567"/>
              <a:ext cx="196706" cy="148673"/>
            </a:xfrm>
            <a:custGeom>
              <a:avLst/>
              <a:gdLst>
                <a:gd name="T0" fmla="*/ 4 w 32"/>
                <a:gd name="T1" fmla="*/ 8 h 24"/>
                <a:gd name="T2" fmla="*/ 21 w 32"/>
                <a:gd name="T3" fmla="*/ 6 h 24"/>
                <a:gd name="T4" fmla="*/ 22 w 32"/>
                <a:gd name="T5" fmla="*/ 6 h 24"/>
                <a:gd name="T6" fmla="*/ 17 w 32"/>
                <a:gd name="T7" fmla="*/ 11 h 24"/>
                <a:gd name="T8" fmla="*/ 9 w 32"/>
                <a:gd name="T9" fmla="*/ 18 h 24"/>
                <a:gd name="T10" fmla="*/ 8 w 32"/>
                <a:gd name="T11" fmla="*/ 18 h 24"/>
                <a:gd name="T12" fmla="*/ 9 w 32"/>
                <a:gd name="T13" fmla="*/ 23 h 24"/>
                <a:gd name="T14" fmla="*/ 30 w 32"/>
                <a:gd name="T15" fmla="*/ 4 h 24"/>
                <a:gd name="T16" fmla="*/ 28 w 32"/>
                <a:gd name="T17" fmla="*/ 0 h 24"/>
                <a:gd name="T18" fmla="*/ 20 w 32"/>
                <a:gd name="T19" fmla="*/ 1 h 24"/>
                <a:gd name="T20" fmla="*/ 3 w 32"/>
                <a:gd name="T21" fmla="*/ 3 h 24"/>
                <a:gd name="T22" fmla="*/ 3 w 32"/>
                <a:gd name="T23" fmla="*/ 3 h 24"/>
                <a:gd name="T24" fmla="*/ 4 w 32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4">
                  <a:moveTo>
                    <a:pt x="4" y="8"/>
                  </a:moveTo>
                  <a:cubicBezTo>
                    <a:pt x="10" y="8"/>
                    <a:pt x="15" y="7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5" y="13"/>
                    <a:pt x="12" y="16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5" y="20"/>
                    <a:pt x="7" y="24"/>
                    <a:pt x="9" y="23"/>
                  </a:cubicBezTo>
                  <a:cubicBezTo>
                    <a:pt x="18" y="19"/>
                    <a:pt x="24" y="11"/>
                    <a:pt x="30" y="4"/>
                  </a:cubicBezTo>
                  <a:cubicBezTo>
                    <a:pt x="32" y="3"/>
                    <a:pt x="30" y="0"/>
                    <a:pt x="28" y="0"/>
                  </a:cubicBezTo>
                  <a:cubicBezTo>
                    <a:pt x="25" y="1"/>
                    <a:pt x="23" y="1"/>
                    <a:pt x="20" y="1"/>
                  </a:cubicBezTo>
                  <a:cubicBezTo>
                    <a:pt x="15" y="2"/>
                    <a:pt x="9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 rot="513451">
            <a:off x="1872601" y="3265073"/>
            <a:ext cx="3286817" cy="542085"/>
            <a:chOff x="2340845" y="2936949"/>
            <a:chExt cx="3286817" cy="542085"/>
          </a:xfrm>
        </p:grpSpPr>
        <p:sp>
          <p:nvSpPr>
            <p:cNvPr id="7" name="Freeform 6"/>
            <p:cNvSpPr/>
            <p:nvPr/>
          </p:nvSpPr>
          <p:spPr bwMode="auto">
            <a:xfrm>
              <a:off x="2340845" y="2980408"/>
              <a:ext cx="3195326" cy="462030"/>
            </a:xfrm>
            <a:custGeom>
              <a:avLst/>
              <a:gdLst>
                <a:gd name="T0" fmla="*/ 309 w 522"/>
                <a:gd name="T1" fmla="*/ 25 h 75"/>
                <a:gd name="T2" fmla="*/ 204 w 522"/>
                <a:gd name="T3" fmla="*/ 40 h 75"/>
                <a:gd name="T4" fmla="*/ 104 w 522"/>
                <a:gd name="T5" fmla="*/ 57 h 75"/>
                <a:gd name="T6" fmla="*/ 5 w 522"/>
                <a:gd name="T7" fmla="*/ 70 h 75"/>
                <a:gd name="T8" fmla="*/ 0 w 522"/>
                <a:gd name="T9" fmla="*/ 70 h 75"/>
                <a:gd name="T10" fmla="*/ 1 w 522"/>
                <a:gd name="T11" fmla="*/ 74 h 75"/>
                <a:gd name="T12" fmla="*/ 87 w 522"/>
                <a:gd name="T13" fmla="*/ 64 h 75"/>
                <a:gd name="T14" fmla="*/ 134 w 522"/>
                <a:gd name="T15" fmla="*/ 55 h 75"/>
                <a:gd name="T16" fmla="*/ 185 w 522"/>
                <a:gd name="T17" fmla="*/ 47 h 75"/>
                <a:gd name="T18" fmla="*/ 289 w 522"/>
                <a:gd name="T19" fmla="*/ 31 h 75"/>
                <a:gd name="T20" fmla="*/ 394 w 522"/>
                <a:gd name="T21" fmla="*/ 18 h 75"/>
                <a:gd name="T22" fmla="*/ 520 w 522"/>
                <a:gd name="T23" fmla="*/ 4 h 75"/>
                <a:gd name="T24" fmla="*/ 520 w 522"/>
                <a:gd name="T25" fmla="*/ 0 h 75"/>
                <a:gd name="T26" fmla="*/ 330 w 522"/>
                <a:gd name="T27" fmla="*/ 22 h 75"/>
                <a:gd name="T28" fmla="*/ 309 w 522"/>
                <a:gd name="T29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2" h="75">
                  <a:moveTo>
                    <a:pt x="309" y="25"/>
                  </a:moveTo>
                  <a:cubicBezTo>
                    <a:pt x="274" y="29"/>
                    <a:pt x="239" y="35"/>
                    <a:pt x="204" y="40"/>
                  </a:cubicBezTo>
                  <a:cubicBezTo>
                    <a:pt x="171" y="46"/>
                    <a:pt x="137" y="51"/>
                    <a:pt x="104" y="57"/>
                  </a:cubicBezTo>
                  <a:cubicBezTo>
                    <a:pt x="72" y="64"/>
                    <a:pt x="38" y="71"/>
                    <a:pt x="5" y="70"/>
                  </a:cubicBezTo>
                  <a:cubicBezTo>
                    <a:pt x="3" y="70"/>
                    <a:pt x="2" y="70"/>
                    <a:pt x="0" y="70"/>
                  </a:cubicBezTo>
                  <a:cubicBezTo>
                    <a:pt x="1" y="71"/>
                    <a:pt x="1" y="73"/>
                    <a:pt x="1" y="74"/>
                  </a:cubicBezTo>
                  <a:cubicBezTo>
                    <a:pt x="30" y="75"/>
                    <a:pt x="59" y="70"/>
                    <a:pt x="87" y="64"/>
                  </a:cubicBezTo>
                  <a:cubicBezTo>
                    <a:pt x="102" y="61"/>
                    <a:pt x="118" y="58"/>
                    <a:pt x="134" y="55"/>
                  </a:cubicBezTo>
                  <a:cubicBezTo>
                    <a:pt x="151" y="53"/>
                    <a:pt x="168" y="50"/>
                    <a:pt x="185" y="47"/>
                  </a:cubicBezTo>
                  <a:cubicBezTo>
                    <a:pt x="220" y="42"/>
                    <a:pt x="254" y="36"/>
                    <a:pt x="289" y="31"/>
                  </a:cubicBezTo>
                  <a:cubicBezTo>
                    <a:pt x="324" y="26"/>
                    <a:pt x="359" y="22"/>
                    <a:pt x="394" y="18"/>
                  </a:cubicBezTo>
                  <a:cubicBezTo>
                    <a:pt x="436" y="14"/>
                    <a:pt x="478" y="9"/>
                    <a:pt x="520" y="4"/>
                  </a:cubicBezTo>
                  <a:cubicBezTo>
                    <a:pt x="522" y="4"/>
                    <a:pt x="522" y="0"/>
                    <a:pt x="520" y="0"/>
                  </a:cubicBezTo>
                  <a:cubicBezTo>
                    <a:pt x="456" y="8"/>
                    <a:pt x="393" y="15"/>
                    <a:pt x="330" y="22"/>
                  </a:cubicBezTo>
                  <a:cubicBezTo>
                    <a:pt x="323" y="23"/>
                    <a:pt x="316" y="24"/>
                    <a:pt x="309" y="2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426382" y="2936949"/>
              <a:ext cx="201280" cy="134949"/>
            </a:xfrm>
            <a:custGeom>
              <a:avLst/>
              <a:gdLst>
                <a:gd name="T0" fmla="*/ 4 w 33"/>
                <a:gd name="T1" fmla="*/ 3 h 22"/>
                <a:gd name="T2" fmla="*/ 24 w 33"/>
                <a:gd name="T3" fmla="*/ 7 h 22"/>
                <a:gd name="T4" fmla="*/ 2 w 33"/>
                <a:gd name="T5" fmla="*/ 17 h 22"/>
                <a:gd name="T6" fmla="*/ 3 w 33"/>
                <a:gd name="T7" fmla="*/ 21 h 22"/>
                <a:gd name="T8" fmla="*/ 30 w 33"/>
                <a:gd name="T9" fmla="*/ 9 h 22"/>
                <a:gd name="T10" fmla="*/ 31 w 33"/>
                <a:gd name="T11" fmla="*/ 8 h 22"/>
                <a:gd name="T12" fmla="*/ 31 w 33"/>
                <a:gd name="T13" fmla="*/ 5 h 22"/>
                <a:gd name="T14" fmla="*/ 5 w 33"/>
                <a:gd name="T15" fmla="*/ 0 h 22"/>
                <a:gd name="T16" fmla="*/ 4 w 33"/>
                <a:gd name="T17" fmla="*/ 0 h 22"/>
                <a:gd name="T18" fmla="*/ 4 w 33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2">
                  <a:moveTo>
                    <a:pt x="4" y="3"/>
                  </a:moveTo>
                  <a:cubicBezTo>
                    <a:pt x="11" y="5"/>
                    <a:pt x="17" y="6"/>
                    <a:pt x="24" y="7"/>
                  </a:cubicBezTo>
                  <a:cubicBezTo>
                    <a:pt x="16" y="10"/>
                    <a:pt x="9" y="14"/>
                    <a:pt x="2" y="17"/>
                  </a:cubicBezTo>
                  <a:cubicBezTo>
                    <a:pt x="0" y="18"/>
                    <a:pt x="1" y="22"/>
                    <a:pt x="3" y="21"/>
                  </a:cubicBezTo>
                  <a:cubicBezTo>
                    <a:pt x="12" y="16"/>
                    <a:pt x="20" y="11"/>
                    <a:pt x="30" y="9"/>
                  </a:cubicBezTo>
                  <a:cubicBezTo>
                    <a:pt x="30" y="9"/>
                    <a:pt x="30" y="9"/>
                    <a:pt x="31" y="8"/>
                  </a:cubicBezTo>
                  <a:cubicBezTo>
                    <a:pt x="32" y="8"/>
                    <a:pt x="33" y="6"/>
                    <a:pt x="31" y="5"/>
                  </a:cubicBezTo>
                  <a:cubicBezTo>
                    <a:pt x="23" y="2"/>
                    <a:pt x="13" y="2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3"/>
                    <a:pt x="4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488138" y="2966684"/>
              <a:ext cx="116651" cy="38884"/>
            </a:xfrm>
            <a:custGeom>
              <a:avLst/>
              <a:gdLst>
                <a:gd name="T0" fmla="*/ 10 w 19"/>
                <a:gd name="T1" fmla="*/ 1 h 6"/>
                <a:gd name="T2" fmla="*/ 3 w 19"/>
                <a:gd name="T3" fmla="*/ 2 h 6"/>
                <a:gd name="T4" fmla="*/ 3 w 19"/>
                <a:gd name="T5" fmla="*/ 6 h 6"/>
                <a:gd name="T6" fmla="*/ 11 w 19"/>
                <a:gd name="T7" fmla="*/ 5 h 6"/>
                <a:gd name="T8" fmla="*/ 16 w 19"/>
                <a:gd name="T9" fmla="*/ 4 h 6"/>
                <a:gd name="T10" fmla="*/ 16 w 19"/>
                <a:gd name="T11" fmla="*/ 0 h 6"/>
                <a:gd name="T12" fmla="*/ 16 w 19"/>
                <a:gd name="T13" fmla="*/ 0 h 6"/>
                <a:gd name="T14" fmla="*/ 10 w 19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6">
                  <a:moveTo>
                    <a:pt x="10" y="1"/>
                  </a:moveTo>
                  <a:cubicBezTo>
                    <a:pt x="8" y="2"/>
                    <a:pt x="5" y="2"/>
                    <a:pt x="3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6" y="6"/>
                    <a:pt x="8" y="5"/>
                    <a:pt x="11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2" y="1"/>
                    <a:pt x="1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2761704" y="3289190"/>
              <a:ext cx="43458" cy="189844"/>
            </a:xfrm>
            <a:custGeom>
              <a:avLst/>
              <a:gdLst>
                <a:gd name="T0" fmla="*/ 0 w 7"/>
                <a:gd name="T1" fmla="*/ 2 h 31"/>
                <a:gd name="T2" fmla="*/ 3 w 7"/>
                <a:gd name="T3" fmla="*/ 28 h 31"/>
                <a:gd name="T4" fmla="*/ 7 w 7"/>
                <a:gd name="T5" fmla="*/ 28 h 31"/>
                <a:gd name="T6" fmla="*/ 4 w 7"/>
                <a:gd name="T7" fmla="*/ 1 h 31"/>
                <a:gd name="T8" fmla="*/ 2 w 7"/>
                <a:gd name="T9" fmla="*/ 0 h 31"/>
                <a:gd name="T10" fmla="*/ 0 w 7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0" y="2"/>
                  </a:moveTo>
                  <a:cubicBezTo>
                    <a:pt x="1" y="11"/>
                    <a:pt x="2" y="19"/>
                    <a:pt x="3" y="28"/>
                  </a:cubicBezTo>
                  <a:cubicBezTo>
                    <a:pt x="3" y="31"/>
                    <a:pt x="7" y="30"/>
                    <a:pt x="7" y="28"/>
                  </a:cubicBezTo>
                  <a:cubicBezTo>
                    <a:pt x="6" y="19"/>
                    <a:pt x="5" y="10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3232883" y="3227434"/>
              <a:ext cx="38884" cy="164684"/>
            </a:xfrm>
            <a:custGeom>
              <a:avLst/>
              <a:gdLst>
                <a:gd name="T0" fmla="*/ 0 w 6"/>
                <a:gd name="T1" fmla="*/ 2 h 27"/>
                <a:gd name="T2" fmla="*/ 2 w 6"/>
                <a:gd name="T3" fmla="*/ 25 h 27"/>
                <a:gd name="T4" fmla="*/ 6 w 6"/>
                <a:gd name="T5" fmla="*/ 25 h 27"/>
                <a:gd name="T6" fmla="*/ 3 w 6"/>
                <a:gd name="T7" fmla="*/ 1 h 27"/>
                <a:gd name="T8" fmla="*/ 1 w 6"/>
                <a:gd name="T9" fmla="*/ 0 h 27"/>
                <a:gd name="T10" fmla="*/ 0 w 6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">
                  <a:moveTo>
                    <a:pt x="0" y="2"/>
                  </a:moveTo>
                  <a:cubicBezTo>
                    <a:pt x="0" y="10"/>
                    <a:pt x="1" y="17"/>
                    <a:pt x="2" y="25"/>
                  </a:cubicBezTo>
                  <a:cubicBezTo>
                    <a:pt x="3" y="27"/>
                    <a:pt x="6" y="27"/>
                    <a:pt x="6" y="25"/>
                  </a:cubicBezTo>
                  <a:cubicBezTo>
                    <a:pt x="5" y="17"/>
                    <a:pt x="4" y="9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3729222" y="3133655"/>
              <a:ext cx="43458" cy="160109"/>
            </a:xfrm>
            <a:custGeom>
              <a:avLst/>
              <a:gdLst>
                <a:gd name="T0" fmla="*/ 0 w 7"/>
                <a:gd name="T1" fmla="*/ 2 h 26"/>
                <a:gd name="T2" fmla="*/ 3 w 7"/>
                <a:gd name="T3" fmla="*/ 24 h 26"/>
                <a:gd name="T4" fmla="*/ 6 w 7"/>
                <a:gd name="T5" fmla="*/ 23 h 26"/>
                <a:gd name="T6" fmla="*/ 3 w 7"/>
                <a:gd name="T7" fmla="*/ 2 h 26"/>
                <a:gd name="T8" fmla="*/ 1 w 7"/>
                <a:gd name="T9" fmla="*/ 0 h 26"/>
                <a:gd name="T10" fmla="*/ 0 w 7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6">
                  <a:moveTo>
                    <a:pt x="0" y="2"/>
                  </a:moveTo>
                  <a:cubicBezTo>
                    <a:pt x="1" y="9"/>
                    <a:pt x="2" y="16"/>
                    <a:pt x="3" y="24"/>
                  </a:cubicBezTo>
                  <a:cubicBezTo>
                    <a:pt x="3" y="26"/>
                    <a:pt x="7" y="25"/>
                    <a:pt x="6" y="23"/>
                  </a:cubicBezTo>
                  <a:cubicBezTo>
                    <a:pt x="6" y="16"/>
                    <a:pt x="5" y="9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4335351" y="3053600"/>
              <a:ext cx="36596" cy="141811"/>
            </a:xfrm>
            <a:custGeom>
              <a:avLst/>
              <a:gdLst>
                <a:gd name="T0" fmla="*/ 0 w 6"/>
                <a:gd name="T1" fmla="*/ 2 h 23"/>
                <a:gd name="T2" fmla="*/ 2 w 6"/>
                <a:gd name="T3" fmla="*/ 21 h 23"/>
                <a:gd name="T4" fmla="*/ 6 w 6"/>
                <a:gd name="T5" fmla="*/ 21 h 23"/>
                <a:gd name="T6" fmla="*/ 4 w 6"/>
                <a:gd name="T7" fmla="*/ 2 h 23"/>
                <a:gd name="T8" fmla="*/ 2 w 6"/>
                <a:gd name="T9" fmla="*/ 0 h 23"/>
                <a:gd name="T10" fmla="*/ 0 w 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"/>
                  </a:moveTo>
                  <a:cubicBezTo>
                    <a:pt x="1" y="8"/>
                    <a:pt x="2" y="15"/>
                    <a:pt x="2" y="21"/>
                  </a:cubicBezTo>
                  <a:cubicBezTo>
                    <a:pt x="3" y="23"/>
                    <a:pt x="6" y="23"/>
                    <a:pt x="6" y="21"/>
                  </a:cubicBezTo>
                  <a:cubicBezTo>
                    <a:pt x="5" y="14"/>
                    <a:pt x="4" y="8"/>
                    <a:pt x="4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5003236" y="2955248"/>
              <a:ext cx="43458" cy="178408"/>
            </a:xfrm>
            <a:custGeom>
              <a:avLst/>
              <a:gdLst>
                <a:gd name="T0" fmla="*/ 0 w 7"/>
                <a:gd name="T1" fmla="*/ 2 h 29"/>
                <a:gd name="T2" fmla="*/ 3 w 7"/>
                <a:gd name="T3" fmla="*/ 27 h 29"/>
                <a:gd name="T4" fmla="*/ 7 w 7"/>
                <a:gd name="T5" fmla="*/ 26 h 29"/>
                <a:gd name="T6" fmla="*/ 4 w 7"/>
                <a:gd name="T7" fmla="*/ 2 h 29"/>
                <a:gd name="T8" fmla="*/ 1 w 7"/>
                <a:gd name="T9" fmla="*/ 0 h 29"/>
                <a:gd name="T10" fmla="*/ 0 w 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0" y="2"/>
                  </a:moveTo>
                  <a:cubicBezTo>
                    <a:pt x="1" y="10"/>
                    <a:pt x="2" y="18"/>
                    <a:pt x="3" y="27"/>
                  </a:cubicBezTo>
                  <a:cubicBezTo>
                    <a:pt x="4" y="29"/>
                    <a:pt x="7" y="28"/>
                    <a:pt x="7" y="26"/>
                  </a:cubicBezTo>
                  <a:cubicBezTo>
                    <a:pt x="6" y="18"/>
                    <a:pt x="5" y="10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513451">
            <a:off x="2091718" y="2441022"/>
            <a:ext cx="2113444" cy="1219119"/>
            <a:chOff x="2491805" y="2172999"/>
            <a:chExt cx="2113444" cy="1219119"/>
          </a:xfrm>
        </p:grpSpPr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2491805" y="2172999"/>
              <a:ext cx="1177948" cy="1219119"/>
            </a:xfrm>
            <a:custGeom>
              <a:avLst/>
              <a:gdLst>
                <a:gd name="T0" fmla="*/ 87 w 192"/>
                <a:gd name="T1" fmla="*/ 1 h 198"/>
                <a:gd name="T2" fmla="*/ 83 w 192"/>
                <a:gd name="T3" fmla="*/ 6 h 198"/>
                <a:gd name="T4" fmla="*/ 77 w 192"/>
                <a:gd name="T5" fmla="*/ 20 h 198"/>
                <a:gd name="T6" fmla="*/ 64 w 192"/>
                <a:gd name="T7" fmla="*/ 48 h 198"/>
                <a:gd name="T8" fmla="*/ 40 w 192"/>
                <a:gd name="T9" fmla="*/ 100 h 198"/>
                <a:gd name="T10" fmla="*/ 16 w 192"/>
                <a:gd name="T11" fmla="*/ 150 h 198"/>
                <a:gd name="T12" fmla="*/ 0 w 192"/>
                <a:gd name="T13" fmla="*/ 196 h 198"/>
                <a:gd name="T14" fmla="*/ 3 w 192"/>
                <a:gd name="T15" fmla="*/ 197 h 198"/>
                <a:gd name="T16" fmla="*/ 5 w 192"/>
                <a:gd name="T17" fmla="*/ 188 h 198"/>
                <a:gd name="T18" fmla="*/ 5 w 192"/>
                <a:gd name="T19" fmla="*/ 188 h 198"/>
                <a:gd name="T20" fmla="*/ 6 w 192"/>
                <a:gd name="T21" fmla="*/ 188 h 198"/>
                <a:gd name="T22" fmla="*/ 6 w 192"/>
                <a:gd name="T23" fmla="*/ 187 h 198"/>
                <a:gd name="T24" fmla="*/ 6 w 192"/>
                <a:gd name="T25" fmla="*/ 188 h 198"/>
                <a:gd name="T26" fmla="*/ 50 w 192"/>
                <a:gd name="T27" fmla="*/ 87 h 198"/>
                <a:gd name="T28" fmla="*/ 88 w 192"/>
                <a:gd name="T29" fmla="*/ 4 h 198"/>
                <a:gd name="T30" fmla="*/ 89 w 192"/>
                <a:gd name="T31" fmla="*/ 5 h 198"/>
                <a:gd name="T32" fmla="*/ 104 w 192"/>
                <a:gd name="T33" fmla="*/ 26 h 198"/>
                <a:gd name="T34" fmla="*/ 120 w 192"/>
                <a:gd name="T35" fmla="*/ 49 h 198"/>
                <a:gd name="T36" fmla="*/ 154 w 192"/>
                <a:gd name="T37" fmla="*/ 102 h 198"/>
                <a:gd name="T38" fmla="*/ 188 w 192"/>
                <a:gd name="T39" fmla="*/ 149 h 198"/>
                <a:gd name="T40" fmla="*/ 191 w 192"/>
                <a:gd name="T41" fmla="*/ 147 h 198"/>
                <a:gd name="T42" fmla="*/ 156 w 192"/>
                <a:gd name="T43" fmla="*/ 100 h 198"/>
                <a:gd name="T44" fmla="*/ 122 w 192"/>
                <a:gd name="T45" fmla="*/ 47 h 198"/>
                <a:gd name="T46" fmla="*/ 107 w 192"/>
                <a:gd name="T47" fmla="*/ 24 h 198"/>
                <a:gd name="T48" fmla="*/ 91 w 192"/>
                <a:gd name="T49" fmla="*/ 3 h 198"/>
                <a:gd name="T50" fmla="*/ 87 w 192"/>
                <a:gd name="T51" fmla="*/ 1 h 198"/>
                <a:gd name="T52" fmla="*/ 87 w 192"/>
                <a:gd name="T53" fmla="*/ 1 h 198"/>
                <a:gd name="T54" fmla="*/ 89 w 192"/>
                <a:gd name="T55" fmla="*/ 5 h 198"/>
                <a:gd name="T56" fmla="*/ 89 w 192"/>
                <a:gd name="T57" fmla="*/ 5 h 198"/>
                <a:gd name="T58" fmla="*/ 89 w 192"/>
                <a:gd name="T59" fmla="*/ 5 h 198"/>
                <a:gd name="T60" fmla="*/ 6 w 192"/>
                <a:gd name="T61" fmla="*/ 188 h 198"/>
                <a:gd name="T62" fmla="*/ 5 w 192"/>
                <a:gd name="T63" fmla="*/ 188 h 198"/>
                <a:gd name="T64" fmla="*/ 6 w 192"/>
                <a:gd name="T65" fmla="*/ 188 h 198"/>
                <a:gd name="T66" fmla="*/ 6 w 192"/>
                <a:gd name="T67" fmla="*/ 18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98">
                  <a:moveTo>
                    <a:pt x="87" y="1"/>
                  </a:moveTo>
                  <a:cubicBezTo>
                    <a:pt x="85" y="1"/>
                    <a:pt x="84" y="5"/>
                    <a:pt x="83" y="6"/>
                  </a:cubicBezTo>
                  <a:cubicBezTo>
                    <a:pt x="81" y="11"/>
                    <a:pt x="79" y="16"/>
                    <a:pt x="77" y="20"/>
                  </a:cubicBezTo>
                  <a:cubicBezTo>
                    <a:pt x="72" y="29"/>
                    <a:pt x="68" y="39"/>
                    <a:pt x="64" y="48"/>
                  </a:cubicBezTo>
                  <a:cubicBezTo>
                    <a:pt x="57" y="66"/>
                    <a:pt x="49" y="83"/>
                    <a:pt x="40" y="100"/>
                  </a:cubicBezTo>
                  <a:cubicBezTo>
                    <a:pt x="32" y="116"/>
                    <a:pt x="23" y="133"/>
                    <a:pt x="16" y="150"/>
                  </a:cubicBezTo>
                  <a:cubicBezTo>
                    <a:pt x="10" y="165"/>
                    <a:pt x="4" y="180"/>
                    <a:pt x="0" y="196"/>
                  </a:cubicBezTo>
                  <a:cubicBezTo>
                    <a:pt x="0" y="198"/>
                    <a:pt x="3" y="198"/>
                    <a:pt x="3" y="197"/>
                  </a:cubicBezTo>
                  <a:cubicBezTo>
                    <a:pt x="4" y="194"/>
                    <a:pt x="5" y="191"/>
                    <a:pt x="5" y="188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5" y="188"/>
                    <a:pt x="5" y="188"/>
                    <a:pt x="6" y="188"/>
                  </a:cubicBezTo>
                  <a:cubicBezTo>
                    <a:pt x="6" y="188"/>
                    <a:pt x="6" y="187"/>
                    <a:pt x="6" y="187"/>
                  </a:cubicBezTo>
                  <a:cubicBezTo>
                    <a:pt x="6" y="187"/>
                    <a:pt x="6" y="187"/>
                    <a:pt x="6" y="188"/>
                  </a:cubicBezTo>
                  <a:cubicBezTo>
                    <a:pt x="16" y="152"/>
                    <a:pt x="34" y="120"/>
                    <a:pt x="50" y="87"/>
                  </a:cubicBezTo>
                  <a:cubicBezTo>
                    <a:pt x="63" y="59"/>
                    <a:pt x="74" y="31"/>
                    <a:pt x="88" y="4"/>
                  </a:cubicBezTo>
                  <a:cubicBezTo>
                    <a:pt x="88" y="5"/>
                    <a:pt x="89" y="5"/>
                    <a:pt x="89" y="5"/>
                  </a:cubicBezTo>
                  <a:cubicBezTo>
                    <a:pt x="95" y="12"/>
                    <a:pt x="100" y="19"/>
                    <a:pt x="104" y="26"/>
                  </a:cubicBezTo>
                  <a:cubicBezTo>
                    <a:pt x="109" y="34"/>
                    <a:pt x="114" y="41"/>
                    <a:pt x="120" y="49"/>
                  </a:cubicBezTo>
                  <a:cubicBezTo>
                    <a:pt x="131" y="66"/>
                    <a:pt x="143" y="84"/>
                    <a:pt x="154" y="102"/>
                  </a:cubicBezTo>
                  <a:cubicBezTo>
                    <a:pt x="164" y="118"/>
                    <a:pt x="178" y="133"/>
                    <a:pt x="188" y="149"/>
                  </a:cubicBezTo>
                  <a:cubicBezTo>
                    <a:pt x="189" y="151"/>
                    <a:pt x="192" y="149"/>
                    <a:pt x="191" y="147"/>
                  </a:cubicBezTo>
                  <a:cubicBezTo>
                    <a:pt x="180" y="131"/>
                    <a:pt x="167" y="116"/>
                    <a:pt x="156" y="100"/>
                  </a:cubicBezTo>
                  <a:cubicBezTo>
                    <a:pt x="145" y="82"/>
                    <a:pt x="134" y="65"/>
                    <a:pt x="122" y="47"/>
                  </a:cubicBezTo>
                  <a:cubicBezTo>
                    <a:pt x="117" y="40"/>
                    <a:pt x="112" y="32"/>
                    <a:pt x="107" y="24"/>
                  </a:cubicBezTo>
                  <a:cubicBezTo>
                    <a:pt x="102" y="17"/>
                    <a:pt x="97" y="10"/>
                    <a:pt x="91" y="3"/>
                  </a:cubicBezTo>
                  <a:cubicBezTo>
                    <a:pt x="90" y="2"/>
                    <a:pt x="89" y="0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moveTo>
                    <a:pt x="89" y="5"/>
                  </a:move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5"/>
                    <a:pt x="89" y="5"/>
                  </a:cubicBezTo>
                  <a:moveTo>
                    <a:pt x="6" y="188"/>
                  </a:moveTo>
                  <a:cubicBezTo>
                    <a:pt x="5" y="188"/>
                    <a:pt x="5" y="188"/>
                    <a:pt x="5" y="188"/>
                  </a:cubicBezTo>
                  <a:cubicBezTo>
                    <a:pt x="5" y="188"/>
                    <a:pt x="6" y="188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3637731" y="2987269"/>
              <a:ext cx="123513" cy="121226"/>
            </a:xfrm>
            <a:custGeom>
              <a:avLst/>
              <a:gdLst>
                <a:gd name="T0" fmla="*/ 17 w 20"/>
                <a:gd name="T1" fmla="*/ 1 h 20"/>
                <a:gd name="T2" fmla="*/ 5 w 20"/>
                <a:gd name="T3" fmla="*/ 12 h 20"/>
                <a:gd name="T4" fmla="*/ 2 w 20"/>
                <a:gd name="T5" fmla="*/ 16 h 20"/>
                <a:gd name="T6" fmla="*/ 4 w 20"/>
                <a:gd name="T7" fmla="*/ 18 h 20"/>
                <a:gd name="T8" fmla="*/ 19 w 20"/>
                <a:gd name="T9" fmla="*/ 3 h 20"/>
                <a:gd name="T10" fmla="*/ 18 w 20"/>
                <a:gd name="T11" fmla="*/ 0 h 20"/>
                <a:gd name="T12" fmla="*/ 17 w 20"/>
                <a:gd name="T13" fmla="*/ 1 h 20"/>
                <a:gd name="T14" fmla="*/ 6 w 20"/>
                <a:gd name="T15" fmla="*/ 12 h 20"/>
                <a:gd name="T16" fmla="*/ 5 w 20"/>
                <a:gd name="T17" fmla="*/ 12 h 20"/>
                <a:gd name="T18" fmla="*/ 6 w 20"/>
                <a:gd name="T1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7" y="1"/>
                  </a:moveTo>
                  <a:cubicBezTo>
                    <a:pt x="13" y="5"/>
                    <a:pt x="9" y="9"/>
                    <a:pt x="5" y="12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0" y="17"/>
                    <a:pt x="2" y="20"/>
                    <a:pt x="4" y="18"/>
                  </a:cubicBezTo>
                  <a:cubicBezTo>
                    <a:pt x="9" y="13"/>
                    <a:pt x="14" y="8"/>
                    <a:pt x="19" y="3"/>
                  </a:cubicBezTo>
                  <a:cubicBezTo>
                    <a:pt x="20" y="2"/>
                    <a:pt x="19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6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3736084" y="2987269"/>
              <a:ext cx="128088" cy="102927"/>
            </a:xfrm>
            <a:custGeom>
              <a:avLst/>
              <a:gdLst>
                <a:gd name="T0" fmla="*/ 1 w 21"/>
                <a:gd name="T1" fmla="*/ 3 h 17"/>
                <a:gd name="T2" fmla="*/ 18 w 21"/>
                <a:gd name="T3" fmla="*/ 16 h 17"/>
                <a:gd name="T4" fmla="*/ 20 w 21"/>
                <a:gd name="T5" fmla="*/ 14 h 17"/>
                <a:gd name="T6" fmla="*/ 3 w 21"/>
                <a:gd name="T7" fmla="*/ 1 h 17"/>
                <a:gd name="T8" fmla="*/ 2 w 21"/>
                <a:gd name="T9" fmla="*/ 0 h 17"/>
                <a:gd name="T10" fmla="*/ 1 w 2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" y="3"/>
                  </a:moveTo>
                  <a:cubicBezTo>
                    <a:pt x="7" y="7"/>
                    <a:pt x="12" y="11"/>
                    <a:pt x="18" y="16"/>
                  </a:cubicBezTo>
                  <a:cubicBezTo>
                    <a:pt x="20" y="17"/>
                    <a:pt x="21" y="15"/>
                    <a:pt x="20" y="14"/>
                  </a:cubicBezTo>
                  <a:cubicBezTo>
                    <a:pt x="14" y="9"/>
                    <a:pt x="8" y="5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3834437" y="2918651"/>
              <a:ext cx="770812" cy="166971"/>
            </a:xfrm>
            <a:custGeom>
              <a:avLst/>
              <a:gdLst>
                <a:gd name="T0" fmla="*/ 90 w 126"/>
                <a:gd name="T1" fmla="*/ 7 h 27"/>
                <a:gd name="T2" fmla="*/ 59 w 126"/>
                <a:gd name="T3" fmla="*/ 12 h 27"/>
                <a:gd name="T4" fmla="*/ 28 w 126"/>
                <a:gd name="T5" fmla="*/ 18 h 27"/>
                <a:gd name="T6" fmla="*/ 2 w 126"/>
                <a:gd name="T7" fmla="*/ 23 h 27"/>
                <a:gd name="T8" fmla="*/ 2 w 126"/>
                <a:gd name="T9" fmla="*/ 26 h 27"/>
                <a:gd name="T10" fmla="*/ 32 w 126"/>
                <a:gd name="T11" fmla="*/ 20 h 27"/>
                <a:gd name="T12" fmla="*/ 63 w 126"/>
                <a:gd name="T13" fmla="*/ 15 h 27"/>
                <a:gd name="T14" fmla="*/ 94 w 126"/>
                <a:gd name="T15" fmla="*/ 10 h 27"/>
                <a:gd name="T16" fmla="*/ 124 w 126"/>
                <a:gd name="T17" fmla="*/ 4 h 27"/>
                <a:gd name="T18" fmla="*/ 126 w 126"/>
                <a:gd name="T19" fmla="*/ 3 h 27"/>
                <a:gd name="T20" fmla="*/ 125 w 126"/>
                <a:gd name="T21" fmla="*/ 3 h 27"/>
                <a:gd name="T22" fmla="*/ 125 w 126"/>
                <a:gd name="T23" fmla="*/ 0 h 27"/>
                <a:gd name="T24" fmla="*/ 90 w 126"/>
                <a:gd name="T2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7">
                  <a:moveTo>
                    <a:pt x="90" y="7"/>
                  </a:moveTo>
                  <a:cubicBezTo>
                    <a:pt x="79" y="9"/>
                    <a:pt x="69" y="11"/>
                    <a:pt x="59" y="12"/>
                  </a:cubicBezTo>
                  <a:cubicBezTo>
                    <a:pt x="48" y="14"/>
                    <a:pt x="38" y="15"/>
                    <a:pt x="28" y="18"/>
                  </a:cubicBezTo>
                  <a:cubicBezTo>
                    <a:pt x="19" y="20"/>
                    <a:pt x="10" y="22"/>
                    <a:pt x="2" y="23"/>
                  </a:cubicBezTo>
                  <a:cubicBezTo>
                    <a:pt x="0" y="24"/>
                    <a:pt x="0" y="27"/>
                    <a:pt x="2" y="26"/>
                  </a:cubicBezTo>
                  <a:cubicBezTo>
                    <a:pt x="12" y="25"/>
                    <a:pt x="22" y="22"/>
                    <a:pt x="32" y="20"/>
                  </a:cubicBezTo>
                  <a:cubicBezTo>
                    <a:pt x="42" y="18"/>
                    <a:pt x="52" y="16"/>
                    <a:pt x="63" y="15"/>
                  </a:cubicBezTo>
                  <a:cubicBezTo>
                    <a:pt x="73" y="13"/>
                    <a:pt x="83" y="12"/>
                    <a:pt x="94" y="10"/>
                  </a:cubicBezTo>
                  <a:cubicBezTo>
                    <a:pt x="104" y="8"/>
                    <a:pt x="114" y="6"/>
                    <a:pt x="124" y="4"/>
                  </a:cubicBezTo>
                  <a:cubicBezTo>
                    <a:pt x="125" y="4"/>
                    <a:pt x="125" y="3"/>
                    <a:pt x="126" y="3"/>
                  </a:cubicBezTo>
                  <a:cubicBezTo>
                    <a:pt x="126" y="3"/>
                    <a:pt x="125" y="3"/>
                    <a:pt x="125" y="3"/>
                  </a:cubicBezTo>
                  <a:cubicBezTo>
                    <a:pt x="125" y="2"/>
                    <a:pt x="125" y="1"/>
                    <a:pt x="125" y="0"/>
                  </a:cubicBezTo>
                  <a:cubicBezTo>
                    <a:pt x="113" y="3"/>
                    <a:pt x="101" y="5"/>
                    <a:pt x="90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 rot="513451">
            <a:off x="2107077" y="2313724"/>
            <a:ext cx="2193499" cy="1367792"/>
            <a:chOff x="2498667" y="2038049"/>
            <a:chExt cx="2193499" cy="1367792"/>
          </a:xfrm>
        </p:grpSpPr>
        <p:sp>
          <p:nvSpPr>
            <p:cNvPr id="47" name="Freeform 31"/>
            <p:cNvSpPr/>
            <p:nvPr/>
          </p:nvSpPr>
          <p:spPr bwMode="auto">
            <a:xfrm>
              <a:off x="2498667" y="3158815"/>
              <a:ext cx="343092" cy="247026"/>
            </a:xfrm>
            <a:custGeom>
              <a:avLst/>
              <a:gdLst>
                <a:gd name="T0" fmla="*/ 54 w 56"/>
                <a:gd name="T1" fmla="*/ 1 h 40"/>
                <a:gd name="T2" fmla="*/ 1 w 56"/>
                <a:gd name="T3" fmla="*/ 38 h 40"/>
                <a:gd name="T4" fmla="*/ 2 w 56"/>
                <a:gd name="T5" fmla="*/ 40 h 40"/>
                <a:gd name="T6" fmla="*/ 55 w 56"/>
                <a:gd name="T7" fmla="*/ 2 h 40"/>
                <a:gd name="T8" fmla="*/ 54 w 56"/>
                <a:gd name="T9" fmla="*/ 1 h 40"/>
                <a:gd name="T10" fmla="*/ 54 w 56"/>
                <a:gd name="T1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54" y="1"/>
                  </a:moveTo>
                  <a:cubicBezTo>
                    <a:pt x="36" y="13"/>
                    <a:pt x="17" y="24"/>
                    <a:pt x="1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18" y="26"/>
                    <a:pt x="37" y="15"/>
                    <a:pt x="55" y="2"/>
                  </a:cubicBezTo>
                  <a:cubicBezTo>
                    <a:pt x="56" y="1"/>
                    <a:pt x="55" y="0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2830322" y="3103921"/>
              <a:ext cx="464317" cy="66331"/>
            </a:xfrm>
            <a:custGeom>
              <a:avLst/>
              <a:gdLst>
                <a:gd name="T0" fmla="*/ 1 w 76"/>
                <a:gd name="T1" fmla="*/ 9 h 11"/>
                <a:gd name="T2" fmla="*/ 1 w 76"/>
                <a:gd name="T3" fmla="*/ 11 h 11"/>
                <a:gd name="T4" fmla="*/ 75 w 76"/>
                <a:gd name="T5" fmla="*/ 2 h 11"/>
                <a:gd name="T6" fmla="*/ 74 w 76"/>
                <a:gd name="T7" fmla="*/ 0 h 11"/>
                <a:gd name="T8" fmla="*/ 24 w 76"/>
                <a:gd name="T9" fmla="*/ 5 h 11"/>
                <a:gd name="T10" fmla="*/ 1 w 76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1">
                  <a:moveTo>
                    <a:pt x="1" y="9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5" y="5"/>
                    <a:pt x="50" y="5"/>
                    <a:pt x="75" y="2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58" y="2"/>
                    <a:pt x="41" y="3"/>
                    <a:pt x="24" y="5"/>
                  </a:cubicBezTo>
                  <a:cubicBezTo>
                    <a:pt x="16" y="6"/>
                    <a:pt x="8" y="7"/>
                    <a:pt x="1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3276342" y="2223319"/>
              <a:ext cx="693045" cy="898900"/>
            </a:xfrm>
            <a:custGeom>
              <a:avLst/>
              <a:gdLst>
                <a:gd name="T0" fmla="*/ 112 w 113"/>
                <a:gd name="T1" fmla="*/ 1 h 146"/>
                <a:gd name="T2" fmla="*/ 39 w 113"/>
                <a:gd name="T3" fmla="*/ 100 h 146"/>
                <a:gd name="T4" fmla="*/ 9 w 113"/>
                <a:gd name="T5" fmla="*/ 137 h 146"/>
                <a:gd name="T6" fmla="*/ 1 w 113"/>
                <a:gd name="T7" fmla="*/ 144 h 146"/>
                <a:gd name="T8" fmla="*/ 2 w 113"/>
                <a:gd name="T9" fmla="*/ 145 h 146"/>
                <a:gd name="T10" fmla="*/ 37 w 113"/>
                <a:gd name="T11" fmla="*/ 105 h 146"/>
                <a:gd name="T12" fmla="*/ 74 w 113"/>
                <a:gd name="T13" fmla="*/ 57 h 146"/>
                <a:gd name="T14" fmla="*/ 113 w 113"/>
                <a:gd name="T15" fmla="*/ 2 h 146"/>
                <a:gd name="T16" fmla="*/ 112 w 113"/>
                <a:gd name="T17" fmla="*/ 0 h 146"/>
                <a:gd name="T18" fmla="*/ 112 w 113"/>
                <a:gd name="T19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6">
                  <a:moveTo>
                    <a:pt x="112" y="1"/>
                  </a:moveTo>
                  <a:cubicBezTo>
                    <a:pt x="89" y="35"/>
                    <a:pt x="65" y="68"/>
                    <a:pt x="39" y="100"/>
                  </a:cubicBezTo>
                  <a:cubicBezTo>
                    <a:pt x="29" y="112"/>
                    <a:pt x="20" y="125"/>
                    <a:pt x="9" y="137"/>
                  </a:cubicBezTo>
                  <a:cubicBezTo>
                    <a:pt x="6" y="139"/>
                    <a:pt x="4" y="142"/>
                    <a:pt x="1" y="144"/>
                  </a:cubicBezTo>
                  <a:cubicBezTo>
                    <a:pt x="0" y="144"/>
                    <a:pt x="1" y="146"/>
                    <a:pt x="2" y="145"/>
                  </a:cubicBezTo>
                  <a:cubicBezTo>
                    <a:pt x="16" y="134"/>
                    <a:pt x="26" y="119"/>
                    <a:pt x="37" y="105"/>
                  </a:cubicBezTo>
                  <a:cubicBezTo>
                    <a:pt x="50" y="90"/>
                    <a:pt x="62" y="74"/>
                    <a:pt x="74" y="57"/>
                  </a:cubicBezTo>
                  <a:cubicBezTo>
                    <a:pt x="88" y="39"/>
                    <a:pt x="100" y="20"/>
                    <a:pt x="113" y="2"/>
                  </a:cubicBezTo>
                  <a:cubicBezTo>
                    <a:pt x="113" y="1"/>
                    <a:pt x="113" y="0"/>
                    <a:pt x="112" y="0"/>
                  </a:cubicBezTo>
                  <a:cubicBezTo>
                    <a:pt x="112" y="0"/>
                    <a:pt x="112" y="0"/>
                    <a:pt x="11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3955663" y="2198159"/>
              <a:ext cx="215004" cy="36596"/>
            </a:xfrm>
            <a:custGeom>
              <a:avLst/>
              <a:gdLst>
                <a:gd name="T0" fmla="*/ 23 w 35"/>
                <a:gd name="T1" fmla="*/ 1 h 6"/>
                <a:gd name="T2" fmla="*/ 19 w 35"/>
                <a:gd name="T3" fmla="*/ 2 h 6"/>
                <a:gd name="T4" fmla="*/ 1 w 35"/>
                <a:gd name="T5" fmla="*/ 4 h 6"/>
                <a:gd name="T6" fmla="*/ 2 w 35"/>
                <a:gd name="T7" fmla="*/ 6 h 6"/>
                <a:gd name="T8" fmla="*/ 18 w 35"/>
                <a:gd name="T9" fmla="*/ 3 h 6"/>
                <a:gd name="T10" fmla="*/ 23 w 35"/>
                <a:gd name="T11" fmla="*/ 3 h 6"/>
                <a:gd name="T12" fmla="*/ 32 w 35"/>
                <a:gd name="T13" fmla="*/ 2 h 6"/>
                <a:gd name="T14" fmla="*/ 33 w 35"/>
                <a:gd name="T15" fmla="*/ 2 h 6"/>
                <a:gd name="T16" fmla="*/ 34 w 35"/>
                <a:gd name="T17" fmla="*/ 0 h 6"/>
                <a:gd name="T18" fmla="*/ 28 w 35"/>
                <a:gd name="T19" fmla="*/ 0 h 6"/>
                <a:gd name="T20" fmla="*/ 23 w 3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6">
                  <a:moveTo>
                    <a:pt x="23" y="1"/>
                  </a:moveTo>
                  <a:cubicBezTo>
                    <a:pt x="22" y="1"/>
                    <a:pt x="20" y="1"/>
                    <a:pt x="19" y="2"/>
                  </a:cubicBezTo>
                  <a:cubicBezTo>
                    <a:pt x="13" y="2"/>
                    <a:pt x="7" y="3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7" y="5"/>
                    <a:pt x="12" y="4"/>
                    <a:pt x="18" y="3"/>
                  </a:cubicBezTo>
                  <a:cubicBezTo>
                    <a:pt x="19" y="3"/>
                    <a:pt x="21" y="3"/>
                    <a:pt x="23" y="3"/>
                  </a:cubicBezTo>
                  <a:cubicBezTo>
                    <a:pt x="26" y="2"/>
                    <a:pt x="29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4" y="2"/>
                    <a:pt x="35" y="0"/>
                    <a:pt x="34" y="0"/>
                  </a:cubicBezTo>
                  <a:cubicBezTo>
                    <a:pt x="32" y="0"/>
                    <a:pt x="30" y="0"/>
                    <a:pt x="28" y="0"/>
                  </a:cubicBezTo>
                  <a:cubicBezTo>
                    <a:pt x="26" y="0"/>
                    <a:pt x="25" y="1"/>
                    <a:pt x="23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4152369" y="2038049"/>
              <a:ext cx="539797" cy="283622"/>
            </a:xfrm>
            <a:custGeom>
              <a:avLst/>
              <a:gdLst>
                <a:gd name="T0" fmla="*/ 11 w 88"/>
                <a:gd name="T1" fmla="*/ 1 h 46"/>
                <a:gd name="T2" fmla="*/ 7 w 88"/>
                <a:gd name="T3" fmla="*/ 13 h 46"/>
                <a:gd name="T4" fmla="*/ 1 w 88"/>
                <a:gd name="T5" fmla="*/ 26 h 46"/>
                <a:gd name="T6" fmla="*/ 2 w 88"/>
                <a:gd name="T7" fmla="*/ 27 h 46"/>
                <a:gd name="T8" fmla="*/ 8 w 88"/>
                <a:gd name="T9" fmla="*/ 14 h 46"/>
                <a:gd name="T10" fmla="*/ 12 w 88"/>
                <a:gd name="T11" fmla="*/ 3 h 46"/>
                <a:gd name="T12" fmla="*/ 14 w 88"/>
                <a:gd name="T13" fmla="*/ 10 h 46"/>
                <a:gd name="T14" fmla="*/ 18 w 88"/>
                <a:gd name="T15" fmla="*/ 27 h 46"/>
                <a:gd name="T16" fmla="*/ 22 w 88"/>
                <a:gd name="T17" fmla="*/ 45 h 46"/>
                <a:gd name="T18" fmla="*/ 24 w 88"/>
                <a:gd name="T19" fmla="*/ 45 h 46"/>
                <a:gd name="T20" fmla="*/ 24 w 88"/>
                <a:gd name="T21" fmla="*/ 43 h 46"/>
                <a:gd name="T22" fmla="*/ 27 w 88"/>
                <a:gd name="T23" fmla="*/ 22 h 46"/>
                <a:gd name="T24" fmla="*/ 87 w 88"/>
                <a:gd name="T25" fmla="*/ 14 h 46"/>
                <a:gd name="T26" fmla="*/ 87 w 88"/>
                <a:gd name="T27" fmla="*/ 13 h 46"/>
                <a:gd name="T28" fmla="*/ 26 w 88"/>
                <a:gd name="T29" fmla="*/ 20 h 46"/>
                <a:gd name="T30" fmla="*/ 25 w 88"/>
                <a:gd name="T31" fmla="*/ 21 h 46"/>
                <a:gd name="T32" fmla="*/ 22 w 88"/>
                <a:gd name="T33" fmla="*/ 40 h 46"/>
                <a:gd name="T34" fmla="*/ 20 w 88"/>
                <a:gd name="T35" fmla="*/ 30 h 46"/>
                <a:gd name="T36" fmla="*/ 18 w 88"/>
                <a:gd name="T37" fmla="*/ 20 h 46"/>
                <a:gd name="T38" fmla="*/ 13 w 88"/>
                <a:gd name="T39" fmla="*/ 1 h 46"/>
                <a:gd name="T40" fmla="*/ 12 w 88"/>
                <a:gd name="T41" fmla="*/ 0 h 46"/>
                <a:gd name="T42" fmla="*/ 11 w 88"/>
                <a:gd name="T4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46">
                  <a:moveTo>
                    <a:pt x="11" y="1"/>
                  </a:moveTo>
                  <a:cubicBezTo>
                    <a:pt x="9" y="5"/>
                    <a:pt x="8" y="9"/>
                    <a:pt x="7" y="13"/>
                  </a:cubicBezTo>
                  <a:cubicBezTo>
                    <a:pt x="5" y="17"/>
                    <a:pt x="3" y="22"/>
                    <a:pt x="1" y="26"/>
                  </a:cubicBezTo>
                  <a:cubicBezTo>
                    <a:pt x="0" y="27"/>
                    <a:pt x="2" y="28"/>
                    <a:pt x="2" y="27"/>
                  </a:cubicBezTo>
                  <a:cubicBezTo>
                    <a:pt x="4" y="22"/>
                    <a:pt x="6" y="18"/>
                    <a:pt x="8" y="14"/>
                  </a:cubicBezTo>
                  <a:cubicBezTo>
                    <a:pt x="10" y="10"/>
                    <a:pt x="11" y="7"/>
                    <a:pt x="12" y="3"/>
                  </a:cubicBezTo>
                  <a:cubicBezTo>
                    <a:pt x="13" y="5"/>
                    <a:pt x="14" y="8"/>
                    <a:pt x="14" y="10"/>
                  </a:cubicBezTo>
                  <a:cubicBezTo>
                    <a:pt x="16" y="16"/>
                    <a:pt x="17" y="22"/>
                    <a:pt x="18" y="27"/>
                  </a:cubicBezTo>
                  <a:cubicBezTo>
                    <a:pt x="20" y="33"/>
                    <a:pt x="20" y="40"/>
                    <a:pt x="22" y="45"/>
                  </a:cubicBezTo>
                  <a:cubicBezTo>
                    <a:pt x="22" y="46"/>
                    <a:pt x="24" y="46"/>
                    <a:pt x="24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36"/>
                    <a:pt x="26" y="29"/>
                    <a:pt x="27" y="22"/>
                  </a:cubicBezTo>
                  <a:cubicBezTo>
                    <a:pt x="47" y="18"/>
                    <a:pt x="67" y="17"/>
                    <a:pt x="87" y="14"/>
                  </a:cubicBezTo>
                  <a:cubicBezTo>
                    <a:pt x="88" y="14"/>
                    <a:pt x="88" y="13"/>
                    <a:pt x="87" y="13"/>
                  </a:cubicBezTo>
                  <a:cubicBezTo>
                    <a:pt x="66" y="15"/>
                    <a:pt x="46" y="17"/>
                    <a:pt x="26" y="20"/>
                  </a:cubicBezTo>
                  <a:cubicBezTo>
                    <a:pt x="26" y="20"/>
                    <a:pt x="25" y="21"/>
                    <a:pt x="25" y="21"/>
                  </a:cubicBezTo>
                  <a:cubicBezTo>
                    <a:pt x="24" y="27"/>
                    <a:pt x="23" y="34"/>
                    <a:pt x="22" y="40"/>
                  </a:cubicBezTo>
                  <a:cubicBezTo>
                    <a:pt x="21" y="37"/>
                    <a:pt x="21" y="34"/>
                    <a:pt x="20" y="30"/>
                  </a:cubicBezTo>
                  <a:cubicBezTo>
                    <a:pt x="20" y="27"/>
                    <a:pt x="19" y="24"/>
                    <a:pt x="18" y="20"/>
                  </a:cubicBezTo>
                  <a:cubicBezTo>
                    <a:pt x="17" y="14"/>
                    <a:pt x="16" y="7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TextBox 12"/>
          <p:cNvSpPr txBox="1"/>
          <p:nvPr/>
        </p:nvSpPr>
        <p:spPr>
          <a:xfrm>
            <a:off x="5248186" y="2028050"/>
            <a:ext cx="2414448" cy="75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3" name="TextBox 14"/>
          <p:cNvSpPr txBox="1"/>
          <p:nvPr/>
        </p:nvSpPr>
        <p:spPr>
          <a:xfrm>
            <a:off x="5268207" y="1644395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</a:t>
            </a:r>
          </a:p>
        </p:txBody>
      </p:sp>
      <p:sp>
        <p:nvSpPr>
          <p:cNvPr id="74" name="TextBox 12"/>
          <p:cNvSpPr txBox="1"/>
          <p:nvPr/>
        </p:nvSpPr>
        <p:spPr>
          <a:xfrm>
            <a:off x="5224836" y="2832850"/>
            <a:ext cx="2607470" cy="75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5" name="任意多边形: 形状 74"/>
          <p:cNvSpPr/>
          <p:nvPr/>
        </p:nvSpPr>
        <p:spPr>
          <a:xfrm>
            <a:off x="5382673" y="1997933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93566" y="1136101"/>
            <a:ext cx="3037674" cy="2538173"/>
            <a:chOff x="1493566" y="1136101"/>
            <a:chExt cx="3037674" cy="2538173"/>
          </a:xfrm>
        </p:grpSpPr>
        <p:pic>
          <p:nvPicPr>
            <p:cNvPr id="4" name="图片 3" descr="图片包含 电线&#10;&#10;已生成高可信度的说明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>
              <a:fillRect/>
            </a:stretch>
          </p:blipFill>
          <p:spPr>
            <a:xfrm rot="716802">
              <a:off x="1493566" y="1136101"/>
              <a:ext cx="3037674" cy="25381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019" y="1840880"/>
              <a:ext cx="977254" cy="1371337"/>
            </a:xfrm>
            <a:prstGeom prst="rect">
              <a:avLst/>
            </a:prstGeom>
          </p:spPr>
        </p:pic>
      </p:grpSp>
      <p:sp>
        <p:nvSpPr>
          <p:cNvPr id="29" name="TextBox 12"/>
          <p:cNvSpPr txBox="1"/>
          <p:nvPr/>
        </p:nvSpPr>
        <p:spPr>
          <a:xfrm>
            <a:off x="4383495" y="2316058"/>
            <a:ext cx="2912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1" name="TextBox 14"/>
          <p:cNvSpPr txBox="1"/>
          <p:nvPr/>
        </p:nvSpPr>
        <p:spPr>
          <a:xfrm>
            <a:off x="4383495" y="1677506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</a:t>
            </a:r>
          </a:p>
        </p:txBody>
      </p:sp>
      <p:sp>
        <p:nvSpPr>
          <p:cNvPr id="32" name="TextBox 12"/>
          <p:cNvSpPr txBox="1"/>
          <p:nvPr/>
        </p:nvSpPr>
        <p:spPr>
          <a:xfrm>
            <a:off x="4383495" y="2979034"/>
            <a:ext cx="2912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4" name="任意多边形: 形状 33"/>
          <p:cNvSpPr/>
          <p:nvPr/>
        </p:nvSpPr>
        <p:spPr>
          <a:xfrm>
            <a:off x="4571999" y="2158727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9" name="Freeform 48"/>
          <p:cNvSpPr/>
          <p:nvPr/>
        </p:nvSpPr>
        <p:spPr bwMode="auto">
          <a:xfrm>
            <a:off x="2399110" y="1189435"/>
            <a:ext cx="410765" cy="447675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1" name="Freeform 52"/>
          <p:cNvSpPr/>
          <p:nvPr/>
        </p:nvSpPr>
        <p:spPr bwMode="auto">
          <a:xfrm>
            <a:off x="2768204" y="2006204"/>
            <a:ext cx="411956" cy="446484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2" name="Freeform 56"/>
          <p:cNvSpPr/>
          <p:nvPr/>
        </p:nvSpPr>
        <p:spPr bwMode="auto">
          <a:xfrm>
            <a:off x="2399110" y="2822972"/>
            <a:ext cx="410765" cy="446484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33" name="Freeform 60"/>
          <p:cNvSpPr/>
          <p:nvPr/>
        </p:nvSpPr>
        <p:spPr bwMode="auto">
          <a:xfrm>
            <a:off x="2768204" y="3638550"/>
            <a:ext cx="411956" cy="447675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34" name="TextBox 12"/>
          <p:cNvSpPr txBox="1"/>
          <p:nvPr/>
        </p:nvSpPr>
        <p:spPr>
          <a:xfrm>
            <a:off x="2883657" y="1129203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5" name="TextBox 12"/>
          <p:cNvSpPr txBox="1"/>
          <p:nvPr/>
        </p:nvSpPr>
        <p:spPr>
          <a:xfrm>
            <a:off x="3131652" y="2012687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2809875" y="2810833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3187516" y="3616617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grpSp>
        <p:nvGrpSpPr>
          <p:cNvPr id="6" name="PA_组合 5"/>
          <p:cNvGrpSpPr/>
          <p:nvPr/>
        </p:nvGrpSpPr>
        <p:grpSpPr>
          <a:xfrm>
            <a:off x="5580992" y="1451062"/>
            <a:ext cx="3071929" cy="4626854"/>
            <a:chOff x="5580992" y="1451062"/>
            <a:chExt cx="3071929" cy="4626854"/>
          </a:xfrm>
        </p:grpSpPr>
        <p:sp>
          <p:nvSpPr>
            <p:cNvPr id="5" name="任意多边形: 形状 4"/>
            <p:cNvSpPr/>
            <p:nvPr/>
          </p:nvSpPr>
          <p:spPr>
            <a:xfrm>
              <a:off x="5580992" y="1451062"/>
              <a:ext cx="3071929" cy="4626854"/>
            </a:xfrm>
            <a:custGeom>
              <a:avLst/>
              <a:gdLst/>
              <a:ahLst/>
              <a:cxnLst/>
              <a:rect l="0" t="0" r="0" b="0"/>
              <a:pathLst>
                <a:path w="3071929" h="4626854">
                  <a:moveTo>
                    <a:pt x="0" y="0"/>
                  </a:moveTo>
                  <a:lnTo>
                    <a:pt x="3071928" y="0"/>
                  </a:lnTo>
                  <a:lnTo>
                    <a:pt x="3071928" y="4626853"/>
                  </a:lnTo>
                  <a:lnTo>
                    <a:pt x="0" y="462685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PA_组合 3"/>
            <p:cNvGrpSpPr/>
            <p:nvPr/>
          </p:nvGrpSpPr>
          <p:grpSpPr>
            <a:xfrm>
              <a:off x="5580992" y="1451062"/>
              <a:ext cx="1954328" cy="2391653"/>
              <a:chOff x="5580992" y="1451062"/>
              <a:chExt cx="1954328" cy="2391653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61" r="6528" b="38674"/>
              <a:stretch>
                <a:fillRect/>
              </a:stretch>
            </p:blipFill>
            <p:spPr>
              <a:xfrm flipH="1">
                <a:off x="5580992" y="1451062"/>
                <a:ext cx="1954328" cy="2391653"/>
              </a:xfrm>
              <a:prstGeom prst="rect">
                <a:avLst/>
              </a:prstGeom>
            </p:spPr>
          </p:pic>
          <p:sp>
            <p:nvSpPr>
              <p:cNvPr id="27" name="TextBox 12"/>
              <p:cNvSpPr txBox="1"/>
              <p:nvPr/>
            </p:nvSpPr>
            <p:spPr>
              <a:xfrm>
                <a:off x="6008603" y="2188688"/>
                <a:ext cx="1008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</p:grpSp>
      </p:grp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2" name="图形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1390" y="2976407"/>
            <a:ext cx="541567" cy="702032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7079" y="2953593"/>
            <a:ext cx="541567" cy="702032"/>
          </a:xfrm>
          <a:prstGeom prst="rect">
            <a:avLst/>
          </a:prstGeom>
        </p:spPr>
      </p:pic>
      <p:pic>
        <p:nvPicPr>
          <p:cNvPr id="29" name="图形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70222" y="2921000"/>
            <a:ext cx="541567" cy="7020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73042" y="1777661"/>
            <a:ext cx="1421905" cy="985960"/>
            <a:chOff x="1973042" y="1777661"/>
            <a:chExt cx="1421905" cy="985960"/>
          </a:xfrm>
        </p:grpSpPr>
        <p:sp>
          <p:nvSpPr>
            <p:cNvPr id="3" name="矩形: 圆角 2"/>
            <p:cNvSpPr/>
            <p:nvPr/>
          </p:nvSpPr>
          <p:spPr>
            <a:xfrm>
              <a:off x="1983840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" name="矩形 3"/>
            <p:cNvSpPr/>
            <p:nvPr/>
          </p:nvSpPr>
          <p:spPr>
            <a:xfrm>
              <a:off x="1973042" y="1777661"/>
              <a:ext cx="1421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description of the text color, size, font can be changed according to need</a:t>
              </a:r>
              <a:endParaRPr lang="zh-CN" altLang="en-US" sz="10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74627" y="1785189"/>
            <a:ext cx="1428662" cy="978432"/>
            <a:chOff x="3874627" y="1785189"/>
            <a:chExt cx="1428662" cy="978432"/>
          </a:xfrm>
        </p:grpSpPr>
        <p:sp>
          <p:nvSpPr>
            <p:cNvPr id="32" name="矩形: 圆角 31"/>
            <p:cNvSpPr/>
            <p:nvPr/>
          </p:nvSpPr>
          <p:spPr>
            <a:xfrm>
              <a:off x="3874627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881384" y="1808134"/>
              <a:ext cx="1421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description of the text color, size, font can be changed according to need</a:t>
              </a:r>
              <a:endParaRPr lang="zh-CN" altLang="en-US" sz="10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65414" y="1777660"/>
            <a:ext cx="1421905" cy="985961"/>
            <a:chOff x="5765414" y="1777660"/>
            <a:chExt cx="1421905" cy="985961"/>
          </a:xfrm>
        </p:grpSpPr>
        <p:sp>
          <p:nvSpPr>
            <p:cNvPr id="33" name="矩形: 圆角 32"/>
            <p:cNvSpPr/>
            <p:nvPr/>
          </p:nvSpPr>
          <p:spPr>
            <a:xfrm>
              <a:off x="5765414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5765414" y="1777660"/>
              <a:ext cx="1421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description of the text color, size, font can be changed according to need</a:t>
              </a:r>
              <a:endParaRPr lang="zh-CN" altLang="en-US" sz="1000" dirty="0"/>
            </a:p>
          </p:txBody>
        </p:sp>
      </p:grpSp>
    </p:spTree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65116" y="2102299"/>
            <a:ext cx="281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03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 rot="424945">
            <a:off x="4716274" y="3036562"/>
            <a:ext cx="298450" cy="230188"/>
            <a:chOff x="3419476" y="3182938"/>
            <a:chExt cx="298450" cy="230188"/>
          </a:xfrm>
        </p:grpSpPr>
        <p:sp>
          <p:nvSpPr>
            <p:cNvPr id="10" name="Freeform 9"/>
            <p:cNvSpPr/>
            <p:nvPr/>
          </p:nvSpPr>
          <p:spPr bwMode="auto">
            <a:xfrm>
              <a:off x="3419476" y="3182938"/>
              <a:ext cx="298450" cy="200025"/>
            </a:xfrm>
            <a:custGeom>
              <a:avLst/>
              <a:gdLst>
                <a:gd name="T0" fmla="*/ 2 w 70"/>
                <a:gd name="T1" fmla="*/ 7 h 47"/>
                <a:gd name="T2" fmla="*/ 1 w 70"/>
                <a:gd name="T3" fmla="*/ 9 h 47"/>
                <a:gd name="T4" fmla="*/ 6 w 70"/>
                <a:gd name="T5" fmla="*/ 45 h 47"/>
                <a:gd name="T6" fmla="*/ 9 w 70"/>
                <a:gd name="T7" fmla="*/ 45 h 47"/>
                <a:gd name="T8" fmla="*/ 4 w 70"/>
                <a:gd name="T9" fmla="*/ 10 h 47"/>
                <a:gd name="T10" fmla="*/ 35 w 70"/>
                <a:gd name="T11" fmla="*/ 6 h 47"/>
                <a:gd name="T12" fmla="*/ 62 w 70"/>
                <a:gd name="T13" fmla="*/ 4 h 47"/>
                <a:gd name="T14" fmla="*/ 66 w 70"/>
                <a:gd name="T15" fmla="*/ 39 h 47"/>
                <a:gd name="T16" fmla="*/ 69 w 70"/>
                <a:gd name="T17" fmla="*/ 38 h 47"/>
                <a:gd name="T18" fmla="*/ 65 w 70"/>
                <a:gd name="T19" fmla="*/ 2 h 47"/>
                <a:gd name="T20" fmla="*/ 63 w 70"/>
                <a:gd name="T21" fmla="*/ 0 h 47"/>
                <a:gd name="T22" fmla="*/ 35 w 70"/>
                <a:gd name="T23" fmla="*/ 3 h 47"/>
                <a:gd name="T24" fmla="*/ 8 w 70"/>
                <a:gd name="T25" fmla="*/ 6 h 47"/>
                <a:gd name="T26" fmla="*/ 2 w 70"/>
                <a:gd name="T27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7">
                  <a:moveTo>
                    <a:pt x="2" y="7"/>
                  </a:moveTo>
                  <a:cubicBezTo>
                    <a:pt x="1" y="7"/>
                    <a:pt x="0" y="8"/>
                    <a:pt x="1" y="9"/>
                  </a:cubicBezTo>
                  <a:cubicBezTo>
                    <a:pt x="2" y="21"/>
                    <a:pt x="3" y="33"/>
                    <a:pt x="6" y="45"/>
                  </a:cubicBezTo>
                  <a:cubicBezTo>
                    <a:pt x="6" y="47"/>
                    <a:pt x="9" y="47"/>
                    <a:pt x="9" y="45"/>
                  </a:cubicBezTo>
                  <a:cubicBezTo>
                    <a:pt x="6" y="33"/>
                    <a:pt x="5" y="21"/>
                    <a:pt x="4" y="10"/>
                  </a:cubicBezTo>
                  <a:cubicBezTo>
                    <a:pt x="14" y="8"/>
                    <a:pt x="25" y="7"/>
                    <a:pt x="35" y="6"/>
                  </a:cubicBezTo>
                  <a:cubicBezTo>
                    <a:pt x="44" y="6"/>
                    <a:pt x="53" y="5"/>
                    <a:pt x="62" y="4"/>
                  </a:cubicBezTo>
                  <a:cubicBezTo>
                    <a:pt x="64" y="15"/>
                    <a:pt x="65" y="27"/>
                    <a:pt x="66" y="39"/>
                  </a:cubicBezTo>
                  <a:cubicBezTo>
                    <a:pt x="67" y="41"/>
                    <a:pt x="70" y="40"/>
                    <a:pt x="69" y="38"/>
                  </a:cubicBezTo>
                  <a:cubicBezTo>
                    <a:pt x="68" y="26"/>
                    <a:pt x="67" y="14"/>
                    <a:pt x="65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54" y="2"/>
                    <a:pt x="44" y="2"/>
                    <a:pt x="35" y="3"/>
                  </a:cubicBezTo>
                  <a:cubicBezTo>
                    <a:pt x="26" y="4"/>
                    <a:pt x="17" y="5"/>
                    <a:pt x="8" y="6"/>
                  </a:cubicBezTo>
                  <a:cubicBezTo>
                    <a:pt x="6" y="6"/>
                    <a:pt x="4" y="7"/>
                    <a:pt x="2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3444876" y="3367088"/>
              <a:ext cx="273050" cy="46038"/>
            </a:xfrm>
            <a:custGeom>
              <a:avLst/>
              <a:gdLst>
                <a:gd name="T0" fmla="*/ 0 w 64"/>
                <a:gd name="T1" fmla="*/ 8 h 11"/>
                <a:gd name="T2" fmla="*/ 1 w 64"/>
                <a:gd name="T3" fmla="*/ 11 h 11"/>
                <a:gd name="T4" fmla="*/ 64 w 64"/>
                <a:gd name="T5" fmla="*/ 3 h 11"/>
                <a:gd name="T6" fmla="*/ 64 w 64"/>
                <a:gd name="T7" fmla="*/ 0 h 11"/>
                <a:gd name="T8" fmla="*/ 0 w 64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22" y="9"/>
                    <a:pt x="43" y="6"/>
                    <a:pt x="64" y="3"/>
                  </a:cubicBezTo>
                  <a:cubicBezTo>
                    <a:pt x="64" y="2"/>
                    <a:pt x="64" y="1"/>
                    <a:pt x="64" y="0"/>
                  </a:cubicBezTo>
                  <a:cubicBezTo>
                    <a:pt x="43" y="3"/>
                    <a:pt x="22" y="6"/>
                    <a:pt x="0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3436938" y="3341688"/>
              <a:ext cx="25400" cy="71438"/>
            </a:xfrm>
            <a:custGeom>
              <a:avLst/>
              <a:gdLst>
                <a:gd name="T0" fmla="*/ 0 w 6"/>
                <a:gd name="T1" fmla="*/ 1 h 17"/>
                <a:gd name="T2" fmla="*/ 2 w 6"/>
                <a:gd name="T3" fmla="*/ 14 h 17"/>
                <a:gd name="T4" fmla="*/ 3 w 6"/>
                <a:gd name="T5" fmla="*/ 15 h 17"/>
                <a:gd name="T6" fmla="*/ 6 w 6"/>
                <a:gd name="T7" fmla="*/ 15 h 17"/>
                <a:gd name="T8" fmla="*/ 3 w 6"/>
                <a:gd name="T9" fmla="*/ 2 h 17"/>
                <a:gd name="T10" fmla="*/ 1 w 6"/>
                <a:gd name="T11" fmla="*/ 0 h 17"/>
                <a:gd name="T12" fmla="*/ 0 w 6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0" y="1"/>
                  </a:moveTo>
                  <a:cubicBezTo>
                    <a:pt x="1" y="6"/>
                    <a:pt x="2" y="10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7"/>
                    <a:pt x="6" y="17"/>
                    <a:pt x="6" y="15"/>
                  </a:cubicBezTo>
                  <a:cubicBezTo>
                    <a:pt x="5" y="11"/>
                    <a:pt x="4" y="6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3700463" y="3311526"/>
              <a:ext cx="17463" cy="71438"/>
            </a:xfrm>
            <a:custGeom>
              <a:avLst/>
              <a:gdLst>
                <a:gd name="T0" fmla="*/ 0 w 4"/>
                <a:gd name="T1" fmla="*/ 2 h 17"/>
                <a:gd name="T2" fmla="*/ 1 w 4"/>
                <a:gd name="T3" fmla="*/ 15 h 17"/>
                <a:gd name="T4" fmla="*/ 4 w 4"/>
                <a:gd name="T5" fmla="*/ 14 h 17"/>
                <a:gd name="T6" fmla="*/ 3 w 4"/>
                <a:gd name="T7" fmla="*/ 2 h 17"/>
                <a:gd name="T8" fmla="*/ 1 w 4"/>
                <a:gd name="T9" fmla="*/ 1 h 17"/>
                <a:gd name="T10" fmla="*/ 0 w 4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6"/>
                    <a:pt x="0" y="10"/>
                    <a:pt x="1" y="15"/>
                  </a:cubicBezTo>
                  <a:cubicBezTo>
                    <a:pt x="1" y="17"/>
                    <a:pt x="4" y="16"/>
                    <a:pt x="4" y="14"/>
                  </a:cubicBezTo>
                  <a:cubicBezTo>
                    <a:pt x="4" y="10"/>
                    <a:pt x="3" y="6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3429001" y="3213101"/>
              <a:ext cx="58738" cy="63500"/>
            </a:xfrm>
            <a:custGeom>
              <a:avLst/>
              <a:gdLst>
                <a:gd name="T0" fmla="*/ 11 w 14"/>
                <a:gd name="T1" fmla="*/ 1 h 15"/>
                <a:gd name="T2" fmla="*/ 7 w 14"/>
                <a:gd name="T3" fmla="*/ 5 h 15"/>
                <a:gd name="T4" fmla="*/ 1 w 14"/>
                <a:gd name="T5" fmla="*/ 11 h 15"/>
                <a:gd name="T6" fmla="*/ 3 w 14"/>
                <a:gd name="T7" fmla="*/ 13 h 15"/>
                <a:gd name="T8" fmla="*/ 7 w 14"/>
                <a:gd name="T9" fmla="*/ 8 h 15"/>
                <a:gd name="T10" fmla="*/ 13 w 14"/>
                <a:gd name="T11" fmla="*/ 3 h 15"/>
                <a:gd name="T12" fmla="*/ 11 w 14"/>
                <a:gd name="T13" fmla="*/ 0 h 15"/>
                <a:gd name="T14" fmla="*/ 11 w 14"/>
                <a:gd name="T15" fmla="*/ 1 h 15"/>
                <a:gd name="T16" fmla="*/ 7 w 14"/>
                <a:gd name="T17" fmla="*/ 8 h 15"/>
                <a:gd name="T18" fmla="*/ 7 w 14"/>
                <a:gd name="T19" fmla="*/ 8 h 15"/>
                <a:gd name="T20" fmla="*/ 7 w 14"/>
                <a:gd name="T2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11" y="1"/>
                  </a:moveTo>
                  <a:cubicBezTo>
                    <a:pt x="9" y="2"/>
                    <a:pt x="8" y="4"/>
                    <a:pt x="7" y="5"/>
                  </a:cubicBezTo>
                  <a:cubicBezTo>
                    <a:pt x="5" y="7"/>
                    <a:pt x="3" y="9"/>
                    <a:pt x="1" y="11"/>
                  </a:cubicBezTo>
                  <a:cubicBezTo>
                    <a:pt x="0" y="13"/>
                    <a:pt x="2" y="15"/>
                    <a:pt x="3" y="13"/>
                  </a:cubicBezTo>
                  <a:cubicBezTo>
                    <a:pt x="5" y="11"/>
                    <a:pt x="6" y="10"/>
                    <a:pt x="7" y="8"/>
                  </a:cubicBezTo>
                  <a:cubicBezTo>
                    <a:pt x="9" y="6"/>
                    <a:pt x="11" y="5"/>
                    <a:pt x="13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3436938" y="3203576"/>
              <a:ext cx="106363" cy="111125"/>
            </a:xfrm>
            <a:custGeom>
              <a:avLst/>
              <a:gdLst>
                <a:gd name="T0" fmla="*/ 22 w 25"/>
                <a:gd name="T1" fmla="*/ 0 h 26"/>
                <a:gd name="T2" fmla="*/ 18 w 25"/>
                <a:gd name="T3" fmla="*/ 4 h 26"/>
                <a:gd name="T4" fmla="*/ 13 w 25"/>
                <a:gd name="T5" fmla="*/ 10 h 26"/>
                <a:gd name="T6" fmla="*/ 2 w 25"/>
                <a:gd name="T7" fmla="*/ 22 h 26"/>
                <a:gd name="T8" fmla="*/ 1 w 25"/>
                <a:gd name="T9" fmla="*/ 23 h 26"/>
                <a:gd name="T10" fmla="*/ 3 w 25"/>
                <a:gd name="T11" fmla="*/ 25 h 26"/>
                <a:gd name="T12" fmla="*/ 23 w 25"/>
                <a:gd name="T13" fmla="*/ 3 h 26"/>
                <a:gd name="T14" fmla="*/ 24 w 25"/>
                <a:gd name="T15" fmla="*/ 2 h 26"/>
                <a:gd name="T16" fmla="*/ 23 w 25"/>
                <a:gd name="T17" fmla="*/ 0 h 26"/>
                <a:gd name="T18" fmla="*/ 22 w 25"/>
                <a:gd name="T19" fmla="*/ 0 h 26"/>
                <a:gd name="T20" fmla="*/ 23 w 25"/>
                <a:gd name="T21" fmla="*/ 3 h 26"/>
                <a:gd name="T22" fmla="*/ 23 w 25"/>
                <a:gd name="T23" fmla="*/ 3 h 26"/>
                <a:gd name="T24" fmla="*/ 23 w 25"/>
                <a:gd name="T2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22" y="0"/>
                  </a:moveTo>
                  <a:cubicBezTo>
                    <a:pt x="21" y="1"/>
                    <a:pt x="20" y="3"/>
                    <a:pt x="18" y="4"/>
                  </a:cubicBezTo>
                  <a:cubicBezTo>
                    <a:pt x="17" y="6"/>
                    <a:pt x="15" y="8"/>
                    <a:pt x="13" y="10"/>
                  </a:cubicBezTo>
                  <a:cubicBezTo>
                    <a:pt x="10" y="14"/>
                    <a:pt x="6" y="18"/>
                    <a:pt x="2" y="22"/>
                  </a:cubicBezTo>
                  <a:cubicBezTo>
                    <a:pt x="2" y="22"/>
                    <a:pt x="1" y="22"/>
                    <a:pt x="1" y="23"/>
                  </a:cubicBezTo>
                  <a:cubicBezTo>
                    <a:pt x="0" y="24"/>
                    <a:pt x="1" y="26"/>
                    <a:pt x="3" y="25"/>
                  </a:cubicBezTo>
                  <a:cubicBezTo>
                    <a:pt x="10" y="18"/>
                    <a:pt x="16" y="10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3436938" y="3195638"/>
              <a:ext cx="169863" cy="187325"/>
            </a:xfrm>
            <a:custGeom>
              <a:avLst/>
              <a:gdLst>
                <a:gd name="T0" fmla="*/ 37 w 40"/>
                <a:gd name="T1" fmla="*/ 1 h 44"/>
                <a:gd name="T2" fmla="*/ 19 w 40"/>
                <a:gd name="T3" fmla="*/ 20 h 44"/>
                <a:gd name="T4" fmla="*/ 1 w 40"/>
                <a:gd name="T5" fmla="*/ 41 h 44"/>
                <a:gd name="T6" fmla="*/ 3 w 40"/>
                <a:gd name="T7" fmla="*/ 43 h 44"/>
                <a:gd name="T8" fmla="*/ 20 w 40"/>
                <a:gd name="T9" fmla="*/ 23 h 44"/>
                <a:gd name="T10" fmla="*/ 37 w 40"/>
                <a:gd name="T11" fmla="*/ 4 h 44"/>
                <a:gd name="T12" fmla="*/ 39 w 40"/>
                <a:gd name="T13" fmla="*/ 3 h 44"/>
                <a:gd name="T14" fmla="*/ 38 w 40"/>
                <a:gd name="T15" fmla="*/ 0 h 44"/>
                <a:gd name="T16" fmla="*/ 37 w 40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4">
                  <a:moveTo>
                    <a:pt x="37" y="1"/>
                  </a:moveTo>
                  <a:cubicBezTo>
                    <a:pt x="30" y="7"/>
                    <a:pt x="25" y="14"/>
                    <a:pt x="19" y="20"/>
                  </a:cubicBezTo>
                  <a:cubicBezTo>
                    <a:pt x="13" y="27"/>
                    <a:pt x="7" y="34"/>
                    <a:pt x="1" y="41"/>
                  </a:cubicBezTo>
                  <a:cubicBezTo>
                    <a:pt x="0" y="43"/>
                    <a:pt x="2" y="44"/>
                    <a:pt x="3" y="43"/>
                  </a:cubicBezTo>
                  <a:cubicBezTo>
                    <a:pt x="9" y="36"/>
                    <a:pt x="14" y="30"/>
                    <a:pt x="20" y="23"/>
                  </a:cubicBezTo>
                  <a:cubicBezTo>
                    <a:pt x="26" y="17"/>
                    <a:pt x="31" y="10"/>
                    <a:pt x="37" y="4"/>
                  </a:cubicBezTo>
                  <a:cubicBezTo>
                    <a:pt x="38" y="4"/>
                    <a:pt x="38" y="3"/>
                    <a:pt x="39" y="3"/>
                  </a:cubicBezTo>
                  <a:cubicBezTo>
                    <a:pt x="40" y="2"/>
                    <a:pt x="39" y="0"/>
                    <a:pt x="38" y="0"/>
                  </a:cubicBezTo>
                  <a:cubicBezTo>
                    <a:pt x="37" y="0"/>
                    <a:pt x="37" y="0"/>
                    <a:pt x="3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3449638" y="3187701"/>
              <a:ext cx="230188" cy="222250"/>
            </a:xfrm>
            <a:custGeom>
              <a:avLst/>
              <a:gdLst>
                <a:gd name="T0" fmla="*/ 51 w 54"/>
                <a:gd name="T1" fmla="*/ 1 h 52"/>
                <a:gd name="T2" fmla="*/ 43 w 54"/>
                <a:gd name="T3" fmla="*/ 9 h 52"/>
                <a:gd name="T4" fmla="*/ 32 w 54"/>
                <a:gd name="T5" fmla="*/ 20 h 52"/>
                <a:gd name="T6" fmla="*/ 12 w 54"/>
                <a:gd name="T7" fmla="*/ 40 h 52"/>
                <a:gd name="T8" fmla="*/ 1 w 54"/>
                <a:gd name="T9" fmla="*/ 49 h 52"/>
                <a:gd name="T10" fmla="*/ 3 w 54"/>
                <a:gd name="T11" fmla="*/ 52 h 52"/>
                <a:gd name="T12" fmla="*/ 25 w 54"/>
                <a:gd name="T13" fmla="*/ 31 h 52"/>
                <a:gd name="T14" fmla="*/ 49 w 54"/>
                <a:gd name="T15" fmla="*/ 6 h 52"/>
                <a:gd name="T16" fmla="*/ 53 w 54"/>
                <a:gd name="T17" fmla="*/ 3 h 52"/>
                <a:gd name="T18" fmla="*/ 52 w 54"/>
                <a:gd name="T19" fmla="*/ 0 h 52"/>
                <a:gd name="T20" fmla="*/ 51 w 54"/>
                <a:gd name="T21" fmla="*/ 1 h 52"/>
                <a:gd name="T22" fmla="*/ 12 w 54"/>
                <a:gd name="T23" fmla="*/ 40 h 52"/>
                <a:gd name="T24" fmla="*/ 12 w 54"/>
                <a:gd name="T25" fmla="*/ 40 h 52"/>
                <a:gd name="T26" fmla="*/ 12 w 54"/>
                <a:gd name="T2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2">
                  <a:moveTo>
                    <a:pt x="51" y="1"/>
                  </a:moveTo>
                  <a:cubicBezTo>
                    <a:pt x="48" y="3"/>
                    <a:pt x="45" y="6"/>
                    <a:pt x="43" y="9"/>
                  </a:cubicBezTo>
                  <a:cubicBezTo>
                    <a:pt x="39" y="13"/>
                    <a:pt x="35" y="16"/>
                    <a:pt x="32" y="20"/>
                  </a:cubicBezTo>
                  <a:cubicBezTo>
                    <a:pt x="25" y="27"/>
                    <a:pt x="19" y="34"/>
                    <a:pt x="12" y="40"/>
                  </a:cubicBezTo>
                  <a:cubicBezTo>
                    <a:pt x="9" y="44"/>
                    <a:pt x="5" y="47"/>
                    <a:pt x="1" y="49"/>
                  </a:cubicBezTo>
                  <a:cubicBezTo>
                    <a:pt x="0" y="50"/>
                    <a:pt x="1" y="52"/>
                    <a:pt x="3" y="52"/>
                  </a:cubicBezTo>
                  <a:cubicBezTo>
                    <a:pt x="12" y="46"/>
                    <a:pt x="18" y="38"/>
                    <a:pt x="25" y="31"/>
                  </a:cubicBezTo>
                  <a:cubicBezTo>
                    <a:pt x="33" y="23"/>
                    <a:pt x="41" y="14"/>
                    <a:pt x="49" y="6"/>
                  </a:cubicBezTo>
                  <a:cubicBezTo>
                    <a:pt x="50" y="5"/>
                    <a:pt x="52" y="4"/>
                    <a:pt x="53" y="3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52" y="0"/>
                    <a:pt x="51" y="1"/>
                  </a:cubicBezTo>
                  <a:moveTo>
                    <a:pt x="12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3535363" y="3243263"/>
              <a:ext cx="169863" cy="157163"/>
            </a:xfrm>
            <a:custGeom>
              <a:avLst/>
              <a:gdLst>
                <a:gd name="T0" fmla="*/ 37 w 40"/>
                <a:gd name="T1" fmla="*/ 1 h 37"/>
                <a:gd name="T2" fmla="*/ 29 w 40"/>
                <a:gd name="T3" fmla="*/ 8 h 37"/>
                <a:gd name="T4" fmla="*/ 2 w 40"/>
                <a:gd name="T5" fmla="*/ 34 h 37"/>
                <a:gd name="T6" fmla="*/ 3 w 40"/>
                <a:gd name="T7" fmla="*/ 36 h 37"/>
                <a:gd name="T8" fmla="*/ 35 w 40"/>
                <a:gd name="T9" fmla="*/ 7 h 37"/>
                <a:gd name="T10" fmla="*/ 39 w 40"/>
                <a:gd name="T11" fmla="*/ 3 h 37"/>
                <a:gd name="T12" fmla="*/ 38 w 40"/>
                <a:gd name="T13" fmla="*/ 0 h 37"/>
                <a:gd name="T14" fmla="*/ 37 w 4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7">
                  <a:moveTo>
                    <a:pt x="37" y="1"/>
                  </a:moveTo>
                  <a:cubicBezTo>
                    <a:pt x="34" y="3"/>
                    <a:pt x="32" y="6"/>
                    <a:pt x="29" y="8"/>
                  </a:cubicBezTo>
                  <a:cubicBezTo>
                    <a:pt x="20" y="17"/>
                    <a:pt x="11" y="25"/>
                    <a:pt x="2" y="34"/>
                  </a:cubicBezTo>
                  <a:cubicBezTo>
                    <a:pt x="0" y="35"/>
                    <a:pt x="2" y="37"/>
                    <a:pt x="3" y="36"/>
                  </a:cubicBezTo>
                  <a:cubicBezTo>
                    <a:pt x="14" y="26"/>
                    <a:pt x="24" y="17"/>
                    <a:pt x="35" y="7"/>
                  </a:cubicBezTo>
                  <a:cubicBezTo>
                    <a:pt x="36" y="5"/>
                    <a:pt x="37" y="4"/>
                    <a:pt x="39" y="3"/>
                  </a:cubicBezTo>
                  <a:cubicBezTo>
                    <a:pt x="40" y="2"/>
                    <a:pt x="39" y="0"/>
                    <a:pt x="38" y="0"/>
                  </a:cubicBezTo>
                  <a:cubicBezTo>
                    <a:pt x="37" y="0"/>
                    <a:pt x="37" y="1"/>
                    <a:pt x="3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3629026" y="3311526"/>
              <a:ext cx="79375" cy="76200"/>
            </a:xfrm>
            <a:custGeom>
              <a:avLst/>
              <a:gdLst>
                <a:gd name="T0" fmla="*/ 16 w 19"/>
                <a:gd name="T1" fmla="*/ 0 h 18"/>
                <a:gd name="T2" fmla="*/ 11 w 19"/>
                <a:gd name="T3" fmla="*/ 5 h 18"/>
                <a:gd name="T4" fmla="*/ 12 w 19"/>
                <a:gd name="T5" fmla="*/ 5 h 18"/>
                <a:gd name="T6" fmla="*/ 1 w 19"/>
                <a:gd name="T7" fmla="*/ 15 h 18"/>
                <a:gd name="T8" fmla="*/ 3 w 19"/>
                <a:gd name="T9" fmla="*/ 17 h 18"/>
                <a:gd name="T10" fmla="*/ 18 w 19"/>
                <a:gd name="T11" fmla="*/ 2 h 18"/>
                <a:gd name="T12" fmla="*/ 17 w 19"/>
                <a:gd name="T13" fmla="*/ 0 h 18"/>
                <a:gd name="T14" fmla="*/ 16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16" y="0"/>
                  </a:moveTo>
                  <a:cubicBezTo>
                    <a:pt x="15" y="2"/>
                    <a:pt x="13" y="4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8" y="8"/>
                    <a:pt x="5" y="12"/>
                    <a:pt x="1" y="15"/>
                  </a:cubicBezTo>
                  <a:cubicBezTo>
                    <a:pt x="0" y="16"/>
                    <a:pt x="1" y="18"/>
                    <a:pt x="3" y="17"/>
                  </a:cubicBezTo>
                  <a:cubicBezTo>
                    <a:pt x="8" y="12"/>
                    <a:pt x="13" y="7"/>
                    <a:pt x="18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 rot="424945">
            <a:off x="5157156" y="2919707"/>
            <a:ext cx="309563" cy="346076"/>
            <a:chOff x="3849688" y="3011488"/>
            <a:chExt cx="309563" cy="346076"/>
          </a:xfrm>
        </p:grpSpPr>
        <p:sp>
          <p:nvSpPr>
            <p:cNvPr id="6" name="Freeform 5"/>
            <p:cNvSpPr/>
            <p:nvPr/>
          </p:nvSpPr>
          <p:spPr bwMode="auto">
            <a:xfrm>
              <a:off x="3849688" y="3011488"/>
              <a:ext cx="306388" cy="307975"/>
            </a:xfrm>
            <a:custGeom>
              <a:avLst/>
              <a:gdLst>
                <a:gd name="T0" fmla="*/ 61 w 72"/>
                <a:gd name="T1" fmla="*/ 0 h 72"/>
                <a:gd name="T2" fmla="*/ 59 w 72"/>
                <a:gd name="T3" fmla="*/ 1 h 72"/>
                <a:gd name="T4" fmla="*/ 17 w 72"/>
                <a:gd name="T5" fmla="*/ 8 h 72"/>
                <a:gd name="T6" fmla="*/ 2 w 72"/>
                <a:gd name="T7" fmla="*/ 10 h 72"/>
                <a:gd name="T8" fmla="*/ 0 w 72"/>
                <a:gd name="T9" fmla="*/ 11 h 72"/>
                <a:gd name="T10" fmla="*/ 7 w 72"/>
                <a:gd name="T11" fmla="*/ 72 h 72"/>
                <a:gd name="T12" fmla="*/ 10 w 72"/>
                <a:gd name="T13" fmla="*/ 72 h 72"/>
                <a:gd name="T14" fmla="*/ 4 w 72"/>
                <a:gd name="T15" fmla="*/ 12 h 72"/>
                <a:gd name="T16" fmla="*/ 18 w 72"/>
                <a:gd name="T17" fmla="*/ 11 h 72"/>
                <a:gd name="T18" fmla="*/ 60 w 72"/>
                <a:gd name="T19" fmla="*/ 4 h 72"/>
                <a:gd name="T20" fmla="*/ 69 w 72"/>
                <a:gd name="T21" fmla="*/ 61 h 72"/>
                <a:gd name="T22" fmla="*/ 72 w 72"/>
                <a:gd name="T23" fmla="*/ 60 h 72"/>
                <a:gd name="T24" fmla="*/ 63 w 72"/>
                <a:gd name="T25" fmla="*/ 1 h 72"/>
                <a:gd name="T26" fmla="*/ 61 w 72"/>
                <a:gd name="T27" fmla="*/ 0 h 72"/>
                <a:gd name="T28" fmla="*/ 61 w 72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2">
                  <a:moveTo>
                    <a:pt x="61" y="0"/>
                  </a:moveTo>
                  <a:cubicBezTo>
                    <a:pt x="60" y="0"/>
                    <a:pt x="60" y="1"/>
                    <a:pt x="59" y="1"/>
                  </a:cubicBezTo>
                  <a:cubicBezTo>
                    <a:pt x="46" y="4"/>
                    <a:pt x="31" y="6"/>
                    <a:pt x="17" y="8"/>
                  </a:cubicBezTo>
                  <a:cubicBezTo>
                    <a:pt x="12" y="8"/>
                    <a:pt x="7" y="9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3" y="32"/>
                    <a:pt x="6" y="52"/>
                    <a:pt x="7" y="72"/>
                  </a:cubicBezTo>
                  <a:cubicBezTo>
                    <a:pt x="8" y="72"/>
                    <a:pt x="9" y="72"/>
                    <a:pt x="10" y="72"/>
                  </a:cubicBezTo>
                  <a:cubicBezTo>
                    <a:pt x="9" y="52"/>
                    <a:pt x="6" y="32"/>
                    <a:pt x="4" y="12"/>
                  </a:cubicBezTo>
                  <a:cubicBezTo>
                    <a:pt x="8" y="12"/>
                    <a:pt x="13" y="11"/>
                    <a:pt x="18" y="11"/>
                  </a:cubicBezTo>
                  <a:cubicBezTo>
                    <a:pt x="32" y="9"/>
                    <a:pt x="46" y="7"/>
                    <a:pt x="60" y="4"/>
                  </a:cubicBezTo>
                  <a:cubicBezTo>
                    <a:pt x="63" y="23"/>
                    <a:pt x="65" y="42"/>
                    <a:pt x="69" y="61"/>
                  </a:cubicBezTo>
                  <a:cubicBezTo>
                    <a:pt x="70" y="60"/>
                    <a:pt x="71" y="60"/>
                    <a:pt x="72" y="60"/>
                  </a:cubicBezTo>
                  <a:cubicBezTo>
                    <a:pt x="67" y="41"/>
                    <a:pt x="66" y="2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3883026" y="3311526"/>
              <a:ext cx="276225" cy="46038"/>
            </a:xfrm>
            <a:custGeom>
              <a:avLst/>
              <a:gdLst>
                <a:gd name="T0" fmla="*/ 11 w 65"/>
                <a:gd name="T1" fmla="*/ 7 h 11"/>
                <a:gd name="T2" fmla="*/ 0 w 65"/>
                <a:gd name="T3" fmla="*/ 8 h 11"/>
                <a:gd name="T4" fmla="*/ 1 w 65"/>
                <a:gd name="T5" fmla="*/ 11 h 11"/>
                <a:gd name="T6" fmla="*/ 65 w 65"/>
                <a:gd name="T7" fmla="*/ 3 h 11"/>
                <a:gd name="T8" fmla="*/ 65 w 65"/>
                <a:gd name="T9" fmla="*/ 0 h 11"/>
                <a:gd name="T10" fmla="*/ 11 w 65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1">
                  <a:moveTo>
                    <a:pt x="11" y="7"/>
                  </a:moveTo>
                  <a:cubicBezTo>
                    <a:pt x="8" y="7"/>
                    <a:pt x="4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2" y="9"/>
                    <a:pt x="44" y="6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47" y="2"/>
                    <a:pt x="29" y="5"/>
                    <a:pt x="11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3875088" y="3271838"/>
              <a:ext cx="25400" cy="85725"/>
            </a:xfrm>
            <a:custGeom>
              <a:avLst/>
              <a:gdLst>
                <a:gd name="T0" fmla="*/ 0 w 6"/>
                <a:gd name="T1" fmla="*/ 1 h 20"/>
                <a:gd name="T2" fmla="*/ 2 w 6"/>
                <a:gd name="T3" fmla="*/ 14 h 20"/>
                <a:gd name="T4" fmla="*/ 2 w 6"/>
                <a:gd name="T5" fmla="*/ 14 h 20"/>
                <a:gd name="T6" fmla="*/ 3 w 6"/>
                <a:gd name="T7" fmla="*/ 19 h 20"/>
                <a:gd name="T8" fmla="*/ 5 w 6"/>
                <a:gd name="T9" fmla="*/ 18 h 20"/>
                <a:gd name="T10" fmla="*/ 3 w 6"/>
                <a:gd name="T11" fmla="*/ 1 h 20"/>
                <a:gd name="T12" fmla="*/ 2 w 6"/>
                <a:gd name="T13" fmla="*/ 0 h 20"/>
                <a:gd name="T14" fmla="*/ 0 w 6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0" y="1"/>
                  </a:moveTo>
                  <a:cubicBezTo>
                    <a:pt x="1" y="6"/>
                    <a:pt x="2" y="10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6"/>
                    <a:pt x="2" y="17"/>
                    <a:pt x="3" y="19"/>
                  </a:cubicBezTo>
                  <a:cubicBezTo>
                    <a:pt x="3" y="20"/>
                    <a:pt x="5" y="20"/>
                    <a:pt x="5" y="18"/>
                  </a:cubicBezTo>
                  <a:cubicBezTo>
                    <a:pt x="6" y="12"/>
                    <a:pt x="4" y="7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129088" y="3216276"/>
              <a:ext cx="30163" cy="103188"/>
            </a:xfrm>
            <a:custGeom>
              <a:avLst/>
              <a:gdLst>
                <a:gd name="T0" fmla="*/ 0 w 7"/>
                <a:gd name="T1" fmla="*/ 1 h 24"/>
                <a:gd name="T2" fmla="*/ 3 w 7"/>
                <a:gd name="T3" fmla="*/ 12 h 24"/>
                <a:gd name="T4" fmla="*/ 4 w 7"/>
                <a:gd name="T5" fmla="*/ 23 h 24"/>
                <a:gd name="T6" fmla="*/ 7 w 7"/>
                <a:gd name="T7" fmla="*/ 22 h 24"/>
                <a:gd name="T8" fmla="*/ 5 w 7"/>
                <a:gd name="T9" fmla="*/ 12 h 24"/>
                <a:gd name="T10" fmla="*/ 3 w 7"/>
                <a:gd name="T11" fmla="*/ 1 h 24"/>
                <a:gd name="T12" fmla="*/ 1 w 7"/>
                <a:gd name="T13" fmla="*/ 0 h 24"/>
                <a:gd name="T14" fmla="*/ 0 w 7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4">
                  <a:moveTo>
                    <a:pt x="0" y="1"/>
                  </a:moveTo>
                  <a:cubicBezTo>
                    <a:pt x="1" y="5"/>
                    <a:pt x="2" y="9"/>
                    <a:pt x="3" y="12"/>
                  </a:cubicBezTo>
                  <a:cubicBezTo>
                    <a:pt x="3" y="16"/>
                    <a:pt x="4" y="19"/>
                    <a:pt x="4" y="23"/>
                  </a:cubicBezTo>
                  <a:cubicBezTo>
                    <a:pt x="4" y="24"/>
                    <a:pt x="7" y="24"/>
                    <a:pt x="7" y="22"/>
                  </a:cubicBezTo>
                  <a:cubicBezTo>
                    <a:pt x="7" y="19"/>
                    <a:pt x="6" y="15"/>
                    <a:pt x="5" y="12"/>
                  </a:cubicBezTo>
                  <a:cubicBezTo>
                    <a:pt x="5" y="8"/>
                    <a:pt x="4" y="4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3862388" y="3046413"/>
              <a:ext cx="71438" cy="85725"/>
            </a:xfrm>
            <a:custGeom>
              <a:avLst/>
              <a:gdLst>
                <a:gd name="T0" fmla="*/ 14 w 17"/>
                <a:gd name="T1" fmla="*/ 0 h 20"/>
                <a:gd name="T2" fmla="*/ 1 w 17"/>
                <a:gd name="T3" fmla="*/ 17 h 20"/>
                <a:gd name="T4" fmla="*/ 3 w 17"/>
                <a:gd name="T5" fmla="*/ 19 h 20"/>
                <a:gd name="T6" fmla="*/ 17 w 17"/>
                <a:gd name="T7" fmla="*/ 2 h 20"/>
                <a:gd name="T8" fmla="*/ 15 w 17"/>
                <a:gd name="T9" fmla="*/ 0 h 20"/>
                <a:gd name="T10" fmla="*/ 14 w 1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14" y="0"/>
                  </a:moveTo>
                  <a:cubicBezTo>
                    <a:pt x="9" y="6"/>
                    <a:pt x="6" y="12"/>
                    <a:pt x="1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8" y="14"/>
                    <a:pt x="12" y="7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3870326" y="3036888"/>
              <a:ext cx="128588" cy="153988"/>
            </a:xfrm>
            <a:custGeom>
              <a:avLst/>
              <a:gdLst>
                <a:gd name="T0" fmla="*/ 27 w 30"/>
                <a:gd name="T1" fmla="*/ 0 h 36"/>
                <a:gd name="T2" fmla="*/ 22 w 30"/>
                <a:gd name="T3" fmla="*/ 7 h 36"/>
                <a:gd name="T4" fmla="*/ 15 w 30"/>
                <a:gd name="T5" fmla="*/ 15 h 36"/>
                <a:gd name="T6" fmla="*/ 1 w 30"/>
                <a:gd name="T7" fmla="*/ 32 h 36"/>
                <a:gd name="T8" fmla="*/ 3 w 30"/>
                <a:gd name="T9" fmla="*/ 34 h 36"/>
                <a:gd name="T10" fmla="*/ 16 w 30"/>
                <a:gd name="T11" fmla="*/ 18 h 36"/>
                <a:gd name="T12" fmla="*/ 23 w 30"/>
                <a:gd name="T13" fmla="*/ 10 h 36"/>
                <a:gd name="T14" fmla="*/ 29 w 30"/>
                <a:gd name="T15" fmla="*/ 3 h 36"/>
                <a:gd name="T16" fmla="*/ 29 w 30"/>
                <a:gd name="T17" fmla="*/ 2 h 36"/>
                <a:gd name="T18" fmla="*/ 28 w 30"/>
                <a:gd name="T19" fmla="*/ 0 h 36"/>
                <a:gd name="T20" fmla="*/ 27 w 3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6">
                  <a:moveTo>
                    <a:pt x="27" y="0"/>
                  </a:moveTo>
                  <a:cubicBezTo>
                    <a:pt x="25" y="2"/>
                    <a:pt x="24" y="5"/>
                    <a:pt x="22" y="7"/>
                  </a:cubicBezTo>
                  <a:cubicBezTo>
                    <a:pt x="20" y="10"/>
                    <a:pt x="17" y="13"/>
                    <a:pt x="15" y="15"/>
                  </a:cubicBezTo>
                  <a:cubicBezTo>
                    <a:pt x="10" y="21"/>
                    <a:pt x="5" y="26"/>
                    <a:pt x="1" y="32"/>
                  </a:cubicBezTo>
                  <a:cubicBezTo>
                    <a:pt x="0" y="34"/>
                    <a:pt x="2" y="36"/>
                    <a:pt x="3" y="34"/>
                  </a:cubicBezTo>
                  <a:cubicBezTo>
                    <a:pt x="7" y="28"/>
                    <a:pt x="12" y="23"/>
                    <a:pt x="16" y="18"/>
                  </a:cubicBezTo>
                  <a:cubicBezTo>
                    <a:pt x="19" y="15"/>
                    <a:pt x="21" y="12"/>
                    <a:pt x="23" y="10"/>
                  </a:cubicBezTo>
                  <a:cubicBezTo>
                    <a:pt x="25" y="7"/>
                    <a:pt x="26" y="5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3875088" y="3024188"/>
              <a:ext cx="203200" cy="234950"/>
            </a:xfrm>
            <a:custGeom>
              <a:avLst/>
              <a:gdLst>
                <a:gd name="T0" fmla="*/ 45 w 48"/>
                <a:gd name="T1" fmla="*/ 1 h 55"/>
                <a:gd name="T2" fmla="*/ 36 w 48"/>
                <a:gd name="T3" fmla="*/ 11 h 55"/>
                <a:gd name="T4" fmla="*/ 24 w 48"/>
                <a:gd name="T5" fmla="*/ 25 h 55"/>
                <a:gd name="T6" fmla="*/ 3 w 48"/>
                <a:gd name="T7" fmla="*/ 50 h 55"/>
                <a:gd name="T8" fmla="*/ 1 w 48"/>
                <a:gd name="T9" fmla="*/ 51 h 55"/>
                <a:gd name="T10" fmla="*/ 3 w 48"/>
                <a:gd name="T11" fmla="*/ 53 h 55"/>
                <a:gd name="T12" fmla="*/ 25 w 48"/>
                <a:gd name="T13" fmla="*/ 28 h 55"/>
                <a:gd name="T14" fmla="*/ 37 w 48"/>
                <a:gd name="T15" fmla="*/ 14 h 55"/>
                <a:gd name="T16" fmla="*/ 47 w 48"/>
                <a:gd name="T17" fmla="*/ 2 h 55"/>
                <a:gd name="T18" fmla="*/ 46 w 48"/>
                <a:gd name="T19" fmla="*/ 0 h 55"/>
                <a:gd name="T20" fmla="*/ 45 w 4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5">
                  <a:moveTo>
                    <a:pt x="45" y="1"/>
                  </a:moveTo>
                  <a:cubicBezTo>
                    <a:pt x="43" y="5"/>
                    <a:pt x="39" y="8"/>
                    <a:pt x="36" y="11"/>
                  </a:cubicBezTo>
                  <a:cubicBezTo>
                    <a:pt x="32" y="16"/>
                    <a:pt x="28" y="20"/>
                    <a:pt x="24" y="25"/>
                  </a:cubicBezTo>
                  <a:cubicBezTo>
                    <a:pt x="17" y="33"/>
                    <a:pt x="10" y="42"/>
                    <a:pt x="3" y="50"/>
                  </a:cubicBezTo>
                  <a:cubicBezTo>
                    <a:pt x="2" y="50"/>
                    <a:pt x="2" y="51"/>
                    <a:pt x="1" y="51"/>
                  </a:cubicBezTo>
                  <a:cubicBezTo>
                    <a:pt x="0" y="52"/>
                    <a:pt x="2" y="55"/>
                    <a:pt x="3" y="53"/>
                  </a:cubicBezTo>
                  <a:cubicBezTo>
                    <a:pt x="11" y="46"/>
                    <a:pt x="18" y="36"/>
                    <a:pt x="25" y="28"/>
                  </a:cubicBezTo>
                  <a:cubicBezTo>
                    <a:pt x="29" y="23"/>
                    <a:pt x="33" y="18"/>
                    <a:pt x="37" y="14"/>
                  </a:cubicBezTo>
                  <a:cubicBezTo>
                    <a:pt x="40" y="10"/>
                    <a:pt x="45" y="7"/>
                    <a:pt x="47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6" y="0"/>
                    <a:pt x="45" y="0"/>
                    <a:pt x="45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3883026" y="3079751"/>
              <a:ext cx="242888" cy="247650"/>
            </a:xfrm>
            <a:custGeom>
              <a:avLst/>
              <a:gdLst>
                <a:gd name="T0" fmla="*/ 54 w 57"/>
                <a:gd name="T1" fmla="*/ 0 h 58"/>
                <a:gd name="T2" fmla="*/ 40 w 57"/>
                <a:gd name="T3" fmla="*/ 14 h 58"/>
                <a:gd name="T4" fmla="*/ 40 w 57"/>
                <a:gd name="T5" fmla="*/ 14 h 58"/>
                <a:gd name="T6" fmla="*/ 20 w 57"/>
                <a:gd name="T7" fmla="*/ 33 h 58"/>
                <a:gd name="T8" fmla="*/ 1 w 57"/>
                <a:gd name="T9" fmla="*/ 54 h 58"/>
                <a:gd name="T10" fmla="*/ 3 w 57"/>
                <a:gd name="T11" fmla="*/ 56 h 58"/>
                <a:gd name="T12" fmla="*/ 32 w 57"/>
                <a:gd name="T13" fmla="*/ 25 h 58"/>
                <a:gd name="T14" fmla="*/ 32 w 57"/>
                <a:gd name="T15" fmla="*/ 25 h 58"/>
                <a:gd name="T16" fmla="*/ 47 w 57"/>
                <a:gd name="T17" fmla="*/ 10 h 58"/>
                <a:gd name="T18" fmla="*/ 56 w 57"/>
                <a:gd name="T19" fmla="*/ 2 h 58"/>
                <a:gd name="T20" fmla="*/ 55 w 57"/>
                <a:gd name="T21" fmla="*/ 0 h 58"/>
                <a:gd name="T22" fmla="*/ 54 w 57"/>
                <a:gd name="T23" fmla="*/ 0 h 58"/>
                <a:gd name="T24" fmla="*/ 48 w 57"/>
                <a:gd name="T25" fmla="*/ 10 h 58"/>
                <a:gd name="T26" fmla="*/ 48 w 57"/>
                <a:gd name="T27" fmla="*/ 10 h 58"/>
                <a:gd name="T28" fmla="*/ 48 w 57"/>
                <a:gd name="T2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8">
                  <a:moveTo>
                    <a:pt x="54" y="0"/>
                  </a:moveTo>
                  <a:cubicBezTo>
                    <a:pt x="49" y="4"/>
                    <a:pt x="44" y="9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3" y="20"/>
                    <a:pt x="27" y="26"/>
                    <a:pt x="20" y="33"/>
                  </a:cubicBezTo>
                  <a:cubicBezTo>
                    <a:pt x="14" y="40"/>
                    <a:pt x="7" y="47"/>
                    <a:pt x="1" y="54"/>
                  </a:cubicBezTo>
                  <a:cubicBezTo>
                    <a:pt x="0" y="56"/>
                    <a:pt x="2" y="58"/>
                    <a:pt x="3" y="56"/>
                  </a:cubicBezTo>
                  <a:cubicBezTo>
                    <a:pt x="13" y="45"/>
                    <a:pt x="22" y="3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7" y="20"/>
                    <a:pt x="42" y="15"/>
                    <a:pt x="47" y="10"/>
                  </a:cubicBezTo>
                  <a:cubicBezTo>
                    <a:pt x="50" y="7"/>
                    <a:pt x="53" y="5"/>
                    <a:pt x="56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moveTo>
                    <a:pt x="48" y="10"/>
                  </a:move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"/>
            <p:cNvSpPr>
              <a:spLocks noEditPoints="1"/>
            </p:cNvSpPr>
            <p:nvPr/>
          </p:nvSpPr>
          <p:spPr bwMode="auto">
            <a:xfrm>
              <a:off x="3956051" y="3160713"/>
              <a:ext cx="182563" cy="188913"/>
            </a:xfrm>
            <a:custGeom>
              <a:avLst/>
              <a:gdLst>
                <a:gd name="T0" fmla="*/ 41 w 43"/>
                <a:gd name="T1" fmla="*/ 0 h 44"/>
                <a:gd name="T2" fmla="*/ 32 w 43"/>
                <a:gd name="T3" fmla="*/ 8 h 44"/>
                <a:gd name="T4" fmla="*/ 22 w 43"/>
                <a:gd name="T5" fmla="*/ 18 h 44"/>
                <a:gd name="T6" fmla="*/ 1 w 43"/>
                <a:gd name="T7" fmla="*/ 41 h 44"/>
                <a:gd name="T8" fmla="*/ 3 w 43"/>
                <a:gd name="T9" fmla="*/ 43 h 44"/>
                <a:gd name="T10" fmla="*/ 37 w 43"/>
                <a:gd name="T11" fmla="*/ 7 h 44"/>
                <a:gd name="T12" fmla="*/ 42 w 43"/>
                <a:gd name="T13" fmla="*/ 3 h 44"/>
                <a:gd name="T14" fmla="*/ 42 w 43"/>
                <a:gd name="T15" fmla="*/ 3 h 44"/>
                <a:gd name="T16" fmla="*/ 41 w 43"/>
                <a:gd name="T17" fmla="*/ 0 h 44"/>
                <a:gd name="T18" fmla="*/ 41 w 43"/>
                <a:gd name="T19" fmla="*/ 0 h 44"/>
                <a:gd name="T20" fmla="*/ 37 w 43"/>
                <a:gd name="T21" fmla="*/ 6 h 44"/>
                <a:gd name="T22" fmla="*/ 37 w 43"/>
                <a:gd name="T23" fmla="*/ 7 h 44"/>
                <a:gd name="T24" fmla="*/ 37 w 43"/>
                <a:gd name="T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41" y="0"/>
                  </a:moveTo>
                  <a:cubicBezTo>
                    <a:pt x="37" y="2"/>
                    <a:pt x="35" y="5"/>
                    <a:pt x="32" y="8"/>
                  </a:cubicBezTo>
                  <a:cubicBezTo>
                    <a:pt x="29" y="12"/>
                    <a:pt x="25" y="15"/>
                    <a:pt x="22" y="18"/>
                  </a:cubicBezTo>
                  <a:cubicBezTo>
                    <a:pt x="14" y="26"/>
                    <a:pt x="7" y="33"/>
                    <a:pt x="1" y="41"/>
                  </a:cubicBezTo>
                  <a:cubicBezTo>
                    <a:pt x="0" y="43"/>
                    <a:pt x="2" y="44"/>
                    <a:pt x="3" y="43"/>
                  </a:cubicBezTo>
                  <a:cubicBezTo>
                    <a:pt x="13" y="30"/>
                    <a:pt x="25" y="18"/>
                    <a:pt x="37" y="7"/>
                  </a:cubicBezTo>
                  <a:cubicBezTo>
                    <a:pt x="38" y="5"/>
                    <a:pt x="40" y="4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moveTo>
                    <a:pt x="37" y="6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4057651" y="3238501"/>
              <a:ext cx="98425" cy="98425"/>
            </a:xfrm>
            <a:custGeom>
              <a:avLst/>
              <a:gdLst>
                <a:gd name="T0" fmla="*/ 20 w 23"/>
                <a:gd name="T1" fmla="*/ 1 h 23"/>
                <a:gd name="T2" fmla="*/ 11 w 23"/>
                <a:gd name="T3" fmla="*/ 10 h 23"/>
                <a:gd name="T4" fmla="*/ 2 w 23"/>
                <a:gd name="T5" fmla="*/ 20 h 23"/>
                <a:gd name="T6" fmla="*/ 4 w 23"/>
                <a:gd name="T7" fmla="*/ 22 h 23"/>
                <a:gd name="T8" fmla="*/ 20 w 23"/>
                <a:gd name="T9" fmla="*/ 4 h 23"/>
                <a:gd name="T10" fmla="*/ 21 w 23"/>
                <a:gd name="T11" fmla="*/ 3 h 23"/>
                <a:gd name="T12" fmla="*/ 20 w 23"/>
                <a:gd name="T13" fmla="*/ 0 h 23"/>
                <a:gd name="T14" fmla="*/ 20 w 23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0" y="1"/>
                  </a:moveTo>
                  <a:cubicBezTo>
                    <a:pt x="17" y="3"/>
                    <a:pt x="14" y="7"/>
                    <a:pt x="11" y="10"/>
                  </a:cubicBezTo>
                  <a:cubicBezTo>
                    <a:pt x="8" y="13"/>
                    <a:pt x="4" y="16"/>
                    <a:pt x="2" y="20"/>
                  </a:cubicBezTo>
                  <a:cubicBezTo>
                    <a:pt x="0" y="21"/>
                    <a:pt x="3" y="23"/>
                    <a:pt x="4" y="22"/>
                  </a:cubicBezTo>
                  <a:cubicBezTo>
                    <a:pt x="9" y="16"/>
                    <a:pt x="14" y="10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3" y="2"/>
                    <a:pt x="22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 rot="424945">
            <a:off x="5623669" y="2725343"/>
            <a:ext cx="330201" cy="539750"/>
            <a:chOff x="4300538" y="2759076"/>
            <a:chExt cx="330201" cy="539750"/>
          </a:xfrm>
        </p:grpSpPr>
        <p:sp>
          <p:nvSpPr>
            <p:cNvPr id="9" name="Freeform 8"/>
            <p:cNvSpPr/>
            <p:nvPr/>
          </p:nvSpPr>
          <p:spPr bwMode="auto">
            <a:xfrm>
              <a:off x="4300538" y="2759076"/>
              <a:ext cx="327025" cy="484188"/>
            </a:xfrm>
            <a:custGeom>
              <a:avLst/>
              <a:gdLst>
                <a:gd name="T0" fmla="*/ 1 w 77"/>
                <a:gd name="T1" fmla="*/ 13 h 113"/>
                <a:gd name="T2" fmla="*/ 0 w 77"/>
                <a:gd name="T3" fmla="*/ 15 h 113"/>
                <a:gd name="T4" fmla="*/ 10 w 77"/>
                <a:gd name="T5" fmla="*/ 113 h 113"/>
                <a:gd name="T6" fmla="*/ 13 w 77"/>
                <a:gd name="T7" fmla="*/ 112 h 113"/>
                <a:gd name="T8" fmla="*/ 3 w 77"/>
                <a:gd name="T9" fmla="*/ 16 h 113"/>
                <a:gd name="T10" fmla="*/ 65 w 77"/>
                <a:gd name="T11" fmla="*/ 4 h 113"/>
                <a:gd name="T12" fmla="*/ 74 w 77"/>
                <a:gd name="T13" fmla="*/ 106 h 113"/>
                <a:gd name="T14" fmla="*/ 77 w 77"/>
                <a:gd name="T15" fmla="*/ 105 h 113"/>
                <a:gd name="T16" fmla="*/ 68 w 77"/>
                <a:gd name="T17" fmla="*/ 2 h 113"/>
                <a:gd name="T18" fmla="*/ 66 w 77"/>
                <a:gd name="T19" fmla="*/ 0 h 113"/>
                <a:gd name="T20" fmla="*/ 61 w 77"/>
                <a:gd name="T21" fmla="*/ 1 h 113"/>
                <a:gd name="T22" fmla="*/ 1 w 77"/>
                <a:gd name="T23" fmla="*/ 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3">
                  <a:moveTo>
                    <a:pt x="1" y="13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3" y="47"/>
                    <a:pt x="5" y="80"/>
                    <a:pt x="10" y="113"/>
                  </a:cubicBezTo>
                  <a:cubicBezTo>
                    <a:pt x="11" y="113"/>
                    <a:pt x="12" y="112"/>
                    <a:pt x="13" y="112"/>
                  </a:cubicBezTo>
                  <a:cubicBezTo>
                    <a:pt x="8" y="80"/>
                    <a:pt x="6" y="48"/>
                    <a:pt x="3" y="16"/>
                  </a:cubicBezTo>
                  <a:cubicBezTo>
                    <a:pt x="24" y="13"/>
                    <a:pt x="44" y="5"/>
                    <a:pt x="65" y="4"/>
                  </a:cubicBezTo>
                  <a:cubicBezTo>
                    <a:pt x="70" y="37"/>
                    <a:pt x="71" y="72"/>
                    <a:pt x="74" y="106"/>
                  </a:cubicBezTo>
                  <a:cubicBezTo>
                    <a:pt x="75" y="105"/>
                    <a:pt x="76" y="105"/>
                    <a:pt x="77" y="105"/>
                  </a:cubicBezTo>
                  <a:cubicBezTo>
                    <a:pt x="74" y="71"/>
                    <a:pt x="73" y="36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4" y="0"/>
                    <a:pt x="62" y="1"/>
                    <a:pt x="61" y="1"/>
                  </a:cubicBezTo>
                  <a:cubicBezTo>
                    <a:pt x="40" y="3"/>
                    <a:pt x="21" y="10"/>
                    <a:pt x="1" y="1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4346576" y="3246438"/>
              <a:ext cx="284163" cy="52388"/>
            </a:xfrm>
            <a:custGeom>
              <a:avLst/>
              <a:gdLst>
                <a:gd name="T0" fmla="*/ 28 w 67"/>
                <a:gd name="T1" fmla="*/ 5 h 12"/>
                <a:gd name="T2" fmla="*/ 0 w 67"/>
                <a:gd name="T3" fmla="*/ 9 h 12"/>
                <a:gd name="T4" fmla="*/ 0 w 67"/>
                <a:gd name="T5" fmla="*/ 12 h 12"/>
                <a:gd name="T6" fmla="*/ 17 w 67"/>
                <a:gd name="T7" fmla="*/ 10 h 12"/>
                <a:gd name="T8" fmla="*/ 67 w 67"/>
                <a:gd name="T9" fmla="*/ 3 h 12"/>
                <a:gd name="T10" fmla="*/ 67 w 67"/>
                <a:gd name="T11" fmla="*/ 0 h 12"/>
                <a:gd name="T12" fmla="*/ 28 w 67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2">
                  <a:moveTo>
                    <a:pt x="28" y="5"/>
                  </a:moveTo>
                  <a:cubicBezTo>
                    <a:pt x="18" y="7"/>
                    <a:pt x="9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1"/>
                    <a:pt x="11" y="11"/>
                    <a:pt x="17" y="10"/>
                  </a:cubicBezTo>
                  <a:cubicBezTo>
                    <a:pt x="33" y="8"/>
                    <a:pt x="50" y="5"/>
                    <a:pt x="67" y="3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54" y="2"/>
                    <a:pt x="41" y="4"/>
                    <a:pt x="28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4333876" y="3200401"/>
              <a:ext cx="25400" cy="98425"/>
            </a:xfrm>
            <a:custGeom>
              <a:avLst/>
              <a:gdLst>
                <a:gd name="T0" fmla="*/ 0 w 6"/>
                <a:gd name="T1" fmla="*/ 1 h 23"/>
                <a:gd name="T2" fmla="*/ 3 w 6"/>
                <a:gd name="T3" fmla="*/ 19 h 23"/>
                <a:gd name="T4" fmla="*/ 3 w 6"/>
                <a:gd name="T5" fmla="*/ 23 h 23"/>
                <a:gd name="T6" fmla="*/ 6 w 6"/>
                <a:gd name="T7" fmla="*/ 22 h 23"/>
                <a:gd name="T8" fmla="*/ 5 w 6"/>
                <a:gd name="T9" fmla="*/ 13 h 23"/>
                <a:gd name="T10" fmla="*/ 3 w 6"/>
                <a:gd name="T11" fmla="*/ 1 h 23"/>
                <a:gd name="T12" fmla="*/ 1 w 6"/>
                <a:gd name="T13" fmla="*/ 0 h 23"/>
                <a:gd name="T14" fmla="*/ 0 w 6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3">
                  <a:moveTo>
                    <a:pt x="0" y="1"/>
                  </a:moveTo>
                  <a:cubicBezTo>
                    <a:pt x="1" y="7"/>
                    <a:pt x="3" y="13"/>
                    <a:pt x="3" y="19"/>
                  </a:cubicBezTo>
                  <a:cubicBezTo>
                    <a:pt x="3" y="20"/>
                    <a:pt x="3" y="22"/>
                    <a:pt x="3" y="23"/>
                  </a:cubicBezTo>
                  <a:cubicBezTo>
                    <a:pt x="4" y="23"/>
                    <a:pt x="5" y="23"/>
                    <a:pt x="6" y="22"/>
                  </a:cubicBezTo>
                  <a:cubicBezTo>
                    <a:pt x="6" y="19"/>
                    <a:pt x="5" y="16"/>
                    <a:pt x="5" y="13"/>
                  </a:cubicBezTo>
                  <a:cubicBezTo>
                    <a:pt x="4" y="9"/>
                    <a:pt x="4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4610101" y="3160713"/>
              <a:ext cx="20638" cy="98425"/>
            </a:xfrm>
            <a:custGeom>
              <a:avLst/>
              <a:gdLst>
                <a:gd name="T0" fmla="*/ 0 w 5"/>
                <a:gd name="T1" fmla="*/ 2 h 23"/>
                <a:gd name="T2" fmla="*/ 2 w 5"/>
                <a:gd name="T3" fmla="*/ 21 h 23"/>
                <a:gd name="T4" fmla="*/ 5 w 5"/>
                <a:gd name="T5" fmla="*/ 21 h 23"/>
                <a:gd name="T6" fmla="*/ 3 w 5"/>
                <a:gd name="T7" fmla="*/ 1 h 23"/>
                <a:gd name="T8" fmla="*/ 1 w 5"/>
                <a:gd name="T9" fmla="*/ 0 h 23"/>
                <a:gd name="T10" fmla="*/ 0 w 5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3">
                  <a:moveTo>
                    <a:pt x="0" y="2"/>
                  </a:moveTo>
                  <a:cubicBezTo>
                    <a:pt x="1" y="8"/>
                    <a:pt x="2" y="15"/>
                    <a:pt x="2" y="21"/>
                  </a:cubicBezTo>
                  <a:cubicBezTo>
                    <a:pt x="2" y="23"/>
                    <a:pt x="5" y="23"/>
                    <a:pt x="5" y="21"/>
                  </a:cubicBezTo>
                  <a:cubicBezTo>
                    <a:pt x="5" y="14"/>
                    <a:pt x="4" y="8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4308476" y="2789238"/>
              <a:ext cx="127000" cy="149225"/>
            </a:xfrm>
            <a:custGeom>
              <a:avLst/>
              <a:gdLst>
                <a:gd name="T0" fmla="*/ 27 w 30"/>
                <a:gd name="T1" fmla="*/ 0 h 35"/>
                <a:gd name="T2" fmla="*/ 15 w 30"/>
                <a:gd name="T3" fmla="*/ 15 h 35"/>
                <a:gd name="T4" fmla="*/ 1 w 30"/>
                <a:gd name="T5" fmla="*/ 31 h 35"/>
                <a:gd name="T6" fmla="*/ 3 w 30"/>
                <a:gd name="T7" fmla="*/ 33 h 35"/>
                <a:gd name="T8" fmla="*/ 16 w 30"/>
                <a:gd name="T9" fmla="*/ 18 h 35"/>
                <a:gd name="T10" fmla="*/ 28 w 30"/>
                <a:gd name="T11" fmla="*/ 3 h 35"/>
                <a:gd name="T12" fmla="*/ 28 w 30"/>
                <a:gd name="T13" fmla="*/ 3 h 35"/>
                <a:gd name="T14" fmla="*/ 27 w 30"/>
                <a:gd name="T15" fmla="*/ 0 h 35"/>
                <a:gd name="T16" fmla="*/ 27 w 30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27" y="0"/>
                  </a:moveTo>
                  <a:cubicBezTo>
                    <a:pt x="22" y="4"/>
                    <a:pt x="19" y="10"/>
                    <a:pt x="15" y="15"/>
                  </a:cubicBezTo>
                  <a:cubicBezTo>
                    <a:pt x="10" y="20"/>
                    <a:pt x="6" y="26"/>
                    <a:pt x="1" y="31"/>
                  </a:cubicBezTo>
                  <a:cubicBezTo>
                    <a:pt x="0" y="33"/>
                    <a:pt x="2" y="35"/>
                    <a:pt x="3" y="33"/>
                  </a:cubicBezTo>
                  <a:cubicBezTo>
                    <a:pt x="7" y="28"/>
                    <a:pt x="12" y="23"/>
                    <a:pt x="16" y="18"/>
                  </a:cubicBezTo>
                  <a:cubicBezTo>
                    <a:pt x="20" y="13"/>
                    <a:pt x="23" y="8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0"/>
            <p:cNvSpPr>
              <a:spLocks noEditPoints="1"/>
            </p:cNvSpPr>
            <p:nvPr/>
          </p:nvSpPr>
          <p:spPr bwMode="auto">
            <a:xfrm>
              <a:off x="4316413" y="2763838"/>
              <a:ext cx="234950" cy="269875"/>
            </a:xfrm>
            <a:custGeom>
              <a:avLst/>
              <a:gdLst>
                <a:gd name="T0" fmla="*/ 52 w 55"/>
                <a:gd name="T1" fmla="*/ 1 h 63"/>
                <a:gd name="T2" fmla="*/ 40 w 55"/>
                <a:gd name="T3" fmla="*/ 14 h 63"/>
                <a:gd name="T4" fmla="*/ 27 w 55"/>
                <a:gd name="T5" fmla="*/ 29 h 63"/>
                <a:gd name="T6" fmla="*/ 14 w 55"/>
                <a:gd name="T7" fmla="*/ 44 h 63"/>
                <a:gd name="T8" fmla="*/ 7 w 55"/>
                <a:gd name="T9" fmla="*/ 52 h 63"/>
                <a:gd name="T10" fmla="*/ 2 w 55"/>
                <a:gd name="T11" fmla="*/ 59 h 63"/>
                <a:gd name="T12" fmla="*/ 2 w 55"/>
                <a:gd name="T13" fmla="*/ 59 h 63"/>
                <a:gd name="T14" fmla="*/ 3 w 55"/>
                <a:gd name="T15" fmla="*/ 61 h 63"/>
                <a:gd name="T16" fmla="*/ 14 w 55"/>
                <a:gd name="T17" fmla="*/ 48 h 63"/>
                <a:gd name="T18" fmla="*/ 27 w 55"/>
                <a:gd name="T19" fmla="*/ 34 h 63"/>
                <a:gd name="T20" fmla="*/ 40 w 55"/>
                <a:gd name="T21" fmla="*/ 19 h 63"/>
                <a:gd name="T22" fmla="*/ 52 w 55"/>
                <a:gd name="T23" fmla="*/ 5 h 63"/>
                <a:gd name="T24" fmla="*/ 54 w 55"/>
                <a:gd name="T25" fmla="*/ 3 h 63"/>
                <a:gd name="T26" fmla="*/ 53 w 55"/>
                <a:gd name="T27" fmla="*/ 1 h 63"/>
                <a:gd name="T28" fmla="*/ 52 w 55"/>
                <a:gd name="T29" fmla="*/ 1 h 63"/>
                <a:gd name="T30" fmla="*/ 52 w 55"/>
                <a:gd name="T31" fmla="*/ 5 h 63"/>
                <a:gd name="T32" fmla="*/ 52 w 55"/>
                <a:gd name="T33" fmla="*/ 5 h 63"/>
                <a:gd name="T34" fmla="*/ 52 w 55"/>
                <a:gd name="T3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63">
                  <a:moveTo>
                    <a:pt x="52" y="1"/>
                  </a:moveTo>
                  <a:cubicBezTo>
                    <a:pt x="48" y="5"/>
                    <a:pt x="44" y="10"/>
                    <a:pt x="40" y="14"/>
                  </a:cubicBezTo>
                  <a:cubicBezTo>
                    <a:pt x="36" y="19"/>
                    <a:pt x="31" y="24"/>
                    <a:pt x="27" y="29"/>
                  </a:cubicBezTo>
                  <a:cubicBezTo>
                    <a:pt x="23" y="34"/>
                    <a:pt x="18" y="39"/>
                    <a:pt x="14" y="44"/>
                  </a:cubicBezTo>
                  <a:cubicBezTo>
                    <a:pt x="12" y="47"/>
                    <a:pt x="9" y="49"/>
                    <a:pt x="7" y="52"/>
                  </a:cubicBezTo>
                  <a:cubicBezTo>
                    <a:pt x="6" y="54"/>
                    <a:pt x="4" y="56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0"/>
                    <a:pt x="2" y="63"/>
                    <a:pt x="3" y="61"/>
                  </a:cubicBezTo>
                  <a:cubicBezTo>
                    <a:pt x="7" y="58"/>
                    <a:pt x="10" y="53"/>
                    <a:pt x="14" y="48"/>
                  </a:cubicBezTo>
                  <a:cubicBezTo>
                    <a:pt x="18" y="43"/>
                    <a:pt x="22" y="38"/>
                    <a:pt x="27" y="34"/>
                  </a:cubicBezTo>
                  <a:cubicBezTo>
                    <a:pt x="31" y="29"/>
                    <a:pt x="35" y="24"/>
                    <a:pt x="40" y="19"/>
                  </a:cubicBezTo>
                  <a:cubicBezTo>
                    <a:pt x="44" y="14"/>
                    <a:pt x="48" y="9"/>
                    <a:pt x="52" y="5"/>
                  </a:cubicBezTo>
                  <a:cubicBezTo>
                    <a:pt x="53" y="4"/>
                    <a:pt x="53" y="4"/>
                    <a:pt x="54" y="3"/>
                  </a:cubicBezTo>
                  <a:cubicBezTo>
                    <a:pt x="55" y="2"/>
                    <a:pt x="54" y="0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4321176" y="2854326"/>
              <a:ext cx="276225" cy="250825"/>
            </a:xfrm>
            <a:custGeom>
              <a:avLst/>
              <a:gdLst>
                <a:gd name="T0" fmla="*/ 62 w 65"/>
                <a:gd name="T1" fmla="*/ 0 h 59"/>
                <a:gd name="T2" fmla="*/ 59 w 65"/>
                <a:gd name="T3" fmla="*/ 4 h 59"/>
                <a:gd name="T4" fmla="*/ 46 w 65"/>
                <a:gd name="T5" fmla="*/ 14 h 59"/>
                <a:gd name="T6" fmla="*/ 31 w 65"/>
                <a:gd name="T7" fmla="*/ 28 h 59"/>
                <a:gd name="T8" fmla="*/ 2 w 65"/>
                <a:gd name="T9" fmla="*/ 56 h 59"/>
                <a:gd name="T10" fmla="*/ 4 w 65"/>
                <a:gd name="T11" fmla="*/ 58 h 59"/>
                <a:gd name="T12" fmla="*/ 15 w 65"/>
                <a:gd name="T13" fmla="*/ 47 h 59"/>
                <a:gd name="T14" fmla="*/ 15 w 65"/>
                <a:gd name="T15" fmla="*/ 47 h 59"/>
                <a:gd name="T16" fmla="*/ 40 w 65"/>
                <a:gd name="T17" fmla="*/ 23 h 59"/>
                <a:gd name="T18" fmla="*/ 53 w 65"/>
                <a:gd name="T19" fmla="*/ 12 h 59"/>
                <a:gd name="T20" fmla="*/ 64 w 65"/>
                <a:gd name="T21" fmla="*/ 2 h 59"/>
                <a:gd name="T22" fmla="*/ 63 w 65"/>
                <a:gd name="T23" fmla="*/ 0 h 59"/>
                <a:gd name="T24" fmla="*/ 62 w 65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9">
                  <a:moveTo>
                    <a:pt x="62" y="0"/>
                  </a:moveTo>
                  <a:cubicBezTo>
                    <a:pt x="61" y="2"/>
                    <a:pt x="60" y="3"/>
                    <a:pt x="59" y="4"/>
                  </a:cubicBezTo>
                  <a:cubicBezTo>
                    <a:pt x="55" y="7"/>
                    <a:pt x="50" y="10"/>
                    <a:pt x="46" y="14"/>
                  </a:cubicBezTo>
                  <a:cubicBezTo>
                    <a:pt x="41" y="18"/>
                    <a:pt x="36" y="23"/>
                    <a:pt x="31" y="28"/>
                  </a:cubicBezTo>
                  <a:cubicBezTo>
                    <a:pt x="21" y="37"/>
                    <a:pt x="11" y="46"/>
                    <a:pt x="2" y="56"/>
                  </a:cubicBezTo>
                  <a:cubicBezTo>
                    <a:pt x="0" y="57"/>
                    <a:pt x="3" y="59"/>
                    <a:pt x="4" y="58"/>
                  </a:cubicBezTo>
                  <a:cubicBezTo>
                    <a:pt x="7" y="54"/>
                    <a:pt x="11" y="50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3" y="39"/>
                    <a:pt x="31" y="31"/>
                    <a:pt x="40" y="23"/>
                  </a:cubicBezTo>
                  <a:cubicBezTo>
                    <a:pt x="44" y="19"/>
                    <a:pt x="49" y="15"/>
                    <a:pt x="53" y="12"/>
                  </a:cubicBezTo>
                  <a:cubicBezTo>
                    <a:pt x="57" y="9"/>
                    <a:pt x="61" y="6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4333876" y="2947988"/>
              <a:ext cx="276225" cy="239713"/>
            </a:xfrm>
            <a:custGeom>
              <a:avLst/>
              <a:gdLst>
                <a:gd name="T0" fmla="*/ 62 w 65"/>
                <a:gd name="T1" fmla="*/ 0 h 56"/>
                <a:gd name="T2" fmla="*/ 61 w 65"/>
                <a:gd name="T3" fmla="*/ 1 h 56"/>
                <a:gd name="T4" fmla="*/ 47 w 65"/>
                <a:gd name="T5" fmla="*/ 13 h 56"/>
                <a:gd name="T6" fmla="*/ 31 w 65"/>
                <a:gd name="T7" fmla="*/ 26 h 56"/>
                <a:gd name="T8" fmla="*/ 16 w 65"/>
                <a:gd name="T9" fmla="*/ 40 h 56"/>
                <a:gd name="T10" fmla="*/ 2 w 65"/>
                <a:gd name="T11" fmla="*/ 53 h 56"/>
                <a:gd name="T12" fmla="*/ 3 w 65"/>
                <a:gd name="T13" fmla="*/ 55 h 56"/>
                <a:gd name="T14" fmla="*/ 18 w 65"/>
                <a:gd name="T15" fmla="*/ 42 h 56"/>
                <a:gd name="T16" fmla="*/ 34 w 65"/>
                <a:gd name="T17" fmla="*/ 28 h 56"/>
                <a:gd name="T18" fmla="*/ 49 w 65"/>
                <a:gd name="T19" fmla="*/ 14 h 56"/>
                <a:gd name="T20" fmla="*/ 57 w 65"/>
                <a:gd name="T21" fmla="*/ 8 h 56"/>
                <a:gd name="T22" fmla="*/ 64 w 65"/>
                <a:gd name="T23" fmla="*/ 2 h 56"/>
                <a:gd name="T24" fmla="*/ 63 w 65"/>
                <a:gd name="T25" fmla="*/ 0 h 56"/>
                <a:gd name="T26" fmla="*/ 62 w 65"/>
                <a:gd name="T27" fmla="*/ 0 h 56"/>
                <a:gd name="T28" fmla="*/ 61 w 65"/>
                <a:gd name="T29" fmla="*/ 1 h 56"/>
                <a:gd name="T30" fmla="*/ 61 w 65"/>
                <a:gd name="T31" fmla="*/ 1 h 56"/>
                <a:gd name="T32" fmla="*/ 61 w 65"/>
                <a:gd name="T3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56">
                  <a:moveTo>
                    <a:pt x="62" y="0"/>
                  </a:moveTo>
                  <a:cubicBezTo>
                    <a:pt x="62" y="1"/>
                    <a:pt x="61" y="1"/>
                    <a:pt x="61" y="1"/>
                  </a:cubicBezTo>
                  <a:cubicBezTo>
                    <a:pt x="56" y="5"/>
                    <a:pt x="51" y="9"/>
                    <a:pt x="47" y="13"/>
                  </a:cubicBezTo>
                  <a:cubicBezTo>
                    <a:pt x="42" y="18"/>
                    <a:pt x="36" y="22"/>
                    <a:pt x="31" y="26"/>
                  </a:cubicBezTo>
                  <a:cubicBezTo>
                    <a:pt x="26" y="31"/>
                    <a:pt x="21" y="35"/>
                    <a:pt x="16" y="40"/>
                  </a:cubicBezTo>
                  <a:cubicBezTo>
                    <a:pt x="12" y="44"/>
                    <a:pt x="7" y="49"/>
                    <a:pt x="2" y="53"/>
                  </a:cubicBezTo>
                  <a:cubicBezTo>
                    <a:pt x="0" y="54"/>
                    <a:pt x="2" y="56"/>
                    <a:pt x="3" y="55"/>
                  </a:cubicBezTo>
                  <a:cubicBezTo>
                    <a:pt x="9" y="51"/>
                    <a:pt x="13" y="46"/>
                    <a:pt x="18" y="42"/>
                  </a:cubicBezTo>
                  <a:cubicBezTo>
                    <a:pt x="23" y="37"/>
                    <a:pt x="28" y="33"/>
                    <a:pt x="34" y="28"/>
                  </a:cubicBezTo>
                  <a:cubicBezTo>
                    <a:pt x="39" y="24"/>
                    <a:pt x="44" y="19"/>
                    <a:pt x="49" y="14"/>
                  </a:cubicBezTo>
                  <a:cubicBezTo>
                    <a:pt x="52" y="12"/>
                    <a:pt x="55" y="10"/>
                    <a:pt x="57" y="8"/>
                  </a:cubicBezTo>
                  <a:cubicBezTo>
                    <a:pt x="59" y="6"/>
                    <a:pt x="62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4341813" y="3036888"/>
              <a:ext cx="268288" cy="239713"/>
            </a:xfrm>
            <a:custGeom>
              <a:avLst/>
              <a:gdLst>
                <a:gd name="T0" fmla="*/ 61 w 63"/>
                <a:gd name="T1" fmla="*/ 0 h 56"/>
                <a:gd name="T2" fmla="*/ 2 w 63"/>
                <a:gd name="T3" fmla="*/ 52 h 56"/>
                <a:gd name="T4" fmla="*/ 3 w 63"/>
                <a:gd name="T5" fmla="*/ 55 h 56"/>
                <a:gd name="T6" fmla="*/ 62 w 63"/>
                <a:gd name="T7" fmla="*/ 2 h 56"/>
                <a:gd name="T8" fmla="*/ 61 w 63"/>
                <a:gd name="T9" fmla="*/ 0 h 56"/>
                <a:gd name="T10" fmla="*/ 61 w 63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6">
                  <a:moveTo>
                    <a:pt x="61" y="0"/>
                  </a:moveTo>
                  <a:cubicBezTo>
                    <a:pt x="41" y="18"/>
                    <a:pt x="21" y="34"/>
                    <a:pt x="2" y="52"/>
                  </a:cubicBezTo>
                  <a:cubicBezTo>
                    <a:pt x="0" y="54"/>
                    <a:pt x="2" y="56"/>
                    <a:pt x="3" y="55"/>
                  </a:cubicBezTo>
                  <a:cubicBezTo>
                    <a:pt x="22" y="37"/>
                    <a:pt x="43" y="20"/>
                    <a:pt x="62" y="2"/>
                  </a:cubicBezTo>
                  <a:cubicBezTo>
                    <a:pt x="63" y="1"/>
                    <a:pt x="63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4440238" y="3119438"/>
              <a:ext cx="182563" cy="169863"/>
            </a:xfrm>
            <a:custGeom>
              <a:avLst/>
              <a:gdLst>
                <a:gd name="T0" fmla="*/ 40 w 43"/>
                <a:gd name="T1" fmla="*/ 1 h 40"/>
                <a:gd name="T2" fmla="*/ 21 w 43"/>
                <a:gd name="T3" fmla="*/ 19 h 40"/>
                <a:gd name="T4" fmla="*/ 1 w 43"/>
                <a:gd name="T5" fmla="*/ 37 h 40"/>
                <a:gd name="T6" fmla="*/ 3 w 43"/>
                <a:gd name="T7" fmla="*/ 39 h 40"/>
                <a:gd name="T8" fmla="*/ 22 w 43"/>
                <a:gd name="T9" fmla="*/ 21 h 40"/>
                <a:gd name="T10" fmla="*/ 42 w 43"/>
                <a:gd name="T11" fmla="*/ 3 h 40"/>
                <a:gd name="T12" fmla="*/ 41 w 43"/>
                <a:gd name="T13" fmla="*/ 0 h 40"/>
                <a:gd name="T14" fmla="*/ 40 w 43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0">
                  <a:moveTo>
                    <a:pt x="40" y="1"/>
                  </a:moveTo>
                  <a:cubicBezTo>
                    <a:pt x="34" y="7"/>
                    <a:pt x="27" y="12"/>
                    <a:pt x="21" y="19"/>
                  </a:cubicBezTo>
                  <a:cubicBezTo>
                    <a:pt x="15" y="25"/>
                    <a:pt x="8" y="31"/>
                    <a:pt x="1" y="37"/>
                  </a:cubicBezTo>
                  <a:cubicBezTo>
                    <a:pt x="0" y="38"/>
                    <a:pt x="2" y="40"/>
                    <a:pt x="3" y="39"/>
                  </a:cubicBezTo>
                  <a:cubicBezTo>
                    <a:pt x="10" y="33"/>
                    <a:pt x="16" y="27"/>
                    <a:pt x="22" y="21"/>
                  </a:cubicBezTo>
                  <a:cubicBezTo>
                    <a:pt x="29" y="15"/>
                    <a:pt x="36" y="9"/>
                    <a:pt x="42" y="3"/>
                  </a:cubicBezTo>
                  <a:cubicBezTo>
                    <a:pt x="43" y="2"/>
                    <a:pt x="42" y="0"/>
                    <a:pt x="41" y="0"/>
                  </a:cubicBezTo>
                  <a:cubicBezTo>
                    <a:pt x="41" y="0"/>
                    <a:pt x="41" y="0"/>
                    <a:pt x="4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"/>
            <p:cNvSpPr>
              <a:spLocks noEditPoints="1"/>
            </p:cNvSpPr>
            <p:nvPr/>
          </p:nvSpPr>
          <p:spPr bwMode="auto">
            <a:xfrm>
              <a:off x="4559301" y="3200401"/>
              <a:ext cx="68263" cy="71438"/>
            </a:xfrm>
            <a:custGeom>
              <a:avLst/>
              <a:gdLst>
                <a:gd name="T0" fmla="*/ 13 w 16"/>
                <a:gd name="T1" fmla="*/ 0 h 17"/>
                <a:gd name="T2" fmla="*/ 13 w 16"/>
                <a:gd name="T3" fmla="*/ 1 h 17"/>
                <a:gd name="T4" fmla="*/ 7 w 16"/>
                <a:gd name="T5" fmla="*/ 9 h 17"/>
                <a:gd name="T6" fmla="*/ 1 w 16"/>
                <a:gd name="T7" fmla="*/ 14 h 17"/>
                <a:gd name="T8" fmla="*/ 3 w 16"/>
                <a:gd name="T9" fmla="*/ 16 h 17"/>
                <a:gd name="T10" fmla="*/ 16 w 16"/>
                <a:gd name="T11" fmla="*/ 2 h 17"/>
                <a:gd name="T12" fmla="*/ 14 w 16"/>
                <a:gd name="T13" fmla="*/ 0 h 17"/>
                <a:gd name="T14" fmla="*/ 13 w 16"/>
                <a:gd name="T15" fmla="*/ 0 h 17"/>
                <a:gd name="T16" fmla="*/ 13 w 16"/>
                <a:gd name="T17" fmla="*/ 1 h 17"/>
                <a:gd name="T18" fmla="*/ 13 w 16"/>
                <a:gd name="T19" fmla="*/ 1 h 17"/>
                <a:gd name="T20" fmla="*/ 13 w 16"/>
                <a:gd name="T21" fmla="*/ 1 h 17"/>
                <a:gd name="T22" fmla="*/ 7 w 16"/>
                <a:gd name="T23" fmla="*/ 8 h 17"/>
                <a:gd name="T24" fmla="*/ 7 w 16"/>
                <a:gd name="T25" fmla="*/ 9 h 17"/>
                <a:gd name="T26" fmla="*/ 7 w 16"/>
                <a:gd name="T27" fmla="*/ 8 h 17"/>
                <a:gd name="T28" fmla="*/ 7 w 16"/>
                <a:gd name="T29" fmla="*/ 9 h 17"/>
                <a:gd name="T30" fmla="*/ 7 w 16"/>
                <a:gd name="T31" fmla="*/ 9 h 17"/>
                <a:gd name="T32" fmla="*/ 7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4"/>
                    <a:pt x="9" y="6"/>
                    <a:pt x="7" y="9"/>
                  </a:cubicBezTo>
                  <a:cubicBezTo>
                    <a:pt x="5" y="10"/>
                    <a:pt x="3" y="12"/>
                    <a:pt x="1" y="14"/>
                  </a:cubicBezTo>
                  <a:cubicBezTo>
                    <a:pt x="0" y="15"/>
                    <a:pt x="2" y="17"/>
                    <a:pt x="3" y="16"/>
                  </a:cubicBezTo>
                  <a:cubicBezTo>
                    <a:pt x="8" y="12"/>
                    <a:pt x="13" y="7"/>
                    <a:pt x="16" y="2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7" y="8"/>
                  </a:move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 rot="424945">
            <a:off x="6216437" y="2497815"/>
            <a:ext cx="387350" cy="752475"/>
            <a:chOff x="4873626" y="2455863"/>
            <a:chExt cx="387350" cy="752475"/>
          </a:xfrm>
        </p:grpSpPr>
        <p:sp>
          <p:nvSpPr>
            <p:cNvPr id="7" name="Freeform 6"/>
            <p:cNvSpPr/>
            <p:nvPr/>
          </p:nvSpPr>
          <p:spPr bwMode="auto">
            <a:xfrm>
              <a:off x="4873626" y="2455863"/>
              <a:ext cx="387350" cy="722313"/>
            </a:xfrm>
            <a:custGeom>
              <a:avLst/>
              <a:gdLst>
                <a:gd name="T0" fmla="*/ 67 w 91"/>
                <a:gd name="T1" fmla="*/ 0 h 169"/>
                <a:gd name="T2" fmla="*/ 2 w 91"/>
                <a:gd name="T3" fmla="*/ 9 h 169"/>
                <a:gd name="T4" fmla="*/ 0 w 91"/>
                <a:gd name="T5" fmla="*/ 10 h 169"/>
                <a:gd name="T6" fmla="*/ 15 w 91"/>
                <a:gd name="T7" fmla="*/ 144 h 169"/>
                <a:gd name="T8" fmla="*/ 18 w 91"/>
                <a:gd name="T9" fmla="*/ 169 h 169"/>
                <a:gd name="T10" fmla="*/ 21 w 91"/>
                <a:gd name="T11" fmla="*/ 168 h 169"/>
                <a:gd name="T12" fmla="*/ 7 w 91"/>
                <a:gd name="T13" fmla="*/ 45 h 169"/>
                <a:gd name="T14" fmla="*/ 3 w 91"/>
                <a:gd name="T15" fmla="*/ 11 h 169"/>
                <a:gd name="T16" fmla="*/ 66 w 91"/>
                <a:gd name="T17" fmla="*/ 3 h 169"/>
                <a:gd name="T18" fmla="*/ 85 w 91"/>
                <a:gd name="T19" fmla="*/ 136 h 169"/>
                <a:gd name="T20" fmla="*/ 88 w 91"/>
                <a:gd name="T21" fmla="*/ 160 h 169"/>
                <a:gd name="T22" fmla="*/ 91 w 91"/>
                <a:gd name="T23" fmla="*/ 159 h 169"/>
                <a:gd name="T24" fmla="*/ 72 w 91"/>
                <a:gd name="T25" fmla="*/ 25 h 169"/>
                <a:gd name="T26" fmla="*/ 69 w 91"/>
                <a:gd name="T27" fmla="*/ 1 h 169"/>
                <a:gd name="T28" fmla="*/ 67 w 91"/>
                <a:gd name="T29" fmla="*/ 0 h 169"/>
                <a:gd name="T30" fmla="*/ 67 w 91"/>
                <a:gd name="T3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69">
                  <a:moveTo>
                    <a:pt x="67" y="0"/>
                  </a:moveTo>
                  <a:cubicBezTo>
                    <a:pt x="45" y="3"/>
                    <a:pt x="23" y="6"/>
                    <a:pt x="2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4" y="55"/>
                    <a:pt x="10" y="100"/>
                    <a:pt x="15" y="144"/>
                  </a:cubicBezTo>
                  <a:cubicBezTo>
                    <a:pt x="16" y="152"/>
                    <a:pt x="17" y="161"/>
                    <a:pt x="18" y="169"/>
                  </a:cubicBezTo>
                  <a:cubicBezTo>
                    <a:pt x="19" y="169"/>
                    <a:pt x="20" y="169"/>
                    <a:pt x="21" y="168"/>
                  </a:cubicBezTo>
                  <a:cubicBezTo>
                    <a:pt x="16" y="127"/>
                    <a:pt x="11" y="86"/>
                    <a:pt x="7" y="45"/>
                  </a:cubicBezTo>
                  <a:cubicBezTo>
                    <a:pt x="5" y="34"/>
                    <a:pt x="4" y="23"/>
                    <a:pt x="3" y="11"/>
                  </a:cubicBezTo>
                  <a:cubicBezTo>
                    <a:pt x="24" y="9"/>
                    <a:pt x="45" y="6"/>
                    <a:pt x="66" y="3"/>
                  </a:cubicBezTo>
                  <a:cubicBezTo>
                    <a:pt x="72" y="47"/>
                    <a:pt x="79" y="92"/>
                    <a:pt x="85" y="136"/>
                  </a:cubicBezTo>
                  <a:cubicBezTo>
                    <a:pt x="86" y="144"/>
                    <a:pt x="87" y="152"/>
                    <a:pt x="88" y="160"/>
                  </a:cubicBezTo>
                  <a:cubicBezTo>
                    <a:pt x="89" y="160"/>
                    <a:pt x="90" y="159"/>
                    <a:pt x="91" y="159"/>
                  </a:cubicBezTo>
                  <a:cubicBezTo>
                    <a:pt x="85" y="114"/>
                    <a:pt x="78" y="70"/>
                    <a:pt x="72" y="25"/>
                  </a:cubicBezTo>
                  <a:cubicBezTo>
                    <a:pt x="71" y="17"/>
                    <a:pt x="70" y="9"/>
                    <a:pt x="69" y="1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4949826" y="3135313"/>
              <a:ext cx="311150" cy="73025"/>
            </a:xfrm>
            <a:custGeom>
              <a:avLst/>
              <a:gdLst>
                <a:gd name="T0" fmla="*/ 9 w 73"/>
                <a:gd name="T1" fmla="*/ 12 h 17"/>
                <a:gd name="T2" fmla="*/ 0 w 73"/>
                <a:gd name="T3" fmla="*/ 14 h 17"/>
                <a:gd name="T4" fmla="*/ 1 w 73"/>
                <a:gd name="T5" fmla="*/ 17 h 17"/>
                <a:gd name="T6" fmla="*/ 73 w 73"/>
                <a:gd name="T7" fmla="*/ 3 h 17"/>
                <a:gd name="T8" fmla="*/ 73 w 73"/>
                <a:gd name="T9" fmla="*/ 0 h 17"/>
                <a:gd name="T10" fmla="*/ 9 w 73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7">
                  <a:moveTo>
                    <a:pt x="9" y="12"/>
                  </a:moveTo>
                  <a:cubicBezTo>
                    <a:pt x="6" y="13"/>
                    <a:pt x="3" y="13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5" y="13"/>
                    <a:pt x="49" y="8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4"/>
                    <a:pt x="30" y="8"/>
                    <a:pt x="9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4945063" y="3148013"/>
              <a:ext cx="22225" cy="60325"/>
            </a:xfrm>
            <a:custGeom>
              <a:avLst/>
              <a:gdLst>
                <a:gd name="T0" fmla="*/ 0 w 5"/>
                <a:gd name="T1" fmla="*/ 2 h 14"/>
                <a:gd name="T2" fmla="*/ 2 w 5"/>
                <a:gd name="T3" fmla="*/ 12 h 14"/>
                <a:gd name="T4" fmla="*/ 4 w 5"/>
                <a:gd name="T5" fmla="*/ 12 h 14"/>
                <a:gd name="T6" fmla="*/ 3 w 5"/>
                <a:gd name="T7" fmla="*/ 2 h 14"/>
                <a:gd name="T8" fmla="*/ 2 w 5"/>
                <a:gd name="T9" fmla="*/ 1 h 14"/>
                <a:gd name="T10" fmla="*/ 0 w 5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0" y="2"/>
                  </a:moveTo>
                  <a:cubicBezTo>
                    <a:pt x="1" y="6"/>
                    <a:pt x="2" y="9"/>
                    <a:pt x="2" y="12"/>
                  </a:cubicBezTo>
                  <a:cubicBezTo>
                    <a:pt x="2" y="14"/>
                    <a:pt x="5" y="14"/>
                    <a:pt x="4" y="12"/>
                  </a:cubicBezTo>
                  <a:cubicBezTo>
                    <a:pt x="4" y="9"/>
                    <a:pt x="4" y="5"/>
                    <a:pt x="3" y="2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4881563" y="2486026"/>
              <a:ext cx="77788" cy="80963"/>
            </a:xfrm>
            <a:custGeom>
              <a:avLst/>
              <a:gdLst>
                <a:gd name="T0" fmla="*/ 16 w 18"/>
                <a:gd name="T1" fmla="*/ 1 h 19"/>
                <a:gd name="T2" fmla="*/ 1 w 18"/>
                <a:gd name="T3" fmla="*/ 16 h 19"/>
                <a:gd name="T4" fmla="*/ 3 w 18"/>
                <a:gd name="T5" fmla="*/ 17 h 19"/>
                <a:gd name="T6" fmla="*/ 11 w 18"/>
                <a:gd name="T7" fmla="*/ 7 h 19"/>
                <a:gd name="T8" fmla="*/ 16 w 18"/>
                <a:gd name="T9" fmla="*/ 4 h 19"/>
                <a:gd name="T10" fmla="*/ 17 w 18"/>
                <a:gd name="T11" fmla="*/ 3 h 19"/>
                <a:gd name="T12" fmla="*/ 16 w 18"/>
                <a:gd name="T13" fmla="*/ 0 h 19"/>
                <a:gd name="T14" fmla="*/ 16 w 18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16" y="1"/>
                  </a:moveTo>
                  <a:cubicBezTo>
                    <a:pt x="9" y="4"/>
                    <a:pt x="5" y="10"/>
                    <a:pt x="1" y="16"/>
                  </a:cubicBezTo>
                  <a:cubicBezTo>
                    <a:pt x="0" y="17"/>
                    <a:pt x="2" y="19"/>
                    <a:pt x="3" y="17"/>
                  </a:cubicBezTo>
                  <a:cubicBezTo>
                    <a:pt x="6" y="14"/>
                    <a:pt x="8" y="11"/>
                    <a:pt x="11" y="7"/>
                  </a:cubicBezTo>
                  <a:cubicBezTo>
                    <a:pt x="13" y="6"/>
                    <a:pt x="14" y="5"/>
                    <a:pt x="16" y="4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7"/>
            <p:cNvSpPr>
              <a:spLocks noEditPoints="1"/>
            </p:cNvSpPr>
            <p:nvPr/>
          </p:nvSpPr>
          <p:spPr bwMode="auto">
            <a:xfrm>
              <a:off x="4886326" y="2473326"/>
              <a:ext cx="169863" cy="158750"/>
            </a:xfrm>
            <a:custGeom>
              <a:avLst/>
              <a:gdLst>
                <a:gd name="T0" fmla="*/ 37 w 40"/>
                <a:gd name="T1" fmla="*/ 0 h 37"/>
                <a:gd name="T2" fmla="*/ 2 w 40"/>
                <a:gd name="T3" fmla="*/ 34 h 37"/>
                <a:gd name="T4" fmla="*/ 4 w 40"/>
                <a:gd name="T5" fmla="*/ 36 h 37"/>
                <a:gd name="T6" fmla="*/ 10 w 40"/>
                <a:gd name="T7" fmla="*/ 30 h 37"/>
                <a:gd name="T8" fmla="*/ 10 w 40"/>
                <a:gd name="T9" fmla="*/ 30 h 37"/>
                <a:gd name="T10" fmla="*/ 39 w 40"/>
                <a:gd name="T11" fmla="*/ 2 h 37"/>
                <a:gd name="T12" fmla="*/ 38 w 40"/>
                <a:gd name="T13" fmla="*/ 0 h 37"/>
                <a:gd name="T14" fmla="*/ 37 w 40"/>
                <a:gd name="T15" fmla="*/ 0 h 37"/>
                <a:gd name="T16" fmla="*/ 10 w 40"/>
                <a:gd name="T17" fmla="*/ 30 h 37"/>
                <a:gd name="T18" fmla="*/ 10 w 40"/>
                <a:gd name="T19" fmla="*/ 30 h 37"/>
                <a:gd name="T20" fmla="*/ 10 w 40"/>
                <a:gd name="T2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7" y="0"/>
                  </a:moveTo>
                  <a:cubicBezTo>
                    <a:pt x="25" y="11"/>
                    <a:pt x="13" y="22"/>
                    <a:pt x="2" y="34"/>
                  </a:cubicBezTo>
                  <a:cubicBezTo>
                    <a:pt x="0" y="35"/>
                    <a:pt x="3" y="37"/>
                    <a:pt x="4" y="36"/>
                  </a:cubicBezTo>
                  <a:cubicBezTo>
                    <a:pt x="6" y="34"/>
                    <a:pt x="8" y="3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21"/>
                    <a:pt x="29" y="11"/>
                    <a:pt x="39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4894263" y="2486026"/>
              <a:ext cx="276225" cy="227013"/>
            </a:xfrm>
            <a:custGeom>
              <a:avLst/>
              <a:gdLst>
                <a:gd name="T0" fmla="*/ 62 w 65"/>
                <a:gd name="T1" fmla="*/ 0 h 53"/>
                <a:gd name="T2" fmla="*/ 33 w 65"/>
                <a:gd name="T3" fmla="*/ 23 h 53"/>
                <a:gd name="T4" fmla="*/ 2 w 65"/>
                <a:gd name="T5" fmla="*/ 50 h 53"/>
                <a:gd name="T6" fmla="*/ 4 w 65"/>
                <a:gd name="T7" fmla="*/ 52 h 53"/>
                <a:gd name="T8" fmla="*/ 33 w 65"/>
                <a:gd name="T9" fmla="*/ 26 h 53"/>
                <a:gd name="T10" fmla="*/ 63 w 65"/>
                <a:gd name="T11" fmla="*/ 3 h 53"/>
                <a:gd name="T12" fmla="*/ 63 w 65"/>
                <a:gd name="T13" fmla="*/ 3 h 53"/>
                <a:gd name="T14" fmla="*/ 63 w 65"/>
                <a:gd name="T15" fmla="*/ 0 h 53"/>
                <a:gd name="T16" fmla="*/ 62 w 65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3">
                  <a:moveTo>
                    <a:pt x="62" y="0"/>
                  </a:moveTo>
                  <a:cubicBezTo>
                    <a:pt x="51" y="6"/>
                    <a:pt x="42" y="14"/>
                    <a:pt x="33" y="23"/>
                  </a:cubicBezTo>
                  <a:cubicBezTo>
                    <a:pt x="23" y="32"/>
                    <a:pt x="12" y="41"/>
                    <a:pt x="2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13" y="43"/>
                    <a:pt x="24" y="35"/>
                    <a:pt x="33" y="26"/>
                  </a:cubicBezTo>
                  <a:cubicBezTo>
                    <a:pt x="43" y="17"/>
                    <a:pt x="52" y="9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4906963" y="2576513"/>
              <a:ext cx="276225" cy="230188"/>
            </a:xfrm>
            <a:custGeom>
              <a:avLst/>
              <a:gdLst>
                <a:gd name="T0" fmla="*/ 62 w 65"/>
                <a:gd name="T1" fmla="*/ 1 h 54"/>
                <a:gd name="T2" fmla="*/ 47 w 65"/>
                <a:gd name="T3" fmla="*/ 13 h 54"/>
                <a:gd name="T4" fmla="*/ 30 w 65"/>
                <a:gd name="T5" fmla="*/ 25 h 54"/>
                <a:gd name="T6" fmla="*/ 1 w 65"/>
                <a:gd name="T7" fmla="*/ 51 h 54"/>
                <a:gd name="T8" fmla="*/ 3 w 65"/>
                <a:gd name="T9" fmla="*/ 52 h 54"/>
                <a:gd name="T10" fmla="*/ 5 w 65"/>
                <a:gd name="T11" fmla="*/ 50 h 54"/>
                <a:gd name="T12" fmla="*/ 5 w 65"/>
                <a:gd name="T13" fmla="*/ 51 h 54"/>
                <a:gd name="T14" fmla="*/ 33 w 65"/>
                <a:gd name="T15" fmla="*/ 26 h 54"/>
                <a:gd name="T16" fmla="*/ 48 w 65"/>
                <a:gd name="T17" fmla="*/ 15 h 54"/>
                <a:gd name="T18" fmla="*/ 64 w 65"/>
                <a:gd name="T19" fmla="*/ 3 h 54"/>
                <a:gd name="T20" fmla="*/ 62 w 65"/>
                <a:gd name="T21" fmla="*/ 1 h 54"/>
                <a:gd name="T22" fmla="*/ 62 w 65"/>
                <a:gd name="T23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54">
                  <a:moveTo>
                    <a:pt x="62" y="1"/>
                  </a:moveTo>
                  <a:cubicBezTo>
                    <a:pt x="56" y="4"/>
                    <a:pt x="52" y="9"/>
                    <a:pt x="47" y="13"/>
                  </a:cubicBezTo>
                  <a:cubicBezTo>
                    <a:pt x="41" y="17"/>
                    <a:pt x="36" y="21"/>
                    <a:pt x="30" y="25"/>
                  </a:cubicBezTo>
                  <a:cubicBezTo>
                    <a:pt x="20" y="33"/>
                    <a:pt x="10" y="41"/>
                    <a:pt x="1" y="51"/>
                  </a:cubicBezTo>
                  <a:cubicBezTo>
                    <a:pt x="0" y="52"/>
                    <a:pt x="2" y="54"/>
                    <a:pt x="3" y="52"/>
                  </a:cubicBezTo>
                  <a:cubicBezTo>
                    <a:pt x="4" y="52"/>
                    <a:pt x="5" y="51"/>
                    <a:pt x="5" y="50"/>
                  </a:cubicBezTo>
                  <a:cubicBezTo>
                    <a:pt x="5" y="50"/>
                    <a:pt x="5" y="51"/>
                    <a:pt x="5" y="51"/>
                  </a:cubicBezTo>
                  <a:cubicBezTo>
                    <a:pt x="14" y="42"/>
                    <a:pt x="24" y="34"/>
                    <a:pt x="33" y="26"/>
                  </a:cubicBezTo>
                  <a:cubicBezTo>
                    <a:pt x="38" y="22"/>
                    <a:pt x="43" y="19"/>
                    <a:pt x="48" y="15"/>
                  </a:cubicBezTo>
                  <a:cubicBezTo>
                    <a:pt x="53" y="11"/>
                    <a:pt x="58" y="7"/>
                    <a:pt x="64" y="3"/>
                  </a:cubicBezTo>
                  <a:cubicBezTo>
                    <a:pt x="65" y="2"/>
                    <a:pt x="64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0"/>
            <p:cNvSpPr/>
            <p:nvPr/>
          </p:nvSpPr>
          <p:spPr bwMode="auto">
            <a:xfrm>
              <a:off x="4919663" y="2647951"/>
              <a:ext cx="276225" cy="234950"/>
            </a:xfrm>
            <a:custGeom>
              <a:avLst/>
              <a:gdLst>
                <a:gd name="T0" fmla="*/ 62 w 65"/>
                <a:gd name="T1" fmla="*/ 0 h 55"/>
                <a:gd name="T2" fmla="*/ 48 w 65"/>
                <a:gd name="T3" fmla="*/ 11 h 55"/>
                <a:gd name="T4" fmla="*/ 33 w 65"/>
                <a:gd name="T5" fmla="*/ 24 h 55"/>
                <a:gd name="T6" fmla="*/ 1 w 65"/>
                <a:gd name="T7" fmla="*/ 52 h 55"/>
                <a:gd name="T8" fmla="*/ 3 w 65"/>
                <a:gd name="T9" fmla="*/ 54 h 55"/>
                <a:gd name="T10" fmla="*/ 33 w 65"/>
                <a:gd name="T11" fmla="*/ 28 h 55"/>
                <a:gd name="T12" fmla="*/ 48 w 65"/>
                <a:gd name="T13" fmla="*/ 15 h 55"/>
                <a:gd name="T14" fmla="*/ 63 w 65"/>
                <a:gd name="T15" fmla="*/ 3 h 55"/>
                <a:gd name="T16" fmla="*/ 62 w 65"/>
                <a:gd name="T17" fmla="*/ 3 h 55"/>
                <a:gd name="T18" fmla="*/ 64 w 65"/>
                <a:gd name="T19" fmla="*/ 3 h 55"/>
                <a:gd name="T20" fmla="*/ 63 w 65"/>
                <a:gd name="T21" fmla="*/ 0 h 55"/>
                <a:gd name="T22" fmla="*/ 62 w 65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55">
                  <a:moveTo>
                    <a:pt x="62" y="0"/>
                  </a:moveTo>
                  <a:cubicBezTo>
                    <a:pt x="57" y="3"/>
                    <a:pt x="53" y="8"/>
                    <a:pt x="48" y="11"/>
                  </a:cubicBezTo>
                  <a:cubicBezTo>
                    <a:pt x="43" y="16"/>
                    <a:pt x="38" y="20"/>
                    <a:pt x="33" y="24"/>
                  </a:cubicBezTo>
                  <a:cubicBezTo>
                    <a:pt x="22" y="33"/>
                    <a:pt x="11" y="42"/>
                    <a:pt x="1" y="52"/>
                  </a:cubicBezTo>
                  <a:cubicBezTo>
                    <a:pt x="0" y="53"/>
                    <a:pt x="1" y="55"/>
                    <a:pt x="3" y="54"/>
                  </a:cubicBezTo>
                  <a:cubicBezTo>
                    <a:pt x="12" y="45"/>
                    <a:pt x="23" y="36"/>
                    <a:pt x="33" y="28"/>
                  </a:cubicBezTo>
                  <a:cubicBezTo>
                    <a:pt x="38" y="24"/>
                    <a:pt x="43" y="19"/>
                    <a:pt x="48" y="15"/>
                  </a:cubicBezTo>
                  <a:cubicBezTo>
                    <a:pt x="53" y="11"/>
                    <a:pt x="57" y="6"/>
                    <a:pt x="63" y="3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0"/>
                    <a:pt x="63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1"/>
            <p:cNvSpPr>
              <a:spLocks noEditPoints="1"/>
            </p:cNvSpPr>
            <p:nvPr/>
          </p:nvSpPr>
          <p:spPr bwMode="auto">
            <a:xfrm>
              <a:off x="4929188" y="2713038"/>
              <a:ext cx="276225" cy="252413"/>
            </a:xfrm>
            <a:custGeom>
              <a:avLst/>
              <a:gdLst>
                <a:gd name="T0" fmla="*/ 62 w 65"/>
                <a:gd name="T1" fmla="*/ 1 h 59"/>
                <a:gd name="T2" fmla="*/ 46 w 65"/>
                <a:gd name="T3" fmla="*/ 15 h 59"/>
                <a:gd name="T4" fmla="*/ 30 w 65"/>
                <a:gd name="T5" fmla="*/ 28 h 59"/>
                <a:gd name="T6" fmla="*/ 1 w 65"/>
                <a:gd name="T7" fmla="*/ 56 h 59"/>
                <a:gd name="T8" fmla="*/ 3 w 65"/>
                <a:gd name="T9" fmla="*/ 58 h 59"/>
                <a:gd name="T10" fmla="*/ 14 w 65"/>
                <a:gd name="T11" fmla="*/ 47 h 59"/>
                <a:gd name="T12" fmla="*/ 38 w 65"/>
                <a:gd name="T13" fmla="*/ 26 h 59"/>
                <a:gd name="T14" fmla="*/ 50 w 65"/>
                <a:gd name="T15" fmla="*/ 15 h 59"/>
                <a:gd name="T16" fmla="*/ 64 w 65"/>
                <a:gd name="T17" fmla="*/ 3 h 59"/>
                <a:gd name="T18" fmla="*/ 63 w 65"/>
                <a:gd name="T19" fmla="*/ 0 h 59"/>
                <a:gd name="T20" fmla="*/ 62 w 65"/>
                <a:gd name="T21" fmla="*/ 1 h 59"/>
                <a:gd name="T22" fmla="*/ 14 w 65"/>
                <a:gd name="T23" fmla="*/ 47 h 59"/>
                <a:gd name="T24" fmla="*/ 13 w 65"/>
                <a:gd name="T25" fmla="*/ 47 h 59"/>
                <a:gd name="T26" fmla="*/ 14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62" y="1"/>
                  </a:moveTo>
                  <a:cubicBezTo>
                    <a:pt x="56" y="5"/>
                    <a:pt x="51" y="10"/>
                    <a:pt x="46" y="15"/>
                  </a:cubicBezTo>
                  <a:cubicBezTo>
                    <a:pt x="41" y="20"/>
                    <a:pt x="36" y="24"/>
                    <a:pt x="30" y="28"/>
                  </a:cubicBezTo>
                  <a:cubicBezTo>
                    <a:pt x="20" y="37"/>
                    <a:pt x="10" y="46"/>
                    <a:pt x="1" y="56"/>
                  </a:cubicBezTo>
                  <a:cubicBezTo>
                    <a:pt x="0" y="58"/>
                    <a:pt x="2" y="59"/>
                    <a:pt x="3" y="58"/>
                  </a:cubicBezTo>
                  <a:cubicBezTo>
                    <a:pt x="7" y="54"/>
                    <a:pt x="10" y="50"/>
                    <a:pt x="14" y="47"/>
                  </a:cubicBezTo>
                  <a:cubicBezTo>
                    <a:pt x="21" y="39"/>
                    <a:pt x="30" y="32"/>
                    <a:pt x="38" y="26"/>
                  </a:cubicBezTo>
                  <a:cubicBezTo>
                    <a:pt x="42" y="22"/>
                    <a:pt x="46" y="19"/>
                    <a:pt x="50" y="15"/>
                  </a:cubicBezTo>
                  <a:cubicBezTo>
                    <a:pt x="55" y="11"/>
                    <a:pt x="59" y="7"/>
                    <a:pt x="64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1"/>
                    <a:pt x="62" y="1"/>
                    <a:pt x="62" y="1"/>
                  </a:cubicBezTo>
                  <a:moveTo>
                    <a:pt x="14" y="47"/>
                  </a:moveTo>
                  <a:cubicBezTo>
                    <a:pt x="14" y="47"/>
                    <a:pt x="14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2"/>
            <p:cNvSpPr/>
            <p:nvPr/>
          </p:nvSpPr>
          <p:spPr bwMode="auto">
            <a:xfrm>
              <a:off x="4932363" y="2827338"/>
              <a:ext cx="290513" cy="219075"/>
            </a:xfrm>
            <a:custGeom>
              <a:avLst/>
              <a:gdLst>
                <a:gd name="T0" fmla="*/ 65 w 68"/>
                <a:gd name="T1" fmla="*/ 0 h 51"/>
                <a:gd name="T2" fmla="*/ 51 w 68"/>
                <a:gd name="T3" fmla="*/ 12 h 51"/>
                <a:gd name="T4" fmla="*/ 35 w 68"/>
                <a:gd name="T5" fmla="*/ 23 h 51"/>
                <a:gd name="T6" fmla="*/ 20 w 68"/>
                <a:gd name="T7" fmla="*/ 35 h 51"/>
                <a:gd name="T8" fmla="*/ 4 w 68"/>
                <a:gd name="T9" fmla="*/ 46 h 51"/>
                <a:gd name="T10" fmla="*/ 1 w 68"/>
                <a:gd name="T11" fmla="*/ 47 h 51"/>
                <a:gd name="T12" fmla="*/ 3 w 68"/>
                <a:gd name="T13" fmla="*/ 50 h 51"/>
                <a:gd name="T14" fmla="*/ 18 w 68"/>
                <a:gd name="T15" fmla="*/ 39 h 51"/>
                <a:gd name="T16" fmla="*/ 34 w 68"/>
                <a:gd name="T17" fmla="*/ 27 h 51"/>
                <a:gd name="T18" fmla="*/ 51 w 68"/>
                <a:gd name="T19" fmla="*/ 15 h 51"/>
                <a:gd name="T20" fmla="*/ 67 w 68"/>
                <a:gd name="T21" fmla="*/ 2 h 51"/>
                <a:gd name="T22" fmla="*/ 65 w 68"/>
                <a:gd name="T23" fmla="*/ 0 h 51"/>
                <a:gd name="T24" fmla="*/ 65 w 68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cubicBezTo>
                    <a:pt x="60" y="3"/>
                    <a:pt x="56" y="8"/>
                    <a:pt x="51" y="12"/>
                  </a:cubicBezTo>
                  <a:cubicBezTo>
                    <a:pt x="46" y="16"/>
                    <a:pt x="41" y="20"/>
                    <a:pt x="35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15" y="39"/>
                    <a:pt x="10" y="43"/>
                    <a:pt x="4" y="46"/>
                  </a:cubicBezTo>
                  <a:cubicBezTo>
                    <a:pt x="3" y="46"/>
                    <a:pt x="2" y="47"/>
                    <a:pt x="1" y="47"/>
                  </a:cubicBezTo>
                  <a:cubicBezTo>
                    <a:pt x="0" y="48"/>
                    <a:pt x="1" y="51"/>
                    <a:pt x="3" y="50"/>
                  </a:cubicBezTo>
                  <a:cubicBezTo>
                    <a:pt x="8" y="47"/>
                    <a:pt x="13" y="43"/>
                    <a:pt x="18" y="39"/>
                  </a:cubicBezTo>
                  <a:cubicBezTo>
                    <a:pt x="24" y="35"/>
                    <a:pt x="29" y="31"/>
                    <a:pt x="34" y="27"/>
                  </a:cubicBezTo>
                  <a:cubicBezTo>
                    <a:pt x="40" y="23"/>
                    <a:pt x="46" y="19"/>
                    <a:pt x="51" y="15"/>
                  </a:cubicBezTo>
                  <a:cubicBezTo>
                    <a:pt x="56" y="11"/>
                    <a:pt x="61" y="6"/>
                    <a:pt x="67" y="2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3"/>
            <p:cNvSpPr/>
            <p:nvPr/>
          </p:nvSpPr>
          <p:spPr bwMode="auto">
            <a:xfrm>
              <a:off x="4949826" y="2922588"/>
              <a:ext cx="285750" cy="212725"/>
            </a:xfrm>
            <a:custGeom>
              <a:avLst/>
              <a:gdLst>
                <a:gd name="T0" fmla="*/ 64 w 67"/>
                <a:gd name="T1" fmla="*/ 0 h 50"/>
                <a:gd name="T2" fmla="*/ 33 w 67"/>
                <a:gd name="T3" fmla="*/ 23 h 50"/>
                <a:gd name="T4" fmla="*/ 2 w 67"/>
                <a:gd name="T5" fmla="*/ 46 h 50"/>
                <a:gd name="T6" fmla="*/ 4 w 67"/>
                <a:gd name="T7" fmla="*/ 49 h 50"/>
                <a:gd name="T8" fmla="*/ 35 w 67"/>
                <a:gd name="T9" fmla="*/ 25 h 50"/>
                <a:gd name="T10" fmla="*/ 66 w 67"/>
                <a:gd name="T11" fmla="*/ 3 h 50"/>
                <a:gd name="T12" fmla="*/ 65 w 67"/>
                <a:gd name="T13" fmla="*/ 0 h 50"/>
                <a:gd name="T14" fmla="*/ 64 w 6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0">
                  <a:moveTo>
                    <a:pt x="64" y="0"/>
                  </a:moveTo>
                  <a:cubicBezTo>
                    <a:pt x="54" y="9"/>
                    <a:pt x="43" y="16"/>
                    <a:pt x="33" y="23"/>
                  </a:cubicBezTo>
                  <a:cubicBezTo>
                    <a:pt x="22" y="30"/>
                    <a:pt x="12" y="38"/>
                    <a:pt x="2" y="46"/>
                  </a:cubicBezTo>
                  <a:cubicBezTo>
                    <a:pt x="0" y="48"/>
                    <a:pt x="2" y="50"/>
                    <a:pt x="4" y="49"/>
                  </a:cubicBezTo>
                  <a:cubicBezTo>
                    <a:pt x="14" y="41"/>
                    <a:pt x="24" y="33"/>
                    <a:pt x="35" y="25"/>
                  </a:cubicBezTo>
                  <a:cubicBezTo>
                    <a:pt x="45" y="18"/>
                    <a:pt x="56" y="11"/>
                    <a:pt x="66" y="3"/>
                  </a:cubicBezTo>
                  <a:cubicBezTo>
                    <a:pt x="67" y="2"/>
                    <a:pt x="66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4"/>
            <p:cNvSpPr/>
            <p:nvPr/>
          </p:nvSpPr>
          <p:spPr bwMode="auto">
            <a:xfrm>
              <a:off x="5013326" y="3016251"/>
              <a:ext cx="234950" cy="179388"/>
            </a:xfrm>
            <a:custGeom>
              <a:avLst/>
              <a:gdLst>
                <a:gd name="T0" fmla="*/ 52 w 55"/>
                <a:gd name="T1" fmla="*/ 1 h 42"/>
                <a:gd name="T2" fmla="*/ 28 w 55"/>
                <a:gd name="T3" fmla="*/ 20 h 42"/>
                <a:gd name="T4" fmla="*/ 16 w 55"/>
                <a:gd name="T5" fmla="*/ 29 h 42"/>
                <a:gd name="T6" fmla="*/ 4 w 55"/>
                <a:gd name="T7" fmla="*/ 37 h 42"/>
                <a:gd name="T8" fmla="*/ 1 w 55"/>
                <a:gd name="T9" fmla="*/ 39 h 42"/>
                <a:gd name="T10" fmla="*/ 3 w 55"/>
                <a:gd name="T11" fmla="*/ 41 h 42"/>
                <a:gd name="T12" fmla="*/ 15 w 55"/>
                <a:gd name="T13" fmla="*/ 33 h 42"/>
                <a:gd name="T14" fmla="*/ 28 w 55"/>
                <a:gd name="T15" fmla="*/ 23 h 42"/>
                <a:gd name="T16" fmla="*/ 41 w 55"/>
                <a:gd name="T17" fmla="*/ 13 h 42"/>
                <a:gd name="T18" fmla="*/ 54 w 55"/>
                <a:gd name="T19" fmla="*/ 3 h 42"/>
                <a:gd name="T20" fmla="*/ 53 w 55"/>
                <a:gd name="T21" fmla="*/ 0 h 42"/>
                <a:gd name="T22" fmla="*/ 52 w 55"/>
                <a:gd name="T2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2">
                  <a:moveTo>
                    <a:pt x="52" y="1"/>
                  </a:moveTo>
                  <a:cubicBezTo>
                    <a:pt x="44" y="6"/>
                    <a:pt x="36" y="13"/>
                    <a:pt x="28" y="20"/>
                  </a:cubicBezTo>
                  <a:cubicBezTo>
                    <a:pt x="24" y="23"/>
                    <a:pt x="20" y="26"/>
                    <a:pt x="16" y="29"/>
                  </a:cubicBezTo>
                  <a:cubicBezTo>
                    <a:pt x="12" y="32"/>
                    <a:pt x="9" y="35"/>
                    <a:pt x="4" y="37"/>
                  </a:cubicBezTo>
                  <a:cubicBezTo>
                    <a:pt x="3" y="38"/>
                    <a:pt x="2" y="38"/>
                    <a:pt x="1" y="39"/>
                  </a:cubicBezTo>
                  <a:cubicBezTo>
                    <a:pt x="0" y="39"/>
                    <a:pt x="1" y="42"/>
                    <a:pt x="3" y="41"/>
                  </a:cubicBezTo>
                  <a:cubicBezTo>
                    <a:pt x="7" y="39"/>
                    <a:pt x="11" y="36"/>
                    <a:pt x="15" y="33"/>
                  </a:cubicBezTo>
                  <a:cubicBezTo>
                    <a:pt x="19" y="30"/>
                    <a:pt x="24" y="27"/>
                    <a:pt x="28" y="23"/>
                  </a:cubicBezTo>
                  <a:cubicBezTo>
                    <a:pt x="33" y="20"/>
                    <a:pt x="37" y="16"/>
                    <a:pt x="41" y="13"/>
                  </a:cubicBezTo>
                  <a:cubicBezTo>
                    <a:pt x="45" y="9"/>
                    <a:pt x="49" y="6"/>
                    <a:pt x="54" y="3"/>
                  </a:cubicBezTo>
                  <a:cubicBezTo>
                    <a:pt x="55" y="2"/>
                    <a:pt x="54" y="0"/>
                    <a:pt x="53" y="0"/>
                  </a:cubicBezTo>
                  <a:cubicBezTo>
                    <a:pt x="53" y="0"/>
                    <a:pt x="52" y="0"/>
                    <a:pt x="5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736802" y="1678310"/>
            <a:ext cx="2086466" cy="1487487"/>
            <a:chOff x="4736802" y="1678310"/>
            <a:chExt cx="2086466" cy="1487487"/>
          </a:xfrm>
        </p:grpSpPr>
        <p:grpSp>
          <p:nvGrpSpPr>
            <p:cNvPr id="91" name="组合 90"/>
            <p:cNvGrpSpPr/>
            <p:nvPr/>
          </p:nvGrpSpPr>
          <p:grpSpPr>
            <a:xfrm rot="424945">
              <a:off x="4736802" y="1678310"/>
              <a:ext cx="2032000" cy="1487487"/>
              <a:chOff x="3343276" y="1720851"/>
              <a:chExt cx="2032000" cy="1487487"/>
            </a:xfrm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3343276" y="1773238"/>
                <a:ext cx="2006600" cy="1435100"/>
              </a:xfrm>
              <a:custGeom>
                <a:avLst/>
                <a:gdLst>
                  <a:gd name="T0" fmla="*/ 469 w 472"/>
                  <a:gd name="T1" fmla="*/ 2 h 336"/>
                  <a:gd name="T2" fmla="*/ 469 w 472"/>
                  <a:gd name="T3" fmla="*/ 4 h 336"/>
                  <a:gd name="T4" fmla="*/ 464 w 472"/>
                  <a:gd name="T5" fmla="*/ 37 h 336"/>
                  <a:gd name="T6" fmla="*/ 464 w 472"/>
                  <a:gd name="T7" fmla="*/ 37 h 336"/>
                  <a:gd name="T8" fmla="*/ 450 w 472"/>
                  <a:gd name="T9" fmla="*/ 69 h 336"/>
                  <a:gd name="T10" fmla="*/ 418 w 472"/>
                  <a:gd name="T11" fmla="*/ 109 h 336"/>
                  <a:gd name="T12" fmla="*/ 365 w 472"/>
                  <a:gd name="T13" fmla="*/ 153 h 336"/>
                  <a:gd name="T14" fmla="*/ 292 w 472"/>
                  <a:gd name="T15" fmla="*/ 200 h 336"/>
                  <a:gd name="T16" fmla="*/ 292 w 472"/>
                  <a:gd name="T17" fmla="*/ 200 h 336"/>
                  <a:gd name="T18" fmla="*/ 120 w 472"/>
                  <a:gd name="T19" fmla="*/ 281 h 336"/>
                  <a:gd name="T20" fmla="*/ 2 w 472"/>
                  <a:gd name="T21" fmla="*/ 332 h 336"/>
                  <a:gd name="T22" fmla="*/ 3 w 472"/>
                  <a:gd name="T23" fmla="*/ 335 h 336"/>
                  <a:gd name="T24" fmla="*/ 179 w 472"/>
                  <a:gd name="T25" fmla="*/ 260 h 336"/>
                  <a:gd name="T26" fmla="*/ 346 w 472"/>
                  <a:gd name="T27" fmla="*/ 170 h 336"/>
                  <a:gd name="T28" fmla="*/ 449 w 472"/>
                  <a:gd name="T29" fmla="*/ 77 h 336"/>
                  <a:gd name="T30" fmla="*/ 472 w 472"/>
                  <a:gd name="T31" fmla="*/ 2 h 336"/>
                  <a:gd name="T32" fmla="*/ 471 w 472"/>
                  <a:gd name="T33" fmla="*/ 1 h 336"/>
                  <a:gd name="T34" fmla="*/ 469 w 472"/>
                  <a:gd name="T35" fmla="*/ 2 h 336"/>
                  <a:gd name="T36" fmla="*/ 450 w 472"/>
                  <a:gd name="T37" fmla="*/ 69 h 336"/>
                  <a:gd name="T38" fmla="*/ 450 w 472"/>
                  <a:gd name="T39" fmla="*/ 69 h 336"/>
                  <a:gd name="T40" fmla="*/ 450 w 472"/>
                  <a:gd name="T41" fmla="*/ 6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2" h="336">
                    <a:moveTo>
                      <a:pt x="469" y="2"/>
                    </a:moveTo>
                    <a:cubicBezTo>
                      <a:pt x="469" y="3"/>
                      <a:pt x="469" y="4"/>
                      <a:pt x="469" y="4"/>
                    </a:cubicBezTo>
                    <a:cubicBezTo>
                      <a:pt x="469" y="16"/>
                      <a:pt x="467" y="27"/>
                      <a:pt x="464" y="37"/>
                    </a:cubicBezTo>
                    <a:cubicBezTo>
                      <a:pt x="464" y="37"/>
                      <a:pt x="464" y="37"/>
                      <a:pt x="464" y="37"/>
                    </a:cubicBezTo>
                    <a:cubicBezTo>
                      <a:pt x="461" y="48"/>
                      <a:pt x="456" y="59"/>
                      <a:pt x="450" y="69"/>
                    </a:cubicBezTo>
                    <a:cubicBezTo>
                      <a:pt x="442" y="84"/>
                      <a:pt x="430" y="97"/>
                      <a:pt x="418" y="109"/>
                    </a:cubicBezTo>
                    <a:cubicBezTo>
                      <a:pt x="402" y="125"/>
                      <a:pt x="383" y="140"/>
                      <a:pt x="365" y="153"/>
                    </a:cubicBezTo>
                    <a:cubicBezTo>
                      <a:pt x="341" y="170"/>
                      <a:pt x="317" y="185"/>
                      <a:pt x="292" y="200"/>
                    </a:cubicBezTo>
                    <a:cubicBezTo>
                      <a:pt x="292" y="200"/>
                      <a:pt x="292" y="200"/>
                      <a:pt x="292" y="200"/>
                    </a:cubicBezTo>
                    <a:cubicBezTo>
                      <a:pt x="237" y="231"/>
                      <a:pt x="179" y="257"/>
                      <a:pt x="120" y="281"/>
                    </a:cubicBezTo>
                    <a:cubicBezTo>
                      <a:pt x="80" y="297"/>
                      <a:pt x="40" y="313"/>
                      <a:pt x="2" y="332"/>
                    </a:cubicBezTo>
                    <a:cubicBezTo>
                      <a:pt x="0" y="333"/>
                      <a:pt x="1" y="336"/>
                      <a:pt x="3" y="335"/>
                    </a:cubicBezTo>
                    <a:cubicBezTo>
                      <a:pt x="60" y="306"/>
                      <a:pt x="121" y="286"/>
                      <a:pt x="179" y="260"/>
                    </a:cubicBezTo>
                    <a:cubicBezTo>
                      <a:pt x="236" y="234"/>
                      <a:pt x="293" y="205"/>
                      <a:pt x="346" y="170"/>
                    </a:cubicBezTo>
                    <a:cubicBezTo>
                      <a:pt x="384" y="144"/>
                      <a:pt x="424" y="116"/>
                      <a:pt x="449" y="77"/>
                    </a:cubicBezTo>
                    <a:cubicBezTo>
                      <a:pt x="464" y="54"/>
                      <a:pt x="472" y="29"/>
                      <a:pt x="472" y="2"/>
                    </a:cubicBezTo>
                    <a:cubicBezTo>
                      <a:pt x="472" y="1"/>
                      <a:pt x="471" y="0"/>
                      <a:pt x="471" y="1"/>
                    </a:cubicBezTo>
                    <a:cubicBezTo>
                      <a:pt x="470" y="1"/>
                      <a:pt x="469" y="1"/>
                      <a:pt x="469" y="2"/>
                    </a:cubicBezTo>
                    <a:moveTo>
                      <a:pt x="450" y="69"/>
                    </a:moveTo>
                    <a:cubicBezTo>
                      <a:pt x="450" y="69"/>
                      <a:pt x="450" y="69"/>
                      <a:pt x="450" y="69"/>
                    </a:cubicBezTo>
                    <a:cubicBezTo>
                      <a:pt x="450" y="69"/>
                      <a:pt x="450" y="69"/>
                      <a:pt x="450" y="69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5340351" y="1720851"/>
                <a:ext cx="34925" cy="136525"/>
              </a:xfrm>
              <a:custGeom>
                <a:avLst/>
                <a:gdLst>
                  <a:gd name="T0" fmla="*/ 0 w 8"/>
                  <a:gd name="T1" fmla="*/ 2 h 32"/>
                  <a:gd name="T2" fmla="*/ 4 w 8"/>
                  <a:gd name="T3" fmla="*/ 30 h 32"/>
                  <a:gd name="T4" fmla="*/ 7 w 8"/>
                  <a:gd name="T5" fmla="*/ 29 h 32"/>
                  <a:gd name="T6" fmla="*/ 6 w 8"/>
                  <a:gd name="T7" fmla="*/ 25 h 32"/>
                  <a:gd name="T8" fmla="*/ 3 w 8"/>
                  <a:gd name="T9" fmla="*/ 2 h 32"/>
                  <a:gd name="T10" fmla="*/ 2 w 8"/>
                  <a:gd name="T11" fmla="*/ 0 h 32"/>
                  <a:gd name="T12" fmla="*/ 0 w 8"/>
                  <a:gd name="T1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2">
                    <a:moveTo>
                      <a:pt x="0" y="2"/>
                    </a:moveTo>
                    <a:cubicBezTo>
                      <a:pt x="1" y="11"/>
                      <a:pt x="1" y="21"/>
                      <a:pt x="4" y="30"/>
                    </a:cubicBezTo>
                    <a:cubicBezTo>
                      <a:pt x="5" y="32"/>
                      <a:pt x="8" y="30"/>
                      <a:pt x="7" y="29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4" y="17"/>
                      <a:pt x="4" y="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12" name="Freeform 11"/>
            <p:cNvSpPr>
              <a:spLocks noEditPoints="1"/>
            </p:cNvSpPr>
            <p:nvPr/>
          </p:nvSpPr>
          <p:spPr bwMode="auto">
            <a:xfrm rot="424945">
              <a:off x="6769293" y="1802714"/>
              <a:ext cx="53975" cy="123825"/>
            </a:xfrm>
            <a:custGeom>
              <a:avLst/>
              <a:gdLst>
                <a:gd name="T0" fmla="*/ 9 w 13"/>
                <a:gd name="T1" fmla="*/ 2 h 29"/>
                <a:gd name="T2" fmla="*/ 8 w 13"/>
                <a:gd name="T3" fmla="*/ 10 h 29"/>
                <a:gd name="T4" fmla="*/ 1 w 13"/>
                <a:gd name="T5" fmla="*/ 26 h 29"/>
                <a:gd name="T6" fmla="*/ 4 w 13"/>
                <a:gd name="T7" fmla="*/ 27 h 29"/>
                <a:gd name="T8" fmla="*/ 13 w 13"/>
                <a:gd name="T9" fmla="*/ 2 h 29"/>
                <a:gd name="T10" fmla="*/ 11 w 13"/>
                <a:gd name="T11" fmla="*/ 0 h 29"/>
                <a:gd name="T12" fmla="*/ 9 w 13"/>
                <a:gd name="T13" fmla="*/ 2 h 29"/>
                <a:gd name="T14" fmla="*/ 8 w 13"/>
                <a:gd name="T15" fmla="*/ 10 h 29"/>
                <a:gd name="T16" fmla="*/ 8 w 13"/>
                <a:gd name="T17" fmla="*/ 10 h 29"/>
                <a:gd name="T18" fmla="*/ 8 w 13"/>
                <a:gd name="T1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9">
                  <a:moveTo>
                    <a:pt x="9" y="2"/>
                  </a:moveTo>
                  <a:cubicBezTo>
                    <a:pt x="9" y="4"/>
                    <a:pt x="9" y="7"/>
                    <a:pt x="8" y="10"/>
                  </a:cubicBezTo>
                  <a:cubicBezTo>
                    <a:pt x="6" y="15"/>
                    <a:pt x="4" y="21"/>
                    <a:pt x="1" y="26"/>
                  </a:cubicBezTo>
                  <a:cubicBezTo>
                    <a:pt x="0" y="28"/>
                    <a:pt x="3" y="29"/>
                    <a:pt x="4" y="27"/>
                  </a:cubicBezTo>
                  <a:cubicBezTo>
                    <a:pt x="8" y="19"/>
                    <a:pt x="11" y="11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0" y="1"/>
                    <a:pt x="9" y="2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691647" y="2151050"/>
            <a:ext cx="481013" cy="1062620"/>
            <a:chOff x="6691647" y="2151050"/>
            <a:chExt cx="481013" cy="1062620"/>
          </a:xfrm>
        </p:grpSpPr>
        <p:sp>
          <p:nvSpPr>
            <p:cNvPr id="8" name="Freeform 7"/>
            <p:cNvSpPr/>
            <p:nvPr/>
          </p:nvSpPr>
          <p:spPr bwMode="auto">
            <a:xfrm rot="424945">
              <a:off x="6691647" y="2151050"/>
              <a:ext cx="481013" cy="1038225"/>
            </a:xfrm>
            <a:custGeom>
              <a:avLst/>
              <a:gdLst>
                <a:gd name="T0" fmla="*/ 40 w 113"/>
                <a:gd name="T1" fmla="*/ 6 h 243"/>
                <a:gd name="T2" fmla="*/ 1 w 113"/>
                <a:gd name="T3" fmla="*/ 13 h 243"/>
                <a:gd name="T4" fmla="*/ 0 w 113"/>
                <a:gd name="T5" fmla="*/ 14 h 243"/>
                <a:gd name="T6" fmla="*/ 8 w 113"/>
                <a:gd name="T7" fmla="*/ 81 h 243"/>
                <a:gd name="T8" fmla="*/ 21 w 113"/>
                <a:gd name="T9" fmla="*/ 145 h 243"/>
                <a:gd name="T10" fmla="*/ 40 w 113"/>
                <a:gd name="T11" fmla="*/ 243 h 243"/>
                <a:gd name="T12" fmla="*/ 43 w 113"/>
                <a:gd name="T13" fmla="*/ 243 h 243"/>
                <a:gd name="T14" fmla="*/ 22 w 113"/>
                <a:gd name="T15" fmla="*/ 138 h 243"/>
                <a:gd name="T16" fmla="*/ 11 w 113"/>
                <a:gd name="T17" fmla="*/ 78 h 243"/>
                <a:gd name="T18" fmla="*/ 3 w 113"/>
                <a:gd name="T19" fmla="*/ 16 h 243"/>
                <a:gd name="T20" fmla="*/ 40 w 113"/>
                <a:gd name="T21" fmla="*/ 9 h 243"/>
                <a:gd name="T22" fmla="*/ 72 w 113"/>
                <a:gd name="T23" fmla="*/ 4 h 243"/>
                <a:gd name="T24" fmla="*/ 94 w 113"/>
                <a:gd name="T25" fmla="*/ 135 h 243"/>
                <a:gd name="T26" fmla="*/ 110 w 113"/>
                <a:gd name="T27" fmla="*/ 231 h 243"/>
                <a:gd name="T28" fmla="*/ 113 w 113"/>
                <a:gd name="T29" fmla="*/ 230 h 243"/>
                <a:gd name="T30" fmla="*/ 113 w 113"/>
                <a:gd name="T31" fmla="*/ 230 h 243"/>
                <a:gd name="T32" fmla="*/ 94 w 113"/>
                <a:gd name="T33" fmla="*/ 117 h 243"/>
                <a:gd name="T34" fmla="*/ 75 w 113"/>
                <a:gd name="T35" fmla="*/ 2 h 243"/>
                <a:gd name="T36" fmla="*/ 73 w 113"/>
                <a:gd name="T37" fmla="*/ 0 h 243"/>
                <a:gd name="T38" fmla="*/ 71 w 113"/>
                <a:gd name="T39" fmla="*/ 1 h 243"/>
                <a:gd name="T40" fmla="*/ 40 w 113"/>
                <a:gd name="T41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243">
                  <a:moveTo>
                    <a:pt x="40" y="6"/>
                  </a:moveTo>
                  <a:cubicBezTo>
                    <a:pt x="27" y="9"/>
                    <a:pt x="14" y="12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3" y="37"/>
                    <a:pt x="5" y="59"/>
                    <a:pt x="8" y="81"/>
                  </a:cubicBezTo>
                  <a:cubicBezTo>
                    <a:pt x="11" y="103"/>
                    <a:pt x="15" y="124"/>
                    <a:pt x="21" y="145"/>
                  </a:cubicBezTo>
                  <a:cubicBezTo>
                    <a:pt x="29" y="177"/>
                    <a:pt x="38" y="210"/>
                    <a:pt x="40" y="243"/>
                  </a:cubicBezTo>
                  <a:cubicBezTo>
                    <a:pt x="41" y="243"/>
                    <a:pt x="42" y="243"/>
                    <a:pt x="43" y="243"/>
                  </a:cubicBezTo>
                  <a:cubicBezTo>
                    <a:pt x="41" y="207"/>
                    <a:pt x="31" y="173"/>
                    <a:pt x="22" y="138"/>
                  </a:cubicBezTo>
                  <a:cubicBezTo>
                    <a:pt x="17" y="118"/>
                    <a:pt x="13" y="98"/>
                    <a:pt x="11" y="78"/>
                  </a:cubicBezTo>
                  <a:cubicBezTo>
                    <a:pt x="8" y="57"/>
                    <a:pt x="6" y="36"/>
                    <a:pt x="3" y="16"/>
                  </a:cubicBezTo>
                  <a:cubicBezTo>
                    <a:pt x="16" y="14"/>
                    <a:pt x="28" y="12"/>
                    <a:pt x="40" y="9"/>
                  </a:cubicBezTo>
                  <a:cubicBezTo>
                    <a:pt x="51" y="7"/>
                    <a:pt x="61" y="5"/>
                    <a:pt x="72" y="4"/>
                  </a:cubicBezTo>
                  <a:cubicBezTo>
                    <a:pt x="78" y="48"/>
                    <a:pt x="86" y="91"/>
                    <a:pt x="94" y="135"/>
                  </a:cubicBezTo>
                  <a:cubicBezTo>
                    <a:pt x="100" y="167"/>
                    <a:pt x="106" y="199"/>
                    <a:pt x="110" y="231"/>
                  </a:cubicBezTo>
                  <a:cubicBezTo>
                    <a:pt x="111" y="231"/>
                    <a:pt x="112" y="230"/>
                    <a:pt x="113" y="230"/>
                  </a:cubicBezTo>
                  <a:cubicBezTo>
                    <a:pt x="113" y="230"/>
                    <a:pt x="113" y="230"/>
                    <a:pt x="113" y="230"/>
                  </a:cubicBezTo>
                  <a:cubicBezTo>
                    <a:pt x="108" y="192"/>
                    <a:pt x="101" y="154"/>
                    <a:pt x="94" y="117"/>
                  </a:cubicBezTo>
                  <a:cubicBezTo>
                    <a:pt x="87" y="79"/>
                    <a:pt x="80" y="40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73" y="0"/>
                    <a:pt x="72" y="1"/>
                    <a:pt x="71" y="1"/>
                  </a:cubicBezTo>
                  <a:cubicBezTo>
                    <a:pt x="61" y="2"/>
                    <a:pt x="50" y="4"/>
                    <a:pt x="40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 rot="424945">
              <a:off x="6803656" y="3145407"/>
              <a:ext cx="306388" cy="68263"/>
            </a:xfrm>
            <a:custGeom>
              <a:avLst/>
              <a:gdLst>
                <a:gd name="T0" fmla="*/ 0 w 72"/>
                <a:gd name="T1" fmla="*/ 13 h 16"/>
                <a:gd name="T2" fmla="*/ 0 w 72"/>
                <a:gd name="T3" fmla="*/ 16 h 16"/>
                <a:gd name="T4" fmla="*/ 72 w 72"/>
                <a:gd name="T5" fmla="*/ 3 h 16"/>
                <a:gd name="T6" fmla="*/ 72 w 72"/>
                <a:gd name="T7" fmla="*/ 0 h 16"/>
                <a:gd name="T8" fmla="*/ 0 w 72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0" y="13"/>
                  </a:moveTo>
                  <a:cubicBezTo>
                    <a:pt x="0" y="14"/>
                    <a:pt x="0" y="15"/>
                    <a:pt x="0" y="16"/>
                  </a:cubicBezTo>
                  <a:cubicBezTo>
                    <a:pt x="24" y="12"/>
                    <a:pt x="48" y="7"/>
                    <a:pt x="72" y="3"/>
                  </a:cubicBezTo>
                  <a:cubicBezTo>
                    <a:pt x="72" y="2"/>
                    <a:pt x="72" y="1"/>
                    <a:pt x="72" y="0"/>
                  </a:cubicBezTo>
                  <a:cubicBezTo>
                    <a:pt x="48" y="4"/>
                    <a:pt x="24" y="9"/>
                    <a:pt x="0" y="1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"/>
            <p:cNvSpPr/>
            <p:nvPr/>
          </p:nvSpPr>
          <p:spPr bwMode="auto">
            <a:xfrm rot="424945">
              <a:off x="6797781" y="3160207"/>
              <a:ext cx="17463" cy="38100"/>
            </a:xfrm>
            <a:custGeom>
              <a:avLst/>
              <a:gdLst>
                <a:gd name="T0" fmla="*/ 0 w 4"/>
                <a:gd name="T1" fmla="*/ 2 h 9"/>
                <a:gd name="T2" fmla="*/ 1 w 4"/>
                <a:gd name="T3" fmla="*/ 6 h 9"/>
                <a:gd name="T4" fmla="*/ 1 w 4"/>
                <a:gd name="T5" fmla="*/ 8 h 9"/>
                <a:gd name="T6" fmla="*/ 3 w 4"/>
                <a:gd name="T7" fmla="*/ 7 h 9"/>
                <a:gd name="T8" fmla="*/ 3 w 4"/>
                <a:gd name="T9" fmla="*/ 1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1" y="3"/>
                    <a:pt x="1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2" y="9"/>
                    <a:pt x="4" y="8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 rot="424945">
              <a:off x="7100823" y="3141572"/>
              <a:ext cx="12700" cy="38100"/>
            </a:xfrm>
            <a:custGeom>
              <a:avLst/>
              <a:gdLst>
                <a:gd name="T0" fmla="*/ 0 w 3"/>
                <a:gd name="T1" fmla="*/ 1 h 9"/>
                <a:gd name="T2" fmla="*/ 1 w 3"/>
                <a:gd name="T3" fmla="*/ 7 h 9"/>
                <a:gd name="T4" fmla="*/ 3 w 3"/>
                <a:gd name="T5" fmla="*/ 8 h 9"/>
                <a:gd name="T6" fmla="*/ 3 w 3"/>
                <a:gd name="T7" fmla="*/ 5 h 9"/>
                <a:gd name="T8" fmla="*/ 3 w 3"/>
                <a:gd name="T9" fmla="*/ 1 h 9"/>
                <a:gd name="T10" fmla="*/ 1 w 3"/>
                <a:gd name="T11" fmla="*/ 0 h 9"/>
                <a:gd name="T12" fmla="*/ 0 w 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6"/>
                    <a:pt x="1" y="7"/>
                  </a:cubicBezTo>
                  <a:cubicBezTo>
                    <a:pt x="1" y="9"/>
                    <a:pt x="3" y="9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5"/>
            <p:cNvSpPr/>
            <p:nvPr/>
          </p:nvSpPr>
          <p:spPr bwMode="auto">
            <a:xfrm rot="424945">
              <a:off x="6753068" y="2171044"/>
              <a:ext cx="119063" cy="115888"/>
            </a:xfrm>
            <a:custGeom>
              <a:avLst/>
              <a:gdLst>
                <a:gd name="T0" fmla="*/ 25 w 28"/>
                <a:gd name="T1" fmla="*/ 0 h 27"/>
                <a:gd name="T2" fmla="*/ 17 w 28"/>
                <a:gd name="T3" fmla="*/ 9 h 27"/>
                <a:gd name="T4" fmla="*/ 7 w 28"/>
                <a:gd name="T5" fmla="*/ 18 h 27"/>
                <a:gd name="T6" fmla="*/ 8 w 28"/>
                <a:gd name="T7" fmla="*/ 18 h 27"/>
                <a:gd name="T8" fmla="*/ 2 w 28"/>
                <a:gd name="T9" fmla="*/ 23 h 27"/>
                <a:gd name="T10" fmla="*/ 3 w 28"/>
                <a:gd name="T11" fmla="*/ 26 h 27"/>
                <a:gd name="T12" fmla="*/ 23 w 28"/>
                <a:gd name="T13" fmla="*/ 6 h 27"/>
                <a:gd name="T14" fmla="*/ 27 w 28"/>
                <a:gd name="T15" fmla="*/ 2 h 27"/>
                <a:gd name="T16" fmla="*/ 26 w 28"/>
                <a:gd name="T17" fmla="*/ 0 h 27"/>
                <a:gd name="T18" fmla="*/ 25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25" y="0"/>
                  </a:moveTo>
                  <a:cubicBezTo>
                    <a:pt x="22" y="2"/>
                    <a:pt x="19" y="6"/>
                    <a:pt x="17" y="9"/>
                  </a:cubicBezTo>
                  <a:cubicBezTo>
                    <a:pt x="14" y="12"/>
                    <a:pt x="11" y="15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20"/>
                    <a:pt x="4" y="22"/>
                    <a:pt x="2" y="23"/>
                  </a:cubicBezTo>
                  <a:cubicBezTo>
                    <a:pt x="0" y="25"/>
                    <a:pt x="2" y="27"/>
                    <a:pt x="3" y="26"/>
                  </a:cubicBezTo>
                  <a:cubicBezTo>
                    <a:pt x="10" y="19"/>
                    <a:pt x="17" y="12"/>
                    <a:pt x="23" y="6"/>
                  </a:cubicBezTo>
                  <a:cubicBezTo>
                    <a:pt x="24" y="4"/>
                    <a:pt x="26" y="3"/>
                    <a:pt x="27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6"/>
            <p:cNvSpPr/>
            <p:nvPr/>
          </p:nvSpPr>
          <p:spPr bwMode="auto">
            <a:xfrm rot="424945">
              <a:off x="6760518" y="2157450"/>
              <a:ext cx="212725" cy="234950"/>
            </a:xfrm>
            <a:custGeom>
              <a:avLst/>
              <a:gdLst>
                <a:gd name="T0" fmla="*/ 47 w 50"/>
                <a:gd name="T1" fmla="*/ 0 h 55"/>
                <a:gd name="T2" fmla="*/ 1 w 50"/>
                <a:gd name="T3" fmla="*/ 52 h 55"/>
                <a:gd name="T4" fmla="*/ 3 w 50"/>
                <a:gd name="T5" fmla="*/ 54 h 55"/>
                <a:gd name="T6" fmla="*/ 49 w 50"/>
                <a:gd name="T7" fmla="*/ 2 h 55"/>
                <a:gd name="T8" fmla="*/ 47 w 50"/>
                <a:gd name="T9" fmla="*/ 0 h 55"/>
                <a:gd name="T10" fmla="*/ 47 w 5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5">
                  <a:moveTo>
                    <a:pt x="47" y="0"/>
                  </a:moveTo>
                  <a:cubicBezTo>
                    <a:pt x="30" y="17"/>
                    <a:pt x="17" y="36"/>
                    <a:pt x="1" y="52"/>
                  </a:cubicBezTo>
                  <a:cubicBezTo>
                    <a:pt x="0" y="53"/>
                    <a:pt x="2" y="55"/>
                    <a:pt x="3" y="54"/>
                  </a:cubicBezTo>
                  <a:cubicBezTo>
                    <a:pt x="19" y="37"/>
                    <a:pt x="33" y="19"/>
                    <a:pt x="49" y="2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7"/>
            <p:cNvSpPr/>
            <p:nvPr/>
          </p:nvSpPr>
          <p:spPr bwMode="auto">
            <a:xfrm rot="424945">
              <a:off x="6762635" y="2222114"/>
              <a:ext cx="293688" cy="282575"/>
            </a:xfrm>
            <a:custGeom>
              <a:avLst/>
              <a:gdLst>
                <a:gd name="T0" fmla="*/ 67 w 69"/>
                <a:gd name="T1" fmla="*/ 0 h 66"/>
                <a:gd name="T2" fmla="*/ 1 w 69"/>
                <a:gd name="T3" fmla="*/ 63 h 66"/>
                <a:gd name="T4" fmla="*/ 4 w 69"/>
                <a:gd name="T5" fmla="*/ 65 h 66"/>
                <a:gd name="T6" fmla="*/ 20 w 69"/>
                <a:gd name="T7" fmla="*/ 46 h 66"/>
                <a:gd name="T8" fmla="*/ 68 w 69"/>
                <a:gd name="T9" fmla="*/ 3 h 66"/>
                <a:gd name="T10" fmla="*/ 67 w 69"/>
                <a:gd name="T11" fmla="*/ 0 h 66"/>
                <a:gd name="T12" fmla="*/ 67 w 6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6">
                  <a:moveTo>
                    <a:pt x="67" y="0"/>
                  </a:moveTo>
                  <a:cubicBezTo>
                    <a:pt x="45" y="21"/>
                    <a:pt x="21" y="40"/>
                    <a:pt x="1" y="63"/>
                  </a:cubicBezTo>
                  <a:cubicBezTo>
                    <a:pt x="0" y="64"/>
                    <a:pt x="2" y="66"/>
                    <a:pt x="4" y="65"/>
                  </a:cubicBezTo>
                  <a:cubicBezTo>
                    <a:pt x="9" y="58"/>
                    <a:pt x="15" y="52"/>
                    <a:pt x="20" y="46"/>
                  </a:cubicBezTo>
                  <a:cubicBezTo>
                    <a:pt x="36" y="31"/>
                    <a:pt x="53" y="17"/>
                    <a:pt x="68" y="3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8"/>
            <p:cNvSpPr/>
            <p:nvPr/>
          </p:nvSpPr>
          <p:spPr bwMode="auto">
            <a:xfrm rot="424945">
              <a:off x="6766836" y="2308885"/>
              <a:ext cx="292100" cy="273050"/>
            </a:xfrm>
            <a:custGeom>
              <a:avLst/>
              <a:gdLst>
                <a:gd name="T0" fmla="*/ 67 w 69"/>
                <a:gd name="T1" fmla="*/ 1 h 64"/>
                <a:gd name="T2" fmla="*/ 40 w 69"/>
                <a:gd name="T3" fmla="*/ 24 h 64"/>
                <a:gd name="T4" fmla="*/ 14 w 69"/>
                <a:gd name="T5" fmla="*/ 49 h 64"/>
                <a:gd name="T6" fmla="*/ 14 w 69"/>
                <a:gd name="T7" fmla="*/ 49 h 64"/>
                <a:gd name="T8" fmla="*/ 1 w 69"/>
                <a:gd name="T9" fmla="*/ 60 h 64"/>
                <a:gd name="T10" fmla="*/ 3 w 69"/>
                <a:gd name="T11" fmla="*/ 63 h 64"/>
                <a:gd name="T12" fmla="*/ 22 w 69"/>
                <a:gd name="T13" fmla="*/ 45 h 64"/>
                <a:gd name="T14" fmla="*/ 22 w 69"/>
                <a:gd name="T15" fmla="*/ 45 h 64"/>
                <a:gd name="T16" fmla="*/ 46 w 69"/>
                <a:gd name="T17" fmla="*/ 23 h 64"/>
                <a:gd name="T18" fmla="*/ 68 w 69"/>
                <a:gd name="T19" fmla="*/ 3 h 64"/>
                <a:gd name="T20" fmla="*/ 67 w 69"/>
                <a:gd name="T21" fmla="*/ 0 h 64"/>
                <a:gd name="T22" fmla="*/ 67 w 69"/>
                <a:gd name="T2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4">
                  <a:moveTo>
                    <a:pt x="67" y="1"/>
                  </a:moveTo>
                  <a:cubicBezTo>
                    <a:pt x="57" y="8"/>
                    <a:pt x="49" y="16"/>
                    <a:pt x="40" y="24"/>
                  </a:cubicBezTo>
                  <a:cubicBezTo>
                    <a:pt x="31" y="32"/>
                    <a:pt x="22" y="40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0" y="53"/>
                    <a:pt x="6" y="57"/>
                    <a:pt x="1" y="60"/>
                  </a:cubicBezTo>
                  <a:cubicBezTo>
                    <a:pt x="0" y="61"/>
                    <a:pt x="1" y="64"/>
                    <a:pt x="3" y="63"/>
                  </a:cubicBezTo>
                  <a:cubicBezTo>
                    <a:pt x="10" y="57"/>
                    <a:pt x="16" y="51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30" y="37"/>
                    <a:pt x="38" y="30"/>
                    <a:pt x="46" y="23"/>
                  </a:cubicBezTo>
                  <a:cubicBezTo>
                    <a:pt x="53" y="17"/>
                    <a:pt x="60" y="9"/>
                    <a:pt x="68" y="3"/>
                  </a:cubicBezTo>
                  <a:cubicBezTo>
                    <a:pt x="69" y="2"/>
                    <a:pt x="68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9"/>
            <p:cNvSpPr/>
            <p:nvPr/>
          </p:nvSpPr>
          <p:spPr bwMode="auto">
            <a:xfrm rot="424945">
              <a:off x="6767267" y="2416650"/>
              <a:ext cx="301625" cy="257175"/>
            </a:xfrm>
            <a:custGeom>
              <a:avLst/>
              <a:gdLst>
                <a:gd name="T0" fmla="*/ 68 w 71"/>
                <a:gd name="T1" fmla="*/ 0 h 60"/>
                <a:gd name="T2" fmla="*/ 66 w 71"/>
                <a:gd name="T3" fmla="*/ 1 h 60"/>
                <a:gd name="T4" fmla="*/ 34 w 71"/>
                <a:gd name="T5" fmla="*/ 28 h 60"/>
                <a:gd name="T6" fmla="*/ 2 w 71"/>
                <a:gd name="T7" fmla="*/ 56 h 60"/>
                <a:gd name="T8" fmla="*/ 4 w 71"/>
                <a:gd name="T9" fmla="*/ 59 h 60"/>
                <a:gd name="T10" fmla="*/ 37 w 71"/>
                <a:gd name="T11" fmla="*/ 30 h 60"/>
                <a:gd name="T12" fmla="*/ 70 w 71"/>
                <a:gd name="T13" fmla="*/ 2 h 60"/>
                <a:gd name="T14" fmla="*/ 69 w 71"/>
                <a:gd name="T15" fmla="*/ 0 h 60"/>
                <a:gd name="T16" fmla="*/ 68 w 7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0">
                  <a:moveTo>
                    <a:pt x="68" y="0"/>
                  </a:moveTo>
                  <a:cubicBezTo>
                    <a:pt x="67" y="1"/>
                    <a:pt x="67" y="1"/>
                    <a:pt x="66" y="1"/>
                  </a:cubicBezTo>
                  <a:cubicBezTo>
                    <a:pt x="56" y="11"/>
                    <a:pt x="45" y="19"/>
                    <a:pt x="34" y="28"/>
                  </a:cubicBezTo>
                  <a:cubicBezTo>
                    <a:pt x="23" y="37"/>
                    <a:pt x="13" y="47"/>
                    <a:pt x="2" y="56"/>
                  </a:cubicBezTo>
                  <a:cubicBezTo>
                    <a:pt x="0" y="57"/>
                    <a:pt x="2" y="60"/>
                    <a:pt x="4" y="59"/>
                  </a:cubicBezTo>
                  <a:cubicBezTo>
                    <a:pt x="15" y="49"/>
                    <a:pt x="26" y="39"/>
                    <a:pt x="37" y="30"/>
                  </a:cubicBezTo>
                  <a:cubicBezTo>
                    <a:pt x="48" y="20"/>
                    <a:pt x="60" y="12"/>
                    <a:pt x="70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0"/>
            <p:cNvSpPr/>
            <p:nvPr/>
          </p:nvSpPr>
          <p:spPr bwMode="auto">
            <a:xfrm rot="424945">
              <a:off x="6780374" y="2526394"/>
              <a:ext cx="292100" cy="238125"/>
            </a:xfrm>
            <a:custGeom>
              <a:avLst/>
              <a:gdLst>
                <a:gd name="T0" fmla="*/ 67 w 69"/>
                <a:gd name="T1" fmla="*/ 1 h 56"/>
                <a:gd name="T2" fmla="*/ 1 w 69"/>
                <a:gd name="T3" fmla="*/ 53 h 56"/>
                <a:gd name="T4" fmla="*/ 3 w 69"/>
                <a:gd name="T5" fmla="*/ 55 h 56"/>
                <a:gd name="T6" fmla="*/ 68 w 69"/>
                <a:gd name="T7" fmla="*/ 3 h 56"/>
                <a:gd name="T8" fmla="*/ 67 w 69"/>
                <a:gd name="T9" fmla="*/ 0 h 56"/>
                <a:gd name="T10" fmla="*/ 67 w 69"/>
                <a:gd name="T11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6">
                  <a:moveTo>
                    <a:pt x="67" y="1"/>
                  </a:moveTo>
                  <a:cubicBezTo>
                    <a:pt x="44" y="18"/>
                    <a:pt x="22" y="34"/>
                    <a:pt x="1" y="53"/>
                  </a:cubicBezTo>
                  <a:cubicBezTo>
                    <a:pt x="0" y="54"/>
                    <a:pt x="1" y="56"/>
                    <a:pt x="3" y="55"/>
                  </a:cubicBezTo>
                  <a:cubicBezTo>
                    <a:pt x="24" y="37"/>
                    <a:pt x="46" y="20"/>
                    <a:pt x="68" y="3"/>
                  </a:cubicBezTo>
                  <a:cubicBezTo>
                    <a:pt x="69" y="2"/>
                    <a:pt x="68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1"/>
            <p:cNvSpPr/>
            <p:nvPr/>
          </p:nvSpPr>
          <p:spPr bwMode="auto">
            <a:xfrm rot="424945">
              <a:off x="6792968" y="2642848"/>
              <a:ext cx="288925" cy="214313"/>
            </a:xfrm>
            <a:custGeom>
              <a:avLst/>
              <a:gdLst>
                <a:gd name="T0" fmla="*/ 65 w 68"/>
                <a:gd name="T1" fmla="*/ 0 h 50"/>
                <a:gd name="T2" fmla="*/ 1 w 68"/>
                <a:gd name="T3" fmla="*/ 47 h 50"/>
                <a:gd name="T4" fmla="*/ 3 w 68"/>
                <a:gd name="T5" fmla="*/ 49 h 50"/>
                <a:gd name="T6" fmla="*/ 67 w 68"/>
                <a:gd name="T7" fmla="*/ 2 h 50"/>
                <a:gd name="T8" fmla="*/ 66 w 68"/>
                <a:gd name="T9" fmla="*/ 0 h 50"/>
                <a:gd name="T10" fmla="*/ 65 w 68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0">
                  <a:moveTo>
                    <a:pt x="65" y="0"/>
                  </a:moveTo>
                  <a:cubicBezTo>
                    <a:pt x="45" y="17"/>
                    <a:pt x="22" y="31"/>
                    <a:pt x="1" y="47"/>
                  </a:cubicBezTo>
                  <a:cubicBezTo>
                    <a:pt x="0" y="48"/>
                    <a:pt x="1" y="50"/>
                    <a:pt x="3" y="49"/>
                  </a:cubicBezTo>
                  <a:cubicBezTo>
                    <a:pt x="24" y="33"/>
                    <a:pt x="46" y="19"/>
                    <a:pt x="67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6" y="0"/>
                    <a:pt x="66" y="0"/>
                    <a:pt x="6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2"/>
            <p:cNvSpPr/>
            <p:nvPr/>
          </p:nvSpPr>
          <p:spPr bwMode="auto">
            <a:xfrm rot="424945">
              <a:off x="6801539" y="2734652"/>
              <a:ext cx="280988" cy="227013"/>
            </a:xfrm>
            <a:custGeom>
              <a:avLst/>
              <a:gdLst>
                <a:gd name="T0" fmla="*/ 64 w 66"/>
                <a:gd name="T1" fmla="*/ 0 h 53"/>
                <a:gd name="T2" fmla="*/ 49 w 66"/>
                <a:gd name="T3" fmla="*/ 12 h 53"/>
                <a:gd name="T4" fmla="*/ 32 w 66"/>
                <a:gd name="T5" fmla="*/ 24 h 53"/>
                <a:gd name="T6" fmla="*/ 1 w 66"/>
                <a:gd name="T7" fmla="*/ 49 h 53"/>
                <a:gd name="T8" fmla="*/ 3 w 66"/>
                <a:gd name="T9" fmla="*/ 52 h 53"/>
                <a:gd name="T10" fmla="*/ 34 w 66"/>
                <a:gd name="T11" fmla="*/ 26 h 53"/>
                <a:gd name="T12" fmla="*/ 50 w 66"/>
                <a:gd name="T13" fmla="*/ 15 h 53"/>
                <a:gd name="T14" fmla="*/ 65 w 66"/>
                <a:gd name="T15" fmla="*/ 3 h 53"/>
                <a:gd name="T16" fmla="*/ 64 w 66"/>
                <a:gd name="T17" fmla="*/ 0 h 53"/>
                <a:gd name="T18" fmla="*/ 64 w 66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3">
                  <a:moveTo>
                    <a:pt x="64" y="0"/>
                  </a:moveTo>
                  <a:cubicBezTo>
                    <a:pt x="59" y="5"/>
                    <a:pt x="54" y="8"/>
                    <a:pt x="49" y="12"/>
                  </a:cubicBezTo>
                  <a:cubicBezTo>
                    <a:pt x="43" y="16"/>
                    <a:pt x="38" y="20"/>
                    <a:pt x="32" y="24"/>
                  </a:cubicBezTo>
                  <a:cubicBezTo>
                    <a:pt x="21" y="32"/>
                    <a:pt x="11" y="40"/>
                    <a:pt x="1" y="49"/>
                  </a:cubicBezTo>
                  <a:cubicBezTo>
                    <a:pt x="0" y="51"/>
                    <a:pt x="1" y="53"/>
                    <a:pt x="3" y="52"/>
                  </a:cubicBezTo>
                  <a:cubicBezTo>
                    <a:pt x="12" y="42"/>
                    <a:pt x="23" y="34"/>
                    <a:pt x="34" y="26"/>
                  </a:cubicBezTo>
                  <a:cubicBezTo>
                    <a:pt x="39" y="23"/>
                    <a:pt x="44" y="19"/>
                    <a:pt x="50" y="15"/>
                  </a:cubicBezTo>
                  <a:cubicBezTo>
                    <a:pt x="55" y="11"/>
                    <a:pt x="61" y="7"/>
                    <a:pt x="65" y="3"/>
                  </a:cubicBezTo>
                  <a:cubicBezTo>
                    <a:pt x="66" y="2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3"/>
            <p:cNvSpPr/>
            <p:nvPr/>
          </p:nvSpPr>
          <p:spPr bwMode="auto">
            <a:xfrm rot="424945">
              <a:off x="6809363" y="2822138"/>
              <a:ext cx="284163" cy="209550"/>
            </a:xfrm>
            <a:custGeom>
              <a:avLst/>
              <a:gdLst>
                <a:gd name="T0" fmla="*/ 64 w 67"/>
                <a:gd name="T1" fmla="*/ 0 h 49"/>
                <a:gd name="T2" fmla="*/ 34 w 67"/>
                <a:gd name="T3" fmla="*/ 23 h 49"/>
                <a:gd name="T4" fmla="*/ 1 w 67"/>
                <a:gd name="T5" fmla="*/ 46 h 49"/>
                <a:gd name="T6" fmla="*/ 3 w 67"/>
                <a:gd name="T7" fmla="*/ 48 h 49"/>
                <a:gd name="T8" fmla="*/ 35 w 67"/>
                <a:gd name="T9" fmla="*/ 26 h 49"/>
                <a:gd name="T10" fmla="*/ 50 w 67"/>
                <a:gd name="T11" fmla="*/ 14 h 49"/>
                <a:gd name="T12" fmla="*/ 66 w 67"/>
                <a:gd name="T13" fmla="*/ 2 h 49"/>
                <a:gd name="T14" fmla="*/ 65 w 67"/>
                <a:gd name="T15" fmla="*/ 0 h 49"/>
                <a:gd name="T16" fmla="*/ 64 w 67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9">
                  <a:moveTo>
                    <a:pt x="64" y="0"/>
                  </a:moveTo>
                  <a:cubicBezTo>
                    <a:pt x="55" y="9"/>
                    <a:pt x="44" y="16"/>
                    <a:pt x="34" y="23"/>
                  </a:cubicBezTo>
                  <a:cubicBezTo>
                    <a:pt x="23" y="31"/>
                    <a:pt x="12" y="39"/>
                    <a:pt x="1" y="46"/>
                  </a:cubicBezTo>
                  <a:cubicBezTo>
                    <a:pt x="0" y="47"/>
                    <a:pt x="1" y="49"/>
                    <a:pt x="3" y="48"/>
                  </a:cubicBezTo>
                  <a:cubicBezTo>
                    <a:pt x="14" y="41"/>
                    <a:pt x="24" y="34"/>
                    <a:pt x="35" y="26"/>
                  </a:cubicBezTo>
                  <a:cubicBezTo>
                    <a:pt x="40" y="22"/>
                    <a:pt x="45" y="18"/>
                    <a:pt x="50" y="14"/>
                  </a:cubicBezTo>
                  <a:cubicBezTo>
                    <a:pt x="56" y="11"/>
                    <a:pt x="61" y="7"/>
                    <a:pt x="66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4"/>
            <p:cNvSpPr/>
            <p:nvPr/>
          </p:nvSpPr>
          <p:spPr bwMode="auto">
            <a:xfrm rot="424945">
              <a:off x="6811983" y="2896111"/>
              <a:ext cx="284163" cy="225425"/>
            </a:xfrm>
            <a:custGeom>
              <a:avLst/>
              <a:gdLst>
                <a:gd name="T0" fmla="*/ 64 w 67"/>
                <a:gd name="T1" fmla="*/ 0 h 53"/>
                <a:gd name="T2" fmla="*/ 2 w 67"/>
                <a:gd name="T3" fmla="*/ 50 h 53"/>
                <a:gd name="T4" fmla="*/ 4 w 67"/>
                <a:gd name="T5" fmla="*/ 52 h 53"/>
                <a:gd name="T6" fmla="*/ 66 w 67"/>
                <a:gd name="T7" fmla="*/ 3 h 53"/>
                <a:gd name="T8" fmla="*/ 65 w 67"/>
                <a:gd name="T9" fmla="*/ 0 h 53"/>
                <a:gd name="T10" fmla="*/ 64 w 67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3">
                  <a:moveTo>
                    <a:pt x="64" y="0"/>
                  </a:moveTo>
                  <a:cubicBezTo>
                    <a:pt x="44" y="17"/>
                    <a:pt x="23" y="34"/>
                    <a:pt x="2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25" y="36"/>
                    <a:pt x="45" y="20"/>
                    <a:pt x="66" y="3"/>
                  </a:cubicBezTo>
                  <a:cubicBezTo>
                    <a:pt x="67" y="2"/>
                    <a:pt x="66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5"/>
            <p:cNvSpPr/>
            <p:nvPr/>
          </p:nvSpPr>
          <p:spPr bwMode="auto">
            <a:xfrm rot="424945">
              <a:off x="6871534" y="3007240"/>
              <a:ext cx="230188" cy="200025"/>
            </a:xfrm>
            <a:custGeom>
              <a:avLst/>
              <a:gdLst>
                <a:gd name="T0" fmla="*/ 51 w 54"/>
                <a:gd name="T1" fmla="*/ 1 h 47"/>
                <a:gd name="T2" fmla="*/ 26 w 54"/>
                <a:gd name="T3" fmla="*/ 23 h 47"/>
                <a:gd name="T4" fmla="*/ 2 w 54"/>
                <a:gd name="T5" fmla="*/ 43 h 47"/>
                <a:gd name="T6" fmla="*/ 1 w 54"/>
                <a:gd name="T7" fmla="*/ 43 h 47"/>
                <a:gd name="T8" fmla="*/ 2 w 54"/>
                <a:gd name="T9" fmla="*/ 46 h 47"/>
                <a:gd name="T10" fmla="*/ 27 w 54"/>
                <a:gd name="T11" fmla="*/ 26 h 47"/>
                <a:gd name="T12" fmla="*/ 52 w 54"/>
                <a:gd name="T13" fmla="*/ 3 h 47"/>
                <a:gd name="T14" fmla="*/ 51 w 54"/>
                <a:gd name="T15" fmla="*/ 0 h 47"/>
                <a:gd name="T16" fmla="*/ 51 w 54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7">
                  <a:moveTo>
                    <a:pt x="51" y="1"/>
                  </a:moveTo>
                  <a:cubicBezTo>
                    <a:pt x="42" y="8"/>
                    <a:pt x="34" y="15"/>
                    <a:pt x="26" y="23"/>
                  </a:cubicBezTo>
                  <a:cubicBezTo>
                    <a:pt x="19" y="30"/>
                    <a:pt x="11" y="37"/>
                    <a:pt x="2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1" y="47"/>
                    <a:pt x="2" y="46"/>
                  </a:cubicBezTo>
                  <a:cubicBezTo>
                    <a:pt x="12" y="40"/>
                    <a:pt x="20" y="33"/>
                    <a:pt x="27" y="26"/>
                  </a:cubicBezTo>
                  <a:cubicBezTo>
                    <a:pt x="36" y="18"/>
                    <a:pt x="44" y="11"/>
                    <a:pt x="52" y="3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1" y="0"/>
                    <a:pt x="51" y="1"/>
                    <a:pt x="5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6"/>
            <p:cNvSpPr>
              <a:spLocks noEditPoints="1"/>
            </p:cNvSpPr>
            <p:nvPr/>
          </p:nvSpPr>
          <p:spPr bwMode="auto">
            <a:xfrm rot="424945">
              <a:off x="7037256" y="3112238"/>
              <a:ext cx="77788" cy="68263"/>
            </a:xfrm>
            <a:custGeom>
              <a:avLst/>
              <a:gdLst>
                <a:gd name="T0" fmla="*/ 14 w 18"/>
                <a:gd name="T1" fmla="*/ 0 h 16"/>
                <a:gd name="T2" fmla="*/ 13 w 18"/>
                <a:gd name="T3" fmla="*/ 1 h 16"/>
                <a:gd name="T4" fmla="*/ 1 w 18"/>
                <a:gd name="T5" fmla="*/ 13 h 16"/>
                <a:gd name="T6" fmla="*/ 3 w 18"/>
                <a:gd name="T7" fmla="*/ 15 h 16"/>
                <a:gd name="T8" fmla="*/ 17 w 18"/>
                <a:gd name="T9" fmla="*/ 2 h 16"/>
                <a:gd name="T10" fmla="*/ 15 w 18"/>
                <a:gd name="T11" fmla="*/ 0 h 16"/>
                <a:gd name="T12" fmla="*/ 14 w 18"/>
                <a:gd name="T13" fmla="*/ 0 h 16"/>
                <a:gd name="T14" fmla="*/ 14 w 18"/>
                <a:gd name="T15" fmla="*/ 1 h 16"/>
                <a:gd name="T16" fmla="*/ 13 w 18"/>
                <a:gd name="T17" fmla="*/ 1 h 16"/>
                <a:gd name="T18" fmla="*/ 14 w 18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cubicBezTo>
                    <a:pt x="14" y="0"/>
                    <a:pt x="14" y="1"/>
                    <a:pt x="13" y="1"/>
                  </a:cubicBezTo>
                  <a:cubicBezTo>
                    <a:pt x="9" y="5"/>
                    <a:pt x="5" y="9"/>
                    <a:pt x="1" y="13"/>
                  </a:cubicBezTo>
                  <a:cubicBezTo>
                    <a:pt x="0" y="14"/>
                    <a:pt x="1" y="16"/>
                    <a:pt x="3" y="15"/>
                  </a:cubicBezTo>
                  <a:cubicBezTo>
                    <a:pt x="7" y="10"/>
                    <a:pt x="12" y="6"/>
                    <a:pt x="17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TextBox 12"/>
          <p:cNvSpPr txBox="1"/>
          <p:nvPr/>
        </p:nvSpPr>
        <p:spPr>
          <a:xfrm>
            <a:off x="1741261" y="2284521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94" name="TextBox 14"/>
          <p:cNvSpPr txBox="1"/>
          <p:nvPr/>
        </p:nvSpPr>
        <p:spPr>
          <a:xfrm>
            <a:off x="1741260" y="1798529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</a:t>
            </a:r>
          </a:p>
        </p:txBody>
      </p:sp>
      <p:sp>
        <p:nvSpPr>
          <p:cNvPr id="95" name="TextBox 12"/>
          <p:cNvSpPr txBox="1"/>
          <p:nvPr/>
        </p:nvSpPr>
        <p:spPr>
          <a:xfrm>
            <a:off x="1741260" y="2947497"/>
            <a:ext cx="259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96" name="任意多边形: 形状 95"/>
          <p:cNvSpPr/>
          <p:nvPr/>
        </p:nvSpPr>
        <p:spPr>
          <a:xfrm>
            <a:off x="1764664" y="2127190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137073" y="2047875"/>
            <a:ext cx="932913" cy="1441774"/>
            <a:chOff x="4029075" y="2047875"/>
            <a:chExt cx="715963" cy="1106488"/>
          </a:xfrm>
        </p:grpSpPr>
        <p:sp>
          <p:nvSpPr>
            <p:cNvPr id="61" name="Freeform 45"/>
            <p:cNvSpPr/>
            <p:nvPr/>
          </p:nvSpPr>
          <p:spPr bwMode="auto">
            <a:xfrm>
              <a:off x="4289425" y="3028950"/>
              <a:ext cx="366713" cy="125413"/>
            </a:xfrm>
            <a:custGeom>
              <a:avLst/>
              <a:gdLst>
                <a:gd name="T0" fmla="*/ 55 w 62"/>
                <a:gd name="T1" fmla="*/ 0 h 21"/>
                <a:gd name="T2" fmla="*/ 38 w 62"/>
                <a:gd name="T3" fmla="*/ 5 h 21"/>
                <a:gd name="T4" fmla="*/ 10 w 62"/>
                <a:gd name="T5" fmla="*/ 5 h 21"/>
                <a:gd name="T6" fmla="*/ 2 w 62"/>
                <a:gd name="T7" fmla="*/ 7 h 21"/>
                <a:gd name="T8" fmla="*/ 3 w 62"/>
                <a:gd name="T9" fmla="*/ 16 h 21"/>
                <a:gd name="T10" fmla="*/ 22 w 62"/>
                <a:gd name="T11" fmla="*/ 21 h 21"/>
                <a:gd name="T12" fmla="*/ 48 w 62"/>
                <a:gd name="T13" fmla="*/ 17 h 21"/>
                <a:gd name="T14" fmla="*/ 55 w 62"/>
                <a:gd name="T15" fmla="*/ 0 h 21"/>
                <a:gd name="T16" fmla="*/ 55 w 62"/>
                <a:gd name="T17" fmla="*/ 4 h 21"/>
                <a:gd name="T18" fmla="*/ 58 w 62"/>
                <a:gd name="T19" fmla="*/ 9 h 21"/>
                <a:gd name="T20" fmla="*/ 58 w 62"/>
                <a:gd name="T21" fmla="*/ 7 h 21"/>
                <a:gd name="T22" fmla="*/ 58 w 62"/>
                <a:gd name="T23" fmla="*/ 8 h 21"/>
                <a:gd name="T24" fmla="*/ 58 w 62"/>
                <a:gd name="T25" fmla="*/ 5 h 21"/>
                <a:gd name="T26" fmla="*/ 39 w 62"/>
                <a:gd name="T27" fmla="*/ 15 h 21"/>
                <a:gd name="T28" fmla="*/ 15 w 62"/>
                <a:gd name="T29" fmla="*/ 15 h 21"/>
                <a:gd name="T30" fmla="*/ 2 w 62"/>
                <a:gd name="T31" fmla="*/ 10 h 21"/>
                <a:gd name="T32" fmla="*/ 2 w 62"/>
                <a:gd name="T33" fmla="*/ 10 h 21"/>
                <a:gd name="T34" fmla="*/ 3 w 62"/>
                <a:gd name="T35" fmla="*/ 9 h 21"/>
                <a:gd name="T36" fmla="*/ 5 w 62"/>
                <a:gd name="T37" fmla="*/ 8 h 21"/>
                <a:gd name="T38" fmla="*/ 20 w 62"/>
                <a:gd name="T39" fmla="*/ 11 h 21"/>
                <a:gd name="T40" fmla="*/ 43 w 62"/>
                <a:gd name="T41" fmla="*/ 9 h 21"/>
                <a:gd name="T42" fmla="*/ 55 w 62"/>
                <a:gd name="T43" fmla="*/ 4 h 21"/>
                <a:gd name="T44" fmla="*/ 55 w 62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21">
                  <a:moveTo>
                    <a:pt x="55" y="0"/>
                  </a:moveTo>
                  <a:cubicBezTo>
                    <a:pt x="51" y="4"/>
                    <a:pt x="43" y="5"/>
                    <a:pt x="38" y="5"/>
                  </a:cubicBezTo>
                  <a:cubicBezTo>
                    <a:pt x="28" y="7"/>
                    <a:pt x="19" y="7"/>
                    <a:pt x="10" y="5"/>
                  </a:cubicBezTo>
                  <a:cubicBezTo>
                    <a:pt x="6" y="4"/>
                    <a:pt x="3" y="1"/>
                    <a:pt x="2" y="7"/>
                  </a:cubicBezTo>
                  <a:cubicBezTo>
                    <a:pt x="1" y="10"/>
                    <a:pt x="0" y="14"/>
                    <a:pt x="3" y="16"/>
                  </a:cubicBezTo>
                  <a:cubicBezTo>
                    <a:pt x="7" y="21"/>
                    <a:pt x="17" y="20"/>
                    <a:pt x="22" y="21"/>
                  </a:cubicBezTo>
                  <a:cubicBezTo>
                    <a:pt x="31" y="21"/>
                    <a:pt x="40" y="20"/>
                    <a:pt x="48" y="17"/>
                  </a:cubicBezTo>
                  <a:cubicBezTo>
                    <a:pt x="56" y="15"/>
                    <a:pt x="62" y="6"/>
                    <a:pt x="55" y="0"/>
                  </a:cubicBezTo>
                  <a:cubicBezTo>
                    <a:pt x="56" y="0"/>
                    <a:pt x="54" y="4"/>
                    <a:pt x="55" y="4"/>
                  </a:cubicBezTo>
                  <a:cubicBezTo>
                    <a:pt x="56" y="6"/>
                    <a:pt x="57" y="7"/>
                    <a:pt x="58" y="9"/>
                  </a:cubicBezTo>
                  <a:cubicBezTo>
                    <a:pt x="58" y="8"/>
                    <a:pt x="58" y="8"/>
                    <a:pt x="58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6"/>
                    <a:pt x="58" y="5"/>
                  </a:cubicBezTo>
                  <a:cubicBezTo>
                    <a:pt x="56" y="13"/>
                    <a:pt x="45" y="14"/>
                    <a:pt x="39" y="15"/>
                  </a:cubicBezTo>
                  <a:cubicBezTo>
                    <a:pt x="31" y="16"/>
                    <a:pt x="23" y="16"/>
                    <a:pt x="15" y="15"/>
                  </a:cubicBezTo>
                  <a:cubicBezTo>
                    <a:pt x="10" y="15"/>
                    <a:pt x="5" y="15"/>
                    <a:pt x="2" y="10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10" y="10"/>
                    <a:pt x="15" y="11"/>
                    <a:pt x="20" y="11"/>
                  </a:cubicBezTo>
                  <a:cubicBezTo>
                    <a:pt x="28" y="12"/>
                    <a:pt x="35" y="11"/>
                    <a:pt x="43" y="9"/>
                  </a:cubicBezTo>
                  <a:cubicBezTo>
                    <a:pt x="47" y="9"/>
                    <a:pt x="52" y="8"/>
                    <a:pt x="55" y="4"/>
                  </a:cubicBezTo>
                  <a:cubicBezTo>
                    <a:pt x="56" y="3"/>
                    <a:pt x="54" y="1"/>
                    <a:pt x="55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4029075" y="2047875"/>
              <a:ext cx="715963" cy="946150"/>
            </a:xfrm>
            <a:custGeom>
              <a:avLst/>
              <a:gdLst>
                <a:gd name="T0" fmla="*/ 47 w 121"/>
                <a:gd name="T1" fmla="*/ 158 h 160"/>
                <a:gd name="T2" fmla="*/ 62 w 121"/>
                <a:gd name="T3" fmla="*/ 160 h 160"/>
                <a:gd name="T4" fmla="*/ 94 w 121"/>
                <a:gd name="T5" fmla="*/ 154 h 160"/>
                <a:gd name="T6" fmla="*/ 94 w 121"/>
                <a:gd name="T7" fmla="*/ 149 h 160"/>
                <a:gd name="T8" fmla="*/ 93 w 121"/>
                <a:gd name="T9" fmla="*/ 123 h 160"/>
                <a:gd name="T10" fmla="*/ 102 w 121"/>
                <a:gd name="T11" fmla="*/ 108 h 160"/>
                <a:gd name="T12" fmla="*/ 111 w 121"/>
                <a:gd name="T13" fmla="*/ 91 h 160"/>
                <a:gd name="T14" fmla="*/ 119 w 121"/>
                <a:gd name="T15" fmla="*/ 62 h 160"/>
                <a:gd name="T16" fmla="*/ 109 w 121"/>
                <a:gd name="T17" fmla="*/ 25 h 160"/>
                <a:gd name="T18" fmla="*/ 56 w 121"/>
                <a:gd name="T19" fmla="*/ 3 h 160"/>
                <a:gd name="T20" fmla="*/ 12 w 121"/>
                <a:gd name="T21" fmla="*/ 39 h 160"/>
                <a:gd name="T22" fmla="*/ 6 w 121"/>
                <a:gd name="T23" fmla="*/ 61 h 160"/>
                <a:gd name="T24" fmla="*/ 24 w 121"/>
                <a:gd name="T25" fmla="*/ 104 h 160"/>
                <a:gd name="T26" fmla="*/ 36 w 121"/>
                <a:gd name="T27" fmla="*/ 118 h 160"/>
                <a:gd name="T28" fmla="*/ 46 w 121"/>
                <a:gd name="T29" fmla="*/ 136 h 160"/>
                <a:gd name="T30" fmla="*/ 47 w 121"/>
                <a:gd name="T31" fmla="*/ 154 h 160"/>
                <a:gd name="T32" fmla="*/ 47 w 121"/>
                <a:gd name="T33" fmla="*/ 156 h 160"/>
                <a:gd name="T34" fmla="*/ 47 w 121"/>
                <a:gd name="T35" fmla="*/ 154 h 160"/>
                <a:gd name="T36" fmla="*/ 47 w 121"/>
                <a:gd name="T37" fmla="*/ 158 h 160"/>
                <a:gd name="T38" fmla="*/ 48 w 121"/>
                <a:gd name="T39" fmla="*/ 153 h 160"/>
                <a:gd name="T40" fmla="*/ 47 w 121"/>
                <a:gd name="T41" fmla="*/ 153 h 160"/>
                <a:gd name="T42" fmla="*/ 47 w 121"/>
                <a:gd name="T43" fmla="*/ 156 h 160"/>
                <a:gd name="T44" fmla="*/ 47 w 121"/>
                <a:gd name="T45" fmla="*/ 139 h 160"/>
                <a:gd name="T46" fmla="*/ 44 w 121"/>
                <a:gd name="T47" fmla="*/ 123 h 160"/>
                <a:gd name="T48" fmla="*/ 34 w 121"/>
                <a:gd name="T49" fmla="*/ 110 h 160"/>
                <a:gd name="T50" fmla="*/ 11 w 121"/>
                <a:gd name="T51" fmla="*/ 45 h 160"/>
                <a:gd name="T52" fmla="*/ 52 w 121"/>
                <a:gd name="T53" fmla="*/ 9 h 160"/>
                <a:gd name="T54" fmla="*/ 108 w 121"/>
                <a:gd name="T55" fmla="*/ 29 h 160"/>
                <a:gd name="T56" fmla="*/ 118 w 121"/>
                <a:gd name="T57" fmla="*/ 70 h 160"/>
                <a:gd name="T58" fmla="*/ 101 w 121"/>
                <a:gd name="T59" fmla="*/ 105 h 160"/>
                <a:gd name="T60" fmla="*/ 92 w 121"/>
                <a:gd name="T61" fmla="*/ 121 h 160"/>
                <a:gd name="T62" fmla="*/ 91 w 121"/>
                <a:gd name="T63" fmla="*/ 130 h 160"/>
                <a:gd name="T64" fmla="*/ 94 w 121"/>
                <a:gd name="T65" fmla="*/ 154 h 160"/>
                <a:gd name="T66" fmla="*/ 94 w 121"/>
                <a:gd name="T67" fmla="*/ 149 h 160"/>
                <a:gd name="T68" fmla="*/ 63 w 121"/>
                <a:gd name="T69" fmla="*/ 155 h 160"/>
                <a:gd name="T70" fmla="*/ 48 w 121"/>
                <a:gd name="T71" fmla="*/ 153 h 160"/>
                <a:gd name="T72" fmla="*/ 47 w 121"/>
                <a:gd name="T73" fmla="*/ 1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160">
                  <a:moveTo>
                    <a:pt x="47" y="158"/>
                  </a:moveTo>
                  <a:cubicBezTo>
                    <a:pt x="52" y="160"/>
                    <a:pt x="57" y="160"/>
                    <a:pt x="62" y="160"/>
                  </a:cubicBezTo>
                  <a:cubicBezTo>
                    <a:pt x="73" y="160"/>
                    <a:pt x="84" y="158"/>
                    <a:pt x="94" y="154"/>
                  </a:cubicBezTo>
                  <a:cubicBezTo>
                    <a:pt x="94" y="154"/>
                    <a:pt x="94" y="149"/>
                    <a:pt x="94" y="149"/>
                  </a:cubicBezTo>
                  <a:cubicBezTo>
                    <a:pt x="91" y="141"/>
                    <a:pt x="90" y="131"/>
                    <a:pt x="93" y="123"/>
                  </a:cubicBezTo>
                  <a:cubicBezTo>
                    <a:pt x="94" y="117"/>
                    <a:pt x="99" y="113"/>
                    <a:pt x="102" y="108"/>
                  </a:cubicBezTo>
                  <a:cubicBezTo>
                    <a:pt x="105" y="102"/>
                    <a:pt x="109" y="97"/>
                    <a:pt x="111" y="91"/>
                  </a:cubicBezTo>
                  <a:cubicBezTo>
                    <a:pt x="116" y="82"/>
                    <a:pt x="118" y="72"/>
                    <a:pt x="119" y="62"/>
                  </a:cubicBezTo>
                  <a:cubicBezTo>
                    <a:pt x="121" y="48"/>
                    <a:pt x="116" y="37"/>
                    <a:pt x="109" y="25"/>
                  </a:cubicBezTo>
                  <a:cubicBezTo>
                    <a:pt x="98" y="6"/>
                    <a:pt x="76" y="0"/>
                    <a:pt x="56" y="3"/>
                  </a:cubicBezTo>
                  <a:cubicBezTo>
                    <a:pt x="36" y="7"/>
                    <a:pt x="20" y="21"/>
                    <a:pt x="12" y="39"/>
                  </a:cubicBezTo>
                  <a:cubicBezTo>
                    <a:pt x="9" y="46"/>
                    <a:pt x="7" y="53"/>
                    <a:pt x="6" y="61"/>
                  </a:cubicBezTo>
                  <a:cubicBezTo>
                    <a:pt x="5" y="77"/>
                    <a:pt x="14" y="92"/>
                    <a:pt x="24" y="104"/>
                  </a:cubicBezTo>
                  <a:cubicBezTo>
                    <a:pt x="28" y="109"/>
                    <a:pt x="32" y="113"/>
                    <a:pt x="36" y="118"/>
                  </a:cubicBezTo>
                  <a:cubicBezTo>
                    <a:pt x="41" y="123"/>
                    <a:pt x="44" y="128"/>
                    <a:pt x="46" y="136"/>
                  </a:cubicBezTo>
                  <a:cubicBezTo>
                    <a:pt x="47" y="142"/>
                    <a:pt x="47" y="148"/>
                    <a:pt x="47" y="154"/>
                  </a:cubicBezTo>
                  <a:cubicBezTo>
                    <a:pt x="47" y="155"/>
                    <a:pt x="47" y="155"/>
                    <a:pt x="47" y="156"/>
                  </a:cubicBezTo>
                  <a:cubicBezTo>
                    <a:pt x="47" y="159"/>
                    <a:pt x="48" y="152"/>
                    <a:pt x="47" y="154"/>
                  </a:cubicBezTo>
                  <a:cubicBezTo>
                    <a:pt x="47" y="156"/>
                    <a:pt x="47" y="157"/>
                    <a:pt x="47" y="158"/>
                  </a:cubicBezTo>
                  <a:cubicBezTo>
                    <a:pt x="46" y="157"/>
                    <a:pt x="48" y="154"/>
                    <a:pt x="48" y="153"/>
                  </a:cubicBezTo>
                  <a:cubicBezTo>
                    <a:pt x="48" y="153"/>
                    <a:pt x="48" y="153"/>
                    <a:pt x="47" y="153"/>
                  </a:cubicBezTo>
                  <a:cubicBezTo>
                    <a:pt x="47" y="154"/>
                    <a:pt x="47" y="155"/>
                    <a:pt x="47" y="156"/>
                  </a:cubicBezTo>
                  <a:cubicBezTo>
                    <a:pt x="48" y="151"/>
                    <a:pt x="48" y="145"/>
                    <a:pt x="47" y="139"/>
                  </a:cubicBezTo>
                  <a:cubicBezTo>
                    <a:pt x="47" y="134"/>
                    <a:pt x="46" y="128"/>
                    <a:pt x="44" y="123"/>
                  </a:cubicBezTo>
                  <a:cubicBezTo>
                    <a:pt x="42" y="117"/>
                    <a:pt x="38" y="114"/>
                    <a:pt x="34" y="110"/>
                  </a:cubicBezTo>
                  <a:cubicBezTo>
                    <a:pt x="18" y="91"/>
                    <a:pt x="0" y="71"/>
                    <a:pt x="11" y="45"/>
                  </a:cubicBezTo>
                  <a:cubicBezTo>
                    <a:pt x="18" y="27"/>
                    <a:pt x="33" y="14"/>
                    <a:pt x="52" y="9"/>
                  </a:cubicBezTo>
                  <a:cubicBezTo>
                    <a:pt x="73" y="3"/>
                    <a:pt x="96" y="10"/>
                    <a:pt x="108" y="29"/>
                  </a:cubicBezTo>
                  <a:cubicBezTo>
                    <a:pt x="116" y="42"/>
                    <a:pt x="121" y="55"/>
                    <a:pt x="118" y="70"/>
                  </a:cubicBezTo>
                  <a:cubicBezTo>
                    <a:pt x="115" y="83"/>
                    <a:pt x="108" y="95"/>
                    <a:pt x="101" y="105"/>
                  </a:cubicBezTo>
                  <a:cubicBezTo>
                    <a:pt x="98" y="111"/>
                    <a:pt x="94" y="115"/>
                    <a:pt x="92" y="121"/>
                  </a:cubicBezTo>
                  <a:cubicBezTo>
                    <a:pt x="92" y="124"/>
                    <a:pt x="91" y="127"/>
                    <a:pt x="91" y="130"/>
                  </a:cubicBezTo>
                  <a:cubicBezTo>
                    <a:pt x="90" y="138"/>
                    <a:pt x="91" y="146"/>
                    <a:pt x="94" y="154"/>
                  </a:cubicBezTo>
                  <a:cubicBezTo>
                    <a:pt x="94" y="152"/>
                    <a:pt x="94" y="150"/>
                    <a:pt x="94" y="149"/>
                  </a:cubicBezTo>
                  <a:cubicBezTo>
                    <a:pt x="84" y="153"/>
                    <a:pt x="74" y="155"/>
                    <a:pt x="63" y="155"/>
                  </a:cubicBezTo>
                  <a:cubicBezTo>
                    <a:pt x="58" y="155"/>
                    <a:pt x="52" y="155"/>
                    <a:pt x="48" y="153"/>
                  </a:cubicBezTo>
                  <a:cubicBezTo>
                    <a:pt x="48" y="153"/>
                    <a:pt x="47" y="158"/>
                    <a:pt x="47" y="15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7"/>
            <p:cNvSpPr/>
            <p:nvPr/>
          </p:nvSpPr>
          <p:spPr bwMode="auto">
            <a:xfrm>
              <a:off x="4283075" y="2928938"/>
              <a:ext cx="349250" cy="136525"/>
            </a:xfrm>
            <a:custGeom>
              <a:avLst/>
              <a:gdLst>
                <a:gd name="T0" fmla="*/ 52 w 59"/>
                <a:gd name="T1" fmla="*/ 0 h 23"/>
                <a:gd name="T2" fmla="*/ 8 w 59"/>
                <a:gd name="T3" fmla="*/ 5 h 23"/>
                <a:gd name="T4" fmla="*/ 3 w 59"/>
                <a:gd name="T5" fmla="*/ 7 h 23"/>
                <a:gd name="T6" fmla="*/ 2 w 59"/>
                <a:gd name="T7" fmla="*/ 15 h 23"/>
                <a:gd name="T8" fmla="*/ 40 w 59"/>
                <a:gd name="T9" fmla="*/ 17 h 23"/>
                <a:gd name="T10" fmla="*/ 54 w 59"/>
                <a:gd name="T11" fmla="*/ 8 h 23"/>
                <a:gd name="T12" fmla="*/ 52 w 59"/>
                <a:gd name="T13" fmla="*/ 0 h 23"/>
                <a:gd name="T14" fmla="*/ 50 w 59"/>
                <a:gd name="T15" fmla="*/ 4 h 23"/>
                <a:gd name="T16" fmla="*/ 47 w 59"/>
                <a:gd name="T17" fmla="*/ 11 h 23"/>
                <a:gd name="T18" fmla="*/ 27 w 59"/>
                <a:gd name="T19" fmla="*/ 15 h 23"/>
                <a:gd name="T20" fmla="*/ 3 w 59"/>
                <a:gd name="T21" fmla="*/ 7 h 23"/>
                <a:gd name="T22" fmla="*/ 1 w 59"/>
                <a:gd name="T23" fmla="*/ 11 h 23"/>
                <a:gd name="T24" fmla="*/ 5 w 59"/>
                <a:gd name="T25" fmla="*/ 9 h 23"/>
                <a:gd name="T26" fmla="*/ 16 w 59"/>
                <a:gd name="T27" fmla="*/ 10 h 23"/>
                <a:gd name="T28" fmla="*/ 50 w 59"/>
                <a:gd name="T29" fmla="*/ 4 h 23"/>
                <a:gd name="T30" fmla="*/ 52 w 59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23">
                  <a:moveTo>
                    <a:pt x="52" y="0"/>
                  </a:moveTo>
                  <a:cubicBezTo>
                    <a:pt x="38" y="5"/>
                    <a:pt x="22" y="8"/>
                    <a:pt x="8" y="5"/>
                  </a:cubicBezTo>
                  <a:cubicBezTo>
                    <a:pt x="5" y="4"/>
                    <a:pt x="4" y="4"/>
                    <a:pt x="3" y="7"/>
                  </a:cubicBezTo>
                  <a:cubicBezTo>
                    <a:pt x="2" y="10"/>
                    <a:pt x="0" y="13"/>
                    <a:pt x="2" y="15"/>
                  </a:cubicBezTo>
                  <a:cubicBezTo>
                    <a:pt x="13" y="23"/>
                    <a:pt x="29" y="20"/>
                    <a:pt x="40" y="17"/>
                  </a:cubicBezTo>
                  <a:cubicBezTo>
                    <a:pt x="46" y="16"/>
                    <a:pt x="52" y="14"/>
                    <a:pt x="54" y="8"/>
                  </a:cubicBezTo>
                  <a:cubicBezTo>
                    <a:pt x="56" y="5"/>
                    <a:pt x="57" y="1"/>
                    <a:pt x="52" y="0"/>
                  </a:cubicBezTo>
                  <a:cubicBezTo>
                    <a:pt x="51" y="0"/>
                    <a:pt x="50" y="4"/>
                    <a:pt x="50" y="4"/>
                  </a:cubicBezTo>
                  <a:cubicBezTo>
                    <a:pt x="59" y="6"/>
                    <a:pt x="51" y="10"/>
                    <a:pt x="47" y="11"/>
                  </a:cubicBezTo>
                  <a:cubicBezTo>
                    <a:pt x="40" y="14"/>
                    <a:pt x="33" y="15"/>
                    <a:pt x="27" y="15"/>
                  </a:cubicBezTo>
                  <a:cubicBezTo>
                    <a:pt x="22" y="16"/>
                    <a:pt x="2" y="16"/>
                    <a:pt x="3" y="7"/>
                  </a:cubicBezTo>
                  <a:cubicBezTo>
                    <a:pt x="2" y="9"/>
                    <a:pt x="2" y="10"/>
                    <a:pt x="1" y="11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27" y="11"/>
                    <a:pt x="39" y="9"/>
                    <a:pt x="50" y="4"/>
                  </a:cubicBezTo>
                  <a:cubicBezTo>
                    <a:pt x="51" y="4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4283075" y="2976563"/>
              <a:ext cx="342900" cy="123825"/>
            </a:xfrm>
            <a:custGeom>
              <a:avLst/>
              <a:gdLst>
                <a:gd name="T0" fmla="*/ 52 w 58"/>
                <a:gd name="T1" fmla="*/ 0 h 21"/>
                <a:gd name="T2" fmla="*/ 33 w 58"/>
                <a:gd name="T3" fmla="*/ 6 h 21"/>
                <a:gd name="T4" fmla="*/ 8 w 58"/>
                <a:gd name="T5" fmla="*/ 5 h 21"/>
                <a:gd name="T6" fmla="*/ 1 w 58"/>
                <a:gd name="T7" fmla="*/ 5 h 21"/>
                <a:gd name="T8" fmla="*/ 3 w 58"/>
                <a:gd name="T9" fmla="*/ 14 h 21"/>
                <a:gd name="T10" fmla="*/ 20 w 58"/>
                <a:gd name="T11" fmla="*/ 20 h 21"/>
                <a:gd name="T12" fmla="*/ 50 w 58"/>
                <a:gd name="T13" fmla="*/ 17 h 21"/>
                <a:gd name="T14" fmla="*/ 58 w 58"/>
                <a:gd name="T15" fmla="*/ 9 h 21"/>
                <a:gd name="T16" fmla="*/ 52 w 58"/>
                <a:gd name="T17" fmla="*/ 0 h 21"/>
                <a:gd name="T18" fmla="*/ 53 w 58"/>
                <a:gd name="T19" fmla="*/ 4 h 21"/>
                <a:gd name="T20" fmla="*/ 56 w 58"/>
                <a:gd name="T21" fmla="*/ 7 h 21"/>
                <a:gd name="T22" fmla="*/ 54 w 58"/>
                <a:gd name="T23" fmla="*/ 10 h 21"/>
                <a:gd name="T24" fmla="*/ 38 w 58"/>
                <a:gd name="T25" fmla="*/ 14 h 21"/>
                <a:gd name="T26" fmla="*/ 14 w 58"/>
                <a:gd name="T27" fmla="*/ 15 h 21"/>
                <a:gd name="T28" fmla="*/ 2 w 58"/>
                <a:gd name="T29" fmla="*/ 10 h 21"/>
                <a:gd name="T30" fmla="*/ 5 w 58"/>
                <a:gd name="T31" fmla="*/ 8 h 21"/>
                <a:gd name="T32" fmla="*/ 19 w 58"/>
                <a:gd name="T33" fmla="*/ 12 h 21"/>
                <a:gd name="T34" fmla="*/ 39 w 58"/>
                <a:gd name="T35" fmla="*/ 10 h 21"/>
                <a:gd name="T36" fmla="*/ 53 w 58"/>
                <a:gd name="T37" fmla="*/ 4 h 21"/>
                <a:gd name="T38" fmla="*/ 52 w 5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21">
                  <a:moveTo>
                    <a:pt x="52" y="0"/>
                  </a:moveTo>
                  <a:cubicBezTo>
                    <a:pt x="48" y="4"/>
                    <a:pt x="39" y="5"/>
                    <a:pt x="33" y="6"/>
                  </a:cubicBezTo>
                  <a:cubicBezTo>
                    <a:pt x="25" y="8"/>
                    <a:pt x="16" y="8"/>
                    <a:pt x="8" y="5"/>
                  </a:cubicBezTo>
                  <a:cubicBezTo>
                    <a:pt x="5" y="4"/>
                    <a:pt x="3" y="1"/>
                    <a:pt x="1" y="5"/>
                  </a:cubicBezTo>
                  <a:cubicBezTo>
                    <a:pt x="0" y="7"/>
                    <a:pt x="1" y="12"/>
                    <a:pt x="3" y="14"/>
                  </a:cubicBezTo>
                  <a:cubicBezTo>
                    <a:pt x="7" y="19"/>
                    <a:pt x="14" y="20"/>
                    <a:pt x="20" y="20"/>
                  </a:cubicBezTo>
                  <a:cubicBezTo>
                    <a:pt x="30" y="21"/>
                    <a:pt x="41" y="20"/>
                    <a:pt x="50" y="17"/>
                  </a:cubicBezTo>
                  <a:cubicBezTo>
                    <a:pt x="54" y="16"/>
                    <a:pt x="58" y="14"/>
                    <a:pt x="58" y="9"/>
                  </a:cubicBezTo>
                  <a:cubicBezTo>
                    <a:pt x="57" y="5"/>
                    <a:pt x="56" y="2"/>
                    <a:pt x="52" y="0"/>
                  </a:cubicBezTo>
                  <a:cubicBezTo>
                    <a:pt x="53" y="0"/>
                    <a:pt x="52" y="4"/>
                    <a:pt x="53" y="4"/>
                  </a:cubicBezTo>
                  <a:cubicBezTo>
                    <a:pt x="56" y="5"/>
                    <a:pt x="57" y="5"/>
                    <a:pt x="56" y="7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49" y="14"/>
                    <a:pt x="43" y="14"/>
                    <a:pt x="38" y="14"/>
                  </a:cubicBezTo>
                  <a:cubicBezTo>
                    <a:pt x="30" y="16"/>
                    <a:pt x="22" y="16"/>
                    <a:pt x="14" y="15"/>
                  </a:cubicBezTo>
                  <a:cubicBezTo>
                    <a:pt x="13" y="15"/>
                    <a:pt x="2" y="13"/>
                    <a:pt x="2" y="10"/>
                  </a:cubicBezTo>
                  <a:cubicBezTo>
                    <a:pt x="2" y="7"/>
                    <a:pt x="3" y="7"/>
                    <a:pt x="5" y="8"/>
                  </a:cubicBezTo>
                  <a:cubicBezTo>
                    <a:pt x="9" y="10"/>
                    <a:pt x="14" y="11"/>
                    <a:pt x="19" y="12"/>
                  </a:cubicBezTo>
                  <a:cubicBezTo>
                    <a:pt x="25" y="13"/>
                    <a:pt x="32" y="12"/>
                    <a:pt x="39" y="10"/>
                  </a:cubicBezTo>
                  <a:cubicBezTo>
                    <a:pt x="44" y="9"/>
                    <a:pt x="50" y="8"/>
                    <a:pt x="53" y="4"/>
                  </a:cubicBezTo>
                  <a:cubicBezTo>
                    <a:pt x="54" y="4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4217988" y="2419350"/>
              <a:ext cx="373063" cy="587375"/>
            </a:xfrm>
            <a:custGeom>
              <a:avLst/>
              <a:gdLst>
                <a:gd name="T0" fmla="*/ 23 w 63"/>
                <a:gd name="T1" fmla="*/ 96 h 99"/>
                <a:gd name="T2" fmla="*/ 53 w 63"/>
                <a:gd name="T3" fmla="*/ 93 h 99"/>
                <a:gd name="T4" fmla="*/ 55 w 63"/>
                <a:gd name="T5" fmla="*/ 89 h 99"/>
                <a:gd name="T6" fmla="*/ 47 w 63"/>
                <a:gd name="T7" fmla="*/ 50 h 99"/>
                <a:gd name="T8" fmla="*/ 60 w 63"/>
                <a:gd name="T9" fmla="*/ 25 h 99"/>
                <a:gd name="T10" fmla="*/ 55 w 63"/>
                <a:gd name="T11" fmla="*/ 15 h 99"/>
                <a:gd name="T12" fmla="*/ 53 w 63"/>
                <a:gd name="T13" fmla="*/ 20 h 99"/>
                <a:gd name="T14" fmla="*/ 56 w 63"/>
                <a:gd name="T15" fmla="*/ 7 h 99"/>
                <a:gd name="T16" fmla="*/ 39 w 63"/>
                <a:gd name="T17" fmla="*/ 8 h 99"/>
                <a:gd name="T18" fmla="*/ 37 w 63"/>
                <a:gd name="T19" fmla="*/ 15 h 99"/>
                <a:gd name="T20" fmla="*/ 42 w 63"/>
                <a:gd name="T21" fmla="*/ 16 h 99"/>
                <a:gd name="T22" fmla="*/ 37 w 63"/>
                <a:gd name="T23" fmla="*/ 3 h 99"/>
                <a:gd name="T24" fmla="*/ 23 w 63"/>
                <a:gd name="T25" fmla="*/ 15 h 99"/>
                <a:gd name="T26" fmla="*/ 26 w 63"/>
                <a:gd name="T27" fmla="*/ 23 h 99"/>
                <a:gd name="T28" fmla="*/ 30 w 63"/>
                <a:gd name="T29" fmla="*/ 17 h 99"/>
                <a:gd name="T30" fmla="*/ 16 w 63"/>
                <a:gd name="T31" fmla="*/ 5 h 99"/>
                <a:gd name="T32" fmla="*/ 2 w 63"/>
                <a:gd name="T33" fmla="*/ 16 h 99"/>
                <a:gd name="T34" fmla="*/ 3 w 63"/>
                <a:gd name="T35" fmla="*/ 29 h 99"/>
                <a:gd name="T36" fmla="*/ 19 w 63"/>
                <a:gd name="T37" fmla="*/ 34 h 99"/>
                <a:gd name="T38" fmla="*/ 26 w 63"/>
                <a:gd name="T39" fmla="*/ 56 h 99"/>
                <a:gd name="T40" fmla="*/ 25 w 63"/>
                <a:gd name="T41" fmla="*/ 91 h 99"/>
                <a:gd name="T42" fmla="*/ 23 w 63"/>
                <a:gd name="T43" fmla="*/ 95 h 99"/>
                <a:gd name="T44" fmla="*/ 29 w 63"/>
                <a:gd name="T45" fmla="*/ 60 h 99"/>
                <a:gd name="T46" fmla="*/ 16 w 63"/>
                <a:gd name="T47" fmla="*/ 28 h 99"/>
                <a:gd name="T48" fmla="*/ 3 w 63"/>
                <a:gd name="T49" fmla="*/ 19 h 99"/>
                <a:gd name="T50" fmla="*/ 9 w 63"/>
                <a:gd name="T51" fmla="*/ 11 h 99"/>
                <a:gd name="T52" fmla="*/ 28 w 63"/>
                <a:gd name="T53" fmla="*/ 21 h 99"/>
                <a:gd name="T54" fmla="*/ 30 w 63"/>
                <a:gd name="T55" fmla="*/ 17 h 99"/>
                <a:gd name="T56" fmla="*/ 24 w 63"/>
                <a:gd name="T57" fmla="*/ 13 h 99"/>
                <a:gd name="T58" fmla="*/ 32 w 63"/>
                <a:gd name="T59" fmla="*/ 7 h 99"/>
                <a:gd name="T60" fmla="*/ 42 w 63"/>
                <a:gd name="T61" fmla="*/ 18 h 99"/>
                <a:gd name="T62" fmla="*/ 43 w 63"/>
                <a:gd name="T63" fmla="*/ 13 h 99"/>
                <a:gd name="T64" fmla="*/ 40 w 63"/>
                <a:gd name="T65" fmla="*/ 10 h 99"/>
                <a:gd name="T66" fmla="*/ 45 w 63"/>
                <a:gd name="T67" fmla="*/ 7 h 99"/>
                <a:gd name="T68" fmla="*/ 54 w 63"/>
                <a:gd name="T69" fmla="*/ 11 h 99"/>
                <a:gd name="T70" fmla="*/ 55 w 63"/>
                <a:gd name="T71" fmla="*/ 14 h 99"/>
                <a:gd name="T72" fmla="*/ 55 w 63"/>
                <a:gd name="T73" fmla="*/ 15 h 99"/>
                <a:gd name="T74" fmla="*/ 53 w 63"/>
                <a:gd name="T75" fmla="*/ 20 h 99"/>
                <a:gd name="T76" fmla="*/ 60 w 63"/>
                <a:gd name="T77" fmla="*/ 23 h 99"/>
                <a:gd name="T78" fmla="*/ 55 w 63"/>
                <a:gd name="T79" fmla="*/ 31 h 99"/>
                <a:gd name="T80" fmla="*/ 45 w 63"/>
                <a:gd name="T81" fmla="*/ 54 h 99"/>
                <a:gd name="T82" fmla="*/ 53 w 63"/>
                <a:gd name="T83" fmla="*/ 93 h 99"/>
                <a:gd name="T84" fmla="*/ 55 w 63"/>
                <a:gd name="T85" fmla="*/ 89 h 99"/>
                <a:gd name="T86" fmla="*/ 25 w 63"/>
                <a:gd name="T87" fmla="*/ 91 h 99"/>
                <a:gd name="T88" fmla="*/ 23 w 63"/>
                <a:gd name="T89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99">
                  <a:moveTo>
                    <a:pt x="23" y="96"/>
                  </a:moveTo>
                  <a:cubicBezTo>
                    <a:pt x="32" y="99"/>
                    <a:pt x="45" y="96"/>
                    <a:pt x="53" y="93"/>
                  </a:cubicBezTo>
                  <a:cubicBezTo>
                    <a:pt x="54" y="93"/>
                    <a:pt x="55" y="89"/>
                    <a:pt x="55" y="89"/>
                  </a:cubicBezTo>
                  <a:cubicBezTo>
                    <a:pt x="42" y="82"/>
                    <a:pt x="43" y="62"/>
                    <a:pt x="47" y="50"/>
                  </a:cubicBezTo>
                  <a:cubicBezTo>
                    <a:pt x="49" y="40"/>
                    <a:pt x="56" y="33"/>
                    <a:pt x="60" y="25"/>
                  </a:cubicBezTo>
                  <a:cubicBezTo>
                    <a:pt x="62" y="19"/>
                    <a:pt x="63" y="13"/>
                    <a:pt x="55" y="15"/>
                  </a:cubicBezTo>
                  <a:cubicBezTo>
                    <a:pt x="54" y="17"/>
                    <a:pt x="54" y="18"/>
                    <a:pt x="53" y="20"/>
                  </a:cubicBezTo>
                  <a:cubicBezTo>
                    <a:pt x="55" y="16"/>
                    <a:pt x="58" y="11"/>
                    <a:pt x="56" y="7"/>
                  </a:cubicBezTo>
                  <a:cubicBezTo>
                    <a:pt x="54" y="0"/>
                    <a:pt x="42" y="3"/>
                    <a:pt x="39" y="8"/>
                  </a:cubicBezTo>
                  <a:cubicBezTo>
                    <a:pt x="39" y="11"/>
                    <a:pt x="37" y="13"/>
                    <a:pt x="37" y="15"/>
                  </a:cubicBezTo>
                  <a:cubicBezTo>
                    <a:pt x="37" y="22"/>
                    <a:pt x="41" y="19"/>
                    <a:pt x="42" y="16"/>
                  </a:cubicBezTo>
                  <a:cubicBezTo>
                    <a:pt x="44" y="11"/>
                    <a:pt x="43" y="4"/>
                    <a:pt x="37" y="3"/>
                  </a:cubicBezTo>
                  <a:cubicBezTo>
                    <a:pt x="29" y="0"/>
                    <a:pt x="25" y="9"/>
                    <a:pt x="23" y="15"/>
                  </a:cubicBezTo>
                  <a:cubicBezTo>
                    <a:pt x="22" y="17"/>
                    <a:pt x="22" y="23"/>
                    <a:pt x="26" y="23"/>
                  </a:cubicBezTo>
                  <a:cubicBezTo>
                    <a:pt x="28" y="23"/>
                    <a:pt x="29" y="19"/>
                    <a:pt x="30" y="17"/>
                  </a:cubicBezTo>
                  <a:cubicBezTo>
                    <a:pt x="32" y="10"/>
                    <a:pt x="22" y="5"/>
                    <a:pt x="16" y="5"/>
                  </a:cubicBezTo>
                  <a:cubicBezTo>
                    <a:pt x="9" y="6"/>
                    <a:pt x="5" y="10"/>
                    <a:pt x="2" y="16"/>
                  </a:cubicBezTo>
                  <a:cubicBezTo>
                    <a:pt x="1" y="20"/>
                    <a:pt x="0" y="26"/>
                    <a:pt x="3" y="29"/>
                  </a:cubicBezTo>
                  <a:cubicBezTo>
                    <a:pt x="8" y="33"/>
                    <a:pt x="14" y="31"/>
                    <a:pt x="19" y="34"/>
                  </a:cubicBezTo>
                  <a:cubicBezTo>
                    <a:pt x="25" y="39"/>
                    <a:pt x="26" y="49"/>
                    <a:pt x="26" y="56"/>
                  </a:cubicBezTo>
                  <a:cubicBezTo>
                    <a:pt x="27" y="68"/>
                    <a:pt x="29" y="80"/>
                    <a:pt x="25" y="91"/>
                  </a:cubicBezTo>
                  <a:cubicBezTo>
                    <a:pt x="24" y="92"/>
                    <a:pt x="23" y="96"/>
                    <a:pt x="23" y="95"/>
                  </a:cubicBezTo>
                  <a:cubicBezTo>
                    <a:pt x="28" y="84"/>
                    <a:pt x="30" y="72"/>
                    <a:pt x="29" y="60"/>
                  </a:cubicBezTo>
                  <a:cubicBezTo>
                    <a:pt x="28" y="51"/>
                    <a:pt x="29" y="28"/>
                    <a:pt x="16" y="28"/>
                  </a:cubicBezTo>
                  <a:cubicBezTo>
                    <a:pt x="9" y="28"/>
                    <a:pt x="4" y="25"/>
                    <a:pt x="3" y="19"/>
                  </a:cubicBezTo>
                  <a:cubicBezTo>
                    <a:pt x="2" y="15"/>
                    <a:pt x="5" y="13"/>
                    <a:pt x="9" y="11"/>
                  </a:cubicBezTo>
                  <a:cubicBezTo>
                    <a:pt x="15" y="8"/>
                    <a:pt x="31" y="12"/>
                    <a:pt x="28" y="21"/>
                  </a:cubicBezTo>
                  <a:cubicBezTo>
                    <a:pt x="29" y="20"/>
                    <a:pt x="29" y="18"/>
                    <a:pt x="30" y="17"/>
                  </a:cubicBezTo>
                  <a:cubicBezTo>
                    <a:pt x="27" y="21"/>
                    <a:pt x="24" y="17"/>
                    <a:pt x="24" y="13"/>
                  </a:cubicBezTo>
                  <a:cubicBezTo>
                    <a:pt x="24" y="10"/>
                    <a:pt x="30" y="8"/>
                    <a:pt x="32" y="7"/>
                  </a:cubicBezTo>
                  <a:cubicBezTo>
                    <a:pt x="39" y="5"/>
                    <a:pt x="42" y="12"/>
                    <a:pt x="42" y="18"/>
                  </a:cubicBezTo>
                  <a:cubicBezTo>
                    <a:pt x="42" y="16"/>
                    <a:pt x="43" y="15"/>
                    <a:pt x="43" y="13"/>
                  </a:cubicBezTo>
                  <a:cubicBezTo>
                    <a:pt x="40" y="18"/>
                    <a:pt x="38" y="12"/>
                    <a:pt x="40" y="10"/>
                  </a:cubicBezTo>
                  <a:cubicBezTo>
                    <a:pt x="41" y="9"/>
                    <a:pt x="43" y="8"/>
                    <a:pt x="45" y="7"/>
                  </a:cubicBezTo>
                  <a:cubicBezTo>
                    <a:pt x="48" y="7"/>
                    <a:pt x="52" y="8"/>
                    <a:pt x="54" y="11"/>
                  </a:cubicBezTo>
                  <a:cubicBezTo>
                    <a:pt x="55" y="12"/>
                    <a:pt x="55" y="13"/>
                    <a:pt x="55" y="14"/>
                  </a:cubicBezTo>
                  <a:cubicBezTo>
                    <a:pt x="55" y="16"/>
                    <a:pt x="54" y="16"/>
                    <a:pt x="55" y="15"/>
                  </a:cubicBezTo>
                  <a:cubicBezTo>
                    <a:pt x="55" y="16"/>
                    <a:pt x="54" y="20"/>
                    <a:pt x="53" y="20"/>
                  </a:cubicBezTo>
                  <a:cubicBezTo>
                    <a:pt x="56" y="19"/>
                    <a:pt x="60" y="19"/>
                    <a:pt x="60" y="23"/>
                  </a:cubicBezTo>
                  <a:cubicBezTo>
                    <a:pt x="60" y="26"/>
                    <a:pt x="57" y="29"/>
                    <a:pt x="55" y="31"/>
                  </a:cubicBezTo>
                  <a:cubicBezTo>
                    <a:pt x="51" y="38"/>
                    <a:pt x="47" y="46"/>
                    <a:pt x="45" y="54"/>
                  </a:cubicBezTo>
                  <a:cubicBezTo>
                    <a:pt x="41" y="66"/>
                    <a:pt x="40" y="86"/>
                    <a:pt x="53" y="93"/>
                  </a:cubicBezTo>
                  <a:cubicBezTo>
                    <a:pt x="54" y="92"/>
                    <a:pt x="54" y="90"/>
                    <a:pt x="55" y="89"/>
                  </a:cubicBezTo>
                  <a:cubicBezTo>
                    <a:pt x="46" y="91"/>
                    <a:pt x="34" y="95"/>
                    <a:pt x="25" y="91"/>
                  </a:cubicBezTo>
                  <a:cubicBezTo>
                    <a:pt x="25" y="91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107219" y="2263003"/>
            <a:ext cx="409571" cy="293733"/>
            <a:chOff x="4773613" y="2212975"/>
            <a:chExt cx="314325" cy="225425"/>
          </a:xfrm>
        </p:grpSpPr>
        <p:sp>
          <p:nvSpPr>
            <p:cNvPr id="66" name="Freeform 50"/>
            <p:cNvSpPr/>
            <p:nvPr/>
          </p:nvSpPr>
          <p:spPr bwMode="auto">
            <a:xfrm>
              <a:off x="4862513" y="2212975"/>
              <a:ext cx="225425" cy="225425"/>
            </a:xfrm>
            <a:custGeom>
              <a:avLst/>
              <a:gdLst>
                <a:gd name="T0" fmla="*/ 28 w 38"/>
                <a:gd name="T1" fmla="*/ 36 h 38"/>
                <a:gd name="T2" fmla="*/ 38 w 38"/>
                <a:gd name="T3" fmla="*/ 4 h 38"/>
                <a:gd name="T4" fmla="*/ 38 w 38"/>
                <a:gd name="T5" fmla="*/ 4 h 38"/>
                <a:gd name="T6" fmla="*/ 22 w 38"/>
                <a:gd name="T7" fmla="*/ 3 h 38"/>
                <a:gd name="T8" fmla="*/ 1 w 38"/>
                <a:gd name="T9" fmla="*/ 0 h 38"/>
                <a:gd name="T10" fmla="*/ 0 w 38"/>
                <a:gd name="T11" fmla="*/ 4 h 38"/>
                <a:gd name="T12" fmla="*/ 15 w 38"/>
                <a:gd name="T13" fmla="*/ 6 h 38"/>
                <a:gd name="T14" fmla="*/ 34 w 38"/>
                <a:gd name="T15" fmla="*/ 7 h 38"/>
                <a:gd name="T16" fmla="*/ 36 w 38"/>
                <a:gd name="T17" fmla="*/ 9 h 38"/>
                <a:gd name="T18" fmla="*/ 33 w 38"/>
                <a:gd name="T19" fmla="*/ 20 h 38"/>
                <a:gd name="T20" fmla="*/ 28 w 38"/>
                <a:gd name="T21" fmla="*/ 35 h 38"/>
                <a:gd name="T22" fmla="*/ 28 w 38"/>
                <a:gd name="T2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28" y="36"/>
                  </a:moveTo>
                  <a:cubicBezTo>
                    <a:pt x="32" y="25"/>
                    <a:pt x="36" y="15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3" y="3"/>
                    <a:pt x="27" y="3"/>
                    <a:pt x="22" y="3"/>
                  </a:cubicBezTo>
                  <a:cubicBezTo>
                    <a:pt x="16" y="2"/>
                    <a:pt x="8" y="2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5" y="5"/>
                    <a:pt x="10" y="6"/>
                    <a:pt x="15" y="6"/>
                  </a:cubicBezTo>
                  <a:cubicBezTo>
                    <a:pt x="21" y="6"/>
                    <a:pt x="28" y="7"/>
                    <a:pt x="34" y="7"/>
                  </a:cubicBezTo>
                  <a:cubicBezTo>
                    <a:pt x="35" y="7"/>
                    <a:pt x="36" y="7"/>
                    <a:pt x="36" y="9"/>
                  </a:cubicBezTo>
                  <a:cubicBezTo>
                    <a:pt x="35" y="12"/>
                    <a:pt x="34" y="16"/>
                    <a:pt x="33" y="20"/>
                  </a:cubicBezTo>
                  <a:cubicBezTo>
                    <a:pt x="32" y="25"/>
                    <a:pt x="30" y="30"/>
                    <a:pt x="28" y="35"/>
                  </a:cubicBezTo>
                  <a:cubicBezTo>
                    <a:pt x="27" y="38"/>
                    <a:pt x="28" y="38"/>
                    <a:pt x="28" y="3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4773613" y="2243138"/>
              <a:ext cx="307975" cy="134938"/>
            </a:xfrm>
            <a:custGeom>
              <a:avLst/>
              <a:gdLst>
                <a:gd name="T0" fmla="*/ 3 w 52"/>
                <a:gd name="T1" fmla="*/ 23 h 23"/>
                <a:gd name="T2" fmla="*/ 50 w 52"/>
                <a:gd name="T3" fmla="*/ 3 h 23"/>
                <a:gd name="T4" fmla="*/ 47 w 52"/>
                <a:gd name="T5" fmla="*/ 1 h 23"/>
                <a:gd name="T6" fmla="*/ 3 w 52"/>
                <a:gd name="T7" fmla="*/ 20 h 23"/>
                <a:gd name="T8" fmla="*/ 3 w 5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3" y="23"/>
                  </a:moveTo>
                  <a:cubicBezTo>
                    <a:pt x="20" y="22"/>
                    <a:pt x="38" y="16"/>
                    <a:pt x="50" y="3"/>
                  </a:cubicBezTo>
                  <a:cubicBezTo>
                    <a:pt x="52" y="2"/>
                    <a:pt x="49" y="0"/>
                    <a:pt x="47" y="1"/>
                  </a:cubicBezTo>
                  <a:cubicBezTo>
                    <a:pt x="36" y="13"/>
                    <a:pt x="19" y="19"/>
                    <a:pt x="3" y="20"/>
                  </a:cubicBezTo>
                  <a:cubicBezTo>
                    <a:pt x="0" y="20"/>
                    <a:pt x="1" y="23"/>
                    <a:pt x="3" y="23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143231" y="3011815"/>
            <a:ext cx="415777" cy="308213"/>
            <a:chOff x="4679950" y="2787650"/>
            <a:chExt cx="319088" cy="236538"/>
          </a:xfrm>
        </p:grpSpPr>
        <p:sp>
          <p:nvSpPr>
            <p:cNvPr id="82" name="Freeform 66"/>
            <p:cNvSpPr/>
            <p:nvPr/>
          </p:nvSpPr>
          <p:spPr bwMode="auto">
            <a:xfrm>
              <a:off x="4773613" y="2787650"/>
              <a:ext cx="225425" cy="236538"/>
            </a:xfrm>
            <a:custGeom>
              <a:avLst/>
              <a:gdLst>
                <a:gd name="T0" fmla="*/ 26 w 38"/>
                <a:gd name="T1" fmla="*/ 2 h 40"/>
                <a:gd name="T2" fmla="*/ 38 w 38"/>
                <a:gd name="T3" fmla="*/ 33 h 40"/>
                <a:gd name="T4" fmla="*/ 38 w 38"/>
                <a:gd name="T5" fmla="*/ 34 h 40"/>
                <a:gd name="T6" fmla="*/ 23 w 38"/>
                <a:gd name="T7" fmla="*/ 36 h 40"/>
                <a:gd name="T8" fmla="*/ 2 w 38"/>
                <a:gd name="T9" fmla="*/ 40 h 40"/>
                <a:gd name="T10" fmla="*/ 0 w 38"/>
                <a:gd name="T11" fmla="*/ 36 h 40"/>
                <a:gd name="T12" fmla="*/ 15 w 38"/>
                <a:gd name="T13" fmla="*/ 33 h 40"/>
                <a:gd name="T14" fmla="*/ 34 w 38"/>
                <a:gd name="T15" fmla="*/ 31 h 40"/>
                <a:gd name="T16" fmla="*/ 36 w 38"/>
                <a:gd name="T17" fmla="*/ 29 h 40"/>
                <a:gd name="T18" fmla="*/ 32 w 38"/>
                <a:gd name="T19" fmla="*/ 18 h 40"/>
                <a:gd name="T20" fmla="*/ 26 w 38"/>
                <a:gd name="T21" fmla="*/ 3 h 40"/>
                <a:gd name="T22" fmla="*/ 26 w 38"/>
                <a:gd name="T2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0">
                  <a:moveTo>
                    <a:pt x="26" y="2"/>
                  </a:moveTo>
                  <a:cubicBezTo>
                    <a:pt x="31" y="12"/>
                    <a:pt x="36" y="2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3" y="34"/>
                    <a:pt x="28" y="35"/>
                    <a:pt x="23" y="36"/>
                  </a:cubicBezTo>
                  <a:cubicBezTo>
                    <a:pt x="16" y="36"/>
                    <a:pt x="8" y="37"/>
                    <a:pt x="2" y="40"/>
                  </a:cubicBezTo>
                  <a:cubicBezTo>
                    <a:pt x="1" y="40"/>
                    <a:pt x="0" y="36"/>
                    <a:pt x="0" y="36"/>
                  </a:cubicBezTo>
                  <a:cubicBezTo>
                    <a:pt x="5" y="34"/>
                    <a:pt x="10" y="34"/>
                    <a:pt x="15" y="33"/>
                  </a:cubicBezTo>
                  <a:cubicBezTo>
                    <a:pt x="21" y="32"/>
                    <a:pt x="28" y="31"/>
                    <a:pt x="34" y="31"/>
                  </a:cubicBezTo>
                  <a:cubicBezTo>
                    <a:pt x="35" y="30"/>
                    <a:pt x="36" y="31"/>
                    <a:pt x="36" y="29"/>
                  </a:cubicBezTo>
                  <a:cubicBezTo>
                    <a:pt x="35" y="25"/>
                    <a:pt x="34" y="21"/>
                    <a:pt x="32" y="18"/>
                  </a:cubicBezTo>
                  <a:cubicBezTo>
                    <a:pt x="30" y="13"/>
                    <a:pt x="28" y="8"/>
                    <a:pt x="26" y="3"/>
                  </a:cubicBezTo>
                  <a:cubicBezTo>
                    <a:pt x="25" y="1"/>
                    <a:pt x="26" y="0"/>
                    <a:pt x="26" y="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7"/>
            <p:cNvSpPr/>
            <p:nvPr/>
          </p:nvSpPr>
          <p:spPr bwMode="auto">
            <a:xfrm>
              <a:off x="4679950" y="2857500"/>
              <a:ext cx="312738" cy="125413"/>
            </a:xfrm>
            <a:custGeom>
              <a:avLst/>
              <a:gdLst>
                <a:gd name="T0" fmla="*/ 3 w 53"/>
                <a:gd name="T1" fmla="*/ 1 h 21"/>
                <a:gd name="T2" fmla="*/ 51 w 53"/>
                <a:gd name="T3" fmla="*/ 17 h 21"/>
                <a:gd name="T4" fmla="*/ 48 w 53"/>
                <a:gd name="T5" fmla="*/ 19 h 21"/>
                <a:gd name="T6" fmla="*/ 3 w 53"/>
                <a:gd name="T7" fmla="*/ 4 h 21"/>
                <a:gd name="T8" fmla="*/ 3 w 5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">
                  <a:moveTo>
                    <a:pt x="3" y="1"/>
                  </a:moveTo>
                  <a:cubicBezTo>
                    <a:pt x="20" y="0"/>
                    <a:pt x="39" y="5"/>
                    <a:pt x="51" y="17"/>
                  </a:cubicBezTo>
                  <a:cubicBezTo>
                    <a:pt x="53" y="19"/>
                    <a:pt x="50" y="21"/>
                    <a:pt x="48" y="19"/>
                  </a:cubicBezTo>
                  <a:cubicBezTo>
                    <a:pt x="36" y="8"/>
                    <a:pt x="19" y="4"/>
                    <a:pt x="3" y="4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 flipH="1">
            <a:off x="3707038" y="2281590"/>
            <a:ext cx="409571" cy="293733"/>
            <a:chOff x="4773613" y="2212975"/>
            <a:chExt cx="314325" cy="225425"/>
          </a:xfrm>
        </p:grpSpPr>
        <p:sp>
          <p:nvSpPr>
            <p:cNvPr id="109" name="Freeform 50"/>
            <p:cNvSpPr/>
            <p:nvPr/>
          </p:nvSpPr>
          <p:spPr bwMode="auto">
            <a:xfrm>
              <a:off x="4862513" y="2212975"/>
              <a:ext cx="225425" cy="225425"/>
            </a:xfrm>
            <a:custGeom>
              <a:avLst/>
              <a:gdLst>
                <a:gd name="T0" fmla="*/ 28 w 38"/>
                <a:gd name="T1" fmla="*/ 36 h 38"/>
                <a:gd name="T2" fmla="*/ 38 w 38"/>
                <a:gd name="T3" fmla="*/ 4 h 38"/>
                <a:gd name="T4" fmla="*/ 38 w 38"/>
                <a:gd name="T5" fmla="*/ 4 h 38"/>
                <a:gd name="T6" fmla="*/ 22 w 38"/>
                <a:gd name="T7" fmla="*/ 3 h 38"/>
                <a:gd name="T8" fmla="*/ 1 w 38"/>
                <a:gd name="T9" fmla="*/ 0 h 38"/>
                <a:gd name="T10" fmla="*/ 0 w 38"/>
                <a:gd name="T11" fmla="*/ 4 h 38"/>
                <a:gd name="T12" fmla="*/ 15 w 38"/>
                <a:gd name="T13" fmla="*/ 6 h 38"/>
                <a:gd name="T14" fmla="*/ 34 w 38"/>
                <a:gd name="T15" fmla="*/ 7 h 38"/>
                <a:gd name="T16" fmla="*/ 36 w 38"/>
                <a:gd name="T17" fmla="*/ 9 h 38"/>
                <a:gd name="T18" fmla="*/ 33 w 38"/>
                <a:gd name="T19" fmla="*/ 20 h 38"/>
                <a:gd name="T20" fmla="*/ 28 w 38"/>
                <a:gd name="T21" fmla="*/ 35 h 38"/>
                <a:gd name="T22" fmla="*/ 28 w 38"/>
                <a:gd name="T2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28" y="36"/>
                  </a:moveTo>
                  <a:cubicBezTo>
                    <a:pt x="32" y="25"/>
                    <a:pt x="36" y="15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3" y="3"/>
                    <a:pt x="27" y="3"/>
                    <a:pt x="22" y="3"/>
                  </a:cubicBezTo>
                  <a:cubicBezTo>
                    <a:pt x="16" y="2"/>
                    <a:pt x="8" y="2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5" y="5"/>
                    <a:pt x="10" y="6"/>
                    <a:pt x="15" y="6"/>
                  </a:cubicBezTo>
                  <a:cubicBezTo>
                    <a:pt x="21" y="6"/>
                    <a:pt x="28" y="7"/>
                    <a:pt x="34" y="7"/>
                  </a:cubicBezTo>
                  <a:cubicBezTo>
                    <a:pt x="35" y="7"/>
                    <a:pt x="36" y="7"/>
                    <a:pt x="36" y="9"/>
                  </a:cubicBezTo>
                  <a:cubicBezTo>
                    <a:pt x="35" y="12"/>
                    <a:pt x="34" y="16"/>
                    <a:pt x="33" y="20"/>
                  </a:cubicBezTo>
                  <a:cubicBezTo>
                    <a:pt x="32" y="25"/>
                    <a:pt x="30" y="30"/>
                    <a:pt x="28" y="35"/>
                  </a:cubicBezTo>
                  <a:cubicBezTo>
                    <a:pt x="27" y="38"/>
                    <a:pt x="28" y="38"/>
                    <a:pt x="28" y="3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1"/>
            <p:cNvSpPr/>
            <p:nvPr/>
          </p:nvSpPr>
          <p:spPr bwMode="auto">
            <a:xfrm>
              <a:off x="4773613" y="2243138"/>
              <a:ext cx="307975" cy="134938"/>
            </a:xfrm>
            <a:custGeom>
              <a:avLst/>
              <a:gdLst>
                <a:gd name="T0" fmla="*/ 3 w 52"/>
                <a:gd name="T1" fmla="*/ 23 h 23"/>
                <a:gd name="T2" fmla="*/ 50 w 52"/>
                <a:gd name="T3" fmla="*/ 3 h 23"/>
                <a:gd name="T4" fmla="*/ 47 w 52"/>
                <a:gd name="T5" fmla="*/ 1 h 23"/>
                <a:gd name="T6" fmla="*/ 3 w 52"/>
                <a:gd name="T7" fmla="*/ 20 h 23"/>
                <a:gd name="T8" fmla="*/ 3 w 5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3" y="23"/>
                  </a:moveTo>
                  <a:cubicBezTo>
                    <a:pt x="20" y="22"/>
                    <a:pt x="38" y="16"/>
                    <a:pt x="50" y="3"/>
                  </a:cubicBezTo>
                  <a:cubicBezTo>
                    <a:pt x="52" y="2"/>
                    <a:pt x="49" y="0"/>
                    <a:pt x="47" y="1"/>
                  </a:cubicBezTo>
                  <a:cubicBezTo>
                    <a:pt x="36" y="13"/>
                    <a:pt x="19" y="19"/>
                    <a:pt x="3" y="20"/>
                  </a:cubicBezTo>
                  <a:cubicBezTo>
                    <a:pt x="0" y="20"/>
                    <a:pt x="1" y="23"/>
                    <a:pt x="3" y="23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 flipH="1">
            <a:off x="3584993" y="3030402"/>
            <a:ext cx="415777" cy="308213"/>
            <a:chOff x="4679950" y="2787650"/>
            <a:chExt cx="319088" cy="236538"/>
          </a:xfrm>
        </p:grpSpPr>
        <p:sp>
          <p:nvSpPr>
            <p:cNvPr id="112" name="Freeform 66"/>
            <p:cNvSpPr/>
            <p:nvPr/>
          </p:nvSpPr>
          <p:spPr bwMode="auto">
            <a:xfrm>
              <a:off x="4773613" y="2787650"/>
              <a:ext cx="225425" cy="236538"/>
            </a:xfrm>
            <a:custGeom>
              <a:avLst/>
              <a:gdLst>
                <a:gd name="T0" fmla="*/ 26 w 38"/>
                <a:gd name="T1" fmla="*/ 2 h 40"/>
                <a:gd name="T2" fmla="*/ 38 w 38"/>
                <a:gd name="T3" fmla="*/ 33 h 40"/>
                <a:gd name="T4" fmla="*/ 38 w 38"/>
                <a:gd name="T5" fmla="*/ 34 h 40"/>
                <a:gd name="T6" fmla="*/ 23 w 38"/>
                <a:gd name="T7" fmla="*/ 36 h 40"/>
                <a:gd name="T8" fmla="*/ 2 w 38"/>
                <a:gd name="T9" fmla="*/ 40 h 40"/>
                <a:gd name="T10" fmla="*/ 0 w 38"/>
                <a:gd name="T11" fmla="*/ 36 h 40"/>
                <a:gd name="T12" fmla="*/ 15 w 38"/>
                <a:gd name="T13" fmla="*/ 33 h 40"/>
                <a:gd name="T14" fmla="*/ 34 w 38"/>
                <a:gd name="T15" fmla="*/ 31 h 40"/>
                <a:gd name="T16" fmla="*/ 36 w 38"/>
                <a:gd name="T17" fmla="*/ 29 h 40"/>
                <a:gd name="T18" fmla="*/ 32 w 38"/>
                <a:gd name="T19" fmla="*/ 18 h 40"/>
                <a:gd name="T20" fmla="*/ 26 w 38"/>
                <a:gd name="T21" fmla="*/ 3 h 40"/>
                <a:gd name="T22" fmla="*/ 26 w 38"/>
                <a:gd name="T2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0">
                  <a:moveTo>
                    <a:pt x="26" y="2"/>
                  </a:moveTo>
                  <a:cubicBezTo>
                    <a:pt x="31" y="12"/>
                    <a:pt x="36" y="2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3" y="34"/>
                    <a:pt x="28" y="35"/>
                    <a:pt x="23" y="36"/>
                  </a:cubicBezTo>
                  <a:cubicBezTo>
                    <a:pt x="16" y="36"/>
                    <a:pt x="8" y="37"/>
                    <a:pt x="2" y="40"/>
                  </a:cubicBezTo>
                  <a:cubicBezTo>
                    <a:pt x="1" y="40"/>
                    <a:pt x="0" y="36"/>
                    <a:pt x="0" y="36"/>
                  </a:cubicBezTo>
                  <a:cubicBezTo>
                    <a:pt x="5" y="34"/>
                    <a:pt x="10" y="34"/>
                    <a:pt x="15" y="33"/>
                  </a:cubicBezTo>
                  <a:cubicBezTo>
                    <a:pt x="21" y="32"/>
                    <a:pt x="28" y="31"/>
                    <a:pt x="34" y="31"/>
                  </a:cubicBezTo>
                  <a:cubicBezTo>
                    <a:pt x="35" y="30"/>
                    <a:pt x="36" y="31"/>
                    <a:pt x="36" y="29"/>
                  </a:cubicBezTo>
                  <a:cubicBezTo>
                    <a:pt x="35" y="25"/>
                    <a:pt x="34" y="21"/>
                    <a:pt x="32" y="18"/>
                  </a:cubicBezTo>
                  <a:cubicBezTo>
                    <a:pt x="30" y="13"/>
                    <a:pt x="28" y="8"/>
                    <a:pt x="26" y="3"/>
                  </a:cubicBezTo>
                  <a:cubicBezTo>
                    <a:pt x="25" y="1"/>
                    <a:pt x="26" y="0"/>
                    <a:pt x="26" y="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7"/>
            <p:cNvSpPr/>
            <p:nvPr/>
          </p:nvSpPr>
          <p:spPr bwMode="auto">
            <a:xfrm>
              <a:off x="4679950" y="2857500"/>
              <a:ext cx="312738" cy="125413"/>
            </a:xfrm>
            <a:custGeom>
              <a:avLst/>
              <a:gdLst>
                <a:gd name="T0" fmla="*/ 3 w 53"/>
                <a:gd name="T1" fmla="*/ 1 h 21"/>
                <a:gd name="T2" fmla="*/ 51 w 53"/>
                <a:gd name="T3" fmla="*/ 17 h 21"/>
                <a:gd name="T4" fmla="*/ 48 w 53"/>
                <a:gd name="T5" fmla="*/ 19 h 21"/>
                <a:gd name="T6" fmla="*/ 3 w 53"/>
                <a:gd name="T7" fmla="*/ 4 h 21"/>
                <a:gd name="T8" fmla="*/ 3 w 5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">
                  <a:moveTo>
                    <a:pt x="3" y="1"/>
                  </a:moveTo>
                  <a:cubicBezTo>
                    <a:pt x="20" y="0"/>
                    <a:pt x="39" y="5"/>
                    <a:pt x="51" y="17"/>
                  </a:cubicBezTo>
                  <a:cubicBezTo>
                    <a:pt x="53" y="19"/>
                    <a:pt x="50" y="21"/>
                    <a:pt x="48" y="19"/>
                  </a:cubicBezTo>
                  <a:cubicBezTo>
                    <a:pt x="36" y="8"/>
                    <a:pt x="19" y="4"/>
                    <a:pt x="3" y="4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5632790" y="2017803"/>
            <a:ext cx="2059997" cy="48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16" name="矩形 115"/>
          <p:cNvSpPr/>
          <p:nvPr/>
        </p:nvSpPr>
        <p:spPr>
          <a:xfrm>
            <a:off x="5632790" y="3030402"/>
            <a:ext cx="2059997" cy="48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17" name="矩形 116"/>
          <p:cNvSpPr/>
          <p:nvPr/>
        </p:nvSpPr>
        <p:spPr>
          <a:xfrm>
            <a:off x="1524996" y="3030402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18" name="矩形 117"/>
          <p:cNvSpPr/>
          <p:nvPr/>
        </p:nvSpPr>
        <p:spPr>
          <a:xfrm>
            <a:off x="1562642" y="2017803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94594" y="1634947"/>
            <a:ext cx="1647315" cy="1608371"/>
            <a:chOff x="2775594" y="1634947"/>
            <a:chExt cx="1647315" cy="160837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594" y="1634947"/>
              <a:ext cx="1647315" cy="1608371"/>
            </a:xfrm>
            <a:prstGeom prst="rect">
              <a:avLst/>
            </a:prstGeom>
          </p:spPr>
        </p:pic>
        <p:sp>
          <p:nvSpPr>
            <p:cNvPr id="26" name="TextBox 12"/>
            <p:cNvSpPr txBox="1"/>
            <p:nvPr/>
          </p:nvSpPr>
          <p:spPr>
            <a:xfrm>
              <a:off x="3120210" y="1861551"/>
              <a:ext cx="100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30295" y="1634947"/>
            <a:ext cx="1647315" cy="1608371"/>
            <a:chOff x="5511295" y="1634947"/>
            <a:chExt cx="1647315" cy="160837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1295" y="1634947"/>
              <a:ext cx="1647315" cy="1608371"/>
            </a:xfrm>
            <a:prstGeom prst="rect">
              <a:avLst/>
            </a:prstGeom>
          </p:spPr>
        </p:pic>
        <p:sp>
          <p:nvSpPr>
            <p:cNvPr id="27" name="TextBox 12"/>
            <p:cNvSpPr txBox="1"/>
            <p:nvPr/>
          </p:nvSpPr>
          <p:spPr>
            <a:xfrm>
              <a:off x="5851617" y="1848851"/>
              <a:ext cx="100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28" name="TextBox 12"/>
          <p:cNvSpPr txBox="1"/>
          <p:nvPr/>
        </p:nvSpPr>
        <p:spPr>
          <a:xfrm>
            <a:off x="1864348" y="2734486"/>
            <a:ext cx="1749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5596107" y="2734486"/>
            <a:ext cx="1749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p:transition spd="slow" advTm="1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71670" y="2474222"/>
            <a:ext cx="803691" cy="803692"/>
            <a:chOff x="3471670" y="2474222"/>
            <a:chExt cx="803691" cy="803692"/>
          </a:xfrm>
        </p:grpSpPr>
        <p:sp>
          <p:nvSpPr>
            <p:cNvPr id="32" name="MH_Other_2"/>
            <p:cNvSpPr/>
            <p:nvPr/>
          </p:nvSpPr>
          <p:spPr>
            <a:xfrm>
              <a:off x="3471670" y="2474222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35" name="MH_Other_5"/>
            <p:cNvSpPr/>
            <p:nvPr/>
          </p:nvSpPr>
          <p:spPr bwMode="auto">
            <a:xfrm>
              <a:off x="3739566" y="2800688"/>
              <a:ext cx="267898" cy="190890"/>
            </a:xfrm>
            <a:custGeom>
              <a:avLst/>
              <a:gdLst>
                <a:gd name="connsiteX0" fmla="*/ 0 w 393194"/>
                <a:gd name="connsiteY0" fmla="*/ 52565 h 279649"/>
                <a:gd name="connsiteX1" fmla="*/ 197648 w 393194"/>
                <a:gd name="connsiteY1" fmla="*/ 193441 h 279649"/>
                <a:gd name="connsiteX2" fmla="*/ 393194 w 393194"/>
                <a:gd name="connsiteY2" fmla="*/ 52565 h 279649"/>
                <a:gd name="connsiteX3" fmla="*/ 393194 w 393194"/>
                <a:gd name="connsiteY3" fmla="*/ 279649 h 279649"/>
                <a:gd name="connsiteX4" fmla="*/ 0 w 393194"/>
                <a:gd name="connsiteY4" fmla="*/ 279649 h 279649"/>
                <a:gd name="connsiteX5" fmla="*/ 0 w 393194"/>
                <a:gd name="connsiteY5" fmla="*/ 0 h 279649"/>
                <a:gd name="connsiteX6" fmla="*/ 393194 w 393194"/>
                <a:gd name="connsiteY6" fmla="*/ 0 h 279649"/>
                <a:gd name="connsiteX7" fmla="*/ 393194 w 393194"/>
                <a:gd name="connsiteY7" fmla="*/ 18924 h 279649"/>
                <a:gd name="connsiteX8" fmla="*/ 197648 w 393194"/>
                <a:gd name="connsiteY8" fmla="*/ 161903 h 279649"/>
                <a:gd name="connsiteX9" fmla="*/ 0 w 393194"/>
                <a:gd name="connsiteY9" fmla="*/ 21026 h 27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94" h="279649">
                  <a:moveTo>
                    <a:pt x="0" y="52565"/>
                  </a:moveTo>
                  <a:lnTo>
                    <a:pt x="197648" y="193441"/>
                  </a:lnTo>
                  <a:lnTo>
                    <a:pt x="393194" y="52565"/>
                  </a:lnTo>
                  <a:lnTo>
                    <a:pt x="393194" y="279649"/>
                  </a:lnTo>
                  <a:lnTo>
                    <a:pt x="0" y="279649"/>
                  </a:lnTo>
                  <a:close/>
                  <a:moveTo>
                    <a:pt x="0" y="0"/>
                  </a:moveTo>
                  <a:lnTo>
                    <a:pt x="393194" y="0"/>
                  </a:lnTo>
                  <a:lnTo>
                    <a:pt x="393194" y="18924"/>
                  </a:lnTo>
                  <a:lnTo>
                    <a:pt x="197648" y="161903"/>
                  </a:lnTo>
                  <a:lnTo>
                    <a:pt x="0" y="21026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4D4D4D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22639" y="2098949"/>
            <a:ext cx="803691" cy="803692"/>
            <a:chOff x="2022639" y="2098949"/>
            <a:chExt cx="803691" cy="803692"/>
          </a:xfrm>
        </p:grpSpPr>
        <p:sp>
          <p:nvSpPr>
            <p:cNvPr id="31" name="MH_Other_1"/>
            <p:cNvSpPr/>
            <p:nvPr/>
          </p:nvSpPr>
          <p:spPr>
            <a:xfrm>
              <a:off x="2022639" y="2098949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276437" y="2359254"/>
              <a:ext cx="296096" cy="283082"/>
              <a:chOff x="2276437" y="2359254"/>
              <a:chExt cx="296096" cy="283082"/>
            </a:xfrm>
            <a:solidFill>
              <a:srgbClr val="696969"/>
            </a:solidFill>
          </p:grpSpPr>
          <p:sp>
            <p:nvSpPr>
              <p:cNvPr id="36" name="MH_Other_6"/>
              <p:cNvSpPr>
                <a:spLocks noEditPoints="1"/>
              </p:cNvSpPr>
              <p:nvPr/>
            </p:nvSpPr>
            <p:spPr bwMode="auto">
              <a:xfrm>
                <a:off x="2276437" y="2359254"/>
                <a:ext cx="296096" cy="283082"/>
              </a:xfrm>
              <a:custGeom>
                <a:avLst/>
                <a:gdLst>
                  <a:gd name="T0" fmla="*/ 125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40 w 133"/>
                  <a:gd name="T13" fmla="*/ 118 h 127"/>
                  <a:gd name="T14" fmla="*/ 40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4 w 133"/>
                  <a:gd name="T21" fmla="*/ 127 h 127"/>
                  <a:gd name="T22" fmla="*/ 94 w 133"/>
                  <a:gd name="T23" fmla="*/ 118 h 127"/>
                  <a:gd name="T24" fmla="*/ 80 w 133"/>
                  <a:gd name="T25" fmla="*/ 100 h 127"/>
                  <a:gd name="T26" fmla="*/ 125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5 w 133"/>
                  <a:gd name="T33" fmla="*/ 0 h 127"/>
                  <a:gd name="T34" fmla="*/ 60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60 w 133"/>
                  <a:gd name="T43" fmla="*/ 89 h 127"/>
                  <a:gd name="T44" fmla="*/ 124 w 133"/>
                  <a:gd name="T45" fmla="*/ 79 h 127"/>
                  <a:gd name="T46" fmla="*/ 10 w 133"/>
                  <a:gd name="T47" fmla="*/ 79 h 127"/>
                  <a:gd name="T48" fmla="*/ 10 w 133"/>
                  <a:gd name="T49" fmla="*/ 10 h 127"/>
                  <a:gd name="T50" fmla="*/ 124 w 133"/>
                  <a:gd name="T51" fmla="*/ 10 h 127"/>
                  <a:gd name="T52" fmla="*/ 124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40" y="11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78" y="118"/>
                      <a:pt x="80" y="100"/>
                      <a:pt x="80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  <a:moveTo>
                      <a:pt x="60" y="89"/>
                    </a:moveTo>
                    <a:cubicBezTo>
                      <a:pt x="60" y="85"/>
                      <a:pt x="63" y="82"/>
                      <a:pt x="67" y="82"/>
                    </a:cubicBezTo>
                    <a:cubicBezTo>
                      <a:pt x="72" y="82"/>
                      <a:pt x="75" y="85"/>
                      <a:pt x="75" y="89"/>
                    </a:cubicBezTo>
                    <a:cubicBezTo>
                      <a:pt x="75" y="94"/>
                      <a:pt x="72" y="97"/>
                      <a:pt x="67" y="97"/>
                    </a:cubicBezTo>
                    <a:cubicBezTo>
                      <a:pt x="63" y="97"/>
                      <a:pt x="60" y="94"/>
                      <a:pt x="60" y="89"/>
                    </a:cubicBezTo>
                    <a:close/>
                    <a:moveTo>
                      <a:pt x="124" y="79"/>
                    </a:move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9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7" name="MH_Other_7"/>
              <p:cNvSpPr>
                <a:spLocks noChangeArrowheads="1"/>
              </p:cNvSpPr>
              <p:nvPr/>
            </p:nvSpPr>
            <p:spPr bwMode="auto">
              <a:xfrm>
                <a:off x="2417435" y="2546891"/>
                <a:ext cx="19523" cy="21693"/>
              </a:xfrm>
              <a:prstGeom prst="ellipse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317670" y="2474222"/>
            <a:ext cx="803691" cy="803692"/>
            <a:chOff x="6317670" y="2474222"/>
            <a:chExt cx="803691" cy="803692"/>
          </a:xfrm>
        </p:grpSpPr>
        <p:sp>
          <p:nvSpPr>
            <p:cNvPr id="34" name="MH_Other_4"/>
            <p:cNvSpPr/>
            <p:nvPr/>
          </p:nvSpPr>
          <p:spPr>
            <a:xfrm>
              <a:off x="6317670" y="2474222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40" name="MH_Other_10"/>
            <p:cNvSpPr/>
            <p:nvPr/>
          </p:nvSpPr>
          <p:spPr bwMode="auto">
            <a:xfrm>
              <a:off x="6545436" y="2763812"/>
              <a:ext cx="372019" cy="250543"/>
            </a:xfrm>
            <a:custGeom>
              <a:avLst/>
              <a:gdLst>
                <a:gd name="connsiteX0" fmla="*/ 273659 w 544214"/>
                <a:gd name="connsiteY0" fmla="*/ 254521 h 366260"/>
                <a:gd name="connsiteX1" fmla="*/ 348643 w 544214"/>
                <a:gd name="connsiteY1" fmla="*/ 283490 h 366260"/>
                <a:gd name="connsiteX2" fmla="*/ 344478 w 544214"/>
                <a:gd name="connsiteY2" fmla="*/ 295906 h 366260"/>
                <a:gd name="connsiteX3" fmla="*/ 273659 w 544214"/>
                <a:gd name="connsiteY3" fmla="*/ 366260 h 366260"/>
                <a:gd name="connsiteX4" fmla="*/ 198675 w 544214"/>
                <a:gd name="connsiteY4" fmla="*/ 295906 h 366260"/>
                <a:gd name="connsiteX5" fmla="*/ 198675 w 544214"/>
                <a:gd name="connsiteY5" fmla="*/ 287629 h 366260"/>
                <a:gd name="connsiteX6" fmla="*/ 273659 w 544214"/>
                <a:gd name="connsiteY6" fmla="*/ 254521 h 366260"/>
                <a:gd name="connsiteX7" fmla="*/ 271596 w 544214"/>
                <a:gd name="connsiteY7" fmla="*/ 126744 h 366260"/>
                <a:gd name="connsiteX8" fmla="*/ 451110 w 544214"/>
                <a:gd name="connsiteY8" fmla="*/ 197616 h 366260"/>
                <a:gd name="connsiteX9" fmla="*/ 455237 w 544214"/>
                <a:gd name="connsiteY9" fmla="*/ 201755 h 366260"/>
                <a:gd name="connsiteX10" fmla="*/ 455237 w 544214"/>
                <a:gd name="connsiteY10" fmla="*/ 210032 h 366260"/>
                <a:gd name="connsiteX11" fmla="*/ 401589 w 544214"/>
                <a:gd name="connsiteY11" fmla="*/ 259695 h 366260"/>
                <a:gd name="connsiteX12" fmla="*/ 393336 w 544214"/>
                <a:gd name="connsiteY12" fmla="*/ 259695 h 366260"/>
                <a:gd name="connsiteX13" fmla="*/ 153982 w 544214"/>
                <a:gd name="connsiteY13" fmla="*/ 259695 h 366260"/>
                <a:gd name="connsiteX14" fmla="*/ 145729 w 544214"/>
                <a:gd name="connsiteY14" fmla="*/ 259695 h 366260"/>
                <a:gd name="connsiteX15" fmla="*/ 92081 w 544214"/>
                <a:gd name="connsiteY15" fmla="*/ 210032 h 366260"/>
                <a:gd name="connsiteX16" fmla="*/ 92081 w 544214"/>
                <a:gd name="connsiteY16" fmla="*/ 201755 h 366260"/>
                <a:gd name="connsiteX17" fmla="*/ 271596 w 544214"/>
                <a:gd name="connsiteY17" fmla="*/ 126744 h 366260"/>
                <a:gd name="connsiteX18" fmla="*/ 272107 w 544214"/>
                <a:gd name="connsiteY18" fmla="*/ 0 h 366260"/>
                <a:gd name="connsiteX19" fmla="*/ 541111 w 544214"/>
                <a:gd name="connsiteY19" fmla="*/ 111740 h 366260"/>
                <a:gd name="connsiteX20" fmla="*/ 541111 w 544214"/>
                <a:gd name="connsiteY20" fmla="*/ 120017 h 366260"/>
                <a:gd name="connsiteX21" fmla="*/ 487310 w 544214"/>
                <a:gd name="connsiteY21" fmla="*/ 173818 h 366260"/>
                <a:gd name="connsiteX22" fmla="*/ 479033 w 544214"/>
                <a:gd name="connsiteY22" fmla="*/ 173818 h 366260"/>
                <a:gd name="connsiteX23" fmla="*/ 65181 w 544214"/>
                <a:gd name="connsiteY23" fmla="*/ 173818 h 366260"/>
                <a:gd name="connsiteX24" fmla="*/ 56904 w 544214"/>
                <a:gd name="connsiteY24" fmla="*/ 173818 h 366260"/>
                <a:gd name="connsiteX25" fmla="*/ 3103 w 544214"/>
                <a:gd name="connsiteY25" fmla="*/ 120017 h 366260"/>
                <a:gd name="connsiteX26" fmla="*/ 3103 w 544214"/>
                <a:gd name="connsiteY26" fmla="*/ 111740 h 366260"/>
                <a:gd name="connsiteX27" fmla="*/ 272107 w 544214"/>
                <a:gd name="connsiteY27" fmla="*/ 0 h 3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4214" h="366260">
                  <a:moveTo>
                    <a:pt x="273659" y="254521"/>
                  </a:moveTo>
                  <a:cubicBezTo>
                    <a:pt x="299695" y="254521"/>
                    <a:pt x="325732" y="264867"/>
                    <a:pt x="348643" y="283490"/>
                  </a:cubicBezTo>
                  <a:cubicBezTo>
                    <a:pt x="348643" y="287629"/>
                    <a:pt x="352809" y="287629"/>
                    <a:pt x="344478" y="295906"/>
                  </a:cubicBezTo>
                  <a:cubicBezTo>
                    <a:pt x="344478" y="295906"/>
                    <a:pt x="344478" y="295906"/>
                    <a:pt x="273659" y="366260"/>
                  </a:cubicBezTo>
                  <a:cubicBezTo>
                    <a:pt x="273659" y="366260"/>
                    <a:pt x="273659" y="366260"/>
                    <a:pt x="198675" y="295906"/>
                  </a:cubicBezTo>
                  <a:cubicBezTo>
                    <a:pt x="194509" y="291767"/>
                    <a:pt x="198675" y="287629"/>
                    <a:pt x="198675" y="287629"/>
                  </a:cubicBezTo>
                  <a:cubicBezTo>
                    <a:pt x="221587" y="264867"/>
                    <a:pt x="247623" y="254521"/>
                    <a:pt x="273659" y="254521"/>
                  </a:cubicBezTo>
                  <a:close/>
                  <a:moveTo>
                    <a:pt x="271596" y="126744"/>
                  </a:moveTo>
                  <a:cubicBezTo>
                    <a:pt x="336592" y="126227"/>
                    <a:pt x="401589" y="150023"/>
                    <a:pt x="451110" y="197616"/>
                  </a:cubicBezTo>
                  <a:lnTo>
                    <a:pt x="455237" y="201755"/>
                  </a:lnTo>
                  <a:cubicBezTo>
                    <a:pt x="455237" y="201755"/>
                    <a:pt x="455237" y="205893"/>
                    <a:pt x="455237" y="210032"/>
                  </a:cubicBezTo>
                  <a:cubicBezTo>
                    <a:pt x="455237" y="210032"/>
                    <a:pt x="455237" y="210032"/>
                    <a:pt x="401589" y="259695"/>
                  </a:cubicBezTo>
                  <a:cubicBezTo>
                    <a:pt x="401589" y="263833"/>
                    <a:pt x="397462" y="263833"/>
                    <a:pt x="393336" y="259695"/>
                  </a:cubicBezTo>
                  <a:cubicBezTo>
                    <a:pt x="327307" y="193478"/>
                    <a:pt x="220011" y="193478"/>
                    <a:pt x="153982" y="259695"/>
                  </a:cubicBezTo>
                  <a:cubicBezTo>
                    <a:pt x="149856" y="263833"/>
                    <a:pt x="145729" y="263833"/>
                    <a:pt x="145729" y="259695"/>
                  </a:cubicBezTo>
                  <a:cubicBezTo>
                    <a:pt x="145729" y="259695"/>
                    <a:pt x="145729" y="259695"/>
                    <a:pt x="92081" y="210032"/>
                  </a:cubicBezTo>
                  <a:cubicBezTo>
                    <a:pt x="92081" y="205893"/>
                    <a:pt x="92081" y="201755"/>
                    <a:pt x="92081" y="201755"/>
                  </a:cubicBezTo>
                  <a:cubicBezTo>
                    <a:pt x="141602" y="152092"/>
                    <a:pt x="206599" y="127261"/>
                    <a:pt x="271596" y="126744"/>
                  </a:cubicBezTo>
                  <a:close/>
                  <a:moveTo>
                    <a:pt x="272107" y="0"/>
                  </a:moveTo>
                  <a:cubicBezTo>
                    <a:pt x="369362" y="0"/>
                    <a:pt x="466618" y="37247"/>
                    <a:pt x="541111" y="111740"/>
                  </a:cubicBezTo>
                  <a:cubicBezTo>
                    <a:pt x="545249" y="111740"/>
                    <a:pt x="545249" y="115879"/>
                    <a:pt x="541111" y="120017"/>
                  </a:cubicBezTo>
                  <a:cubicBezTo>
                    <a:pt x="541111" y="120017"/>
                    <a:pt x="541111" y="120017"/>
                    <a:pt x="487310" y="173818"/>
                  </a:cubicBezTo>
                  <a:cubicBezTo>
                    <a:pt x="487310" y="173818"/>
                    <a:pt x="483172" y="173818"/>
                    <a:pt x="479033" y="173818"/>
                  </a:cubicBezTo>
                  <a:cubicBezTo>
                    <a:pt x="367293" y="57940"/>
                    <a:pt x="176921" y="57940"/>
                    <a:pt x="65181" y="173818"/>
                  </a:cubicBezTo>
                  <a:cubicBezTo>
                    <a:pt x="61042" y="173818"/>
                    <a:pt x="56904" y="173818"/>
                    <a:pt x="56904" y="173818"/>
                  </a:cubicBezTo>
                  <a:cubicBezTo>
                    <a:pt x="56904" y="173818"/>
                    <a:pt x="56904" y="173818"/>
                    <a:pt x="3103" y="120017"/>
                  </a:cubicBezTo>
                  <a:cubicBezTo>
                    <a:pt x="-1035" y="115879"/>
                    <a:pt x="-1035" y="115879"/>
                    <a:pt x="3103" y="111740"/>
                  </a:cubicBezTo>
                  <a:cubicBezTo>
                    <a:pt x="77597" y="37247"/>
                    <a:pt x="174852" y="0"/>
                    <a:pt x="272107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4D4D4D"/>
                </a:solidFill>
              </a:endParaRPr>
            </a:p>
          </p:txBody>
        </p:sp>
      </p:grpSp>
      <p:sp>
        <p:nvSpPr>
          <p:cNvPr id="41" name="MH_Other_11"/>
          <p:cNvSpPr/>
          <p:nvPr/>
        </p:nvSpPr>
        <p:spPr>
          <a:xfrm>
            <a:off x="1923940" y="2000251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2" name="MH_Other_12"/>
          <p:cNvSpPr/>
          <p:nvPr/>
        </p:nvSpPr>
        <p:spPr>
          <a:xfrm>
            <a:off x="3372971" y="2375524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3" name="MH_Other_13"/>
          <p:cNvSpPr/>
          <p:nvPr/>
        </p:nvSpPr>
        <p:spPr>
          <a:xfrm>
            <a:off x="4780786" y="2000251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4" name="MH_Other_14"/>
          <p:cNvSpPr/>
          <p:nvPr/>
        </p:nvSpPr>
        <p:spPr>
          <a:xfrm>
            <a:off x="6218971" y="2375524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cxnSp>
        <p:nvCxnSpPr>
          <p:cNvPr id="45" name="MH_Other_15"/>
          <p:cNvCxnSpPr>
            <a:cxnSpLocks noChangeShapeType="1"/>
          </p:cNvCxnSpPr>
          <p:nvPr/>
        </p:nvCxnSpPr>
        <p:spPr bwMode="auto">
          <a:xfrm flipV="1">
            <a:off x="4363214" y="2734528"/>
            <a:ext cx="469633" cy="167029"/>
          </a:xfrm>
          <a:prstGeom prst="line">
            <a:avLst/>
          </a:prstGeom>
          <a:noFill/>
          <a:ln w="19050" cap="rnd" algn="ctr">
            <a:solidFill>
              <a:schemeClr val="tx1">
                <a:lumMod val="50000"/>
                <a:lumOff val="50000"/>
              </a:schemeClr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组合 47"/>
          <p:cNvGrpSpPr/>
          <p:nvPr/>
        </p:nvGrpSpPr>
        <p:grpSpPr>
          <a:xfrm>
            <a:off x="4879485" y="2098949"/>
            <a:ext cx="803691" cy="803692"/>
            <a:chOff x="4879485" y="2098949"/>
            <a:chExt cx="803691" cy="803692"/>
          </a:xfrm>
        </p:grpSpPr>
        <p:sp>
          <p:nvSpPr>
            <p:cNvPr id="33" name="MH_Other_3"/>
            <p:cNvSpPr/>
            <p:nvPr/>
          </p:nvSpPr>
          <p:spPr>
            <a:xfrm>
              <a:off x="4879485" y="2098949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140875" y="2370101"/>
              <a:ext cx="280912" cy="272235"/>
              <a:chOff x="5140875" y="2370101"/>
              <a:chExt cx="280912" cy="272235"/>
            </a:xfrm>
          </p:grpSpPr>
          <p:sp>
            <p:nvSpPr>
              <p:cNvPr id="38" name="MH_Other_8"/>
              <p:cNvSpPr>
                <a:spLocks noEditPoints="1"/>
              </p:cNvSpPr>
              <p:nvPr/>
            </p:nvSpPr>
            <p:spPr bwMode="auto">
              <a:xfrm>
                <a:off x="5140875" y="2389623"/>
                <a:ext cx="280912" cy="25271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9" name="MH_Other_9"/>
              <p:cNvSpPr>
                <a:spLocks noChangeArrowheads="1"/>
              </p:cNvSpPr>
              <p:nvPr/>
            </p:nvSpPr>
            <p:spPr bwMode="auto">
              <a:xfrm>
                <a:off x="5191851" y="2370101"/>
                <a:ext cx="182213" cy="227767"/>
              </a:xfrm>
              <a:custGeom>
                <a:avLst/>
                <a:gdLst>
                  <a:gd name="connsiteX0" fmla="*/ 215279 w 266758"/>
                  <a:gd name="connsiteY0" fmla="*/ 290158 h 332278"/>
                  <a:gd name="connsiteX1" fmla="*/ 262079 w 266758"/>
                  <a:gd name="connsiteY1" fmla="*/ 290158 h 332278"/>
                  <a:gd name="connsiteX2" fmla="*/ 262079 w 266758"/>
                  <a:gd name="connsiteY2" fmla="*/ 332278 h 332278"/>
                  <a:gd name="connsiteX3" fmla="*/ 215279 w 266758"/>
                  <a:gd name="connsiteY3" fmla="*/ 332278 h 332278"/>
                  <a:gd name="connsiteX4" fmla="*/ 142739 w 266758"/>
                  <a:gd name="connsiteY4" fmla="*/ 290158 h 332278"/>
                  <a:gd name="connsiteX5" fmla="*/ 189539 w 266758"/>
                  <a:gd name="connsiteY5" fmla="*/ 290158 h 332278"/>
                  <a:gd name="connsiteX6" fmla="*/ 189539 w 266758"/>
                  <a:gd name="connsiteY6" fmla="*/ 332278 h 332278"/>
                  <a:gd name="connsiteX7" fmla="*/ 142739 w 266758"/>
                  <a:gd name="connsiteY7" fmla="*/ 332278 h 332278"/>
                  <a:gd name="connsiteX8" fmla="*/ 72540 w 266758"/>
                  <a:gd name="connsiteY8" fmla="*/ 290158 h 332278"/>
                  <a:gd name="connsiteX9" fmla="*/ 117001 w 266758"/>
                  <a:gd name="connsiteY9" fmla="*/ 290158 h 332278"/>
                  <a:gd name="connsiteX10" fmla="*/ 117001 w 266758"/>
                  <a:gd name="connsiteY10" fmla="*/ 332278 h 332278"/>
                  <a:gd name="connsiteX11" fmla="*/ 72540 w 266758"/>
                  <a:gd name="connsiteY11" fmla="*/ 332278 h 332278"/>
                  <a:gd name="connsiteX12" fmla="*/ 0 w 266758"/>
                  <a:gd name="connsiteY12" fmla="*/ 290158 h 332278"/>
                  <a:gd name="connsiteX13" fmla="*/ 46800 w 266758"/>
                  <a:gd name="connsiteY13" fmla="*/ 290158 h 332278"/>
                  <a:gd name="connsiteX14" fmla="*/ 46800 w 266758"/>
                  <a:gd name="connsiteY14" fmla="*/ 332278 h 332278"/>
                  <a:gd name="connsiteX15" fmla="*/ 0 w 266758"/>
                  <a:gd name="connsiteY15" fmla="*/ 332278 h 332278"/>
                  <a:gd name="connsiteX16" fmla="*/ 215279 w 266758"/>
                  <a:gd name="connsiteY16" fmla="*/ 222298 h 332278"/>
                  <a:gd name="connsiteX17" fmla="*/ 262079 w 266758"/>
                  <a:gd name="connsiteY17" fmla="*/ 222298 h 332278"/>
                  <a:gd name="connsiteX18" fmla="*/ 262079 w 266758"/>
                  <a:gd name="connsiteY18" fmla="*/ 266759 h 332278"/>
                  <a:gd name="connsiteX19" fmla="*/ 215279 w 266758"/>
                  <a:gd name="connsiteY19" fmla="*/ 266759 h 332278"/>
                  <a:gd name="connsiteX20" fmla="*/ 142739 w 266758"/>
                  <a:gd name="connsiteY20" fmla="*/ 222298 h 332278"/>
                  <a:gd name="connsiteX21" fmla="*/ 189539 w 266758"/>
                  <a:gd name="connsiteY21" fmla="*/ 222298 h 332278"/>
                  <a:gd name="connsiteX22" fmla="*/ 189539 w 266758"/>
                  <a:gd name="connsiteY22" fmla="*/ 266759 h 332278"/>
                  <a:gd name="connsiteX23" fmla="*/ 142739 w 266758"/>
                  <a:gd name="connsiteY23" fmla="*/ 266759 h 332278"/>
                  <a:gd name="connsiteX24" fmla="*/ 72540 w 266758"/>
                  <a:gd name="connsiteY24" fmla="*/ 222298 h 332278"/>
                  <a:gd name="connsiteX25" fmla="*/ 117001 w 266758"/>
                  <a:gd name="connsiteY25" fmla="*/ 222298 h 332278"/>
                  <a:gd name="connsiteX26" fmla="*/ 117001 w 266758"/>
                  <a:gd name="connsiteY26" fmla="*/ 266759 h 332278"/>
                  <a:gd name="connsiteX27" fmla="*/ 72540 w 266758"/>
                  <a:gd name="connsiteY27" fmla="*/ 266759 h 332278"/>
                  <a:gd name="connsiteX28" fmla="*/ 0 w 266758"/>
                  <a:gd name="connsiteY28" fmla="*/ 222298 h 332278"/>
                  <a:gd name="connsiteX29" fmla="*/ 46800 w 266758"/>
                  <a:gd name="connsiteY29" fmla="*/ 222298 h 332278"/>
                  <a:gd name="connsiteX30" fmla="*/ 46800 w 266758"/>
                  <a:gd name="connsiteY30" fmla="*/ 266759 h 332278"/>
                  <a:gd name="connsiteX31" fmla="*/ 0 w 266758"/>
                  <a:gd name="connsiteY31" fmla="*/ 266759 h 332278"/>
                  <a:gd name="connsiteX32" fmla="*/ 215279 w 266758"/>
                  <a:gd name="connsiteY32" fmla="*/ 159119 h 332278"/>
                  <a:gd name="connsiteX33" fmla="*/ 262079 w 266758"/>
                  <a:gd name="connsiteY33" fmla="*/ 159119 h 332278"/>
                  <a:gd name="connsiteX34" fmla="*/ 262079 w 266758"/>
                  <a:gd name="connsiteY34" fmla="*/ 201239 h 332278"/>
                  <a:gd name="connsiteX35" fmla="*/ 215279 w 266758"/>
                  <a:gd name="connsiteY35" fmla="*/ 201239 h 332278"/>
                  <a:gd name="connsiteX36" fmla="*/ 142739 w 266758"/>
                  <a:gd name="connsiteY36" fmla="*/ 159119 h 332278"/>
                  <a:gd name="connsiteX37" fmla="*/ 189539 w 266758"/>
                  <a:gd name="connsiteY37" fmla="*/ 159119 h 332278"/>
                  <a:gd name="connsiteX38" fmla="*/ 189539 w 266758"/>
                  <a:gd name="connsiteY38" fmla="*/ 201239 h 332278"/>
                  <a:gd name="connsiteX39" fmla="*/ 142739 w 266758"/>
                  <a:gd name="connsiteY39" fmla="*/ 201239 h 332278"/>
                  <a:gd name="connsiteX40" fmla="*/ 72540 w 266758"/>
                  <a:gd name="connsiteY40" fmla="*/ 159119 h 332278"/>
                  <a:gd name="connsiteX41" fmla="*/ 117001 w 266758"/>
                  <a:gd name="connsiteY41" fmla="*/ 159119 h 332278"/>
                  <a:gd name="connsiteX42" fmla="*/ 117001 w 266758"/>
                  <a:gd name="connsiteY42" fmla="*/ 201239 h 332278"/>
                  <a:gd name="connsiteX43" fmla="*/ 72540 w 266758"/>
                  <a:gd name="connsiteY43" fmla="*/ 201239 h 332278"/>
                  <a:gd name="connsiteX44" fmla="*/ 233998 w 266758"/>
                  <a:gd name="connsiteY44" fmla="*/ 0 h 332278"/>
                  <a:gd name="connsiteX45" fmla="*/ 266758 w 266758"/>
                  <a:gd name="connsiteY45" fmla="*/ 0 h 332278"/>
                  <a:gd name="connsiteX46" fmla="*/ 266758 w 266758"/>
                  <a:gd name="connsiteY46" fmla="*/ 56160 h 332278"/>
                  <a:gd name="connsiteX47" fmla="*/ 233998 w 266758"/>
                  <a:gd name="connsiteY47" fmla="*/ 56160 h 332278"/>
                  <a:gd name="connsiteX48" fmla="*/ 2340 w 266758"/>
                  <a:gd name="connsiteY48" fmla="*/ 0 h 332278"/>
                  <a:gd name="connsiteX49" fmla="*/ 37441 w 266758"/>
                  <a:gd name="connsiteY49" fmla="*/ 0 h 332278"/>
                  <a:gd name="connsiteX50" fmla="*/ 37441 w 266758"/>
                  <a:gd name="connsiteY50" fmla="*/ 56160 h 332278"/>
                  <a:gd name="connsiteX51" fmla="*/ 2340 w 266758"/>
                  <a:gd name="connsiteY51" fmla="*/ 56160 h 33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66758" h="332278">
                    <a:moveTo>
                      <a:pt x="215279" y="290158"/>
                    </a:moveTo>
                    <a:lnTo>
                      <a:pt x="262079" y="290158"/>
                    </a:lnTo>
                    <a:lnTo>
                      <a:pt x="262079" y="332278"/>
                    </a:lnTo>
                    <a:lnTo>
                      <a:pt x="215279" y="332278"/>
                    </a:lnTo>
                    <a:close/>
                    <a:moveTo>
                      <a:pt x="142739" y="290158"/>
                    </a:moveTo>
                    <a:lnTo>
                      <a:pt x="189539" y="290158"/>
                    </a:lnTo>
                    <a:lnTo>
                      <a:pt x="189539" y="332278"/>
                    </a:lnTo>
                    <a:lnTo>
                      <a:pt x="142739" y="332278"/>
                    </a:lnTo>
                    <a:close/>
                    <a:moveTo>
                      <a:pt x="72540" y="290158"/>
                    </a:moveTo>
                    <a:lnTo>
                      <a:pt x="117001" y="290158"/>
                    </a:lnTo>
                    <a:lnTo>
                      <a:pt x="117001" y="332278"/>
                    </a:lnTo>
                    <a:lnTo>
                      <a:pt x="72540" y="332278"/>
                    </a:lnTo>
                    <a:close/>
                    <a:moveTo>
                      <a:pt x="0" y="290158"/>
                    </a:moveTo>
                    <a:lnTo>
                      <a:pt x="46800" y="290158"/>
                    </a:lnTo>
                    <a:lnTo>
                      <a:pt x="46800" y="332278"/>
                    </a:lnTo>
                    <a:lnTo>
                      <a:pt x="0" y="332278"/>
                    </a:lnTo>
                    <a:close/>
                    <a:moveTo>
                      <a:pt x="215279" y="222298"/>
                    </a:moveTo>
                    <a:lnTo>
                      <a:pt x="262079" y="222298"/>
                    </a:lnTo>
                    <a:lnTo>
                      <a:pt x="262079" y="266759"/>
                    </a:lnTo>
                    <a:lnTo>
                      <a:pt x="215279" y="266759"/>
                    </a:lnTo>
                    <a:close/>
                    <a:moveTo>
                      <a:pt x="142739" y="222298"/>
                    </a:moveTo>
                    <a:lnTo>
                      <a:pt x="189539" y="222298"/>
                    </a:lnTo>
                    <a:lnTo>
                      <a:pt x="189539" y="266759"/>
                    </a:lnTo>
                    <a:lnTo>
                      <a:pt x="142739" y="266759"/>
                    </a:lnTo>
                    <a:close/>
                    <a:moveTo>
                      <a:pt x="72540" y="222298"/>
                    </a:moveTo>
                    <a:lnTo>
                      <a:pt x="117001" y="222298"/>
                    </a:lnTo>
                    <a:lnTo>
                      <a:pt x="117001" y="266759"/>
                    </a:lnTo>
                    <a:lnTo>
                      <a:pt x="72540" y="266759"/>
                    </a:lnTo>
                    <a:close/>
                    <a:moveTo>
                      <a:pt x="0" y="222298"/>
                    </a:moveTo>
                    <a:lnTo>
                      <a:pt x="46800" y="222298"/>
                    </a:lnTo>
                    <a:lnTo>
                      <a:pt x="46800" y="266759"/>
                    </a:lnTo>
                    <a:lnTo>
                      <a:pt x="0" y="266759"/>
                    </a:lnTo>
                    <a:close/>
                    <a:moveTo>
                      <a:pt x="215279" y="159119"/>
                    </a:moveTo>
                    <a:lnTo>
                      <a:pt x="262079" y="159119"/>
                    </a:lnTo>
                    <a:lnTo>
                      <a:pt x="262079" y="201239"/>
                    </a:lnTo>
                    <a:lnTo>
                      <a:pt x="215279" y="201239"/>
                    </a:lnTo>
                    <a:close/>
                    <a:moveTo>
                      <a:pt x="142739" y="159119"/>
                    </a:moveTo>
                    <a:lnTo>
                      <a:pt x="189539" y="159119"/>
                    </a:lnTo>
                    <a:lnTo>
                      <a:pt x="189539" y="201239"/>
                    </a:lnTo>
                    <a:lnTo>
                      <a:pt x="142739" y="201239"/>
                    </a:lnTo>
                    <a:close/>
                    <a:moveTo>
                      <a:pt x="72540" y="159119"/>
                    </a:moveTo>
                    <a:lnTo>
                      <a:pt x="117001" y="159119"/>
                    </a:lnTo>
                    <a:lnTo>
                      <a:pt x="117001" y="201239"/>
                    </a:lnTo>
                    <a:lnTo>
                      <a:pt x="72540" y="201239"/>
                    </a:lnTo>
                    <a:close/>
                    <a:moveTo>
                      <a:pt x="233998" y="0"/>
                    </a:moveTo>
                    <a:lnTo>
                      <a:pt x="266758" y="0"/>
                    </a:lnTo>
                    <a:lnTo>
                      <a:pt x="266758" y="56160"/>
                    </a:lnTo>
                    <a:lnTo>
                      <a:pt x="233998" y="56160"/>
                    </a:lnTo>
                    <a:close/>
                    <a:moveTo>
                      <a:pt x="2340" y="0"/>
                    </a:moveTo>
                    <a:lnTo>
                      <a:pt x="37441" y="0"/>
                    </a:lnTo>
                    <a:lnTo>
                      <a:pt x="37441" y="56160"/>
                    </a:lnTo>
                    <a:lnTo>
                      <a:pt x="2340" y="56160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</a:endParaRPr>
              </a:p>
            </p:txBody>
          </p:sp>
        </p:grpSp>
      </p:grpSp>
      <p:cxnSp>
        <p:nvCxnSpPr>
          <p:cNvPr id="46" name="MH_Other_16"/>
          <p:cNvCxnSpPr/>
          <p:nvPr/>
        </p:nvCxnSpPr>
        <p:spPr>
          <a:xfrm>
            <a:off x="5759099" y="2634744"/>
            <a:ext cx="468549" cy="165945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7" name="MH_Other_17"/>
          <p:cNvCxnSpPr>
            <a:cxnSpLocks noChangeShapeType="1"/>
          </p:cNvCxnSpPr>
          <p:nvPr/>
        </p:nvCxnSpPr>
        <p:spPr bwMode="auto">
          <a:xfrm>
            <a:off x="2908760" y="2642336"/>
            <a:ext cx="468549" cy="165944"/>
          </a:xfrm>
          <a:prstGeom prst="line">
            <a:avLst/>
          </a:prstGeom>
          <a:noFill/>
          <a:ln w="19050" cap="rnd" algn="ctr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12"/>
          <p:cNvSpPr txBox="1"/>
          <p:nvPr/>
        </p:nvSpPr>
        <p:spPr>
          <a:xfrm>
            <a:off x="1728991" y="3018255"/>
            <a:ext cx="1427804" cy="62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1" name="TextBox 12"/>
          <p:cNvSpPr txBox="1"/>
          <p:nvPr/>
        </p:nvSpPr>
        <p:spPr>
          <a:xfrm>
            <a:off x="3221799" y="1564371"/>
            <a:ext cx="1427804" cy="62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2" name="TextBox 12"/>
          <p:cNvSpPr txBox="1"/>
          <p:nvPr/>
        </p:nvSpPr>
        <p:spPr>
          <a:xfrm>
            <a:off x="4577012" y="3073959"/>
            <a:ext cx="1427804" cy="62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3" name="TextBox 12"/>
          <p:cNvSpPr txBox="1"/>
          <p:nvPr/>
        </p:nvSpPr>
        <p:spPr>
          <a:xfrm>
            <a:off x="6045525" y="1564371"/>
            <a:ext cx="1427804" cy="62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9" name="MH_Other_1"/>
          <p:cNvSpPr/>
          <p:nvPr/>
        </p:nvSpPr>
        <p:spPr bwMode="auto">
          <a:xfrm>
            <a:off x="1660922" y="2624138"/>
            <a:ext cx="1232297" cy="132160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50" name="MH_Other_2"/>
          <p:cNvSpPr>
            <a:spLocks noChangeArrowheads="1"/>
          </p:cNvSpPr>
          <p:nvPr/>
        </p:nvSpPr>
        <p:spPr bwMode="auto">
          <a:xfrm>
            <a:off x="2893219" y="2624138"/>
            <a:ext cx="1233488" cy="1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51" name="MH_Other_3"/>
          <p:cNvSpPr>
            <a:spLocks noChangeArrowheads="1"/>
          </p:cNvSpPr>
          <p:nvPr/>
        </p:nvSpPr>
        <p:spPr bwMode="auto">
          <a:xfrm>
            <a:off x="4126707" y="2624138"/>
            <a:ext cx="1231106" cy="132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52" name="MH_Other_4"/>
          <p:cNvSpPr>
            <a:spLocks noChangeArrowheads="1"/>
          </p:cNvSpPr>
          <p:nvPr/>
        </p:nvSpPr>
        <p:spPr bwMode="auto">
          <a:xfrm>
            <a:off x="2893219" y="2624138"/>
            <a:ext cx="1233488" cy="132160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53" name="MH_Other_5"/>
          <p:cNvSpPr/>
          <p:nvPr/>
        </p:nvSpPr>
        <p:spPr bwMode="auto">
          <a:xfrm flipH="1">
            <a:off x="5354242" y="2624138"/>
            <a:ext cx="1231106" cy="132160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rgbClr val="3E3A39"/>
          </a:solidFill>
          <a:ln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4474369" y="1927622"/>
            <a:ext cx="879872" cy="647700"/>
            <a:chOff x="4474369" y="1927622"/>
            <a:chExt cx="879872" cy="647700"/>
          </a:xfrm>
        </p:grpSpPr>
        <p:cxnSp>
          <p:nvCxnSpPr>
            <p:cNvPr id="54" name="MH_Other_6"/>
            <p:cNvCxnSpPr/>
            <p:nvPr/>
          </p:nvCxnSpPr>
          <p:spPr bwMode="auto">
            <a:xfrm flipV="1">
              <a:off x="4474369" y="1927622"/>
              <a:ext cx="446485" cy="6477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MH_Other_7"/>
            <p:cNvCxnSpPr/>
            <p:nvPr/>
          </p:nvCxnSpPr>
          <p:spPr bwMode="auto">
            <a:xfrm>
              <a:off x="4920853" y="1927622"/>
              <a:ext cx="43338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3212307" y="2807494"/>
            <a:ext cx="879872" cy="573881"/>
            <a:chOff x="3212307" y="2807494"/>
            <a:chExt cx="879872" cy="573881"/>
          </a:xfrm>
        </p:grpSpPr>
        <p:cxnSp>
          <p:nvCxnSpPr>
            <p:cNvPr id="56" name="MH_Other_8"/>
            <p:cNvCxnSpPr/>
            <p:nvPr/>
          </p:nvCxnSpPr>
          <p:spPr bwMode="auto">
            <a:xfrm>
              <a:off x="3212307" y="2807494"/>
              <a:ext cx="446485" cy="573881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MH_Other_9"/>
            <p:cNvCxnSpPr/>
            <p:nvPr/>
          </p:nvCxnSpPr>
          <p:spPr bwMode="auto">
            <a:xfrm flipV="1">
              <a:off x="3658791" y="3381375"/>
              <a:ext cx="433388" cy="0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676900" y="2807494"/>
            <a:ext cx="879873" cy="573881"/>
            <a:chOff x="5676900" y="2807494"/>
            <a:chExt cx="879873" cy="573881"/>
          </a:xfrm>
        </p:grpSpPr>
        <p:cxnSp>
          <p:nvCxnSpPr>
            <p:cNvPr id="58" name="MH_Other_10"/>
            <p:cNvCxnSpPr/>
            <p:nvPr/>
          </p:nvCxnSpPr>
          <p:spPr bwMode="auto">
            <a:xfrm>
              <a:off x="5676900" y="2807494"/>
              <a:ext cx="446485" cy="573881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MH_Other_11"/>
            <p:cNvCxnSpPr/>
            <p:nvPr/>
          </p:nvCxnSpPr>
          <p:spPr bwMode="auto">
            <a:xfrm flipV="1">
              <a:off x="6123385" y="3381375"/>
              <a:ext cx="433388" cy="0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953816" y="1927622"/>
            <a:ext cx="881063" cy="647700"/>
            <a:chOff x="1953816" y="1927622"/>
            <a:chExt cx="881063" cy="647700"/>
          </a:xfrm>
        </p:grpSpPr>
        <p:cxnSp>
          <p:nvCxnSpPr>
            <p:cNvPr id="60" name="MH_Other_12"/>
            <p:cNvCxnSpPr/>
            <p:nvPr/>
          </p:nvCxnSpPr>
          <p:spPr bwMode="auto">
            <a:xfrm flipV="1">
              <a:off x="1953816" y="1927622"/>
              <a:ext cx="446484" cy="6477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MH_Other_13"/>
            <p:cNvCxnSpPr/>
            <p:nvPr/>
          </p:nvCxnSpPr>
          <p:spPr bwMode="auto">
            <a:xfrm>
              <a:off x="2400300" y="1927622"/>
              <a:ext cx="434579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MH_Other_14"/>
          <p:cNvSpPr>
            <a:spLocks noChangeArrowheads="1"/>
          </p:cNvSpPr>
          <p:nvPr/>
        </p:nvSpPr>
        <p:spPr bwMode="auto">
          <a:xfrm>
            <a:off x="2789635" y="1782366"/>
            <a:ext cx="533400" cy="295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</a:rPr>
              <a:t>1</a:t>
            </a:r>
            <a:endParaRPr lang="zh-CN" altLang="en-US" sz="1500" b="1">
              <a:solidFill>
                <a:srgbClr val="FFFFFF"/>
              </a:solidFill>
            </a:endParaRPr>
          </a:p>
        </p:txBody>
      </p:sp>
      <p:sp>
        <p:nvSpPr>
          <p:cNvPr id="63" name="MH_Other_15"/>
          <p:cNvSpPr>
            <a:spLocks noChangeArrowheads="1"/>
          </p:cNvSpPr>
          <p:nvPr/>
        </p:nvSpPr>
        <p:spPr bwMode="auto">
          <a:xfrm>
            <a:off x="4065985" y="3234929"/>
            <a:ext cx="533400" cy="292894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</a:rPr>
              <a:t>2</a:t>
            </a:r>
            <a:endParaRPr lang="zh-CN" altLang="en-US" sz="1500" b="1">
              <a:solidFill>
                <a:srgbClr val="FFFFFF"/>
              </a:solidFill>
            </a:endParaRPr>
          </a:p>
        </p:txBody>
      </p:sp>
      <p:sp>
        <p:nvSpPr>
          <p:cNvPr id="64" name="MH_Other_16"/>
          <p:cNvSpPr>
            <a:spLocks noChangeArrowheads="1"/>
          </p:cNvSpPr>
          <p:nvPr/>
        </p:nvSpPr>
        <p:spPr bwMode="auto">
          <a:xfrm>
            <a:off x="5311379" y="1782366"/>
            <a:ext cx="532209" cy="295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 dirty="0">
                <a:solidFill>
                  <a:srgbClr val="FFFFFF"/>
                </a:solidFill>
              </a:rPr>
              <a:t>3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65" name="MH_Other_17"/>
          <p:cNvSpPr>
            <a:spLocks noChangeArrowheads="1"/>
          </p:cNvSpPr>
          <p:nvPr/>
        </p:nvSpPr>
        <p:spPr bwMode="auto">
          <a:xfrm>
            <a:off x="6556772" y="3223022"/>
            <a:ext cx="527447" cy="294084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</a:rPr>
              <a:t>4</a:t>
            </a:r>
            <a:endParaRPr lang="zh-CN" altLang="en-US" sz="1500" b="1">
              <a:solidFill>
                <a:srgbClr val="FFFFFF"/>
              </a:solidFill>
            </a:endParaRPr>
          </a:p>
        </p:txBody>
      </p:sp>
      <p:sp>
        <p:nvSpPr>
          <p:cNvPr id="70" name="TextBox 12"/>
          <p:cNvSpPr txBox="1"/>
          <p:nvPr/>
        </p:nvSpPr>
        <p:spPr>
          <a:xfrm>
            <a:off x="2203386" y="1960680"/>
            <a:ext cx="2346556" cy="75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71" name="TextBox 12"/>
          <p:cNvSpPr txBox="1"/>
          <p:nvPr/>
        </p:nvSpPr>
        <p:spPr>
          <a:xfrm>
            <a:off x="4724217" y="2094196"/>
            <a:ext cx="2798335" cy="52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72" name="TextBox 12"/>
          <p:cNvSpPr txBox="1"/>
          <p:nvPr/>
        </p:nvSpPr>
        <p:spPr>
          <a:xfrm>
            <a:off x="3625888" y="3527821"/>
            <a:ext cx="1685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73" name="TextBox 12"/>
          <p:cNvSpPr txBox="1"/>
          <p:nvPr/>
        </p:nvSpPr>
        <p:spPr>
          <a:xfrm>
            <a:off x="6075550" y="3478570"/>
            <a:ext cx="1587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</p:spTree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70" grpId="0"/>
      <p:bldP spid="71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082666" y="622730"/>
            <a:ext cx="274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CONTENTS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8" name="任意多边形 13"/>
          <p:cNvSpPr/>
          <p:nvPr/>
        </p:nvSpPr>
        <p:spPr>
          <a:xfrm>
            <a:off x="2705129" y="2032964"/>
            <a:ext cx="3375395" cy="234096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KSO_Shape"/>
          <p:cNvSpPr/>
          <p:nvPr/>
        </p:nvSpPr>
        <p:spPr bwMode="auto">
          <a:xfrm flipH="1">
            <a:off x="2220546" y="1553142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</a:endParaRPr>
          </a:p>
        </p:txBody>
      </p:sp>
      <p:sp>
        <p:nvSpPr>
          <p:cNvPr id="27" name="任意多边形 7"/>
          <p:cNvSpPr/>
          <p:nvPr/>
        </p:nvSpPr>
        <p:spPr>
          <a:xfrm flipH="1">
            <a:off x="3063476" y="2725845"/>
            <a:ext cx="3375394" cy="208074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6473398" y="2222211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48" name="任意多边形 13"/>
          <p:cNvSpPr/>
          <p:nvPr/>
        </p:nvSpPr>
        <p:spPr>
          <a:xfrm>
            <a:off x="2705129" y="3302258"/>
            <a:ext cx="3375395" cy="234096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9" name="KSO_Shape"/>
          <p:cNvSpPr/>
          <p:nvPr/>
        </p:nvSpPr>
        <p:spPr bwMode="auto">
          <a:xfrm flipH="1">
            <a:off x="2220546" y="2822436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</a:endParaRPr>
          </a:p>
        </p:txBody>
      </p:sp>
      <p:sp>
        <p:nvSpPr>
          <p:cNvPr id="46" name="任意多边形 7"/>
          <p:cNvSpPr/>
          <p:nvPr/>
        </p:nvSpPr>
        <p:spPr>
          <a:xfrm flipH="1">
            <a:off x="3063476" y="3995139"/>
            <a:ext cx="3375394" cy="208074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6473398" y="3491505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 rot="21335353">
            <a:off x="2902522" y="1801543"/>
            <a:ext cx="248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  <p:sp>
        <p:nvSpPr>
          <p:cNvPr id="52" name="文本框 51"/>
          <p:cNvSpPr txBox="1"/>
          <p:nvPr/>
        </p:nvSpPr>
        <p:spPr>
          <a:xfrm rot="264609">
            <a:off x="3708589" y="2457402"/>
            <a:ext cx="248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  <p:sp>
        <p:nvSpPr>
          <p:cNvPr id="53" name="文本框 52"/>
          <p:cNvSpPr txBox="1"/>
          <p:nvPr/>
        </p:nvSpPr>
        <p:spPr>
          <a:xfrm rot="21335353">
            <a:off x="2902522" y="3048023"/>
            <a:ext cx="248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  <p:sp>
        <p:nvSpPr>
          <p:cNvPr id="54" name="文本框 53"/>
          <p:cNvSpPr txBox="1"/>
          <p:nvPr/>
        </p:nvSpPr>
        <p:spPr>
          <a:xfrm rot="264609">
            <a:off x="3708589" y="3722544"/>
            <a:ext cx="248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</p:spTree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6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6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6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6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6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56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6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6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27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8" grpId="0" animBg="1"/>
      <p:bldP spid="30" grpId="0" animBg="1"/>
      <p:bldP spid="27" grpId="0" animBg="1"/>
      <p:bldP spid="31" grpId="0" animBg="1"/>
      <p:bldP spid="48" grpId="0" animBg="1"/>
      <p:bldP spid="49" grpId="0" animBg="1"/>
      <p:bldP spid="46" grpId="0" animBg="1"/>
      <p:bldP spid="47" grpId="0" animBg="1"/>
      <p:bldP spid="50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072356" y="2153535"/>
            <a:ext cx="273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04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472380">
            <a:off x="2151288" y="1664817"/>
            <a:ext cx="261770" cy="1632001"/>
            <a:chOff x="2472938" y="2056566"/>
            <a:chExt cx="230187" cy="1435100"/>
          </a:xfrm>
        </p:grpSpPr>
        <p:sp>
          <p:nvSpPr>
            <p:cNvPr id="7" name="Freeform 6"/>
            <p:cNvSpPr/>
            <p:nvPr/>
          </p:nvSpPr>
          <p:spPr bwMode="auto">
            <a:xfrm>
              <a:off x="2477700" y="2094666"/>
              <a:ext cx="225425" cy="1397000"/>
            </a:xfrm>
            <a:custGeom>
              <a:avLst/>
              <a:gdLst>
                <a:gd name="T0" fmla="*/ 0 w 53"/>
                <a:gd name="T1" fmla="*/ 1 h 327"/>
                <a:gd name="T2" fmla="*/ 23 w 53"/>
                <a:gd name="T3" fmla="*/ 124 h 327"/>
                <a:gd name="T4" fmla="*/ 45 w 53"/>
                <a:gd name="T5" fmla="*/ 326 h 327"/>
                <a:gd name="T6" fmla="*/ 52 w 53"/>
                <a:gd name="T7" fmla="*/ 326 h 327"/>
                <a:gd name="T8" fmla="*/ 31 w 53"/>
                <a:gd name="T9" fmla="*/ 126 h 327"/>
                <a:gd name="T10" fmla="*/ 7 w 53"/>
                <a:gd name="T11" fmla="*/ 1 h 327"/>
                <a:gd name="T12" fmla="*/ 0 w 53"/>
                <a:gd name="T13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7">
                  <a:moveTo>
                    <a:pt x="0" y="1"/>
                  </a:moveTo>
                  <a:cubicBezTo>
                    <a:pt x="9" y="42"/>
                    <a:pt x="16" y="83"/>
                    <a:pt x="23" y="124"/>
                  </a:cubicBezTo>
                  <a:cubicBezTo>
                    <a:pt x="35" y="190"/>
                    <a:pt x="47" y="258"/>
                    <a:pt x="45" y="326"/>
                  </a:cubicBezTo>
                  <a:cubicBezTo>
                    <a:pt x="45" y="327"/>
                    <a:pt x="52" y="327"/>
                    <a:pt x="52" y="326"/>
                  </a:cubicBezTo>
                  <a:cubicBezTo>
                    <a:pt x="53" y="259"/>
                    <a:pt x="42" y="192"/>
                    <a:pt x="31" y="126"/>
                  </a:cubicBezTo>
                  <a:cubicBezTo>
                    <a:pt x="24" y="84"/>
                    <a:pt x="16" y="43"/>
                    <a:pt x="7" y="1"/>
                  </a:cubicBezTo>
                  <a:cubicBezTo>
                    <a:pt x="6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472938" y="2056566"/>
              <a:ext cx="144463" cy="354013"/>
            </a:xfrm>
            <a:custGeom>
              <a:avLst/>
              <a:gdLst>
                <a:gd name="T0" fmla="*/ 9 w 34"/>
                <a:gd name="T1" fmla="*/ 82 h 83"/>
                <a:gd name="T2" fmla="*/ 7 w 34"/>
                <a:gd name="T3" fmla="*/ 4 h 83"/>
                <a:gd name="T4" fmla="*/ 0 w 34"/>
                <a:gd name="T5" fmla="*/ 2 h 83"/>
                <a:gd name="T6" fmla="*/ 9 w 34"/>
                <a:gd name="T7" fmla="*/ 30 h 83"/>
                <a:gd name="T8" fmla="*/ 27 w 34"/>
                <a:gd name="T9" fmla="*/ 69 h 83"/>
                <a:gd name="T10" fmla="*/ 33 w 34"/>
                <a:gd name="T11" fmla="*/ 70 h 83"/>
                <a:gd name="T12" fmla="*/ 15 w 34"/>
                <a:gd name="T13" fmla="*/ 32 h 83"/>
                <a:gd name="T14" fmla="*/ 7 w 34"/>
                <a:gd name="T15" fmla="*/ 4 h 83"/>
                <a:gd name="T16" fmla="*/ 0 w 34"/>
                <a:gd name="T17" fmla="*/ 2 h 83"/>
                <a:gd name="T18" fmla="*/ 3 w 34"/>
                <a:gd name="T19" fmla="*/ 80 h 83"/>
                <a:gd name="T20" fmla="*/ 9 w 34"/>
                <a:gd name="T21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83">
                  <a:moveTo>
                    <a:pt x="9" y="82"/>
                  </a:moveTo>
                  <a:cubicBezTo>
                    <a:pt x="11" y="56"/>
                    <a:pt x="10" y="30"/>
                    <a:pt x="7" y="4"/>
                  </a:cubicBezTo>
                  <a:cubicBezTo>
                    <a:pt x="5" y="3"/>
                    <a:pt x="2" y="3"/>
                    <a:pt x="0" y="2"/>
                  </a:cubicBezTo>
                  <a:cubicBezTo>
                    <a:pt x="3" y="12"/>
                    <a:pt x="5" y="21"/>
                    <a:pt x="9" y="30"/>
                  </a:cubicBezTo>
                  <a:cubicBezTo>
                    <a:pt x="13" y="43"/>
                    <a:pt x="18" y="59"/>
                    <a:pt x="27" y="69"/>
                  </a:cubicBezTo>
                  <a:cubicBezTo>
                    <a:pt x="28" y="70"/>
                    <a:pt x="34" y="71"/>
                    <a:pt x="33" y="70"/>
                  </a:cubicBezTo>
                  <a:cubicBezTo>
                    <a:pt x="24" y="60"/>
                    <a:pt x="19" y="45"/>
                    <a:pt x="15" y="32"/>
                  </a:cubicBezTo>
                  <a:cubicBezTo>
                    <a:pt x="12" y="23"/>
                    <a:pt x="9" y="13"/>
                    <a:pt x="7" y="4"/>
                  </a:cubicBezTo>
                  <a:cubicBezTo>
                    <a:pt x="6" y="2"/>
                    <a:pt x="0" y="0"/>
                    <a:pt x="0" y="2"/>
                  </a:cubicBezTo>
                  <a:cubicBezTo>
                    <a:pt x="3" y="28"/>
                    <a:pt x="5" y="54"/>
                    <a:pt x="3" y="80"/>
                  </a:cubicBezTo>
                  <a:cubicBezTo>
                    <a:pt x="2" y="82"/>
                    <a:pt x="9" y="83"/>
                    <a:pt x="9" y="8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58241" y="3107711"/>
            <a:ext cx="2540916" cy="384532"/>
            <a:chOff x="2258241" y="3107711"/>
            <a:chExt cx="2540916" cy="384532"/>
          </a:xfrm>
        </p:grpSpPr>
        <p:sp>
          <p:nvSpPr>
            <p:cNvPr id="6" name="Freeform 5"/>
            <p:cNvSpPr/>
            <p:nvPr/>
          </p:nvSpPr>
          <p:spPr bwMode="auto">
            <a:xfrm rot="472380">
              <a:off x="2258241" y="3107711"/>
              <a:ext cx="2498551" cy="384532"/>
            </a:xfrm>
            <a:custGeom>
              <a:avLst/>
              <a:gdLst>
                <a:gd name="T0" fmla="*/ 8 w 517"/>
                <a:gd name="T1" fmla="*/ 77 h 79"/>
                <a:gd name="T2" fmla="*/ 10 w 517"/>
                <a:gd name="T3" fmla="*/ 76 h 79"/>
                <a:gd name="T4" fmla="*/ 17 w 517"/>
                <a:gd name="T5" fmla="*/ 72 h 79"/>
                <a:gd name="T6" fmla="*/ 46 w 517"/>
                <a:gd name="T7" fmla="*/ 61 h 79"/>
                <a:gd name="T8" fmla="*/ 181 w 517"/>
                <a:gd name="T9" fmla="*/ 29 h 79"/>
                <a:gd name="T10" fmla="*/ 513 w 517"/>
                <a:gd name="T11" fmla="*/ 6 h 79"/>
                <a:gd name="T12" fmla="*/ 512 w 517"/>
                <a:gd name="T13" fmla="*/ 0 h 79"/>
                <a:gd name="T14" fmla="*/ 223 w 517"/>
                <a:gd name="T15" fmla="*/ 16 h 79"/>
                <a:gd name="T16" fmla="*/ 65 w 517"/>
                <a:gd name="T17" fmla="*/ 47 h 79"/>
                <a:gd name="T18" fmla="*/ 4 w 517"/>
                <a:gd name="T19" fmla="*/ 71 h 79"/>
                <a:gd name="T20" fmla="*/ 8 w 517"/>
                <a:gd name="T21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79">
                  <a:moveTo>
                    <a:pt x="8" y="77"/>
                  </a:moveTo>
                  <a:cubicBezTo>
                    <a:pt x="8" y="77"/>
                    <a:pt x="9" y="76"/>
                    <a:pt x="10" y="76"/>
                  </a:cubicBezTo>
                  <a:cubicBezTo>
                    <a:pt x="12" y="74"/>
                    <a:pt x="14" y="73"/>
                    <a:pt x="17" y="72"/>
                  </a:cubicBezTo>
                  <a:cubicBezTo>
                    <a:pt x="26" y="68"/>
                    <a:pt x="36" y="64"/>
                    <a:pt x="46" y="61"/>
                  </a:cubicBezTo>
                  <a:cubicBezTo>
                    <a:pt x="90" y="45"/>
                    <a:pt x="136" y="36"/>
                    <a:pt x="181" y="29"/>
                  </a:cubicBezTo>
                  <a:cubicBezTo>
                    <a:pt x="291" y="11"/>
                    <a:pt x="402" y="7"/>
                    <a:pt x="513" y="6"/>
                  </a:cubicBezTo>
                  <a:cubicBezTo>
                    <a:pt x="517" y="6"/>
                    <a:pt x="516" y="0"/>
                    <a:pt x="512" y="0"/>
                  </a:cubicBezTo>
                  <a:cubicBezTo>
                    <a:pt x="415" y="0"/>
                    <a:pt x="319" y="4"/>
                    <a:pt x="223" y="16"/>
                  </a:cubicBezTo>
                  <a:cubicBezTo>
                    <a:pt x="170" y="23"/>
                    <a:pt x="117" y="32"/>
                    <a:pt x="65" y="47"/>
                  </a:cubicBezTo>
                  <a:cubicBezTo>
                    <a:pt x="45" y="54"/>
                    <a:pt x="22" y="60"/>
                    <a:pt x="4" y="71"/>
                  </a:cubicBezTo>
                  <a:cubicBezTo>
                    <a:pt x="0" y="73"/>
                    <a:pt x="5" y="79"/>
                    <a:pt x="8" y="77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 rot="472380">
              <a:off x="4353245" y="3176359"/>
              <a:ext cx="445912" cy="223859"/>
            </a:xfrm>
            <a:custGeom>
              <a:avLst/>
              <a:gdLst>
                <a:gd name="T0" fmla="*/ 4 w 92"/>
                <a:gd name="T1" fmla="*/ 6 h 46"/>
                <a:gd name="T2" fmla="*/ 90 w 92"/>
                <a:gd name="T3" fmla="*/ 20 h 46"/>
                <a:gd name="T4" fmla="*/ 86 w 92"/>
                <a:gd name="T5" fmla="*/ 15 h 46"/>
                <a:gd name="T6" fmla="*/ 12 w 92"/>
                <a:gd name="T7" fmla="*/ 40 h 46"/>
                <a:gd name="T8" fmla="*/ 17 w 92"/>
                <a:gd name="T9" fmla="*/ 45 h 46"/>
                <a:gd name="T10" fmla="*/ 90 w 92"/>
                <a:gd name="T11" fmla="*/ 20 h 46"/>
                <a:gd name="T12" fmla="*/ 86 w 92"/>
                <a:gd name="T13" fmla="*/ 15 h 46"/>
                <a:gd name="T14" fmla="*/ 4 w 92"/>
                <a:gd name="T15" fmla="*/ 2 h 46"/>
                <a:gd name="T16" fmla="*/ 4 w 92"/>
                <a:gd name="T17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46">
                  <a:moveTo>
                    <a:pt x="4" y="6"/>
                  </a:moveTo>
                  <a:cubicBezTo>
                    <a:pt x="30" y="19"/>
                    <a:pt x="61" y="23"/>
                    <a:pt x="90" y="20"/>
                  </a:cubicBezTo>
                  <a:cubicBezTo>
                    <a:pt x="89" y="19"/>
                    <a:pt x="87" y="17"/>
                    <a:pt x="86" y="15"/>
                  </a:cubicBezTo>
                  <a:cubicBezTo>
                    <a:pt x="61" y="19"/>
                    <a:pt x="34" y="25"/>
                    <a:pt x="12" y="40"/>
                  </a:cubicBezTo>
                  <a:cubicBezTo>
                    <a:pt x="11" y="41"/>
                    <a:pt x="15" y="46"/>
                    <a:pt x="17" y="45"/>
                  </a:cubicBezTo>
                  <a:cubicBezTo>
                    <a:pt x="38" y="30"/>
                    <a:pt x="65" y="24"/>
                    <a:pt x="90" y="20"/>
                  </a:cubicBezTo>
                  <a:cubicBezTo>
                    <a:pt x="92" y="20"/>
                    <a:pt x="88" y="15"/>
                    <a:pt x="86" y="15"/>
                  </a:cubicBezTo>
                  <a:cubicBezTo>
                    <a:pt x="59" y="17"/>
                    <a:pt x="27" y="13"/>
                    <a:pt x="4" y="2"/>
                  </a:cubicBezTo>
                  <a:cubicBezTo>
                    <a:pt x="0" y="0"/>
                    <a:pt x="1" y="5"/>
                    <a:pt x="4" y="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rot="472380">
            <a:off x="2459206" y="1461610"/>
            <a:ext cx="1464107" cy="1832391"/>
            <a:chOff x="2723763" y="1769229"/>
            <a:chExt cx="1287462" cy="1611313"/>
          </a:xfrm>
        </p:grpSpPr>
        <p:sp>
          <p:nvSpPr>
            <p:cNvPr id="25" name="Freeform 9"/>
            <p:cNvSpPr/>
            <p:nvPr/>
          </p:nvSpPr>
          <p:spPr bwMode="auto">
            <a:xfrm>
              <a:off x="2723763" y="1769229"/>
              <a:ext cx="1279525" cy="1611313"/>
            </a:xfrm>
            <a:custGeom>
              <a:avLst/>
              <a:gdLst>
                <a:gd name="T0" fmla="*/ 296 w 301"/>
                <a:gd name="T1" fmla="*/ 11 h 377"/>
                <a:gd name="T2" fmla="*/ 284 w 301"/>
                <a:gd name="T3" fmla="*/ 36 h 377"/>
                <a:gd name="T4" fmla="*/ 250 w 301"/>
                <a:gd name="T5" fmla="*/ 104 h 377"/>
                <a:gd name="T6" fmla="*/ 123 w 301"/>
                <a:gd name="T7" fmla="*/ 276 h 377"/>
                <a:gd name="T8" fmla="*/ 11 w 301"/>
                <a:gd name="T9" fmla="*/ 347 h 377"/>
                <a:gd name="T10" fmla="*/ 4 w 301"/>
                <a:gd name="T11" fmla="*/ 361 h 377"/>
                <a:gd name="T12" fmla="*/ 1 w 301"/>
                <a:gd name="T13" fmla="*/ 377 h 377"/>
                <a:gd name="T14" fmla="*/ 165 w 301"/>
                <a:gd name="T15" fmla="*/ 249 h 377"/>
                <a:gd name="T16" fmla="*/ 269 w 301"/>
                <a:gd name="T17" fmla="*/ 82 h 377"/>
                <a:gd name="T18" fmla="*/ 295 w 301"/>
                <a:gd name="T19" fmla="*/ 28 h 377"/>
                <a:gd name="T20" fmla="*/ 301 w 301"/>
                <a:gd name="T21" fmla="*/ 7 h 377"/>
                <a:gd name="T22" fmla="*/ 296 w 301"/>
                <a:gd name="T23" fmla="*/ 1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377">
                  <a:moveTo>
                    <a:pt x="296" y="11"/>
                  </a:moveTo>
                  <a:cubicBezTo>
                    <a:pt x="291" y="22"/>
                    <a:pt x="289" y="27"/>
                    <a:pt x="284" y="36"/>
                  </a:cubicBezTo>
                  <a:cubicBezTo>
                    <a:pt x="274" y="59"/>
                    <a:pt x="262" y="82"/>
                    <a:pt x="250" y="104"/>
                  </a:cubicBezTo>
                  <a:cubicBezTo>
                    <a:pt x="215" y="166"/>
                    <a:pt x="174" y="226"/>
                    <a:pt x="123" y="276"/>
                  </a:cubicBezTo>
                  <a:cubicBezTo>
                    <a:pt x="91" y="307"/>
                    <a:pt x="54" y="334"/>
                    <a:pt x="11" y="347"/>
                  </a:cubicBezTo>
                  <a:cubicBezTo>
                    <a:pt x="7" y="348"/>
                    <a:pt x="5" y="358"/>
                    <a:pt x="4" y="361"/>
                  </a:cubicBezTo>
                  <a:cubicBezTo>
                    <a:pt x="4" y="362"/>
                    <a:pt x="0" y="377"/>
                    <a:pt x="1" y="377"/>
                  </a:cubicBezTo>
                  <a:cubicBezTo>
                    <a:pt x="69" y="357"/>
                    <a:pt x="122" y="303"/>
                    <a:pt x="165" y="249"/>
                  </a:cubicBezTo>
                  <a:cubicBezTo>
                    <a:pt x="206" y="198"/>
                    <a:pt x="240" y="141"/>
                    <a:pt x="269" y="82"/>
                  </a:cubicBezTo>
                  <a:cubicBezTo>
                    <a:pt x="278" y="64"/>
                    <a:pt x="287" y="46"/>
                    <a:pt x="295" y="28"/>
                  </a:cubicBezTo>
                  <a:cubicBezTo>
                    <a:pt x="297" y="21"/>
                    <a:pt x="300" y="14"/>
                    <a:pt x="301" y="7"/>
                  </a:cubicBezTo>
                  <a:cubicBezTo>
                    <a:pt x="301" y="0"/>
                    <a:pt x="296" y="10"/>
                    <a:pt x="296" y="1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3744525" y="1786691"/>
              <a:ext cx="266700" cy="381000"/>
            </a:xfrm>
            <a:custGeom>
              <a:avLst/>
              <a:gdLst>
                <a:gd name="T0" fmla="*/ 8 w 63"/>
                <a:gd name="T1" fmla="*/ 75 h 89"/>
                <a:gd name="T2" fmla="*/ 63 w 63"/>
                <a:gd name="T3" fmla="*/ 3 h 89"/>
                <a:gd name="T4" fmla="*/ 56 w 63"/>
                <a:gd name="T5" fmla="*/ 2 h 89"/>
                <a:gd name="T6" fmla="*/ 31 w 63"/>
                <a:gd name="T7" fmla="*/ 85 h 89"/>
                <a:gd name="T8" fmla="*/ 38 w 63"/>
                <a:gd name="T9" fmla="*/ 87 h 89"/>
                <a:gd name="T10" fmla="*/ 63 w 63"/>
                <a:gd name="T11" fmla="*/ 3 h 89"/>
                <a:gd name="T12" fmla="*/ 56 w 63"/>
                <a:gd name="T13" fmla="*/ 2 h 89"/>
                <a:gd name="T14" fmla="*/ 2 w 63"/>
                <a:gd name="T15" fmla="*/ 73 h 89"/>
                <a:gd name="T16" fmla="*/ 8 w 63"/>
                <a:gd name="T17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9">
                  <a:moveTo>
                    <a:pt x="8" y="75"/>
                  </a:moveTo>
                  <a:cubicBezTo>
                    <a:pt x="29" y="55"/>
                    <a:pt x="51" y="31"/>
                    <a:pt x="63" y="3"/>
                  </a:cubicBezTo>
                  <a:cubicBezTo>
                    <a:pt x="61" y="3"/>
                    <a:pt x="58" y="2"/>
                    <a:pt x="56" y="2"/>
                  </a:cubicBezTo>
                  <a:cubicBezTo>
                    <a:pt x="46" y="28"/>
                    <a:pt x="35" y="57"/>
                    <a:pt x="31" y="85"/>
                  </a:cubicBezTo>
                  <a:cubicBezTo>
                    <a:pt x="31" y="87"/>
                    <a:pt x="37" y="89"/>
                    <a:pt x="38" y="87"/>
                  </a:cubicBezTo>
                  <a:cubicBezTo>
                    <a:pt x="42" y="59"/>
                    <a:pt x="53" y="30"/>
                    <a:pt x="63" y="3"/>
                  </a:cubicBezTo>
                  <a:cubicBezTo>
                    <a:pt x="63" y="2"/>
                    <a:pt x="57" y="0"/>
                    <a:pt x="56" y="2"/>
                  </a:cubicBezTo>
                  <a:cubicBezTo>
                    <a:pt x="45" y="29"/>
                    <a:pt x="23" y="53"/>
                    <a:pt x="2" y="73"/>
                  </a:cubicBezTo>
                  <a:cubicBezTo>
                    <a:pt x="0" y="74"/>
                    <a:pt x="6" y="77"/>
                    <a:pt x="8" y="75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1"/>
          <p:cNvSpPr/>
          <p:nvPr/>
        </p:nvSpPr>
        <p:spPr bwMode="auto">
          <a:xfrm rot="472380">
            <a:off x="2576565" y="3116975"/>
            <a:ext cx="167895" cy="135399"/>
          </a:xfrm>
          <a:custGeom>
            <a:avLst/>
            <a:gdLst>
              <a:gd name="T0" fmla="*/ 9 w 35"/>
              <a:gd name="T1" fmla="*/ 24 h 28"/>
              <a:gd name="T2" fmla="*/ 7 w 35"/>
              <a:gd name="T3" fmla="*/ 10 h 28"/>
              <a:gd name="T4" fmla="*/ 6 w 35"/>
              <a:gd name="T5" fmla="*/ 12 h 28"/>
              <a:gd name="T6" fmla="*/ 34 w 35"/>
              <a:gd name="T7" fmla="*/ 8 h 28"/>
              <a:gd name="T8" fmla="*/ 28 w 35"/>
              <a:gd name="T9" fmla="*/ 3 h 28"/>
              <a:gd name="T10" fmla="*/ 27 w 35"/>
              <a:gd name="T11" fmla="*/ 14 h 28"/>
              <a:gd name="T12" fmla="*/ 35 w 35"/>
              <a:gd name="T13" fmla="*/ 17 h 28"/>
              <a:gd name="T14" fmla="*/ 35 w 35"/>
              <a:gd name="T15" fmla="*/ 6 h 28"/>
              <a:gd name="T16" fmla="*/ 30 w 35"/>
              <a:gd name="T17" fmla="*/ 1 h 28"/>
              <a:gd name="T18" fmla="*/ 2 w 35"/>
              <a:gd name="T19" fmla="*/ 4 h 28"/>
              <a:gd name="T20" fmla="*/ 0 w 35"/>
              <a:gd name="T21" fmla="*/ 6 h 28"/>
              <a:gd name="T22" fmla="*/ 2 w 35"/>
              <a:gd name="T23" fmla="*/ 20 h 28"/>
              <a:gd name="T24" fmla="*/ 9 w 35"/>
              <a:gd name="T25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28">
                <a:moveTo>
                  <a:pt x="9" y="24"/>
                </a:moveTo>
                <a:cubicBezTo>
                  <a:pt x="9" y="19"/>
                  <a:pt x="8" y="14"/>
                  <a:pt x="7" y="10"/>
                </a:cubicBezTo>
                <a:cubicBezTo>
                  <a:pt x="7" y="10"/>
                  <a:pt x="6" y="11"/>
                  <a:pt x="6" y="12"/>
                </a:cubicBezTo>
                <a:cubicBezTo>
                  <a:pt x="15" y="10"/>
                  <a:pt x="24" y="9"/>
                  <a:pt x="34" y="8"/>
                </a:cubicBezTo>
                <a:cubicBezTo>
                  <a:pt x="32" y="6"/>
                  <a:pt x="30" y="4"/>
                  <a:pt x="28" y="3"/>
                </a:cubicBezTo>
                <a:cubicBezTo>
                  <a:pt x="28" y="6"/>
                  <a:pt x="28" y="10"/>
                  <a:pt x="27" y="14"/>
                </a:cubicBezTo>
                <a:cubicBezTo>
                  <a:pt x="27" y="17"/>
                  <a:pt x="35" y="22"/>
                  <a:pt x="35" y="17"/>
                </a:cubicBezTo>
                <a:cubicBezTo>
                  <a:pt x="35" y="14"/>
                  <a:pt x="35" y="10"/>
                  <a:pt x="35" y="6"/>
                </a:cubicBezTo>
                <a:cubicBezTo>
                  <a:pt x="35" y="4"/>
                  <a:pt x="32" y="0"/>
                  <a:pt x="30" y="1"/>
                </a:cubicBezTo>
                <a:cubicBezTo>
                  <a:pt x="20" y="2"/>
                  <a:pt x="11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0" y="11"/>
                  <a:pt x="1" y="16"/>
                  <a:pt x="2" y="20"/>
                </a:cubicBezTo>
                <a:cubicBezTo>
                  <a:pt x="2" y="24"/>
                  <a:pt x="10" y="28"/>
                  <a:pt x="9" y="24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2"/>
          <p:cNvSpPr/>
          <p:nvPr/>
        </p:nvSpPr>
        <p:spPr bwMode="auto">
          <a:xfrm rot="472380">
            <a:off x="2801371" y="2968312"/>
            <a:ext cx="194974" cy="267186"/>
          </a:xfrm>
          <a:custGeom>
            <a:avLst/>
            <a:gdLst>
              <a:gd name="T0" fmla="*/ 12 w 40"/>
              <a:gd name="T1" fmla="*/ 46 h 55"/>
              <a:gd name="T2" fmla="*/ 8 w 40"/>
              <a:gd name="T3" fmla="*/ 11 h 55"/>
              <a:gd name="T4" fmla="*/ 4 w 40"/>
              <a:gd name="T5" fmla="*/ 17 h 55"/>
              <a:gd name="T6" fmla="*/ 30 w 40"/>
              <a:gd name="T7" fmla="*/ 7 h 55"/>
              <a:gd name="T8" fmla="*/ 27 w 40"/>
              <a:gd name="T9" fmla="*/ 6 h 55"/>
              <a:gd name="T10" fmla="*/ 32 w 40"/>
              <a:gd name="T11" fmla="*/ 45 h 55"/>
              <a:gd name="T12" fmla="*/ 39 w 40"/>
              <a:gd name="T13" fmla="*/ 40 h 55"/>
              <a:gd name="T14" fmla="*/ 34 w 40"/>
              <a:gd name="T15" fmla="*/ 2 h 55"/>
              <a:gd name="T16" fmla="*/ 31 w 40"/>
              <a:gd name="T17" fmla="*/ 1 h 55"/>
              <a:gd name="T18" fmla="*/ 5 w 40"/>
              <a:gd name="T19" fmla="*/ 11 h 55"/>
              <a:gd name="T20" fmla="*/ 1 w 40"/>
              <a:gd name="T21" fmla="*/ 16 h 55"/>
              <a:gd name="T22" fmla="*/ 5 w 40"/>
              <a:gd name="T23" fmla="*/ 51 h 55"/>
              <a:gd name="T24" fmla="*/ 12 w 40"/>
              <a:gd name="T25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55">
                <a:moveTo>
                  <a:pt x="12" y="46"/>
                </a:moveTo>
                <a:cubicBezTo>
                  <a:pt x="11" y="35"/>
                  <a:pt x="10" y="23"/>
                  <a:pt x="8" y="11"/>
                </a:cubicBezTo>
                <a:cubicBezTo>
                  <a:pt x="7" y="13"/>
                  <a:pt x="5" y="15"/>
                  <a:pt x="4" y="17"/>
                </a:cubicBezTo>
                <a:cubicBezTo>
                  <a:pt x="13" y="14"/>
                  <a:pt x="22" y="10"/>
                  <a:pt x="30" y="7"/>
                </a:cubicBezTo>
                <a:cubicBezTo>
                  <a:pt x="29" y="7"/>
                  <a:pt x="28" y="7"/>
                  <a:pt x="27" y="6"/>
                </a:cubicBezTo>
                <a:cubicBezTo>
                  <a:pt x="29" y="19"/>
                  <a:pt x="30" y="32"/>
                  <a:pt x="32" y="45"/>
                </a:cubicBezTo>
                <a:cubicBezTo>
                  <a:pt x="32" y="49"/>
                  <a:pt x="40" y="44"/>
                  <a:pt x="39" y="40"/>
                </a:cubicBezTo>
                <a:cubicBezTo>
                  <a:pt x="38" y="28"/>
                  <a:pt x="36" y="15"/>
                  <a:pt x="34" y="2"/>
                </a:cubicBezTo>
                <a:cubicBezTo>
                  <a:pt x="34" y="0"/>
                  <a:pt x="32" y="1"/>
                  <a:pt x="31" y="1"/>
                </a:cubicBezTo>
                <a:cubicBezTo>
                  <a:pt x="22" y="4"/>
                  <a:pt x="13" y="7"/>
                  <a:pt x="5" y="11"/>
                </a:cubicBezTo>
                <a:cubicBezTo>
                  <a:pt x="3" y="11"/>
                  <a:pt x="0" y="14"/>
                  <a:pt x="1" y="16"/>
                </a:cubicBezTo>
                <a:cubicBezTo>
                  <a:pt x="2" y="28"/>
                  <a:pt x="4" y="40"/>
                  <a:pt x="5" y="51"/>
                </a:cubicBezTo>
                <a:cubicBezTo>
                  <a:pt x="5" y="55"/>
                  <a:pt x="13" y="50"/>
                  <a:pt x="12" y="46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"/>
          <p:cNvSpPr/>
          <p:nvPr/>
        </p:nvSpPr>
        <p:spPr bwMode="auto">
          <a:xfrm rot="472380">
            <a:off x="3023506" y="2864723"/>
            <a:ext cx="225664" cy="321345"/>
          </a:xfrm>
          <a:custGeom>
            <a:avLst/>
            <a:gdLst>
              <a:gd name="T0" fmla="*/ 27 w 47"/>
              <a:gd name="T1" fmla="*/ 61 h 66"/>
              <a:gd name="T2" fmla="*/ 21 w 47"/>
              <a:gd name="T3" fmla="*/ 37 h 66"/>
              <a:gd name="T4" fmla="*/ 9 w 47"/>
              <a:gd name="T5" fmla="*/ 5 h 66"/>
              <a:gd name="T6" fmla="*/ 6 w 47"/>
              <a:gd name="T7" fmla="*/ 10 h 66"/>
              <a:gd name="T8" fmla="*/ 36 w 47"/>
              <a:gd name="T9" fmla="*/ 6 h 66"/>
              <a:gd name="T10" fmla="*/ 31 w 47"/>
              <a:gd name="T11" fmla="*/ 4 h 66"/>
              <a:gd name="T12" fmla="*/ 38 w 47"/>
              <a:gd name="T13" fmla="*/ 60 h 66"/>
              <a:gd name="T14" fmla="*/ 47 w 47"/>
              <a:gd name="T15" fmla="*/ 59 h 66"/>
              <a:gd name="T16" fmla="*/ 40 w 47"/>
              <a:gd name="T17" fmla="*/ 3 h 66"/>
              <a:gd name="T18" fmla="*/ 35 w 47"/>
              <a:gd name="T19" fmla="*/ 0 h 66"/>
              <a:gd name="T20" fmla="*/ 5 w 47"/>
              <a:gd name="T21" fmla="*/ 4 h 66"/>
              <a:gd name="T22" fmla="*/ 2 w 47"/>
              <a:gd name="T23" fmla="*/ 9 h 66"/>
              <a:gd name="T24" fmla="*/ 12 w 47"/>
              <a:gd name="T25" fmla="*/ 37 h 66"/>
              <a:gd name="T26" fmla="*/ 18 w 47"/>
              <a:gd name="T27" fmla="*/ 62 h 66"/>
              <a:gd name="T28" fmla="*/ 27 w 47"/>
              <a:gd name="T29" fmla="*/ 6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66">
                <a:moveTo>
                  <a:pt x="27" y="61"/>
                </a:moveTo>
                <a:cubicBezTo>
                  <a:pt x="25" y="53"/>
                  <a:pt x="23" y="45"/>
                  <a:pt x="21" y="37"/>
                </a:cubicBezTo>
                <a:cubicBezTo>
                  <a:pt x="18" y="27"/>
                  <a:pt x="16" y="14"/>
                  <a:pt x="9" y="5"/>
                </a:cubicBezTo>
                <a:cubicBezTo>
                  <a:pt x="8" y="7"/>
                  <a:pt x="7" y="8"/>
                  <a:pt x="6" y="10"/>
                </a:cubicBezTo>
                <a:cubicBezTo>
                  <a:pt x="16" y="9"/>
                  <a:pt x="26" y="8"/>
                  <a:pt x="36" y="6"/>
                </a:cubicBezTo>
                <a:cubicBezTo>
                  <a:pt x="34" y="5"/>
                  <a:pt x="33" y="4"/>
                  <a:pt x="31" y="4"/>
                </a:cubicBezTo>
                <a:cubicBezTo>
                  <a:pt x="33" y="22"/>
                  <a:pt x="36" y="41"/>
                  <a:pt x="38" y="60"/>
                </a:cubicBezTo>
                <a:cubicBezTo>
                  <a:pt x="38" y="64"/>
                  <a:pt x="47" y="63"/>
                  <a:pt x="47" y="59"/>
                </a:cubicBezTo>
                <a:cubicBezTo>
                  <a:pt x="45" y="40"/>
                  <a:pt x="42" y="22"/>
                  <a:pt x="40" y="3"/>
                </a:cubicBezTo>
                <a:cubicBezTo>
                  <a:pt x="40" y="1"/>
                  <a:pt x="37" y="0"/>
                  <a:pt x="35" y="0"/>
                </a:cubicBezTo>
                <a:cubicBezTo>
                  <a:pt x="25" y="1"/>
                  <a:pt x="15" y="3"/>
                  <a:pt x="5" y="4"/>
                </a:cubicBezTo>
                <a:cubicBezTo>
                  <a:pt x="3" y="4"/>
                  <a:pt x="0" y="6"/>
                  <a:pt x="2" y="9"/>
                </a:cubicBezTo>
                <a:cubicBezTo>
                  <a:pt x="8" y="16"/>
                  <a:pt x="10" y="28"/>
                  <a:pt x="12" y="37"/>
                </a:cubicBezTo>
                <a:cubicBezTo>
                  <a:pt x="14" y="45"/>
                  <a:pt x="16" y="54"/>
                  <a:pt x="18" y="62"/>
                </a:cubicBezTo>
                <a:cubicBezTo>
                  <a:pt x="19" y="66"/>
                  <a:pt x="28" y="65"/>
                  <a:pt x="27" y="61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4"/>
          <p:cNvSpPr/>
          <p:nvPr/>
        </p:nvSpPr>
        <p:spPr bwMode="auto">
          <a:xfrm rot="472380">
            <a:off x="3262895" y="2627228"/>
            <a:ext cx="274407" cy="579505"/>
          </a:xfrm>
          <a:custGeom>
            <a:avLst/>
            <a:gdLst>
              <a:gd name="T0" fmla="*/ 29 w 57"/>
              <a:gd name="T1" fmla="*/ 113 h 119"/>
              <a:gd name="T2" fmla="*/ 26 w 57"/>
              <a:gd name="T3" fmla="*/ 69 h 119"/>
              <a:gd name="T4" fmla="*/ 7 w 57"/>
              <a:gd name="T5" fmla="*/ 6 h 119"/>
              <a:gd name="T6" fmla="*/ 6 w 57"/>
              <a:gd name="T7" fmla="*/ 13 h 119"/>
              <a:gd name="T8" fmla="*/ 38 w 57"/>
              <a:gd name="T9" fmla="*/ 9 h 119"/>
              <a:gd name="T10" fmla="*/ 33 w 57"/>
              <a:gd name="T11" fmla="*/ 4 h 119"/>
              <a:gd name="T12" fmla="*/ 37 w 57"/>
              <a:gd name="T13" fmla="*/ 48 h 119"/>
              <a:gd name="T14" fmla="*/ 48 w 57"/>
              <a:gd name="T15" fmla="*/ 111 h 119"/>
              <a:gd name="T16" fmla="*/ 56 w 57"/>
              <a:gd name="T17" fmla="*/ 110 h 119"/>
              <a:gd name="T18" fmla="*/ 45 w 57"/>
              <a:gd name="T19" fmla="*/ 47 h 119"/>
              <a:gd name="T20" fmla="*/ 41 w 57"/>
              <a:gd name="T21" fmla="*/ 6 h 119"/>
              <a:gd name="T22" fmla="*/ 36 w 57"/>
              <a:gd name="T23" fmla="*/ 1 h 119"/>
              <a:gd name="T24" fmla="*/ 3 w 57"/>
              <a:gd name="T25" fmla="*/ 5 h 119"/>
              <a:gd name="T26" fmla="*/ 2 w 57"/>
              <a:gd name="T27" fmla="*/ 11 h 119"/>
              <a:gd name="T28" fmla="*/ 18 w 57"/>
              <a:gd name="T29" fmla="*/ 71 h 119"/>
              <a:gd name="T30" fmla="*/ 21 w 57"/>
              <a:gd name="T31" fmla="*/ 112 h 119"/>
              <a:gd name="T32" fmla="*/ 29 w 57"/>
              <a:gd name="T33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" h="119">
                <a:moveTo>
                  <a:pt x="29" y="113"/>
                </a:moveTo>
                <a:cubicBezTo>
                  <a:pt x="29" y="98"/>
                  <a:pt x="28" y="84"/>
                  <a:pt x="26" y="69"/>
                </a:cubicBezTo>
                <a:cubicBezTo>
                  <a:pt x="23" y="48"/>
                  <a:pt x="20" y="24"/>
                  <a:pt x="7" y="6"/>
                </a:cubicBezTo>
                <a:cubicBezTo>
                  <a:pt x="7" y="9"/>
                  <a:pt x="6" y="11"/>
                  <a:pt x="6" y="13"/>
                </a:cubicBezTo>
                <a:cubicBezTo>
                  <a:pt x="16" y="12"/>
                  <a:pt x="27" y="10"/>
                  <a:pt x="38" y="9"/>
                </a:cubicBezTo>
                <a:cubicBezTo>
                  <a:pt x="36" y="7"/>
                  <a:pt x="35" y="6"/>
                  <a:pt x="33" y="4"/>
                </a:cubicBezTo>
                <a:cubicBezTo>
                  <a:pt x="34" y="19"/>
                  <a:pt x="35" y="33"/>
                  <a:pt x="37" y="48"/>
                </a:cubicBezTo>
                <a:cubicBezTo>
                  <a:pt x="39" y="69"/>
                  <a:pt x="42" y="90"/>
                  <a:pt x="48" y="111"/>
                </a:cubicBezTo>
                <a:cubicBezTo>
                  <a:pt x="49" y="115"/>
                  <a:pt x="57" y="116"/>
                  <a:pt x="56" y="110"/>
                </a:cubicBezTo>
                <a:cubicBezTo>
                  <a:pt x="49" y="90"/>
                  <a:pt x="47" y="68"/>
                  <a:pt x="45" y="47"/>
                </a:cubicBezTo>
                <a:cubicBezTo>
                  <a:pt x="43" y="33"/>
                  <a:pt x="42" y="19"/>
                  <a:pt x="41" y="6"/>
                </a:cubicBezTo>
                <a:cubicBezTo>
                  <a:pt x="41" y="3"/>
                  <a:pt x="38" y="0"/>
                  <a:pt x="36" y="1"/>
                </a:cubicBezTo>
                <a:cubicBezTo>
                  <a:pt x="25" y="2"/>
                  <a:pt x="14" y="3"/>
                  <a:pt x="3" y="5"/>
                </a:cubicBezTo>
                <a:cubicBezTo>
                  <a:pt x="0" y="5"/>
                  <a:pt x="0" y="9"/>
                  <a:pt x="2" y="11"/>
                </a:cubicBezTo>
                <a:cubicBezTo>
                  <a:pt x="14" y="27"/>
                  <a:pt x="16" y="52"/>
                  <a:pt x="18" y="71"/>
                </a:cubicBezTo>
                <a:cubicBezTo>
                  <a:pt x="20" y="85"/>
                  <a:pt x="21" y="98"/>
                  <a:pt x="21" y="112"/>
                </a:cubicBezTo>
                <a:cubicBezTo>
                  <a:pt x="21" y="116"/>
                  <a:pt x="30" y="119"/>
                  <a:pt x="29" y="113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5"/>
          <p:cNvSpPr/>
          <p:nvPr/>
        </p:nvSpPr>
        <p:spPr bwMode="auto">
          <a:xfrm rot="472380">
            <a:off x="3492738" y="2343878"/>
            <a:ext cx="362868" cy="859328"/>
          </a:xfrm>
          <a:custGeom>
            <a:avLst/>
            <a:gdLst>
              <a:gd name="T0" fmla="*/ 42 w 75"/>
              <a:gd name="T1" fmla="*/ 175 h 177"/>
              <a:gd name="T2" fmla="*/ 35 w 75"/>
              <a:gd name="T3" fmla="*/ 98 h 177"/>
              <a:gd name="T4" fmla="*/ 26 w 75"/>
              <a:gd name="T5" fmla="*/ 42 h 177"/>
              <a:gd name="T6" fmla="*/ 10 w 75"/>
              <a:gd name="T7" fmla="*/ 6 h 177"/>
              <a:gd name="T8" fmla="*/ 7 w 75"/>
              <a:gd name="T9" fmla="*/ 8 h 177"/>
              <a:gd name="T10" fmla="*/ 43 w 75"/>
              <a:gd name="T11" fmla="*/ 3 h 177"/>
              <a:gd name="T12" fmla="*/ 38 w 75"/>
              <a:gd name="T13" fmla="*/ 2 h 177"/>
              <a:gd name="T14" fmla="*/ 65 w 75"/>
              <a:gd name="T15" fmla="*/ 172 h 177"/>
              <a:gd name="T16" fmla="*/ 74 w 75"/>
              <a:gd name="T17" fmla="*/ 172 h 177"/>
              <a:gd name="T18" fmla="*/ 47 w 75"/>
              <a:gd name="T19" fmla="*/ 2 h 177"/>
              <a:gd name="T20" fmla="*/ 41 w 75"/>
              <a:gd name="T21" fmla="*/ 0 h 177"/>
              <a:gd name="T22" fmla="*/ 5 w 75"/>
              <a:gd name="T23" fmla="*/ 4 h 177"/>
              <a:gd name="T24" fmla="*/ 2 w 75"/>
              <a:gd name="T25" fmla="*/ 6 h 177"/>
              <a:gd name="T26" fmla="*/ 17 w 75"/>
              <a:gd name="T27" fmla="*/ 44 h 177"/>
              <a:gd name="T28" fmla="*/ 27 w 75"/>
              <a:gd name="T29" fmla="*/ 100 h 177"/>
              <a:gd name="T30" fmla="*/ 33 w 75"/>
              <a:gd name="T31" fmla="*/ 174 h 177"/>
              <a:gd name="T32" fmla="*/ 42 w 75"/>
              <a:gd name="T33" fmla="*/ 17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177">
                <a:moveTo>
                  <a:pt x="42" y="175"/>
                </a:moveTo>
                <a:cubicBezTo>
                  <a:pt x="41" y="149"/>
                  <a:pt x="39" y="124"/>
                  <a:pt x="35" y="98"/>
                </a:cubicBezTo>
                <a:cubicBezTo>
                  <a:pt x="33" y="79"/>
                  <a:pt x="30" y="60"/>
                  <a:pt x="26" y="42"/>
                </a:cubicBezTo>
                <a:cubicBezTo>
                  <a:pt x="23" y="30"/>
                  <a:pt x="19" y="15"/>
                  <a:pt x="10" y="6"/>
                </a:cubicBezTo>
                <a:cubicBezTo>
                  <a:pt x="9" y="6"/>
                  <a:pt x="8" y="7"/>
                  <a:pt x="7" y="8"/>
                </a:cubicBezTo>
                <a:cubicBezTo>
                  <a:pt x="19" y="6"/>
                  <a:pt x="31" y="5"/>
                  <a:pt x="43" y="3"/>
                </a:cubicBezTo>
                <a:cubicBezTo>
                  <a:pt x="42" y="3"/>
                  <a:pt x="40" y="2"/>
                  <a:pt x="38" y="2"/>
                </a:cubicBezTo>
                <a:cubicBezTo>
                  <a:pt x="40" y="58"/>
                  <a:pt x="46" y="118"/>
                  <a:pt x="65" y="172"/>
                </a:cubicBezTo>
                <a:cubicBezTo>
                  <a:pt x="66" y="175"/>
                  <a:pt x="75" y="174"/>
                  <a:pt x="74" y="172"/>
                </a:cubicBezTo>
                <a:cubicBezTo>
                  <a:pt x="55" y="118"/>
                  <a:pt x="49" y="59"/>
                  <a:pt x="47" y="2"/>
                </a:cubicBezTo>
                <a:cubicBezTo>
                  <a:pt x="47" y="0"/>
                  <a:pt x="42" y="0"/>
                  <a:pt x="41" y="0"/>
                </a:cubicBezTo>
                <a:cubicBezTo>
                  <a:pt x="29" y="1"/>
                  <a:pt x="17" y="3"/>
                  <a:pt x="5" y="4"/>
                </a:cubicBezTo>
                <a:cubicBezTo>
                  <a:pt x="4" y="5"/>
                  <a:pt x="0" y="5"/>
                  <a:pt x="2" y="6"/>
                </a:cubicBezTo>
                <a:cubicBezTo>
                  <a:pt x="11" y="16"/>
                  <a:pt x="14" y="31"/>
                  <a:pt x="17" y="44"/>
                </a:cubicBezTo>
                <a:cubicBezTo>
                  <a:pt x="21" y="62"/>
                  <a:pt x="24" y="81"/>
                  <a:pt x="27" y="100"/>
                </a:cubicBezTo>
                <a:cubicBezTo>
                  <a:pt x="30" y="125"/>
                  <a:pt x="32" y="150"/>
                  <a:pt x="33" y="174"/>
                </a:cubicBezTo>
                <a:cubicBezTo>
                  <a:pt x="33" y="177"/>
                  <a:pt x="42" y="177"/>
                  <a:pt x="42" y="175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TextBox 12"/>
          <p:cNvSpPr txBox="1"/>
          <p:nvPr/>
        </p:nvSpPr>
        <p:spPr>
          <a:xfrm>
            <a:off x="4890172" y="2271916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9" name="TextBox 14"/>
          <p:cNvSpPr txBox="1"/>
          <p:nvPr/>
        </p:nvSpPr>
        <p:spPr>
          <a:xfrm>
            <a:off x="4890171" y="1785924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</a:t>
            </a:r>
          </a:p>
        </p:txBody>
      </p:sp>
      <p:sp>
        <p:nvSpPr>
          <p:cNvPr id="40" name="TextBox 12"/>
          <p:cNvSpPr txBox="1"/>
          <p:nvPr/>
        </p:nvSpPr>
        <p:spPr>
          <a:xfrm>
            <a:off x="4890171" y="2934892"/>
            <a:ext cx="259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1" name="任意多边形: 形状 40"/>
          <p:cNvSpPr/>
          <p:nvPr/>
        </p:nvSpPr>
        <p:spPr>
          <a:xfrm>
            <a:off x="4913575" y="2114585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49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49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49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94178" y="1828920"/>
            <a:ext cx="1369542" cy="1220424"/>
            <a:chOff x="2094178" y="1828920"/>
            <a:chExt cx="1369542" cy="1220424"/>
          </a:xfrm>
        </p:grpSpPr>
        <p:pic>
          <p:nvPicPr>
            <p:cNvPr id="25" name="图片 24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>
              <a:fillRect/>
            </a:stretch>
          </p:blipFill>
          <p:spPr>
            <a:xfrm>
              <a:off x="2094178" y="1828920"/>
              <a:ext cx="1369542" cy="1220424"/>
            </a:xfrm>
            <a:prstGeom prst="rect">
              <a:avLst/>
            </a:prstGeom>
          </p:spPr>
        </p:pic>
        <p:sp>
          <p:nvSpPr>
            <p:cNvPr id="28" name="TextBox 12"/>
            <p:cNvSpPr txBox="1"/>
            <p:nvPr/>
          </p:nvSpPr>
          <p:spPr>
            <a:xfrm>
              <a:off x="2448738" y="1988093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94614" y="1828920"/>
            <a:ext cx="1369542" cy="1220424"/>
            <a:chOff x="3894614" y="1828920"/>
            <a:chExt cx="1369542" cy="1220424"/>
          </a:xfrm>
        </p:grpSpPr>
        <p:pic>
          <p:nvPicPr>
            <p:cNvPr id="26" name="图片 25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>
              <a:fillRect/>
            </a:stretch>
          </p:blipFill>
          <p:spPr>
            <a:xfrm>
              <a:off x="3894614" y="1828920"/>
              <a:ext cx="1369542" cy="1220424"/>
            </a:xfrm>
            <a:prstGeom prst="rect">
              <a:avLst/>
            </a:prstGeom>
          </p:spPr>
        </p:pic>
        <p:sp>
          <p:nvSpPr>
            <p:cNvPr id="29" name="TextBox 12"/>
            <p:cNvSpPr txBox="1"/>
            <p:nvPr/>
          </p:nvSpPr>
          <p:spPr>
            <a:xfrm>
              <a:off x="4214706" y="20026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5050" y="1828920"/>
            <a:ext cx="1369542" cy="1220424"/>
            <a:chOff x="5695050" y="1828920"/>
            <a:chExt cx="1369542" cy="1220424"/>
          </a:xfrm>
        </p:grpSpPr>
        <p:pic>
          <p:nvPicPr>
            <p:cNvPr id="27" name="图片 26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>
              <a:fillRect/>
            </a:stretch>
          </p:blipFill>
          <p:spPr>
            <a:xfrm>
              <a:off x="5695050" y="1828920"/>
              <a:ext cx="1369542" cy="1220424"/>
            </a:xfrm>
            <a:prstGeom prst="rect">
              <a:avLst/>
            </a:prstGeom>
          </p:spPr>
        </p:pic>
        <p:sp>
          <p:nvSpPr>
            <p:cNvPr id="30" name="TextBox 12"/>
            <p:cNvSpPr txBox="1"/>
            <p:nvPr/>
          </p:nvSpPr>
          <p:spPr>
            <a:xfrm>
              <a:off x="6021219" y="2002607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2066082" y="3276274"/>
            <a:ext cx="1481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1736702" y="2921068"/>
            <a:ext cx="183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33" name="任意多边形: 形状 32"/>
          <p:cNvSpPr/>
          <p:nvPr/>
        </p:nvSpPr>
        <p:spPr>
          <a:xfrm>
            <a:off x="2111111" y="3244655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796289" y="3292283"/>
            <a:ext cx="155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5" name="TextBox 14"/>
          <p:cNvSpPr txBox="1"/>
          <p:nvPr/>
        </p:nvSpPr>
        <p:spPr>
          <a:xfrm>
            <a:off x="3601255" y="2911442"/>
            <a:ext cx="175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36" name="任意多边形: 形状 35"/>
          <p:cNvSpPr/>
          <p:nvPr/>
        </p:nvSpPr>
        <p:spPr>
          <a:xfrm>
            <a:off x="3848100" y="3260664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869811" y="3292283"/>
            <a:ext cx="13919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8" name="TextBox 14"/>
          <p:cNvSpPr txBox="1"/>
          <p:nvPr/>
        </p:nvSpPr>
        <p:spPr>
          <a:xfrm>
            <a:off x="5699467" y="2957780"/>
            <a:ext cx="175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5798621" y="3260664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1" animBg="1"/>
      <p:bldP spid="34" grpId="0"/>
      <p:bldP spid="35" grpId="0"/>
      <p:bldP spid="36" grpId="0" animBg="1"/>
      <p:bldP spid="37" grpId="0"/>
      <p:bldP spid="38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797" name="MH_SubTitle_2"/>
          <p:cNvSpPr>
            <a:spLocks noEditPoints="1"/>
          </p:cNvSpPr>
          <p:nvPr/>
        </p:nvSpPr>
        <p:spPr bwMode="auto">
          <a:xfrm>
            <a:off x="5008417" y="2277242"/>
            <a:ext cx="716756" cy="720329"/>
          </a:xfrm>
          <a:custGeom>
            <a:avLst/>
            <a:gdLst>
              <a:gd name="T0" fmla="*/ 792603 w 252"/>
              <a:gd name="T1" fmla="*/ 808590 h 253"/>
              <a:gd name="T2" fmla="*/ 53093 w 252"/>
              <a:gd name="T3" fmla="*/ 459340 h 253"/>
              <a:gd name="T4" fmla="*/ 876035 w 252"/>
              <a:gd name="T5" fmla="*/ 584614 h 253"/>
              <a:gd name="T6" fmla="*/ 94809 w 252"/>
              <a:gd name="T7" fmla="*/ 258141 h 253"/>
              <a:gd name="T8" fmla="*/ 731926 w 252"/>
              <a:gd name="T9" fmla="*/ 159440 h 253"/>
              <a:gd name="T10" fmla="*/ 451291 w 252"/>
              <a:gd name="T11" fmla="*/ 812386 h 253"/>
              <a:gd name="T12" fmla="*/ 94809 w 252"/>
              <a:gd name="T13" fmla="*/ 334065 h 253"/>
              <a:gd name="T14" fmla="*/ 451291 w 252"/>
              <a:gd name="T15" fmla="*/ 782017 h 253"/>
              <a:gd name="T16" fmla="*/ 128940 w 252"/>
              <a:gd name="T17" fmla="*/ 326473 h 253"/>
              <a:gd name="T18" fmla="*/ 424744 w 252"/>
              <a:gd name="T19" fmla="*/ 136663 h 253"/>
              <a:gd name="T20" fmla="*/ 739510 w 252"/>
              <a:gd name="T21" fmla="*/ 622576 h 253"/>
              <a:gd name="T22" fmla="*/ 436122 w 252"/>
              <a:gd name="T23" fmla="*/ 277122 h 253"/>
              <a:gd name="T24" fmla="*/ 523346 w 252"/>
              <a:gd name="T25" fmla="*/ 561837 h 253"/>
              <a:gd name="T26" fmla="*/ 659871 w 252"/>
              <a:gd name="T27" fmla="*/ 455544 h 253"/>
              <a:gd name="T28" fmla="*/ 652286 w 252"/>
              <a:gd name="T29" fmla="*/ 368231 h 253"/>
              <a:gd name="T30" fmla="*/ 697794 w 252"/>
              <a:gd name="T31" fmla="*/ 368231 h 253"/>
              <a:gd name="T32" fmla="*/ 371651 w 252"/>
              <a:gd name="T33" fmla="*/ 497302 h 253"/>
              <a:gd name="T34" fmla="*/ 568854 w 252"/>
              <a:gd name="T35" fmla="*/ 607392 h 253"/>
              <a:gd name="T36" fmla="*/ 731926 w 252"/>
              <a:gd name="T37" fmla="*/ 402397 h 253"/>
              <a:gd name="T38" fmla="*/ 618155 w 252"/>
              <a:gd name="T39" fmla="*/ 311288 h 253"/>
              <a:gd name="T40" fmla="*/ 208580 w 252"/>
              <a:gd name="T41" fmla="*/ 463136 h 253"/>
              <a:gd name="T42" fmla="*/ 208580 w 252"/>
              <a:gd name="T43" fmla="*/ 315084 h 253"/>
              <a:gd name="T44" fmla="*/ 326143 w 252"/>
              <a:gd name="T45" fmla="*/ 250549 h 253"/>
              <a:gd name="T46" fmla="*/ 250296 w 252"/>
              <a:gd name="T47" fmla="*/ 425174 h 253"/>
              <a:gd name="T48" fmla="*/ 352690 w 252"/>
              <a:gd name="T49" fmla="*/ 341658 h 253"/>
              <a:gd name="T50" fmla="*/ 170656 w 252"/>
              <a:gd name="T51" fmla="*/ 383416 h 253"/>
              <a:gd name="T52" fmla="*/ 223749 w 252"/>
              <a:gd name="T53" fmla="*/ 349250 h 253"/>
              <a:gd name="T54" fmla="*/ 292012 w 252"/>
              <a:gd name="T55" fmla="*/ 474525 h 253"/>
              <a:gd name="T56" fmla="*/ 447499 w 252"/>
              <a:gd name="T57" fmla="*/ 603595 h 253"/>
              <a:gd name="T58" fmla="*/ 602985 w 252"/>
              <a:gd name="T59" fmla="*/ 656742 h 253"/>
              <a:gd name="T60" fmla="*/ 758472 w 252"/>
              <a:gd name="T61" fmla="*/ 356843 h 253"/>
              <a:gd name="T62" fmla="*/ 538515 w 252"/>
              <a:gd name="T63" fmla="*/ 186014 h 253"/>
              <a:gd name="T64" fmla="*/ 394406 w 252"/>
              <a:gd name="T65" fmla="*/ 136663 h 253"/>
              <a:gd name="T66" fmla="*/ 140317 w 252"/>
              <a:gd name="T67" fmla="*/ 421378 h 253"/>
              <a:gd name="T68" fmla="*/ 185826 w 252"/>
              <a:gd name="T69" fmla="*/ 614984 h 253"/>
              <a:gd name="T70" fmla="*/ 303389 w 252"/>
              <a:gd name="T71" fmla="*/ 531468 h 253"/>
              <a:gd name="T72" fmla="*/ 390613 w 252"/>
              <a:gd name="T73" fmla="*/ 744055 h 253"/>
              <a:gd name="T74" fmla="*/ 599193 w 252"/>
              <a:gd name="T75" fmla="*/ 698500 h 253"/>
              <a:gd name="T76" fmla="*/ 822942 w 252"/>
              <a:gd name="T77" fmla="*/ 599799 h 253"/>
              <a:gd name="T78" fmla="*/ 769849 w 252"/>
              <a:gd name="T79" fmla="*/ 235364 h 253"/>
              <a:gd name="T80" fmla="*/ 542308 w 252"/>
              <a:gd name="T81" fmla="*/ 56943 h 253"/>
              <a:gd name="T82" fmla="*/ 390613 w 252"/>
              <a:gd name="T83" fmla="*/ 121478 h 253"/>
              <a:gd name="T84" fmla="*/ 113771 w 252"/>
              <a:gd name="T85" fmla="*/ 356843 h 253"/>
              <a:gd name="T86" fmla="*/ 254088 w 252"/>
              <a:gd name="T87" fmla="*/ 763036 h 253"/>
              <a:gd name="T88" fmla="*/ 348897 w 252"/>
              <a:gd name="T89" fmla="*/ 694704 h 253"/>
              <a:gd name="T90" fmla="*/ 474045 w 252"/>
              <a:gd name="T91" fmla="*/ 854144 h 253"/>
              <a:gd name="T92" fmla="*/ 694002 w 252"/>
              <a:gd name="T93" fmla="*/ 755443 h 253"/>
              <a:gd name="T94" fmla="*/ 826735 w 252"/>
              <a:gd name="T95" fmla="*/ 292307 h 253"/>
              <a:gd name="T96" fmla="*/ 606778 w 252"/>
              <a:gd name="T97" fmla="*/ 30370 h 253"/>
              <a:gd name="T98" fmla="*/ 155487 w 252"/>
              <a:gd name="T99" fmla="*/ 144256 h 253"/>
              <a:gd name="T100" fmla="*/ 109978 w 252"/>
              <a:gd name="T101" fmla="*/ 561837 h 253"/>
              <a:gd name="T102" fmla="*/ 265465 w 252"/>
              <a:gd name="T103" fmla="*/ 865533 h 253"/>
              <a:gd name="T104" fmla="*/ 360274 w 252"/>
              <a:gd name="T105" fmla="*/ 838960 h 253"/>
              <a:gd name="T106" fmla="*/ 557477 w 252"/>
              <a:gd name="T107" fmla="*/ 869329 h 253"/>
              <a:gd name="T108" fmla="*/ 857074 w 252"/>
              <a:gd name="T109" fmla="*/ 573226 h 253"/>
              <a:gd name="T110" fmla="*/ 853281 w 252"/>
              <a:gd name="T111" fmla="*/ 250549 h 253"/>
              <a:gd name="T112" fmla="*/ 701587 w 252"/>
              <a:gd name="T113" fmla="*/ 98701 h 253"/>
              <a:gd name="T114" fmla="*/ 68263 w 252"/>
              <a:gd name="T115" fmla="*/ 360639 h 253"/>
              <a:gd name="T116" fmla="*/ 30339 w 252"/>
              <a:gd name="T117" fmla="*/ 440359 h 253"/>
              <a:gd name="T118" fmla="*/ 307181 w 252"/>
              <a:gd name="T119" fmla="*/ 854144 h 253"/>
              <a:gd name="T120" fmla="*/ 686417 w 252"/>
              <a:gd name="T121" fmla="*/ 869329 h 253"/>
              <a:gd name="T122" fmla="*/ 807773 w 252"/>
              <a:gd name="T123" fmla="*/ 148052 h 253"/>
              <a:gd name="T124" fmla="*/ 477838 w 252"/>
              <a:gd name="T125" fmla="*/ 94145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Add to</a:t>
            </a:r>
            <a:endParaRPr lang="en-US" altLang="zh-CN" sz="1350" b="1" dirty="0">
              <a:latin typeface="迷你简丫丫" panose="02010604000101010101" pitchFamily="2" charset="-122"/>
              <a:ea typeface="迷你简丫丫" panose="02010604000101010101" pitchFamily="2" charset="-122"/>
            </a:endParaRPr>
          </a:p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Text</a:t>
            </a:r>
          </a:p>
        </p:txBody>
      </p:sp>
      <p:sp>
        <p:nvSpPr>
          <p:cNvPr id="798" name="MH_SubTitle_1"/>
          <p:cNvSpPr>
            <a:spLocks noEditPoints="1"/>
          </p:cNvSpPr>
          <p:nvPr/>
        </p:nvSpPr>
        <p:spPr bwMode="auto">
          <a:xfrm>
            <a:off x="4074967" y="1343792"/>
            <a:ext cx="716756" cy="720329"/>
          </a:xfrm>
          <a:custGeom>
            <a:avLst/>
            <a:gdLst>
              <a:gd name="T0" fmla="*/ 792603 w 252"/>
              <a:gd name="T1" fmla="*/ 808590 h 253"/>
              <a:gd name="T2" fmla="*/ 53093 w 252"/>
              <a:gd name="T3" fmla="*/ 459340 h 253"/>
              <a:gd name="T4" fmla="*/ 876035 w 252"/>
              <a:gd name="T5" fmla="*/ 584614 h 253"/>
              <a:gd name="T6" fmla="*/ 94809 w 252"/>
              <a:gd name="T7" fmla="*/ 258141 h 253"/>
              <a:gd name="T8" fmla="*/ 731926 w 252"/>
              <a:gd name="T9" fmla="*/ 159440 h 253"/>
              <a:gd name="T10" fmla="*/ 451291 w 252"/>
              <a:gd name="T11" fmla="*/ 812386 h 253"/>
              <a:gd name="T12" fmla="*/ 94809 w 252"/>
              <a:gd name="T13" fmla="*/ 334065 h 253"/>
              <a:gd name="T14" fmla="*/ 451291 w 252"/>
              <a:gd name="T15" fmla="*/ 782017 h 253"/>
              <a:gd name="T16" fmla="*/ 128940 w 252"/>
              <a:gd name="T17" fmla="*/ 326473 h 253"/>
              <a:gd name="T18" fmla="*/ 424744 w 252"/>
              <a:gd name="T19" fmla="*/ 136663 h 253"/>
              <a:gd name="T20" fmla="*/ 739510 w 252"/>
              <a:gd name="T21" fmla="*/ 622576 h 253"/>
              <a:gd name="T22" fmla="*/ 436122 w 252"/>
              <a:gd name="T23" fmla="*/ 277122 h 253"/>
              <a:gd name="T24" fmla="*/ 523346 w 252"/>
              <a:gd name="T25" fmla="*/ 561837 h 253"/>
              <a:gd name="T26" fmla="*/ 659871 w 252"/>
              <a:gd name="T27" fmla="*/ 455544 h 253"/>
              <a:gd name="T28" fmla="*/ 652286 w 252"/>
              <a:gd name="T29" fmla="*/ 368231 h 253"/>
              <a:gd name="T30" fmla="*/ 697794 w 252"/>
              <a:gd name="T31" fmla="*/ 368231 h 253"/>
              <a:gd name="T32" fmla="*/ 371651 w 252"/>
              <a:gd name="T33" fmla="*/ 497302 h 253"/>
              <a:gd name="T34" fmla="*/ 568854 w 252"/>
              <a:gd name="T35" fmla="*/ 607392 h 253"/>
              <a:gd name="T36" fmla="*/ 731926 w 252"/>
              <a:gd name="T37" fmla="*/ 402397 h 253"/>
              <a:gd name="T38" fmla="*/ 618155 w 252"/>
              <a:gd name="T39" fmla="*/ 311288 h 253"/>
              <a:gd name="T40" fmla="*/ 208580 w 252"/>
              <a:gd name="T41" fmla="*/ 463136 h 253"/>
              <a:gd name="T42" fmla="*/ 208580 w 252"/>
              <a:gd name="T43" fmla="*/ 315084 h 253"/>
              <a:gd name="T44" fmla="*/ 326143 w 252"/>
              <a:gd name="T45" fmla="*/ 250549 h 253"/>
              <a:gd name="T46" fmla="*/ 250296 w 252"/>
              <a:gd name="T47" fmla="*/ 425174 h 253"/>
              <a:gd name="T48" fmla="*/ 352690 w 252"/>
              <a:gd name="T49" fmla="*/ 341658 h 253"/>
              <a:gd name="T50" fmla="*/ 170656 w 252"/>
              <a:gd name="T51" fmla="*/ 383416 h 253"/>
              <a:gd name="T52" fmla="*/ 223749 w 252"/>
              <a:gd name="T53" fmla="*/ 349250 h 253"/>
              <a:gd name="T54" fmla="*/ 292012 w 252"/>
              <a:gd name="T55" fmla="*/ 474525 h 253"/>
              <a:gd name="T56" fmla="*/ 447499 w 252"/>
              <a:gd name="T57" fmla="*/ 603595 h 253"/>
              <a:gd name="T58" fmla="*/ 602985 w 252"/>
              <a:gd name="T59" fmla="*/ 656742 h 253"/>
              <a:gd name="T60" fmla="*/ 758472 w 252"/>
              <a:gd name="T61" fmla="*/ 356843 h 253"/>
              <a:gd name="T62" fmla="*/ 538515 w 252"/>
              <a:gd name="T63" fmla="*/ 186014 h 253"/>
              <a:gd name="T64" fmla="*/ 394406 w 252"/>
              <a:gd name="T65" fmla="*/ 136663 h 253"/>
              <a:gd name="T66" fmla="*/ 140317 w 252"/>
              <a:gd name="T67" fmla="*/ 421378 h 253"/>
              <a:gd name="T68" fmla="*/ 185826 w 252"/>
              <a:gd name="T69" fmla="*/ 614984 h 253"/>
              <a:gd name="T70" fmla="*/ 303389 w 252"/>
              <a:gd name="T71" fmla="*/ 531468 h 253"/>
              <a:gd name="T72" fmla="*/ 390613 w 252"/>
              <a:gd name="T73" fmla="*/ 744055 h 253"/>
              <a:gd name="T74" fmla="*/ 599193 w 252"/>
              <a:gd name="T75" fmla="*/ 698500 h 253"/>
              <a:gd name="T76" fmla="*/ 822942 w 252"/>
              <a:gd name="T77" fmla="*/ 599799 h 253"/>
              <a:gd name="T78" fmla="*/ 769849 w 252"/>
              <a:gd name="T79" fmla="*/ 235364 h 253"/>
              <a:gd name="T80" fmla="*/ 542308 w 252"/>
              <a:gd name="T81" fmla="*/ 56943 h 253"/>
              <a:gd name="T82" fmla="*/ 390613 w 252"/>
              <a:gd name="T83" fmla="*/ 121478 h 253"/>
              <a:gd name="T84" fmla="*/ 113771 w 252"/>
              <a:gd name="T85" fmla="*/ 356843 h 253"/>
              <a:gd name="T86" fmla="*/ 254088 w 252"/>
              <a:gd name="T87" fmla="*/ 763036 h 253"/>
              <a:gd name="T88" fmla="*/ 348897 w 252"/>
              <a:gd name="T89" fmla="*/ 694704 h 253"/>
              <a:gd name="T90" fmla="*/ 474045 w 252"/>
              <a:gd name="T91" fmla="*/ 854144 h 253"/>
              <a:gd name="T92" fmla="*/ 694002 w 252"/>
              <a:gd name="T93" fmla="*/ 755443 h 253"/>
              <a:gd name="T94" fmla="*/ 826735 w 252"/>
              <a:gd name="T95" fmla="*/ 292307 h 253"/>
              <a:gd name="T96" fmla="*/ 606778 w 252"/>
              <a:gd name="T97" fmla="*/ 30370 h 253"/>
              <a:gd name="T98" fmla="*/ 155487 w 252"/>
              <a:gd name="T99" fmla="*/ 144256 h 253"/>
              <a:gd name="T100" fmla="*/ 109978 w 252"/>
              <a:gd name="T101" fmla="*/ 561837 h 253"/>
              <a:gd name="T102" fmla="*/ 265465 w 252"/>
              <a:gd name="T103" fmla="*/ 865533 h 253"/>
              <a:gd name="T104" fmla="*/ 360274 w 252"/>
              <a:gd name="T105" fmla="*/ 838960 h 253"/>
              <a:gd name="T106" fmla="*/ 557477 w 252"/>
              <a:gd name="T107" fmla="*/ 869329 h 253"/>
              <a:gd name="T108" fmla="*/ 857074 w 252"/>
              <a:gd name="T109" fmla="*/ 573226 h 253"/>
              <a:gd name="T110" fmla="*/ 853281 w 252"/>
              <a:gd name="T111" fmla="*/ 250549 h 253"/>
              <a:gd name="T112" fmla="*/ 701587 w 252"/>
              <a:gd name="T113" fmla="*/ 98701 h 253"/>
              <a:gd name="T114" fmla="*/ 68263 w 252"/>
              <a:gd name="T115" fmla="*/ 360639 h 253"/>
              <a:gd name="T116" fmla="*/ 30339 w 252"/>
              <a:gd name="T117" fmla="*/ 440359 h 253"/>
              <a:gd name="T118" fmla="*/ 307181 w 252"/>
              <a:gd name="T119" fmla="*/ 854144 h 253"/>
              <a:gd name="T120" fmla="*/ 686417 w 252"/>
              <a:gd name="T121" fmla="*/ 869329 h 253"/>
              <a:gd name="T122" fmla="*/ 807773 w 252"/>
              <a:gd name="T123" fmla="*/ 148052 h 253"/>
              <a:gd name="T124" fmla="*/ 477838 w 252"/>
              <a:gd name="T125" fmla="*/ 94145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Add to</a:t>
            </a:r>
            <a:endParaRPr lang="en-US" altLang="zh-CN" sz="1350" b="1" dirty="0">
              <a:latin typeface="迷你简丫丫" panose="02010604000101010101" pitchFamily="2" charset="-122"/>
              <a:ea typeface="迷你简丫丫" panose="02010604000101010101" pitchFamily="2" charset="-122"/>
            </a:endParaRPr>
          </a:p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Text</a:t>
            </a:r>
          </a:p>
        </p:txBody>
      </p:sp>
      <p:sp>
        <p:nvSpPr>
          <p:cNvPr id="799" name="MH_SubTitle_3"/>
          <p:cNvSpPr>
            <a:spLocks noEditPoints="1"/>
          </p:cNvSpPr>
          <p:nvPr/>
        </p:nvSpPr>
        <p:spPr bwMode="auto">
          <a:xfrm>
            <a:off x="4074967" y="3210692"/>
            <a:ext cx="716756" cy="720329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Add to</a:t>
            </a:r>
            <a:endParaRPr lang="en-US" altLang="zh-CN" sz="1350" b="1" dirty="0">
              <a:latin typeface="迷你简丫丫" panose="02010604000101010101" pitchFamily="2" charset="-122"/>
              <a:ea typeface="迷你简丫丫" panose="02010604000101010101" pitchFamily="2" charset="-122"/>
            </a:endParaRPr>
          </a:p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Text</a:t>
            </a:r>
          </a:p>
        </p:txBody>
      </p:sp>
      <p:sp>
        <p:nvSpPr>
          <p:cNvPr id="800" name="MH_SubTitle_4"/>
          <p:cNvSpPr>
            <a:spLocks noEditPoints="1"/>
          </p:cNvSpPr>
          <p:nvPr/>
        </p:nvSpPr>
        <p:spPr bwMode="auto">
          <a:xfrm>
            <a:off x="3141517" y="2277242"/>
            <a:ext cx="716756" cy="720329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Add to</a:t>
            </a:r>
            <a:endParaRPr lang="en-US" altLang="zh-CN" sz="1350" b="1" dirty="0">
              <a:latin typeface="迷你简丫丫" panose="02010604000101010101" pitchFamily="2" charset="-122"/>
              <a:ea typeface="迷你简丫丫" panose="02010604000101010101" pitchFamily="2" charset="-122"/>
            </a:endParaRPr>
          </a:p>
          <a:p>
            <a:pPr algn="ctr"/>
            <a:r>
              <a:rPr lang="zh-CN" altLang="en-US" sz="1350" b="1" dirty="0">
                <a:latin typeface="迷你简丫丫" panose="02010604000101010101" pitchFamily="2" charset="-122"/>
                <a:ea typeface="迷你简丫丫" panose="02010604000101010101" pitchFamily="2" charset="-122"/>
              </a:rPr>
              <a:t>Text</a:t>
            </a:r>
          </a:p>
        </p:txBody>
      </p:sp>
      <p:sp>
        <p:nvSpPr>
          <p:cNvPr id="801" name="MH_Other_1"/>
          <p:cNvSpPr>
            <a:spLocks noEditPoints="1"/>
          </p:cNvSpPr>
          <p:nvPr/>
        </p:nvSpPr>
        <p:spPr bwMode="auto">
          <a:xfrm>
            <a:off x="3821363" y="2980902"/>
            <a:ext cx="295275" cy="234553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</a:endParaRPr>
          </a:p>
        </p:txBody>
      </p:sp>
      <p:sp>
        <p:nvSpPr>
          <p:cNvPr id="802" name="MH_Other_2"/>
          <p:cNvSpPr>
            <a:spLocks noEditPoints="1"/>
          </p:cNvSpPr>
          <p:nvPr/>
        </p:nvSpPr>
        <p:spPr bwMode="auto">
          <a:xfrm rot="6727599">
            <a:off x="3779692" y="2018877"/>
            <a:ext cx="295275" cy="235744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</a:endParaRPr>
          </a:p>
        </p:txBody>
      </p:sp>
      <p:sp>
        <p:nvSpPr>
          <p:cNvPr id="803" name="MH_Other_3"/>
          <p:cNvSpPr>
            <a:spLocks noEditPoints="1"/>
          </p:cNvSpPr>
          <p:nvPr/>
        </p:nvSpPr>
        <p:spPr bwMode="auto">
          <a:xfrm rot="11874108">
            <a:off x="4779817" y="2040309"/>
            <a:ext cx="295275" cy="234553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</a:endParaRPr>
          </a:p>
        </p:txBody>
      </p:sp>
      <p:sp>
        <p:nvSpPr>
          <p:cNvPr id="804" name="MH_Other_4"/>
          <p:cNvSpPr>
            <a:spLocks noEditPoints="1"/>
          </p:cNvSpPr>
          <p:nvPr/>
        </p:nvSpPr>
        <p:spPr bwMode="auto">
          <a:xfrm rot="17263887">
            <a:off x="4806605" y="3032694"/>
            <a:ext cx="294085" cy="235744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</a:endParaRPr>
          </a:p>
        </p:txBody>
      </p:sp>
      <p:sp>
        <p:nvSpPr>
          <p:cNvPr id="805" name="TextBox 12"/>
          <p:cNvSpPr txBox="1"/>
          <p:nvPr/>
        </p:nvSpPr>
        <p:spPr>
          <a:xfrm>
            <a:off x="4737487" y="1463603"/>
            <a:ext cx="1387330" cy="44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806" name="TextBox 12"/>
          <p:cNvSpPr txBox="1"/>
          <p:nvPr/>
        </p:nvSpPr>
        <p:spPr>
          <a:xfrm>
            <a:off x="5769292" y="2390922"/>
            <a:ext cx="1387330" cy="44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807" name="TextBox 12"/>
          <p:cNvSpPr txBox="1"/>
          <p:nvPr/>
        </p:nvSpPr>
        <p:spPr>
          <a:xfrm>
            <a:off x="2687209" y="3375341"/>
            <a:ext cx="1387330" cy="44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808" name="TextBox 12"/>
          <p:cNvSpPr txBox="1"/>
          <p:nvPr/>
        </p:nvSpPr>
        <p:spPr>
          <a:xfrm>
            <a:off x="1786400" y="2417057"/>
            <a:ext cx="1387330" cy="44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</p:spTree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 animBg="1"/>
      <p:bldP spid="797" grpId="1" animBg="1"/>
      <p:bldP spid="798" grpId="0" animBg="1"/>
      <p:bldP spid="798" grpId="1" animBg="1"/>
      <p:bldP spid="799" grpId="0" animBg="1"/>
      <p:bldP spid="799" grpId="1" animBg="1"/>
      <p:bldP spid="800" grpId="0" animBg="1"/>
      <p:bldP spid="800" grpId="1" animBg="1"/>
      <p:bldP spid="801" grpId="0" animBg="1"/>
      <p:bldP spid="802" grpId="0" animBg="1"/>
      <p:bldP spid="803" grpId="0" animBg="1"/>
      <p:bldP spid="804" grpId="0" animBg="1"/>
      <p:bldP spid="805" grpId="0"/>
      <p:bldP spid="806" grpId="0"/>
      <p:bldP spid="807" grpId="0"/>
      <p:bldP spid="8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矩形: 圆角 1"/>
          <p:cNvSpPr/>
          <p:nvPr/>
        </p:nvSpPr>
        <p:spPr>
          <a:xfrm>
            <a:off x="4469363" y="1545308"/>
            <a:ext cx="2807040" cy="2170510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2"/>
          <p:cNvSpPr txBox="1"/>
          <p:nvPr/>
        </p:nvSpPr>
        <p:spPr>
          <a:xfrm>
            <a:off x="1953463" y="2262690"/>
            <a:ext cx="2515900" cy="145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 Click here to add a description of the text, which can be changed in color, size, and font as needed.</a:t>
            </a:r>
          </a:p>
        </p:txBody>
      </p:sp>
      <p:sp>
        <p:nvSpPr>
          <p:cNvPr id="29" name="TextBox 14"/>
          <p:cNvSpPr txBox="1"/>
          <p:nvPr/>
        </p:nvSpPr>
        <p:spPr>
          <a:xfrm>
            <a:off x="1953463" y="1814638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</a:t>
            </a:r>
          </a:p>
        </p:txBody>
      </p:sp>
      <p:sp>
        <p:nvSpPr>
          <p:cNvPr id="31" name="任意多边形: 形状 30"/>
          <p:cNvSpPr/>
          <p:nvPr/>
        </p:nvSpPr>
        <p:spPr>
          <a:xfrm>
            <a:off x="2028825" y="2235101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4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9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1120832"/>
            <a:ext cx="7108552" cy="25117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78" y="180911"/>
            <a:ext cx="1097375" cy="938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258" y="512607"/>
            <a:ext cx="1219306" cy="8474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001" y="3907194"/>
            <a:ext cx="786452" cy="9144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286" y="3935862"/>
            <a:ext cx="1152244" cy="944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612" y="258427"/>
            <a:ext cx="914479" cy="7315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11" y="3819733"/>
            <a:ext cx="920576" cy="84132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275053" y="1788278"/>
            <a:ext cx="676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latin typeface="+mn-ea"/>
              </a:rPr>
              <a:t>Thanks </a:t>
            </a:r>
            <a:r>
              <a:rPr lang="zh-CN" altLang="en-US" sz="4800" b="1" spc="300">
                <a:solidFill>
                  <a:schemeClr val="bg1"/>
                </a:solidFill>
                <a:latin typeface="+mn-ea"/>
              </a:rPr>
              <a:t>for listening</a:t>
            </a:r>
            <a:endParaRPr lang="zh-CN" altLang="en-US" sz="4800" b="1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74365" y="4008685"/>
            <a:ext cx="29952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Teachers: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21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072356" y="2153535"/>
            <a:ext cx="273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01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1252" y="276048"/>
            <a:ext cx="3007959" cy="777493"/>
            <a:chOff x="327528" y="3499987"/>
            <a:chExt cx="3007959" cy="777493"/>
          </a:xfrm>
        </p:grpSpPr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485196" y="3969703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任意多边形 13"/>
          <p:cNvSpPr/>
          <p:nvPr/>
        </p:nvSpPr>
        <p:spPr>
          <a:xfrm flipH="1">
            <a:off x="4640501" y="2157059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6567429" y="1677237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</a:endParaRPr>
          </a:p>
        </p:txBody>
      </p:sp>
      <p:sp>
        <p:nvSpPr>
          <p:cNvPr id="43" name="任意多边形 13"/>
          <p:cNvSpPr/>
          <p:nvPr/>
        </p:nvSpPr>
        <p:spPr>
          <a:xfrm flipH="1">
            <a:off x="4674066" y="2866436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6600994" y="2386614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</a:endParaRPr>
          </a:p>
        </p:txBody>
      </p:sp>
      <p:sp>
        <p:nvSpPr>
          <p:cNvPr id="46" name="任意多边形 13"/>
          <p:cNvSpPr/>
          <p:nvPr/>
        </p:nvSpPr>
        <p:spPr>
          <a:xfrm flipH="1">
            <a:off x="4674066" y="3580857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6600994" y="3101035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7" y="1288901"/>
            <a:ext cx="2930276" cy="2930276"/>
          </a:xfrm>
          <a:prstGeom prst="rect">
            <a:avLst/>
          </a:prstGeom>
        </p:spPr>
      </p:pic>
      <p:sp>
        <p:nvSpPr>
          <p:cNvPr id="57" name="TextBox 12"/>
          <p:cNvSpPr txBox="1"/>
          <p:nvPr/>
        </p:nvSpPr>
        <p:spPr>
          <a:xfrm>
            <a:off x="2764296" y="1768572"/>
            <a:ext cx="100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58" name="TextBox 12"/>
          <p:cNvSpPr txBox="1"/>
          <p:nvPr/>
        </p:nvSpPr>
        <p:spPr>
          <a:xfrm>
            <a:off x="4519884" y="1780650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59" name="TextBox 12"/>
          <p:cNvSpPr txBox="1"/>
          <p:nvPr/>
        </p:nvSpPr>
        <p:spPr>
          <a:xfrm>
            <a:off x="4550923" y="2475648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60" name="TextBox 12"/>
          <p:cNvSpPr txBox="1"/>
          <p:nvPr/>
        </p:nvSpPr>
        <p:spPr>
          <a:xfrm>
            <a:off x="4532114" y="3200556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</p:spTree>
  </p:cSld>
  <p:clrMapOvr>
    <a:masterClrMapping/>
  </p:clrMapOvr>
  <p:transition spd="slow" advTm="68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3" grpId="0" animBg="1"/>
      <p:bldP spid="44" grpId="0" animBg="1"/>
      <p:bldP spid="46" grpId="0" animBg="1"/>
      <p:bldP spid="47" grpId="0" animBg="1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2" name="图形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6485707">
            <a:off x="2825383" y="1834487"/>
            <a:ext cx="657187" cy="73186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66406" y="1852458"/>
            <a:ext cx="1369542" cy="824550"/>
            <a:chOff x="2664964" y="1922466"/>
            <a:chExt cx="1369542" cy="824550"/>
          </a:xfrm>
        </p:grpSpPr>
        <p:pic>
          <p:nvPicPr>
            <p:cNvPr id="29" name="图片 28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1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pic>
        <p:nvPicPr>
          <p:cNvPr id="32" name="图形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181776" flipH="1">
            <a:off x="3295622" y="2906322"/>
            <a:ext cx="657187" cy="731867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368131" y="2418439"/>
            <a:ext cx="1369542" cy="824550"/>
            <a:chOff x="2664964" y="1922466"/>
            <a:chExt cx="1369542" cy="824550"/>
          </a:xfrm>
        </p:grpSpPr>
        <p:pic>
          <p:nvPicPr>
            <p:cNvPr id="34" name="图片 33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5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pic>
        <p:nvPicPr>
          <p:cNvPr id="44" name="图形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139867">
            <a:off x="4651948" y="1578145"/>
            <a:ext cx="669151" cy="731867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4684461" y="1860529"/>
            <a:ext cx="1369542" cy="824550"/>
            <a:chOff x="2664964" y="1922466"/>
            <a:chExt cx="1369542" cy="824550"/>
          </a:xfrm>
        </p:grpSpPr>
        <p:pic>
          <p:nvPicPr>
            <p:cNvPr id="46" name="图片 45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47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19588" y="2404657"/>
            <a:ext cx="1369542" cy="824550"/>
            <a:chOff x="2664964" y="1922466"/>
            <a:chExt cx="1369542" cy="824550"/>
          </a:xfrm>
        </p:grpSpPr>
        <p:pic>
          <p:nvPicPr>
            <p:cNvPr id="50" name="图片 49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51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pic>
        <p:nvPicPr>
          <p:cNvPr id="55" name="图形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181776" flipH="1">
            <a:off x="6056569" y="2907819"/>
            <a:ext cx="657187" cy="731867"/>
          </a:xfrm>
          <a:prstGeom prst="rect">
            <a:avLst/>
          </a:prstGeom>
        </p:spPr>
      </p:pic>
      <p:sp>
        <p:nvSpPr>
          <p:cNvPr id="56" name="TextBox 12"/>
          <p:cNvSpPr txBox="1"/>
          <p:nvPr/>
        </p:nvSpPr>
        <p:spPr>
          <a:xfrm>
            <a:off x="1781805" y="2714877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57" name="TextBox 12"/>
          <p:cNvSpPr txBox="1"/>
          <p:nvPr/>
        </p:nvSpPr>
        <p:spPr>
          <a:xfrm>
            <a:off x="3359237" y="1362866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58" name="TextBox 12"/>
          <p:cNvSpPr txBox="1"/>
          <p:nvPr/>
        </p:nvSpPr>
        <p:spPr>
          <a:xfrm>
            <a:off x="4769891" y="2714877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59" name="TextBox 12"/>
          <p:cNvSpPr txBox="1"/>
          <p:nvPr/>
        </p:nvSpPr>
        <p:spPr>
          <a:xfrm>
            <a:off x="6176444" y="1391234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</p:spTree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87203" y="1085063"/>
            <a:ext cx="2538173" cy="1671802"/>
            <a:chOff x="1933371" y="1094032"/>
            <a:chExt cx="2538173" cy="1671802"/>
          </a:xfrm>
        </p:grpSpPr>
        <p:pic>
          <p:nvPicPr>
            <p:cNvPr id="27" name="图片 26" descr="图片包含 电线&#10;&#10;已生成高可信度的说明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>
              <a:fillRect/>
            </a:stretch>
          </p:blipFill>
          <p:spPr>
            <a:xfrm rot="5764943">
              <a:off x="2366557" y="660846"/>
              <a:ext cx="1671802" cy="253817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446">
              <a:off x="2769817" y="1476362"/>
              <a:ext cx="751623" cy="105471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513995" y="2386635"/>
            <a:ext cx="2538173" cy="1671802"/>
            <a:chOff x="4474417" y="2164577"/>
            <a:chExt cx="2538173" cy="1671802"/>
          </a:xfrm>
        </p:grpSpPr>
        <p:pic>
          <p:nvPicPr>
            <p:cNvPr id="29" name="图片 28" descr="图片包含 电线&#10;&#10;已生成高可信度的说明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>
              <a:fillRect/>
            </a:stretch>
          </p:blipFill>
          <p:spPr>
            <a:xfrm rot="5764943">
              <a:off x="4907603" y="1731391"/>
              <a:ext cx="1671802" cy="253817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012">
              <a:off x="5359630" y="2515469"/>
              <a:ext cx="751623" cy="1054719"/>
            </a:xfrm>
            <a:prstGeom prst="rect">
              <a:avLst/>
            </a:prstGeom>
          </p:spPr>
        </p:pic>
      </p:grpSp>
      <p:sp>
        <p:nvSpPr>
          <p:cNvPr id="33" name="TextBox 12"/>
          <p:cNvSpPr txBox="1"/>
          <p:nvPr/>
        </p:nvSpPr>
        <p:spPr>
          <a:xfrm>
            <a:off x="4143523" y="1490930"/>
            <a:ext cx="250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4" name="TextBox 12"/>
          <p:cNvSpPr txBox="1"/>
          <p:nvPr/>
        </p:nvSpPr>
        <p:spPr>
          <a:xfrm>
            <a:off x="2158945" y="2958264"/>
            <a:ext cx="2566995" cy="52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14191" y="1512809"/>
            <a:ext cx="1093492" cy="1312656"/>
            <a:chOff x="2714191" y="1512809"/>
            <a:chExt cx="1093492" cy="13126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91" y="1512809"/>
              <a:ext cx="1093492" cy="13126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826317" y="1944909"/>
              <a:ext cx="869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80%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49481" y="1512809"/>
            <a:ext cx="1093492" cy="1312656"/>
            <a:chOff x="5149481" y="1608384"/>
            <a:chExt cx="1093492" cy="131265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481" y="1608384"/>
              <a:ext cx="1093492" cy="131265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5261607" y="2019930"/>
              <a:ext cx="869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60%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2172458" y="3266738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3" name="TextBox 14"/>
          <p:cNvSpPr txBox="1"/>
          <p:nvPr/>
        </p:nvSpPr>
        <p:spPr>
          <a:xfrm>
            <a:off x="2172458" y="2911532"/>
            <a:ext cx="1781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2490754" y="3235119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572000" y="3266738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7" name="TextBox 14"/>
          <p:cNvSpPr txBox="1"/>
          <p:nvPr/>
        </p:nvSpPr>
        <p:spPr>
          <a:xfrm>
            <a:off x="4593284" y="2911532"/>
            <a:ext cx="176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38" name="任意多边形: 形状 37"/>
          <p:cNvSpPr/>
          <p:nvPr/>
        </p:nvSpPr>
        <p:spPr>
          <a:xfrm>
            <a:off x="4890296" y="3235119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7" grpId="0" animBg="1"/>
      <p:bldP spid="36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410" y="3961947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here to add a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130420" y="2565400"/>
            <a:ext cx="746125" cy="655638"/>
            <a:chOff x="3282820" y="2565400"/>
            <a:chExt cx="746125" cy="655638"/>
          </a:xfrm>
        </p:grpSpPr>
        <p:sp>
          <p:nvSpPr>
            <p:cNvPr id="45" name="Freeform 30"/>
            <p:cNvSpPr/>
            <p:nvPr/>
          </p:nvSpPr>
          <p:spPr bwMode="auto">
            <a:xfrm>
              <a:off x="3311395" y="2586037"/>
              <a:ext cx="90488" cy="77788"/>
            </a:xfrm>
            <a:custGeom>
              <a:avLst/>
              <a:gdLst>
                <a:gd name="T0" fmla="*/ 17 w 21"/>
                <a:gd name="T1" fmla="*/ 1 h 18"/>
                <a:gd name="T2" fmla="*/ 14 w 21"/>
                <a:gd name="T3" fmla="*/ 4 h 18"/>
                <a:gd name="T4" fmla="*/ 2 w 21"/>
                <a:gd name="T5" fmla="*/ 14 h 18"/>
                <a:gd name="T6" fmla="*/ 1 w 21"/>
                <a:gd name="T7" fmla="*/ 14 h 18"/>
                <a:gd name="T8" fmla="*/ 3 w 21"/>
                <a:gd name="T9" fmla="*/ 17 h 18"/>
                <a:gd name="T10" fmla="*/ 20 w 21"/>
                <a:gd name="T11" fmla="*/ 3 h 18"/>
                <a:gd name="T12" fmla="*/ 18 w 21"/>
                <a:gd name="T13" fmla="*/ 0 h 18"/>
                <a:gd name="T14" fmla="*/ 17 w 21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8">
                  <a:moveTo>
                    <a:pt x="17" y="1"/>
                  </a:moveTo>
                  <a:cubicBezTo>
                    <a:pt x="16" y="2"/>
                    <a:pt x="15" y="3"/>
                    <a:pt x="14" y="4"/>
                  </a:cubicBezTo>
                  <a:cubicBezTo>
                    <a:pt x="10" y="8"/>
                    <a:pt x="6" y="11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5"/>
                    <a:pt x="1" y="18"/>
                    <a:pt x="3" y="17"/>
                  </a:cubicBezTo>
                  <a:cubicBezTo>
                    <a:pt x="9" y="13"/>
                    <a:pt x="15" y="8"/>
                    <a:pt x="20" y="3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18" y="0"/>
                    <a:pt x="17" y="0"/>
                    <a:pt x="1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3333620" y="2613025"/>
              <a:ext cx="166688" cy="123825"/>
            </a:xfrm>
            <a:custGeom>
              <a:avLst/>
              <a:gdLst>
                <a:gd name="T0" fmla="*/ 36 w 39"/>
                <a:gd name="T1" fmla="*/ 1 h 29"/>
                <a:gd name="T2" fmla="*/ 2 w 39"/>
                <a:gd name="T3" fmla="*/ 26 h 29"/>
                <a:gd name="T4" fmla="*/ 4 w 39"/>
                <a:gd name="T5" fmla="*/ 28 h 29"/>
                <a:gd name="T6" fmla="*/ 38 w 39"/>
                <a:gd name="T7" fmla="*/ 3 h 29"/>
                <a:gd name="T8" fmla="*/ 37 w 39"/>
                <a:gd name="T9" fmla="*/ 0 h 29"/>
                <a:gd name="T10" fmla="*/ 36 w 39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9">
                  <a:moveTo>
                    <a:pt x="36" y="1"/>
                  </a:moveTo>
                  <a:cubicBezTo>
                    <a:pt x="26" y="10"/>
                    <a:pt x="14" y="18"/>
                    <a:pt x="2" y="26"/>
                  </a:cubicBezTo>
                  <a:cubicBezTo>
                    <a:pt x="0" y="27"/>
                    <a:pt x="2" y="29"/>
                    <a:pt x="4" y="28"/>
                  </a:cubicBezTo>
                  <a:cubicBezTo>
                    <a:pt x="16" y="20"/>
                    <a:pt x="28" y="13"/>
                    <a:pt x="38" y="3"/>
                  </a:cubicBezTo>
                  <a:cubicBezTo>
                    <a:pt x="39" y="2"/>
                    <a:pt x="38" y="0"/>
                    <a:pt x="37" y="0"/>
                  </a:cubicBezTo>
                  <a:cubicBezTo>
                    <a:pt x="37" y="0"/>
                    <a:pt x="37" y="0"/>
                    <a:pt x="36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3371720" y="2655887"/>
              <a:ext cx="303213" cy="166688"/>
            </a:xfrm>
            <a:custGeom>
              <a:avLst/>
              <a:gdLst>
                <a:gd name="T0" fmla="*/ 68 w 71"/>
                <a:gd name="T1" fmla="*/ 0 h 39"/>
                <a:gd name="T2" fmla="*/ 67 w 71"/>
                <a:gd name="T3" fmla="*/ 1 h 39"/>
                <a:gd name="T4" fmla="*/ 62 w 71"/>
                <a:gd name="T5" fmla="*/ 4 h 39"/>
                <a:gd name="T6" fmla="*/ 51 w 71"/>
                <a:gd name="T7" fmla="*/ 10 h 39"/>
                <a:gd name="T8" fmla="*/ 34 w 71"/>
                <a:gd name="T9" fmla="*/ 18 h 39"/>
                <a:gd name="T10" fmla="*/ 1 w 71"/>
                <a:gd name="T11" fmla="*/ 35 h 39"/>
                <a:gd name="T12" fmla="*/ 3 w 71"/>
                <a:gd name="T13" fmla="*/ 38 h 39"/>
                <a:gd name="T14" fmla="*/ 41 w 71"/>
                <a:gd name="T15" fmla="*/ 19 h 39"/>
                <a:gd name="T16" fmla="*/ 58 w 71"/>
                <a:gd name="T17" fmla="*/ 10 h 39"/>
                <a:gd name="T18" fmla="*/ 70 w 71"/>
                <a:gd name="T19" fmla="*/ 2 h 39"/>
                <a:gd name="T20" fmla="*/ 69 w 71"/>
                <a:gd name="T21" fmla="*/ 0 h 39"/>
                <a:gd name="T22" fmla="*/ 68 w 71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39">
                  <a:moveTo>
                    <a:pt x="68" y="0"/>
                  </a:moveTo>
                  <a:cubicBezTo>
                    <a:pt x="68" y="0"/>
                    <a:pt x="67" y="1"/>
                    <a:pt x="67" y="1"/>
                  </a:cubicBezTo>
                  <a:cubicBezTo>
                    <a:pt x="66" y="2"/>
                    <a:pt x="64" y="3"/>
                    <a:pt x="62" y="4"/>
                  </a:cubicBezTo>
                  <a:cubicBezTo>
                    <a:pt x="59" y="6"/>
                    <a:pt x="55" y="8"/>
                    <a:pt x="51" y="10"/>
                  </a:cubicBezTo>
                  <a:cubicBezTo>
                    <a:pt x="45" y="13"/>
                    <a:pt x="40" y="16"/>
                    <a:pt x="34" y="18"/>
                  </a:cubicBezTo>
                  <a:cubicBezTo>
                    <a:pt x="23" y="24"/>
                    <a:pt x="12" y="30"/>
                    <a:pt x="1" y="35"/>
                  </a:cubicBezTo>
                  <a:cubicBezTo>
                    <a:pt x="0" y="36"/>
                    <a:pt x="1" y="39"/>
                    <a:pt x="3" y="38"/>
                  </a:cubicBezTo>
                  <a:cubicBezTo>
                    <a:pt x="15" y="32"/>
                    <a:pt x="28" y="25"/>
                    <a:pt x="41" y="19"/>
                  </a:cubicBezTo>
                  <a:cubicBezTo>
                    <a:pt x="46" y="16"/>
                    <a:pt x="52" y="13"/>
                    <a:pt x="58" y="10"/>
                  </a:cubicBezTo>
                  <a:cubicBezTo>
                    <a:pt x="62" y="8"/>
                    <a:pt x="67" y="6"/>
                    <a:pt x="70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3414583" y="2689225"/>
              <a:ext cx="438150" cy="244475"/>
            </a:xfrm>
            <a:custGeom>
              <a:avLst/>
              <a:gdLst>
                <a:gd name="T0" fmla="*/ 91 w 103"/>
                <a:gd name="T1" fmla="*/ 5 h 57"/>
                <a:gd name="T2" fmla="*/ 91 w 103"/>
                <a:gd name="T3" fmla="*/ 5 h 57"/>
                <a:gd name="T4" fmla="*/ 2 w 103"/>
                <a:gd name="T5" fmla="*/ 53 h 57"/>
                <a:gd name="T6" fmla="*/ 3 w 103"/>
                <a:gd name="T7" fmla="*/ 56 h 57"/>
                <a:gd name="T8" fmla="*/ 103 w 103"/>
                <a:gd name="T9" fmla="*/ 2 h 57"/>
                <a:gd name="T10" fmla="*/ 103 w 103"/>
                <a:gd name="T11" fmla="*/ 1 h 57"/>
                <a:gd name="T12" fmla="*/ 100 w 103"/>
                <a:gd name="T13" fmla="*/ 0 h 57"/>
                <a:gd name="T14" fmla="*/ 100 w 103"/>
                <a:gd name="T15" fmla="*/ 0 h 57"/>
                <a:gd name="T16" fmla="*/ 91 w 103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7"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62" y="22"/>
                    <a:pt x="31" y="36"/>
                    <a:pt x="2" y="53"/>
                  </a:cubicBezTo>
                  <a:cubicBezTo>
                    <a:pt x="0" y="54"/>
                    <a:pt x="1" y="57"/>
                    <a:pt x="3" y="56"/>
                  </a:cubicBezTo>
                  <a:cubicBezTo>
                    <a:pt x="36" y="37"/>
                    <a:pt x="70" y="22"/>
                    <a:pt x="103" y="2"/>
                  </a:cubicBezTo>
                  <a:cubicBezTo>
                    <a:pt x="103" y="2"/>
                    <a:pt x="103" y="1"/>
                    <a:pt x="103" y="1"/>
                  </a:cubicBezTo>
                  <a:cubicBezTo>
                    <a:pt x="102" y="1"/>
                    <a:pt x="101" y="1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2"/>
                    <a:pt x="94" y="4"/>
                    <a:pt x="91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3460620" y="2714625"/>
              <a:ext cx="533400" cy="339725"/>
            </a:xfrm>
            <a:custGeom>
              <a:avLst/>
              <a:gdLst>
                <a:gd name="T0" fmla="*/ 101 w 125"/>
                <a:gd name="T1" fmla="*/ 12 h 79"/>
                <a:gd name="T2" fmla="*/ 78 w 125"/>
                <a:gd name="T3" fmla="*/ 28 h 79"/>
                <a:gd name="T4" fmla="*/ 25 w 125"/>
                <a:gd name="T5" fmla="*/ 63 h 79"/>
                <a:gd name="T6" fmla="*/ 20 w 125"/>
                <a:gd name="T7" fmla="*/ 66 h 79"/>
                <a:gd name="T8" fmla="*/ 20 w 125"/>
                <a:gd name="T9" fmla="*/ 66 h 79"/>
                <a:gd name="T10" fmla="*/ 1 w 125"/>
                <a:gd name="T11" fmla="*/ 75 h 79"/>
                <a:gd name="T12" fmla="*/ 3 w 125"/>
                <a:gd name="T13" fmla="*/ 78 h 79"/>
                <a:gd name="T14" fmla="*/ 30 w 125"/>
                <a:gd name="T15" fmla="*/ 64 h 79"/>
                <a:gd name="T16" fmla="*/ 56 w 125"/>
                <a:gd name="T17" fmla="*/ 47 h 79"/>
                <a:gd name="T18" fmla="*/ 83 w 125"/>
                <a:gd name="T19" fmla="*/ 28 h 79"/>
                <a:gd name="T20" fmla="*/ 105 w 125"/>
                <a:gd name="T21" fmla="*/ 13 h 79"/>
                <a:gd name="T22" fmla="*/ 115 w 125"/>
                <a:gd name="T23" fmla="*/ 6 h 79"/>
                <a:gd name="T24" fmla="*/ 124 w 125"/>
                <a:gd name="T25" fmla="*/ 2 h 79"/>
                <a:gd name="T26" fmla="*/ 124 w 125"/>
                <a:gd name="T27" fmla="*/ 0 h 79"/>
                <a:gd name="T28" fmla="*/ 121 w 125"/>
                <a:gd name="T29" fmla="*/ 0 h 79"/>
                <a:gd name="T30" fmla="*/ 121 w 125"/>
                <a:gd name="T31" fmla="*/ 0 h 79"/>
                <a:gd name="T32" fmla="*/ 101 w 125"/>
                <a:gd name="T3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79">
                  <a:moveTo>
                    <a:pt x="101" y="12"/>
                  </a:moveTo>
                  <a:cubicBezTo>
                    <a:pt x="93" y="18"/>
                    <a:pt x="86" y="23"/>
                    <a:pt x="78" y="28"/>
                  </a:cubicBezTo>
                  <a:cubicBezTo>
                    <a:pt x="60" y="40"/>
                    <a:pt x="43" y="52"/>
                    <a:pt x="25" y="63"/>
                  </a:cubicBezTo>
                  <a:cubicBezTo>
                    <a:pt x="23" y="64"/>
                    <a:pt x="21" y="65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4" y="70"/>
                    <a:pt x="8" y="73"/>
                    <a:pt x="1" y="75"/>
                  </a:cubicBezTo>
                  <a:cubicBezTo>
                    <a:pt x="0" y="76"/>
                    <a:pt x="1" y="79"/>
                    <a:pt x="3" y="78"/>
                  </a:cubicBezTo>
                  <a:cubicBezTo>
                    <a:pt x="12" y="74"/>
                    <a:pt x="21" y="69"/>
                    <a:pt x="30" y="64"/>
                  </a:cubicBezTo>
                  <a:cubicBezTo>
                    <a:pt x="39" y="58"/>
                    <a:pt x="47" y="53"/>
                    <a:pt x="56" y="47"/>
                  </a:cubicBezTo>
                  <a:cubicBezTo>
                    <a:pt x="65" y="41"/>
                    <a:pt x="74" y="34"/>
                    <a:pt x="83" y="28"/>
                  </a:cubicBezTo>
                  <a:cubicBezTo>
                    <a:pt x="91" y="24"/>
                    <a:pt x="98" y="18"/>
                    <a:pt x="105" y="13"/>
                  </a:cubicBezTo>
                  <a:cubicBezTo>
                    <a:pt x="108" y="10"/>
                    <a:pt x="111" y="8"/>
                    <a:pt x="115" y="6"/>
                  </a:cubicBezTo>
                  <a:cubicBezTo>
                    <a:pt x="118" y="5"/>
                    <a:pt x="120" y="3"/>
                    <a:pt x="124" y="2"/>
                  </a:cubicBezTo>
                  <a:cubicBezTo>
                    <a:pt x="125" y="2"/>
                    <a:pt x="125" y="1"/>
                    <a:pt x="124" y="0"/>
                  </a:cubicBezTo>
                  <a:cubicBezTo>
                    <a:pt x="123" y="0"/>
                    <a:pt x="122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13" y="3"/>
                    <a:pt x="107" y="7"/>
                    <a:pt x="101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 noEditPoints="1"/>
            </p:cNvSpPr>
            <p:nvPr/>
          </p:nvSpPr>
          <p:spPr bwMode="auto">
            <a:xfrm>
              <a:off x="3490783" y="2933700"/>
              <a:ext cx="404813" cy="214313"/>
            </a:xfrm>
            <a:custGeom>
              <a:avLst/>
              <a:gdLst>
                <a:gd name="T0" fmla="*/ 92 w 95"/>
                <a:gd name="T1" fmla="*/ 1 h 50"/>
                <a:gd name="T2" fmla="*/ 87 w 95"/>
                <a:gd name="T3" fmla="*/ 4 h 50"/>
                <a:gd name="T4" fmla="*/ 65 w 95"/>
                <a:gd name="T5" fmla="*/ 19 h 50"/>
                <a:gd name="T6" fmla="*/ 45 w 95"/>
                <a:gd name="T7" fmla="*/ 29 h 50"/>
                <a:gd name="T8" fmla="*/ 24 w 95"/>
                <a:gd name="T9" fmla="*/ 38 h 50"/>
                <a:gd name="T10" fmla="*/ 5 w 95"/>
                <a:gd name="T11" fmla="*/ 46 h 50"/>
                <a:gd name="T12" fmla="*/ 2 w 95"/>
                <a:gd name="T13" fmla="*/ 47 h 50"/>
                <a:gd name="T14" fmla="*/ 2 w 95"/>
                <a:gd name="T15" fmla="*/ 50 h 50"/>
                <a:gd name="T16" fmla="*/ 24 w 95"/>
                <a:gd name="T17" fmla="*/ 41 h 50"/>
                <a:gd name="T18" fmla="*/ 47 w 95"/>
                <a:gd name="T19" fmla="*/ 31 h 50"/>
                <a:gd name="T20" fmla="*/ 67 w 95"/>
                <a:gd name="T21" fmla="*/ 22 h 50"/>
                <a:gd name="T22" fmla="*/ 94 w 95"/>
                <a:gd name="T23" fmla="*/ 3 h 50"/>
                <a:gd name="T24" fmla="*/ 93 w 95"/>
                <a:gd name="T25" fmla="*/ 0 h 50"/>
                <a:gd name="T26" fmla="*/ 92 w 95"/>
                <a:gd name="T27" fmla="*/ 1 h 50"/>
                <a:gd name="T28" fmla="*/ 5 w 95"/>
                <a:gd name="T29" fmla="*/ 46 h 50"/>
                <a:gd name="T30" fmla="*/ 5 w 95"/>
                <a:gd name="T31" fmla="*/ 46 h 50"/>
                <a:gd name="T32" fmla="*/ 5 w 95"/>
                <a:gd name="T33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50">
                  <a:moveTo>
                    <a:pt x="92" y="1"/>
                  </a:moveTo>
                  <a:cubicBezTo>
                    <a:pt x="91" y="1"/>
                    <a:pt x="88" y="3"/>
                    <a:pt x="87" y="4"/>
                  </a:cubicBezTo>
                  <a:cubicBezTo>
                    <a:pt x="82" y="7"/>
                    <a:pt x="70" y="17"/>
                    <a:pt x="65" y="19"/>
                  </a:cubicBezTo>
                  <a:cubicBezTo>
                    <a:pt x="58" y="21"/>
                    <a:pt x="51" y="26"/>
                    <a:pt x="45" y="29"/>
                  </a:cubicBezTo>
                  <a:cubicBezTo>
                    <a:pt x="38" y="32"/>
                    <a:pt x="31" y="34"/>
                    <a:pt x="24" y="38"/>
                  </a:cubicBezTo>
                  <a:cubicBezTo>
                    <a:pt x="18" y="41"/>
                    <a:pt x="12" y="44"/>
                    <a:pt x="5" y="46"/>
                  </a:cubicBezTo>
                  <a:cubicBezTo>
                    <a:pt x="4" y="46"/>
                    <a:pt x="3" y="46"/>
                    <a:pt x="2" y="47"/>
                  </a:cubicBezTo>
                  <a:cubicBezTo>
                    <a:pt x="0" y="47"/>
                    <a:pt x="1" y="50"/>
                    <a:pt x="2" y="50"/>
                  </a:cubicBezTo>
                  <a:cubicBezTo>
                    <a:pt x="10" y="48"/>
                    <a:pt x="17" y="45"/>
                    <a:pt x="24" y="41"/>
                  </a:cubicBezTo>
                  <a:cubicBezTo>
                    <a:pt x="31" y="38"/>
                    <a:pt x="39" y="34"/>
                    <a:pt x="47" y="31"/>
                  </a:cubicBezTo>
                  <a:cubicBezTo>
                    <a:pt x="54" y="28"/>
                    <a:pt x="60" y="25"/>
                    <a:pt x="67" y="22"/>
                  </a:cubicBezTo>
                  <a:cubicBezTo>
                    <a:pt x="72" y="20"/>
                    <a:pt x="89" y="7"/>
                    <a:pt x="94" y="3"/>
                  </a:cubicBezTo>
                  <a:cubicBezTo>
                    <a:pt x="95" y="2"/>
                    <a:pt x="94" y="0"/>
                    <a:pt x="93" y="0"/>
                  </a:cubicBezTo>
                  <a:cubicBezTo>
                    <a:pt x="92" y="0"/>
                    <a:pt x="92" y="0"/>
                    <a:pt x="92" y="1"/>
                  </a:cubicBezTo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3282820" y="2565400"/>
              <a:ext cx="746125" cy="655638"/>
            </a:xfrm>
            <a:custGeom>
              <a:avLst/>
              <a:gdLst>
                <a:gd name="T0" fmla="*/ 175 w 175"/>
                <a:gd name="T1" fmla="*/ 35 h 153"/>
                <a:gd name="T2" fmla="*/ 174 w 175"/>
                <a:gd name="T3" fmla="*/ 35 h 153"/>
                <a:gd name="T4" fmla="*/ 173 w 175"/>
                <a:gd name="T5" fmla="*/ 35 h 153"/>
                <a:gd name="T6" fmla="*/ 173 w 175"/>
                <a:gd name="T7" fmla="*/ 35 h 153"/>
                <a:gd name="T8" fmla="*/ 172 w 175"/>
                <a:gd name="T9" fmla="*/ 35 h 153"/>
                <a:gd name="T10" fmla="*/ 166 w 175"/>
                <a:gd name="T11" fmla="*/ 34 h 153"/>
                <a:gd name="T12" fmla="*/ 163 w 175"/>
                <a:gd name="T13" fmla="*/ 33 h 153"/>
                <a:gd name="T14" fmla="*/ 162 w 175"/>
                <a:gd name="T15" fmla="*/ 33 h 153"/>
                <a:gd name="T16" fmla="*/ 138 w 175"/>
                <a:gd name="T17" fmla="*/ 29 h 153"/>
                <a:gd name="T18" fmla="*/ 133 w 175"/>
                <a:gd name="T19" fmla="*/ 28 h 153"/>
                <a:gd name="T20" fmla="*/ 42 w 175"/>
                <a:gd name="T21" fmla="*/ 8 h 153"/>
                <a:gd name="T22" fmla="*/ 4 w 175"/>
                <a:gd name="T23" fmla="*/ 0 h 153"/>
                <a:gd name="T24" fmla="*/ 4 w 175"/>
                <a:gd name="T25" fmla="*/ 0 h 153"/>
                <a:gd name="T26" fmla="*/ 3 w 175"/>
                <a:gd name="T27" fmla="*/ 0 h 153"/>
                <a:gd name="T28" fmla="*/ 1 w 175"/>
                <a:gd name="T29" fmla="*/ 0 h 153"/>
                <a:gd name="T30" fmla="*/ 0 w 175"/>
                <a:gd name="T31" fmla="*/ 0 h 153"/>
                <a:gd name="T32" fmla="*/ 21 w 175"/>
                <a:gd name="T33" fmla="*/ 60 h 153"/>
                <a:gd name="T34" fmla="*/ 33 w 175"/>
                <a:gd name="T35" fmla="*/ 91 h 153"/>
                <a:gd name="T36" fmla="*/ 44 w 175"/>
                <a:gd name="T37" fmla="*/ 122 h 153"/>
                <a:gd name="T38" fmla="*/ 49 w 175"/>
                <a:gd name="T39" fmla="*/ 136 h 153"/>
                <a:gd name="T40" fmla="*/ 49 w 175"/>
                <a:gd name="T41" fmla="*/ 137 h 153"/>
                <a:gd name="T42" fmla="*/ 55 w 175"/>
                <a:gd name="T43" fmla="*/ 152 h 153"/>
                <a:gd name="T44" fmla="*/ 57 w 175"/>
                <a:gd name="T45" fmla="*/ 152 h 153"/>
                <a:gd name="T46" fmla="*/ 104 w 175"/>
                <a:gd name="T47" fmla="*/ 129 h 153"/>
                <a:gd name="T48" fmla="*/ 125 w 175"/>
                <a:gd name="T49" fmla="*/ 112 h 153"/>
                <a:gd name="T50" fmla="*/ 145 w 175"/>
                <a:gd name="T51" fmla="*/ 89 h 153"/>
                <a:gd name="T52" fmla="*/ 175 w 175"/>
                <a:gd name="T53" fmla="*/ 36 h 153"/>
                <a:gd name="T54" fmla="*/ 175 w 175"/>
                <a:gd name="T55" fmla="*/ 35 h 153"/>
                <a:gd name="T56" fmla="*/ 163 w 175"/>
                <a:gd name="T57" fmla="*/ 60 h 153"/>
                <a:gd name="T58" fmla="*/ 146 w 175"/>
                <a:gd name="T59" fmla="*/ 84 h 153"/>
                <a:gd name="T60" fmla="*/ 124 w 175"/>
                <a:gd name="T61" fmla="*/ 108 h 153"/>
                <a:gd name="T62" fmla="*/ 105 w 175"/>
                <a:gd name="T63" fmla="*/ 125 h 153"/>
                <a:gd name="T64" fmla="*/ 83 w 175"/>
                <a:gd name="T65" fmla="*/ 141 h 153"/>
                <a:gd name="T66" fmla="*/ 66 w 175"/>
                <a:gd name="T67" fmla="*/ 148 h 153"/>
                <a:gd name="T68" fmla="*/ 57 w 175"/>
                <a:gd name="T69" fmla="*/ 149 h 153"/>
                <a:gd name="T70" fmla="*/ 57 w 175"/>
                <a:gd name="T71" fmla="*/ 147 h 153"/>
                <a:gd name="T72" fmla="*/ 56 w 175"/>
                <a:gd name="T73" fmla="*/ 146 h 153"/>
                <a:gd name="T74" fmla="*/ 34 w 175"/>
                <a:gd name="T75" fmla="*/ 85 h 153"/>
                <a:gd name="T76" fmla="*/ 11 w 175"/>
                <a:gd name="T77" fmla="*/ 24 h 153"/>
                <a:gd name="T78" fmla="*/ 5 w 175"/>
                <a:gd name="T79" fmla="*/ 5 h 153"/>
                <a:gd name="T80" fmla="*/ 4 w 175"/>
                <a:gd name="T81" fmla="*/ 3 h 153"/>
                <a:gd name="T82" fmla="*/ 134 w 175"/>
                <a:gd name="T83" fmla="*/ 31 h 153"/>
                <a:gd name="T84" fmla="*/ 172 w 175"/>
                <a:gd name="T85" fmla="*/ 38 h 153"/>
                <a:gd name="T86" fmla="*/ 170 w 175"/>
                <a:gd name="T87" fmla="*/ 44 h 153"/>
                <a:gd name="T88" fmla="*/ 163 w 175"/>
                <a:gd name="T89" fmla="*/ 6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153">
                  <a:moveTo>
                    <a:pt x="175" y="35"/>
                  </a:move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3" y="35"/>
                    <a:pt x="173" y="35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5"/>
                    <a:pt x="172" y="35"/>
                    <a:pt x="172" y="35"/>
                  </a:cubicBezTo>
                  <a:cubicBezTo>
                    <a:pt x="170" y="34"/>
                    <a:pt x="168" y="34"/>
                    <a:pt x="166" y="34"/>
                  </a:cubicBezTo>
                  <a:cubicBezTo>
                    <a:pt x="165" y="34"/>
                    <a:pt x="164" y="34"/>
                    <a:pt x="163" y="33"/>
                  </a:cubicBezTo>
                  <a:cubicBezTo>
                    <a:pt x="163" y="33"/>
                    <a:pt x="163" y="33"/>
                    <a:pt x="162" y="33"/>
                  </a:cubicBezTo>
                  <a:cubicBezTo>
                    <a:pt x="154" y="32"/>
                    <a:pt x="146" y="30"/>
                    <a:pt x="138" y="29"/>
                  </a:cubicBezTo>
                  <a:cubicBezTo>
                    <a:pt x="136" y="29"/>
                    <a:pt x="135" y="28"/>
                    <a:pt x="133" y="28"/>
                  </a:cubicBezTo>
                  <a:cubicBezTo>
                    <a:pt x="103" y="22"/>
                    <a:pt x="72" y="15"/>
                    <a:pt x="42" y="8"/>
                  </a:cubicBezTo>
                  <a:cubicBezTo>
                    <a:pt x="29" y="5"/>
                    <a:pt x="16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21"/>
                    <a:pt x="13" y="40"/>
                    <a:pt x="21" y="60"/>
                  </a:cubicBezTo>
                  <a:cubicBezTo>
                    <a:pt x="25" y="70"/>
                    <a:pt x="29" y="80"/>
                    <a:pt x="33" y="91"/>
                  </a:cubicBezTo>
                  <a:cubicBezTo>
                    <a:pt x="37" y="101"/>
                    <a:pt x="40" y="111"/>
                    <a:pt x="44" y="122"/>
                  </a:cubicBezTo>
                  <a:cubicBezTo>
                    <a:pt x="46" y="127"/>
                    <a:pt x="47" y="132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52" y="142"/>
                    <a:pt x="53" y="147"/>
                    <a:pt x="55" y="152"/>
                  </a:cubicBezTo>
                  <a:cubicBezTo>
                    <a:pt x="55" y="153"/>
                    <a:pt x="56" y="153"/>
                    <a:pt x="57" y="152"/>
                  </a:cubicBezTo>
                  <a:cubicBezTo>
                    <a:pt x="75" y="152"/>
                    <a:pt x="91" y="140"/>
                    <a:pt x="104" y="129"/>
                  </a:cubicBezTo>
                  <a:cubicBezTo>
                    <a:pt x="112" y="124"/>
                    <a:pt x="119" y="118"/>
                    <a:pt x="125" y="112"/>
                  </a:cubicBezTo>
                  <a:cubicBezTo>
                    <a:pt x="133" y="105"/>
                    <a:pt x="139" y="97"/>
                    <a:pt x="145" y="89"/>
                  </a:cubicBezTo>
                  <a:cubicBezTo>
                    <a:pt x="158" y="73"/>
                    <a:pt x="172" y="57"/>
                    <a:pt x="175" y="36"/>
                  </a:cubicBezTo>
                  <a:cubicBezTo>
                    <a:pt x="175" y="36"/>
                    <a:pt x="175" y="35"/>
                    <a:pt x="175" y="35"/>
                  </a:cubicBezTo>
                  <a:close/>
                  <a:moveTo>
                    <a:pt x="163" y="60"/>
                  </a:moveTo>
                  <a:cubicBezTo>
                    <a:pt x="158" y="68"/>
                    <a:pt x="152" y="76"/>
                    <a:pt x="146" y="84"/>
                  </a:cubicBezTo>
                  <a:cubicBezTo>
                    <a:pt x="139" y="92"/>
                    <a:pt x="132" y="101"/>
                    <a:pt x="124" y="108"/>
                  </a:cubicBezTo>
                  <a:cubicBezTo>
                    <a:pt x="118" y="114"/>
                    <a:pt x="111" y="120"/>
                    <a:pt x="105" y="125"/>
                  </a:cubicBezTo>
                  <a:cubicBezTo>
                    <a:pt x="98" y="131"/>
                    <a:pt x="91" y="136"/>
                    <a:pt x="83" y="141"/>
                  </a:cubicBezTo>
                  <a:cubicBezTo>
                    <a:pt x="78" y="144"/>
                    <a:pt x="72" y="146"/>
                    <a:pt x="66" y="148"/>
                  </a:cubicBezTo>
                  <a:cubicBezTo>
                    <a:pt x="63" y="149"/>
                    <a:pt x="60" y="149"/>
                    <a:pt x="57" y="149"/>
                  </a:cubicBezTo>
                  <a:cubicBezTo>
                    <a:pt x="57" y="149"/>
                    <a:pt x="57" y="148"/>
                    <a:pt x="57" y="147"/>
                  </a:cubicBezTo>
                  <a:cubicBezTo>
                    <a:pt x="57" y="147"/>
                    <a:pt x="57" y="147"/>
                    <a:pt x="56" y="146"/>
                  </a:cubicBezTo>
                  <a:cubicBezTo>
                    <a:pt x="48" y="126"/>
                    <a:pt x="42" y="105"/>
                    <a:pt x="34" y="85"/>
                  </a:cubicBezTo>
                  <a:cubicBezTo>
                    <a:pt x="27" y="64"/>
                    <a:pt x="18" y="44"/>
                    <a:pt x="11" y="24"/>
                  </a:cubicBezTo>
                  <a:cubicBezTo>
                    <a:pt x="8" y="18"/>
                    <a:pt x="7" y="12"/>
                    <a:pt x="5" y="5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7" y="12"/>
                    <a:pt x="90" y="23"/>
                    <a:pt x="134" y="31"/>
                  </a:cubicBezTo>
                  <a:cubicBezTo>
                    <a:pt x="146" y="34"/>
                    <a:pt x="159" y="36"/>
                    <a:pt x="172" y="38"/>
                  </a:cubicBezTo>
                  <a:cubicBezTo>
                    <a:pt x="171" y="40"/>
                    <a:pt x="171" y="42"/>
                    <a:pt x="170" y="44"/>
                  </a:cubicBezTo>
                  <a:cubicBezTo>
                    <a:pt x="169" y="49"/>
                    <a:pt x="166" y="55"/>
                    <a:pt x="163" y="6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541458" y="1901825"/>
            <a:ext cx="857250" cy="1349375"/>
            <a:chOff x="2693858" y="1901825"/>
            <a:chExt cx="857250" cy="1349375"/>
          </a:xfrm>
        </p:grpSpPr>
        <p:sp>
          <p:nvSpPr>
            <p:cNvPr id="5" name="Freeform 5"/>
            <p:cNvSpPr/>
            <p:nvPr/>
          </p:nvSpPr>
          <p:spPr bwMode="auto">
            <a:xfrm>
              <a:off x="2741483" y="2767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3551108" y="2997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2693858" y="1901825"/>
              <a:ext cx="754063" cy="1349375"/>
            </a:xfrm>
            <a:custGeom>
              <a:avLst/>
              <a:gdLst>
                <a:gd name="T0" fmla="*/ 145 w 177"/>
                <a:gd name="T1" fmla="*/ 88 h 315"/>
                <a:gd name="T2" fmla="*/ 153 w 177"/>
                <a:gd name="T3" fmla="*/ 55 h 315"/>
                <a:gd name="T4" fmla="*/ 159 w 177"/>
                <a:gd name="T5" fmla="*/ 27 h 315"/>
                <a:gd name="T6" fmla="*/ 160 w 177"/>
                <a:gd name="T7" fmla="*/ 21 h 315"/>
                <a:gd name="T8" fmla="*/ 161 w 177"/>
                <a:gd name="T9" fmla="*/ 18 h 315"/>
                <a:gd name="T10" fmla="*/ 163 w 177"/>
                <a:gd name="T11" fmla="*/ 11 h 315"/>
                <a:gd name="T12" fmla="*/ 164 w 177"/>
                <a:gd name="T13" fmla="*/ 8 h 315"/>
                <a:gd name="T14" fmla="*/ 164 w 177"/>
                <a:gd name="T15" fmla="*/ 7 h 315"/>
                <a:gd name="T16" fmla="*/ 166 w 177"/>
                <a:gd name="T17" fmla="*/ 4 h 315"/>
                <a:gd name="T18" fmla="*/ 166 w 177"/>
                <a:gd name="T19" fmla="*/ 3 h 315"/>
                <a:gd name="T20" fmla="*/ 167 w 177"/>
                <a:gd name="T21" fmla="*/ 1 h 315"/>
                <a:gd name="T22" fmla="*/ 166 w 177"/>
                <a:gd name="T23" fmla="*/ 1 h 315"/>
                <a:gd name="T24" fmla="*/ 165 w 177"/>
                <a:gd name="T25" fmla="*/ 1 h 315"/>
                <a:gd name="T26" fmla="*/ 164 w 177"/>
                <a:gd name="T27" fmla="*/ 1 h 315"/>
                <a:gd name="T28" fmla="*/ 151 w 177"/>
                <a:gd name="T29" fmla="*/ 2 h 315"/>
                <a:gd name="T30" fmla="*/ 57 w 177"/>
                <a:gd name="T31" fmla="*/ 43 h 315"/>
                <a:gd name="T32" fmla="*/ 2 w 177"/>
                <a:gd name="T33" fmla="*/ 134 h 315"/>
                <a:gd name="T34" fmla="*/ 1 w 177"/>
                <a:gd name="T35" fmla="*/ 166 h 315"/>
                <a:gd name="T36" fmla="*/ 7 w 177"/>
                <a:gd name="T37" fmla="*/ 197 h 315"/>
                <a:gd name="T38" fmla="*/ 31 w 177"/>
                <a:gd name="T39" fmla="*/ 254 h 315"/>
                <a:gd name="T40" fmla="*/ 69 w 177"/>
                <a:gd name="T41" fmla="*/ 294 h 315"/>
                <a:gd name="T42" fmla="*/ 122 w 177"/>
                <a:gd name="T43" fmla="*/ 313 h 315"/>
                <a:gd name="T44" fmla="*/ 177 w 177"/>
                <a:gd name="T45" fmla="*/ 309 h 315"/>
                <a:gd name="T46" fmla="*/ 176 w 177"/>
                <a:gd name="T47" fmla="*/ 306 h 315"/>
                <a:gd name="T48" fmla="*/ 176 w 177"/>
                <a:gd name="T49" fmla="*/ 307 h 315"/>
                <a:gd name="T50" fmla="*/ 176 w 177"/>
                <a:gd name="T51" fmla="*/ 306 h 315"/>
                <a:gd name="T52" fmla="*/ 167 w 177"/>
                <a:gd name="T53" fmla="*/ 281 h 315"/>
                <a:gd name="T54" fmla="*/ 159 w 177"/>
                <a:gd name="T55" fmla="*/ 253 h 315"/>
                <a:gd name="T56" fmla="*/ 142 w 177"/>
                <a:gd name="T57" fmla="*/ 198 h 315"/>
                <a:gd name="T58" fmla="*/ 142 w 177"/>
                <a:gd name="T59" fmla="*/ 198 h 315"/>
                <a:gd name="T60" fmla="*/ 133 w 177"/>
                <a:gd name="T61" fmla="*/ 156 h 315"/>
                <a:gd name="T62" fmla="*/ 133 w 177"/>
                <a:gd name="T63" fmla="*/ 155 h 315"/>
                <a:gd name="T64" fmla="*/ 145 w 177"/>
                <a:gd name="T65" fmla="*/ 8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315">
                  <a:moveTo>
                    <a:pt x="145" y="88"/>
                  </a:moveTo>
                  <a:cubicBezTo>
                    <a:pt x="148" y="77"/>
                    <a:pt x="150" y="66"/>
                    <a:pt x="153" y="55"/>
                  </a:cubicBezTo>
                  <a:cubicBezTo>
                    <a:pt x="155" y="46"/>
                    <a:pt x="156" y="36"/>
                    <a:pt x="159" y="27"/>
                  </a:cubicBezTo>
                  <a:cubicBezTo>
                    <a:pt x="159" y="25"/>
                    <a:pt x="160" y="23"/>
                    <a:pt x="160" y="21"/>
                  </a:cubicBezTo>
                  <a:cubicBezTo>
                    <a:pt x="160" y="20"/>
                    <a:pt x="161" y="19"/>
                    <a:pt x="161" y="18"/>
                  </a:cubicBezTo>
                  <a:cubicBezTo>
                    <a:pt x="162" y="16"/>
                    <a:pt x="162" y="13"/>
                    <a:pt x="163" y="11"/>
                  </a:cubicBezTo>
                  <a:cubicBezTo>
                    <a:pt x="163" y="10"/>
                    <a:pt x="164" y="9"/>
                    <a:pt x="164" y="8"/>
                  </a:cubicBezTo>
                  <a:cubicBezTo>
                    <a:pt x="164" y="8"/>
                    <a:pt x="164" y="8"/>
                    <a:pt x="164" y="7"/>
                  </a:cubicBezTo>
                  <a:cubicBezTo>
                    <a:pt x="165" y="6"/>
                    <a:pt x="166" y="5"/>
                    <a:pt x="166" y="4"/>
                  </a:cubicBezTo>
                  <a:cubicBezTo>
                    <a:pt x="166" y="4"/>
                    <a:pt x="166" y="3"/>
                    <a:pt x="166" y="3"/>
                  </a:cubicBezTo>
                  <a:cubicBezTo>
                    <a:pt x="167" y="2"/>
                    <a:pt x="167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cubicBezTo>
                    <a:pt x="166" y="1"/>
                    <a:pt x="165" y="0"/>
                    <a:pt x="165" y="1"/>
                  </a:cubicBezTo>
                  <a:cubicBezTo>
                    <a:pt x="165" y="1"/>
                    <a:pt x="165" y="1"/>
                    <a:pt x="164" y="1"/>
                  </a:cubicBezTo>
                  <a:cubicBezTo>
                    <a:pt x="160" y="1"/>
                    <a:pt x="155" y="1"/>
                    <a:pt x="151" y="2"/>
                  </a:cubicBezTo>
                  <a:cubicBezTo>
                    <a:pt x="116" y="6"/>
                    <a:pt x="83" y="21"/>
                    <a:pt x="57" y="43"/>
                  </a:cubicBezTo>
                  <a:cubicBezTo>
                    <a:pt x="29" y="67"/>
                    <a:pt x="10" y="99"/>
                    <a:pt x="2" y="134"/>
                  </a:cubicBezTo>
                  <a:cubicBezTo>
                    <a:pt x="0" y="145"/>
                    <a:pt x="0" y="155"/>
                    <a:pt x="1" y="166"/>
                  </a:cubicBezTo>
                  <a:cubicBezTo>
                    <a:pt x="2" y="176"/>
                    <a:pt x="5" y="187"/>
                    <a:pt x="7" y="197"/>
                  </a:cubicBezTo>
                  <a:cubicBezTo>
                    <a:pt x="12" y="217"/>
                    <a:pt x="20" y="236"/>
                    <a:pt x="31" y="254"/>
                  </a:cubicBezTo>
                  <a:cubicBezTo>
                    <a:pt x="41" y="269"/>
                    <a:pt x="53" y="283"/>
                    <a:pt x="69" y="294"/>
                  </a:cubicBezTo>
                  <a:cubicBezTo>
                    <a:pt x="84" y="304"/>
                    <a:pt x="103" y="310"/>
                    <a:pt x="122" y="313"/>
                  </a:cubicBezTo>
                  <a:cubicBezTo>
                    <a:pt x="140" y="315"/>
                    <a:pt x="159" y="314"/>
                    <a:pt x="177" y="309"/>
                  </a:cubicBezTo>
                  <a:cubicBezTo>
                    <a:pt x="177" y="308"/>
                    <a:pt x="177" y="307"/>
                    <a:pt x="176" y="306"/>
                  </a:cubicBezTo>
                  <a:cubicBezTo>
                    <a:pt x="176" y="306"/>
                    <a:pt x="176" y="307"/>
                    <a:pt x="176" y="307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72" y="298"/>
                    <a:pt x="170" y="289"/>
                    <a:pt x="167" y="281"/>
                  </a:cubicBezTo>
                  <a:cubicBezTo>
                    <a:pt x="165" y="272"/>
                    <a:pt x="162" y="263"/>
                    <a:pt x="159" y="253"/>
                  </a:cubicBezTo>
                  <a:cubicBezTo>
                    <a:pt x="153" y="235"/>
                    <a:pt x="147" y="217"/>
                    <a:pt x="142" y="198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39" y="184"/>
                    <a:pt x="136" y="170"/>
                    <a:pt x="133" y="156"/>
                  </a:cubicBezTo>
                  <a:cubicBezTo>
                    <a:pt x="133" y="156"/>
                    <a:pt x="133" y="155"/>
                    <a:pt x="133" y="155"/>
                  </a:cubicBezTo>
                  <a:cubicBezTo>
                    <a:pt x="137" y="133"/>
                    <a:pt x="141" y="111"/>
                    <a:pt x="145" y="8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9"/>
            <p:cNvSpPr/>
            <p:nvPr/>
          </p:nvSpPr>
          <p:spPr bwMode="auto">
            <a:xfrm>
              <a:off x="3285995" y="1909762"/>
              <a:ext cx="103188" cy="68263"/>
            </a:xfrm>
            <a:custGeom>
              <a:avLst/>
              <a:gdLst>
                <a:gd name="T0" fmla="*/ 2 w 24"/>
                <a:gd name="T1" fmla="*/ 4 h 16"/>
                <a:gd name="T2" fmla="*/ 11 w 24"/>
                <a:gd name="T3" fmla="*/ 9 h 16"/>
                <a:gd name="T4" fmla="*/ 10 w 24"/>
                <a:gd name="T5" fmla="*/ 8 h 16"/>
                <a:gd name="T6" fmla="*/ 20 w 24"/>
                <a:gd name="T7" fmla="*/ 15 h 16"/>
                <a:gd name="T8" fmla="*/ 22 w 24"/>
                <a:gd name="T9" fmla="*/ 13 h 16"/>
                <a:gd name="T10" fmla="*/ 3 w 24"/>
                <a:gd name="T11" fmla="*/ 1 h 16"/>
                <a:gd name="T12" fmla="*/ 2 w 24"/>
                <a:gd name="T13" fmla="*/ 1 h 16"/>
                <a:gd name="T14" fmla="*/ 2 w 24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2" y="4"/>
                  </a:moveTo>
                  <a:cubicBezTo>
                    <a:pt x="5" y="5"/>
                    <a:pt x="8" y="7"/>
                    <a:pt x="11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4" y="10"/>
                    <a:pt x="17" y="12"/>
                    <a:pt x="20" y="15"/>
                  </a:cubicBezTo>
                  <a:cubicBezTo>
                    <a:pt x="22" y="16"/>
                    <a:pt x="24" y="14"/>
                    <a:pt x="22" y="13"/>
                  </a:cubicBezTo>
                  <a:cubicBezTo>
                    <a:pt x="16" y="8"/>
                    <a:pt x="10" y="4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1"/>
                    <a:pt x="0" y="3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0"/>
            <p:cNvSpPr/>
            <p:nvPr/>
          </p:nvSpPr>
          <p:spPr bwMode="auto">
            <a:xfrm>
              <a:off x="3179633" y="1947862"/>
              <a:ext cx="187325" cy="120650"/>
            </a:xfrm>
            <a:custGeom>
              <a:avLst/>
              <a:gdLst>
                <a:gd name="T0" fmla="*/ 2 w 44"/>
                <a:gd name="T1" fmla="*/ 3 h 28"/>
                <a:gd name="T2" fmla="*/ 23 w 44"/>
                <a:gd name="T3" fmla="*/ 14 h 28"/>
                <a:gd name="T4" fmla="*/ 23 w 44"/>
                <a:gd name="T5" fmla="*/ 14 h 28"/>
                <a:gd name="T6" fmla="*/ 40 w 44"/>
                <a:gd name="T7" fmla="*/ 26 h 28"/>
                <a:gd name="T8" fmla="*/ 40 w 44"/>
                <a:gd name="T9" fmla="*/ 25 h 28"/>
                <a:gd name="T10" fmla="*/ 41 w 44"/>
                <a:gd name="T11" fmla="*/ 26 h 28"/>
                <a:gd name="T12" fmla="*/ 43 w 44"/>
                <a:gd name="T13" fmla="*/ 24 h 28"/>
                <a:gd name="T14" fmla="*/ 24 w 44"/>
                <a:gd name="T15" fmla="*/ 12 h 28"/>
                <a:gd name="T16" fmla="*/ 3 w 44"/>
                <a:gd name="T17" fmla="*/ 0 h 28"/>
                <a:gd name="T18" fmla="*/ 2 w 44"/>
                <a:gd name="T19" fmla="*/ 0 h 28"/>
                <a:gd name="T20" fmla="*/ 2 w 44"/>
                <a:gd name="T2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8">
                  <a:moveTo>
                    <a:pt x="2" y="3"/>
                  </a:moveTo>
                  <a:cubicBezTo>
                    <a:pt x="9" y="6"/>
                    <a:pt x="16" y="10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9" y="18"/>
                    <a:pt x="35" y="21"/>
                    <a:pt x="40" y="26"/>
                  </a:cubicBezTo>
                  <a:cubicBezTo>
                    <a:pt x="40" y="26"/>
                    <a:pt x="40" y="26"/>
                    <a:pt x="40" y="25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2" y="28"/>
                    <a:pt x="44" y="26"/>
                    <a:pt x="43" y="24"/>
                  </a:cubicBezTo>
                  <a:cubicBezTo>
                    <a:pt x="38" y="19"/>
                    <a:pt x="31" y="15"/>
                    <a:pt x="24" y="12"/>
                  </a:cubicBezTo>
                  <a:cubicBezTo>
                    <a:pt x="17" y="7"/>
                    <a:pt x="10" y="3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1"/>
            <p:cNvSpPr/>
            <p:nvPr/>
          </p:nvSpPr>
          <p:spPr bwMode="auto">
            <a:xfrm>
              <a:off x="3052633" y="2003425"/>
              <a:ext cx="293688" cy="171450"/>
            </a:xfrm>
            <a:custGeom>
              <a:avLst/>
              <a:gdLst>
                <a:gd name="T0" fmla="*/ 2 w 69"/>
                <a:gd name="T1" fmla="*/ 3 h 40"/>
                <a:gd name="T2" fmla="*/ 36 w 69"/>
                <a:gd name="T3" fmla="*/ 21 h 40"/>
                <a:gd name="T4" fmla="*/ 50 w 69"/>
                <a:gd name="T5" fmla="*/ 29 h 40"/>
                <a:gd name="T6" fmla="*/ 62 w 69"/>
                <a:gd name="T7" fmla="*/ 35 h 40"/>
                <a:gd name="T8" fmla="*/ 64 w 69"/>
                <a:gd name="T9" fmla="*/ 37 h 40"/>
                <a:gd name="T10" fmla="*/ 65 w 69"/>
                <a:gd name="T11" fmla="*/ 38 h 40"/>
                <a:gd name="T12" fmla="*/ 67 w 69"/>
                <a:gd name="T13" fmla="*/ 36 h 40"/>
                <a:gd name="T14" fmla="*/ 56 w 69"/>
                <a:gd name="T15" fmla="*/ 29 h 40"/>
                <a:gd name="T16" fmla="*/ 3 w 69"/>
                <a:gd name="T17" fmla="*/ 0 h 40"/>
                <a:gd name="T18" fmla="*/ 3 w 69"/>
                <a:gd name="T19" fmla="*/ 0 h 40"/>
                <a:gd name="T20" fmla="*/ 2 w 69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0">
                  <a:moveTo>
                    <a:pt x="2" y="3"/>
                  </a:moveTo>
                  <a:cubicBezTo>
                    <a:pt x="14" y="8"/>
                    <a:pt x="25" y="14"/>
                    <a:pt x="36" y="21"/>
                  </a:cubicBezTo>
                  <a:cubicBezTo>
                    <a:pt x="41" y="23"/>
                    <a:pt x="46" y="26"/>
                    <a:pt x="50" y="29"/>
                  </a:cubicBezTo>
                  <a:cubicBezTo>
                    <a:pt x="54" y="31"/>
                    <a:pt x="58" y="33"/>
                    <a:pt x="62" y="35"/>
                  </a:cubicBezTo>
                  <a:cubicBezTo>
                    <a:pt x="63" y="36"/>
                    <a:pt x="64" y="37"/>
                    <a:pt x="64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40"/>
                    <a:pt x="69" y="38"/>
                    <a:pt x="67" y="36"/>
                  </a:cubicBezTo>
                  <a:cubicBezTo>
                    <a:pt x="65" y="33"/>
                    <a:pt x="60" y="31"/>
                    <a:pt x="56" y="29"/>
                  </a:cubicBezTo>
                  <a:cubicBezTo>
                    <a:pt x="39" y="19"/>
                    <a:pt x="22" y="8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2"/>
            <p:cNvSpPr/>
            <p:nvPr/>
          </p:nvSpPr>
          <p:spPr bwMode="auto">
            <a:xfrm>
              <a:off x="2941508" y="2093912"/>
              <a:ext cx="384175" cy="188913"/>
            </a:xfrm>
            <a:custGeom>
              <a:avLst/>
              <a:gdLst>
                <a:gd name="T0" fmla="*/ 1 w 90"/>
                <a:gd name="T1" fmla="*/ 3 h 44"/>
                <a:gd name="T2" fmla="*/ 46 w 90"/>
                <a:gd name="T3" fmla="*/ 22 h 44"/>
                <a:gd name="T4" fmla="*/ 64 w 90"/>
                <a:gd name="T5" fmla="*/ 31 h 44"/>
                <a:gd name="T6" fmla="*/ 81 w 90"/>
                <a:gd name="T7" fmla="*/ 38 h 44"/>
                <a:gd name="T8" fmla="*/ 86 w 90"/>
                <a:gd name="T9" fmla="*/ 41 h 44"/>
                <a:gd name="T10" fmla="*/ 86 w 90"/>
                <a:gd name="T11" fmla="*/ 42 h 44"/>
                <a:gd name="T12" fmla="*/ 89 w 90"/>
                <a:gd name="T13" fmla="*/ 40 h 44"/>
                <a:gd name="T14" fmla="*/ 73 w 90"/>
                <a:gd name="T15" fmla="*/ 31 h 44"/>
                <a:gd name="T16" fmla="*/ 54 w 90"/>
                <a:gd name="T17" fmla="*/ 23 h 44"/>
                <a:gd name="T18" fmla="*/ 2 w 90"/>
                <a:gd name="T19" fmla="*/ 0 h 44"/>
                <a:gd name="T20" fmla="*/ 2 w 90"/>
                <a:gd name="T21" fmla="*/ 0 h 44"/>
                <a:gd name="T22" fmla="*/ 1 w 90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4">
                  <a:moveTo>
                    <a:pt x="1" y="3"/>
                  </a:moveTo>
                  <a:cubicBezTo>
                    <a:pt x="16" y="9"/>
                    <a:pt x="31" y="15"/>
                    <a:pt x="46" y="22"/>
                  </a:cubicBezTo>
                  <a:cubicBezTo>
                    <a:pt x="52" y="25"/>
                    <a:pt x="58" y="28"/>
                    <a:pt x="64" y="31"/>
                  </a:cubicBezTo>
                  <a:cubicBezTo>
                    <a:pt x="70" y="33"/>
                    <a:pt x="76" y="35"/>
                    <a:pt x="81" y="38"/>
                  </a:cubicBezTo>
                  <a:cubicBezTo>
                    <a:pt x="83" y="39"/>
                    <a:pt x="84" y="40"/>
                    <a:pt x="86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7" y="44"/>
                    <a:pt x="90" y="42"/>
                    <a:pt x="89" y="40"/>
                  </a:cubicBezTo>
                  <a:cubicBezTo>
                    <a:pt x="84" y="36"/>
                    <a:pt x="78" y="33"/>
                    <a:pt x="73" y="31"/>
                  </a:cubicBezTo>
                  <a:cubicBezTo>
                    <a:pt x="66" y="28"/>
                    <a:pt x="60" y="26"/>
                    <a:pt x="54" y="23"/>
                  </a:cubicBezTo>
                  <a:cubicBezTo>
                    <a:pt x="37" y="15"/>
                    <a:pt x="20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2812920" y="2239962"/>
              <a:ext cx="477838" cy="188913"/>
            </a:xfrm>
            <a:custGeom>
              <a:avLst/>
              <a:gdLst>
                <a:gd name="T0" fmla="*/ 1 w 112"/>
                <a:gd name="T1" fmla="*/ 3 h 44"/>
                <a:gd name="T2" fmla="*/ 65 w 112"/>
                <a:gd name="T3" fmla="*/ 26 h 44"/>
                <a:gd name="T4" fmla="*/ 80 w 112"/>
                <a:gd name="T5" fmla="*/ 32 h 44"/>
                <a:gd name="T6" fmla="*/ 86 w 112"/>
                <a:gd name="T7" fmla="*/ 34 h 44"/>
                <a:gd name="T8" fmla="*/ 88 w 112"/>
                <a:gd name="T9" fmla="*/ 34 h 44"/>
                <a:gd name="T10" fmla="*/ 93 w 112"/>
                <a:gd name="T11" fmla="*/ 36 h 44"/>
                <a:gd name="T12" fmla="*/ 105 w 112"/>
                <a:gd name="T13" fmla="*/ 40 h 44"/>
                <a:gd name="T14" fmla="*/ 106 w 112"/>
                <a:gd name="T15" fmla="*/ 41 h 44"/>
                <a:gd name="T16" fmla="*/ 109 w 112"/>
                <a:gd name="T17" fmla="*/ 43 h 44"/>
                <a:gd name="T18" fmla="*/ 111 w 112"/>
                <a:gd name="T19" fmla="*/ 40 h 44"/>
                <a:gd name="T20" fmla="*/ 99 w 112"/>
                <a:gd name="T21" fmla="*/ 35 h 44"/>
                <a:gd name="T22" fmla="*/ 93 w 112"/>
                <a:gd name="T23" fmla="*/ 33 h 44"/>
                <a:gd name="T24" fmla="*/ 88 w 112"/>
                <a:gd name="T25" fmla="*/ 31 h 44"/>
                <a:gd name="T26" fmla="*/ 86 w 112"/>
                <a:gd name="T27" fmla="*/ 31 h 44"/>
                <a:gd name="T28" fmla="*/ 73 w 112"/>
                <a:gd name="T29" fmla="*/ 26 h 44"/>
                <a:gd name="T30" fmla="*/ 9 w 112"/>
                <a:gd name="T31" fmla="*/ 2 h 44"/>
                <a:gd name="T32" fmla="*/ 3 w 112"/>
                <a:gd name="T33" fmla="*/ 0 h 44"/>
                <a:gd name="T34" fmla="*/ 2 w 112"/>
                <a:gd name="T35" fmla="*/ 0 h 44"/>
                <a:gd name="T36" fmla="*/ 1 w 112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44">
                  <a:moveTo>
                    <a:pt x="1" y="3"/>
                  </a:moveTo>
                  <a:cubicBezTo>
                    <a:pt x="23" y="11"/>
                    <a:pt x="44" y="18"/>
                    <a:pt x="65" y="26"/>
                  </a:cubicBezTo>
                  <a:cubicBezTo>
                    <a:pt x="70" y="28"/>
                    <a:pt x="75" y="30"/>
                    <a:pt x="80" y="32"/>
                  </a:cubicBezTo>
                  <a:cubicBezTo>
                    <a:pt x="82" y="33"/>
                    <a:pt x="84" y="33"/>
                    <a:pt x="86" y="34"/>
                  </a:cubicBezTo>
                  <a:cubicBezTo>
                    <a:pt x="86" y="34"/>
                    <a:pt x="87" y="34"/>
                    <a:pt x="88" y="34"/>
                  </a:cubicBezTo>
                  <a:cubicBezTo>
                    <a:pt x="90" y="35"/>
                    <a:pt x="92" y="35"/>
                    <a:pt x="93" y="36"/>
                  </a:cubicBezTo>
                  <a:cubicBezTo>
                    <a:pt x="97" y="37"/>
                    <a:pt x="101" y="38"/>
                    <a:pt x="105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7" y="42"/>
                    <a:pt x="108" y="42"/>
                    <a:pt x="109" y="43"/>
                  </a:cubicBezTo>
                  <a:cubicBezTo>
                    <a:pt x="110" y="44"/>
                    <a:pt x="112" y="41"/>
                    <a:pt x="111" y="40"/>
                  </a:cubicBezTo>
                  <a:cubicBezTo>
                    <a:pt x="107" y="38"/>
                    <a:pt x="103" y="36"/>
                    <a:pt x="99" y="35"/>
                  </a:cubicBezTo>
                  <a:cubicBezTo>
                    <a:pt x="97" y="34"/>
                    <a:pt x="95" y="33"/>
                    <a:pt x="93" y="33"/>
                  </a:cubicBezTo>
                  <a:cubicBezTo>
                    <a:pt x="92" y="32"/>
                    <a:pt x="90" y="31"/>
                    <a:pt x="88" y="31"/>
                  </a:cubicBezTo>
                  <a:cubicBezTo>
                    <a:pt x="87" y="31"/>
                    <a:pt x="86" y="31"/>
                    <a:pt x="86" y="31"/>
                  </a:cubicBezTo>
                  <a:cubicBezTo>
                    <a:pt x="81" y="29"/>
                    <a:pt x="77" y="28"/>
                    <a:pt x="73" y="26"/>
                  </a:cubicBezTo>
                  <a:cubicBezTo>
                    <a:pt x="51" y="18"/>
                    <a:pt x="30" y="10"/>
                    <a:pt x="9" y="2"/>
                  </a:cubicBezTo>
                  <a:cubicBezTo>
                    <a:pt x="7" y="2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 noEditPoints="1"/>
            </p:cNvSpPr>
            <p:nvPr/>
          </p:nvSpPr>
          <p:spPr bwMode="auto">
            <a:xfrm>
              <a:off x="2724020" y="2381250"/>
              <a:ext cx="549275" cy="171450"/>
            </a:xfrm>
            <a:custGeom>
              <a:avLst/>
              <a:gdLst>
                <a:gd name="T0" fmla="*/ 2 w 129"/>
                <a:gd name="T1" fmla="*/ 3 h 40"/>
                <a:gd name="T2" fmla="*/ 74 w 129"/>
                <a:gd name="T3" fmla="*/ 23 h 40"/>
                <a:gd name="T4" fmla="*/ 74 w 129"/>
                <a:gd name="T5" fmla="*/ 23 h 40"/>
                <a:gd name="T6" fmla="*/ 95 w 129"/>
                <a:gd name="T7" fmla="*/ 30 h 40"/>
                <a:gd name="T8" fmla="*/ 116 w 129"/>
                <a:gd name="T9" fmla="*/ 35 h 40"/>
                <a:gd name="T10" fmla="*/ 125 w 129"/>
                <a:gd name="T11" fmla="*/ 38 h 40"/>
                <a:gd name="T12" fmla="*/ 125 w 129"/>
                <a:gd name="T13" fmla="*/ 39 h 40"/>
                <a:gd name="T14" fmla="*/ 127 w 129"/>
                <a:gd name="T15" fmla="*/ 36 h 40"/>
                <a:gd name="T16" fmla="*/ 94 w 129"/>
                <a:gd name="T17" fmla="*/ 27 h 40"/>
                <a:gd name="T18" fmla="*/ 78 w 129"/>
                <a:gd name="T19" fmla="*/ 21 h 40"/>
                <a:gd name="T20" fmla="*/ 61 w 129"/>
                <a:gd name="T21" fmla="*/ 17 h 40"/>
                <a:gd name="T22" fmla="*/ 25 w 129"/>
                <a:gd name="T23" fmla="*/ 8 h 40"/>
                <a:gd name="T24" fmla="*/ 3 w 129"/>
                <a:gd name="T25" fmla="*/ 0 h 40"/>
                <a:gd name="T26" fmla="*/ 2 w 129"/>
                <a:gd name="T27" fmla="*/ 0 h 40"/>
                <a:gd name="T28" fmla="*/ 2 w 129"/>
                <a:gd name="T29" fmla="*/ 3 h 40"/>
                <a:gd name="T30" fmla="*/ 74 w 129"/>
                <a:gd name="T31" fmla="*/ 23 h 40"/>
                <a:gd name="T32" fmla="*/ 74 w 129"/>
                <a:gd name="T33" fmla="*/ 23 h 40"/>
                <a:gd name="T34" fmla="*/ 74 w 129"/>
                <a:gd name="T3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40">
                  <a:moveTo>
                    <a:pt x="2" y="3"/>
                  </a:moveTo>
                  <a:cubicBezTo>
                    <a:pt x="25" y="13"/>
                    <a:pt x="50" y="17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1" y="25"/>
                    <a:pt x="88" y="28"/>
                    <a:pt x="95" y="30"/>
                  </a:cubicBezTo>
                  <a:cubicBezTo>
                    <a:pt x="102" y="32"/>
                    <a:pt x="109" y="33"/>
                    <a:pt x="116" y="35"/>
                  </a:cubicBezTo>
                  <a:cubicBezTo>
                    <a:pt x="119" y="36"/>
                    <a:pt x="122" y="37"/>
                    <a:pt x="125" y="38"/>
                  </a:cubicBezTo>
                  <a:cubicBezTo>
                    <a:pt x="125" y="38"/>
                    <a:pt x="125" y="39"/>
                    <a:pt x="125" y="39"/>
                  </a:cubicBezTo>
                  <a:cubicBezTo>
                    <a:pt x="127" y="40"/>
                    <a:pt x="129" y="37"/>
                    <a:pt x="127" y="36"/>
                  </a:cubicBezTo>
                  <a:cubicBezTo>
                    <a:pt x="117" y="30"/>
                    <a:pt x="105" y="30"/>
                    <a:pt x="94" y="27"/>
                  </a:cubicBezTo>
                  <a:cubicBezTo>
                    <a:pt x="89" y="25"/>
                    <a:pt x="84" y="23"/>
                    <a:pt x="78" y="21"/>
                  </a:cubicBezTo>
                  <a:cubicBezTo>
                    <a:pt x="72" y="20"/>
                    <a:pt x="67" y="18"/>
                    <a:pt x="61" y="17"/>
                  </a:cubicBezTo>
                  <a:cubicBezTo>
                    <a:pt x="49" y="14"/>
                    <a:pt x="37" y="11"/>
                    <a:pt x="25" y="8"/>
                  </a:cubicBezTo>
                  <a:cubicBezTo>
                    <a:pt x="18" y="6"/>
                    <a:pt x="1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3"/>
                    <a:pt x="2" y="3"/>
                  </a:cubicBezTo>
                  <a:moveTo>
                    <a:pt x="74" y="23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 noEditPoints="1"/>
            </p:cNvSpPr>
            <p:nvPr/>
          </p:nvSpPr>
          <p:spPr bwMode="auto">
            <a:xfrm>
              <a:off x="2701795" y="2530475"/>
              <a:ext cx="584200" cy="133350"/>
            </a:xfrm>
            <a:custGeom>
              <a:avLst/>
              <a:gdLst>
                <a:gd name="T0" fmla="*/ 2 w 137"/>
                <a:gd name="T1" fmla="*/ 3 h 31"/>
                <a:gd name="T2" fmla="*/ 67 w 137"/>
                <a:gd name="T3" fmla="*/ 15 h 31"/>
                <a:gd name="T4" fmla="*/ 83 w 137"/>
                <a:gd name="T5" fmla="*/ 18 h 31"/>
                <a:gd name="T6" fmla="*/ 97 w 137"/>
                <a:gd name="T7" fmla="*/ 22 h 31"/>
                <a:gd name="T8" fmla="*/ 121 w 137"/>
                <a:gd name="T9" fmla="*/ 25 h 31"/>
                <a:gd name="T10" fmla="*/ 124 w 137"/>
                <a:gd name="T11" fmla="*/ 26 h 31"/>
                <a:gd name="T12" fmla="*/ 132 w 137"/>
                <a:gd name="T13" fmla="*/ 29 h 31"/>
                <a:gd name="T14" fmla="*/ 133 w 137"/>
                <a:gd name="T15" fmla="*/ 30 h 31"/>
                <a:gd name="T16" fmla="*/ 135 w 137"/>
                <a:gd name="T17" fmla="*/ 28 h 31"/>
                <a:gd name="T18" fmla="*/ 113 w 137"/>
                <a:gd name="T19" fmla="*/ 21 h 31"/>
                <a:gd name="T20" fmla="*/ 88 w 137"/>
                <a:gd name="T21" fmla="*/ 16 h 31"/>
                <a:gd name="T22" fmla="*/ 23 w 137"/>
                <a:gd name="T23" fmla="*/ 4 h 31"/>
                <a:gd name="T24" fmla="*/ 3 w 137"/>
                <a:gd name="T25" fmla="*/ 0 h 31"/>
                <a:gd name="T26" fmla="*/ 2 w 137"/>
                <a:gd name="T27" fmla="*/ 0 h 31"/>
                <a:gd name="T28" fmla="*/ 2 w 137"/>
                <a:gd name="T29" fmla="*/ 3 h 31"/>
                <a:gd name="T30" fmla="*/ 124 w 137"/>
                <a:gd name="T31" fmla="*/ 26 h 31"/>
                <a:gd name="T32" fmla="*/ 124 w 137"/>
                <a:gd name="T33" fmla="*/ 26 h 31"/>
                <a:gd name="T34" fmla="*/ 124 w 137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31">
                  <a:moveTo>
                    <a:pt x="2" y="3"/>
                  </a:moveTo>
                  <a:cubicBezTo>
                    <a:pt x="24" y="7"/>
                    <a:pt x="45" y="11"/>
                    <a:pt x="67" y="15"/>
                  </a:cubicBezTo>
                  <a:cubicBezTo>
                    <a:pt x="72" y="16"/>
                    <a:pt x="78" y="17"/>
                    <a:pt x="83" y="18"/>
                  </a:cubicBezTo>
                  <a:cubicBezTo>
                    <a:pt x="88" y="19"/>
                    <a:pt x="92" y="21"/>
                    <a:pt x="97" y="22"/>
                  </a:cubicBezTo>
                  <a:cubicBezTo>
                    <a:pt x="105" y="23"/>
                    <a:pt x="113" y="23"/>
                    <a:pt x="121" y="25"/>
                  </a:cubicBezTo>
                  <a:cubicBezTo>
                    <a:pt x="122" y="25"/>
                    <a:pt x="123" y="26"/>
                    <a:pt x="124" y="26"/>
                  </a:cubicBezTo>
                  <a:cubicBezTo>
                    <a:pt x="127" y="27"/>
                    <a:pt x="129" y="28"/>
                    <a:pt x="132" y="29"/>
                  </a:cubicBezTo>
                  <a:cubicBezTo>
                    <a:pt x="132" y="29"/>
                    <a:pt x="133" y="30"/>
                    <a:pt x="133" y="30"/>
                  </a:cubicBezTo>
                  <a:cubicBezTo>
                    <a:pt x="135" y="31"/>
                    <a:pt x="137" y="29"/>
                    <a:pt x="135" y="28"/>
                  </a:cubicBezTo>
                  <a:cubicBezTo>
                    <a:pt x="129" y="23"/>
                    <a:pt x="121" y="22"/>
                    <a:pt x="113" y="21"/>
                  </a:cubicBezTo>
                  <a:cubicBezTo>
                    <a:pt x="104" y="20"/>
                    <a:pt x="96" y="19"/>
                    <a:pt x="88" y="16"/>
                  </a:cubicBezTo>
                  <a:cubicBezTo>
                    <a:pt x="67" y="11"/>
                    <a:pt x="45" y="8"/>
                    <a:pt x="23" y="4"/>
                  </a:cubicBezTo>
                  <a:cubicBezTo>
                    <a:pt x="16" y="3"/>
                    <a:pt x="9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  <a:moveTo>
                    <a:pt x="124" y="26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6"/>
            <p:cNvSpPr/>
            <p:nvPr/>
          </p:nvSpPr>
          <p:spPr bwMode="auto">
            <a:xfrm>
              <a:off x="2716083" y="2684462"/>
              <a:ext cx="582613" cy="73025"/>
            </a:xfrm>
            <a:custGeom>
              <a:avLst/>
              <a:gdLst>
                <a:gd name="T0" fmla="*/ 2 w 137"/>
                <a:gd name="T1" fmla="*/ 1 h 17"/>
                <a:gd name="T2" fmla="*/ 3 w 137"/>
                <a:gd name="T3" fmla="*/ 4 h 17"/>
                <a:gd name="T4" fmla="*/ 11 w 137"/>
                <a:gd name="T5" fmla="*/ 3 h 17"/>
                <a:gd name="T6" fmla="*/ 42 w 137"/>
                <a:gd name="T7" fmla="*/ 7 h 17"/>
                <a:gd name="T8" fmla="*/ 74 w 137"/>
                <a:gd name="T9" fmla="*/ 11 h 17"/>
                <a:gd name="T10" fmla="*/ 105 w 137"/>
                <a:gd name="T11" fmla="*/ 13 h 17"/>
                <a:gd name="T12" fmla="*/ 135 w 137"/>
                <a:gd name="T13" fmla="*/ 16 h 17"/>
                <a:gd name="T14" fmla="*/ 135 w 137"/>
                <a:gd name="T15" fmla="*/ 13 h 17"/>
                <a:gd name="T16" fmla="*/ 106 w 137"/>
                <a:gd name="T17" fmla="*/ 10 h 17"/>
                <a:gd name="T18" fmla="*/ 75 w 137"/>
                <a:gd name="T19" fmla="*/ 8 h 17"/>
                <a:gd name="T20" fmla="*/ 42 w 137"/>
                <a:gd name="T21" fmla="*/ 3 h 17"/>
                <a:gd name="T22" fmla="*/ 11 w 137"/>
                <a:gd name="T23" fmla="*/ 0 h 17"/>
                <a:gd name="T24" fmla="*/ 3 w 137"/>
                <a:gd name="T25" fmla="*/ 1 h 17"/>
                <a:gd name="T26" fmla="*/ 2 w 137"/>
                <a:gd name="T2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7">
                  <a:moveTo>
                    <a:pt x="2" y="1"/>
                  </a:moveTo>
                  <a:cubicBezTo>
                    <a:pt x="0" y="1"/>
                    <a:pt x="1" y="4"/>
                    <a:pt x="3" y="4"/>
                  </a:cubicBezTo>
                  <a:cubicBezTo>
                    <a:pt x="6" y="3"/>
                    <a:pt x="8" y="3"/>
                    <a:pt x="11" y="3"/>
                  </a:cubicBezTo>
                  <a:cubicBezTo>
                    <a:pt x="21" y="3"/>
                    <a:pt x="32" y="6"/>
                    <a:pt x="42" y="7"/>
                  </a:cubicBezTo>
                  <a:cubicBezTo>
                    <a:pt x="53" y="7"/>
                    <a:pt x="64" y="9"/>
                    <a:pt x="74" y="11"/>
                  </a:cubicBezTo>
                  <a:cubicBezTo>
                    <a:pt x="85" y="12"/>
                    <a:pt x="95" y="12"/>
                    <a:pt x="105" y="13"/>
                  </a:cubicBezTo>
                  <a:cubicBezTo>
                    <a:pt x="115" y="13"/>
                    <a:pt x="125" y="14"/>
                    <a:pt x="135" y="16"/>
                  </a:cubicBezTo>
                  <a:cubicBezTo>
                    <a:pt x="136" y="17"/>
                    <a:pt x="137" y="14"/>
                    <a:pt x="135" y="13"/>
                  </a:cubicBezTo>
                  <a:cubicBezTo>
                    <a:pt x="125" y="11"/>
                    <a:pt x="115" y="10"/>
                    <a:pt x="106" y="10"/>
                  </a:cubicBezTo>
                  <a:cubicBezTo>
                    <a:pt x="95" y="9"/>
                    <a:pt x="85" y="9"/>
                    <a:pt x="75" y="8"/>
                  </a:cubicBezTo>
                  <a:cubicBezTo>
                    <a:pt x="64" y="6"/>
                    <a:pt x="53" y="4"/>
                    <a:pt x="42" y="3"/>
                  </a:cubicBezTo>
                  <a:cubicBezTo>
                    <a:pt x="32" y="3"/>
                    <a:pt x="22" y="0"/>
                    <a:pt x="11" y="0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7"/>
            <p:cNvSpPr/>
            <p:nvPr/>
          </p:nvSpPr>
          <p:spPr bwMode="auto">
            <a:xfrm>
              <a:off x="2762120" y="2852737"/>
              <a:ext cx="584200" cy="46038"/>
            </a:xfrm>
            <a:custGeom>
              <a:avLst/>
              <a:gdLst>
                <a:gd name="T0" fmla="*/ 2 w 137"/>
                <a:gd name="T1" fmla="*/ 3 h 11"/>
                <a:gd name="T2" fmla="*/ 69 w 137"/>
                <a:gd name="T3" fmla="*/ 7 h 11"/>
                <a:gd name="T4" fmla="*/ 102 w 137"/>
                <a:gd name="T5" fmla="*/ 9 h 11"/>
                <a:gd name="T6" fmla="*/ 134 w 137"/>
                <a:gd name="T7" fmla="*/ 10 h 11"/>
                <a:gd name="T8" fmla="*/ 134 w 137"/>
                <a:gd name="T9" fmla="*/ 11 h 11"/>
                <a:gd name="T10" fmla="*/ 135 w 137"/>
                <a:gd name="T11" fmla="*/ 7 h 11"/>
                <a:gd name="T12" fmla="*/ 103 w 137"/>
                <a:gd name="T13" fmla="*/ 6 h 11"/>
                <a:gd name="T14" fmla="*/ 70 w 137"/>
                <a:gd name="T15" fmla="*/ 4 h 11"/>
                <a:gd name="T16" fmla="*/ 3 w 137"/>
                <a:gd name="T17" fmla="*/ 0 h 11"/>
                <a:gd name="T18" fmla="*/ 3 w 137"/>
                <a:gd name="T19" fmla="*/ 0 h 11"/>
                <a:gd name="T20" fmla="*/ 2 w 137"/>
                <a:gd name="T21" fmla="*/ 0 h 11"/>
                <a:gd name="T22" fmla="*/ 2 w 137"/>
                <a:gd name="T2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1">
                  <a:moveTo>
                    <a:pt x="2" y="3"/>
                  </a:moveTo>
                  <a:cubicBezTo>
                    <a:pt x="25" y="4"/>
                    <a:pt x="47" y="5"/>
                    <a:pt x="69" y="7"/>
                  </a:cubicBezTo>
                  <a:cubicBezTo>
                    <a:pt x="80" y="8"/>
                    <a:pt x="91" y="9"/>
                    <a:pt x="102" y="9"/>
                  </a:cubicBezTo>
                  <a:cubicBezTo>
                    <a:pt x="113" y="10"/>
                    <a:pt x="123" y="9"/>
                    <a:pt x="134" y="10"/>
                  </a:cubicBezTo>
                  <a:cubicBezTo>
                    <a:pt x="134" y="10"/>
                    <a:pt x="134" y="11"/>
                    <a:pt x="134" y="11"/>
                  </a:cubicBezTo>
                  <a:cubicBezTo>
                    <a:pt x="136" y="11"/>
                    <a:pt x="137" y="8"/>
                    <a:pt x="135" y="7"/>
                  </a:cubicBezTo>
                  <a:cubicBezTo>
                    <a:pt x="124" y="6"/>
                    <a:pt x="114" y="6"/>
                    <a:pt x="103" y="6"/>
                  </a:cubicBezTo>
                  <a:cubicBezTo>
                    <a:pt x="92" y="6"/>
                    <a:pt x="81" y="5"/>
                    <a:pt x="70" y="4"/>
                  </a:cubicBezTo>
                  <a:cubicBezTo>
                    <a:pt x="48" y="2"/>
                    <a:pt x="26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2847845" y="2984500"/>
              <a:ext cx="531813" cy="34925"/>
            </a:xfrm>
            <a:custGeom>
              <a:avLst/>
              <a:gdLst>
                <a:gd name="T0" fmla="*/ 2 w 125"/>
                <a:gd name="T1" fmla="*/ 7 h 8"/>
                <a:gd name="T2" fmla="*/ 69 w 125"/>
                <a:gd name="T3" fmla="*/ 6 h 8"/>
                <a:gd name="T4" fmla="*/ 95 w 125"/>
                <a:gd name="T5" fmla="*/ 5 h 8"/>
                <a:gd name="T6" fmla="*/ 114 w 125"/>
                <a:gd name="T7" fmla="*/ 4 h 8"/>
                <a:gd name="T8" fmla="*/ 116 w 125"/>
                <a:gd name="T9" fmla="*/ 4 h 8"/>
                <a:gd name="T10" fmla="*/ 120 w 125"/>
                <a:gd name="T11" fmla="*/ 4 h 8"/>
                <a:gd name="T12" fmla="*/ 121 w 125"/>
                <a:gd name="T13" fmla="*/ 4 h 8"/>
                <a:gd name="T14" fmla="*/ 121 w 125"/>
                <a:gd name="T15" fmla="*/ 4 h 8"/>
                <a:gd name="T16" fmla="*/ 123 w 125"/>
                <a:gd name="T17" fmla="*/ 2 h 8"/>
                <a:gd name="T18" fmla="*/ 117 w 125"/>
                <a:gd name="T19" fmla="*/ 1 h 8"/>
                <a:gd name="T20" fmla="*/ 108 w 125"/>
                <a:gd name="T21" fmla="*/ 1 h 8"/>
                <a:gd name="T22" fmla="*/ 91 w 125"/>
                <a:gd name="T23" fmla="*/ 2 h 8"/>
                <a:gd name="T24" fmla="*/ 25 w 125"/>
                <a:gd name="T25" fmla="*/ 4 h 8"/>
                <a:gd name="T26" fmla="*/ 12 w 125"/>
                <a:gd name="T27" fmla="*/ 4 h 8"/>
                <a:gd name="T28" fmla="*/ 13 w 125"/>
                <a:gd name="T29" fmla="*/ 4 h 8"/>
                <a:gd name="T30" fmla="*/ 3 w 125"/>
                <a:gd name="T31" fmla="*/ 4 h 8"/>
                <a:gd name="T32" fmla="*/ 2 w 125"/>
                <a:gd name="T33" fmla="*/ 4 h 8"/>
                <a:gd name="T34" fmla="*/ 2 w 125"/>
                <a:gd name="T35" fmla="*/ 7 h 8"/>
                <a:gd name="T36" fmla="*/ 115 w 125"/>
                <a:gd name="T37" fmla="*/ 4 h 8"/>
                <a:gd name="T38" fmla="*/ 116 w 125"/>
                <a:gd name="T39" fmla="*/ 4 h 8"/>
                <a:gd name="T40" fmla="*/ 115 w 125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">
                  <a:moveTo>
                    <a:pt x="2" y="7"/>
                  </a:moveTo>
                  <a:cubicBezTo>
                    <a:pt x="24" y="8"/>
                    <a:pt x="46" y="7"/>
                    <a:pt x="69" y="6"/>
                  </a:cubicBezTo>
                  <a:cubicBezTo>
                    <a:pt x="77" y="5"/>
                    <a:pt x="86" y="6"/>
                    <a:pt x="95" y="5"/>
                  </a:cubicBezTo>
                  <a:cubicBezTo>
                    <a:pt x="101" y="4"/>
                    <a:pt x="108" y="4"/>
                    <a:pt x="114" y="4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7" y="4"/>
                    <a:pt x="119" y="4"/>
                    <a:pt x="120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6"/>
                    <a:pt x="125" y="3"/>
                    <a:pt x="123" y="2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4" y="0"/>
                    <a:pt x="111" y="1"/>
                    <a:pt x="108" y="1"/>
                  </a:cubicBezTo>
                  <a:cubicBezTo>
                    <a:pt x="103" y="1"/>
                    <a:pt x="97" y="2"/>
                    <a:pt x="91" y="2"/>
                  </a:cubicBezTo>
                  <a:cubicBezTo>
                    <a:pt x="69" y="3"/>
                    <a:pt x="47" y="4"/>
                    <a:pt x="25" y="4"/>
                  </a:cubicBezTo>
                  <a:cubicBezTo>
                    <a:pt x="21" y="4"/>
                    <a:pt x="17" y="4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9" y="4"/>
                    <a:pt x="6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7"/>
                    <a:pt x="2" y="7"/>
                  </a:cubicBezTo>
                  <a:moveTo>
                    <a:pt x="115" y="4"/>
                  </a:moveTo>
                  <a:cubicBezTo>
                    <a:pt x="115" y="4"/>
                    <a:pt x="115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9"/>
            <p:cNvSpPr/>
            <p:nvPr/>
          </p:nvSpPr>
          <p:spPr bwMode="auto">
            <a:xfrm>
              <a:off x="2974845" y="3100387"/>
              <a:ext cx="444500" cy="52388"/>
            </a:xfrm>
            <a:custGeom>
              <a:avLst/>
              <a:gdLst>
                <a:gd name="T0" fmla="*/ 2 w 104"/>
                <a:gd name="T1" fmla="*/ 9 h 12"/>
                <a:gd name="T2" fmla="*/ 3 w 104"/>
                <a:gd name="T3" fmla="*/ 12 h 12"/>
                <a:gd name="T4" fmla="*/ 26 w 104"/>
                <a:gd name="T5" fmla="*/ 10 h 12"/>
                <a:gd name="T6" fmla="*/ 51 w 104"/>
                <a:gd name="T7" fmla="*/ 8 h 12"/>
                <a:gd name="T8" fmla="*/ 102 w 104"/>
                <a:gd name="T9" fmla="*/ 4 h 12"/>
                <a:gd name="T10" fmla="*/ 101 w 104"/>
                <a:gd name="T11" fmla="*/ 1 h 12"/>
                <a:gd name="T12" fmla="*/ 51 w 104"/>
                <a:gd name="T13" fmla="*/ 5 h 12"/>
                <a:gd name="T14" fmla="*/ 26 w 104"/>
                <a:gd name="T15" fmla="*/ 7 h 12"/>
                <a:gd name="T16" fmla="*/ 9 w 104"/>
                <a:gd name="T17" fmla="*/ 8 h 12"/>
                <a:gd name="T18" fmla="*/ 2 w 104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2">
                  <a:moveTo>
                    <a:pt x="2" y="9"/>
                  </a:moveTo>
                  <a:cubicBezTo>
                    <a:pt x="0" y="9"/>
                    <a:pt x="1" y="12"/>
                    <a:pt x="3" y="12"/>
                  </a:cubicBezTo>
                  <a:cubicBezTo>
                    <a:pt x="10" y="10"/>
                    <a:pt x="18" y="10"/>
                    <a:pt x="26" y="10"/>
                  </a:cubicBezTo>
                  <a:cubicBezTo>
                    <a:pt x="34" y="10"/>
                    <a:pt x="43" y="9"/>
                    <a:pt x="51" y="8"/>
                  </a:cubicBezTo>
                  <a:cubicBezTo>
                    <a:pt x="68" y="7"/>
                    <a:pt x="85" y="6"/>
                    <a:pt x="102" y="4"/>
                  </a:cubicBezTo>
                  <a:cubicBezTo>
                    <a:pt x="104" y="3"/>
                    <a:pt x="103" y="0"/>
                    <a:pt x="101" y="1"/>
                  </a:cubicBezTo>
                  <a:cubicBezTo>
                    <a:pt x="85" y="3"/>
                    <a:pt x="68" y="3"/>
                    <a:pt x="51" y="5"/>
                  </a:cubicBezTo>
                  <a:cubicBezTo>
                    <a:pt x="43" y="6"/>
                    <a:pt x="35" y="7"/>
                    <a:pt x="26" y="7"/>
                  </a:cubicBezTo>
                  <a:cubicBezTo>
                    <a:pt x="21" y="7"/>
                    <a:pt x="15" y="7"/>
                    <a:pt x="9" y="8"/>
                  </a:cubicBezTo>
                  <a:cubicBezTo>
                    <a:pt x="7" y="8"/>
                    <a:pt x="5" y="8"/>
                    <a:pt x="2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010856" y="2530475"/>
            <a:ext cx="467102" cy="322262"/>
            <a:chOff x="2425570" y="2530475"/>
            <a:chExt cx="204788" cy="141287"/>
          </a:xfrm>
        </p:grpSpPr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2425570" y="2573337"/>
              <a:ext cx="55563" cy="85725"/>
            </a:xfrm>
            <a:custGeom>
              <a:avLst/>
              <a:gdLst>
                <a:gd name="T0" fmla="*/ 2 w 13"/>
                <a:gd name="T1" fmla="*/ 2 h 20"/>
                <a:gd name="T2" fmla="*/ 2 w 13"/>
                <a:gd name="T3" fmla="*/ 3 h 20"/>
                <a:gd name="T4" fmla="*/ 4 w 13"/>
                <a:gd name="T5" fmla="*/ 18 h 20"/>
                <a:gd name="T6" fmla="*/ 11 w 13"/>
                <a:gd name="T7" fmla="*/ 18 h 20"/>
                <a:gd name="T8" fmla="*/ 11 w 13"/>
                <a:gd name="T9" fmla="*/ 9 h 20"/>
                <a:gd name="T10" fmla="*/ 10 w 13"/>
                <a:gd name="T11" fmla="*/ 8 h 20"/>
                <a:gd name="T12" fmla="*/ 4 w 13"/>
                <a:gd name="T13" fmla="*/ 9 h 20"/>
                <a:gd name="T14" fmla="*/ 5 w 13"/>
                <a:gd name="T15" fmla="*/ 2 h 20"/>
                <a:gd name="T16" fmla="*/ 3 w 13"/>
                <a:gd name="T17" fmla="*/ 0 h 20"/>
                <a:gd name="T18" fmla="*/ 2 w 13"/>
                <a:gd name="T19" fmla="*/ 2 h 20"/>
                <a:gd name="T20" fmla="*/ 8 w 13"/>
                <a:gd name="T21" fmla="*/ 11 h 20"/>
                <a:gd name="T22" fmla="*/ 9 w 13"/>
                <a:gd name="T23" fmla="*/ 11 h 20"/>
                <a:gd name="T24" fmla="*/ 9 w 13"/>
                <a:gd name="T25" fmla="*/ 14 h 20"/>
                <a:gd name="T26" fmla="*/ 9 w 13"/>
                <a:gd name="T27" fmla="*/ 15 h 20"/>
                <a:gd name="T28" fmla="*/ 8 w 13"/>
                <a:gd name="T29" fmla="*/ 16 h 20"/>
                <a:gd name="T30" fmla="*/ 8 w 13"/>
                <a:gd name="T31" fmla="*/ 16 h 20"/>
                <a:gd name="T32" fmla="*/ 8 w 13"/>
                <a:gd name="T33" fmla="*/ 16 h 20"/>
                <a:gd name="T34" fmla="*/ 7 w 13"/>
                <a:gd name="T35" fmla="*/ 16 h 20"/>
                <a:gd name="T36" fmla="*/ 7 w 13"/>
                <a:gd name="T37" fmla="*/ 17 h 20"/>
                <a:gd name="T38" fmla="*/ 6 w 13"/>
                <a:gd name="T39" fmla="*/ 16 h 20"/>
                <a:gd name="T40" fmla="*/ 6 w 13"/>
                <a:gd name="T41" fmla="*/ 16 h 20"/>
                <a:gd name="T42" fmla="*/ 6 w 13"/>
                <a:gd name="T43" fmla="*/ 16 h 20"/>
                <a:gd name="T44" fmla="*/ 5 w 13"/>
                <a:gd name="T45" fmla="*/ 16 h 20"/>
                <a:gd name="T46" fmla="*/ 5 w 13"/>
                <a:gd name="T47" fmla="*/ 14 h 20"/>
                <a:gd name="T48" fmla="*/ 5 w 13"/>
                <a:gd name="T49" fmla="*/ 13 h 20"/>
                <a:gd name="T50" fmla="*/ 5 w 13"/>
                <a:gd name="T51" fmla="*/ 13 h 20"/>
                <a:gd name="T52" fmla="*/ 5 w 13"/>
                <a:gd name="T53" fmla="*/ 12 h 20"/>
                <a:gd name="T54" fmla="*/ 6 w 13"/>
                <a:gd name="T55" fmla="*/ 12 h 20"/>
                <a:gd name="T56" fmla="*/ 7 w 13"/>
                <a:gd name="T57" fmla="*/ 11 h 20"/>
                <a:gd name="T58" fmla="*/ 8 w 13"/>
                <a:gd name="T5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" h="20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0" y="15"/>
                    <a:pt x="4" y="18"/>
                  </a:cubicBezTo>
                  <a:cubicBezTo>
                    <a:pt x="6" y="20"/>
                    <a:pt x="9" y="20"/>
                    <a:pt x="11" y="18"/>
                  </a:cubicBezTo>
                  <a:cubicBezTo>
                    <a:pt x="13" y="16"/>
                    <a:pt x="12" y="12"/>
                    <a:pt x="11" y="9"/>
                  </a:cubicBezTo>
                  <a:cubicBezTo>
                    <a:pt x="11" y="9"/>
                    <a:pt x="11" y="8"/>
                    <a:pt x="10" y="8"/>
                  </a:cubicBezTo>
                  <a:cubicBezTo>
                    <a:pt x="8" y="8"/>
                    <a:pt x="6" y="8"/>
                    <a:pt x="4" y="9"/>
                  </a:cubicBezTo>
                  <a:cubicBezTo>
                    <a:pt x="5" y="7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moveTo>
                    <a:pt x="8" y="11"/>
                  </a:moveTo>
                  <a:cubicBezTo>
                    <a:pt x="8" y="11"/>
                    <a:pt x="8" y="11"/>
                    <a:pt x="9" y="11"/>
                  </a:cubicBezTo>
                  <a:cubicBezTo>
                    <a:pt x="9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2582733" y="2530475"/>
              <a:ext cx="38100" cy="133350"/>
            </a:xfrm>
            <a:custGeom>
              <a:avLst/>
              <a:gdLst>
                <a:gd name="T0" fmla="*/ 6 w 9"/>
                <a:gd name="T1" fmla="*/ 2 h 31"/>
                <a:gd name="T2" fmla="*/ 0 w 9"/>
                <a:gd name="T3" fmla="*/ 29 h 31"/>
                <a:gd name="T4" fmla="*/ 3 w 9"/>
                <a:gd name="T5" fmla="*/ 30 h 31"/>
                <a:gd name="T6" fmla="*/ 9 w 9"/>
                <a:gd name="T7" fmla="*/ 2 h 31"/>
                <a:gd name="T8" fmla="*/ 7 w 9"/>
                <a:gd name="T9" fmla="*/ 0 h 31"/>
                <a:gd name="T10" fmla="*/ 6 w 9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1">
                  <a:moveTo>
                    <a:pt x="6" y="2"/>
                  </a:moveTo>
                  <a:cubicBezTo>
                    <a:pt x="5" y="11"/>
                    <a:pt x="2" y="20"/>
                    <a:pt x="0" y="29"/>
                  </a:cubicBezTo>
                  <a:cubicBezTo>
                    <a:pt x="0" y="31"/>
                    <a:pt x="3" y="31"/>
                    <a:pt x="3" y="30"/>
                  </a:cubicBezTo>
                  <a:cubicBezTo>
                    <a:pt x="5" y="20"/>
                    <a:pt x="8" y="11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2574795" y="2570162"/>
              <a:ext cx="17463" cy="15875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1"/>
                    <a:pt x="0" y="4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2608133" y="2603500"/>
              <a:ext cx="22225" cy="17463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0 h 4"/>
                <a:gd name="T4" fmla="*/ 3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5" y="3"/>
                    <a:pt x="4" y="0"/>
                    <a:pt x="2" y="0"/>
                  </a:cubicBezTo>
                  <a:cubicBezTo>
                    <a:pt x="0" y="1"/>
                    <a:pt x="1" y="4"/>
                    <a:pt x="3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0"/>
            <p:cNvSpPr/>
            <p:nvPr/>
          </p:nvSpPr>
          <p:spPr bwMode="auto">
            <a:xfrm>
              <a:off x="2476370" y="2555875"/>
              <a:ext cx="47625" cy="17463"/>
            </a:xfrm>
            <a:custGeom>
              <a:avLst/>
              <a:gdLst>
                <a:gd name="T0" fmla="*/ 9 w 11"/>
                <a:gd name="T1" fmla="*/ 0 h 4"/>
                <a:gd name="T2" fmla="*/ 2 w 11"/>
                <a:gd name="T3" fmla="*/ 1 h 4"/>
                <a:gd name="T4" fmla="*/ 3 w 11"/>
                <a:gd name="T5" fmla="*/ 4 h 4"/>
                <a:gd name="T6" fmla="*/ 10 w 11"/>
                <a:gd name="T7" fmla="*/ 3 h 4"/>
                <a:gd name="T8" fmla="*/ 9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7" y="1"/>
                    <a:pt x="5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ubicBezTo>
                    <a:pt x="5" y="4"/>
                    <a:pt x="7" y="4"/>
                    <a:pt x="10" y="3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1"/>
            <p:cNvSpPr/>
            <p:nvPr/>
          </p:nvSpPr>
          <p:spPr bwMode="auto">
            <a:xfrm>
              <a:off x="2481133" y="2560637"/>
              <a:ext cx="58738" cy="111125"/>
            </a:xfrm>
            <a:custGeom>
              <a:avLst/>
              <a:gdLst>
                <a:gd name="T0" fmla="*/ 0 w 14"/>
                <a:gd name="T1" fmla="*/ 2 h 26"/>
                <a:gd name="T2" fmla="*/ 2 w 14"/>
                <a:gd name="T3" fmla="*/ 12 h 26"/>
                <a:gd name="T4" fmla="*/ 5 w 14"/>
                <a:gd name="T5" fmla="*/ 12 h 26"/>
                <a:gd name="T6" fmla="*/ 5 w 14"/>
                <a:gd name="T7" fmla="*/ 11 h 26"/>
                <a:gd name="T8" fmla="*/ 5 w 14"/>
                <a:gd name="T9" fmla="*/ 10 h 26"/>
                <a:gd name="T10" fmla="*/ 6 w 14"/>
                <a:gd name="T11" fmla="*/ 9 h 26"/>
                <a:gd name="T12" fmla="*/ 6 w 14"/>
                <a:gd name="T13" fmla="*/ 9 h 26"/>
                <a:gd name="T14" fmla="*/ 7 w 14"/>
                <a:gd name="T15" fmla="*/ 8 h 26"/>
                <a:gd name="T16" fmla="*/ 8 w 14"/>
                <a:gd name="T17" fmla="*/ 8 h 26"/>
                <a:gd name="T18" fmla="*/ 8 w 14"/>
                <a:gd name="T19" fmla="*/ 8 h 26"/>
                <a:gd name="T20" fmla="*/ 9 w 14"/>
                <a:gd name="T21" fmla="*/ 9 h 26"/>
                <a:gd name="T22" fmla="*/ 10 w 14"/>
                <a:gd name="T23" fmla="*/ 9 h 26"/>
                <a:gd name="T24" fmla="*/ 10 w 14"/>
                <a:gd name="T25" fmla="*/ 10 h 26"/>
                <a:gd name="T26" fmla="*/ 10 w 14"/>
                <a:gd name="T27" fmla="*/ 11 h 26"/>
                <a:gd name="T28" fmla="*/ 11 w 14"/>
                <a:gd name="T29" fmla="*/ 11 h 26"/>
                <a:gd name="T30" fmla="*/ 10 w 14"/>
                <a:gd name="T31" fmla="*/ 12 h 26"/>
                <a:gd name="T32" fmla="*/ 9 w 14"/>
                <a:gd name="T33" fmla="*/ 15 h 26"/>
                <a:gd name="T34" fmla="*/ 7 w 14"/>
                <a:gd name="T35" fmla="*/ 17 h 26"/>
                <a:gd name="T36" fmla="*/ 6 w 14"/>
                <a:gd name="T37" fmla="*/ 18 h 26"/>
                <a:gd name="T38" fmla="*/ 5 w 14"/>
                <a:gd name="T39" fmla="*/ 19 h 26"/>
                <a:gd name="T40" fmla="*/ 5 w 14"/>
                <a:gd name="T41" fmla="*/ 19 h 26"/>
                <a:gd name="T42" fmla="*/ 5 w 14"/>
                <a:gd name="T43" fmla="*/ 19 h 26"/>
                <a:gd name="T44" fmla="*/ 5 w 14"/>
                <a:gd name="T45" fmla="*/ 19 h 26"/>
                <a:gd name="T46" fmla="*/ 4 w 14"/>
                <a:gd name="T47" fmla="*/ 18 h 26"/>
                <a:gd name="T48" fmla="*/ 2 w 14"/>
                <a:gd name="T49" fmla="*/ 21 h 26"/>
                <a:gd name="T50" fmla="*/ 14 w 14"/>
                <a:gd name="T51" fmla="*/ 11 h 26"/>
                <a:gd name="T52" fmla="*/ 4 w 14"/>
                <a:gd name="T53" fmla="*/ 7 h 26"/>
                <a:gd name="T54" fmla="*/ 3 w 14"/>
                <a:gd name="T55" fmla="*/ 2 h 26"/>
                <a:gd name="T56" fmla="*/ 1 w 14"/>
                <a:gd name="T57" fmla="*/ 0 h 26"/>
                <a:gd name="T58" fmla="*/ 0 w 14"/>
                <a:gd name="T5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26">
                  <a:moveTo>
                    <a:pt x="0" y="2"/>
                  </a:moveTo>
                  <a:cubicBezTo>
                    <a:pt x="0" y="5"/>
                    <a:pt x="1" y="9"/>
                    <a:pt x="2" y="12"/>
                  </a:cubicBezTo>
                  <a:cubicBezTo>
                    <a:pt x="2" y="13"/>
                    <a:pt x="5" y="13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9"/>
                    <a:pt x="4" y="18"/>
                  </a:cubicBezTo>
                  <a:cubicBezTo>
                    <a:pt x="3" y="17"/>
                    <a:pt x="1" y="19"/>
                    <a:pt x="2" y="21"/>
                  </a:cubicBezTo>
                  <a:cubicBezTo>
                    <a:pt x="7" y="26"/>
                    <a:pt x="14" y="15"/>
                    <a:pt x="14" y="11"/>
                  </a:cubicBezTo>
                  <a:cubicBezTo>
                    <a:pt x="13" y="5"/>
                    <a:pt x="7" y="4"/>
                    <a:pt x="4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897183" y="2028050"/>
            <a:ext cx="407990" cy="242075"/>
            <a:chOff x="4049583" y="2128837"/>
            <a:chExt cx="238125" cy="141288"/>
          </a:xfrm>
        </p:grpSpPr>
        <p:sp>
          <p:nvSpPr>
            <p:cNvPr id="34" name="Freeform 19"/>
            <p:cNvSpPr/>
            <p:nvPr/>
          </p:nvSpPr>
          <p:spPr bwMode="auto">
            <a:xfrm>
              <a:off x="4049583" y="2184400"/>
              <a:ext cx="73025" cy="85725"/>
            </a:xfrm>
            <a:custGeom>
              <a:avLst/>
              <a:gdLst>
                <a:gd name="T0" fmla="*/ 3 w 17"/>
                <a:gd name="T1" fmla="*/ 2 h 20"/>
                <a:gd name="T2" fmla="*/ 0 w 17"/>
                <a:gd name="T3" fmla="*/ 11 h 20"/>
                <a:gd name="T4" fmla="*/ 3 w 17"/>
                <a:gd name="T5" fmla="*/ 11 h 20"/>
                <a:gd name="T6" fmla="*/ 3 w 17"/>
                <a:gd name="T7" fmla="*/ 10 h 20"/>
                <a:gd name="T8" fmla="*/ 3 w 17"/>
                <a:gd name="T9" fmla="*/ 7 h 20"/>
                <a:gd name="T10" fmla="*/ 4 w 17"/>
                <a:gd name="T11" fmla="*/ 5 h 20"/>
                <a:gd name="T12" fmla="*/ 5 w 17"/>
                <a:gd name="T13" fmla="*/ 5 h 20"/>
                <a:gd name="T14" fmla="*/ 6 w 17"/>
                <a:gd name="T15" fmla="*/ 4 h 20"/>
                <a:gd name="T16" fmla="*/ 7 w 17"/>
                <a:gd name="T17" fmla="*/ 3 h 20"/>
                <a:gd name="T18" fmla="*/ 9 w 17"/>
                <a:gd name="T19" fmla="*/ 3 h 20"/>
                <a:gd name="T20" fmla="*/ 9 w 17"/>
                <a:gd name="T21" fmla="*/ 3 h 20"/>
                <a:gd name="T22" fmla="*/ 9 w 17"/>
                <a:gd name="T23" fmla="*/ 4 h 20"/>
                <a:gd name="T24" fmla="*/ 10 w 17"/>
                <a:gd name="T25" fmla="*/ 7 h 20"/>
                <a:gd name="T26" fmla="*/ 9 w 17"/>
                <a:gd name="T27" fmla="*/ 10 h 20"/>
                <a:gd name="T28" fmla="*/ 6 w 17"/>
                <a:gd name="T29" fmla="*/ 17 h 20"/>
                <a:gd name="T30" fmla="*/ 6 w 17"/>
                <a:gd name="T31" fmla="*/ 17 h 20"/>
                <a:gd name="T32" fmla="*/ 7 w 17"/>
                <a:gd name="T33" fmla="*/ 20 h 20"/>
                <a:gd name="T34" fmla="*/ 15 w 17"/>
                <a:gd name="T35" fmla="*/ 19 h 20"/>
                <a:gd name="T36" fmla="*/ 13 w 17"/>
                <a:gd name="T37" fmla="*/ 16 h 20"/>
                <a:gd name="T38" fmla="*/ 13 w 17"/>
                <a:gd name="T39" fmla="*/ 16 h 20"/>
                <a:gd name="T40" fmla="*/ 10 w 17"/>
                <a:gd name="T41" fmla="*/ 17 h 20"/>
                <a:gd name="T42" fmla="*/ 12 w 17"/>
                <a:gd name="T43" fmla="*/ 1 h 20"/>
                <a:gd name="T44" fmla="*/ 11 w 17"/>
                <a:gd name="T45" fmla="*/ 0 h 20"/>
                <a:gd name="T46" fmla="*/ 7 w 17"/>
                <a:gd name="T47" fmla="*/ 0 h 20"/>
                <a:gd name="T48" fmla="*/ 3 w 17"/>
                <a:gd name="T4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0">
                  <a:moveTo>
                    <a:pt x="3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0" y="13"/>
                    <a:pt x="3" y="13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8" y="12"/>
                    <a:pt x="7" y="15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10" y="20"/>
                    <a:pt x="12" y="20"/>
                    <a:pt x="15" y="19"/>
                  </a:cubicBezTo>
                  <a:cubicBezTo>
                    <a:pt x="17" y="18"/>
                    <a:pt x="15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1" y="17"/>
                    <a:pt x="10" y="17"/>
                  </a:cubicBezTo>
                  <a:cubicBezTo>
                    <a:pt x="12" y="12"/>
                    <a:pt x="14" y="7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4198808" y="2209800"/>
              <a:ext cx="4763" cy="25400"/>
            </a:xfrm>
            <a:custGeom>
              <a:avLst/>
              <a:gdLst>
                <a:gd name="T0" fmla="*/ 1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1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4228970" y="2128837"/>
              <a:ext cx="38100" cy="128588"/>
            </a:xfrm>
            <a:custGeom>
              <a:avLst/>
              <a:gdLst>
                <a:gd name="T0" fmla="*/ 6 w 9"/>
                <a:gd name="T1" fmla="*/ 2 h 30"/>
                <a:gd name="T2" fmla="*/ 2 w 9"/>
                <a:gd name="T3" fmla="*/ 24 h 30"/>
                <a:gd name="T4" fmla="*/ 1 w 9"/>
                <a:gd name="T5" fmla="*/ 27 h 30"/>
                <a:gd name="T6" fmla="*/ 4 w 9"/>
                <a:gd name="T7" fmla="*/ 28 h 30"/>
                <a:gd name="T8" fmla="*/ 9 w 9"/>
                <a:gd name="T9" fmla="*/ 2 h 30"/>
                <a:gd name="T10" fmla="*/ 7 w 9"/>
                <a:gd name="T11" fmla="*/ 0 h 30"/>
                <a:gd name="T12" fmla="*/ 6 w 9"/>
                <a:gd name="T13" fmla="*/ 2 h 30"/>
                <a:gd name="T14" fmla="*/ 2 w 9"/>
                <a:gd name="T15" fmla="*/ 25 h 30"/>
                <a:gd name="T16" fmla="*/ 2 w 9"/>
                <a:gd name="T17" fmla="*/ 25 h 30"/>
                <a:gd name="T18" fmla="*/ 2 w 9"/>
                <a:gd name="T1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0">
                  <a:moveTo>
                    <a:pt x="6" y="2"/>
                  </a:moveTo>
                  <a:cubicBezTo>
                    <a:pt x="4" y="9"/>
                    <a:pt x="4" y="17"/>
                    <a:pt x="2" y="24"/>
                  </a:cubicBezTo>
                  <a:cubicBezTo>
                    <a:pt x="2" y="25"/>
                    <a:pt x="1" y="26"/>
                    <a:pt x="1" y="27"/>
                  </a:cubicBezTo>
                  <a:cubicBezTo>
                    <a:pt x="0" y="28"/>
                    <a:pt x="3" y="30"/>
                    <a:pt x="4" y="28"/>
                  </a:cubicBezTo>
                  <a:cubicBezTo>
                    <a:pt x="7" y="19"/>
                    <a:pt x="7" y="11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216270" y="2166937"/>
              <a:ext cx="20638" cy="12700"/>
            </a:xfrm>
            <a:custGeom>
              <a:avLst/>
              <a:gdLst>
                <a:gd name="T0" fmla="*/ 3 w 5"/>
                <a:gd name="T1" fmla="*/ 3 h 3"/>
                <a:gd name="T2" fmla="*/ 2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5" y="3"/>
                    <a:pt x="4" y="0"/>
                    <a:pt x="2" y="0"/>
                  </a:cubicBezTo>
                  <a:cubicBezTo>
                    <a:pt x="0" y="0"/>
                    <a:pt x="1" y="3"/>
                    <a:pt x="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4271833" y="2205037"/>
              <a:ext cx="15875" cy="12700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 noEditPoints="1"/>
            </p:cNvSpPr>
            <p:nvPr/>
          </p:nvSpPr>
          <p:spPr bwMode="auto">
            <a:xfrm>
              <a:off x="4117845" y="2171700"/>
              <a:ext cx="98425" cy="98425"/>
            </a:xfrm>
            <a:custGeom>
              <a:avLst/>
              <a:gdLst>
                <a:gd name="T0" fmla="*/ 6 w 23"/>
                <a:gd name="T1" fmla="*/ 1 h 23"/>
                <a:gd name="T2" fmla="*/ 5 w 23"/>
                <a:gd name="T3" fmla="*/ 2 h 23"/>
                <a:gd name="T4" fmla="*/ 2 w 23"/>
                <a:gd name="T5" fmla="*/ 16 h 23"/>
                <a:gd name="T6" fmla="*/ 17 w 23"/>
                <a:gd name="T7" fmla="*/ 20 h 23"/>
                <a:gd name="T8" fmla="*/ 20 w 23"/>
                <a:gd name="T9" fmla="*/ 6 h 23"/>
                <a:gd name="T10" fmla="*/ 8 w 23"/>
                <a:gd name="T11" fmla="*/ 1 h 23"/>
                <a:gd name="T12" fmla="*/ 6 w 23"/>
                <a:gd name="T13" fmla="*/ 1 h 23"/>
                <a:gd name="T14" fmla="*/ 10 w 23"/>
                <a:gd name="T15" fmla="*/ 3 h 23"/>
                <a:gd name="T16" fmla="*/ 12 w 23"/>
                <a:gd name="T17" fmla="*/ 4 h 23"/>
                <a:gd name="T18" fmla="*/ 14 w 23"/>
                <a:gd name="T19" fmla="*/ 5 h 23"/>
                <a:gd name="T20" fmla="*/ 16 w 23"/>
                <a:gd name="T21" fmla="*/ 6 h 23"/>
                <a:gd name="T22" fmla="*/ 17 w 23"/>
                <a:gd name="T23" fmla="*/ 8 h 23"/>
                <a:gd name="T24" fmla="*/ 18 w 23"/>
                <a:gd name="T25" fmla="*/ 10 h 23"/>
                <a:gd name="T26" fmla="*/ 18 w 23"/>
                <a:gd name="T27" fmla="*/ 12 h 23"/>
                <a:gd name="T28" fmla="*/ 18 w 23"/>
                <a:gd name="T29" fmla="*/ 14 h 23"/>
                <a:gd name="T30" fmla="*/ 17 w 23"/>
                <a:gd name="T31" fmla="*/ 16 h 23"/>
                <a:gd name="T32" fmla="*/ 17 w 23"/>
                <a:gd name="T33" fmla="*/ 17 h 23"/>
                <a:gd name="T34" fmla="*/ 16 w 23"/>
                <a:gd name="T35" fmla="*/ 17 h 23"/>
                <a:gd name="T36" fmla="*/ 14 w 23"/>
                <a:gd name="T37" fmla="*/ 18 h 23"/>
                <a:gd name="T38" fmla="*/ 11 w 23"/>
                <a:gd name="T39" fmla="*/ 19 h 23"/>
                <a:gd name="T40" fmla="*/ 8 w 23"/>
                <a:gd name="T41" fmla="*/ 18 h 23"/>
                <a:gd name="T42" fmla="*/ 7 w 23"/>
                <a:gd name="T43" fmla="*/ 18 h 23"/>
                <a:gd name="T44" fmla="*/ 6 w 23"/>
                <a:gd name="T45" fmla="*/ 17 h 23"/>
                <a:gd name="T46" fmla="*/ 5 w 23"/>
                <a:gd name="T47" fmla="*/ 16 h 23"/>
                <a:gd name="T48" fmla="*/ 4 w 23"/>
                <a:gd name="T49" fmla="*/ 14 h 23"/>
                <a:gd name="T50" fmla="*/ 4 w 23"/>
                <a:gd name="T51" fmla="*/ 12 h 23"/>
                <a:gd name="T52" fmla="*/ 5 w 23"/>
                <a:gd name="T53" fmla="*/ 9 h 23"/>
                <a:gd name="T54" fmla="*/ 6 w 23"/>
                <a:gd name="T55" fmla="*/ 6 h 23"/>
                <a:gd name="T56" fmla="*/ 7 w 23"/>
                <a:gd name="T57" fmla="*/ 4 h 23"/>
                <a:gd name="T58" fmla="*/ 8 w 23"/>
                <a:gd name="T59" fmla="*/ 4 h 23"/>
                <a:gd name="T60" fmla="*/ 8 w 23"/>
                <a:gd name="T61" fmla="*/ 4 h 23"/>
                <a:gd name="T62" fmla="*/ 10 w 23"/>
                <a:gd name="T6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3">
                  <a:moveTo>
                    <a:pt x="6" y="1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1" y="6"/>
                    <a:pt x="0" y="12"/>
                    <a:pt x="2" y="16"/>
                  </a:cubicBezTo>
                  <a:cubicBezTo>
                    <a:pt x="4" y="22"/>
                    <a:pt x="12" y="23"/>
                    <a:pt x="17" y="20"/>
                  </a:cubicBezTo>
                  <a:cubicBezTo>
                    <a:pt x="22" y="18"/>
                    <a:pt x="23" y="11"/>
                    <a:pt x="20" y="6"/>
                  </a:cubicBezTo>
                  <a:cubicBezTo>
                    <a:pt x="17" y="2"/>
                    <a:pt x="13" y="0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moveTo>
                    <a:pt x="10" y="3"/>
                  </a:moveTo>
                  <a:cubicBezTo>
                    <a:pt x="10" y="3"/>
                    <a:pt x="11" y="4"/>
                    <a:pt x="12" y="4"/>
                  </a:cubicBezTo>
                  <a:cubicBezTo>
                    <a:pt x="13" y="4"/>
                    <a:pt x="13" y="4"/>
                    <a:pt x="14" y="5"/>
                  </a:cubicBezTo>
                  <a:cubicBezTo>
                    <a:pt x="15" y="5"/>
                    <a:pt x="15" y="6"/>
                    <a:pt x="16" y="6"/>
                  </a:cubicBezTo>
                  <a:cubicBezTo>
                    <a:pt x="16" y="7"/>
                    <a:pt x="17" y="7"/>
                    <a:pt x="17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3" y="18"/>
                    <a:pt x="12" y="19"/>
                    <a:pt x="11" y="19"/>
                  </a:cubicBezTo>
                  <a:cubicBezTo>
                    <a:pt x="10" y="19"/>
                    <a:pt x="9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5"/>
                    <a:pt x="5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4" y="10"/>
                    <a:pt x="5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3"/>
                    <a:pt x="1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752719" y="3001962"/>
            <a:ext cx="416789" cy="279586"/>
            <a:chOff x="3905120" y="3001962"/>
            <a:chExt cx="255588" cy="171451"/>
          </a:xfrm>
        </p:grpSpPr>
        <p:sp>
          <p:nvSpPr>
            <p:cNvPr id="39" name="Freeform 24"/>
            <p:cNvSpPr/>
            <p:nvPr/>
          </p:nvSpPr>
          <p:spPr bwMode="auto">
            <a:xfrm>
              <a:off x="3913058" y="3067050"/>
              <a:ext cx="25400" cy="88900"/>
            </a:xfrm>
            <a:custGeom>
              <a:avLst/>
              <a:gdLst>
                <a:gd name="T0" fmla="*/ 0 w 6"/>
                <a:gd name="T1" fmla="*/ 1 h 21"/>
                <a:gd name="T2" fmla="*/ 3 w 6"/>
                <a:gd name="T3" fmla="*/ 19 h 21"/>
                <a:gd name="T4" fmla="*/ 6 w 6"/>
                <a:gd name="T5" fmla="*/ 18 h 21"/>
                <a:gd name="T6" fmla="*/ 4 w 6"/>
                <a:gd name="T7" fmla="*/ 1 h 21"/>
                <a:gd name="T8" fmla="*/ 2 w 6"/>
                <a:gd name="T9" fmla="*/ 0 h 21"/>
                <a:gd name="T10" fmla="*/ 0 w 6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1">
                  <a:moveTo>
                    <a:pt x="0" y="1"/>
                  </a:moveTo>
                  <a:cubicBezTo>
                    <a:pt x="1" y="7"/>
                    <a:pt x="2" y="13"/>
                    <a:pt x="3" y="19"/>
                  </a:cubicBezTo>
                  <a:cubicBezTo>
                    <a:pt x="3" y="21"/>
                    <a:pt x="6" y="20"/>
                    <a:pt x="6" y="18"/>
                  </a:cubicBezTo>
                  <a:cubicBezTo>
                    <a:pt x="5" y="13"/>
                    <a:pt x="5" y="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3905120" y="3062287"/>
              <a:ext cx="30163" cy="50800"/>
            </a:xfrm>
            <a:custGeom>
              <a:avLst/>
              <a:gdLst>
                <a:gd name="T0" fmla="*/ 4 w 7"/>
                <a:gd name="T1" fmla="*/ 1 h 12"/>
                <a:gd name="T2" fmla="*/ 2 w 7"/>
                <a:gd name="T3" fmla="*/ 5 h 12"/>
                <a:gd name="T4" fmla="*/ 1 w 7"/>
                <a:gd name="T5" fmla="*/ 9 h 12"/>
                <a:gd name="T6" fmla="*/ 4 w 7"/>
                <a:gd name="T7" fmla="*/ 10 h 12"/>
                <a:gd name="T8" fmla="*/ 6 w 7"/>
                <a:gd name="T9" fmla="*/ 3 h 12"/>
                <a:gd name="T10" fmla="*/ 7 w 7"/>
                <a:gd name="T11" fmla="*/ 2 h 12"/>
                <a:gd name="T12" fmla="*/ 6 w 7"/>
                <a:gd name="T13" fmla="*/ 1 h 12"/>
                <a:gd name="T14" fmla="*/ 5 w 7"/>
                <a:gd name="T15" fmla="*/ 0 h 12"/>
                <a:gd name="T16" fmla="*/ 4 w 7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4" y="1"/>
                  </a:moveTo>
                  <a:cubicBezTo>
                    <a:pt x="3" y="2"/>
                    <a:pt x="3" y="3"/>
                    <a:pt x="2" y="5"/>
                  </a:cubicBezTo>
                  <a:cubicBezTo>
                    <a:pt x="2" y="6"/>
                    <a:pt x="1" y="8"/>
                    <a:pt x="1" y="9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4" y="8"/>
                    <a:pt x="5" y="5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4082920" y="3001962"/>
              <a:ext cx="60325" cy="166688"/>
            </a:xfrm>
            <a:custGeom>
              <a:avLst/>
              <a:gdLst>
                <a:gd name="T0" fmla="*/ 11 w 14"/>
                <a:gd name="T1" fmla="*/ 1 h 39"/>
                <a:gd name="T2" fmla="*/ 8 w 14"/>
                <a:gd name="T3" fmla="*/ 19 h 39"/>
                <a:gd name="T4" fmla="*/ 3 w 14"/>
                <a:gd name="T5" fmla="*/ 33 h 39"/>
                <a:gd name="T6" fmla="*/ 1 w 14"/>
                <a:gd name="T7" fmla="*/ 35 h 39"/>
                <a:gd name="T8" fmla="*/ 3 w 14"/>
                <a:gd name="T9" fmla="*/ 37 h 39"/>
                <a:gd name="T10" fmla="*/ 14 w 14"/>
                <a:gd name="T11" fmla="*/ 2 h 39"/>
                <a:gd name="T12" fmla="*/ 12 w 14"/>
                <a:gd name="T13" fmla="*/ 0 h 39"/>
                <a:gd name="T14" fmla="*/ 11 w 14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11" y="1"/>
                  </a:moveTo>
                  <a:cubicBezTo>
                    <a:pt x="11" y="7"/>
                    <a:pt x="10" y="13"/>
                    <a:pt x="8" y="19"/>
                  </a:cubicBezTo>
                  <a:cubicBezTo>
                    <a:pt x="7" y="24"/>
                    <a:pt x="5" y="28"/>
                    <a:pt x="3" y="33"/>
                  </a:cubicBezTo>
                  <a:cubicBezTo>
                    <a:pt x="2" y="34"/>
                    <a:pt x="2" y="34"/>
                    <a:pt x="1" y="35"/>
                  </a:cubicBezTo>
                  <a:cubicBezTo>
                    <a:pt x="0" y="37"/>
                    <a:pt x="2" y="39"/>
                    <a:pt x="3" y="37"/>
                  </a:cubicBezTo>
                  <a:cubicBezTo>
                    <a:pt x="11" y="27"/>
                    <a:pt x="14" y="14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4092445" y="3062287"/>
              <a:ext cx="17463" cy="12700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4143245" y="3117850"/>
              <a:ext cx="17463" cy="17463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1 h 4"/>
                <a:gd name="T4" fmla="*/ 2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3"/>
            <p:cNvSpPr/>
            <p:nvPr/>
          </p:nvSpPr>
          <p:spPr bwMode="auto">
            <a:xfrm>
              <a:off x="3943220" y="3054350"/>
              <a:ext cx="55563" cy="15875"/>
            </a:xfrm>
            <a:custGeom>
              <a:avLst/>
              <a:gdLst>
                <a:gd name="T0" fmla="*/ 3 w 13"/>
                <a:gd name="T1" fmla="*/ 4 h 4"/>
                <a:gd name="T2" fmla="*/ 11 w 13"/>
                <a:gd name="T3" fmla="*/ 3 h 4"/>
                <a:gd name="T4" fmla="*/ 10 w 13"/>
                <a:gd name="T5" fmla="*/ 0 h 4"/>
                <a:gd name="T6" fmla="*/ 2 w 13"/>
                <a:gd name="T7" fmla="*/ 1 h 4"/>
                <a:gd name="T8" fmla="*/ 2 w 13"/>
                <a:gd name="T9" fmla="*/ 1 h 4"/>
                <a:gd name="T10" fmla="*/ 3 w 1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3" y="4"/>
                  </a:moveTo>
                  <a:cubicBezTo>
                    <a:pt x="6" y="4"/>
                    <a:pt x="8" y="3"/>
                    <a:pt x="11" y="3"/>
                  </a:cubicBezTo>
                  <a:cubicBezTo>
                    <a:pt x="13" y="3"/>
                    <a:pt x="12" y="0"/>
                    <a:pt x="10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 noEditPoints="1"/>
            </p:cNvSpPr>
            <p:nvPr/>
          </p:nvSpPr>
          <p:spPr bwMode="auto">
            <a:xfrm>
              <a:off x="3947983" y="3070225"/>
              <a:ext cx="80963" cy="103188"/>
            </a:xfrm>
            <a:custGeom>
              <a:avLst/>
              <a:gdLst>
                <a:gd name="T0" fmla="*/ 0 w 19"/>
                <a:gd name="T1" fmla="*/ 1 h 24"/>
                <a:gd name="T2" fmla="*/ 1 w 19"/>
                <a:gd name="T3" fmla="*/ 8 h 24"/>
                <a:gd name="T4" fmla="*/ 4 w 19"/>
                <a:gd name="T5" fmla="*/ 8 h 24"/>
                <a:gd name="T6" fmla="*/ 5 w 19"/>
                <a:gd name="T7" fmla="*/ 8 h 24"/>
                <a:gd name="T8" fmla="*/ 6 w 19"/>
                <a:gd name="T9" fmla="*/ 6 h 24"/>
                <a:gd name="T10" fmla="*/ 8 w 19"/>
                <a:gd name="T11" fmla="*/ 5 h 24"/>
                <a:gd name="T12" fmla="*/ 10 w 19"/>
                <a:gd name="T13" fmla="*/ 4 h 24"/>
                <a:gd name="T14" fmla="*/ 11 w 19"/>
                <a:gd name="T15" fmla="*/ 4 h 24"/>
                <a:gd name="T16" fmla="*/ 12 w 19"/>
                <a:gd name="T17" fmla="*/ 4 h 24"/>
                <a:gd name="T18" fmla="*/ 13 w 19"/>
                <a:gd name="T19" fmla="*/ 4 h 24"/>
                <a:gd name="T20" fmla="*/ 14 w 19"/>
                <a:gd name="T21" fmla="*/ 5 h 24"/>
                <a:gd name="T22" fmla="*/ 15 w 19"/>
                <a:gd name="T23" fmla="*/ 6 h 24"/>
                <a:gd name="T24" fmla="*/ 16 w 19"/>
                <a:gd name="T25" fmla="*/ 8 h 24"/>
                <a:gd name="T26" fmla="*/ 16 w 19"/>
                <a:gd name="T27" fmla="*/ 9 h 24"/>
                <a:gd name="T28" fmla="*/ 16 w 19"/>
                <a:gd name="T29" fmla="*/ 10 h 24"/>
                <a:gd name="T30" fmla="*/ 15 w 19"/>
                <a:gd name="T31" fmla="*/ 12 h 24"/>
                <a:gd name="T32" fmla="*/ 14 w 19"/>
                <a:gd name="T33" fmla="*/ 14 h 24"/>
                <a:gd name="T34" fmla="*/ 11 w 19"/>
                <a:gd name="T35" fmla="*/ 16 h 24"/>
                <a:gd name="T36" fmla="*/ 9 w 19"/>
                <a:gd name="T37" fmla="*/ 16 h 24"/>
                <a:gd name="T38" fmla="*/ 7 w 19"/>
                <a:gd name="T39" fmla="*/ 17 h 24"/>
                <a:gd name="T40" fmla="*/ 6 w 19"/>
                <a:gd name="T41" fmla="*/ 16 h 24"/>
                <a:gd name="T42" fmla="*/ 6 w 19"/>
                <a:gd name="T43" fmla="*/ 16 h 24"/>
                <a:gd name="T44" fmla="*/ 5 w 19"/>
                <a:gd name="T45" fmla="*/ 16 h 24"/>
                <a:gd name="T46" fmla="*/ 5 w 19"/>
                <a:gd name="T47" fmla="*/ 15 h 24"/>
                <a:gd name="T48" fmla="*/ 2 w 19"/>
                <a:gd name="T49" fmla="*/ 17 h 24"/>
                <a:gd name="T50" fmla="*/ 19 w 19"/>
                <a:gd name="T51" fmla="*/ 9 h 24"/>
                <a:gd name="T52" fmla="*/ 12 w 19"/>
                <a:gd name="T53" fmla="*/ 1 h 24"/>
                <a:gd name="T54" fmla="*/ 4 w 19"/>
                <a:gd name="T55" fmla="*/ 4 h 24"/>
                <a:gd name="T56" fmla="*/ 4 w 19"/>
                <a:gd name="T57" fmla="*/ 1 h 24"/>
                <a:gd name="T58" fmla="*/ 2 w 19"/>
                <a:gd name="T59" fmla="*/ 0 h 24"/>
                <a:gd name="T60" fmla="*/ 0 w 19"/>
                <a:gd name="T61" fmla="*/ 1 h 24"/>
                <a:gd name="T62" fmla="*/ 15 w 19"/>
                <a:gd name="T63" fmla="*/ 6 h 24"/>
                <a:gd name="T64" fmla="*/ 15 w 19"/>
                <a:gd name="T65" fmla="*/ 6 h 24"/>
                <a:gd name="T66" fmla="*/ 15 w 19"/>
                <a:gd name="T6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4">
                  <a:moveTo>
                    <a:pt x="0" y="1"/>
                  </a:moveTo>
                  <a:cubicBezTo>
                    <a:pt x="1" y="3"/>
                    <a:pt x="1" y="6"/>
                    <a:pt x="1" y="8"/>
                  </a:cubicBezTo>
                  <a:cubicBezTo>
                    <a:pt x="2" y="9"/>
                    <a:pt x="4" y="9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3" y="14"/>
                    <a:pt x="1" y="16"/>
                    <a:pt x="2" y="17"/>
                  </a:cubicBezTo>
                  <a:cubicBezTo>
                    <a:pt x="8" y="24"/>
                    <a:pt x="19" y="16"/>
                    <a:pt x="19" y="9"/>
                  </a:cubicBezTo>
                  <a:cubicBezTo>
                    <a:pt x="19" y="5"/>
                    <a:pt x="16" y="1"/>
                    <a:pt x="12" y="1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155820" y="1914525"/>
            <a:ext cx="746125" cy="688975"/>
            <a:chOff x="3308220" y="1914525"/>
            <a:chExt cx="746125" cy="688975"/>
          </a:xfrm>
        </p:grpSpPr>
        <p:sp>
          <p:nvSpPr>
            <p:cNvPr id="6" name="Freeform 6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930520" y="2184400"/>
              <a:ext cx="1588" cy="1588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3308220" y="1914525"/>
              <a:ext cx="746125" cy="688975"/>
            </a:xfrm>
            <a:custGeom>
              <a:avLst/>
              <a:gdLst>
                <a:gd name="T0" fmla="*/ 174 w 175"/>
                <a:gd name="T1" fmla="*/ 136 h 161"/>
                <a:gd name="T2" fmla="*/ 168 w 175"/>
                <a:gd name="T3" fmla="*/ 105 h 161"/>
                <a:gd name="T4" fmla="*/ 157 w 175"/>
                <a:gd name="T5" fmla="*/ 76 h 161"/>
                <a:gd name="T6" fmla="*/ 142 w 175"/>
                <a:gd name="T7" fmla="*/ 50 h 161"/>
                <a:gd name="T8" fmla="*/ 108 w 175"/>
                <a:gd name="T9" fmla="*/ 20 h 161"/>
                <a:gd name="T10" fmla="*/ 68 w 175"/>
                <a:gd name="T11" fmla="*/ 0 h 161"/>
                <a:gd name="T12" fmla="*/ 67 w 175"/>
                <a:gd name="T13" fmla="*/ 0 h 161"/>
                <a:gd name="T14" fmla="*/ 66 w 175"/>
                <a:gd name="T15" fmla="*/ 2 h 161"/>
                <a:gd name="T16" fmla="*/ 65 w 175"/>
                <a:gd name="T17" fmla="*/ 2 h 161"/>
                <a:gd name="T18" fmla="*/ 36 w 175"/>
                <a:gd name="T19" fmla="*/ 61 h 161"/>
                <a:gd name="T20" fmla="*/ 12 w 175"/>
                <a:gd name="T21" fmla="*/ 120 h 161"/>
                <a:gd name="T22" fmla="*/ 1 w 175"/>
                <a:gd name="T23" fmla="*/ 143 h 161"/>
                <a:gd name="T24" fmla="*/ 1 w 175"/>
                <a:gd name="T25" fmla="*/ 144 h 161"/>
                <a:gd name="T26" fmla="*/ 1 w 175"/>
                <a:gd name="T27" fmla="*/ 145 h 161"/>
                <a:gd name="T28" fmla="*/ 1 w 175"/>
                <a:gd name="T29" fmla="*/ 145 h 161"/>
                <a:gd name="T30" fmla="*/ 1 w 175"/>
                <a:gd name="T31" fmla="*/ 145 h 161"/>
                <a:gd name="T32" fmla="*/ 0 w 175"/>
                <a:gd name="T33" fmla="*/ 145 h 161"/>
                <a:gd name="T34" fmla="*/ 0 w 175"/>
                <a:gd name="T35" fmla="*/ 145 h 161"/>
                <a:gd name="T36" fmla="*/ 0 w 175"/>
                <a:gd name="T37" fmla="*/ 147 h 161"/>
                <a:gd name="T38" fmla="*/ 2 w 175"/>
                <a:gd name="T39" fmla="*/ 148 h 161"/>
                <a:gd name="T40" fmla="*/ 8 w 175"/>
                <a:gd name="T41" fmla="*/ 147 h 161"/>
                <a:gd name="T42" fmla="*/ 73 w 175"/>
                <a:gd name="T43" fmla="*/ 154 h 161"/>
                <a:gd name="T44" fmla="*/ 140 w 175"/>
                <a:gd name="T45" fmla="*/ 158 h 161"/>
                <a:gd name="T46" fmla="*/ 174 w 175"/>
                <a:gd name="T47" fmla="*/ 161 h 161"/>
                <a:gd name="T48" fmla="*/ 174 w 175"/>
                <a:gd name="T49" fmla="*/ 160 h 161"/>
                <a:gd name="T50" fmla="*/ 174 w 175"/>
                <a:gd name="T51" fmla="*/ 160 h 161"/>
                <a:gd name="T52" fmla="*/ 175 w 175"/>
                <a:gd name="T53" fmla="*/ 158 h 161"/>
                <a:gd name="T54" fmla="*/ 174 w 175"/>
                <a:gd name="T55" fmla="*/ 158 h 161"/>
                <a:gd name="T56" fmla="*/ 174 w 175"/>
                <a:gd name="T57" fmla="*/ 136 h 161"/>
                <a:gd name="T58" fmla="*/ 113 w 175"/>
                <a:gd name="T59" fmla="*/ 154 h 161"/>
                <a:gd name="T60" fmla="*/ 80 w 175"/>
                <a:gd name="T61" fmla="*/ 152 h 161"/>
                <a:gd name="T62" fmla="*/ 46 w 175"/>
                <a:gd name="T63" fmla="*/ 148 h 161"/>
                <a:gd name="T64" fmla="*/ 24 w 175"/>
                <a:gd name="T65" fmla="*/ 145 h 161"/>
                <a:gd name="T66" fmla="*/ 4 w 175"/>
                <a:gd name="T67" fmla="*/ 144 h 161"/>
                <a:gd name="T68" fmla="*/ 27 w 175"/>
                <a:gd name="T69" fmla="*/ 91 h 161"/>
                <a:gd name="T70" fmla="*/ 54 w 175"/>
                <a:gd name="T71" fmla="*/ 32 h 161"/>
                <a:gd name="T72" fmla="*/ 68 w 175"/>
                <a:gd name="T73" fmla="*/ 4 h 161"/>
                <a:gd name="T74" fmla="*/ 68 w 175"/>
                <a:gd name="T75" fmla="*/ 3 h 161"/>
                <a:gd name="T76" fmla="*/ 72 w 175"/>
                <a:gd name="T77" fmla="*/ 4 h 161"/>
                <a:gd name="T78" fmla="*/ 88 w 175"/>
                <a:gd name="T79" fmla="*/ 11 h 161"/>
                <a:gd name="T80" fmla="*/ 111 w 175"/>
                <a:gd name="T81" fmla="*/ 26 h 161"/>
                <a:gd name="T82" fmla="*/ 132 w 175"/>
                <a:gd name="T83" fmla="*/ 44 h 161"/>
                <a:gd name="T84" fmla="*/ 146 w 175"/>
                <a:gd name="T85" fmla="*/ 63 h 161"/>
                <a:gd name="T86" fmla="*/ 146 w 175"/>
                <a:gd name="T87" fmla="*/ 63 h 161"/>
                <a:gd name="T88" fmla="*/ 146 w 175"/>
                <a:gd name="T89" fmla="*/ 63 h 161"/>
                <a:gd name="T90" fmla="*/ 146 w 175"/>
                <a:gd name="T91" fmla="*/ 63 h 161"/>
                <a:gd name="T92" fmla="*/ 146 w 175"/>
                <a:gd name="T93" fmla="*/ 63 h 161"/>
                <a:gd name="T94" fmla="*/ 146 w 175"/>
                <a:gd name="T95" fmla="*/ 63 h 161"/>
                <a:gd name="T96" fmla="*/ 146 w 175"/>
                <a:gd name="T97" fmla="*/ 63 h 161"/>
                <a:gd name="T98" fmla="*/ 146 w 175"/>
                <a:gd name="T99" fmla="*/ 63 h 161"/>
                <a:gd name="T100" fmla="*/ 146 w 175"/>
                <a:gd name="T101" fmla="*/ 63 h 161"/>
                <a:gd name="T102" fmla="*/ 146 w 175"/>
                <a:gd name="T103" fmla="*/ 63 h 161"/>
                <a:gd name="T104" fmla="*/ 146 w 175"/>
                <a:gd name="T105" fmla="*/ 63 h 161"/>
                <a:gd name="T106" fmla="*/ 146 w 175"/>
                <a:gd name="T107" fmla="*/ 63 h 161"/>
                <a:gd name="T108" fmla="*/ 146 w 175"/>
                <a:gd name="T109" fmla="*/ 63 h 161"/>
                <a:gd name="T110" fmla="*/ 146 w 175"/>
                <a:gd name="T111" fmla="*/ 63 h 161"/>
                <a:gd name="T112" fmla="*/ 146 w 175"/>
                <a:gd name="T113" fmla="*/ 63 h 161"/>
                <a:gd name="T114" fmla="*/ 146 w 175"/>
                <a:gd name="T115" fmla="*/ 63 h 161"/>
                <a:gd name="T116" fmla="*/ 167 w 175"/>
                <a:gd name="T117" fmla="*/ 112 h 161"/>
                <a:gd name="T118" fmla="*/ 172 w 175"/>
                <a:gd name="T119" fmla="*/ 150 h 161"/>
                <a:gd name="T120" fmla="*/ 171 w 175"/>
                <a:gd name="T121" fmla="*/ 157 h 161"/>
                <a:gd name="T122" fmla="*/ 146 w 175"/>
                <a:gd name="T123" fmla="*/ 155 h 161"/>
                <a:gd name="T124" fmla="*/ 113 w 175"/>
                <a:gd name="T125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161">
                  <a:moveTo>
                    <a:pt x="174" y="136"/>
                  </a:moveTo>
                  <a:cubicBezTo>
                    <a:pt x="173" y="125"/>
                    <a:pt x="171" y="115"/>
                    <a:pt x="168" y="105"/>
                  </a:cubicBezTo>
                  <a:cubicBezTo>
                    <a:pt x="165" y="95"/>
                    <a:pt x="161" y="86"/>
                    <a:pt x="157" y="76"/>
                  </a:cubicBezTo>
                  <a:cubicBezTo>
                    <a:pt x="153" y="67"/>
                    <a:pt x="148" y="58"/>
                    <a:pt x="142" y="50"/>
                  </a:cubicBezTo>
                  <a:cubicBezTo>
                    <a:pt x="133" y="38"/>
                    <a:pt x="120" y="29"/>
                    <a:pt x="108" y="20"/>
                  </a:cubicBezTo>
                  <a:cubicBezTo>
                    <a:pt x="96" y="12"/>
                    <a:pt x="83" y="1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6" y="2"/>
                    <a:pt x="65" y="2"/>
                    <a:pt x="65" y="2"/>
                  </a:cubicBezTo>
                  <a:cubicBezTo>
                    <a:pt x="56" y="22"/>
                    <a:pt x="45" y="41"/>
                    <a:pt x="36" y="61"/>
                  </a:cubicBezTo>
                  <a:cubicBezTo>
                    <a:pt x="28" y="81"/>
                    <a:pt x="20" y="101"/>
                    <a:pt x="12" y="120"/>
                  </a:cubicBezTo>
                  <a:cubicBezTo>
                    <a:pt x="9" y="128"/>
                    <a:pt x="5" y="136"/>
                    <a:pt x="1" y="143"/>
                  </a:cubicBezTo>
                  <a:cubicBezTo>
                    <a:pt x="1" y="143"/>
                    <a:pt x="1" y="143"/>
                    <a:pt x="1" y="144"/>
                  </a:cubicBezTo>
                  <a:cubicBezTo>
                    <a:pt x="1" y="144"/>
                    <a:pt x="1" y="144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7"/>
                  </a:cubicBezTo>
                  <a:cubicBezTo>
                    <a:pt x="0" y="147"/>
                    <a:pt x="1" y="148"/>
                    <a:pt x="2" y="148"/>
                  </a:cubicBezTo>
                  <a:cubicBezTo>
                    <a:pt x="4" y="148"/>
                    <a:pt x="6" y="147"/>
                    <a:pt x="8" y="147"/>
                  </a:cubicBezTo>
                  <a:cubicBezTo>
                    <a:pt x="30" y="148"/>
                    <a:pt x="51" y="152"/>
                    <a:pt x="73" y="154"/>
                  </a:cubicBezTo>
                  <a:cubicBezTo>
                    <a:pt x="95" y="157"/>
                    <a:pt x="117" y="157"/>
                    <a:pt x="140" y="158"/>
                  </a:cubicBezTo>
                  <a:cubicBezTo>
                    <a:pt x="151" y="159"/>
                    <a:pt x="162" y="159"/>
                    <a:pt x="174" y="161"/>
                  </a:cubicBezTo>
                  <a:cubicBezTo>
                    <a:pt x="174" y="161"/>
                    <a:pt x="174" y="161"/>
                    <a:pt x="174" y="16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59"/>
                    <a:pt x="174" y="158"/>
                    <a:pt x="175" y="158"/>
                  </a:cubicBezTo>
                  <a:cubicBezTo>
                    <a:pt x="174" y="158"/>
                    <a:pt x="174" y="158"/>
                    <a:pt x="174" y="158"/>
                  </a:cubicBezTo>
                  <a:cubicBezTo>
                    <a:pt x="175" y="150"/>
                    <a:pt x="175" y="143"/>
                    <a:pt x="174" y="136"/>
                  </a:cubicBezTo>
                  <a:close/>
                  <a:moveTo>
                    <a:pt x="113" y="154"/>
                  </a:moveTo>
                  <a:cubicBezTo>
                    <a:pt x="102" y="154"/>
                    <a:pt x="91" y="153"/>
                    <a:pt x="80" y="152"/>
                  </a:cubicBezTo>
                  <a:cubicBezTo>
                    <a:pt x="68" y="151"/>
                    <a:pt x="57" y="149"/>
                    <a:pt x="46" y="148"/>
                  </a:cubicBezTo>
                  <a:cubicBezTo>
                    <a:pt x="39" y="147"/>
                    <a:pt x="31" y="146"/>
                    <a:pt x="24" y="145"/>
                  </a:cubicBezTo>
                  <a:cubicBezTo>
                    <a:pt x="17" y="145"/>
                    <a:pt x="11" y="144"/>
                    <a:pt x="4" y="144"/>
                  </a:cubicBezTo>
                  <a:cubicBezTo>
                    <a:pt x="13" y="127"/>
                    <a:pt x="20" y="109"/>
                    <a:pt x="27" y="91"/>
                  </a:cubicBezTo>
                  <a:cubicBezTo>
                    <a:pt x="35" y="71"/>
                    <a:pt x="44" y="51"/>
                    <a:pt x="54" y="32"/>
                  </a:cubicBezTo>
                  <a:cubicBezTo>
                    <a:pt x="59" y="23"/>
                    <a:pt x="63" y="13"/>
                    <a:pt x="68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3"/>
                    <a:pt x="71" y="3"/>
                    <a:pt x="72" y="4"/>
                  </a:cubicBezTo>
                  <a:cubicBezTo>
                    <a:pt x="78" y="5"/>
                    <a:pt x="83" y="8"/>
                    <a:pt x="88" y="11"/>
                  </a:cubicBezTo>
                  <a:cubicBezTo>
                    <a:pt x="96" y="15"/>
                    <a:pt x="103" y="21"/>
                    <a:pt x="111" y="26"/>
                  </a:cubicBezTo>
                  <a:cubicBezTo>
                    <a:pt x="118" y="32"/>
                    <a:pt x="126" y="38"/>
                    <a:pt x="132" y="44"/>
                  </a:cubicBezTo>
                  <a:cubicBezTo>
                    <a:pt x="138" y="50"/>
                    <a:pt x="142" y="56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55" y="78"/>
                    <a:pt x="162" y="95"/>
                    <a:pt x="167" y="112"/>
                  </a:cubicBezTo>
                  <a:cubicBezTo>
                    <a:pt x="170" y="124"/>
                    <a:pt x="172" y="137"/>
                    <a:pt x="172" y="150"/>
                  </a:cubicBezTo>
                  <a:cubicBezTo>
                    <a:pt x="172" y="153"/>
                    <a:pt x="172" y="155"/>
                    <a:pt x="171" y="157"/>
                  </a:cubicBezTo>
                  <a:cubicBezTo>
                    <a:pt x="163" y="156"/>
                    <a:pt x="154" y="156"/>
                    <a:pt x="146" y="155"/>
                  </a:cubicBezTo>
                  <a:cubicBezTo>
                    <a:pt x="135" y="155"/>
                    <a:pt x="124" y="155"/>
                    <a:pt x="113" y="154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5"/>
            <p:cNvSpPr/>
            <p:nvPr/>
          </p:nvSpPr>
          <p:spPr bwMode="auto">
            <a:xfrm>
              <a:off x="3354258" y="2441575"/>
              <a:ext cx="38100" cy="101600"/>
            </a:xfrm>
            <a:custGeom>
              <a:avLst/>
              <a:gdLst>
                <a:gd name="T0" fmla="*/ 0 w 9"/>
                <a:gd name="T1" fmla="*/ 2 h 24"/>
                <a:gd name="T2" fmla="*/ 5 w 9"/>
                <a:gd name="T3" fmla="*/ 22 h 24"/>
                <a:gd name="T4" fmla="*/ 8 w 9"/>
                <a:gd name="T5" fmla="*/ 21 h 24"/>
                <a:gd name="T6" fmla="*/ 4 w 9"/>
                <a:gd name="T7" fmla="*/ 7 h 24"/>
                <a:gd name="T8" fmla="*/ 3 w 9"/>
                <a:gd name="T9" fmla="*/ 2 h 24"/>
                <a:gd name="T10" fmla="*/ 1 w 9"/>
                <a:gd name="T11" fmla="*/ 0 h 24"/>
                <a:gd name="T12" fmla="*/ 0 w 9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4">
                  <a:moveTo>
                    <a:pt x="0" y="2"/>
                  </a:moveTo>
                  <a:cubicBezTo>
                    <a:pt x="1" y="9"/>
                    <a:pt x="3" y="15"/>
                    <a:pt x="5" y="22"/>
                  </a:cubicBezTo>
                  <a:cubicBezTo>
                    <a:pt x="6" y="24"/>
                    <a:pt x="9" y="23"/>
                    <a:pt x="8" y="21"/>
                  </a:cubicBezTo>
                  <a:cubicBezTo>
                    <a:pt x="7" y="16"/>
                    <a:pt x="5" y="12"/>
                    <a:pt x="4" y="7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6"/>
            <p:cNvSpPr/>
            <p:nvPr/>
          </p:nvSpPr>
          <p:spPr bwMode="auto">
            <a:xfrm>
              <a:off x="3389183" y="2363787"/>
              <a:ext cx="80963" cy="188913"/>
            </a:xfrm>
            <a:custGeom>
              <a:avLst/>
              <a:gdLst>
                <a:gd name="T0" fmla="*/ 0 w 19"/>
                <a:gd name="T1" fmla="*/ 2 h 44"/>
                <a:gd name="T2" fmla="*/ 15 w 19"/>
                <a:gd name="T3" fmla="*/ 42 h 44"/>
                <a:gd name="T4" fmla="*/ 18 w 19"/>
                <a:gd name="T5" fmla="*/ 41 h 44"/>
                <a:gd name="T6" fmla="*/ 4 w 19"/>
                <a:gd name="T7" fmla="*/ 8 h 44"/>
                <a:gd name="T8" fmla="*/ 3 w 19"/>
                <a:gd name="T9" fmla="*/ 2 h 44"/>
                <a:gd name="T10" fmla="*/ 1 w 19"/>
                <a:gd name="T11" fmla="*/ 0 h 44"/>
                <a:gd name="T12" fmla="*/ 0 w 19"/>
                <a:gd name="T1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4">
                  <a:moveTo>
                    <a:pt x="0" y="2"/>
                  </a:moveTo>
                  <a:cubicBezTo>
                    <a:pt x="1" y="16"/>
                    <a:pt x="9" y="29"/>
                    <a:pt x="15" y="42"/>
                  </a:cubicBezTo>
                  <a:cubicBezTo>
                    <a:pt x="16" y="44"/>
                    <a:pt x="19" y="43"/>
                    <a:pt x="18" y="41"/>
                  </a:cubicBezTo>
                  <a:cubicBezTo>
                    <a:pt x="13" y="30"/>
                    <a:pt x="7" y="20"/>
                    <a:pt x="4" y="8"/>
                  </a:cubicBezTo>
                  <a:cubicBezTo>
                    <a:pt x="4" y="6"/>
                    <a:pt x="3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 noEditPoints="1"/>
            </p:cNvSpPr>
            <p:nvPr/>
          </p:nvSpPr>
          <p:spPr bwMode="auto">
            <a:xfrm>
              <a:off x="3427283" y="2270125"/>
              <a:ext cx="149225" cy="290513"/>
            </a:xfrm>
            <a:custGeom>
              <a:avLst/>
              <a:gdLst>
                <a:gd name="T0" fmla="*/ 0 w 35"/>
                <a:gd name="T1" fmla="*/ 2 h 68"/>
                <a:gd name="T2" fmla="*/ 6 w 35"/>
                <a:gd name="T3" fmla="*/ 18 h 68"/>
                <a:gd name="T4" fmla="*/ 14 w 35"/>
                <a:gd name="T5" fmla="*/ 33 h 68"/>
                <a:gd name="T6" fmla="*/ 23 w 35"/>
                <a:gd name="T7" fmla="*/ 51 h 68"/>
                <a:gd name="T8" fmla="*/ 31 w 35"/>
                <a:gd name="T9" fmla="*/ 66 h 68"/>
                <a:gd name="T10" fmla="*/ 34 w 35"/>
                <a:gd name="T11" fmla="*/ 64 h 68"/>
                <a:gd name="T12" fmla="*/ 31 w 35"/>
                <a:gd name="T13" fmla="*/ 60 h 68"/>
                <a:gd name="T14" fmla="*/ 16 w 35"/>
                <a:gd name="T15" fmla="*/ 32 h 68"/>
                <a:gd name="T16" fmla="*/ 4 w 35"/>
                <a:gd name="T17" fmla="*/ 5 h 68"/>
                <a:gd name="T18" fmla="*/ 3 w 35"/>
                <a:gd name="T19" fmla="*/ 1 h 68"/>
                <a:gd name="T20" fmla="*/ 2 w 35"/>
                <a:gd name="T21" fmla="*/ 0 h 68"/>
                <a:gd name="T22" fmla="*/ 0 w 35"/>
                <a:gd name="T23" fmla="*/ 2 h 68"/>
                <a:gd name="T24" fmla="*/ 31 w 35"/>
                <a:gd name="T25" fmla="*/ 60 h 68"/>
                <a:gd name="T26" fmla="*/ 31 w 35"/>
                <a:gd name="T27" fmla="*/ 61 h 68"/>
                <a:gd name="T28" fmla="*/ 31 w 35"/>
                <a:gd name="T29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68">
                  <a:moveTo>
                    <a:pt x="0" y="2"/>
                  </a:moveTo>
                  <a:cubicBezTo>
                    <a:pt x="1" y="7"/>
                    <a:pt x="3" y="13"/>
                    <a:pt x="6" y="18"/>
                  </a:cubicBezTo>
                  <a:cubicBezTo>
                    <a:pt x="8" y="23"/>
                    <a:pt x="11" y="28"/>
                    <a:pt x="14" y="33"/>
                  </a:cubicBezTo>
                  <a:cubicBezTo>
                    <a:pt x="16" y="39"/>
                    <a:pt x="19" y="45"/>
                    <a:pt x="23" y="51"/>
                  </a:cubicBezTo>
                  <a:cubicBezTo>
                    <a:pt x="26" y="56"/>
                    <a:pt x="28" y="61"/>
                    <a:pt x="31" y="66"/>
                  </a:cubicBezTo>
                  <a:cubicBezTo>
                    <a:pt x="32" y="68"/>
                    <a:pt x="35" y="66"/>
                    <a:pt x="34" y="64"/>
                  </a:cubicBezTo>
                  <a:cubicBezTo>
                    <a:pt x="33" y="63"/>
                    <a:pt x="32" y="62"/>
                    <a:pt x="31" y="60"/>
                  </a:cubicBezTo>
                  <a:cubicBezTo>
                    <a:pt x="26" y="51"/>
                    <a:pt x="21" y="42"/>
                    <a:pt x="16" y="32"/>
                  </a:cubicBezTo>
                  <a:cubicBezTo>
                    <a:pt x="12" y="23"/>
                    <a:pt x="7" y="15"/>
                    <a:pt x="4" y="5"/>
                  </a:cubicBezTo>
                  <a:cubicBezTo>
                    <a:pt x="4" y="4"/>
                    <a:pt x="3" y="3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moveTo>
                    <a:pt x="31" y="60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8"/>
            <p:cNvSpPr/>
            <p:nvPr/>
          </p:nvSpPr>
          <p:spPr bwMode="auto">
            <a:xfrm>
              <a:off x="3473320" y="2154237"/>
              <a:ext cx="234950" cy="423863"/>
            </a:xfrm>
            <a:custGeom>
              <a:avLst/>
              <a:gdLst>
                <a:gd name="T0" fmla="*/ 1 w 55"/>
                <a:gd name="T1" fmla="*/ 2 h 99"/>
                <a:gd name="T2" fmla="*/ 11 w 55"/>
                <a:gd name="T3" fmla="*/ 27 h 99"/>
                <a:gd name="T4" fmla="*/ 24 w 55"/>
                <a:gd name="T5" fmla="*/ 52 h 99"/>
                <a:gd name="T6" fmla="*/ 37 w 55"/>
                <a:gd name="T7" fmla="*/ 76 h 99"/>
                <a:gd name="T8" fmla="*/ 51 w 55"/>
                <a:gd name="T9" fmla="*/ 98 h 99"/>
                <a:gd name="T10" fmla="*/ 54 w 55"/>
                <a:gd name="T11" fmla="*/ 96 h 99"/>
                <a:gd name="T12" fmla="*/ 34 w 55"/>
                <a:gd name="T13" fmla="*/ 66 h 99"/>
                <a:gd name="T14" fmla="*/ 18 w 55"/>
                <a:gd name="T15" fmla="*/ 34 h 99"/>
                <a:gd name="T16" fmla="*/ 3 w 55"/>
                <a:gd name="T17" fmla="*/ 1 h 99"/>
                <a:gd name="T18" fmla="*/ 2 w 55"/>
                <a:gd name="T19" fmla="*/ 0 h 99"/>
                <a:gd name="T20" fmla="*/ 1 w 55"/>
                <a:gd name="T21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99">
                  <a:moveTo>
                    <a:pt x="1" y="2"/>
                  </a:moveTo>
                  <a:cubicBezTo>
                    <a:pt x="3" y="11"/>
                    <a:pt x="7" y="19"/>
                    <a:pt x="11" y="27"/>
                  </a:cubicBezTo>
                  <a:cubicBezTo>
                    <a:pt x="15" y="35"/>
                    <a:pt x="20" y="44"/>
                    <a:pt x="24" y="52"/>
                  </a:cubicBezTo>
                  <a:cubicBezTo>
                    <a:pt x="28" y="60"/>
                    <a:pt x="32" y="68"/>
                    <a:pt x="37" y="76"/>
                  </a:cubicBezTo>
                  <a:cubicBezTo>
                    <a:pt x="41" y="84"/>
                    <a:pt x="46" y="91"/>
                    <a:pt x="51" y="98"/>
                  </a:cubicBezTo>
                  <a:cubicBezTo>
                    <a:pt x="53" y="99"/>
                    <a:pt x="55" y="98"/>
                    <a:pt x="54" y="96"/>
                  </a:cubicBezTo>
                  <a:cubicBezTo>
                    <a:pt x="46" y="87"/>
                    <a:pt x="40" y="76"/>
                    <a:pt x="34" y="66"/>
                  </a:cubicBezTo>
                  <a:cubicBezTo>
                    <a:pt x="28" y="55"/>
                    <a:pt x="23" y="44"/>
                    <a:pt x="18" y="34"/>
                  </a:cubicBezTo>
                  <a:cubicBezTo>
                    <a:pt x="13" y="23"/>
                    <a:pt x="7" y="1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 noEditPoints="1"/>
            </p:cNvSpPr>
            <p:nvPr/>
          </p:nvSpPr>
          <p:spPr bwMode="auto">
            <a:xfrm>
              <a:off x="3528883" y="2051050"/>
              <a:ext cx="323850" cy="531813"/>
            </a:xfrm>
            <a:custGeom>
              <a:avLst/>
              <a:gdLst>
                <a:gd name="T0" fmla="*/ 0 w 76"/>
                <a:gd name="T1" fmla="*/ 2 h 124"/>
                <a:gd name="T2" fmla="*/ 13 w 76"/>
                <a:gd name="T3" fmla="*/ 22 h 124"/>
                <a:gd name="T4" fmla="*/ 25 w 76"/>
                <a:gd name="T5" fmla="*/ 41 h 124"/>
                <a:gd name="T6" fmla="*/ 47 w 76"/>
                <a:gd name="T7" fmla="*/ 82 h 124"/>
                <a:gd name="T8" fmla="*/ 72 w 76"/>
                <a:gd name="T9" fmla="*/ 122 h 124"/>
                <a:gd name="T10" fmla="*/ 72 w 76"/>
                <a:gd name="T11" fmla="*/ 122 h 124"/>
                <a:gd name="T12" fmla="*/ 72 w 76"/>
                <a:gd name="T13" fmla="*/ 122 h 124"/>
                <a:gd name="T14" fmla="*/ 75 w 76"/>
                <a:gd name="T15" fmla="*/ 121 h 124"/>
                <a:gd name="T16" fmla="*/ 46 w 76"/>
                <a:gd name="T17" fmla="*/ 75 h 124"/>
                <a:gd name="T18" fmla="*/ 27 w 76"/>
                <a:gd name="T19" fmla="*/ 38 h 124"/>
                <a:gd name="T20" fmla="*/ 15 w 76"/>
                <a:gd name="T21" fmla="*/ 20 h 124"/>
                <a:gd name="T22" fmla="*/ 3 w 76"/>
                <a:gd name="T23" fmla="*/ 0 h 124"/>
                <a:gd name="T24" fmla="*/ 2 w 76"/>
                <a:gd name="T25" fmla="*/ 0 h 124"/>
                <a:gd name="T26" fmla="*/ 0 w 76"/>
                <a:gd name="T27" fmla="*/ 2 h 124"/>
                <a:gd name="T28" fmla="*/ 46 w 76"/>
                <a:gd name="T29" fmla="*/ 75 h 124"/>
                <a:gd name="T30" fmla="*/ 46 w 76"/>
                <a:gd name="T31" fmla="*/ 75 h 124"/>
                <a:gd name="T32" fmla="*/ 46 w 76"/>
                <a:gd name="T33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24">
                  <a:moveTo>
                    <a:pt x="0" y="2"/>
                  </a:moveTo>
                  <a:cubicBezTo>
                    <a:pt x="4" y="9"/>
                    <a:pt x="8" y="15"/>
                    <a:pt x="13" y="22"/>
                  </a:cubicBezTo>
                  <a:cubicBezTo>
                    <a:pt x="17" y="28"/>
                    <a:pt x="21" y="35"/>
                    <a:pt x="25" y="41"/>
                  </a:cubicBezTo>
                  <a:cubicBezTo>
                    <a:pt x="33" y="55"/>
                    <a:pt x="39" y="69"/>
                    <a:pt x="47" y="82"/>
                  </a:cubicBezTo>
                  <a:cubicBezTo>
                    <a:pt x="55" y="96"/>
                    <a:pt x="64" y="108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4"/>
                    <a:pt x="76" y="123"/>
                    <a:pt x="75" y="121"/>
                  </a:cubicBezTo>
                  <a:cubicBezTo>
                    <a:pt x="66" y="105"/>
                    <a:pt x="55" y="91"/>
                    <a:pt x="46" y="75"/>
                  </a:cubicBezTo>
                  <a:cubicBezTo>
                    <a:pt x="39" y="63"/>
                    <a:pt x="34" y="50"/>
                    <a:pt x="27" y="38"/>
                  </a:cubicBezTo>
                  <a:cubicBezTo>
                    <a:pt x="23" y="32"/>
                    <a:pt x="19" y="26"/>
                    <a:pt x="15" y="20"/>
                  </a:cubicBezTo>
                  <a:cubicBezTo>
                    <a:pt x="11" y="13"/>
                    <a:pt x="7" y="7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0"/>
            <p:cNvSpPr/>
            <p:nvPr/>
          </p:nvSpPr>
          <p:spPr bwMode="auto">
            <a:xfrm>
              <a:off x="3576508" y="1952625"/>
              <a:ext cx="473075" cy="650875"/>
            </a:xfrm>
            <a:custGeom>
              <a:avLst/>
              <a:gdLst>
                <a:gd name="T0" fmla="*/ 1 w 111"/>
                <a:gd name="T1" fmla="*/ 2 h 152"/>
                <a:gd name="T2" fmla="*/ 19 w 111"/>
                <a:gd name="T3" fmla="*/ 28 h 152"/>
                <a:gd name="T4" fmla="*/ 40 w 111"/>
                <a:gd name="T5" fmla="*/ 55 h 152"/>
                <a:gd name="T6" fmla="*/ 78 w 111"/>
                <a:gd name="T7" fmla="*/ 110 h 152"/>
                <a:gd name="T8" fmla="*/ 91 w 111"/>
                <a:gd name="T9" fmla="*/ 131 h 152"/>
                <a:gd name="T10" fmla="*/ 98 w 111"/>
                <a:gd name="T11" fmla="*/ 140 h 152"/>
                <a:gd name="T12" fmla="*/ 106 w 111"/>
                <a:gd name="T13" fmla="*/ 147 h 152"/>
                <a:gd name="T14" fmla="*/ 108 w 111"/>
                <a:gd name="T15" fmla="*/ 150 h 152"/>
                <a:gd name="T16" fmla="*/ 110 w 111"/>
                <a:gd name="T17" fmla="*/ 148 h 152"/>
                <a:gd name="T18" fmla="*/ 102 w 111"/>
                <a:gd name="T19" fmla="*/ 140 h 152"/>
                <a:gd name="T20" fmla="*/ 84 w 111"/>
                <a:gd name="T21" fmla="*/ 115 h 152"/>
                <a:gd name="T22" fmla="*/ 67 w 111"/>
                <a:gd name="T23" fmla="*/ 88 h 152"/>
                <a:gd name="T24" fmla="*/ 47 w 111"/>
                <a:gd name="T25" fmla="*/ 60 h 152"/>
                <a:gd name="T26" fmla="*/ 27 w 111"/>
                <a:gd name="T27" fmla="*/ 33 h 152"/>
                <a:gd name="T28" fmla="*/ 15 w 111"/>
                <a:gd name="T29" fmla="*/ 17 h 152"/>
                <a:gd name="T30" fmla="*/ 3 w 111"/>
                <a:gd name="T31" fmla="*/ 0 h 152"/>
                <a:gd name="T32" fmla="*/ 2 w 111"/>
                <a:gd name="T33" fmla="*/ 0 h 152"/>
                <a:gd name="T34" fmla="*/ 1 w 111"/>
                <a:gd name="T3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52">
                  <a:moveTo>
                    <a:pt x="1" y="2"/>
                  </a:moveTo>
                  <a:cubicBezTo>
                    <a:pt x="6" y="11"/>
                    <a:pt x="13" y="19"/>
                    <a:pt x="19" y="28"/>
                  </a:cubicBezTo>
                  <a:cubicBezTo>
                    <a:pt x="26" y="37"/>
                    <a:pt x="32" y="46"/>
                    <a:pt x="40" y="55"/>
                  </a:cubicBezTo>
                  <a:cubicBezTo>
                    <a:pt x="53" y="73"/>
                    <a:pt x="66" y="91"/>
                    <a:pt x="78" y="110"/>
                  </a:cubicBezTo>
                  <a:cubicBezTo>
                    <a:pt x="82" y="117"/>
                    <a:pt x="86" y="124"/>
                    <a:pt x="91" y="131"/>
                  </a:cubicBezTo>
                  <a:cubicBezTo>
                    <a:pt x="93" y="134"/>
                    <a:pt x="95" y="137"/>
                    <a:pt x="98" y="140"/>
                  </a:cubicBezTo>
                  <a:cubicBezTo>
                    <a:pt x="100" y="143"/>
                    <a:pt x="103" y="145"/>
                    <a:pt x="106" y="147"/>
                  </a:cubicBezTo>
                  <a:cubicBezTo>
                    <a:pt x="106" y="148"/>
                    <a:pt x="107" y="149"/>
                    <a:pt x="108" y="150"/>
                  </a:cubicBezTo>
                  <a:cubicBezTo>
                    <a:pt x="109" y="152"/>
                    <a:pt x="111" y="150"/>
                    <a:pt x="110" y="148"/>
                  </a:cubicBezTo>
                  <a:cubicBezTo>
                    <a:pt x="108" y="145"/>
                    <a:pt x="105" y="142"/>
                    <a:pt x="102" y="140"/>
                  </a:cubicBezTo>
                  <a:cubicBezTo>
                    <a:pt x="95" y="133"/>
                    <a:pt x="90" y="124"/>
                    <a:pt x="84" y="115"/>
                  </a:cubicBezTo>
                  <a:cubicBezTo>
                    <a:pt x="79" y="106"/>
                    <a:pt x="73" y="97"/>
                    <a:pt x="67" y="88"/>
                  </a:cubicBezTo>
                  <a:cubicBezTo>
                    <a:pt x="61" y="78"/>
                    <a:pt x="54" y="69"/>
                    <a:pt x="47" y="60"/>
                  </a:cubicBezTo>
                  <a:cubicBezTo>
                    <a:pt x="41" y="51"/>
                    <a:pt x="33" y="42"/>
                    <a:pt x="27" y="33"/>
                  </a:cubicBezTo>
                  <a:cubicBezTo>
                    <a:pt x="23" y="28"/>
                    <a:pt x="19" y="22"/>
                    <a:pt x="15" y="17"/>
                  </a:cubicBezTo>
                  <a:cubicBezTo>
                    <a:pt x="11" y="11"/>
                    <a:pt x="6" y="6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1"/>
            <p:cNvSpPr/>
            <p:nvPr/>
          </p:nvSpPr>
          <p:spPr bwMode="auto">
            <a:xfrm>
              <a:off x="3811458" y="2051050"/>
              <a:ext cx="200025" cy="287338"/>
            </a:xfrm>
            <a:custGeom>
              <a:avLst/>
              <a:gdLst>
                <a:gd name="T0" fmla="*/ 0 w 47"/>
                <a:gd name="T1" fmla="*/ 3 h 67"/>
                <a:gd name="T2" fmla="*/ 21 w 47"/>
                <a:gd name="T3" fmla="*/ 33 h 67"/>
                <a:gd name="T4" fmla="*/ 32 w 47"/>
                <a:gd name="T5" fmla="*/ 48 h 67"/>
                <a:gd name="T6" fmla="*/ 42 w 47"/>
                <a:gd name="T7" fmla="*/ 62 h 67"/>
                <a:gd name="T8" fmla="*/ 43 w 47"/>
                <a:gd name="T9" fmla="*/ 65 h 67"/>
                <a:gd name="T10" fmla="*/ 46 w 47"/>
                <a:gd name="T11" fmla="*/ 64 h 67"/>
                <a:gd name="T12" fmla="*/ 37 w 47"/>
                <a:gd name="T13" fmla="*/ 50 h 67"/>
                <a:gd name="T14" fmla="*/ 25 w 47"/>
                <a:gd name="T15" fmla="*/ 34 h 67"/>
                <a:gd name="T16" fmla="*/ 3 w 47"/>
                <a:gd name="T17" fmla="*/ 1 h 67"/>
                <a:gd name="T18" fmla="*/ 2 w 47"/>
                <a:gd name="T19" fmla="*/ 0 h 67"/>
                <a:gd name="T20" fmla="*/ 0 w 47"/>
                <a:gd name="T21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0" y="3"/>
                  </a:moveTo>
                  <a:cubicBezTo>
                    <a:pt x="7" y="13"/>
                    <a:pt x="14" y="23"/>
                    <a:pt x="21" y="33"/>
                  </a:cubicBezTo>
                  <a:cubicBezTo>
                    <a:pt x="25" y="38"/>
                    <a:pt x="28" y="43"/>
                    <a:pt x="32" y="48"/>
                  </a:cubicBezTo>
                  <a:cubicBezTo>
                    <a:pt x="35" y="53"/>
                    <a:pt x="39" y="57"/>
                    <a:pt x="42" y="62"/>
                  </a:cubicBezTo>
                  <a:cubicBezTo>
                    <a:pt x="42" y="63"/>
                    <a:pt x="43" y="64"/>
                    <a:pt x="43" y="65"/>
                  </a:cubicBezTo>
                  <a:cubicBezTo>
                    <a:pt x="44" y="67"/>
                    <a:pt x="47" y="66"/>
                    <a:pt x="46" y="64"/>
                  </a:cubicBezTo>
                  <a:cubicBezTo>
                    <a:pt x="44" y="58"/>
                    <a:pt x="40" y="54"/>
                    <a:pt x="37" y="50"/>
                  </a:cubicBezTo>
                  <a:cubicBezTo>
                    <a:pt x="33" y="44"/>
                    <a:pt x="29" y="39"/>
                    <a:pt x="25" y="34"/>
                  </a:cubicBezTo>
                  <a:cubicBezTo>
                    <a:pt x="18" y="23"/>
                    <a:pt x="10" y="1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2"/>
            <p:cNvSpPr/>
            <p:nvPr/>
          </p:nvSpPr>
          <p:spPr bwMode="auto">
            <a:xfrm>
              <a:off x="3798758" y="2038350"/>
              <a:ext cx="41275" cy="50800"/>
            </a:xfrm>
            <a:custGeom>
              <a:avLst/>
              <a:gdLst>
                <a:gd name="T0" fmla="*/ 1 w 10"/>
                <a:gd name="T1" fmla="*/ 2 h 12"/>
                <a:gd name="T2" fmla="*/ 6 w 10"/>
                <a:gd name="T3" fmla="*/ 8 h 12"/>
                <a:gd name="T4" fmla="*/ 6 w 10"/>
                <a:gd name="T5" fmla="*/ 10 h 12"/>
                <a:gd name="T6" fmla="*/ 6 w 10"/>
                <a:gd name="T7" fmla="*/ 10 h 12"/>
                <a:gd name="T8" fmla="*/ 9 w 10"/>
                <a:gd name="T9" fmla="*/ 10 h 12"/>
                <a:gd name="T10" fmla="*/ 4 w 10"/>
                <a:gd name="T11" fmla="*/ 1 h 12"/>
                <a:gd name="T12" fmla="*/ 4 w 10"/>
                <a:gd name="T13" fmla="*/ 0 h 12"/>
                <a:gd name="T14" fmla="*/ 2 w 10"/>
                <a:gd name="T15" fmla="*/ 0 h 12"/>
                <a:gd name="T16" fmla="*/ 1 w 1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1" y="2"/>
                  </a:moveTo>
                  <a:cubicBezTo>
                    <a:pt x="2" y="4"/>
                    <a:pt x="4" y="6"/>
                    <a:pt x="6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10" y="12"/>
                    <a:pt x="9" y="10"/>
                  </a:cubicBezTo>
                  <a:cubicBezTo>
                    <a:pt x="8" y="6"/>
                    <a:pt x="6" y="4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TextBox 12"/>
          <p:cNvSpPr txBox="1"/>
          <p:nvPr/>
        </p:nvSpPr>
        <p:spPr>
          <a:xfrm>
            <a:off x="4801333" y="2028050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85" name="TextBox 14"/>
          <p:cNvSpPr txBox="1"/>
          <p:nvPr/>
        </p:nvSpPr>
        <p:spPr>
          <a:xfrm>
            <a:off x="4826733" y="1542058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</a:t>
            </a:r>
          </a:p>
        </p:txBody>
      </p:sp>
      <p:sp>
        <p:nvSpPr>
          <p:cNvPr id="86" name="TextBox 12"/>
          <p:cNvSpPr txBox="1"/>
          <p:nvPr/>
        </p:nvSpPr>
        <p:spPr>
          <a:xfrm>
            <a:off x="4801333" y="2539540"/>
            <a:ext cx="259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87" name="任意多边形: 形状 86"/>
          <p:cNvSpPr/>
          <p:nvPr/>
        </p:nvSpPr>
        <p:spPr>
          <a:xfrm>
            <a:off x="4826733" y="1870719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12"/>
          <p:cNvSpPr txBox="1"/>
          <p:nvPr/>
        </p:nvSpPr>
        <p:spPr>
          <a:xfrm>
            <a:off x="4801333" y="3111500"/>
            <a:ext cx="259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p:transition spd="slow" advTm="6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49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49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49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49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65116" y="2138268"/>
            <a:ext cx="281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02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Bauhaus 93"/>
        <a:ea typeface="站酷快乐体2016修订版"/>
        <a:cs typeface=""/>
      </a:majorFont>
      <a:minorFont>
        <a:latin typeface="Bookman Old Style"/>
        <a:ea typeface="迷你简丫丫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1554</Words>
  <Application>Microsoft Office PowerPoint</Application>
  <PresentationFormat>全屏显示(16:9)</PresentationFormat>
  <Paragraphs>180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迷你简丫丫</vt:lpstr>
      <vt:lpstr>站酷快乐体2016修订版</vt:lpstr>
      <vt:lpstr>Arial</vt:lpstr>
      <vt:lpstr>Bauhaus 93</vt:lpstr>
      <vt:lpstr>Bookman Old Style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317</cp:revision>
  <dcterms:created xsi:type="dcterms:W3CDTF">2017-07-07T00:06:00Z</dcterms:created>
  <dcterms:modified xsi:type="dcterms:W3CDTF">2019-12-01T02:01:15Z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