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76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7" r:id="rId21"/>
  </p:sldIdLst>
  <p:sldSz cx="12192000" cy="6858000"/>
  <p:notesSz cx="6858000" cy="9144000"/>
  <p:embeddedFontLst>
    <p:embeddedFont>
      <p:font typeface="微软雅黑" panose="020B0503020204020204" pitchFamily="34" charset="-122"/>
      <p:regular r:id="rId22"/>
      <p:bold r:id="rId23"/>
    </p:embeddedFont>
    <p:embeddedFont>
      <p:font typeface="Arial Black" panose="020B0A04020102020204" pitchFamily="34" charset="0"/>
      <p:bold r:id="rId24"/>
    </p:embeddedFont>
    <p:embeddedFont>
      <p:font typeface="Arial Rounded MT Bold" panose="020F0704030504030204" pitchFamily="34" charset="0"/>
      <p:regular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alibri Light" panose="020F0302020204030204" pitchFamily="34" charset="0"/>
      <p:regular r:id="rId30"/>
      <p:italic r:id="rId31"/>
    </p:embeddedFont>
  </p:embeddedFont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5F5F5"/>
    <a:srgbClr val="F8F8F8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9" autoAdjust="0"/>
    <p:restoredTop sz="94660"/>
  </p:normalViewPr>
  <p:slideViewPr>
    <p:cSldViewPr snapToGrid="0">
      <p:cViewPr varScale="1">
        <p:scale>
          <a:sx n="93" d="100"/>
          <a:sy n="93" d="100"/>
        </p:scale>
        <p:origin x="30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415361631765506"/>
          <c:y val="0"/>
          <c:w val="0.59487471248147472"/>
          <c:h val="0.87732340211974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FFC000"/>
              </a:solidFill>
              <a:ln w="25337">
                <a:noFill/>
              </a:ln>
            </c:spPr>
            <c:extLst>
              <c:ext xmlns:c16="http://schemas.microsoft.com/office/drawing/2014/chart" uri="{C3380CC4-5D6E-409C-BE32-E72D297353CC}">
                <c16:uniqueId val="{00000000-4588-4F9C-8C86-D3B5874E666B}"/>
              </c:ext>
            </c:extLst>
          </c:dPt>
          <c:dPt>
            <c:idx val="1"/>
            <c:bubble3D val="0"/>
            <c:spPr>
              <a:pattFill prst="dkDnDiag">
                <a:fgClr>
                  <a:srgbClr val="D0CECE"/>
                </a:fgClr>
                <a:bgClr>
                  <a:srgbClr val="FFFFFF"/>
                </a:bgClr>
              </a:pattFill>
              <a:ln w="25337">
                <a:noFill/>
              </a:ln>
            </c:spPr>
            <c:extLst>
              <c:ext xmlns:c16="http://schemas.microsoft.com/office/drawing/2014/chart" uri="{C3380CC4-5D6E-409C-BE32-E72D297353CC}">
                <c16:uniqueId val="{00000001-4588-4F9C-8C86-D3B5874E666B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g/"通""用""格""式"</c:formatCode>
                <c:ptCount val="2"/>
                <c:pt idx="0">
                  <c:v>8.1999999999999993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588-4F9C-8C86-D3B5874E66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2"/>
      </c:doughnutChart>
      <c:spPr>
        <a:noFill/>
        <a:ln w="25337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415361631765506"/>
          <c:y val="0"/>
          <c:w val="0.59487471248147472"/>
          <c:h val="0.87732340211974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FF6600"/>
              </a:solidFill>
              <a:ln w="25327">
                <a:noFill/>
              </a:ln>
            </c:spPr>
            <c:extLst>
              <c:ext xmlns:c16="http://schemas.microsoft.com/office/drawing/2014/chart" uri="{C3380CC4-5D6E-409C-BE32-E72D297353CC}">
                <c16:uniqueId val="{00000000-2721-42DC-AC3F-74BFEEF26CCB}"/>
              </c:ext>
            </c:extLst>
          </c:dPt>
          <c:dPt>
            <c:idx val="1"/>
            <c:bubble3D val="0"/>
            <c:spPr>
              <a:pattFill prst="dkDnDiag">
                <a:fgClr>
                  <a:srgbClr val="D0CECE"/>
                </a:fgClr>
                <a:bgClr>
                  <a:srgbClr val="FFFFFF"/>
                </a:bgClr>
              </a:pattFill>
              <a:ln w="25327">
                <a:noFill/>
              </a:ln>
            </c:spPr>
            <c:extLst>
              <c:ext xmlns:c16="http://schemas.microsoft.com/office/drawing/2014/chart" uri="{C3380CC4-5D6E-409C-BE32-E72D297353CC}">
                <c16:uniqueId val="{00000001-2721-42DC-AC3F-74BFEEF26CCB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g/"通""用""格""式"</c:formatCode>
                <c:ptCount val="2"/>
                <c:pt idx="0">
                  <c:v>8.1999999999999993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721-42DC-AC3F-74BFEEF26C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2"/>
      </c:doughnutChart>
      <c:spPr>
        <a:noFill/>
        <a:ln w="25327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415361631765506"/>
          <c:y val="0"/>
          <c:w val="0.59487471248147472"/>
          <c:h val="0.87732340211974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FFC000"/>
              </a:solidFill>
              <a:ln w="25337">
                <a:noFill/>
              </a:ln>
            </c:spPr>
            <c:extLst>
              <c:ext xmlns:c16="http://schemas.microsoft.com/office/drawing/2014/chart" uri="{C3380CC4-5D6E-409C-BE32-E72D297353CC}">
                <c16:uniqueId val="{00000000-569A-4CD4-B7E5-9EC6EE621258}"/>
              </c:ext>
            </c:extLst>
          </c:dPt>
          <c:dPt>
            <c:idx val="1"/>
            <c:bubble3D val="0"/>
            <c:spPr>
              <a:pattFill prst="dkDnDiag">
                <a:fgClr>
                  <a:srgbClr val="D0CECE"/>
                </a:fgClr>
                <a:bgClr>
                  <a:srgbClr val="FFFFFF"/>
                </a:bgClr>
              </a:pattFill>
              <a:ln w="25337">
                <a:noFill/>
              </a:ln>
            </c:spPr>
            <c:extLst>
              <c:ext xmlns:c16="http://schemas.microsoft.com/office/drawing/2014/chart" uri="{C3380CC4-5D6E-409C-BE32-E72D297353CC}">
                <c16:uniqueId val="{00000001-569A-4CD4-B7E5-9EC6EE621258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g/"通""用""格""式"</c:formatCode>
                <c:ptCount val="2"/>
                <c:pt idx="0">
                  <c:v>5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69A-4CD4-B7E5-9EC6EE6212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2"/>
      </c:doughnutChart>
      <c:spPr>
        <a:noFill/>
        <a:ln w="25337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415361631765506"/>
          <c:y val="0"/>
          <c:w val="0.59487471248147472"/>
          <c:h val="0.87732340211974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FF6600"/>
              </a:solidFill>
              <a:ln w="25337">
                <a:noFill/>
              </a:ln>
            </c:spPr>
            <c:extLst>
              <c:ext xmlns:c16="http://schemas.microsoft.com/office/drawing/2014/chart" uri="{C3380CC4-5D6E-409C-BE32-E72D297353CC}">
                <c16:uniqueId val="{00000000-FF20-446D-8ED0-646530EC0136}"/>
              </c:ext>
            </c:extLst>
          </c:dPt>
          <c:dPt>
            <c:idx val="1"/>
            <c:bubble3D val="0"/>
            <c:spPr>
              <a:pattFill prst="dkDnDiag">
                <a:fgClr>
                  <a:srgbClr val="D0CECE"/>
                </a:fgClr>
                <a:bgClr>
                  <a:srgbClr val="FFFFFF"/>
                </a:bgClr>
              </a:pattFill>
              <a:ln w="25337">
                <a:noFill/>
              </a:ln>
            </c:spPr>
            <c:extLst>
              <c:ext xmlns:c16="http://schemas.microsoft.com/office/drawing/2014/chart" uri="{C3380CC4-5D6E-409C-BE32-E72D297353CC}">
                <c16:uniqueId val="{00000001-FF20-446D-8ED0-646530EC0136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g/"通""用""格""式"</c:formatCode>
                <c:ptCount val="2"/>
                <c:pt idx="0">
                  <c:v>1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F20-446D-8ED0-646530EC01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2"/>
      </c:doughnutChart>
      <c:spPr>
        <a:noFill/>
        <a:ln w="25337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/>
      </a:pPr>
      <a:endParaRPr lang="zh-CN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35CD13D-A99D-41ED-A421-E528B05D5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34A90-B7FA-4FBE-B7AB-4B4C6519A56C}" type="datetimeFigureOut">
              <a:rPr lang="zh-CN" altLang="en-US"/>
              <a:pPr>
                <a:defRPr/>
              </a:pPr>
              <a:t>2019/12/2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3264BA0-AEAA-4966-8B8A-22F95407A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47DFA9C-B1EF-45C6-9789-3DAC4A5D9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B8F23-0E67-4E5F-9A82-11A8E7582C8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4654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F0CF728-09EC-46FB-A100-0008E612B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3CE81-653F-4CDE-8C9E-5D1C947C7047}" type="datetimeFigureOut">
              <a:rPr lang="zh-CN" altLang="en-US"/>
              <a:pPr>
                <a:defRPr/>
              </a:pPr>
              <a:t>2019/12/2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37B6881-A21B-4BBD-BA02-2EBAC1236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6E541CD-6481-40D9-AA50-03429AB4D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C53AE-33BD-4F3A-B0E3-85D3037AAA5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9943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B011D49-535E-4D15-8AEF-AB29E2D8C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A63B8-5BC8-4486-8CEA-40B55155CB01}" type="datetimeFigureOut">
              <a:rPr lang="zh-CN" altLang="en-US"/>
              <a:pPr>
                <a:defRPr/>
              </a:pPr>
              <a:t>2019/12/2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C79A9C9-6F55-4EEC-8A5B-581F721B4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B67AFEB-1FFC-4D68-BBB4-55DAA388C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CD5F8-1A1A-4DB4-9B1F-F40AE5C99BE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2390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517E9F9-A114-4838-BBAB-7CDEE9B4D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07B26-1C1B-436C-81C6-F255A4C47D2B}" type="datetimeFigureOut">
              <a:rPr lang="zh-CN" altLang="en-US"/>
              <a:pPr>
                <a:defRPr/>
              </a:pPr>
              <a:t>2019/12/2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E4966A-C33C-49AB-BD8F-20DD2A592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A93BB96-3AA8-4D46-8201-1770822D5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A314A-3609-4DF6-B68E-026746DFCFB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5972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5DB32C0-BCFF-469C-A8AE-4EE2D269D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BDF72-C629-46E2-AF02-739BB58F23A8}" type="datetimeFigureOut">
              <a:rPr lang="zh-CN" altLang="en-US"/>
              <a:pPr>
                <a:defRPr/>
              </a:pPr>
              <a:t>2019/12/2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9AA1DF2-ACDD-4A8F-BC9E-28D899973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4D91832-2094-46F3-BE17-658671BE6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A715D-905C-4CB4-AB8C-5C572D67834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8083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99088568-2EAC-4EBB-9B30-96C4069BF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CDB60-02FB-4CB5-88BC-9D09B8A51A33}" type="datetimeFigureOut">
              <a:rPr lang="zh-CN" altLang="en-US"/>
              <a:pPr>
                <a:defRPr/>
              </a:pPr>
              <a:t>2019/12/2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0D9F73C6-DB88-499F-B14B-6AA0AA3F4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A1E18650-E78E-4F03-9559-98C5D81E8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CE157-9618-4BBA-AC27-4EC42D8F0CC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8766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E0108849-3940-4BDC-A98E-7A0B313D2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D3264-0E32-4EE3-ABC5-D6CF4DECA331}" type="datetimeFigureOut">
              <a:rPr lang="zh-CN" altLang="en-US"/>
              <a:pPr>
                <a:defRPr/>
              </a:pPr>
              <a:t>2019/12/2</a:t>
            </a:fld>
            <a:endParaRPr lang="zh-CN" altLang="en-US"/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4065FAE6-4E6E-42D0-B2E7-181842CE3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id="{1559DE53-2972-404E-A008-36988D61B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133E5-F870-411E-9B83-3F573DD7CCE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9166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>
            <a:extLst>
              <a:ext uri="{FF2B5EF4-FFF2-40B4-BE49-F238E27FC236}">
                <a16:creationId xmlns:a16="http://schemas.microsoft.com/office/drawing/2014/main" id="{4218143D-2B48-4B0E-9A15-FB0D28B30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20456-C27F-41BB-82A3-7F1C3B631D34}" type="datetimeFigureOut">
              <a:rPr lang="zh-CN" altLang="en-US"/>
              <a:pPr>
                <a:defRPr/>
              </a:pPr>
              <a:t>2019/12/2</a:t>
            </a:fld>
            <a:endParaRPr lang="zh-CN" altLang="en-US"/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id="{C743948F-D553-44FF-9FCC-0A20EA1FC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id="{C76A3138-945E-4E39-A50D-FC2552F14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5D4FB-FBCE-4E40-8A9C-A82750E902C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0480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>
              <a:ext uri="{FF2B5EF4-FFF2-40B4-BE49-F238E27FC236}">
                <a16:creationId xmlns:a16="http://schemas.microsoft.com/office/drawing/2014/main" id="{3DA2FB3C-8F96-439F-ABD6-221245D8F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9A69A-A69F-43A7-B74D-538A009A4485}" type="datetimeFigureOut">
              <a:rPr lang="zh-CN" altLang="en-US"/>
              <a:pPr>
                <a:defRPr/>
              </a:pPr>
              <a:t>2019/12/2</a:t>
            </a:fld>
            <a:endParaRPr lang="zh-CN" altLang="en-US"/>
          </a:p>
        </p:txBody>
      </p:sp>
      <p:sp>
        <p:nvSpPr>
          <p:cNvPr id="3" name="页脚占位符 4">
            <a:extLst>
              <a:ext uri="{FF2B5EF4-FFF2-40B4-BE49-F238E27FC236}">
                <a16:creationId xmlns:a16="http://schemas.microsoft.com/office/drawing/2014/main" id="{4128C466-4060-46C8-9B5F-F4F54BCEB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>
            <a:extLst>
              <a:ext uri="{FF2B5EF4-FFF2-40B4-BE49-F238E27FC236}">
                <a16:creationId xmlns:a16="http://schemas.microsoft.com/office/drawing/2014/main" id="{F1A1119E-9099-41FD-9CAB-1A31AFC7E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3357B-8A7B-421B-8D2E-9BF5C569201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8726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190CE5F9-E263-4A02-A549-0F7FBCDB9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04950-A8D1-439E-92E9-373B6B82D91A}" type="datetimeFigureOut">
              <a:rPr lang="zh-CN" altLang="en-US"/>
              <a:pPr>
                <a:defRPr/>
              </a:pPr>
              <a:t>2019/12/2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7A67210D-7224-467F-A672-9E8DF85F4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A3084075-3BF4-45EC-B817-AD8DC9E55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99011-92AA-43AC-A841-C2708A33D95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5741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A142D7D8-CB23-4C78-AC1D-2635CC51D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ECB28-2BB3-4DD5-900F-72748D965DE9}" type="datetimeFigureOut">
              <a:rPr lang="zh-CN" altLang="en-US"/>
              <a:pPr>
                <a:defRPr/>
              </a:pPr>
              <a:t>2019/12/2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DEA2DC98-FB2F-415E-BAE1-948A8B9A5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2E000039-AC90-4F15-9E23-AF6776C87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3103B-2E9D-4E6B-9623-75869C033EE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8667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>
            <a:extLst>
              <a:ext uri="{FF2B5EF4-FFF2-40B4-BE49-F238E27FC236}">
                <a16:creationId xmlns:a16="http://schemas.microsoft.com/office/drawing/2014/main" id="{AFA64C91-F032-41DF-9B76-E7547E96A7F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>
            <a:extLst>
              <a:ext uri="{FF2B5EF4-FFF2-40B4-BE49-F238E27FC236}">
                <a16:creationId xmlns:a16="http://schemas.microsoft.com/office/drawing/2014/main" id="{CD73ECD3-AB5F-4C30-88A6-51531EA19AA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19C45BB-1B8E-40B1-BE45-B1B1604D37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A0B5F0D-5BAA-4433-BB72-6BB244415605}" type="datetimeFigureOut">
              <a:rPr lang="zh-CN" altLang="en-US"/>
              <a:pPr>
                <a:defRPr/>
              </a:pPr>
              <a:t>2019/12/2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1689AEA-D6E2-41E2-87B9-6885612D56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B0F4063-7693-4766-8548-61B9D79C4F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DF19374-0BD7-4D4B-B1BF-899597E109A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直角三角形 18">
            <a:extLst>
              <a:ext uri="{FF2B5EF4-FFF2-40B4-BE49-F238E27FC236}">
                <a16:creationId xmlns:a16="http://schemas.microsoft.com/office/drawing/2014/main" id="{FEF2326B-6F2B-440E-86BA-2C256C995428}"/>
              </a:ext>
            </a:extLst>
          </p:cNvPr>
          <p:cNvSpPr/>
          <p:nvPr/>
        </p:nvSpPr>
        <p:spPr>
          <a:xfrm rot="5400000" flipV="1">
            <a:off x="7246937" y="-126999"/>
            <a:ext cx="4818063" cy="5072062"/>
          </a:xfrm>
          <a:prstGeom prst="rtTriangle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0" name="直角三角形 19">
            <a:extLst>
              <a:ext uri="{FF2B5EF4-FFF2-40B4-BE49-F238E27FC236}">
                <a16:creationId xmlns:a16="http://schemas.microsoft.com/office/drawing/2014/main" id="{4C8862FE-BC1F-4F9A-A104-F19FDFD316BC}"/>
              </a:ext>
            </a:extLst>
          </p:cNvPr>
          <p:cNvSpPr/>
          <p:nvPr/>
        </p:nvSpPr>
        <p:spPr>
          <a:xfrm rot="5400000" flipV="1">
            <a:off x="7981950" y="-174625"/>
            <a:ext cx="4035425" cy="4384675"/>
          </a:xfrm>
          <a:prstGeom prst="rtTriangle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直角三角形 16">
            <a:extLst>
              <a:ext uri="{FF2B5EF4-FFF2-40B4-BE49-F238E27FC236}">
                <a16:creationId xmlns:a16="http://schemas.microsoft.com/office/drawing/2014/main" id="{ED2DE851-2CDA-4175-A67F-BB5EE36A80E9}"/>
              </a:ext>
            </a:extLst>
          </p:cNvPr>
          <p:cNvSpPr/>
          <p:nvPr/>
        </p:nvSpPr>
        <p:spPr>
          <a:xfrm>
            <a:off x="0" y="1770063"/>
            <a:ext cx="4427538" cy="5087937"/>
          </a:xfrm>
          <a:prstGeom prst="rtTriangle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直角三角形 7">
            <a:extLst>
              <a:ext uri="{FF2B5EF4-FFF2-40B4-BE49-F238E27FC236}">
                <a16:creationId xmlns:a16="http://schemas.microsoft.com/office/drawing/2014/main" id="{BB524726-400D-4470-829F-4622E7B25F6D}"/>
              </a:ext>
            </a:extLst>
          </p:cNvPr>
          <p:cNvSpPr/>
          <p:nvPr/>
        </p:nvSpPr>
        <p:spPr>
          <a:xfrm>
            <a:off x="0" y="2459038"/>
            <a:ext cx="3825875" cy="4398962"/>
          </a:xfrm>
          <a:prstGeom prst="rtTriangle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直角三角形 5">
            <a:extLst>
              <a:ext uri="{FF2B5EF4-FFF2-40B4-BE49-F238E27FC236}">
                <a16:creationId xmlns:a16="http://schemas.microsoft.com/office/drawing/2014/main" id="{438EB4FF-38FE-4467-B5DC-432EB222730B}"/>
              </a:ext>
            </a:extLst>
          </p:cNvPr>
          <p:cNvSpPr/>
          <p:nvPr/>
        </p:nvSpPr>
        <p:spPr>
          <a:xfrm flipV="1">
            <a:off x="0" y="0"/>
            <a:ext cx="9694863" cy="2700338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" name="直角三角形 3">
            <a:extLst>
              <a:ext uri="{FF2B5EF4-FFF2-40B4-BE49-F238E27FC236}">
                <a16:creationId xmlns:a16="http://schemas.microsoft.com/office/drawing/2014/main" id="{C2A363C9-AF5C-4C5D-B7CC-A3B88CADCDCA}"/>
              </a:ext>
            </a:extLst>
          </p:cNvPr>
          <p:cNvSpPr/>
          <p:nvPr/>
        </p:nvSpPr>
        <p:spPr>
          <a:xfrm flipV="1">
            <a:off x="0" y="0"/>
            <a:ext cx="7590971" cy="2699658"/>
          </a:xfrm>
          <a:prstGeom prst="rtTriangle">
            <a:avLst/>
          </a:prstGeom>
          <a:blipFill dpi="0" rotWithShape="0">
            <a:blip r:embed="rId2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stretch>
              <a:fillRect l="-36000" t="-53000" r="-1000" b="-8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" name="直角三角形 12">
            <a:extLst>
              <a:ext uri="{FF2B5EF4-FFF2-40B4-BE49-F238E27FC236}">
                <a16:creationId xmlns:a16="http://schemas.microsoft.com/office/drawing/2014/main" id="{4544A8CA-A300-4C89-A29D-E6FA6A7B3FAC}"/>
              </a:ext>
            </a:extLst>
          </p:cNvPr>
          <p:cNvSpPr/>
          <p:nvPr/>
        </p:nvSpPr>
        <p:spPr>
          <a:xfrm flipH="1">
            <a:off x="2497138" y="4157663"/>
            <a:ext cx="9694862" cy="2700337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" name="直角三角形 13">
            <a:extLst>
              <a:ext uri="{FF2B5EF4-FFF2-40B4-BE49-F238E27FC236}">
                <a16:creationId xmlns:a16="http://schemas.microsoft.com/office/drawing/2014/main" id="{AA724607-74DB-4984-BD37-B7DF94B60334}"/>
              </a:ext>
            </a:extLst>
          </p:cNvPr>
          <p:cNvSpPr/>
          <p:nvPr/>
        </p:nvSpPr>
        <p:spPr>
          <a:xfrm flipH="1">
            <a:off x="4601029" y="4158342"/>
            <a:ext cx="7590971" cy="2699658"/>
          </a:xfrm>
          <a:prstGeom prst="rtTriangle">
            <a:avLst/>
          </a:prstGeom>
          <a:blipFill dpi="0" rotWithShape="0">
            <a:blip r:embed="rId2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stretch>
              <a:fillRect l="-36000" t="-53000" r="-1000" b="-8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4E497B4F-01A9-4108-8C01-B0C07D3366D1}"/>
              </a:ext>
            </a:extLst>
          </p:cNvPr>
          <p:cNvSpPr/>
          <p:nvPr/>
        </p:nvSpPr>
        <p:spPr>
          <a:xfrm>
            <a:off x="1506538" y="2767013"/>
            <a:ext cx="215900" cy="12239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6DE63471-22CF-4864-B53F-3DA74005AE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8313" y="2619375"/>
            <a:ext cx="8512267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6600" b="1" dirty="0">
                <a:solidFill>
                  <a:srgbClr val="FFC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2020 </a:t>
            </a:r>
            <a:r>
              <a:rPr lang="en-US" altLang="zh-CN" sz="6600" b="1" dirty="0">
                <a:solidFill>
                  <a:srgbClr val="3B383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BUSINESS PPT</a:t>
            </a:r>
            <a:endParaRPr lang="zh-CN" altLang="en-US" sz="6600" b="1" dirty="0">
              <a:solidFill>
                <a:srgbClr val="3B383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3DCA4C36-FABD-4A88-B7A6-1BC382ED923F}"/>
              </a:ext>
            </a:extLst>
          </p:cNvPr>
          <p:cNvSpPr txBox="1"/>
          <p:nvPr/>
        </p:nvSpPr>
        <p:spPr>
          <a:xfrm>
            <a:off x="1790700" y="3576638"/>
            <a:ext cx="4006850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POWERPOINT</a:t>
            </a:r>
            <a:r>
              <a:rPr lang="en-US" altLang="zh-CN" sz="24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zh-CN" sz="2400" b="1" dirty="0">
                <a:solidFill>
                  <a:srgbClr val="FFC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TEMPLATE</a:t>
            </a:r>
            <a:endParaRPr lang="zh-CN" altLang="en-US" sz="2400" b="1" dirty="0">
              <a:solidFill>
                <a:srgbClr val="FFC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DAF380B8-580C-4CD5-A3AD-6EB30E2D51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5863" y="0"/>
            <a:ext cx="2116137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9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4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2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79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17" grpId="0" animBg="1"/>
      <p:bldP spid="8" grpId="0" animBg="1"/>
      <p:bldP spid="6" grpId="0" animBg="1"/>
      <p:bldP spid="13" grpId="0" animBg="1"/>
      <p:bldP spid="22" grpId="0" animBg="1"/>
      <p:bldP spid="23" grpId="0"/>
      <p:bldP spid="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84B0AA63-C5CD-43A7-B17C-9C034F590748}"/>
              </a:ext>
            </a:extLst>
          </p:cNvPr>
          <p:cNvCxnSpPr/>
          <p:nvPr/>
        </p:nvCxnSpPr>
        <p:spPr>
          <a:xfrm>
            <a:off x="6118225" y="-1520825"/>
            <a:ext cx="0" cy="2781300"/>
          </a:xfrm>
          <a:prstGeom prst="line">
            <a:avLst/>
          </a:prstGeom>
          <a:ln w="38100"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reeform 284">
            <a:extLst>
              <a:ext uri="{FF2B5EF4-FFF2-40B4-BE49-F238E27FC236}">
                <a16:creationId xmlns:a16="http://schemas.microsoft.com/office/drawing/2014/main" id="{F8607276-A829-4C5E-AD17-E7BF254A36CE}"/>
              </a:ext>
            </a:extLst>
          </p:cNvPr>
          <p:cNvSpPr>
            <a:spLocks noEditPoints="1"/>
          </p:cNvSpPr>
          <p:nvPr/>
        </p:nvSpPr>
        <p:spPr bwMode="auto">
          <a:xfrm>
            <a:off x="5610225" y="1452563"/>
            <a:ext cx="971550" cy="898525"/>
          </a:xfrm>
          <a:custGeom>
            <a:avLst/>
            <a:gdLst>
              <a:gd name="T0" fmla="*/ 801258319 w 97"/>
              <a:gd name="T1" fmla="*/ 975235338 h 91"/>
              <a:gd name="T2" fmla="*/ 2147483646 w 97"/>
              <a:gd name="T3" fmla="*/ 975235338 h 91"/>
              <a:gd name="T4" fmla="*/ 2147483646 w 97"/>
              <a:gd name="T5" fmla="*/ 2147483646 h 91"/>
              <a:gd name="T6" fmla="*/ 2147483646 w 97"/>
              <a:gd name="T7" fmla="*/ 2147483646 h 91"/>
              <a:gd name="T8" fmla="*/ 2147483646 w 97"/>
              <a:gd name="T9" fmla="*/ 2147483646 h 91"/>
              <a:gd name="T10" fmla="*/ 2147483646 w 97"/>
              <a:gd name="T11" fmla="*/ 2147483646 h 91"/>
              <a:gd name="T12" fmla="*/ 2147483646 w 97"/>
              <a:gd name="T13" fmla="*/ 2147483646 h 91"/>
              <a:gd name="T14" fmla="*/ 2147483646 w 97"/>
              <a:gd name="T15" fmla="*/ 2147483646 h 91"/>
              <a:gd name="T16" fmla="*/ 2147483646 w 97"/>
              <a:gd name="T17" fmla="*/ 2147483646 h 91"/>
              <a:gd name="T18" fmla="*/ 2147483646 w 97"/>
              <a:gd name="T19" fmla="*/ 2147483646 h 91"/>
              <a:gd name="T20" fmla="*/ 2147483646 w 97"/>
              <a:gd name="T21" fmla="*/ 2147483646 h 91"/>
              <a:gd name="T22" fmla="*/ 2147483646 w 97"/>
              <a:gd name="T23" fmla="*/ 2147483646 h 91"/>
              <a:gd name="T24" fmla="*/ 2147483646 w 97"/>
              <a:gd name="T25" fmla="*/ 2147483646 h 91"/>
              <a:gd name="T26" fmla="*/ 2147483646 w 97"/>
              <a:gd name="T27" fmla="*/ 2147483646 h 91"/>
              <a:gd name="T28" fmla="*/ 2147483646 w 97"/>
              <a:gd name="T29" fmla="*/ 2147483646 h 91"/>
              <a:gd name="T30" fmla="*/ 2147483646 w 97"/>
              <a:gd name="T31" fmla="*/ 2147483646 h 91"/>
              <a:gd name="T32" fmla="*/ 2147483646 w 97"/>
              <a:gd name="T33" fmla="*/ 2147483646 h 91"/>
              <a:gd name="T34" fmla="*/ 2147483646 w 97"/>
              <a:gd name="T35" fmla="*/ 585147127 h 91"/>
              <a:gd name="T36" fmla="*/ 2147483646 w 97"/>
              <a:gd name="T37" fmla="*/ 292573563 h 91"/>
              <a:gd name="T38" fmla="*/ 2147483646 w 97"/>
              <a:gd name="T39" fmla="*/ 877720690 h 91"/>
              <a:gd name="T40" fmla="*/ 2147483646 w 97"/>
              <a:gd name="T41" fmla="*/ 2147483646 h 91"/>
              <a:gd name="T42" fmla="*/ 2147483646 w 97"/>
              <a:gd name="T43" fmla="*/ 2147483646 h 91"/>
              <a:gd name="T44" fmla="*/ 2147483646 w 97"/>
              <a:gd name="T45" fmla="*/ 2147483646 h 91"/>
              <a:gd name="T46" fmla="*/ 2147483646 w 97"/>
              <a:gd name="T47" fmla="*/ 2147483646 h 91"/>
              <a:gd name="T48" fmla="*/ 701098525 w 97"/>
              <a:gd name="T49" fmla="*/ 2147483646 h 91"/>
              <a:gd name="T50" fmla="*/ 1402197049 w 97"/>
              <a:gd name="T51" fmla="*/ 2147483646 h 91"/>
              <a:gd name="T52" fmla="*/ 2003145796 w 97"/>
              <a:gd name="T53" fmla="*/ 2147483646 h 91"/>
              <a:gd name="T54" fmla="*/ 2147483646 w 97"/>
              <a:gd name="T55" fmla="*/ 2147483646 h 91"/>
              <a:gd name="T56" fmla="*/ 2147483646 w 97"/>
              <a:gd name="T57" fmla="*/ 2147483646 h 91"/>
              <a:gd name="T58" fmla="*/ 2147483646 w 97"/>
              <a:gd name="T59" fmla="*/ 2147483646 h 91"/>
              <a:gd name="T60" fmla="*/ 2003145796 w 97"/>
              <a:gd name="T61" fmla="*/ 2147483646 h 91"/>
              <a:gd name="T62" fmla="*/ 1902986003 w 97"/>
              <a:gd name="T63" fmla="*/ 2147483646 h 91"/>
              <a:gd name="T64" fmla="*/ 1802826209 w 97"/>
              <a:gd name="T65" fmla="*/ 2147483646 h 91"/>
              <a:gd name="T66" fmla="*/ 1802826209 w 97"/>
              <a:gd name="T67" fmla="*/ 2147483646 h 91"/>
              <a:gd name="T68" fmla="*/ 1802826209 w 97"/>
              <a:gd name="T69" fmla="*/ 2147483646 h 91"/>
              <a:gd name="T70" fmla="*/ 1602516637 w 97"/>
              <a:gd name="T71" fmla="*/ 2147483646 h 91"/>
              <a:gd name="T72" fmla="*/ 1602516637 w 97"/>
              <a:gd name="T73" fmla="*/ 2147483646 h 91"/>
              <a:gd name="T74" fmla="*/ 0 w 97"/>
              <a:gd name="T75" fmla="*/ 2147483646 h 91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97" h="91">
                <a:moveTo>
                  <a:pt x="18" y="0"/>
                </a:moveTo>
                <a:cubicBezTo>
                  <a:pt x="12" y="0"/>
                  <a:pt x="8" y="4"/>
                  <a:pt x="8" y="10"/>
                </a:cubicBezTo>
                <a:cubicBezTo>
                  <a:pt x="8" y="16"/>
                  <a:pt x="12" y="20"/>
                  <a:pt x="18" y="20"/>
                </a:cubicBezTo>
                <a:cubicBezTo>
                  <a:pt x="24" y="20"/>
                  <a:pt x="28" y="16"/>
                  <a:pt x="28" y="10"/>
                </a:cubicBezTo>
                <a:cubicBezTo>
                  <a:pt x="28" y="4"/>
                  <a:pt x="24" y="0"/>
                  <a:pt x="18" y="0"/>
                </a:cubicBezTo>
                <a:close/>
                <a:moveTo>
                  <a:pt x="41" y="45"/>
                </a:moveTo>
                <a:cubicBezTo>
                  <a:pt x="50" y="42"/>
                  <a:pt x="50" y="42"/>
                  <a:pt x="50" y="42"/>
                </a:cubicBezTo>
                <a:cubicBezTo>
                  <a:pt x="51" y="41"/>
                  <a:pt x="51" y="41"/>
                  <a:pt x="51" y="41"/>
                </a:cubicBezTo>
                <a:cubicBezTo>
                  <a:pt x="52" y="42"/>
                  <a:pt x="52" y="42"/>
                  <a:pt x="52" y="42"/>
                </a:cubicBezTo>
                <a:cubicBezTo>
                  <a:pt x="59" y="46"/>
                  <a:pt x="59" y="46"/>
                  <a:pt x="59" y="46"/>
                </a:cubicBezTo>
                <a:cubicBezTo>
                  <a:pt x="65" y="29"/>
                  <a:pt x="65" y="29"/>
                  <a:pt x="65" y="29"/>
                </a:cubicBezTo>
                <a:cubicBezTo>
                  <a:pt x="66" y="27"/>
                  <a:pt x="66" y="27"/>
                  <a:pt x="66" y="27"/>
                </a:cubicBezTo>
                <a:cubicBezTo>
                  <a:pt x="67" y="29"/>
                  <a:pt x="67" y="29"/>
                  <a:pt x="67" y="29"/>
                </a:cubicBezTo>
                <a:cubicBezTo>
                  <a:pt x="73" y="34"/>
                  <a:pt x="73" y="34"/>
                  <a:pt x="73" y="34"/>
                </a:cubicBezTo>
                <a:cubicBezTo>
                  <a:pt x="81" y="21"/>
                  <a:pt x="81" y="21"/>
                  <a:pt x="81" y="21"/>
                </a:cubicBezTo>
                <a:cubicBezTo>
                  <a:pt x="83" y="23"/>
                  <a:pt x="83" y="23"/>
                  <a:pt x="83" y="23"/>
                </a:cubicBezTo>
                <a:cubicBezTo>
                  <a:pt x="75" y="38"/>
                  <a:pt x="75" y="38"/>
                  <a:pt x="75" y="38"/>
                </a:cubicBezTo>
                <a:cubicBezTo>
                  <a:pt x="73" y="40"/>
                  <a:pt x="73" y="40"/>
                  <a:pt x="73" y="40"/>
                </a:cubicBezTo>
                <a:cubicBezTo>
                  <a:pt x="72" y="38"/>
                  <a:pt x="72" y="38"/>
                  <a:pt x="72" y="38"/>
                </a:cubicBezTo>
                <a:cubicBezTo>
                  <a:pt x="67" y="33"/>
                  <a:pt x="67" y="33"/>
                  <a:pt x="67" y="33"/>
                </a:cubicBezTo>
                <a:cubicBezTo>
                  <a:pt x="61" y="49"/>
                  <a:pt x="61" y="49"/>
                  <a:pt x="61" y="49"/>
                </a:cubicBezTo>
                <a:cubicBezTo>
                  <a:pt x="61" y="51"/>
                  <a:pt x="61" y="51"/>
                  <a:pt x="61" y="51"/>
                </a:cubicBezTo>
                <a:cubicBezTo>
                  <a:pt x="59" y="50"/>
                  <a:pt x="59" y="50"/>
                  <a:pt x="59" y="50"/>
                </a:cubicBezTo>
                <a:cubicBezTo>
                  <a:pt x="51" y="45"/>
                  <a:pt x="51" y="45"/>
                  <a:pt x="51" y="45"/>
                </a:cubicBezTo>
                <a:cubicBezTo>
                  <a:pt x="42" y="48"/>
                  <a:pt x="42" y="48"/>
                  <a:pt x="42" y="48"/>
                </a:cubicBezTo>
                <a:cubicBezTo>
                  <a:pt x="41" y="45"/>
                  <a:pt x="41" y="45"/>
                  <a:pt x="41" y="45"/>
                </a:cubicBezTo>
                <a:close/>
                <a:moveTo>
                  <a:pt x="43" y="86"/>
                </a:moveTo>
                <a:cubicBezTo>
                  <a:pt x="74" y="86"/>
                  <a:pt x="74" y="86"/>
                  <a:pt x="74" y="86"/>
                </a:cubicBezTo>
                <a:cubicBezTo>
                  <a:pt x="74" y="91"/>
                  <a:pt x="74" y="91"/>
                  <a:pt x="74" y="91"/>
                </a:cubicBezTo>
                <a:cubicBezTo>
                  <a:pt x="43" y="91"/>
                  <a:pt x="43" y="91"/>
                  <a:pt x="43" y="91"/>
                </a:cubicBezTo>
                <a:cubicBezTo>
                  <a:pt x="43" y="86"/>
                  <a:pt x="43" y="86"/>
                  <a:pt x="43" y="86"/>
                </a:cubicBezTo>
                <a:close/>
                <a:moveTo>
                  <a:pt x="63" y="68"/>
                </a:moveTo>
                <a:cubicBezTo>
                  <a:pt x="93" y="68"/>
                  <a:pt x="93" y="68"/>
                  <a:pt x="93" y="68"/>
                </a:cubicBezTo>
                <a:cubicBezTo>
                  <a:pt x="97" y="68"/>
                  <a:pt x="97" y="68"/>
                  <a:pt x="97" y="68"/>
                </a:cubicBezTo>
                <a:cubicBezTo>
                  <a:pt x="97" y="64"/>
                  <a:pt x="97" y="64"/>
                  <a:pt x="97" y="64"/>
                </a:cubicBezTo>
                <a:cubicBezTo>
                  <a:pt x="97" y="6"/>
                  <a:pt x="97" y="6"/>
                  <a:pt x="97" y="6"/>
                </a:cubicBezTo>
                <a:cubicBezTo>
                  <a:pt x="97" y="3"/>
                  <a:pt x="97" y="3"/>
                  <a:pt x="97" y="3"/>
                </a:cubicBezTo>
                <a:cubicBezTo>
                  <a:pt x="93" y="3"/>
                  <a:pt x="93" y="3"/>
                  <a:pt x="93" y="3"/>
                </a:cubicBezTo>
                <a:cubicBezTo>
                  <a:pt x="34" y="3"/>
                  <a:pt x="34" y="3"/>
                  <a:pt x="34" y="3"/>
                </a:cubicBezTo>
                <a:cubicBezTo>
                  <a:pt x="34" y="9"/>
                  <a:pt x="34" y="9"/>
                  <a:pt x="34" y="9"/>
                </a:cubicBezTo>
                <a:cubicBezTo>
                  <a:pt x="90" y="9"/>
                  <a:pt x="90" y="9"/>
                  <a:pt x="90" y="9"/>
                </a:cubicBezTo>
                <a:cubicBezTo>
                  <a:pt x="90" y="61"/>
                  <a:pt x="90" y="61"/>
                  <a:pt x="90" y="61"/>
                </a:cubicBezTo>
                <a:cubicBezTo>
                  <a:pt x="36" y="61"/>
                  <a:pt x="36" y="61"/>
                  <a:pt x="36" y="61"/>
                </a:cubicBezTo>
                <a:cubicBezTo>
                  <a:pt x="36" y="68"/>
                  <a:pt x="36" y="68"/>
                  <a:pt x="36" y="68"/>
                </a:cubicBezTo>
                <a:cubicBezTo>
                  <a:pt x="54" y="68"/>
                  <a:pt x="54" y="68"/>
                  <a:pt x="54" y="68"/>
                </a:cubicBezTo>
                <a:cubicBezTo>
                  <a:pt x="54" y="84"/>
                  <a:pt x="54" y="84"/>
                  <a:pt x="54" y="84"/>
                </a:cubicBezTo>
                <a:cubicBezTo>
                  <a:pt x="63" y="84"/>
                  <a:pt x="63" y="84"/>
                  <a:pt x="63" y="84"/>
                </a:cubicBezTo>
                <a:cubicBezTo>
                  <a:pt x="63" y="68"/>
                  <a:pt x="63" y="68"/>
                  <a:pt x="63" y="68"/>
                </a:cubicBezTo>
                <a:close/>
                <a:moveTo>
                  <a:pt x="0" y="50"/>
                </a:moveTo>
                <a:cubicBezTo>
                  <a:pt x="7" y="55"/>
                  <a:pt x="7" y="55"/>
                  <a:pt x="7" y="55"/>
                </a:cubicBezTo>
                <a:cubicBezTo>
                  <a:pt x="5" y="91"/>
                  <a:pt x="5" y="91"/>
                  <a:pt x="5" y="91"/>
                </a:cubicBezTo>
                <a:cubicBezTo>
                  <a:pt x="14" y="91"/>
                  <a:pt x="14" y="91"/>
                  <a:pt x="14" y="91"/>
                </a:cubicBezTo>
                <a:cubicBezTo>
                  <a:pt x="16" y="60"/>
                  <a:pt x="16" y="60"/>
                  <a:pt x="16" y="60"/>
                </a:cubicBezTo>
                <a:cubicBezTo>
                  <a:pt x="20" y="60"/>
                  <a:pt x="20" y="60"/>
                  <a:pt x="20" y="60"/>
                </a:cubicBezTo>
                <a:cubicBezTo>
                  <a:pt x="22" y="91"/>
                  <a:pt x="22" y="91"/>
                  <a:pt x="22" y="91"/>
                </a:cubicBezTo>
                <a:cubicBezTo>
                  <a:pt x="31" y="91"/>
                  <a:pt x="31" y="91"/>
                  <a:pt x="31" y="91"/>
                </a:cubicBezTo>
                <a:cubicBezTo>
                  <a:pt x="29" y="55"/>
                  <a:pt x="29" y="55"/>
                  <a:pt x="29" y="55"/>
                </a:cubicBezTo>
                <a:cubicBezTo>
                  <a:pt x="28" y="33"/>
                  <a:pt x="28" y="33"/>
                  <a:pt x="28" y="33"/>
                </a:cubicBezTo>
                <a:cubicBezTo>
                  <a:pt x="50" y="32"/>
                  <a:pt x="50" y="32"/>
                  <a:pt x="50" y="32"/>
                </a:cubicBezTo>
                <a:cubicBezTo>
                  <a:pt x="55" y="24"/>
                  <a:pt x="55" y="24"/>
                  <a:pt x="55" y="24"/>
                </a:cubicBezTo>
                <a:cubicBezTo>
                  <a:pt x="30" y="23"/>
                  <a:pt x="30" y="23"/>
                  <a:pt x="30" y="23"/>
                </a:cubicBezTo>
                <a:cubicBezTo>
                  <a:pt x="20" y="23"/>
                  <a:pt x="20" y="23"/>
                  <a:pt x="20" y="23"/>
                </a:cubicBezTo>
                <a:cubicBezTo>
                  <a:pt x="20" y="24"/>
                  <a:pt x="20" y="24"/>
                  <a:pt x="20" y="24"/>
                </a:cubicBezTo>
                <a:cubicBezTo>
                  <a:pt x="19" y="27"/>
                  <a:pt x="19" y="27"/>
                  <a:pt x="19" y="27"/>
                </a:cubicBezTo>
                <a:cubicBezTo>
                  <a:pt x="22" y="43"/>
                  <a:pt x="22" y="43"/>
                  <a:pt x="22" y="43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4" y="43"/>
                  <a:pt x="14" y="43"/>
                  <a:pt x="14" y="43"/>
                </a:cubicBezTo>
                <a:cubicBezTo>
                  <a:pt x="16" y="27"/>
                  <a:pt x="16" y="27"/>
                  <a:pt x="16" y="27"/>
                </a:cubicBezTo>
                <a:cubicBezTo>
                  <a:pt x="15" y="24"/>
                  <a:pt x="15" y="24"/>
                  <a:pt x="15" y="24"/>
                </a:cubicBezTo>
                <a:cubicBezTo>
                  <a:pt x="16" y="23"/>
                  <a:pt x="16" y="23"/>
                  <a:pt x="16" y="23"/>
                </a:cubicBezTo>
                <a:cubicBezTo>
                  <a:pt x="5" y="23"/>
                  <a:pt x="5" y="23"/>
                  <a:pt x="5" y="23"/>
                </a:cubicBezTo>
                <a:lnTo>
                  <a:pt x="0" y="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924CCA0C-BA14-4A61-A70C-6FD72828C915}"/>
              </a:ext>
            </a:extLst>
          </p:cNvPr>
          <p:cNvCxnSpPr/>
          <p:nvPr/>
        </p:nvCxnSpPr>
        <p:spPr>
          <a:xfrm>
            <a:off x="6118225" y="2571750"/>
            <a:ext cx="0" cy="1036638"/>
          </a:xfrm>
          <a:prstGeom prst="line">
            <a:avLst/>
          </a:prstGeom>
          <a:ln w="38100"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19CB8447-B90B-4B0A-B26A-D6D345E06723}"/>
              </a:ext>
            </a:extLst>
          </p:cNvPr>
          <p:cNvCxnSpPr/>
          <p:nvPr/>
        </p:nvCxnSpPr>
        <p:spPr>
          <a:xfrm>
            <a:off x="6118225" y="4905375"/>
            <a:ext cx="0" cy="2619375"/>
          </a:xfrm>
          <a:prstGeom prst="line">
            <a:avLst/>
          </a:prstGeom>
          <a:ln w="38100"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eeform 13">
            <a:extLst>
              <a:ext uri="{FF2B5EF4-FFF2-40B4-BE49-F238E27FC236}">
                <a16:creationId xmlns:a16="http://schemas.microsoft.com/office/drawing/2014/main" id="{DC50C982-093A-47FD-9A5D-5C75272BC677}"/>
              </a:ext>
            </a:extLst>
          </p:cNvPr>
          <p:cNvSpPr>
            <a:spLocks noEditPoints="1"/>
          </p:cNvSpPr>
          <p:nvPr/>
        </p:nvSpPr>
        <p:spPr bwMode="auto">
          <a:xfrm>
            <a:off x="5643563" y="3787775"/>
            <a:ext cx="936625" cy="900113"/>
          </a:xfrm>
          <a:custGeom>
            <a:avLst/>
            <a:gdLst>
              <a:gd name="T0" fmla="*/ 2147483646 w 197"/>
              <a:gd name="T1" fmla="*/ 2108762693 h 196"/>
              <a:gd name="T2" fmla="*/ 2147483646 w 197"/>
              <a:gd name="T3" fmla="*/ 2147483646 h 196"/>
              <a:gd name="T4" fmla="*/ 2147483646 w 197"/>
              <a:gd name="T5" fmla="*/ 1138730201 h 196"/>
              <a:gd name="T6" fmla="*/ 2147483646 w 197"/>
              <a:gd name="T7" fmla="*/ 948944130 h 196"/>
              <a:gd name="T8" fmla="*/ 2147483646 w 197"/>
              <a:gd name="T9" fmla="*/ 1750269729 h 196"/>
              <a:gd name="T10" fmla="*/ 2147483646 w 197"/>
              <a:gd name="T11" fmla="*/ 1623744151 h 196"/>
              <a:gd name="T12" fmla="*/ 2147483646 w 197"/>
              <a:gd name="T13" fmla="*/ 948944130 h 196"/>
              <a:gd name="T14" fmla="*/ 2147483646 w 197"/>
              <a:gd name="T15" fmla="*/ 84348854 h 196"/>
              <a:gd name="T16" fmla="*/ 2147483646 w 197"/>
              <a:gd name="T17" fmla="*/ 63265085 h 196"/>
              <a:gd name="T18" fmla="*/ 2147483646 w 197"/>
              <a:gd name="T19" fmla="*/ 1138730201 h 196"/>
              <a:gd name="T20" fmla="*/ 2147483646 w 197"/>
              <a:gd name="T21" fmla="*/ 1560483658 h 196"/>
              <a:gd name="T22" fmla="*/ 1197249227 w 197"/>
              <a:gd name="T23" fmla="*/ 2147483646 h 196"/>
              <a:gd name="T24" fmla="*/ 993944548 w 197"/>
              <a:gd name="T25" fmla="*/ 2147483646 h 196"/>
              <a:gd name="T26" fmla="*/ 271074489 w 197"/>
              <a:gd name="T27" fmla="*/ 2147483646 h 196"/>
              <a:gd name="T28" fmla="*/ 993944548 w 197"/>
              <a:gd name="T29" fmla="*/ 2147483646 h 196"/>
              <a:gd name="T30" fmla="*/ 1694221501 w 197"/>
              <a:gd name="T31" fmla="*/ 2147483646 h 196"/>
              <a:gd name="T32" fmla="*/ 1626451690 w 197"/>
              <a:gd name="T33" fmla="*/ 2147483646 h 196"/>
              <a:gd name="T34" fmla="*/ 2147483646 w 197"/>
              <a:gd name="T35" fmla="*/ 2108762693 h 196"/>
              <a:gd name="T36" fmla="*/ 993944548 w 197"/>
              <a:gd name="T37" fmla="*/ 2147483646 h 196"/>
              <a:gd name="T38" fmla="*/ 609918789 w 197"/>
              <a:gd name="T39" fmla="*/ 2147483646 h 196"/>
              <a:gd name="T40" fmla="*/ 993944548 w 197"/>
              <a:gd name="T41" fmla="*/ 2147483646 h 196"/>
              <a:gd name="T42" fmla="*/ 1355377201 w 197"/>
              <a:gd name="T43" fmla="*/ 2147483646 h 196"/>
              <a:gd name="T44" fmla="*/ 993944548 w 197"/>
              <a:gd name="T45" fmla="*/ 2147483646 h 196"/>
              <a:gd name="T46" fmla="*/ 1061714359 w 197"/>
              <a:gd name="T47" fmla="*/ 1286344140 h 196"/>
              <a:gd name="T48" fmla="*/ 1716809853 w 197"/>
              <a:gd name="T49" fmla="*/ 1940060392 h 196"/>
              <a:gd name="T50" fmla="*/ 2033065801 w 197"/>
              <a:gd name="T51" fmla="*/ 1623744151 h 196"/>
              <a:gd name="T52" fmla="*/ 1377965553 w 197"/>
              <a:gd name="T53" fmla="*/ 991116261 h 196"/>
              <a:gd name="T54" fmla="*/ 1536093527 w 197"/>
              <a:gd name="T55" fmla="*/ 843502322 h 196"/>
              <a:gd name="T56" fmla="*/ 632511896 w 197"/>
              <a:gd name="T57" fmla="*/ 0 h 196"/>
              <a:gd name="T58" fmla="*/ 0 w 197"/>
              <a:gd name="T59" fmla="*/ 611539528 h 196"/>
              <a:gd name="T60" fmla="*/ 880993279 w 197"/>
              <a:gd name="T61" fmla="*/ 1433958080 h 196"/>
              <a:gd name="T62" fmla="*/ 1061714359 w 197"/>
              <a:gd name="T63" fmla="*/ 1286344140 h 196"/>
              <a:gd name="T64" fmla="*/ 2147483646 w 197"/>
              <a:gd name="T65" fmla="*/ 2147483646 h 196"/>
              <a:gd name="T66" fmla="*/ 2147483646 w 197"/>
              <a:gd name="T67" fmla="*/ 2147483646 h 196"/>
              <a:gd name="T68" fmla="*/ 2147483646 w 197"/>
              <a:gd name="T69" fmla="*/ 2147483646 h 196"/>
              <a:gd name="T70" fmla="*/ 2147483646 w 197"/>
              <a:gd name="T71" fmla="*/ 2147483646 h 196"/>
              <a:gd name="T72" fmla="*/ 2147483646 w 197"/>
              <a:gd name="T73" fmla="*/ 2147483646 h 196"/>
              <a:gd name="T74" fmla="*/ 2147483646 w 197"/>
              <a:gd name="T75" fmla="*/ 2147483646 h 196"/>
              <a:gd name="T76" fmla="*/ 2147483646 w 197"/>
              <a:gd name="T77" fmla="*/ 2147483646 h 196"/>
              <a:gd name="T78" fmla="*/ 2147483646 w 197"/>
              <a:gd name="T79" fmla="*/ 2147483646 h 196"/>
              <a:gd name="T80" fmla="*/ 2147483646 w 197"/>
              <a:gd name="T81" fmla="*/ 2147483646 h 196"/>
              <a:gd name="T82" fmla="*/ 2147483646 w 197"/>
              <a:gd name="T83" fmla="*/ 2147483646 h 196"/>
              <a:gd name="T84" fmla="*/ 2147483646 w 197"/>
              <a:gd name="T85" fmla="*/ 2147483646 h 196"/>
              <a:gd name="T86" fmla="*/ 2147483646 w 197"/>
              <a:gd name="T87" fmla="*/ 2147483646 h 196"/>
              <a:gd name="T88" fmla="*/ 2147483646 w 197"/>
              <a:gd name="T89" fmla="*/ 2147483646 h 196"/>
              <a:gd name="T90" fmla="*/ 2147483646 w 197"/>
              <a:gd name="T91" fmla="*/ 2147483646 h 196"/>
              <a:gd name="T92" fmla="*/ 2147483646 w 197"/>
              <a:gd name="T93" fmla="*/ 2147483646 h 196"/>
              <a:gd name="T94" fmla="*/ 2147483646 w 197"/>
              <a:gd name="T95" fmla="*/ 2147483646 h 196"/>
              <a:gd name="T96" fmla="*/ 2147483646 w 197"/>
              <a:gd name="T97" fmla="*/ 2147483646 h 196"/>
              <a:gd name="T98" fmla="*/ 2147483646 w 197"/>
              <a:gd name="T99" fmla="*/ 2147483646 h 196"/>
              <a:gd name="T100" fmla="*/ 2147483646 w 197"/>
              <a:gd name="T101" fmla="*/ 2147483646 h 196"/>
              <a:gd name="T102" fmla="*/ 2147483646 w 197"/>
              <a:gd name="T103" fmla="*/ 2147483646 h 196"/>
              <a:gd name="T104" fmla="*/ 2147483646 w 197"/>
              <a:gd name="T105" fmla="*/ 2147483646 h 19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197" h="196">
                <a:moveTo>
                  <a:pt x="128" y="100"/>
                </a:moveTo>
                <a:cubicBezTo>
                  <a:pt x="134" y="103"/>
                  <a:pt x="140" y="104"/>
                  <a:pt x="147" y="104"/>
                </a:cubicBezTo>
                <a:cubicBezTo>
                  <a:pt x="175" y="104"/>
                  <a:pt x="197" y="82"/>
                  <a:pt x="197" y="54"/>
                </a:cubicBezTo>
                <a:cubicBezTo>
                  <a:pt x="197" y="51"/>
                  <a:pt x="197" y="48"/>
                  <a:pt x="196" y="45"/>
                </a:cubicBezTo>
                <a:cubicBezTo>
                  <a:pt x="161" y="83"/>
                  <a:pt x="161" y="83"/>
                  <a:pt x="161" y="83"/>
                </a:cubicBezTo>
                <a:cubicBezTo>
                  <a:pt x="127" y="77"/>
                  <a:pt x="127" y="77"/>
                  <a:pt x="127" y="77"/>
                </a:cubicBezTo>
                <a:cubicBezTo>
                  <a:pt x="115" y="45"/>
                  <a:pt x="115" y="45"/>
                  <a:pt x="115" y="45"/>
                </a:cubicBezTo>
                <a:cubicBezTo>
                  <a:pt x="154" y="4"/>
                  <a:pt x="154" y="4"/>
                  <a:pt x="154" y="4"/>
                </a:cubicBezTo>
                <a:cubicBezTo>
                  <a:pt x="152" y="3"/>
                  <a:pt x="149" y="3"/>
                  <a:pt x="147" y="3"/>
                </a:cubicBezTo>
                <a:cubicBezTo>
                  <a:pt x="119" y="3"/>
                  <a:pt x="96" y="26"/>
                  <a:pt x="96" y="54"/>
                </a:cubicBezTo>
                <a:cubicBezTo>
                  <a:pt x="96" y="61"/>
                  <a:pt x="98" y="68"/>
                  <a:pt x="101" y="74"/>
                </a:cubicBezTo>
                <a:cubicBezTo>
                  <a:pt x="85" y="101"/>
                  <a:pt x="62" y="124"/>
                  <a:pt x="53" y="133"/>
                </a:cubicBezTo>
                <a:cubicBezTo>
                  <a:pt x="50" y="132"/>
                  <a:pt x="47" y="131"/>
                  <a:pt x="44" y="131"/>
                </a:cubicBezTo>
                <a:cubicBezTo>
                  <a:pt x="26" y="131"/>
                  <a:pt x="12" y="145"/>
                  <a:pt x="12" y="162"/>
                </a:cubicBezTo>
                <a:cubicBezTo>
                  <a:pt x="12" y="180"/>
                  <a:pt x="26" y="194"/>
                  <a:pt x="44" y="194"/>
                </a:cubicBezTo>
                <a:cubicBezTo>
                  <a:pt x="61" y="194"/>
                  <a:pt x="75" y="180"/>
                  <a:pt x="75" y="162"/>
                </a:cubicBezTo>
                <a:cubicBezTo>
                  <a:pt x="75" y="158"/>
                  <a:pt x="74" y="154"/>
                  <a:pt x="72" y="151"/>
                </a:cubicBezTo>
                <a:cubicBezTo>
                  <a:pt x="79" y="141"/>
                  <a:pt x="98" y="119"/>
                  <a:pt x="128" y="100"/>
                </a:cubicBezTo>
                <a:close/>
                <a:moveTo>
                  <a:pt x="44" y="179"/>
                </a:moveTo>
                <a:cubicBezTo>
                  <a:pt x="34" y="179"/>
                  <a:pt x="27" y="172"/>
                  <a:pt x="27" y="162"/>
                </a:cubicBezTo>
                <a:cubicBezTo>
                  <a:pt x="27" y="153"/>
                  <a:pt x="34" y="146"/>
                  <a:pt x="44" y="146"/>
                </a:cubicBezTo>
                <a:cubicBezTo>
                  <a:pt x="53" y="146"/>
                  <a:pt x="60" y="153"/>
                  <a:pt x="60" y="162"/>
                </a:cubicBezTo>
                <a:cubicBezTo>
                  <a:pt x="60" y="172"/>
                  <a:pt x="53" y="179"/>
                  <a:pt x="44" y="179"/>
                </a:cubicBezTo>
                <a:close/>
                <a:moveTo>
                  <a:pt x="47" y="61"/>
                </a:moveTo>
                <a:cubicBezTo>
                  <a:pt x="76" y="92"/>
                  <a:pt x="76" y="92"/>
                  <a:pt x="76" y="92"/>
                </a:cubicBezTo>
                <a:cubicBezTo>
                  <a:pt x="90" y="77"/>
                  <a:pt x="90" y="77"/>
                  <a:pt x="90" y="77"/>
                </a:cubicBezTo>
                <a:cubicBezTo>
                  <a:pt x="61" y="47"/>
                  <a:pt x="61" y="47"/>
                  <a:pt x="61" y="47"/>
                </a:cubicBezTo>
                <a:cubicBezTo>
                  <a:pt x="68" y="40"/>
                  <a:pt x="68" y="40"/>
                  <a:pt x="68" y="40"/>
                </a:cubicBezTo>
                <a:cubicBezTo>
                  <a:pt x="28" y="0"/>
                  <a:pt x="28" y="0"/>
                  <a:pt x="28" y="0"/>
                </a:cubicBezTo>
                <a:cubicBezTo>
                  <a:pt x="0" y="29"/>
                  <a:pt x="0" y="29"/>
                  <a:pt x="0" y="29"/>
                </a:cubicBezTo>
                <a:cubicBezTo>
                  <a:pt x="39" y="68"/>
                  <a:pt x="39" y="68"/>
                  <a:pt x="39" y="68"/>
                </a:cubicBezTo>
                <a:lnTo>
                  <a:pt x="47" y="61"/>
                </a:lnTo>
                <a:close/>
                <a:moveTo>
                  <a:pt x="138" y="107"/>
                </a:moveTo>
                <a:cubicBezTo>
                  <a:pt x="138" y="107"/>
                  <a:pt x="114" y="114"/>
                  <a:pt x="97" y="143"/>
                </a:cubicBezTo>
                <a:cubicBezTo>
                  <a:pt x="97" y="141"/>
                  <a:pt x="142" y="188"/>
                  <a:pt x="142" y="188"/>
                </a:cubicBezTo>
                <a:cubicBezTo>
                  <a:pt x="150" y="196"/>
                  <a:pt x="163" y="196"/>
                  <a:pt x="170" y="188"/>
                </a:cubicBezTo>
                <a:cubicBezTo>
                  <a:pt x="182" y="177"/>
                  <a:pt x="182" y="177"/>
                  <a:pt x="182" y="177"/>
                </a:cubicBezTo>
                <a:cubicBezTo>
                  <a:pt x="189" y="169"/>
                  <a:pt x="189" y="156"/>
                  <a:pt x="182" y="149"/>
                </a:cubicBezTo>
                <a:lnTo>
                  <a:pt x="138" y="107"/>
                </a:lnTo>
                <a:close/>
                <a:moveTo>
                  <a:pt x="158" y="180"/>
                </a:moveTo>
                <a:cubicBezTo>
                  <a:pt x="156" y="182"/>
                  <a:pt x="153" y="182"/>
                  <a:pt x="151" y="180"/>
                </a:cubicBezTo>
                <a:cubicBezTo>
                  <a:pt x="114" y="144"/>
                  <a:pt x="114" y="144"/>
                  <a:pt x="114" y="144"/>
                </a:cubicBezTo>
                <a:cubicBezTo>
                  <a:pt x="112" y="142"/>
                  <a:pt x="112" y="139"/>
                  <a:pt x="114" y="137"/>
                </a:cubicBezTo>
                <a:cubicBezTo>
                  <a:pt x="116" y="135"/>
                  <a:pt x="120" y="135"/>
                  <a:pt x="121" y="137"/>
                </a:cubicBezTo>
                <a:cubicBezTo>
                  <a:pt x="158" y="173"/>
                  <a:pt x="158" y="173"/>
                  <a:pt x="158" y="173"/>
                </a:cubicBezTo>
                <a:cubicBezTo>
                  <a:pt x="160" y="175"/>
                  <a:pt x="160" y="178"/>
                  <a:pt x="158" y="180"/>
                </a:cubicBezTo>
                <a:close/>
                <a:moveTo>
                  <a:pt x="174" y="164"/>
                </a:moveTo>
                <a:cubicBezTo>
                  <a:pt x="172" y="166"/>
                  <a:pt x="169" y="166"/>
                  <a:pt x="167" y="164"/>
                </a:cubicBezTo>
                <a:cubicBezTo>
                  <a:pt x="130" y="128"/>
                  <a:pt x="130" y="128"/>
                  <a:pt x="130" y="128"/>
                </a:cubicBezTo>
                <a:cubicBezTo>
                  <a:pt x="128" y="126"/>
                  <a:pt x="128" y="123"/>
                  <a:pt x="130" y="121"/>
                </a:cubicBezTo>
                <a:cubicBezTo>
                  <a:pt x="132" y="119"/>
                  <a:pt x="136" y="119"/>
                  <a:pt x="137" y="121"/>
                </a:cubicBezTo>
                <a:cubicBezTo>
                  <a:pt x="174" y="157"/>
                  <a:pt x="174" y="157"/>
                  <a:pt x="174" y="157"/>
                </a:cubicBezTo>
                <a:cubicBezTo>
                  <a:pt x="176" y="159"/>
                  <a:pt x="176" y="162"/>
                  <a:pt x="174" y="16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B0485EEA-4189-4288-89A5-B9D94328CD20}"/>
              </a:ext>
            </a:extLst>
          </p:cNvPr>
          <p:cNvSpPr txBox="1"/>
          <p:nvPr/>
        </p:nvSpPr>
        <p:spPr>
          <a:xfrm>
            <a:off x="6719888" y="419100"/>
            <a:ext cx="1381125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b="1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rPr>
              <a:t>THIRD</a:t>
            </a:r>
            <a:endParaRPr lang="zh-CN" altLang="en-US" sz="3600" b="1" dirty="0">
              <a:solidFill>
                <a:schemeClr val="bg2">
                  <a:lumMod val="2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8EE7E047-7B4B-4FB1-A93A-F6A3E687FABB}"/>
              </a:ext>
            </a:extLst>
          </p:cNvPr>
          <p:cNvSpPr/>
          <p:nvPr/>
        </p:nvSpPr>
        <p:spPr>
          <a:xfrm>
            <a:off x="6735763" y="814388"/>
            <a:ext cx="4148137" cy="175418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By faith I mean a vision of good one cherishes and the enthusiasm that pushes one to seek its fulfillment regardless of obstacles. Faith is a dynamic power that breaks the chain of routine and gives a new, fine turn to old commonplaces. 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9990FC09-4523-4F08-80FA-A6ADB641940E}"/>
              </a:ext>
            </a:extLst>
          </p:cNvPr>
          <p:cNvSpPr txBox="1"/>
          <p:nvPr/>
        </p:nvSpPr>
        <p:spPr>
          <a:xfrm>
            <a:off x="3716338" y="3444875"/>
            <a:ext cx="1782762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b="1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rPr>
              <a:t>FOURTH</a:t>
            </a:r>
            <a:endParaRPr lang="zh-CN" altLang="en-US" sz="3600" b="1" dirty="0">
              <a:solidFill>
                <a:schemeClr val="bg2">
                  <a:lumMod val="2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4E8EC097-4D62-477B-90B7-0EB94840A107}"/>
              </a:ext>
            </a:extLst>
          </p:cNvPr>
          <p:cNvSpPr/>
          <p:nvPr/>
        </p:nvSpPr>
        <p:spPr>
          <a:xfrm>
            <a:off x="1308100" y="3862388"/>
            <a:ext cx="4148138" cy="2400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I choose for my subject faith wrought into life, apart from creed or dogma. By faith I mean a vision of good one cherishes and the enthusiasm that pushes one to seek its fulfillment regardless of obstacles. 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7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</a:endParaRP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Faith is a dynamic power that breaks the chain of routine and gives a new, fine turn to old commonplaces. 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　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5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3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35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3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4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3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3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45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81FC721A-CF11-4E2F-895A-938E9253609F}"/>
              </a:ext>
            </a:extLst>
          </p:cNvPr>
          <p:cNvSpPr/>
          <p:nvPr/>
        </p:nvSpPr>
        <p:spPr>
          <a:xfrm>
            <a:off x="10433050" y="6546850"/>
            <a:ext cx="1758950" cy="3111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/>
              <a:t>PAGE: 01</a:t>
            </a:r>
            <a:endParaRPr lang="zh-CN" altLang="en-US" sz="1400" dirty="0"/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A25CA529-486B-4FD4-95D4-C637DF51082E}"/>
              </a:ext>
            </a:extLst>
          </p:cNvPr>
          <p:cNvCxnSpPr/>
          <p:nvPr/>
        </p:nvCxnSpPr>
        <p:spPr>
          <a:xfrm>
            <a:off x="6118225" y="-733425"/>
            <a:ext cx="0" cy="2619375"/>
          </a:xfrm>
          <a:prstGeom prst="line">
            <a:avLst/>
          </a:prstGeom>
          <a:ln w="38100"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reeform 14">
            <a:extLst>
              <a:ext uri="{FF2B5EF4-FFF2-40B4-BE49-F238E27FC236}">
                <a16:creationId xmlns:a16="http://schemas.microsoft.com/office/drawing/2014/main" id="{393C2C4F-F49A-45C1-8BB2-41F0B9FC9727}"/>
              </a:ext>
            </a:extLst>
          </p:cNvPr>
          <p:cNvSpPr>
            <a:spLocks noEditPoints="1"/>
          </p:cNvSpPr>
          <p:nvPr/>
        </p:nvSpPr>
        <p:spPr bwMode="auto">
          <a:xfrm>
            <a:off x="5543550" y="2097088"/>
            <a:ext cx="1147763" cy="1393825"/>
          </a:xfrm>
          <a:custGeom>
            <a:avLst/>
            <a:gdLst>
              <a:gd name="T0" fmla="*/ 2147483646 w 78"/>
              <a:gd name="T1" fmla="*/ 1755269165 h 88"/>
              <a:gd name="T2" fmla="*/ 2147483646 w 78"/>
              <a:gd name="T3" fmla="*/ 2147483646 h 88"/>
              <a:gd name="T4" fmla="*/ 1082517088 w 78"/>
              <a:gd name="T5" fmla="*/ 1504523215 h 88"/>
              <a:gd name="T6" fmla="*/ 216500475 w 78"/>
              <a:gd name="T7" fmla="*/ 2006030953 h 88"/>
              <a:gd name="T8" fmla="*/ 0 w 78"/>
              <a:gd name="T9" fmla="*/ 2147483646 h 88"/>
              <a:gd name="T10" fmla="*/ 649516139 w 78"/>
              <a:gd name="T11" fmla="*/ 2147483646 h 88"/>
              <a:gd name="T12" fmla="*/ 2147483646 w 78"/>
              <a:gd name="T13" fmla="*/ 2147483646 h 88"/>
              <a:gd name="T14" fmla="*/ 2147483646 w 78"/>
              <a:gd name="T15" fmla="*/ 2147483646 h 88"/>
              <a:gd name="T16" fmla="*/ 2147483646 w 78"/>
              <a:gd name="T17" fmla="*/ 2147483646 h 88"/>
              <a:gd name="T18" fmla="*/ 2147483646 w 78"/>
              <a:gd name="T19" fmla="*/ 2147483646 h 88"/>
              <a:gd name="T20" fmla="*/ 2147483646 w 78"/>
              <a:gd name="T21" fmla="*/ 2147483646 h 88"/>
              <a:gd name="T22" fmla="*/ 2147483646 w 78"/>
              <a:gd name="T23" fmla="*/ 2147483646 h 88"/>
              <a:gd name="T24" fmla="*/ 2147483646 w 78"/>
              <a:gd name="T25" fmla="*/ 2147483646 h 88"/>
              <a:gd name="T26" fmla="*/ 2147483646 w 78"/>
              <a:gd name="T27" fmla="*/ 2147483646 h 88"/>
              <a:gd name="T28" fmla="*/ 2147483646 w 78"/>
              <a:gd name="T29" fmla="*/ 2147483646 h 88"/>
              <a:gd name="T30" fmla="*/ 2147483646 w 78"/>
              <a:gd name="T31" fmla="*/ 2147483646 h 88"/>
              <a:gd name="T32" fmla="*/ 2147483646 w 78"/>
              <a:gd name="T33" fmla="*/ 2147483646 h 88"/>
              <a:gd name="T34" fmla="*/ 2147483646 w 78"/>
              <a:gd name="T35" fmla="*/ 2147483646 h 88"/>
              <a:gd name="T36" fmla="*/ 2147483646 w 78"/>
              <a:gd name="T37" fmla="*/ 2147483646 h 88"/>
              <a:gd name="T38" fmla="*/ 2147483646 w 78"/>
              <a:gd name="T39" fmla="*/ 2147483646 h 88"/>
              <a:gd name="T40" fmla="*/ 2147483646 w 78"/>
              <a:gd name="T41" fmla="*/ 2147483646 h 88"/>
              <a:gd name="T42" fmla="*/ 2147483646 w 78"/>
              <a:gd name="T43" fmla="*/ 2147483646 h 88"/>
              <a:gd name="T44" fmla="*/ 2147483646 w 78"/>
              <a:gd name="T45" fmla="*/ 2147483646 h 88"/>
              <a:gd name="T46" fmla="*/ 2147483646 w 78"/>
              <a:gd name="T47" fmla="*/ 2147483646 h 88"/>
              <a:gd name="T48" fmla="*/ 2147483646 w 78"/>
              <a:gd name="T49" fmla="*/ 2147483646 h 88"/>
              <a:gd name="T50" fmla="*/ 2147483646 w 78"/>
              <a:gd name="T51" fmla="*/ 2147483646 h 88"/>
              <a:gd name="T52" fmla="*/ 2147483646 w 78"/>
              <a:gd name="T53" fmla="*/ 2006030953 h 88"/>
              <a:gd name="T54" fmla="*/ 2147483646 w 78"/>
              <a:gd name="T55" fmla="*/ 1504523215 h 88"/>
              <a:gd name="T56" fmla="*/ 2147483646 w 78"/>
              <a:gd name="T57" fmla="*/ 2147483646 h 88"/>
              <a:gd name="T58" fmla="*/ 2147483646 w 78"/>
              <a:gd name="T59" fmla="*/ 1755269165 h 88"/>
              <a:gd name="T60" fmla="*/ 2147483646 w 78"/>
              <a:gd name="T61" fmla="*/ 1755269165 h 88"/>
              <a:gd name="T62" fmla="*/ 2147483646 w 78"/>
              <a:gd name="T63" fmla="*/ 0 h 88"/>
              <a:gd name="T64" fmla="*/ 2147483646 w 78"/>
              <a:gd name="T65" fmla="*/ 0 h 88"/>
              <a:gd name="T66" fmla="*/ 2147483646 w 78"/>
              <a:gd name="T67" fmla="*/ 1755269165 h 88"/>
              <a:gd name="T68" fmla="*/ 2147483646 w 78"/>
              <a:gd name="T69" fmla="*/ 1755269165 h 88"/>
              <a:gd name="T70" fmla="*/ 2147483646 w 78"/>
              <a:gd name="T71" fmla="*/ 2147483646 h 88"/>
              <a:gd name="T72" fmla="*/ 2147483646 w 78"/>
              <a:gd name="T73" fmla="*/ 2147483646 h 88"/>
              <a:gd name="T74" fmla="*/ 2147483646 w 78"/>
              <a:gd name="T75" fmla="*/ 2147483646 h 88"/>
              <a:gd name="T76" fmla="*/ 2147483646 w 78"/>
              <a:gd name="T77" fmla="*/ 2147483646 h 88"/>
              <a:gd name="T78" fmla="*/ 2147483646 w 78"/>
              <a:gd name="T79" fmla="*/ 2147483646 h 88"/>
              <a:gd name="T80" fmla="*/ 2147483646 w 78"/>
              <a:gd name="T81" fmla="*/ 2147483646 h 88"/>
              <a:gd name="T82" fmla="*/ 2147483646 w 78"/>
              <a:gd name="T83" fmla="*/ 2147483646 h 88"/>
              <a:gd name="T84" fmla="*/ 2147483646 w 78"/>
              <a:gd name="T85" fmla="*/ 2147483646 h 88"/>
              <a:gd name="T86" fmla="*/ 2147483646 w 78"/>
              <a:gd name="T87" fmla="*/ 2147483646 h 88"/>
              <a:gd name="T88" fmla="*/ 2147483646 w 78"/>
              <a:gd name="T89" fmla="*/ 2147483646 h 88"/>
              <a:gd name="T90" fmla="*/ 2147483646 w 78"/>
              <a:gd name="T91" fmla="*/ 2147483646 h 88"/>
              <a:gd name="T92" fmla="*/ 1948533701 w 78"/>
              <a:gd name="T93" fmla="*/ 2147483646 h 88"/>
              <a:gd name="T94" fmla="*/ 1299017563 w 78"/>
              <a:gd name="T95" fmla="*/ 2147483646 h 88"/>
              <a:gd name="T96" fmla="*/ 1515532752 w 78"/>
              <a:gd name="T97" fmla="*/ 2147483646 h 88"/>
              <a:gd name="T98" fmla="*/ 2147483646 w 78"/>
              <a:gd name="T99" fmla="*/ 2147483646 h 88"/>
              <a:gd name="T100" fmla="*/ 2147483646 w 78"/>
              <a:gd name="T101" fmla="*/ 2147483646 h 88"/>
              <a:gd name="T102" fmla="*/ 2147483646 w 78"/>
              <a:gd name="T103" fmla="*/ 2147483646 h 88"/>
              <a:gd name="T104" fmla="*/ 2147483646 w 78"/>
              <a:gd name="T105" fmla="*/ 2147483646 h 88"/>
              <a:gd name="T106" fmla="*/ 2147483646 w 78"/>
              <a:gd name="T107" fmla="*/ 2147483646 h 88"/>
              <a:gd name="T108" fmla="*/ 2147483646 w 78"/>
              <a:gd name="T109" fmla="*/ 2147483646 h 88"/>
              <a:gd name="T110" fmla="*/ 2147483646 w 78"/>
              <a:gd name="T111" fmla="*/ 2147483646 h 88"/>
              <a:gd name="T112" fmla="*/ 2147483646 w 78"/>
              <a:gd name="T113" fmla="*/ 2147483646 h 88"/>
              <a:gd name="T114" fmla="*/ 2147483646 w 78"/>
              <a:gd name="T115" fmla="*/ 2147483646 h 88"/>
              <a:gd name="T116" fmla="*/ 2147483646 w 78"/>
              <a:gd name="T117" fmla="*/ 2147483646 h 8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78" h="88">
                <a:moveTo>
                  <a:pt x="20" y="7"/>
                </a:moveTo>
                <a:cubicBezTo>
                  <a:pt x="20" y="8"/>
                  <a:pt x="21" y="10"/>
                  <a:pt x="20" y="11"/>
                </a:cubicBezTo>
                <a:cubicBezTo>
                  <a:pt x="5" y="6"/>
                  <a:pt x="5" y="6"/>
                  <a:pt x="5" y="6"/>
                </a:cubicBezTo>
                <a:cubicBezTo>
                  <a:pt x="1" y="8"/>
                  <a:pt x="1" y="8"/>
                  <a:pt x="1" y="8"/>
                </a:cubicBezTo>
                <a:cubicBezTo>
                  <a:pt x="0" y="11"/>
                  <a:pt x="0" y="16"/>
                  <a:pt x="0" y="20"/>
                </a:cubicBezTo>
                <a:cubicBezTo>
                  <a:pt x="0" y="26"/>
                  <a:pt x="1" y="33"/>
                  <a:pt x="3" y="38"/>
                </a:cubicBezTo>
                <a:cubicBezTo>
                  <a:pt x="6" y="44"/>
                  <a:pt x="10" y="48"/>
                  <a:pt x="17" y="49"/>
                </a:cubicBezTo>
                <a:cubicBezTo>
                  <a:pt x="18" y="50"/>
                  <a:pt x="19" y="50"/>
                  <a:pt x="20" y="50"/>
                </a:cubicBezTo>
                <a:cubicBezTo>
                  <a:pt x="20" y="49"/>
                  <a:pt x="20" y="49"/>
                  <a:pt x="20" y="49"/>
                </a:cubicBezTo>
                <a:cubicBezTo>
                  <a:pt x="22" y="51"/>
                  <a:pt x="26" y="52"/>
                  <a:pt x="31" y="52"/>
                </a:cubicBezTo>
                <a:cubicBezTo>
                  <a:pt x="31" y="64"/>
                  <a:pt x="31" y="64"/>
                  <a:pt x="31" y="64"/>
                </a:cubicBezTo>
                <a:cubicBezTo>
                  <a:pt x="27" y="64"/>
                  <a:pt x="27" y="64"/>
                  <a:pt x="27" y="64"/>
                </a:cubicBezTo>
                <a:cubicBezTo>
                  <a:pt x="27" y="68"/>
                  <a:pt x="27" y="68"/>
                  <a:pt x="27" y="68"/>
                </a:cubicBezTo>
                <a:cubicBezTo>
                  <a:pt x="15" y="68"/>
                  <a:pt x="15" y="68"/>
                  <a:pt x="15" y="68"/>
                </a:cubicBezTo>
                <a:cubicBezTo>
                  <a:pt x="15" y="88"/>
                  <a:pt x="15" y="88"/>
                  <a:pt x="15" y="88"/>
                </a:cubicBezTo>
                <a:cubicBezTo>
                  <a:pt x="64" y="88"/>
                  <a:pt x="64" y="88"/>
                  <a:pt x="64" y="88"/>
                </a:cubicBezTo>
                <a:cubicBezTo>
                  <a:pt x="64" y="68"/>
                  <a:pt x="64" y="68"/>
                  <a:pt x="64" y="68"/>
                </a:cubicBezTo>
                <a:cubicBezTo>
                  <a:pt x="52" y="68"/>
                  <a:pt x="52" y="68"/>
                  <a:pt x="52" y="68"/>
                </a:cubicBezTo>
                <a:cubicBezTo>
                  <a:pt x="52" y="64"/>
                  <a:pt x="52" y="64"/>
                  <a:pt x="52" y="64"/>
                </a:cubicBezTo>
                <a:cubicBezTo>
                  <a:pt x="47" y="64"/>
                  <a:pt x="47" y="64"/>
                  <a:pt x="47" y="64"/>
                </a:cubicBezTo>
                <a:cubicBezTo>
                  <a:pt x="47" y="52"/>
                  <a:pt x="47" y="52"/>
                  <a:pt x="47" y="52"/>
                </a:cubicBezTo>
                <a:cubicBezTo>
                  <a:pt x="52" y="52"/>
                  <a:pt x="56" y="51"/>
                  <a:pt x="58" y="49"/>
                </a:cubicBezTo>
                <a:cubicBezTo>
                  <a:pt x="58" y="50"/>
                  <a:pt x="58" y="50"/>
                  <a:pt x="58" y="50"/>
                </a:cubicBezTo>
                <a:cubicBezTo>
                  <a:pt x="59" y="50"/>
                  <a:pt x="60" y="50"/>
                  <a:pt x="61" y="49"/>
                </a:cubicBezTo>
                <a:cubicBezTo>
                  <a:pt x="68" y="48"/>
                  <a:pt x="72" y="44"/>
                  <a:pt x="75" y="38"/>
                </a:cubicBezTo>
                <a:cubicBezTo>
                  <a:pt x="77" y="33"/>
                  <a:pt x="78" y="26"/>
                  <a:pt x="78" y="20"/>
                </a:cubicBezTo>
                <a:cubicBezTo>
                  <a:pt x="78" y="16"/>
                  <a:pt x="78" y="11"/>
                  <a:pt x="77" y="8"/>
                </a:cubicBezTo>
                <a:cubicBezTo>
                  <a:pt x="73" y="6"/>
                  <a:pt x="73" y="6"/>
                  <a:pt x="73" y="6"/>
                </a:cubicBezTo>
                <a:cubicBezTo>
                  <a:pt x="58" y="11"/>
                  <a:pt x="58" y="11"/>
                  <a:pt x="58" y="11"/>
                </a:cubicBezTo>
                <a:cubicBezTo>
                  <a:pt x="57" y="10"/>
                  <a:pt x="58" y="8"/>
                  <a:pt x="58" y="7"/>
                </a:cubicBezTo>
                <a:cubicBezTo>
                  <a:pt x="60" y="7"/>
                  <a:pt x="60" y="7"/>
                  <a:pt x="60" y="7"/>
                </a:cubicBezTo>
                <a:cubicBezTo>
                  <a:pt x="60" y="0"/>
                  <a:pt x="60" y="0"/>
                  <a:pt x="60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7" y="7"/>
                  <a:pt x="17" y="7"/>
                  <a:pt x="17" y="7"/>
                </a:cubicBezTo>
                <a:cubicBezTo>
                  <a:pt x="20" y="7"/>
                  <a:pt x="20" y="7"/>
                  <a:pt x="20" y="7"/>
                </a:cubicBezTo>
                <a:close/>
                <a:moveTo>
                  <a:pt x="63" y="42"/>
                </a:moveTo>
                <a:cubicBezTo>
                  <a:pt x="64" y="36"/>
                  <a:pt x="60" y="28"/>
                  <a:pt x="59" y="20"/>
                </a:cubicBezTo>
                <a:cubicBezTo>
                  <a:pt x="61" y="22"/>
                  <a:pt x="61" y="22"/>
                  <a:pt x="61" y="22"/>
                </a:cubicBezTo>
                <a:cubicBezTo>
                  <a:pt x="66" y="18"/>
                  <a:pt x="66" y="18"/>
                  <a:pt x="66" y="18"/>
                </a:cubicBezTo>
                <a:cubicBezTo>
                  <a:pt x="64" y="16"/>
                  <a:pt x="64" y="16"/>
                  <a:pt x="64" y="16"/>
                </a:cubicBezTo>
                <a:cubicBezTo>
                  <a:pt x="71" y="13"/>
                  <a:pt x="71" y="13"/>
                  <a:pt x="71" y="13"/>
                </a:cubicBezTo>
                <a:cubicBezTo>
                  <a:pt x="72" y="15"/>
                  <a:pt x="72" y="18"/>
                  <a:pt x="72" y="20"/>
                </a:cubicBezTo>
                <a:cubicBezTo>
                  <a:pt x="71" y="26"/>
                  <a:pt x="71" y="31"/>
                  <a:pt x="69" y="36"/>
                </a:cubicBezTo>
                <a:cubicBezTo>
                  <a:pt x="67" y="39"/>
                  <a:pt x="65" y="41"/>
                  <a:pt x="63" y="42"/>
                </a:cubicBezTo>
                <a:close/>
                <a:moveTo>
                  <a:pt x="19" y="20"/>
                </a:moveTo>
                <a:cubicBezTo>
                  <a:pt x="17" y="28"/>
                  <a:pt x="14" y="36"/>
                  <a:pt x="15" y="42"/>
                </a:cubicBezTo>
                <a:cubicBezTo>
                  <a:pt x="13" y="41"/>
                  <a:pt x="11" y="39"/>
                  <a:pt x="9" y="36"/>
                </a:cubicBezTo>
                <a:cubicBezTo>
                  <a:pt x="7" y="31"/>
                  <a:pt x="6" y="26"/>
                  <a:pt x="6" y="20"/>
                </a:cubicBezTo>
                <a:cubicBezTo>
                  <a:pt x="6" y="18"/>
                  <a:pt x="6" y="15"/>
                  <a:pt x="7" y="13"/>
                </a:cubicBezTo>
                <a:cubicBezTo>
                  <a:pt x="14" y="16"/>
                  <a:pt x="14" y="16"/>
                  <a:pt x="14" y="16"/>
                </a:cubicBezTo>
                <a:cubicBezTo>
                  <a:pt x="12" y="18"/>
                  <a:pt x="12" y="18"/>
                  <a:pt x="12" y="18"/>
                </a:cubicBezTo>
                <a:cubicBezTo>
                  <a:pt x="17" y="22"/>
                  <a:pt x="17" y="22"/>
                  <a:pt x="17" y="22"/>
                </a:cubicBezTo>
                <a:cubicBezTo>
                  <a:pt x="19" y="20"/>
                  <a:pt x="19" y="20"/>
                  <a:pt x="19" y="20"/>
                </a:cubicBezTo>
                <a:close/>
                <a:moveTo>
                  <a:pt x="32" y="10"/>
                </a:moveTo>
                <a:cubicBezTo>
                  <a:pt x="32" y="45"/>
                  <a:pt x="32" y="45"/>
                  <a:pt x="32" y="45"/>
                </a:cubicBezTo>
                <a:cubicBezTo>
                  <a:pt x="32" y="45"/>
                  <a:pt x="27" y="45"/>
                  <a:pt x="25" y="41"/>
                </a:cubicBezTo>
                <a:cubicBezTo>
                  <a:pt x="24" y="37"/>
                  <a:pt x="28" y="16"/>
                  <a:pt x="28" y="14"/>
                </a:cubicBezTo>
                <a:cubicBezTo>
                  <a:pt x="28" y="13"/>
                  <a:pt x="28" y="10"/>
                  <a:pt x="28" y="10"/>
                </a:cubicBezTo>
                <a:lnTo>
                  <a:pt x="32" y="1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46F4D4E3-C15F-4146-AD1B-BD033F9303B2}"/>
              </a:ext>
            </a:extLst>
          </p:cNvPr>
          <p:cNvSpPr txBox="1"/>
          <p:nvPr/>
        </p:nvSpPr>
        <p:spPr>
          <a:xfrm>
            <a:off x="4702175" y="3408363"/>
            <a:ext cx="2830513" cy="8302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800" b="1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rPr>
              <a:t>SOLUTION</a:t>
            </a:r>
            <a:endParaRPr lang="zh-CN" altLang="en-US" sz="4800" b="1" dirty="0">
              <a:solidFill>
                <a:schemeClr val="bg2">
                  <a:lumMod val="2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92378717-CB7D-4D90-A2F4-7B627DB79C33}"/>
              </a:ext>
            </a:extLst>
          </p:cNvPr>
          <p:cNvSpPr/>
          <p:nvPr/>
        </p:nvSpPr>
        <p:spPr>
          <a:xfrm>
            <a:off x="2552700" y="4132263"/>
            <a:ext cx="7105650" cy="1584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I choose for my subject faith wrought into life, apart from creed or dogma. By faith I mean a vision of good one cherishes and the enthusiasm that pushes one to seek its fulfillment regardless of obstacles.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7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Faith is a dynamic power that breaks the chain of routine and gives a new, fine turn to old commonplaces. </a:t>
            </a:r>
            <a:endParaRPr lang="zh-CN" altLang="en-US" dirty="0">
              <a:latin typeface="+mn-lt"/>
              <a:ea typeface="+mn-ea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50"/>
                            </p:stCondLst>
                            <p:childTnLst>
                              <p:par>
                                <p:cTn id="1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85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285BD41A-9DCD-43DC-83EB-10274B0DE9A1}"/>
              </a:ext>
            </a:extLst>
          </p:cNvPr>
          <p:cNvSpPr/>
          <p:nvPr/>
        </p:nvSpPr>
        <p:spPr>
          <a:xfrm>
            <a:off x="0" y="0"/>
            <a:ext cx="215900" cy="12239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0DECD5A7-C3C8-4077-B785-75394652F701}"/>
              </a:ext>
            </a:extLst>
          </p:cNvPr>
          <p:cNvSpPr/>
          <p:nvPr/>
        </p:nvSpPr>
        <p:spPr>
          <a:xfrm>
            <a:off x="10433050" y="6546850"/>
            <a:ext cx="1758950" cy="3111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/>
              <a:t>PAGE: 01</a:t>
            </a:r>
            <a:endParaRPr lang="zh-CN" altLang="en-US" sz="1400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8BB9C60-98D1-489E-AF1B-582AF8FE3E61}"/>
              </a:ext>
            </a:extLst>
          </p:cNvPr>
          <p:cNvSpPr txBox="1"/>
          <p:nvPr/>
        </p:nvSpPr>
        <p:spPr>
          <a:xfrm>
            <a:off x="220663" y="228600"/>
            <a:ext cx="5961062" cy="8302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8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ea typeface="+mn-ea"/>
              </a:rPr>
              <a:t>MEET OUR TEAM</a:t>
            </a:r>
            <a:endParaRPr lang="zh-CN" altLang="en-US" sz="4800" dirty="0">
              <a:solidFill>
                <a:schemeClr val="bg2">
                  <a:lumMod val="25000"/>
                </a:schemeClr>
              </a:solidFill>
              <a:latin typeface="Arial Black" panose="020B0A04020102020204" pitchFamily="34" charset="0"/>
              <a:ea typeface="+mn-ea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EDDAEB1-5A1B-41F0-8940-07B2222EB64A}"/>
              </a:ext>
            </a:extLst>
          </p:cNvPr>
          <p:cNvSpPr txBox="1"/>
          <p:nvPr/>
        </p:nvSpPr>
        <p:spPr>
          <a:xfrm>
            <a:off x="255588" y="823913"/>
            <a:ext cx="6577012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</a:rPr>
              <a:t>This page is perfect for </a:t>
            </a:r>
            <a:r>
              <a:rPr lang="en-US" altLang="zh-CN" sz="2800" b="1" dirty="0">
                <a:solidFill>
                  <a:schemeClr val="accent1"/>
                </a:solidFill>
                <a:latin typeface="+mn-lt"/>
                <a:ea typeface="+mn-ea"/>
              </a:rPr>
              <a:t>introduce members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EDFE9BE7-6548-40EE-97FF-394D78D7CC67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8"/>
          <a:stretch>
            <a:fillRect/>
          </a:stretch>
        </p:blipFill>
        <p:spPr bwMode="auto">
          <a:xfrm>
            <a:off x="925513" y="1924050"/>
            <a:ext cx="180022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C62B4EB-777C-4DB4-8364-ABDDD169B32F}"/>
              </a:ext>
            </a:extLst>
          </p:cNvPr>
          <p:cNvPicPr>
            <a:picLocks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25" y="1920875"/>
            <a:ext cx="180022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9D8C905F-379C-48D8-AE6D-C09659B54711}"/>
              </a:ext>
            </a:extLst>
          </p:cNvPr>
          <p:cNvPicPr preferRelativeResize="0">
            <a:picLocks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738" y="1920875"/>
            <a:ext cx="180022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F2E8D1CA-B073-41C5-B1BD-4587D7E81559}"/>
              </a:ext>
            </a:extLst>
          </p:cNvPr>
          <p:cNvPicPr preferRelativeResize="0">
            <a:picLocks/>
          </p:cNvPicPr>
          <p:nvPr/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4213" y="1916113"/>
            <a:ext cx="1798637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7B7A959E-CF71-45B7-B655-A2AC272DFD51}"/>
              </a:ext>
            </a:extLst>
          </p:cNvPr>
          <p:cNvSpPr txBox="1"/>
          <p:nvPr/>
        </p:nvSpPr>
        <p:spPr>
          <a:xfrm>
            <a:off x="1257300" y="4148138"/>
            <a:ext cx="113030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rPr>
              <a:t>NAME</a:t>
            </a:r>
            <a:endParaRPr lang="zh-CN" altLang="en-US" sz="2800" b="1" dirty="0">
              <a:solidFill>
                <a:schemeClr val="bg2">
                  <a:lumMod val="2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3C233A8A-5A0A-46E8-A537-D9E0313BA9BF}"/>
              </a:ext>
            </a:extLst>
          </p:cNvPr>
          <p:cNvSpPr txBox="1"/>
          <p:nvPr/>
        </p:nvSpPr>
        <p:spPr>
          <a:xfrm>
            <a:off x="4129088" y="4148138"/>
            <a:ext cx="1128712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rPr>
              <a:t>NAME</a:t>
            </a:r>
            <a:endParaRPr lang="zh-CN" altLang="en-US" sz="2800" b="1" dirty="0">
              <a:solidFill>
                <a:schemeClr val="bg2">
                  <a:lumMod val="2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AB37E5B8-DE76-409F-B599-B7C9D13A0356}"/>
              </a:ext>
            </a:extLst>
          </p:cNvPr>
          <p:cNvSpPr txBox="1"/>
          <p:nvPr/>
        </p:nvSpPr>
        <p:spPr>
          <a:xfrm>
            <a:off x="6997700" y="4148138"/>
            <a:ext cx="1128713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rPr>
              <a:t>NAME</a:t>
            </a:r>
            <a:endParaRPr lang="zh-CN" altLang="en-US" sz="2800" b="1" dirty="0">
              <a:solidFill>
                <a:schemeClr val="bg2">
                  <a:lumMod val="2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80D1ECFF-7386-4EB7-B53C-B75309C5C533}"/>
              </a:ext>
            </a:extLst>
          </p:cNvPr>
          <p:cNvSpPr txBox="1"/>
          <p:nvPr/>
        </p:nvSpPr>
        <p:spPr>
          <a:xfrm>
            <a:off x="9909175" y="4156075"/>
            <a:ext cx="1128713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rPr>
              <a:t>NAME</a:t>
            </a:r>
            <a:endParaRPr lang="zh-CN" altLang="en-US" sz="2800" b="1" dirty="0">
              <a:solidFill>
                <a:schemeClr val="bg2">
                  <a:lumMod val="25000"/>
                </a:schemeClr>
              </a:solidFill>
              <a:latin typeface="+mn-lt"/>
              <a:ea typeface="+mn-ea"/>
            </a:endParaRPr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F6E0E530-54A6-457A-90B6-5256A460ECFA}"/>
              </a:ext>
            </a:extLst>
          </p:cNvPr>
          <p:cNvCxnSpPr/>
          <p:nvPr/>
        </p:nvCxnSpPr>
        <p:spPr>
          <a:xfrm>
            <a:off x="3257550" y="1558925"/>
            <a:ext cx="0" cy="4697413"/>
          </a:xfrm>
          <a:prstGeom prst="line">
            <a:avLst/>
          </a:prstGeom>
          <a:ln w="158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3D6B7DD5-CDD0-48D8-8563-89DA9FBF589C}"/>
              </a:ext>
            </a:extLst>
          </p:cNvPr>
          <p:cNvCxnSpPr/>
          <p:nvPr/>
        </p:nvCxnSpPr>
        <p:spPr>
          <a:xfrm>
            <a:off x="6096000" y="1558925"/>
            <a:ext cx="0" cy="4697413"/>
          </a:xfrm>
          <a:prstGeom prst="line">
            <a:avLst/>
          </a:prstGeom>
          <a:ln w="158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283FDA10-710D-4EE3-A174-113756272BEE}"/>
              </a:ext>
            </a:extLst>
          </p:cNvPr>
          <p:cNvCxnSpPr/>
          <p:nvPr/>
        </p:nvCxnSpPr>
        <p:spPr>
          <a:xfrm>
            <a:off x="9010650" y="1558925"/>
            <a:ext cx="0" cy="4697413"/>
          </a:xfrm>
          <a:prstGeom prst="line">
            <a:avLst/>
          </a:prstGeom>
          <a:ln w="158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>
            <a:extLst>
              <a:ext uri="{FF2B5EF4-FFF2-40B4-BE49-F238E27FC236}">
                <a16:creationId xmlns:a16="http://schemas.microsoft.com/office/drawing/2014/main" id="{E9590414-C7C3-4394-AFA0-48A67642D008}"/>
              </a:ext>
            </a:extLst>
          </p:cNvPr>
          <p:cNvSpPr/>
          <p:nvPr/>
        </p:nvSpPr>
        <p:spPr>
          <a:xfrm>
            <a:off x="779463" y="4502150"/>
            <a:ext cx="2143125" cy="17541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Faith is a dynamic power that breaks the chain of routine and gives a new, fine turn to old commonplaces.</a:t>
            </a:r>
            <a:endParaRPr lang="zh-CN" altLang="en-US" dirty="0">
              <a:latin typeface="+mn-lt"/>
              <a:ea typeface="+mn-ea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B1915508-A882-49A1-A0ED-25CA15FD8A0C}"/>
              </a:ext>
            </a:extLst>
          </p:cNvPr>
          <p:cNvSpPr/>
          <p:nvPr/>
        </p:nvSpPr>
        <p:spPr>
          <a:xfrm>
            <a:off x="3605213" y="4502150"/>
            <a:ext cx="2143125" cy="17541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Faith is a dynamic power that breaks the chain of routine and gives a new, fine turn to old commonplaces.</a:t>
            </a:r>
            <a:endParaRPr lang="zh-CN" altLang="en-US" dirty="0">
              <a:latin typeface="+mn-lt"/>
              <a:ea typeface="+mn-ea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8CF05A88-8883-42AE-97B9-E07C26AE265E}"/>
              </a:ext>
            </a:extLst>
          </p:cNvPr>
          <p:cNvSpPr/>
          <p:nvPr/>
        </p:nvSpPr>
        <p:spPr>
          <a:xfrm>
            <a:off x="6519863" y="4502150"/>
            <a:ext cx="2143125" cy="17541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Faith is a dynamic power that breaks the chain of routine and gives a new, fine turn to old commonplaces.</a:t>
            </a:r>
            <a:endParaRPr lang="zh-CN" altLang="en-US" dirty="0">
              <a:latin typeface="+mn-lt"/>
              <a:ea typeface="+mn-ea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894BBB48-8DAF-48F1-9E55-FCFD1729A6FF}"/>
              </a:ext>
            </a:extLst>
          </p:cNvPr>
          <p:cNvSpPr/>
          <p:nvPr/>
        </p:nvSpPr>
        <p:spPr>
          <a:xfrm>
            <a:off x="9358313" y="4502150"/>
            <a:ext cx="2143125" cy="17541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Faith is a dynamic power that breaks the chain of routine and gives a new, fine turn to old commonplaces.</a:t>
            </a:r>
            <a:endParaRPr lang="zh-CN" altLang="en-US" dirty="0">
              <a:latin typeface="+mn-lt"/>
              <a:ea typeface="+mn-ea"/>
            </a:endParaRP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850"/>
                            </p:stCondLst>
                            <p:childTnLst>
                              <p:par>
                                <p:cTn id="18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35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850"/>
                            </p:stCondLst>
                            <p:childTnLst>
                              <p:par>
                                <p:cTn id="41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2350"/>
                            </p:stCondLst>
                            <p:childTnLst>
                              <p:par>
                                <p:cTn id="66" presetID="22" presetClass="entr" presetSubtype="1" fill="hold" grpId="0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1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4" grpId="0"/>
      <p:bldP spid="5" grpId="0"/>
      <p:bldP spid="12" grpId="0"/>
      <p:bldP spid="13" grpId="0"/>
      <p:bldP spid="14" grpId="0"/>
      <p:bldP spid="15" grpId="0"/>
      <p:bldP spid="19" grpId="0"/>
      <p:bldP spid="20" grpId="0"/>
      <p:bldP spid="21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6BFCCD84-DFAF-4A4E-8D25-447717BA0DFD}"/>
              </a:ext>
            </a:extLst>
          </p:cNvPr>
          <p:cNvSpPr/>
          <p:nvPr/>
        </p:nvSpPr>
        <p:spPr>
          <a:xfrm>
            <a:off x="0" y="0"/>
            <a:ext cx="215900" cy="12239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63F32316-8527-4738-A5C9-398CAB370BC8}"/>
              </a:ext>
            </a:extLst>
          </p:cNvPr>
          <p:cNvSpPr/>
          <p:nvPr/>
        </p:nvSpPr>
        <p:spPr>
          <a:xfrm>
            <a:off x="10433050" y="6546850"/>
            <a:ext cx="1758950" cy="3111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/>
              <a:t>PAGE: 01</a:t>
            </a:r>
            <a:endParaRPr lang="zh-CN" altLang="en-US" sz="1400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BCE854A-665C-4578-BDA1-41EA7CB31E5F}"/>
              </a:ext>
            </a:extLst>
          </p:cNvPr>
          <p:cNvSpPr txBox="1"/>
          <p:nvPr/>
        </p:nvSpPr>
        <p:spPr>
          <a:xfrm>
            <a:off x="220663" y="228600"/>
            <a:ext cx="6235700" cy="8302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8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ea typeface="+mn-ea"/>
              </a:rPr>
              <a:t>OUR KEY PEOPLE</a:t>
            </a:r>
            <a:endParaRPr lang="zh-CN" altLang="en-US" sz="4800" dirty="0">
              <a:solidFill>
                <a:schemeClr val="bg2">
                  <a:lumMod val="25000"/>
                </a:schemeClr>
              </a:solidFill>
              <a:latin typeface="Arial Black" panose="020B0A04020102020204" pitchFamily="34" charset="0"/>
              <a:ea typeface="+mn-ea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A57A7223-2828-4EA0-A190-C899116C574E}"/>
              </a:ext>
            </a:extLst>
          </p:cNvPr>
          <p:cNvSpPr txBox="1"/>
          <p:nvPr/>
        </p:nvSpPr>
        <p:spPr>
          <a:xfrm>
            <a:off x="255588" y="823913"/>
            <a:ext cx="6577012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</a:rPr>
              <a:t>This page is perfect for </a:t>
            </a:r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</a:rPr>
              <a:t>introduce members</a:t>
            </a: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</a:rPr>
              <a:t>.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1E54565-A901-4E8D-913F-CE912BB6CDD8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03" b="14006"/>
          <a:stretch>
            <a:fillRect/>
          </a:stretch>
        </p:blipFill>
        <p:spPr bwMode="auto">
          <a:xfrm>
            <a:off x="839788" y="1449388"/>
            <a:ext cx="2600325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A06D5FDF-5054-4635-B871-F9B52927D95C}"/>
              </a:ext>
            </a:extLst>
          </p:cNvPr>
          <p:cNvSpPr/>
          <p:nvPr/>
        </p:nvSpPr>
        <p:spPr>
          <a:xfrm>
            <a:off x="3686175" y="1474788"/>
            <a:ext cx="5219700" cy="4683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368" name="文本框 7">
            <a:extLst>
              <a:ext uri="{FF2B5EF4-FFF2-40B4-BE49-F238E27FC236}">
                <a16:creationId xmlns:a16="http://schemas.microsoft.com/office/drawing/2014/main" id="{921ED458-E747-4B6D-9B5D-FE459D2188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0638" y="1385888"/>
            <a:ext cx="21351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600" b="1">
                <a:solidFill>
                  <a:schemeClr val="bg1"/>
                </a:solidFill>
              </a:rPr>
              <a:t>HIS NAME</a:t>
            </a:r>
            <a:endParaRPr lang="zh-CN" altLang="en-US" sz="3600" b="1">
              <a:solidFill>
                <a:schemeClr val="bg1"/>
              </a:solidFill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40E2A714-90EE-4DE7-BE0C-49D1F8A94592}"/>
              </a:ext>
            </a:extLst>
          </p:cNvPr>
          <p:cNvGrpSpPr>
            <a:grpSpLocks/>
          </p:cNvGrpSpPr>
          <p:nvPr/>
        </p:nvGrpSpPr>
        <p:grpSpPr bwMode="auto">
          <a:xfrm>
            <a:off x="3686175" y="1976438"/>
            <a:ext cx="2268538" cy="1925637"/>
            <a:chOff x="3686626" y="1976959"/>
            <a:chExt cx="2268000" cy="1925853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7F7F0959-88CB-4BB5-A73B-76F00497B9C0}"/>
                </a:ext>
              </a:extLst>
            </p:cNvPr>
            <p:cNvSpPr/>
            <p:nvPr/>
          </p:nvSpPr>
          <p:spPr>
            <a:xfrm>
              <a:off x="3686626" y="2016650"/>
              <a:ext cx="2268000" cy="39692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grpSp>
          <p:nvGrpSpPr>
            <p:cNvPr id="15428" name="组合 12">
              <a:extLst>
                <a:ext uri="{FF2B5EF4-FFF2-40B4-BE49-F238E27FC236}">
                  <a16:creationId xmlns:a16="http://schemas.microsoft.com/office/drawing/2014/main" id="{A208A8F6-2396-4ADB-8366-DD0A96FD72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11820" y="1976959"/>
              <a:ext cx="2204706" cy="1925853"/>
              <a:chOff x="3711820" y="1976959"/>
              <a:chExt cx="2204706" cy="1925853"/>
            </a:xfrm>
          </p:grpSpPr>
          <p:sp>
            <p:nvSpPr>
              <p:cNvPr id="15429" name="文本框 13">
                <a:extLst>
                  <a:ext uri="{FF2B5EF4-FFF2-40B4-BE49-F238E27FC236}">
                    <a16:creationId xmlns:a16="http://schemas.microsoft.com/office/drawing/2014/main" id="{5BBBA42B-7541-4DC7-A6C6-8C62D3B8CD0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92909" y="1976959"/>
                <a:ext cx="1709122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2400" b="1">
                    <a:solidFill>
                      <a:schemeClr val="bg1"/>
                    </a:solidFill>
                  </a:rPr>
                  <a:t>Experiences</a:t>
                </a:r>
                <a:endParaRPr lang="zh-CN" altLang="en-US" sz="24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A0344DB1-58FF-49AF-B942-CCFE537B7D64}"/>
                  </a:ext>
                </a:extLst>
              </p:cNvPr>
              <p:cNvSpPr/>
              <p:nvPr/>
            </p:nvSpPr>
            <p:spPr>
              <a:xfrm>
                <a:off x="3712020" y="2426271"/>
                <a:ext cx="2204515" cy="14765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85750" indent="-285750" eaLnBrk="1" fontAlgn="auto" hangingPunct="1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altLang="zh-CN" dirty="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+mn-ea"/>
                  </a:rPr>
                  <a:t>add your text here</a:t>
                </a:r>
              </a:p>
              <a:p>
                <a:pPr marL="285750" indent="-285750" eaLnBrk="1" fontAlgn="auto" hangingPunct="1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altLang="zh-CN" dirty="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+mn-ea"/>
                  </a:rPr>
                  <a:t>add your text here</a:t>
                </a:r>
                <a:endParaRPr lang="zh-CN" altLang="en-US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</a:endParaRPr>
              </a:p>
              <a:p>
                <a:pPr marL="285750" indent="-285750" eaLnBrk="1" fontAlgn="auto" hangingPunct="1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altLang="zh-CN" dirty="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+mn-ea"/>
                  </a:rPr>
                  <a:t>add your text here</a:t>
                </a:r>
                <a:endParaRPr lang="zh-CN" altLang="en-US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</a:endParaRPr>
              </a:p>
              <a:p>
                <a:pPr marL="285750" indent="-285750" eaLnBrk="1" fontAlgn="auto" hangingPunct="1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altLang="zh-CN" dirty="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+mn-ea"/>
                  </a:rPr>
                  <a:t>add your text here</a:t>
                </a:r>
                <a:endParaRPr lang="zh-CN" altLang="en-US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</a:endParaRPr>
              </a:p>
              <a:p>
                <a:pPr marL="285750" indent="-285750" eaLnBrk="1" fontAlgn="auto" hangingPunct="1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altLang="zh-CN" dirty="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+mn-ea"/>
                  </a:rPr>
                  <a:t>add your text here</a:t>
                </a:r>
                <a:endParaRPr lang="zh-CN" altLang="en-US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DAB2BCAF-2E87-423C-B7C2-0B041B4FEFEE}"/>
              </a:ext>
            </a:extLst>
          </p:cNvPr>
          <p:cNvGrpSpPr>
            <a:grpSpLocks/>
          </p:cNvGrpSpPr>
          <p:nvPr/>
        </p:nvGrpSpPr>
        <p:grpSpPr bwMode="auto">
          <a:xfrm>
            <a:off x="6096000" y="1976438"/>
            <a:ext cx="2809875" cy="1927225"/>
            <a:chOff x="6096000" y="1976958"/>
            <a:chExt cx="2810625" cy="1926293"/>
          </a:xfrm>
        </p:grpSpPr>
        <p:grpSp>
          <p:nvGrpSpPr>
            <p:cNvPr id="15423" name="组合 16">
              <a:extLst>
                <a:ext uri="{FF2B5EF4-FFF2-40B4-BE49-F238E27FC236}">
                  <a16:creationId xmlns:a16="http://schemas.microsoft.com/office/drawing/2014/main" id="{F0634A13-B30A-4A72-9DEA-8D5406B1803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96000" y="1976958"/>
              <a:ext cx="2810625" cy="461665"/>
              <a:chOff x="6096000" y="1976958"/>
              <a:chExt cx="2810625" cy="461665"/>
            </a:xfrm>
          </p:grpSpPr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413E2B39-660F-4B46-B10A-0C24115316FD}"/>
                  </a:ext>
                </a:extLst>
              </p:cNvPr>
              <p:cNvSpPr/>
              <p:nvPr/>
            </p:nvSpPr>
            <p:spPr>
              <a:xfrm>
                <a:off x="6096000" y="2015040"/>
                <a:ext cx="2810625" cy="395096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15426" name="文本框 19">
                <a:extLst>
                  <a:ext uri="{FF2B5EF4-FFF2-40B4-BE49-F238E27FC236}">
                    <a16:creationId xmlns:a16="http://schemas.microsoft.com/office/drawing/2014/main" id="{B182DC38-7847-4E46-AA92-C6AD08954FE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72681" y="1976958"/>
                <a:ext cx="1142557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2400" b="1">
                    <a:solidFill>
                      <a:schemeClr val="bg1"/>
                    </a:solidFill>
                  </a:rPr>
                  <a:t>Awards</a:t>
                </a:r>
                <a:endParaRPr lang="zh-CN" altLang="en-US" sz="2400" b="1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752A63C3-AF14-4325-B657-AE68B4EBCE4E}"/>
                </a:ext>
              </a:extLst>
            </p:cNvPr>
            <p:cNvSpPr/>
            <p:nvPr/>
          </p:nvSpPr>
          <p:spPr>
            <a:xfrm>
              <a:off x="6400881" y="2426003"/>
              <a:ext cx="2204038" cy="14772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85750" indent="-285750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altLang="zh-CN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</a:rPr>
                <a:t>add your text here</a:t>
              </a:r>
            </a:p>
            <a:p>
              <a:pPr marL="285750" indent="-285750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altLang="zh-CN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</a:rPr>
                <a:t>add your text here</a:t>
              </a:r>
              <a:endParaRPr lang="zh-CN" altLang="en-US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endParaRPr>
            </a:p>
            <a:p>
              <a:pPr marL="285750" indent="-285750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altLang="zh-CN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</a:rPr>
                <a:t>add your text here</a:t>
              </a:r>
              <a:endParaRPr lang="zh-CN" altLang="en-US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endParaRPr>
            </a:p>
            <a:p>
              <a:pPr marL="285750" indent="-285750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altLang="zh-CN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</a:rPr>
                <a:t>add your text here</a:t>
              </a:r>
              <a:endParaRPr lang="zh-CN" altLang="en-US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endParaRPr>
            </a:p>
            <a:p>
              <a:pPr marL="285750" indent="-285750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altLang="zh-CN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</a:rPr>
                <a:t>add your text here</a:t>
              </a:r>
              <a:endParaRPr lang="zh-CN" altLang="en-US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63154FB4-9CAE-490A-9E50-F36B8770BCA9}"/>
              </a:ext>
            </a:extLst>
          </p:cNvPr>
          <p:cNvGrpSpPr>
            <a:grpSpLocks/>
          </p:cNvGrpSpPr>
          <p:nvPr/>
        </p:nvGrpSpPr>
        <p:grpSpPr bwMode="auto">
          <a:xfrm>
            <a:off x="796925" y="4033838"/>
            <a:ext cx="8108950" cy="400050"/>
            <a:chOff x="797209" y="4034210"/>
            <a:chExt cx="8109417" cy="400110"/>
          </a:xfrm>
        </p:grpSpPr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AEB77BAC-8B4C-44E1-B927-CC0F9A3284D0}"/>
                </a:ext>
              </a:extLst>
            </p:cNvPr>
            <p:cNvSpPr/>
            <p:nvPr/>
          </p:nvSpPr>
          <p:spPr>
            <a:xfrm>
              <a:off x="2497520" y="4078667"/>
              <a:ext cx="6409106" cy="32389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grpSp>
          <p:nvGrpSpPr>
            <p:cNvPr id="15420" name="组合 22">
              <a:extLst>
                <a:ext uri="{FF2B5EF4-FFF2-40B4-BE49-F238E27FC236}">
                  <a16:creationId xmlns:a16="http://schemas.microsoft.com/office/drawing/2014/main" id="{A2F3C955-1DD6-4FCC-9514-C39B401432A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97209" y="4034210"/>
              <a:ext cx="1700484" cy="400110"/>
              <a:chOff x="797209" y="4034210"/>
              <a:chExt cx="1700484" cy="400110"/>
            </a:xfrm>
          </p:grpSpPr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CDA6446D-3AEA-4F24-B81B-3965BDFB3762}"/>
                  </a:ext>
                </a:extLst>
              </p:cNvPr>
              <p:cNvSpPr/>
              <p:nvPr/>
            </p:nvSpPr>
            <p:spPr>
              <a:xfrm>
                <a:off x="840074" y="4078667"/>
                <a:ext cx="1657446" cy="32389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15422" name="文本框 24">
                <a:extLst>
                  <a:ext uri="{FF2B5EF4-FFF2-40B4-BE49-F238E27FC236}">
                    <a16:creationId xmlns:a16="http://schemas.microsoft.com/office/drawing/2014/main" id="{53ACC9BA-970D-42E5-9DA7-77DC7739BA4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7209" y="4034210"/>
                <a:ext cx="1208536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2000" b="1">
                    <a:solidFill>
                      <a:schemeClr val="bg1"/>
                    </a:solidFill>
                  </a:rPr>
                  <a:t>Creativity</a:t>
                </a:r>
                <a:endParaRPr lang="zh-CN" altLang="en-US" sz="2000" b="1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7A9DB5C1-E938-4D31-AF2F-2010873FDB1C}"/>
              </a:ext>
            </a:extLst>
          </p:cNvPr>
          <p:cNvGrpSpPr>
            <a:grpSpLocks/>
          </p:cNvGrpSpPr>
          <p:nvPr/>
        </p:nvGrpSpPr>
        <p:grpSpPr bwMode="auto">
          <a:xfrm>
            <a:off x="800100" y="4467225"/>
            <a:ext cx="8105775" cy="400050"/>
            <a:chOff x="799667" y="4467434"/>
            <a:chExt cx="8106959" cy="400110"/>
          </a:xfrm>
        </p:grpSpPr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FA05EB42-8956-4E62-A091-8BEC7E060ED3}"/>
                </a:ext>
              </a:extLst>
            </p:cNvPr>
            <p:cNvSpPr/>
            <p:nvPr/>
          </p:nvSpPr>
          <p:spPr>
            <a:xfrm>
              <a:off x="2496953" y="4510303"/>
              <a:ext cx="6409673" cy="32389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grpSp>
          <p:nvGrpSpPr>
            <p:cNvPr id="15416" name="组合 27">
              <a:extLst>
                <a:ext uri="{FF2B5EF4-FFF2-40B4-BE49-F238E27FC236}">
                  <a16:creationId xmlns:a16="http://schemas.microsoft.com/office/drawing/2014/main" id="{EF3BC42D-DFE7-4171-8511-A89972BBBE8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99667" y="4467434"/>
              <a:ext cx="1698025" cy="400110"/>
              <a:chOff x="799667" y="4467434"/>
              <a:chExt cx="1698025" cy="400110"/>
            </a:xfrm>
          </p:grpSpPr>
          <p:sp>
            <p:nvSpPr>
              <p:cNvPr id="29" name="矩形 28">
                <a:extLst>
                  <a:ext uri="{FF2B5EF4-FFF2-40B4-BE49-F238E27FC236}">
                    <a16:creationId xmlns:a16="http://schemas.microsoft.com/office/drawing/2014/main" id="{73A52DCF-DAAB-405C-B663-B486F87D874D}"/>
                  </a:ext>
                </a:extLst>
              </p:cNvPr>
              <p:cNvSpPr/>
              <p:nvPr/>
            </p:nvSpPr>
            <p:spPr>
              <a:xfrm>
                <a:off x="839361" y="4510303"/>
                <a:ext cx="1657592" cy="32389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15418" name="文本框 29">
                <a:extLst>
                  <a:ext uri="{FF2B5EF4-FFF2-40B4-BE49-F238E27FC236}">
                    <a16:creationId xmlns:a16="http://schemas.microsoft.com/office/drawing/2014/main" id="{FC0159E6-B65E-4FF2-A2D7-55F07E2C725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9667" y="4467434"/>
                <a:ext cx="1346907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2000" b="1">
                    <a:solidFill>
                      <a:schemeClr val="bg1"/>
                    </a:solidFill>
                  </a:rPr>
                  <a:t>Leadership</a:t>
                </a:r>
                <a:endParaRPr lang="zh-CN" altLang="en-US" sz="2000" b="1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5203C807-73B0-4B42-A3CF-5623748C17E2}"/>
              </a:ext>
            </a:extLst>
          </p:cNvPr>
          <p:cNvGrpSpPr>
            <a:grpSpLocks/>
          </p:cNvGrpSpPr>
          <p:nvPr/>
        </p:nvGrpSpPr>
        <p:grpSpPr bwMode="auto">
          <a:xfrm>
            <a:off x="796925" y="4900613"/>
            <a:ext cx="8108950" cy="400050"/>
            <a:chOff x="797209" y="4900658"/>
            <a:chExt cx="8109417" cy="400110"/>
          </a:xfrm>
        </p:grpSpPr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07528AC7-0DE8-4F15-86F6-136B9EEA789E}"/>
                </a:ext>
              </a:extLst>
            </p:cNvPr>
            <p:cNvSpPr/>
            <p:nvPr/>
          </p:nvSpPr>
          <p:spPr>
            <a:xfrm>
              <a:off x="2497520" y="4941939"/>
              <a:ext cx="6409106" cy="32389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grpSp>
          <p:nvGrpSpPr>
            <p:cNvPr id="15412" name="组合 32">
              <a:extLst>
                <a:ext uri="{FF2B5EF4-FFF2-40B4-BE49-F238E27FC236}">
                  <a16:creationId xmlns:a16="http://schemas.microsoft.com/office/drawing/2014/main" id="{617CC862-3D39-4FA6-9348-6225EA14394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97209" y="4900658"/>
              <a:ext cx="1700483" cy="400110"/>
              <a:chOff x="797209" y="4900658"/>
              <a:chExt cx="1700483" cy="400110"/>
            </a:xfrm>
          </p:grpSpPr>
          <p:sp>
            <p:nvSpPr>
              <p:cNvPr id="34" name="矩形 33">
                <a:extLst>
                  <a:ext uri="{FF2B5EF4-FFF2-40B4-BE49-F238E27FC236}">
                    <a16:creationId xmlns:a16="http://schemas.microsoft.com/office/drawing/2014/main" id="{4C3A3A1D-0BE4-455C-86F8-5E7307D3DFA2}"/>
                  </a:ext>
                </a:extLst>
              </p:cNvPr>
              <p:cNvSpPr/>
              <p:nvPr/>
            </p:nvSpPr>
            <p:spPr>
              <a:xfrm>
                <a:off x="840074" y="4941939"/>
                <a:ext cx="1657446" cy="32389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15414" name="文本框 34">
                <a:extLst>
                  <a:ext uri="{FF2B5EF4-FFF2-40B4-BE49-F238E27FC236}">
                    <a16:creationId xmlns:a16="http://schemas.microsoft.com/office/drawing/2014/main" id="{E1DBC042-AB23-4EE8-8CB4-37FF36384A9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7209" y="4900658"/>
                <a:ext cx="1486689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2000" b="1">
                    <a:solidFill>
                      <a:schemeClr val="bg1"/>
                    </a:solidFill>
                  </a:rPr>
                  <a:t>Professional</a:t>
                </a:r>
                <a:endParaRPr lang="zh-CN" altLang="en-US" sz="2000" b="1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D09F44EE-946E-4E69-8F24-4D00735E620D}"/>
              </a:ext>
            </a:extLst>
          </p:cNvPr>
          <p:cNvGrpSpPr>
            <a:grpSpLocks/>
          </p:cNvGrpSpPr>
          <p:nvPr/>
        </p:nvGrpSpPr>
        <p:grpSpPr bwMode="auto">
          <a:xfrm>
            <a:off x="796925" y="5332413"/>
            <a:ext cx="8108950" cy="400050"/>
            <a:chOff x="797209" y="5332774"/>
            <a:chExt cx="8109417" cy="400110"/>
          </a:xfrm>
        </p:grpSpPr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F18217BC-C8E7-48AB-ACD6-4D94918EAE64}"/>
                </a:ext>
              </a:extLst>
            </p:cNvPr>
            <p:cNvSpPr/>
            <p:nvPr/>
          </p:nvSpPr>
          <p:spPr>
            <a:xfrm>
              <a:off x="2497520" y="5374055"/>
              <a:ext cx="6409106" cy="32389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grpSp>
          <p:nvGrpSpPr>
            <p:cNvPr id="15408" name="组合 37">
              <a:extLst>
                <a:ext uri="{FF2B5EF4-FFF2-40B4-BE49-F238E27FC236}">
                  <a16:creationId xmlns:a16="http://schemas.microsoft.com/office/drawing/2014/main" id="{5DA0ADE5-8AB0-4889-8A63-343824892F4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97209" y="5332774"/>
              <a:ext cx="1700483" cy="400110"/>
              <a:chOff x="797209" y="5332774"/>
              <a:chExt cx="1700483" cy="400110"/>
            </a:xfrm>
          </p:grpSpPr>
          <p:sp>
            <p:nvSpPr>
              <p:cNvPr id="39" name="矩形 38">
                <a:extLst>
                  <a:ext uri="{FF2B5EF4-FFF2-40B4-BE49-F238E27FC236}">
                    <a16:creationId xmlns:a16="http://schemas.microsoft.com/office/drawing/2014/main" id="{93745C0A-AAAD-488A-A995-39C84464ADF9}"/>
                  </a:ext>
                </a:extLst>
              </p:cNvPr>
              <p:cNvSpPr/>
              <p:nvPr/>
            </p:nvSpPr>
            <p:spPr>
              <a:xfrm>
                <a:off x="840074" y="5374055"/>
                <a:ext cx="1657446" cy="32389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15410" name="文本框 39">
                <a:extLst>
                  <a:ext uri="{FF2B5EF4-FFF2-40B4-BE49-F238E27FC236}">
                    <a16:creationId xmlns:a16="http://schemas.microsoft.com/office/drawing/2014/main" id="{EA937F01-BC0C-4F5B-B1A5-0B5396A19B0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7209" y="5332774"/>
                <a:ext cx="1223412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2000" b="1">
                    <a:solidFill>
                      <a:schemeClr val="bg1"/>
                    </a:solidFill>
                  </a:rPr>
                  <a:t>Designing</a:t>
                </a:r>
                <a:endParaRPr lang="zh-CN" altLang="en-US" sz="2000" b="1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737B0721-826D-471C-BECA-E6E680C4A5C5}"/>
              </a:ext>
            </a:extLst>
          </p:cNvPr>
          <p:cNvGrpSpPr>
            <a:grpSpLocks/>
          </p:cNvGrpSpPr>
          <p:nvPr/>
        </p:nvGrpSpPr>
        <p:grpSpPr bwMode="auto">
          <a:xfrm>
            <a:off x="796925" y="5764213"/>
            <a:ext cx="8108950" cy="400050"/>
            <a:chOff x="797209" y="5764890"/>
            <a:chExt cx="8109416" cy="400110"/>
          </a:xfrm>
        </p:grpSpPr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EF72C541-BDFB-4672-A028-719EF9AFA89E}"/>
                </a:ext>
              </a:extLst>
            </p:cNvPr>
            <p:cNvSpPr/>
            <p:nvPr/>
          </p:nvSpPr>
          <p:spPr>
            <a:xfrm>
              <a:off x="2497520" y="5806171"/>
              <a:ext cx="6409105" cy="32389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grpSp>
          <p:nvGrpSpPr>
            <p:cNvPr id="15404" name="组合 42">
              <a:extLst>
                <a:ext uri="{FF2B5EF4-FFF2-40B4-BE49-F238E27FC236}">
                  <a16:creationId xmlns:a16="http://schemas.microsoft.com/office/drawing/2014/main" id="{D7C3D13E-7159-4EF5-84A5-4D2A49EB187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97209" y="5764890"/>
              <a:ext cx="1700483" cy="400110"/>
              <a:chOff x="797209" y="5764890"/>
              <a:chExt cx="1700483" cy="400110"/>
            </a:xfrm>
          </p:grpSpPr>
          <p:sp>
            <p:nvSpPr>
              <p:cNvPr id="44" name="矩形 43">
                <a:extLst>
                  <a:ext uri="{FF2B5EF4-FFF2-40B4-BE49-F238E27FC236}">
                    <a16:creationId xmlns:a16="http://schemas.microsoft.com/office/drawing/2014/main" id="{83AE6BC6-B699-42A1-9CEB-FAFA608084E9}"/>
                  </a:ext>
                </a:extLst>
              </p:cNvPr>
              <p:cNvSpPr/>
              <p:nvPr/>
            </p:nvSpPr>
            <p:spPr>
              <a:xfrm>
                <a:off x="840074" y="5806171"/>
                <a:ext cx="1657446" cy="32389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15406" name="文本框 44">
                <a:extLst>
                  <a:ext uri="{FF2B5EF4-FFF2-40B4-BE49-F238E27FC236}">
                    <a16:creationId xmlns:a16="http://schemas.microsoft.com/office/drawing/2014/main" id="{46042F1B-E901-476E-AB1F-881401B90F3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7209" y="5764890"/>
                <a:ext cx="1293303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2000" b="1">
                    <a:solidFill>
                      <a:schemeClr val="bg1"/>
                    </a:solidFill>
                  </a:rPr>
                  <a:t>Teamwork</a:t>
                </a:r>
                <a:endParaRPr lang="zh-CN" altLang="en-US" sz="2000" b="1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DC5969C9-7AA6-4047-BE12-4F637C40FBC3}"/>
              </a:ext>
            </a:extLst>
          </p:cNvPr>
          <p:cNvGrpSpPr>
            <a:grpSpLocks/>
          </p:cNvGrpSpPr>
          <p:nvPr/>
        </p:nvGrpSpPr>
        <p:grpSpPr bwMode="auto">
          <a:xfrm>
            <a:off x="800100" y="6197600"/>
            <a:ext cx="8105775" cy="400050"/>
            <a:chOff x="800735" y="6197006"/>
            <a:chExt cx="8105890" cy="400110"/>
          </a:xfrm>
        </p:grpSpPr>
        <p:sp>
          <p:nvSpPr>
            <p:cNvPr id="47" name="矩形 46">
              <a:extLst>
                <a:ext uri="{FF2B5EF4-FFF2-40B4-BE49-F238E27FC236}">
                  <a16:creationId xmlns:a16="http://schemas.microsoft.com/office/drawing/2014/main" id="{5F350A50-E13F-49EA-A0E3-D0ACB63A46BF}"/>
                </a:ext>
              </a:extLst>
            </p:cNvPr>
            <p:cNvSpPr/>
            <p:nvPr/>
          </p:nvSpPr>
          <p:spPr>
            <a:xfrm>
              <a:off x="2497797" y="6238287"/>
              <a:ext cx="6408828" cy="32389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grpSp>
          <p:nvGrpSpPr>
            <p:cNvPr id="15400" name="组合 47">
              <a:extLst>
                <a:ext uri="{FF2B5EF4-FFF2-40B4-BE49-F238E27FC236}">
                  <a16:creationId xmlns:a16="http://schemas.microsoft.com/office/drawing/2014/main" id="{96A2DEBD-27A0-4F17-A7A6-FD74BCE3628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00735" y="6197006"/>
              <a:ext cx="1696957" cy="400110"/>
              <a:chOff x="800735" y="6197006"/>
              <a:chExt cx="1696957" cy="400110"/>
            </a:xfrm>
          </p:grpSpPr>
          <p:sp>
            <p:nvSpPr>
              <p:cNvPr id="49" name="矩形 48">
                <a:extLst>
                  <a:ext uri="{FF2B5EF4-FFF2-40B4-BE49-F238E27FC236}">
                    <a16:creationId xmlns:a16="http://schemas.microsoft.com/office/drawing/2014/main" id="{3B1C0656-69DD-46B6-8829-CCE98F79A518}"/>
                  </a:ext>
                </a:extLst>
              </p:cNvPr>
              <p:cNvSpPr/>
              <p:nvPr/>
            </p:nvSpPr>
            <p:spPr>
              <a:xfrm>
                <a:off x="838836" y="6238287"/>
                <a:ext cx="1658961" cy="32389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15402" name="文本框 49">
                <a:extLst>
                  <a:ext uri="{FF2B5EF4-FFF2-40B4-BE49-F238E27FC236}">
                    <a16:creationId xmlns:a16="http://schemas.microsoft.com/office/drawing/2014/main" id="{EA10D41C-6C27-4B0A-A6D7-0806464DAD4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00735" y="6197006"/>
                <a:ext cx="1251818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2000" b="1">
                    <a:solidFill>
                      <a:schemeClr val="bg1"/>
                    </a:solidFill>
                  </a:rPr>
                  <a:t>Greatness</a:t>
                </a:r>
                <a:endParaRPr lang="zh-CN" altLang="en-US" sz="2000" b="1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3881B6F4-724D-4881-9EEA-9A4943C3CB62}"/>
              </a:ext>
            </a:extLst>
          </p:cNvPr>
          <p:cNvGrpSpPr>
            <a:grpSpLocks/>
          </p:cNvGrpSpPr>
          <p:nvPr/>
        </p:nvGrpSpPr>
        <p:grpSpPr bwMode="auto">
          <a:xfrm>
            <a:off x="9155113" y="1443038"/>
            <a:ext cx="2498725" cy="5011737"/>
            <a:chOff x="9155433" y="1442534"/>
            <a:chExt cx="2499085" cy="5012185"/>
          </a:xfrm>
        </p:grpSpPr>
        <p:sp>
          <p:nvSpPr>
            <p:cNvPr id="52" name="矩形 51">
              <a:extLst>
                <a:ext uri="{FF2B5EF4-FFF2-40B4-BE49-F238E27FC236}">
                  <a16:creationId xmlns:a16="http://schemas.microsoft.com/office/drawing/2014/main" id="{A9249F9D-504A-484B-ABD4-30F75AC1BDC7}"/>
                </a:ext>
              </a:extLst>
            </p:cNvPr>
            <p:cNvSpPr/>
            <p:nvPr/>
          </p:nvSpPr>
          <p:spPr>
            <a:xfrm>
              <a:off x="9166547" y="1448885"/>
              <a:ext cx="2459392" cy="500583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5397" name="文本框 52">
              <a:extLst>
                <a:ext uri="{FF2B5EF4-FFF2-40B4-BE49-F238E27FC236}">
                  <a16:creationId xmlns:a16="http://schemas.microsoft.com/office/drawing/2014/main" id="{87B98DBD-F2D6-4318-BAF4-9FA83763E8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02448" y="1442534"/>
              <a:ext cx="218681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3600" b="1">
                  <a:solidFill>
                    <a:schemeClr val="bg1"/>
                  </a:solidFill>
                </a:rPr>
                <a:t>ABOUT HE</a:t>
              </a:r>
              <a:endParaRPr lang="zh-CN" altLang="en-US" sz="3600" b="1">
                <a:solidFill>
                  <a:schemeClr val="bg1"/>
                </a:solidFill>
              </a:endParaRPr>
            </a:p>
          </p:txBody>
        </p:sp>
        <p:sp>
          <p:nvSpPr>
            <p:cNvPr id="54" name="矩形 53">
              <a:extLst>
                <a:ext uri="{FF2B5EF4-FFF2-40B4-BE49-F238E27FC236}">
                  <a16:creationId xmlns:a16="http://schemas.microsoft.com/office/drawing/2014/main" id="{9B0B9B92-5A0F-4F1B-9DBD-0445075D6950}"/>
                </a:ext>
              </a:extLst>
            </p:cNvPr>
            <p:cNvSpPr/>
            <p:nvPr/>
          </p:nvSpPr>
          <p:spPr>
            <a:xfrm>
              <a:off x="9155433" y="1995033"/>
              <a:ext cx="2499085" cy="249736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fontAlgn="auto" hangingPunct="1">
                <a:lnSpc>
                  <a:spcPts val="17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dirty="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</a:rPr>
                <a:t>By faith I mean a vision of </a:t>
              </a:r>
              <a:r>
                <a:rPr lang="en-US" altLang="zh-CN" b="1" dirty="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</a:rPr>
                <a:t>good one </a:t>
              </a:r>
              <a:r>
                <a:rPr lang="en-US" altLang="zh-CN" dirty="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</a:rPr>
                <a:t>cherishes and the enthusiasm that pushes one to seek its fulfillment regardless of obstacles. Faith is a dynamic power that breaks the chain of routine and gives a new, fine turn to old commonplaces. </a:t>
              </a:r>
              <a:endParaRPr lang="zh-CN" altLang="en-US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56" name="组合 55">
            <a:extLst>
              <a:ext uri="{FF2B5EF4-FFF2-40B4-BE49-F238E27FC236}">
                <a16:creationId xmlns:a16="http://schemas.microsoft.com/office/drawing/2014/main" id="{9EB6761E-5E34-4C20-B13C-DF67E1B0CD9E}"/>
              </a:ext>
            </a:extLst>
          </p:cNvPr>
          <p:cNvGrpSpPr>
            <a:grpSpLocks/>
          </p:cNvGrpSpPr>
          <p:nvPr/>
        </p:nvGrpSpPr>
        <p:grpSpPr bwMode="auto">
          <a:xfrm>
            <a:off x="2497138" y="4003675"/>
            <a:ext cx="4833937" cy="369888"/>
            <a:chOff x="2497692" y="4004074"/>
            <a:chExt cx="4832748" cy="369332"/>
          </a:xfrm>
        </p:grpSpPr>
        <p:sp>
          <p:nvSpPr>
            <p:cNvPr id="57" name="矩形 56">
              <a:extLst>
                <a:ext uri="{FF2B5EF4-FFF2-40B4-BE49-F238E27FC236}">
                  <a16:creationId xmlns:a16="http://schemas.microsoft.com/office/drawing/2014/main" id="{B3EED2D8-40E3-4486-8386-6F4716114ABB}"/>
                </a:ext>
              </a:extLst>
            </p:cNvPr>
            <p:cNvSpPr/>
            <p:nvPr/>
          </p:nvSpPr>
          <p:spPr>
            <a:xfrm>
              <a:off x="2497692" y="4080159"/>
              <a:ext cx="4832748" cy="21716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5395" name="文本框 57">
              <a:extLst>
                <a:ext uri="{FF2B5EF4-FFF2-40B4-BE49-F238E27FC236}">
                  <a16:creationId xmlns:a16="http://schemas.microsoft.com/office/drawing/2014/main" id="{E20323C6-BC6E-4050-8EA1-9F70B7B18E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36080" y="4004074"/>
              <a:ext cx="58381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 b="1">
                  <a:solidFill>
                    <a:schemeClr val="bg1"/>
                  </a:solidFill>
                </a:rPr>
                <a:t>75%</a:t>
              </a:r>
              <a:endParaRPr lang="zh-CN" altLang="en-US" sz="18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59" name="组合 58">
            <a:extLst>
              <a:ext uri="{FF2B5EF4-FFF2-40B4-BE49-F238E27FC236}">
                <a16:creationId xmlns:a16="http://schemas.microsoft.com/office/drawing/2014/main" id="{FA45E192-D8DB-4A3B-9623-A315326E371F}"/>
              </a:ext>
            </a:extLst>
          </p:cNvPr>
          <p:cNvGrpSpPr>
            <a:grpSpLocks/>
          </p:cNvGrpSpPr>
          <p:nvPr/>
        </p:nvGrpSpPr>
        <p:grpSpPr bwMode="auto">
          <a:xfrm>
            <a:off x="2489200" y="4443413"/>
            <a:ext cx="2863850" cy="368300"/>
            <a:chOff x="2489103" y="4442813"/>
            <a:chExt cx="2863222" cy="369332"/>
          </a:xfrm>
        </p:grpSpPr>
        <p:sp>
          <p:nvSpPr>
            <p:cNvPr id="60" name="矩形 59">
              <a:extLst>
                <a:ext uri="{FF2B5EF4-FFF2-40B4-BE49-F238E27FC236}">
                  <a16:creationId xmlns:a16="http://schemas.microsoft.com/office/drawing/2014/main" id="{5ED08141-AEBD-4CF3-8E8F-FECD75A8A25D}"/>
                </a:ext>
              </a:extLst>
            </p:cNvPr>
            <p:cNvSpPr/>
            <p:nvPr/>
          </p:nvSpPr>
          <p:spPr>
            <a:xfrm>
              <a:off x="2489103" y="4509675"/>
              <a:ext cx="2856873" cy="21650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5393" name="文本框 60">
              <a:extLst>
                <a:ext uri="{FF2B5EF4-FFF2-40B4-BE49-F238E27FC236}">
                  <a16:creationId xmlns:a16="http://schemas.microsoft.com/office/drawing/2014/main" id="{4490AA7B-A8D4-43A8-ACE1-34E35ABA0E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65305" y="4442813"/>
              <a:ext cx="58702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 b="1">
                  <a:solidFill>
                    <a:schemeClr val="bg1"/>
                  </a:solidFill>
                </a:rPr>
                <a:t>48%</a:t>
              </a:r>
              <a:endParaRPr lang="zh-CN" altLang="en-US" sz="18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62" name="组合 61">
            <a:extLst>
              <a:ext uri="{FF2B5EF4-FFF2-40B4-BE49-F238E27FC236}">
                <a16:creationId xmlns:a16="http://schemas.microsoft.com/office/drawing/2014/main" id="{4D9E67A8-4063-4C40-8266-C9FEAE3804FA}"/>
              </a:ext>
            </a:extLst>
          </p:cNvPr>
          <p:cNvGrpSpPr>
            <a:grpSpLocks/>
          </p:cNvGrpSpPr>
          <p:nvPr/>
        </p:nvGrpSpPr>
        <p:grpSpPr bwMode="auto">
          <a:xfrm>
            <a:off x="2489200" y="4867275"/>
            <a:ext cx="5305425" cy="369888"/>
            <a:chOff x="2489102" y="4867544"/>
            <a:chExt cx="5305720" cy="369332"/>
          </a:xfrm>
        </p:grpSpPr>
        <p:sp>
          <p:nvSpPr>
            <p:cNvPr id="63" name="矩形 62">
              <a:extLst>
                <a:ext uri="{FF2B5EF4-FFF2-40B4-BE49-F238E27FC236}">
                  <a16:creationId xmlns:a16="http://schemas.microsoft.com/office/drawing/2014/main" id="{F4346FE2-2C79-435C-B4C3-18E65595F953}"/>
                </a:ext>
              </a:extLst>
            </p:cNvPr>
            <p:cNvSpPr/>
            <p:nvPr/>
          </p:nvSpPr>
          <p:spPr>
            <a:xfrm>
              <a:off x="2489102" y="4942045"/>
              <a:ext cx="5283494" cy="2155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5391" name="文本框 63">
              <a:extLst>
                <a:ext uri="{FF2B5EF4-FFF2-40B4-BE49-F238E27FC236}">
                  <a16:creationId xmlns:a16="http://schemas.microsoft.com/office/drawing/2014/main" id="{007FD8AB-129A-404A-91EC-C9C2FE0514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7802" y="4867544"/>
              <a:ext cx="58702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 b="1">
                  <a:solidFill>
                    <a:schemeClr val="bg1"/>
                  </a:solidFill>
                </a:rPr>
                <a:t>80%</a:t>
              </a:r>
              <a:endParaRPr lang="zh-CN" altLang="en-US" sz="18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65" name="组合 64">
            <a:extLst>
              <a:ext uri="{FF2B5EF4-FFF2-40B4-BE49-F238E27FC236}">
                <a16:creationId xmlns:a16="http://schemas.microsoft.com/office/drawing/2014/main" id="{C366E516-169E-44C0-824F-6A166F1E8C24}"/>
              </a:ext>
            </a:extLst>
          </p:cNvPr>
          <p:cNvGrpSpPr>
            <a:grpSpLocks/>
          </p:cNvGrpSpPr>
          <p:nvPr/>
        </p:nvGrpSpPr>
        <p:grpSpPr bwMode="auto">
          <a:xfrm>
            <a:off x="2489200" y="5307013"/>
            <a:ext cx="3638550" cy="369887"/>
            <a:chOff x="2489102" y="5307343"/>
            <a:chExt cx="3638475" cy="369332"/>
          </a:xfrm>
        </p:grpSpPr>
        <p:sp>
          <p:nvSpPr>
            <p:cNvPr id="66" name="矩形 65">
              <a:extLst>
                <a:ext uri="{FF2B5EF4-FFF2-40B4-BE49-F238E27FC236}">
                  <a16:creationId xmlns:a16="http://schemas.microsoft.com/office/drawing/2014/main" id="{7BD0C125-EEE5-496D-98F7-E9D613974663}"/>
                </a:ext>
              </a:extLst>
            </p:cNvPr>
            <p:cNvSpPr/>
            <p:nvPr/>
          </p:nvSpPr>
          <p:spPr>
            <a:xfrm>
              <a:off x="2489102" y="5373918"/>
              <a:ext cx="3606726" cy="21716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5389" name="文本框 66">
              <a:extLst>
                <a:ext uri="{FF2B5EF4-FFF2-40B4-BE49-F238E27FC236}">
                  <a16:creationId xmlns:a16="http://schemas.microsoft.com/office/drawing/2014/main" id="{56137697-8F87-4EDF-8436-419AC8EE84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40557" y="5307343"/>
              <a:ext cx="58702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 b="1">
                  <a:solidFill>
                    <a:schemeClr val="bg1"/>
                  </a:solidFill>
                </a:rPr>
                <a:t>58%</a:t>
              </a:r>
              <a:endParaRPr lang="zh-CN" altLang="en-US" sz="18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68" name="组合 67">
            <a:extLst>
              <a:ext uri="{FF2B5EF4-FFF2-40B4-BE49-F238E27FC236}">
                <a16:creationId xmlns:a16="http://schemas.microsoft.com/office/drawing/2014/main" id="{86475FD9-3BB5-41E8-9085-1AA68BBD73EE}"/>
              </a:ext>
            </a:extLst>
          </p:cNvPr>
          <p:cNvGrpSpPr>
            <a:grpSpLocks/>
          </p:cNvGrpSpPr>
          <p:nvPr/>
        </p:nvGrpSpPr>
        <p:grpSpPr bwMode="auto">
          <a:xfrm>
            <a:off x="2489200" y="5738813"/>
            <a:ext cx="4256088" cy="369887"/>
            <a:chOff x="2489102" y="5739460"/>
            <a:chExt cx="4255568" cy="369332"/>
          </a:xfrm>
        </p:grpSpPr>
        <p:sp>
          <p:nvSpPr>
            <p:cNvPr id="69" name="矩形 68">
              <a:extLst>
                <a:ext uri="{FF2B5EF4-FFF2-40B4-BE49-F238E27FC236}">
                  <a16:creationId xmlns:a16="http://schemas.microsoft.com/office/drawing/2014/main" id="{0DA37742-AE8D-4D59-A8D0-EC0DF81688B4}"/>
                </a:ext>
              </a:extLst>
            </p:cNvPr>
            <p:cNvSpPr/>
            <p:nvPr/>
          </p:nvSpPr>
          <p:spPr>
            <a:xfrm>
              <a:off x="2489102" y="5806035"/>
              <a:ext cx="4247631" cy="21716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5387" name="文本框 69">
              <a:extLst>
                <a:ext uri="{FF2B5EF4-FFF2-40B4-BE49-F238E27FC236}">
                  <a16:creationId xmlns:a16="http://schemas.microsoft.com/office/drawing/2014/main" id="{F9453588-2A12-4885-888A-93D9657765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57650" y="5739460"/>
              <a:ext cx="58702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 b="1">
                  <a:solidFill>
                    <a:schemeClr val="bg1"/>
                  </a:solidFill>
                </a:rPr>
                <a:t>69%</a:t>
              </a:r>
              <a:endParaRPr lang="zh-CN" altLang="en-US" sz="18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71" name="组合 70">
            <a:extLst>
              <a:ext uri="{FF2B5EF4-FFF2-40B4-BE49-F238E27FC236}">
                <a16:creationId xmlns:a16="http://schemas.microsoft.com/office/drawing/2014/main" id="{6B15E4AF-5797-4E05-A942-010B07D8A084}"/>
              </a:ext>
            </a:extLst>
          </p:cNvPr>
          <p:cNvGrpSpPr>
            <a:grpSpLocks/>
          </p:cNvGrpSpPr>
          <p:nvPr/>
        </p:nvGrpSpPr>
        <p:grpSpPr bwMode="auto">
          <a:xfrm>
            <a:off x="2497138" y="6169025"/>
            <a:ext cx="3260725" cy="368300"/>
            <a:chOff x="2497692" y="6168384"/>
            <a:chExt cx="3259583" cy="369332"/>
          </a:xfrm>
        </p:grpSpPr>
        <p:sp>
          <p:nvSpPr>
            <p:cNvPr id="72" name="矩形 71">
              <a:extLst>
                <a:ext uri="{FF2B5EF4-FFF2-40B4-BE49-F238E27FC236}">
                  <a16:creationId xmlns:a16="http://schemas.microsoft.com/office/drawing/2014/main" id="{97FFDB39-6D85-48D3-8A99-E3CD5D48B647}"/>
                </a:ext>
              </a:extLst>
            </p:cNvPr>
            <p:cNvSpPr/>
            <p:nvPr/>
          </p:nvSpPr>
          <p:spPr>
            <a:xfrm>
              <a:off x="2497692" y="6238430"/>
              <a:ext cx="3248474" cy="21650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5385" name="文本框 72">
              <a:extLst>
                <a:ext uri="{FF2B5EF4-FFF2-40B4-BE49-F238E27FC236}">
                  <a16:creationId xmlns:a16="http://schemas.microsoft.com/office/drawing/2014/main" id="{0490CC63-D55C-4E19-84F5-DBBCC16AE9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70255" y="6168384"/>
              <a:ext cx="58702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 b="1">
                  <a:solidFill>
                    <a:schemeClr val="bg1"/>
                  </a:solidFill>
                </a:rPr>
                <a:t>51%</a:t>
              </a:r>
              <a:endParaRPr lang="zh-CN" altLang="en-US" sz="1800" b="1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86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36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3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3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71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3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3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3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3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3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06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3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3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3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3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3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3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910"/>
                            </p:stCondLst>
                            <p:childTnLst>
                              <p:par>
                                <p:cTn id="7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4" grpId="0"/>
      <p:bldP spid="5" grpId="0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6327472A-11E8-4B0F-A9C4-7A4D1D8588BB}"/>
              </a:ext>
            </a:extLst>
          </p:cNvPr>
          <p:cNvSpPr/>
          <p:nvPr/>
        </p:nvSpPr>
        <p:spPr>
          <a:xfrm>
            <a:off x="0" y="0"/>
            <a:ext cx="215900" cy="12239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A963AC12-3005-4B30-ADD9-DF0AD03A9446}"/>
              </a:ext>
            </a:extLst>
          </p:cNvPr>
          <p:cNvSpPr/>
          <p:nvPr/>
        </p:nvSpPr>
        <p:spPr>
          <a:xfrm>
            <a:off x="10433050" y="6546850"/>
            <a:ext cx="1758950" cy="3111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/>
              <a:t>PAGE: 01</a:t>
            </a:r>
            <a:endParaRPr lang="zh-CN" altLang="en-US" sz="1400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06F3CAB-EBE8-432A-947F-F8C2A1B9B51F}"/>
              </a:ext>
            </a:extLst>
          </p:cNvPr>
          <p:cNvSpPr txBox="1"/>
          <p:nvPr/>
        </p:nvSpPr>
        <p:spPr>
          <a:xfrm>
            <a:off x="220663" y="271463"/>
            <a:ext cx="9228137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ea typeface="+mn-ea"/>
              </a:rPr>
              <a:t>DATA PROCESSING &amp; ANALYSIS</a:t>
            </a:r>
            <a:endParaRPr lang="zh-CN" altLang="en-US" sz="4000" dirty="0">
              <a:solidFill>
                <a:schemeClr val="bg2">
                  <a:lumMod val="25000"/>
                </a:schemeClr>
              </a:solidFill>
              <a:latin typeface="Arial Black" panose="020B0A04020102020204" pitchFamily="34" charset="0"/>
              <a:ea typeface="+mn-ea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87405927-9A35-4BB5-9791-F3AF00B69F61}"/>
              </a:ext>
            </a:extLst>
          </p:cNvPr>
          <p:cNvSpPr txBox="1"/>
          <p:nvPr/>
        </p:nvSpPr>
        <p:spPr>
          <a:xfrm>
            <a:off x="255588" y="823913"/>
            <a:ext cx="5199062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</a:rPr>
              <a:t>This page is perfect for </a:t>
            </a:r>
            <a:r>
              <a:rPr lang="en-US" altLang="zh-CN" sz="2800" b="1" dirty="0">
                <a:solidFill>
                  <a:schemeClr val="accent1"/>
                </a:solidFill>
                <a:latin typeface="+mn-lt"/>
                <a:ea typeface="+mn-ea"/>
              </a:rPr>
              <a:t>show data</a:t>
            </a:r>
            <a:endParaRPr lang="zh-CN" altLang="en-US" sz="2800" dirty="0">
              <a:solidFill>
                <a:schemeClr val="accent1"/>
              </a:solidFill>
              <a:latin typeface="+mn-lt"/>
              <a:ea typeface="+mn-ea"/>
            </a:endParaRPr>
          </a:p>
        </p:txBody>
      </p:sp>
      <p:sp>
        <p:nvSpPr>
          <p:cNvPr id="6" name="流程图: 延期 5">
            <a:extLst>
              <a:ext uri="{FF2B5EF4-FFF2-40B4-BE49-F238E27FC236}">
                <a16:creationId xmlns:a16="http://schemas.microsoft.com/office/drawing/2014/main" id="{A8EA9CDD-C09C-431D-BBB2-7FA067085A86}"/>
              </a:ext>
            </a:extLst>
          </p:cNvPr>
          <p:cNvSpPr/>
          <p:nvPr/>
        </p:nvSpPr>
        <p:spPr>
          <a:xfrm rot="16200000">
            <a:off x="1172369" y="2899569"/>
            <a:ext cx="1076325" cy="1408113"/>
          </a:xfrm>
          <a:custGeom>
            <a:avLst/>
            <a:gdLst>
              <a:gd name="connsiteX0" fmla="*/ 0 w 1271587"/>
              <a:gd name="connsiteY0" fmla="*/ 0 h 974725"/>
              <a:gd name="connsiteX1" fmla="*/ 635794 w 1271587"/>
              <a:gd name="connsiteY1" fmla="*/ 0 h 974725"/>
              <a:gd name="connsiteX2" fmla="*/ 1271588 w 1271587"/>
              <a:gd name="connsiteY2" fmla="*/ 487363 h 974725"/>
              <a:gd name="connsiteX3" fmla="*/ 635794 w 1271587"/>
              <a:gd name="connsiteY3" fmla="*/ 974726 h 974725"/>
              <a:gd name="connsiteX4" fmla="*/ 0 w 1271587"/>
              <a:gd name="connsiteY4" fmla="*/ 974725 h 974725"/>
              <a:gd name="connsiteX5" fmla="*/ 0 w 1271587"/>
              <a:gd name="connsiteY5" fmla="*/ 0 h 974725"/>
              <a:gd name="connsiteX0" fmla="*/ 6350 w 1277938"/>
              <a:gd name="connsiteY0" fmla="*/ 0 h 1184275"/>
              <a:gd name="connsiteX1" fmla="*/ 642144 w 1277938"/>
              <a:gd name="connsiteY1" fmla="*/ 0 h 1184275"/>
              <a:gd name="connsiteX2" fmla="*/ 1277938 w 1277938"/>
              <a:gd name="connsiteY2" fmla="*/ 487363 h 1184275"/>
              <a:gd name="connsiteX3" fmla="*/ 642144 w 1277938"/>
              <a:gd name="connsiteY3" fmla="*/ 974726 h 1184275"/>
              <a:gd name="connsiteX4" fmla="*/ 0 w 1277938"/>
              <a:gd name="connsiteY4" fmla="*/ 1184275 h 1184275"/>
              <a:gd name="connsiteX5" fmla="*/ 6350 w 1277938"/>
              <a:gd name="connsiteY5" fmla="*/ 0 h 1184275"/>
              <a:gd name="connsiteX0" fmla="*/ 611 w 1278550"/>
              <a:gd name="connsiteY0" fmla="*/ 0 h 1330323"/>
              <a:gd name="connsiteX1" fmla="*/ 642756 w 1278550"/>
              <a:gd name="connsiteY1" fmla="*/ 146048 h 1330323"/>
              <a:gd name="connsiteX2" fmla="*/ 1278550 w 1278550"/>
              <a:gd name="connsiteY2" fmla="*/ 633411 h 1330323"/>
              <a:gd name="connsiteX3" fmla="*/ 642756 w 1278550"/>
              <a:gd name="connsiteY3" fmla="*/ 1120774 h 1330323"/>
              <a:gd name="connsiteX4" fmla="*/ 612 w 1278550"/>
              <a:gd name="connsiteY4" fmla="*/ 1330323 h 1330323"/>
              <a:gd name="connsiteX5" fmla="*/ 611 w 1278550"/>
              <a:gd name="connsiteY5" fmla="*/ 0 h 1330323"/>
              <a:gd name="connsiteX0" fmla="*/ 611 w 1278550"/>
              <a:gd name="connsiteY0" fmla="*/ 0 h 1330323"/>
              <a:gd name="connsiteX1" fmla="*/ 642756 w 1278550"/>
              <a:gd name="connsiteY1" fmla="*/ 146048 h 1330323"/>
              <a:gd name="connsiteX2" fmla="*/ 1278550 w 1278550"/>
              <a:gd name="connsiteY2" fmla="*/ 633411 h 1330323"/>
              <a:gd name="connsiteX3" fmla="*/ 642756 w 1278550"/>
              <a:gd name="connsiteY3" fmla="*/ 1120774 h 1330323"/>
              <a:gd name="connsiteX4" fmla="*/ 612 w 1278550"/>
              <a:gd name="connsiteY4" fmla="*/ 1330323 h 1330323"/>
              <a:gd name="connsiteX5" fmla="*/ 611 w 1278550"/>
              <a:gd name="connsiteY5" fmla="*/ 0 h 1330323"/>
              <a:gd name="connsiteX0" fmla="*/ 611 w 1278550"/>
              <a:gd name="connsiteY0" fmla="*/ 0 h 1330323"/>
              <a:gd name="connsiteX1" fmla="*/ 642756 w 1278550"/>
              <a:gd name="connsiteY1" fmla="*/ 146048 h 1330323"/>
              <a:gd name="connsiteX2" fmla="*/ 1278550 w 1278550"/>
              <a:gd name="connsiteY2" fmla="*/ 633411 h 1330323"/>
              <a:gd name="connsiteX3" fmla="*/ 642756 w 1278550"/>
              <a:gd name="connsiteY3" fmla="*/ 1120774 h 1330323"/>
              <a:gd name="connsiteX4" fmla="*/ 612 w 1278550"/>
              <a:gd name="connsiteY4" fmla="*/ 1330323 h 1330323"/>
              <a:gd name="connsiteX5" fmla="*/ 611 w 1278550"/>
              <a:gd name="connsiteY5" fmla="*/ 0 h 1330323"/>
              <a:gd name="connsiteX0" fmla="*/ 611 w 1278550"/>
              <a:gd name="connsiteY0" fmla="*/ 0 h 1304926"/>
              <a:gd name="connsiteX1" fmla="*/ 642756 w 1278550"/>
              <a:gd name="connsiteY1" fmla="*/ 146048 h 1304926"/>
              <a:gd name="connsiteX2" fmla="*/ 1278550 w 1278550"/>
              <a:gd name="connsiteY2" fmla="*/ 633411 h 1304926"/>
              <a:gd name="connsiteX3" fmla="*/ 642756 w 1278550"/>
              <a:gd name="connsiteY3" fmla="*/ 1120774 h 1304926"/>
              <a:gd name="connsiteX4" fmla="*/ 612 w 1278550"/>
              <a:gd name="connsiteY4" fmla="*/ 1304926 h 1304926"/>
              <a:gd name="connsiteX5" fmla="*/ 611 w 1278550"/>
              <a:gd name="connsiteY5" fmla="*/ 0 h 1304926"/>
              <a:gd name="connsiteX0" fmla="*/ 611 w 1278550"/>
              <a:gd name="connsiteY0" fmla="*/ 0 h 1304926"/>
              <a:gd name="connsiteX1" fmla="*/ 642756 w 1278550"/>
              <a:gd name="connsiteY1" fmla="*/ 146048 h 1304926"/>
              <a:gd name="connsiteX2" fmla="*/ 1278550 w 1278550"/>
              <a:gd name="connsiteY2" fmla="*/ 633411 h 1304926"/>
              <a:gd name="connsiteX3" fmla="*/ 642756 w 1278550"/>
              <a:gd name="connsiteY3" fmla="*/ 1120774 h 1304926"/>
              <a:gd name="connsiteX4" fmla="*/ 612 w 1278550"/>
              <a:gd name="connsiteY4" fmla="*/ 1304926 h 1304926"/>
              <a:gd name="connsiteX5" fmla="*/ 611 w 1278550"/>
              <a:gd name="connsiteY5" fmla="*/ 0 h 1304926"/>
              <a:gd name="connsiteX0" fmla="*/ 611 w 1278550"/>
              <a:gd name="connsiteY0" fmla="*/ 0 h 1304926"/>
              <a:gd name="connsiteX1" fmla="*/ 642756 w 1278550"/>
              <a:gd name="connsiteY1" fmla="*/ 146048 h 1304926"/>
              <a:gd name="connsiteX2" fmla="*/ 1278550 w 1278550"/>
              <a:gd name="connsiteY2" fmla="*/ 633411 h 1304926"/>
              <a:gd name="connsiteX3" fmla="*/ 642756 w 1278550"/>
              <a:gd name="connsiteY3" fmla="*/ 1120774 h 1304926"/>
              <a:gd name="connsiteX4" fmla="*/ 612 w 1278550"/>
              <a:gd name="connsiteY4" fmla="*/ 1304926 h 1304926"/>
              <a:gd name="connsiteX5" fmla="*/ 611 w 1278550"/>
              <a:gd name="connsiteY5" fmla="*/ 0 h 1304926"/>
              <a:gd name="connsiteX0" fmla="*/ 611 w 1278550"/>
              <a:gd name="connsiteY0" fmla="*/ 0 h 1304926"/>
              <a:gd name="connsiteX1" fmla="*/ 642756 w 1278550"/>
              <a:gd name="connsiteY1" fmla="*/ 146048 h 1304926"/>
              <a:gd name="connsiteX2" fmla="*/ 1278550 w 1278550"/>
              <a:gd name="connsiteY2" fmla="*/ 633411 h 1304926"/>
              <a:gd name="connsiteX3" fmla="*/ 642756 w 1278550"/>
              <a:gd name="connsiteY3" fmla="*/ 1120774 h 1304926"/>
              <a:gd name="connsiteX4" fmla="*/ 612 w 1278550"/>
              <a:gd name="connsiteY4" fmla="*/ 1304926 h 1304926"/>
              <a:gd name="connsiteX5" fmla="*/ 611 w 1278550"/>
              <a:gd name="connsiteY5" fmla="*/ 0 h 1304926"/>
              <a:gd name="connsiteX0" fmla="*/ 610 w 1278550"/>
              <a:gd name="connsiteY0" fmla="*/ 0 h 1318293"/>
              <a:gd name="connsiteX1" fmla="*/ 642756 w 1278550"/>
              <a:gd name="connsiteY1" fmla="*/ 159415 h 1318293"/>
              <a:gd name="connsiteX2" fmla="*/ 1278550 w 1278550"/>
              <a:gd name="connsiteY2" fmla="*/ 646778 h 1318293"/>
              <a:gd name="connsiteX3" fmla="*/ 642756 w 1278550"/>
              <a:gd name="connsiteY3" fmla="*/ 1134141 h 1318293"/>
              <a:gd name="connsiteX4" fmla="*/ 612 w 1278550"/>
              <a:gd name="connsiteY4" fmla="*/ 1318293 h 1318293"/>
              <a:gd name="connsiteX5" fmla="*/ 610 w 1278550"/>
              <a:gd name="connsiteY5" fmla="*/ 0 h 1318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78550" h="1318293">
                <a:moveTo>
                  <a:pt x="610" y="0"/>
                </a:moveTo>
                <a:cubicBezTo>
                  <a:pt x="259920" y="84342"/>
                  <a:pt x="428708" y="110732"/>
                  <a:pt x="642756" y="159415"/>
                </a:cubicBezTo>
                <a:cubicBezTo>
                  <a:pt x="1019295" y="248318"/>
                  <a:pt x="1278550" y="377615"/>
                  <a:pt x="1278550" y="646778"/>
                </a:cubicBezTo>
                <a:cubicBezTo>
                  <a:pt x="1278550" y="915941"/>
                  <a:pt x="924042" y="1051594"/>
                  <a:pt x="642756" y="1134141"/>
                </a:cubicBezTo>
                <a:cubicBezTo>
                  <a:pt x="428708" y="1195525"/>
                  <a:pt x="265581" y="1203431"/>
                  <a:pt x="612" y="1318293"/>
                </a:cubicBezTo>
                <a:cubicBezTo>
                  <a:pt x="2729" y="923535"/>
                  <a:pt x="-1507" y="394758"/>
                  <a:pt x="610" y="0"/>
                </a:cubicBez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流程图: 延期 5">
            <a:extLst>
              <a:ext uri="{FF2B5EF4-FFF2-40B4-BE49-F238E27FC236}">
                <a16:creationId xmlns:a16="http://schemas.microsoft.com/office/drawing/2014/main" id="{C2D93E3D-7950-4CCE-830A-72E66002FA9B}"/>
              </a:ext>
            </a:extLst>
          </p:cNvPr>
          <p:cNvSpPr/>
          <p:nvPr/>
        </p:nvSpPr>
        <p:spPr>
          <a:xfrm rot="16200000">
            <a:off x="1852612" y="2619376"/>
            <a:ext cx="1636713" cy="1408112"/>
          </a:xfrm>
          <a:custGeom>
            <a:avLst/>
            <a:gdLst>
              <a:gd name="connsiteX0" fmla="*/ 0 w 1271587"/>
              <a:gd name="connsiteY0" fmla="*/ 0 h 974725"/>
              <a:gd name="connsiteX1" fmla="*/ 635794 w 1271587"/>
              <a:gd name="connsiteY1" fmla="*/ 0 h 974725"/>
              <a:gd name="connsiteX2" fmla="*/ 1271588 w 1271587"/>
              <a:gd name="connsiteY2" fmla="*/ 487363 h 974725"/>
              <a:gd name="connsiteX3" fmla="*/ 635794 w 1271587"/>
              <a:gd name="connsiteY3" fmla="*/ 974726 h 974725"/>
              <a:gd name="connsiteX4" fmla="*/ 0 w 1271587"/>
              <a:gd name="connsiteY4" fmla="*/ 974725 h 974725"/>
              <a:gd name="connsiteX5" fmla="*/ 0 w 1271587"/>
              <a:gd name="connsiteY5" fmla="*/ 0 h 974725"/>
              <a:gd name="connsiteX0" fmla="*/ 6350 w 1277938"/>
              <a:gd name="connsiteY0" fmla="*/ 0 h 1184275"/>
              <a:gd name="connsiteX1" fmla="*/ 642144 w 1277938"/>
              <a:gd name="connsiteY1" fmla="*/ 0 h 1184275"/>
              <a:gd name="connsiteX2" fmla="*/ 1277938 w 1277938"/>
              <a:gd name="connsiteY2" fmla="*/ 487363 h 1184275"/>
              <a:gd name="connsiteX3" fmla="*/ 642144 w 1277938"/>
              <a:gd name="connsiteY3" fmla="*/ 974726 h 1184275"/>
              <a:gd name="connsiteX4" fmla="*/ 0 w 1277938"/>
              <a:gd name="connsiteY4" fmla="*/ 1184275 h 1184275"/>
              <a:gd name="connsiteX5" fmla="*/ 6350 w 1277938"/>
              <a:gd name="connsiteY5" fmla="*/ 0 h 1184275"/>
              <a:gd name="connsiteX0" fmla="*/ 611 w 1278550"/>
              <a:gd name="connsiteY0" fmla="*/ 0 h 1330323"/>
              <a:gd name="connsiteX1" fmla="*/ 642756 w 1278550"/>
              <a:gd name="connsiteY1" fmla="*/ 146048 h 1330323"/>
              <a:gd name="connsiteX2" fmla="*/ 1278550 w 1278550"/>
              <a:gd name="connsiteY2" fmla="*/ 633411 h 1330323"/>
              <a:gd name="connsiteX3" fmla="*/ 642756 w 1278550"/>
              <a:gd name="connsiteY3" fmla="*/ 1120774 h 1330323"/>
              <a:gd name="connsiteX4" fmla="*/ 612 w 1278550"/>
              <a:gd name="connsiteY4" fmla="*/ 1330323 h 1330323"/>
              <a:gd name="connsiteX5" fmla="*/ 611 w 1278550"/>
              <a:gd name="connsiteY5" fmla="*/ 0 h 1330323"/>
              <a:gd name="connsiteX0" fmla="*/ 611 w 1278550"/>
              <a:gd name="connsiteY0" fmla="*/ 0 h 1330323"/>
              <a:gd name="connsiteX1" fmla="*/ 642756 w 1278550"/>
              <a:gd name="connsiteY1" fmla="*/ 146048 h 1330323"/>
              <a:gd name="connsiteX2" fmla="*/ 1278550 w 1278550"/>
              <a:gd name="connsiteY2" fmla="*/ 633411 h 1330323"/>
              <a:gd name="connsiteX3" fmla="*/ 642756 w 1278550"/>
              <a:gd name="connsiteY3" fmla="*/ 1120774 h 1330323"/>
              <a:gd name="connsiteX4" fmla="*/ 612 w 1278550"/>
              <a:gd name="connsiteY4" fmla="*/ 1330323 h 1330323"/>
              <a:gd name="connsiteX5" fmla="*/ 611 w 1278550"/>
              <a:gd name="connsiteY5" fmla="*/ 0 h 1330323"/>
              <a:gd name="connsiteX0" fmla="*/ 611 w 1278550"/>
              <a:gd name="connsiteY0" fmla="*/ 0 h 1330323"/>
              <a:gd name="connsiteX1" fmla="*/ 642756 w 1278550"/>
              <a:gd name="connsiteY1" fmla="*/ 146048 h 1330323"/>
              <a:gd name="connsiteX2" fmla="*/ 1278550 w 1278550"/>
              <a:gd name="connsiteY2" fmla="*/ 633411 h 1330323"/>
              <a:gd name="connsiteX3" fmla="*/ 642756 w 1278550"/>
              <a:gd name="connsiteY3" fmla="*/ 1120774 h 1330323"/>
              <a:gd name="connsiteX4" fmla="*/ 612 w 1278550"/>
              <a:gd name="connsiteY4" fmla="*/ 1330323 h 1330323"/>
              <a:gd name="connsiteX5" fmla="*/ 611 w 1278550"/>
              <a:gd name="connsiteY5" fmla="*/ 0 h 1330323"/>
              <a:gd name="connsiteX0" fmla="*/ 611 w 1278550"/>
              <a:gd name="connsiteY0" fmla="*/ 0 h 1304926"/>
              <a:gd name="connsiteX1" fmla="*/ 642756 w 1278550"/>
              <a:gd name="connsiteY1" fmla="*/ 146048 h 1304926"/>
              <a:gd name="connsiteX2" fmla="*/ 1278550 w 1278550"/>
              <a:gd name="connsiteY2" fmla="*/ 633411 h 1304926"/>
              <a:gd name="connsiteX3" fmla="*/ 642756 w 1278550"/>
              <a:gd name="connsiteY3" fmla="*/ 1120774 h 1304926"/>
              <a:gd name="connsiteX4" fmla="*/ 612 w 1278550"/>
              <a:gd name="connsiteY4" fmla="*/ 1304926 h 1304926"/>
              <a:gd name="connsiteX5" fmla="*/ 611 w 1278550"/>
              <a:gd name="connsiteY5" fmla="*/ 0 h 1304926"/>
              <a:gd name="connsiteX0" fmla="*/ 611 w 1278550"/>
              <a:gd name="connsiteY0" fmla="*/ 0 h 1304926"/>
              <a:gd name="connsiteX1" fmla="*/ 642756 w 1278550"/>
              <a:gd name="connsiteY1" fmla="*/ 146048 h 1304926"/>
              <a:gd name="connsiteX2" fmla="*/ 1278550 w 1278550"/>
              <a:gd name="connsiteY2" fmla="*/ 633411 h 1304926"/>
              <a:gd name="connsiteX3" fmla="*/ 642756 w 1278550"/>
              <a:gd name="connsiteY3" fmla="*/ 1120774 h 1304926"/>
              <a:gd name="connsiteX4" fmla="*/ 612 w 1278550"/>
              <a:gd name="connsiteY4" fmla="*/ 1304926 h 1304926"/>
              <a:gd name="connsiteX5" fmla="*/ 611 w 1278550"/>
              <a:gd name="connsiteY5" fmla="*/ 0 h 1304926"/>
              <a:gd name="connsiteX0" fmla="*/ 611 w 1278550"/>
              <a:gd name="connsiteY0" fmla="*/ 0 h 1304926"/>
              <a:gd name="connsiteX1" fmla="*/ 642756 w 1278550"/>
              <a:gd name="connsiteY1" fmla="*/ 146048 h 1304926"/>
              <a:gd name="connsiteX2" fmla="*/ 1278550 w 1278550"/>
              <a:gd name="connsiteY2" fmla="*/ 633411 h 1304926"/>
              <a:gd name="connsiteX3" fmla="*/ 642756 w 1278550"/>
              <a:gd name="connsiteY3" fmla="*/ 1120774 h 1304926"/>
              <a:gd name="connsiteX4" fmla="*/ 612 w 1278550"/>
              <a:gd name="connsiteY4" fmla="*/ 1304926 h 1304926"/>
              <a:gd name="connsiteX5" fmla="*/ 611 w 1278550"/>
              <a:gd name="connsiteY5" fmla="*/ 0 h 1304926"/>
              <a:gd name="connsiteX0" fmla="*/ 611 w 1278550"/>
              <a:gd name="connsiteY0" fmla="*/ 0 h 1304926"/>
              <a:gd name="connsiteX1" fmla="*/ 642756 w 1278550"/>
              <a:gd name="connsiteY1" fmla="*/ 146048 h 1304926"/>
              <a:gd name="connsiteX2" fmla="*/ 1278550 w 1278550"/>
              <a:gd name="connsiteY2" fmla="*/ 633411 h 1304926"/>
              <a:gd name="connsiteX3" fmla="*/ 642756 w 1278550"/>
              <a:gd name="connsiteY3" fmla="*/ 1120774 h 1304926"/>
              <a:gd name="connsiteX4" fmla="*/ 612 w 1278550"/>
              <a:gd name="connsiteY4" fmla="*/ 1304926 h 1304926"/>
              <a:gd name="connsiteX5" fmla="*/ 611 w 1278550"/>
              <a:gd name="connsiteY5" fmla="*/ 0 h 1304926"/>
              <a:gd name="connsiteX0" fmla="*/ 610 w 1278550"/>
              <a:gd name="connsiteY0" fmla="*/ 0 h 1318293"/>
              <a:gd name="connsiteX1" fmla="*/ 642756 w 1278550"/>
              <a:gd name="connsiteY1" fmla="*/ 159415 h 1318293"/>
              <a:gd name="connsiteX2" fmla="*/ 1278550 w 1278550"/>
              <a:gd name="connsiteY2" fmla="*/ 646778 h 1318293"/>
              <a:gd name="connsiteX3" fmla="*/ 642756 w 1278550"/>
              <a:gd name="connsiteY3" fmla="*/ 1134141 h 1318293"/>
              <a:gd name="connsiteX4" fmla="*/ 612 w 1278550"/>
              <a:gd name="connsiteY4" fmla="*/ 1318293 h 1318293"/>
              <a:gd name="connsiteX5" fmla="*/ 610 w 1278550"/>
              <a:gd name="connsiteY5" fmla="*/ 0 h 1318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78550" h="1318293">
                <a:moveTo>
                  <a:pt x="610" y="0"/>
                </a:moveTo>
                <a:cubicBezTo>
                  <a:pt x="259920" y="84342"/>
                  <a:pt x="428708" y="110732"/>
                  <a:pt x="642756" y="159415"/>
                </a:cubicBezTo>
                <a:cubicBezTo>
                  <a:pt x="1019295" y="248318"/>
                  <a:pt x="1278550" y="377615"/>
                  <a:pt x="1278550" y="646778"/>
                </a:cubicBezTo>
                <a:cubicBezTo>
                  <a:pt x="1278550" y="915941"/>
                  <a:pt x="924042" y="1051594"/>
                  <a:pt x="642756" y="1134141"/>
                </a:cubicBezTo>
                <a:cubicBezTo>
                  <a:pt x="428708" y="1195525"/>
                  <a:pt x="265581" y="1203431"/>
                  <a:pt x="612" y="1318293"/>
                </a:cubicBezTo>
                <a:cubicBezTo>
                  <a:pt x="2729" y="923535"/>
                  <a:pt x="-1507" y="394758"/>
                  <a:pt x="610" y="0"/>
                </a:cubicBez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流程图: 延期 5">
            <a:extLst>
              <a:ext uri="{FF2B5EF4-FFF2-40B4-BE49-F238E27FC236}">
                <a16:creationId xmlns:a16="http://schemas.microsoft.com/office/drawing/2014/main" id="{118E4A44-8EB7-4F9F-80D3-8434CBAB02EF}"/>
              </a:ext>
            </a:extLst>
          </p:cNvPr>
          <p:cNvSpPr/>
          <p:nvPr/>
        </p:nvSpPr>
        <p:spPr>
          <a:xfrm rot="16200000">
            <a:off x="3143250" y="2819400"/>
            <a:ext cx="1236663" cy="1408113"/>
          </a:xfrm>
          <a:custGeom>
            <a:avLst/>
            <a:gdLst>
              <a:gd name="connsiteX0" fmla="*/ 0 w 1271587"/>
              <a:gd name="connsiteY0" fmla="*/ 0 h 974725"/>
              <a:gd name="connsiteX1" fmla="*/ 635794 w 1271587"/>
              <a:gd name="connsiteY1" fmla="*/ 0 h 974725"/>
              <a:gd name="connsiteX2" fmla="*/ 1271588 w 1271587"/>
              <a:gd name="connsiteY2" fmla="*/ 487363 h 974725"/>
              <a:gd name="connsiteX3" fmla="*/ 635794 w 1271587"/>
              <a:gd name="connsiteY3" fmla="*/ 974726 h 974725"/>
              <a:gd name="connsiteX4" fmla="*/ 0 w 1271587"/>
              <a:gd name="connsiteY4" fmla="*/ 974725 h 974725"/>
              <a:gd name="connsiteX5" fmla="*/ 0 w 1271587"/>
              <a:gd name="connsiteY5" fmla="*/ 0 h 974725"/>
              <a:gd name="connsiteX0" fmla="*/ 6350 w 1277938"/>
              <a:gd name="connsiteY0" fmla="*/ 0 h 1184275"/>
              <a:gd name="connsiteX1" fmla="*/ 642144 w 1277938"/>
              <a:gd name="connsiteY1" fmla="*/ 0 h 1184275"/>
              <a:gd name="connsiteX2" fmla="*/ 1277938 w 1277938"/>
              <a:gd name="connsiteY2" fmla="*/ 487363 h 1184275"/>
              <a:gd name="connsiteX3" fmla="*/ 642144 w 1277938"/>
              <a:gd name="connsiteY3" fmla="*/ 974726 h 1184275"/>
              <a:gd name="connsiteX4" fmla="*/ 0 w 1277938"/>
              <a:gd name="connsiteY4" fmla="*/ 1184275 h 1184275"/>
              <a:gd name="connsiteX5" fmla="*/ 6350 w 1277938"/>
              <a:gd name="connsiteY5" fmla="*/ 0 h 1184275"/>
              <a:gd name="connsiteX0" fmla="*/ 611 w 1278550"/>
              <a:gd name="connsiteY0" fmla="*/ 0 h 1330323"/>
              <a:gd name="connsiteX1" fmla="*/ 642756 w 1278550"/>
              <a:gd name="connsiteY1" fmla="*/ 146048 h 1330323"/>
              <a:gd name="connsiteX2" fmla="*/ 1278550 w 1278550"/>
              <a:gd name="connsiteY2" fmla="*/ 633411 h 1330323"/>
              <a:gd name="connsiteX3" fmla="*/ 642756 w 1278550"/>
              <a:gd name="connsiteY3" fmla="*/ 1120774 h 1330323"/>
              <a:gd name="connsiteX4" fmla="*/ 612 w 1278550"/>
              <a:gd name="connsiteY4" fmla="*/ 1330323 h 1330323"/>
              <a:gd name="connsiteX5" fmla="*/ 611 w 1278550"/>
              <a:gd name="connsiteY5" fmla="*/ 0 h 1330323"/>
              <a:gd name="connsiteX0" fmla="*/ 611 w 1278550"/>
              <a:gd name="connsiteY0" fmla="*/ 0 h 1330323"/>
              <a:gd name="connsiteX1" fmla="*/ 642756 w 1278550"/>
              <a:gd name="connsiteY1" fmla="*/ 146048 h 1330323"/>
              <a:gd name="connsiteX2" fmla="*/ 1278550 w 1278550"/>
              <a:gd name="connsiteY2" fmla="*/ 633411 h 1330323"/>
              <a:gd name="connsiteX3" fmla="*/ 642756 w 1278550"/>
              <a:gd name="connsiteY3" fmla="*/ 1120774 h 1330323"/>
              <a:gd name="connsiteX4" fmla="*/ 612 w 1278550"/>
              <a:gd name="connsiteY4" fmla="*/ 1330323 h 1330323"/>
              <a:gd name="connsiteX5" fmla="*/ 611 w 1278550"/>
              <a:gd name="connsiteY5" fmla="*/ 0 h 1330323"/>
              <a:gd name="connsiteX0" fmla="*/ 611 w 1278550"/>
              <a:gd name="connsiteY0" fmla="*/ 0 h 1330323"/>
              <a:gd name="connsiteX1" fmla="*/ 642756 w 1278550"/>
              <a:gd name="connsiteY1" fmla="*/ 146048 h 1330323"/>
              <a:gd name="connsiteX2" fmla="*/ 1278550 w 1278550"/>
              <a:gd name="connsiteY2" fmla="*/ 633411 h 1330323"/>
              <a:gd name="connsiteX3" fmla="*/ 642756 w 1278550"/>
              <a:gd name="connsiteY3" fmla="*/ 1120774 h 1330323"/>
              <a:gd name="connsiteX4" fmla="*/ 612 w 1278550"/>
              <a:gd name="connsiteY4" fmla="*/ 1330323 h 1330323"/>
              <a:gd name="connsiteX5" fmla="*/ 611 w 1278550"/>
              <a:gd name="connsiteY5" fmla="*/ 0 h 1330323"/>
              <a:gd name="connsiteX0" fmla="*/ 611 w 1278550"/>
              <a:gd name="connsiteY0" fmla="*/ 0 h 1304926"/>
              <a:gd name="connsiteX1" fmla="*/ 642756 w 1278550"/>
              <a:gd name="connsiteY1" fmla="*/ 146048 h 1304926"/>
              <a:gd name="connsiteX2" fmla="*/ 1278550 w 1278550"/>
              <a:gd name="connsiteY2" fmla="*/ 633411 h 1304926"/>
              <a:gd name="connsiteX3" fmla="*/ 642756 w 1278550"/>
              <a:gd name="connsiteY3" fmla="*/ 1120774 h 1304926"/>
              <a:gd name="connsiteX4" fmla="*/ 612 w 1278550"/>
              <a:gd name="connsiteY4" fmla="*/ 1304926 h 1304926"/>
              <a:gd name="connsiteX5" fmla="*/ 611 w 1278550"/>
              <a:gd name="connsiteY5" fmla="*/ 0 h 1304926"/>
              <a:gd name="connsiteX0" fmla="*/ 611 w 1278550"/>
              <a:gd name="connsiteY0" fmla="*/ 0 h 1304926"/>
              <a:gd name="connsiteX1" fmla="*/ 642756 w 1278550"/>
              <a:gd name="connsiteY1" fmla="*/ 146048 h 1304926"/>
              <a:gd name="connsiteX2" fmla="*/ 1278550 w 1278550"/>
              <a:gd name="connsiteY2" fmla="*/ 633411 h 1304926"/>
              <a:gd name="connsiteX3" fmla="*/ 642756 w 1278550"/>
              <a:gd name="connsiteY3" fmla="*/ 1120774 h 1304926"/>
              <a:gd name="connsiteX4" fmla="*/ 612 w 1278550"/>
              <a:gd name="connsiteY4" fmla="*/ 1304926 h 1304926"/>
              <a:gd name="connsiteX5" fmla="*/ 611 w 1278550"/>
              <a:gd name="connsiteY5" fmla="*/ 0 h 1304926"/>
              <a:gd name="connsiteX0" fmla="*/ 611 w 1278550"/>
              <a:gd name="connsiteY0" fmla="*/ 0 h 1304926"/>
              <a:gd name="connsiteX1" fmla="*/ 642756 w 1278550"/>
              <a:gd name="connsiteY1" fmla="*/ 146048 h 1304926"/>
              <a:gd name="connsiteX2" fmla="*/ 1278550 w 1278550"/>
              <a:gd name="connsiteY2" fmla="*/ 633411 h 1304926"/>
              <a:gd name="connsiteX3" fmla="*/ 642756 w 1278550"/>
              <a:gd name="connsiteY3" fmla="*/ 1120774 h 1304926"/>
              <a:gd name="connsiteX4" fmla="*/ 612 w 1278550"/>
              <a:gd name="connsiteY4" fmla="*/ 1304926 h 1304926"/>
              <a:gd name="connsiteX5" fmla="*/ 611 w 1278550"/>
              <a:gd name="connsiteY5" fmla="*/ 0 h 1304926"/>
              <a:gd name="connsiteX0" fmla="*/ 611 w 1278550"/>
              <a:gd name="connsiteY0" fmla="*/ 0 h 1304926"/>
              <a:gd name="connsiteX1" fmla="*/ 642756 w 1278550"/>
              <a:gd name="connsiteY1" fmla="*/ 146048 h 1304926"/>
              <a:gd name="connsiteX2" fmla="*/ 1278550 w 1278550"/>
              <a:gd name="connsiteY2" fmla="*/ 633411 h 1304926"/>
              <a:gd name="connsiteX3" fmla="*/ 642756 w 1278550"/>
              <a:gd name="connsiteY3" fmla="*/ 1120774 h 1304926"/>
              <a:gd name="connsiteX4" fmla="*/ 612 w 1278550"/>
              <a:gd name="connsiteY4" fmla="*/ 1304926 h 1304926"/>
              <a:gd name="connsiteX5" fmla="*/ 611 w 1278550"/>
              <a:gd name="connsiteY5" fmla="*/ 0 h 1304926"/>
              <a:gd name="connsiteX0" fmla="*/ 610 w 1278550"/>
              <a:gd name="connsiteY0" fmla="*/ 0 h 1318293"/>
              <a:gd name="connsiteX1" fmla="*/ 642756 w 1278550"/>
              <a:gd name="connsiteY1" fmla="*/ 159415 h 1318293"/>
              <a:gd name="connsiteX2" fmla="*/ 1278550 w 1278550"/>
              <a:gd name="connsiteY2" fmla="*/ 646778 h 1318293"/>
              <a:gd name="connsiteX3" fmla="*/ 642756 w 1278550"/>
              <a:gd name="connsiteY3" fmla="*/ 1134141 h 1318293"/>
              <a:gd name="connsiteX4" fmla="*/ 612 w 1278550"/>
              <a:gd name="connsiteY4" fmla="*/ 1318293 h 1318293"/>
              <a:gd name="connsiteX5" fmla="*/ 610 w 1278550"/>
              <a:gd name="connsiteY5" fmla="*/ 0 h 1318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78550" h="1318293">
                <a:moveTo>
                  <a:pt x="610" y="0"/>
                </a:moveTo>
                <a:cubicBezTo>
                  <a:pt x="259920" y="84342"/>
                  <a:pt x="428708" y="110732"/>
                  <a:pt x="642756" y="159415"/>
                </a:cubicBezTo>
                <a:cubicBezTo>
                  <a:pt x="1019295" y="248318"/>
                  <a:pt x="1278550" y="377615"/>
                  <a:pt x="1278550" y="646778"/>
                </a:cubicBezTo>
                <a:cubicBezTo>
                  <a:pt x="1278550" y="915941"/>
                  <a:pt x="924042" y="1051594"/>
                  <a:pt x="642756" y="1134141"/>
                </a:cubicBezTo>
                <a:cubicBezTo>
                  <a:pt x="428708" y="1195525"/>
                  <a:pt x="265581" y="1203431"/>
                  <a:pt x="612" y="1318293"/>
                </a:cubicBezTo>
                <a:cubicBezTo>
                  <a:pt x="2729" y="923535"/>
                  <a:pt x="-1507" y="394758"/>
                  <a:pt x="610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" name="流程图: 延期 5">
            <a:extLst>
              <a:ext uri="{FF2B5EF4-FFF2-40B4-BE49-F238E27FC236}">
                <a16:creationId xmlns:a16="http://schemas.microsoft.com/office/drawing/2014/main" id="{2AAF2EE5-8F81-4654-87B5-005B1A6F0CAE}"/>
              </a:ext>
            </a:extLst>
          </p:cNvPr>
          <p:cNvSpPr/>
          <p:nvPr/>
        </p:nvSpPr>
        <p:spPr>
          <a:xfrm rot="16200000">
            <a:off x="4311650" y="3027363"/>
            <a:ext cx="819150" cy="1409700"/>
          </a:xfrm>
          <a:custGeom>
            <a:avLst/>
            <a:gdLst>
              <a:gd name="connsiteX0" fmla="*/ 0 w 1271587"/>
              <a:gd name="connsiteY0" fmla="*/ 0 h 974725"/>
              <a:gd name="connsiteX1" fmla="*/ 635794 w 1271587"/>
              <a:gd name="connsiteY1" fmla="*/ 0 h 974725"/>
              <a:gd name="connsiteX2" fmla="*/ 1271588 w 1271587"/>
              <a:gd name="connsiteY2" fmla="*/ 487363 h 974725"/>
              <a:gd name="connsiteX3" fmla="*/ 635794 w 1271587"/>
              <a:gd name="connsiteY3" fmla="*/ 974726 h 974725"/>
              <a:gd name="connsiteX4" fmla="*/ 0 w 1271587"/>
              <a:gd name="connsiteY4" fmla="*/ 974725 h 974725"/>
              <a:gd name="connsiteX5" fmla="*/ 0 w 1271587"/>
              <a:gd name="connsiteY5" fmla="*/ 0 h 974725"/>
              <a:gd name="connsiteX0" fmla="*/ 6350 w 1277938"/>
              <a:gd name="connsiteY0" fmla="*/ 0 h 1184275"/>
              <a:gd name="connsiteX1" fmla="*/ 642144 w 1277938"/>
              <a:gd name="connsiteY1" fmla="*/ 0 h 1184275"/>
              <a:gd name="connsiteX2" fmla="*/ 1277938 w 1277938"/>
              <a:gd name="connsiteY2" fmla="*/ 487363 h 1184275"/>
              <a:gd name="connsiteX3" fmla="*/ 642144 w 1277938"/>
              <a:gd name="connsiteY3" fmla="*/ 974726 h 1184275"/>
              <a:gd name="connsiteX4" fmla="*/ 0 w 1277938"/>
              <a:gd name="connsiteY4" fmla="*/ 1184275 h 1184275"/>
              <a:gd name="connsiteX5" fmla="*/ 6350 w 1277938"/>
              <a:gd name="connsiteY5" fmla="*/ 0 h 1184275"/>
              <a:gd name="connsiteX0" fmla="*/ 611 w 1278550"/>
              <a:gd name="connsiteY0" fmla="*/ 0 h 1330323"/>
              <a:gd name="connsiteX1" fmla="*/ 642756 w 1278550"/>
              <a:gd name="connsiteY1" fmla="*/ 146048 h 1330323"/>
              <a:gd name="connsiteX2" fmla="*/ 1278550 w 1278550"/>
              <a:gd name="connsiteY2" fmla="*/ 633411 h 1330323"/>
              <a:gd name="connsiteX3" fmla="*/ 642756 w 1278550"/>
              <a:gd name="connsiteY3" fmla="*/ 1120774 h 1330323"/>
              <a:gd name="connsiteX4" fmla="*/ 612 w 1278550"/>
              <a:gd name="connsiteY4" fmla="*/ 1330323 h 1330323"/>
              <a:gd name="connsiteX5" fmla="*/ 611 w 1278550"/>
              <a:gd name="connsiteY5" fmla="*/ 0 h 1330323"/>
              <a:gd name="connsiteX0" fmla="*/ 611 w 1278550"/>
              <a:gd name="connsiteY0" fmla="*/ 0 h 1330323"/>
              <a:gd name="connsiteX1" fmla="*/ 642756 w 1278550"/>
              <a:gd name="connsiteY1" fmla="*/ 146048 h 1330323"/>
              <a:gd name="connsiteX2" fmla="*/ 1278550 w 1278550"/>
              <a:gd name="connsiteY2" fmla="*/ 633411 h 1330323"/>
              <a:gd name="connsiteX3" fmla="*/ 642756 w 1278550"/>
              <a:gd name="connsiteY3" fmla="*/ 1120774 h 1330323"/>
              <a:gd name="connsiteX4" fmla="*/ 612 w 1278550"/>
              <a:gd name="connsiteY4" fmla="*/ 1330323 h 1330323"/>
              <a:gd name="connsiteX5" fmla="*/ 611 w 1278550"/>
              <a:gd name="connsiteY5" fmla="*/ 0 h 1330323"/>
              <a:gd name="connsiteX0" fmla="*/ 611 w 1278550"/>
              <a:gd name="connsiteY0" fmla="*/ 0 h 1330323"/>
              <a:gd name="connsiteX1" fmla="*/ 642756 w 1278550"/>
              <a:gd name="connsiteY1" fmla="*/ 146048 h 1330323"/>
              <a:gd name="connsiteX2" fmla="*/ 1278550 w 1278550"/>
              <a:gd name="connsiteY2" fmla="*/ 633411 h 1330323"/>
              <a:gd name="connsiteX3" fmla="*/ 642756 w 1278550"/>
              <a:gd name="connsiteY3" fmla="*/ 1120774 h 1330323"/>
              <a:gd name="connsiteX4" fmla="*/ 612 w 1278550"/>
              <a:gd name="connsiteY4" fmla="*/ 1330323 h 1330323"/>
              <a:gd name="connsiteX5" fmla="*/ 611 w 1278550"/>
              <a:gd name="connsiteY5" fmla="*/ 0 h 1330323"/>
              <a:gd name="connsiteX0" fmla="*/ 611 w 1278550"/>
              <a:gd name="connsiteY0" fmla="*/ 0 h 1304926"/>
              <a:gd name="connsiteX1" fmla="*/ 642756 w 1278550"/>
              <a:gd name="connsiteY1" fmla="*/ 146048 h 1304926"/>
              <a:gd name="connsiteX2" fmla="*/ 1278550 w 1278550"/>
              <a:gd name="connsiteY2" fmla="*/ 633411 h 1304926"/>
              <a:gd name="connsiteX3" fmla="*/ 642756 w 1278550"/>
              <a:gd name="connsiteY3" fmla="*/ 1120774 h 1304926"/>
              <a:gd name="connsiteX4" fmla="*/ 612 w 1278550"/>
              <a:gd name="connsiteY4" fmla="*/ 1304926 h 1304926"/>
              <a:gd name="connsiteX5" fmla="*/ 611 w 1278550"/>
              <a:gd name="connsiteY5" fmla="*/ 0 h 1304926"/>
              <a:gd name="connsiteX0" fmla="*/ 611 w 1278550"/>
              <a:gd name="connsiteY0" fmla="*/ 0 h 1304926"/>
              <a:gd name="connsiteX1" fmla="*/ 642756 w 1278550"/>
              <a:gd name="connsiteY1" fmla="*/ 146048 h 1304926"/>
              <a:gd name="connsiteX2" fmla="*/ 1278550 w 1278550"/>
              <a:gd name="connsiteY2" fmla="*/ 633411 h 1304926"/>
              <a:gd name="connsiteX3" fmla="*/ 642756 w 1278550"/>
              <a:gd name="connsiteY3" fmla="*/ 1120774 h 1304926"/>
              <a:gd name="connsiteX4" fmla="*/ 612 w 1278550"/>
              <a:gd name="connsiteY4" fmla="*/ 1304926 h 1304926"/>
              <a:gd name="connsiteX5" fmla="*/ 611 w 1278550"/>
              <a:gd name="connsiteY5" fmla="*/ 0 h 1304926"/>
              <a:gd name="connsiteX0" fmla="*/ 611 w 1278550"/>
              <a:gd name="connsiteY0" fmla="*/ 0 h 1304926"/>
              <a:gd name="connsiteX1" fmla="*/ 642756 w 1278550"/>
              <a:gd name="connsiteY1" fmla="*/ 146048 h 1304926"/>
              <a:gd name="connsiteX2" fmla="*/ 1278550 w 1278550"/>
              <a:gd name="connsiteY2" fmla="*/ 633411 h 1304926"/>
              <a:gd name="connsiteX3" fmla="*/ 642756 w 1278550"/>
              <a:gd name="connsiteY3" fmla="*/ 1120774 h 1304926"/>
              <a:gd name="connsiteX4" fmla="*/ 612 w 1278550"/>
              <a:gd name="connsiteY4" fmla="*/ 1304926 h 1304926"/>
              <a:gd name="connsiteX5" fmla="*/ 611 w 1278550"/>
              <a:gd name="connsiteY5" fmla="*/ 0 h 1304926"/>
              <a:gd name="connsiteX0" fmla="*/ 611 w 1278550"/>
              <a:gd name="connsiteY0" fmla="*/ 0 h 1304926"/>
              <a:gd name="connsiteX1" fmla="*/ 642756 w 1278550"/>
              <a:gd name="connsiteY1" fmla="*/ 146048 h 1304926"/>
              <a:gd name="connsiteX2" fmla="*/ 1278550 w 1278550"/>
              <a:gd name="connsiteY2" fmla="*/ 633411 h 1304926"/>
              <a:gd name="connsiteX3" fmla="*/ 642756 w 1278550"/>
              <a:gd name="connsiteY3" fmla="*/ 1120774 h 1304926"/>
              <a:gd name="connsiteX4" fmla="*/ 612 w 1278550"/>
              <a:gd name="connsiteY4" fmla="*/ 1304926 h 1304926"/>
              <a:gd name="connsiteX5" fmla="*/ 611 w 1278550"/>
              <a:gd name="connsiteY5" fmla="*/ 0 h 1304926"/>
              <a:gd name="connsiteX0" fmla="*/ 610 w 1278550"/>
              <a:gd name="connsiteY0" fmla="*/ 0 h 1318293"/>
              <a:gd name="connsiteX1" fmla="*/ 642756 w 1278550"/>
              <a:gd name="connsiteY1" fmla="*/ 159415 h 1318293"/>
              <a:gd name="connsiteX2" fmla="*/ 1278550 w 1278550"/>
              <a:gd name="connsiteY2" fmla="*/ 646778 h 1318293"/>
              <a:gd name="connsiteX3" fmla="*/ 642756 w 1278550"/>
              <a:gd name="connsiteY3" fmla="*/ 1134141 h 1318293"/>
              <a:gd name="connsiteX4" fmla="*/ 612 w 1278550"/>
              <a:gd name="connsiteY4" fmla="*/ 1318293 h 1318293"/>
              <a:gd name="connsiteX5" fmla="*/ 610 w 1278550"/>
              <a:gd name="connsiteY5" fmla="*/ 0 h 1318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78550" h="1318293">
                <a:moveTo>
                  <a:pt x="610" y="0"/>
                </a:moveTo>
                <a:cubicBezTo>
                  <a:pt x="259920" y="84342"/>
                  <a:pt x="428708" y="110732"/>
                  <a:pt x="642756" y="159415"/>
                </a:cubicBezTo>
                <a:cubicBezTo>
                  <a:pt x="1019295" y="248318"/>
                  <a:pt x="1278550" y="377615"/>
                  <a:pt x="1278550" y="646778"/>
                </a:cubicBezTo>
                <a:cubicBezTo>
                  <a:pt x="1278550" y="915941"/>
                  <a:pt x="924042" y="1051594"/>
                  <a:pt x="642756" y="1134141"/>
                </a:cubicBezTo>
                <a:cubicBezTo>
                  <a:pt x="428708" y="1195525"/>
                  <a:pt x="265581" y="1203431"/>
                  <a:pt x="612" y="1318293"/>
                </a:cubicBezTo>
                <a:cubicBezTo>
                  <a:pt x="2729" y="923535"/>
                  <a:pt x="-1507" y="394758"/>
                  <a:pt x="610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D87001B3-78FD-4BFF-BA34-AAA19FF98193}"/>
              </a:ext>
            </a:extLst>
          </p:cNvPr>
          <p:cNvGrpSpPr>
            <a:grpSpLocks/>
          </p:cNvGrpSpPr>
          <p:nvPr/>
        </p:nvGrpSpPr>
        <p:grpSpPr bwMode="auto">
          <a:xfrm>
            <a:off x="1368425" y="2324100"/>
            <a:ext cx="598488" cy="581025"/>
            <a:chOff x="1413261" y="2324698"/>
            <a:chExt cx="597099" cy="580795"/>
          </a:xfrm>
        </p:grpSpPr>
        <p:grpSp>
          <p:nvGrpSpPr>
            <p:cNvPr id="16449" name="组合 12">
              <a:extLst>
                <a:ext uri="{FF2B5EF4-FFF2-40B4-BE49-F238E27FC236}">
                  <a16:creationId xmlns:a16="http://schemas.microsoft.com/office/drawing/2014/main" id="{BCDD35CC-29B8-4B4C-BAD4-71B2FD19281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13261" y="2324698"/>
              <a:ext cx="597099" cy="580795"/>
              <a:chOff x="1413261" y="2324698"/>
              <a:chExt cx="597099" cy="580795"/>
            </a:xfrm>
          </p:grpSpPr>
          <p:sp>
            <p:nvSpPr>
              <p:cNvPr id="15" name="泪滴形 10">
                <a:extLst>
                  <a:ext uri="{FF2B5EF4-FFF2-40B4-BE49-F238E27FC236}">
                    <a16:creationId xmlns:a16="http://schemas.microsoft.com/office/drawing/2014/main" id="{EDF8C3DA-14E9-4A8D-B99C-8024509835E3}"/>
                  </a:ext>
                </a:extLst>
              </p:cNvPr>
              <p:cNvSpPr/>
              <p:nvPr/>
            </p:nvSpPr>
            <p:spPr>
              <a:xfrm rot="8073499">
                <a:off x="1421413" y="2316546"/>
                <a:ext cx="580795" cy="597099"/>
              </a:xfrm>
              <a:custGeom>
                <a:avLst/>
                <a:gdLst>
                  <a:gd name="connsiteX0" fmla="*/ 0 w 867490"/>
                  <a:gd name="connsiteY0" fmla="*/ 445921 h 891841"/>
                  <a:gd name="connsiteX1" fmla="*/ 433745 w 867490"/>
                  <a:gd name="connsiteY1" fmla="*/ 0 h 891841"/>
                  <a:gd name="connsiteX2" fmla="*/ 1088171 w 867490"/>
                  <a:gd name="connsiteY2" fmla="*/ -226875 h 891841"/>
                  <a:gd name="connsiteX3" fmla="*/ 867490 w 867490"/>
                  <a:gd name="connsiteY3" fmla="*/ 445921 h 891841"/>
                  <a:gd name="connsiteX4" fmla="*/ 433745 w 867490"/>
                  <a:gd name="connsiteY4" fmla="*/ 891842 h 891841"/>
                  <a:gd name="connsiteX5" fmla="*/ 0 w 867490"/>
                  <a:gd name="connsiteY5" fmla="*/ 445921 h 891841"/>
                  <a:gd name="connsiteX0" fmla="*/ 0 w 1088171"/>
                  <a:gd name="connsiteY0" fmla="*/ 672796 h 1118717"/>
                  <a:gd name="connsiteX1" fmla="*/ 433745 w 1088171"/>
                  <a:gd name="connsiteY1" fmla="*/ 226875 h 1118717"/>
                  <a:gd name="connsiteX2" fmla="*/ 1088171 w 1088171"/>
                  <a:gd name="connsiteY2" fmla="*/ 0 h 1118717"/>
                  <a:gd name="connsiteX3" fmla="*/ 867490 w 1088171"/>
                  <a:gd name="connsiteY3" fmla="*/ 672796 h 1118717"/>
                  <a:gd name="connsiteX4" fmla="*/ 433745 w 1088171"/>
                  <a:gd name="connsiteY4" fmla="*/ 1118717 h 1118717"/>
                  <a:gd name="connsiteX5" fmla="*/ 0 w 1088171"/>
                  <a:gd name="connsiteY5" fmla="*/ 672796 h 1118717"/>
                  <a:gd name="connsiteX0" fmla="*/ 0 w 1088171"/>
                  <a:gd name="connsiteY0" fmla="*/ 672796 h 1118717"/>
                  <a:gd name="connsiteX1" fmla="*/ 433745 w 1088171"/>
                  <a:gd name="connsiteY1" fmla="*/ 226875 h 1118717"/>
                  <a:gd name="connsiteX2" fmla="*/ 1088171 w 1088171"/>
                  <a:gd name="connsiteY2" fmla="*/ 0 h 1118717"/>
                  <a:gd name="connsiteX3" fmla="*/ 867490 w 1088171"/>
                  <a:gd name="connsiteY3" fmla="*/ 672796 h 1118717"/>
                  <a:gd name="connsiteX4" fmla="*/ 433745 w 1088171"/>
                  <a:gd name="connsiteY4" fmla="*/ 1118717 h 1118717"/>
                  <a:gd name="connsiteX5" fmla="*/ 0 w 1088171"/>
                  <a:gd name="connsiteY5" fmla="*/ 672796 h 1118717"/>
                  <a:gd name="connsiteX0" fmla="*/ 0 w 1088171"/>
                  <a:gd name="connsiteY0" fmla="*/ 672796 h 1118717"/>
                  <a:gd name="connsiteX1" fmla="*/ 433745 w 1088171"/>
                  <a:gd name="connsiteY1" fmla="*/ 226875 h 1118717"/>
                  <a:gd name="connsiteX2" fmla="*/ 1088171 w 1088171"/>
                  <a:gd name="connsiteY2" fmla="*/ 0 h 1118717"/>
                  <a:gd name="connsiteX3" fmla="*/ 867490 w 1088171"/>
                  <a:gd name="connsiteY3" fmla="*/ 672796 h 1118717"/>
                  <a:gd name="connsiteX4" fmla="*/ 433745 w 1088171"/>
                  <a:gd name="connsiteY4" fmla="*/ 1118717 h 1118717"/>
                  <a:gd name="connsiteX5" fmla="*/ 0 w 1088171"/>
                  <a:gd name="connsiteY5" fmla="*/ 672796 h 1118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88171" h="1118717">
                    <a:moveTo>
                      <a:pt x="0" y="672796"/>
                    </a:moveTo>
                    <a:cubicBezTo>
                      <a:pt x="0" y="426521"/>
                      <a:pt x="200193" y="280151"/>
                      <a:pt x="433745" y="226875"/>
                    </a:cubicBezTo>
                    <a:cubicBezTo>
                      <a:pt x="726490" y="160096"/>
                      <a:pt x="870029" y="151250"/>
                      <a:pt x="1088171" y="0"/>
                    </a:cubicBezTo>
                    <a:cubicBezTo>
                      <a:pt x="941050" y="224265"/>
                      <a:pt x="938752" y="378360"/>
                      <a:pt x="867490" y="672796"/>
                    </a:cubicBezTo>
                    <a:cubicBezTo>
                      <a:pt x="820345" y="918707"/>
                      <a:pt x="673296" y="1118717"/>
                      <a:pt x="433745" y="1118717"/>
                    </a:cubicBezTo>
                    <a:cubicBezTo>
                      <a:pt x="194194" y="1118717"/>
                      <a:pt x="0" y="919071"/>
                      <a:pt x="0" y="67279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16" name="椭圆 15">
                <a:extLst>
                  <a:ext uri="{FF2B5EF4-FFF2-40B4-BE49-F238E27FC236}">
                    <a16:creationId xmlns:a16="http://schemas.microsoft.com/office/drawing/2014/main" id="{57E04498-1E65-4BB6-ABD4-57ADDCF45B9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13042" y="2327872"/>
                <a:ext cx="395954" cy="39513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8F0E42DB-68F4-42A4-BC2A-ECCD3430B6CE}"/>
                </a:ext>
              </a:extLst>
            </p:cNvPr>
            <p:cNvSpPr txBox="1"/>
            <p:nvPr/>
          </p:nvSpPr>
          <p:spPr>
            <a:xfrm>
              <a:off x="1438602" y="2348502"/>
              <a:ext cx="543249" cy="33800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b="1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</a:rPr>
                <a:t>35%</a:t>
              </a:r>
              <a:endParaRPr lang="zh-CN" altLang="en-US" sz="1600" b="1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0CC23681-D43E-4A2A-AB19-B91DC9CE482C}"/>
              </a:ext>
            </a:extLst>
          </p:cNvPr>
          <p:cNvGrpSpPr>
            <a:grpSpLocks/>
          </p:cNvGrpSpPr>
          <p:nvPr/>
        </p:nvGrpSpPr>
        <p:grpSpPr bwMode="auto">
          <a:xfrm>
            <a:off x="2371725" y="1758950"/>
            <a:ext cx="596900" cy="581025"/>
            <a:chOff x="1413261" y="2324698"/>
            <a:chExt cx="597099" cy="580795"/>
          </a:xfrm>
        </p:grpSpPr>
        <p:grpSp>
          <p:nvGrpSpPr>
            <p:cNvPr id="16445" name="组合 17">
              <a:extLst>
                <a:ext uri="{FF2B5EF4-FFF2-40B4-BE49-F238E27FC236}">
                  <a16:creationId xmlns:a16="http://schemas.microsoft.com/office/drawing/2014/main" id="{EC10BBA7-C3FD-48B0-AE80-7B52A6E2515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13261" y="2324698"/>
              <a:ext cx="597099" cy="580795"/>
              <a:chOff x="1413261" y="2324698"/>
              <a:chExt cx="597099" cy="580795"/>
            </a:xfrm>
          </p:grpSpPr>
          <p:sp>
            <p:nvSpPr>
              <p:cNvPr id="20" name="泪滴形 10">
                <a:extLst>
                  <a:ext uri="{FF2B5EF4-FFF2-40B4-BE49-F238E27FC236}">
                    <a16:creationId xmlns:a16="http://schemas.microsoft.com/office/drawing/2014/main" id="{02334A77-0556-482F-97CE-2BAF0FCF34B7}"/>
                  </a:ext>
                </a:extLst>
              </p:cNvPr>
              <p:cNvSpPr/>
              <p:nvPr/>
            </p:nvSpPr>
            <p:spPr>
              <a:xfrm rot="8073499">
                <a:off x="1421412" y="2316546"/>
                <a:ext cx="580795" cy="597099"/>
              </a:xfrm>
              <a:custGeom>
                <a:avLst/>
                <a:gdLst>
                  <a:gd name="connsiteX0" fmla="*/ 0 w 867490"/>
                  <a:gd name="connsiteY0" fmla="*/ 445921 h 891841"/>
                  <a:gd name="connsiteX1" fmla="*/ 433745 w 867490"/>
                  <a:gd name="connsiteY1" fmla="*/ 0 h 891841"/>
                  <a:gd name="connsiteX2" fmla="*/ 1088171 w 867490"/>
                  <a:gd name="connsiteY2" fmla="*/ -226875 h 891841"/>
                  <a:gd name="connsiteX3" fmla="*/ 867490 w 867490"/>
                  <a:gd name="connsiteY3" fmla="*/ 445921 h 891841"/>
                  <a:gd name="connsiteX4" fmla="*/ 433745 w 867490"/>
                  <a:gd name="connsiteY4" fmla="*/ 891842 h 891841"/>
                  <a:gd name="connsiteX5" fmla="*/ 0 w 867490"/>
                  <a:gd name="connsiteY5" fmla="*/ 445921 h 891841"/>
                  <a:gd name="connsiteX0" fmla="*/ 0 w 1088171"/>
                  <a:gd name="connsiteY0" fmla="*/ 672796 h 1118717"/>
                  <a:gd name="connsiteX1" fmla="*/ 433745 w 1088171"/>
                  <a:gd name="connsiteY1" fmla="*/ 226875 h 1118717"/>
                  <a:gd name="connsiteX2" fmla="*/ 1088171 w 1088171"/>
                  <a:gd name="connsiteY2" fmla="*/ 0 h 1118717"/>
                  <a:gd name="connsiteX3" fmla="*/ 867490 w 1088171"/>
                  <a:gd name="connsiteY3" fmla="*/ 672796 h 1118717"/>
                  <a:gd name="connsiteX4" fmla="*/ 433745 w 1088171"/>
                  <a:gd name="connsiteY4" fmla="*/ 1118717 h 1118717"/>
                  <a:gd name="connsiteX5" fmla="*/ 0 w 1088171"/>
                  <a:gd name="connsiteY5" fmla="*/ 672796 h 1118717"/>
                  <a:gd name="connsiteX0" fmla="*/ 0 w 1088171"/>
                  <a:gd name="connsiteY0" fmla="*/ 672796 h 1118717"/>
                  <a:gd name="connsiteX1" fmla="*/ 433745 w 1088171"/>
                  <a:gd name="connsiteY1" fmla="*/ 226875 h 1118717"/>
                  <a:gd name="connsiteX2" fmla="*/ 1088171 w 1088171"/>
                  <a:gd name="connsiteY2" fmla="*/ 0 h 1118717"/>
                  <a:gd name="connsiteX3" fmla="*/ 867490 w 1088171"/>
                  <a:gd name="connsiteY3" fmla="*/ 672796 h 1118717"/>
                  <a:gd name="connsiteX4" fmla="*/ 433745 w 1088171"/>
                  <a:gd name="connsiteY4" fmla="*/ 1118717 h 1118717"/>
                  <a:gd name="connsiteX5" fmla="*/ 0 w 1088171"/>
                  <a:gd name="connsiteY5" fmla="*/ 672796 h 1118717"/>
                  <a:gd name="connsiteX0" fmla="*/ 0 w 1088171"/>
                  <a:gd name="connsiteY0" fmla="*/ 672796 h 1118717"/>
                  <a:gd name="connsiteX1" fmla="*/ 433745 w 1088171"/>
                  <a:gd name="connsiteY1" fmla="*/ 226875 h 1118717"/>
                  <a:gd name="connsiteX2" fmla="*/ 1088171 w 1088171"/>
                  <a:gd name="connsiteY2" fmla="*/ 0 h 1118717"/>
                  <a:gd name="connsiteX3" fmla="*/ 867490 w 1088171"/>
                  <a:gd name="connsiteY3" fmla="*/ 672796 h 1118717"/>
                  <a:gd name="connsiteX4" fmla="*/ 433745 w 1088171"/>
                  <a:gd name="connsiteY4" fmla="*/ 1118717 h 1118717"/>
                  <a:gd name="connsiteX5" fmla="*/ 0 w 1088171"/>
                  <a:gd name="connsiteY5" fmla="*/ 672796 h 1118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88171" h="1118717">
                    <a:moveTo>
                      <a:pt x="0" y="672796"/>
                    </a:moveTo>
                    <a:cubicBezTo>
                      <a:pt x="0" y="426521"/>
                      <a:pt x="200193" y="280151"/>
                      <a:pt x="433745" y="226875"/>
                    </a:cubicBezTo>
                    <a:cubicBezTo>
                      <a:pt x="726490" y="160096"/>
                      <a:pt x="870029" y="151250"/>
                      <a:pt x="1088171" y="0"/>
                    </a:cubicBezTo>
                    <a:cubicBezTo>
                      <a:pt x="941050" y="224265"/>
                      <a:pt x="938752" y="378360"/>
                      <a:pt x="867490" y="672796"/>
                    </a:cubicBezTo>
                    <a:cubicBezTo>
                      <a:pt x="820345" y="918707"/>
                      <a:pt x="673296" y="1118717"/>
                      <a:pt x="433745" y="1118717"/>
                    </a:cubicBezTo>
                    <a:cubicBezTo>
                      <a:pt x="194194" y="1118717"/>
                      <a:pt x="0" y="919071"/>
                      <a:pt x="0" y="672796"/>
                    </a:cubicBezTo>
                    <a:close/>
                  </a:path>
                </a:pathLst>
              </a:custGeom>
              <a:solidFill>
                <a:schemeClr val="accent1">
                  <a:alpha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52F9E5EF-606B-4D61-B334-1B3F7FC92BD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11719" y="2327872"/>
                <a:ext cx="397007" cy="39513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05FC6053-6304-4B4C-ABC8-F67A7E415C04}"/>
                </a:ext>
              </a:extLst>
            </p:cNvPr>
            <p:cNvSpPr txBox="1"/>
            <p:nvPr/>
          </p:nvSpPr>
          <p:spPr>
            <a:xfrm>
              <a:off x="1438669" y="2348502"/>
              <a:ext cx="543106" cy="33800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b="1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</a:rPr>
                <a:t>59%</a:t>
              </a:r>
              <a:endParaRPr lang="zh-CN" altLang="en-US" sz="1600" b="1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87CEA268-0B06-40CB-BB06-4DC6DA5C8044}"/>
              </a:ext>
            </a:extLst>
          </p:cNvPr>
          <p:cNvGrpSpPr>
            <a:grpSpLocks/>
          </p:cNvGrpSpPr>
          <p:nvPr/>
        </p:nvGrpSpPr>
        <p:grpSpPr bwMode="auto">
          <a:xfrm>
            <a:off x="3432175" y="2176463"/>
            <a:ext cx="596900" cy="579437"/>
            <a:chOff x="1413261" y="2324698"/>
            <a:chExt cx="597099" cy="580795"/>
          </a:xfrm>
        </p:grpSpPr>
        <p:grpSp>
          <p:nvGrpSpPr>
            <p:cNvPr id="16441" name="组合 22">
              <a:extLst>
                <a:ext uri="{FF2B5EF4-FFF2-40B4-BE49-F238E27FC236}">
                  <a16:creationId xmlns:a16="http://schemas.microsoft.com/office/drawing/2014/main" id="{D4E58C84-AE85-4798-B98F-50103A1A3E3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13261" y="2324698"/>
              <a:ext cx="597099" cy="580795"/>
              <a:chOff x="1413261" y="2324698"/>
              <a:chExt cx="597099" cy="580795"/>
            </a:xfrm>
          </p:grpSpPr>
          <p:sp>
            <p:nvSpPr>
              <p:cNvPr id="25" name="泪滴形 10">
                <a:extLst>
                  <a:ext uri="{FF2B5EF4-FFF2-40B4-BE49-F238E27FC236}">
                    <a16:creationId xmlns:a16="http://schemas.microsoft.com/office/drawing/2014/main" id="{561BD16F-10C9-4BEA-B16B-3EBB4069735E}"/>
                  </a:ext>
                </a:extLst>
              </p:cNvPr>
              <p:cNvSpPr/>
              <p:nvPr/>
            </p:nvSpPr>
            <p:spPr>
              <a:xfrm rot="8073499">
                <a:off x="1421412" y="2316547"/>
                <a:ext cx="580795" cy="597099"/>
              </a:xfrm>
              <a:custGeom>
                <a:avLst/>
                <a:gdLst>
                  <a:gd name="connsiteX0" fmla="*/ 0 w 867490"/>
                  <a:gd name="connsiteY0" fmla="*/ 445921 h 891841"/>
                  <a:gd name="connsiteX1" fmla="*/ 433745 w 867490"/>
                  <a:gd name="connsiteY1" fmla="*/ 0 h 891841"/>
                  <a:gd name="connsiteX2" fmla="*/ 1088171 w 867490"/>
                  <a:gd name="connsiteY2" fmla="*/ -226875 h 891841"/>
                  <a:gd name="connsiteX3" fmla="*/ 867490 w 867490"/>
                  <a:gd name="connsiteY3" fmla="*/ 445921 h 891841"/>
                  <a:gd name="connsiteX4" fmla="*/ 433745 w 867490"/>
                  <a:gd name="connsiteY4" fmla="*/ 891842 h 891841"/>
                  <a:gd name="connsiteX5" fmla="*/ 0 w 867490"/>
                  <a:gd name="connsiteY5" fmla="*/ 445921 h 891841"/>
                  <a:gd name="connsiteX0" fmla="*/ 0 w 1088171"/>
                  <a:gd name="connsiteY0" fmla="*/ 672796 h 1118717"/>
                  <a:gd name="connsiteX1" fmla="*/ 433745 w 1088171"/>
                  <a:gd name="connsiteY1" fmla="*/ 226875 h 1118717"/>
                  <a:gd name="connsiteX2" fmla="*/ 1088171 w 1088171"/>
                  <a:gd name="connsiteY2" fmla="*/ 0 h 1118717"/>
                  <a:gd name="connsiteX3" fmla="*/ 867490 w 1088171"/>
                  <a:gd name="connsiteY3" fmla="*/ 672796 h 1118717"/>
                  <a:gd name="connsiteX4" fmla="*/ 433745 w 1088171"/>
                  <a:gd name="connsiteY4" fmla="*/ 1118717 h 1118717"/>
                  <a:gd name="connsiteX5" fmla="*/ 0 w 1088171"/>
                  <a:gd name="connsiteY5" fmla="*/ 672796 h 1118717"/>
                  <a:gd name="connsiteX0" fmla="*/ 0 w 1088171"/>
                  <a:gd name="connsiteY0" fmla="*/ 672796 h 1118717"/>
                  <a:gd name="connsiteX1" fmla="*/ 433745 w 1088171"/>
                  <a:gd name="connsiteY1" fmla="*/ 226875 h 1118717"/>
                  <a:gd name="connsiteX2" fmla="*/ 1088171 w 1088171"/>
                  <a:gd name="connsiteY2" fmla="*/ 0 h 1118717"/>
                  <a:gd name="connsiteX3" fmla="*/ 867490 w 1088171"/>
                  <a:gd name="connsiteY3" fmla="*/ 672796 h 1118717"/>
                  <a:gd name="connsiteX4" fmla="*/ 433745 w 1088171"/>
                  <a:gd name="connsiteY4" fmla="*/ 1118717 h 1118717"/>
                  <a:gd name="connsiteX5" fmla="*/ 0 w 1088171"/>
                  <a:gd name="connsiteY5" fmla="*/ 672796 h 1118717"/>
                  <a:gd name="connsiteX0" fmla="*/ 0 w 1088171"/>
                  <a:gd name="connsiteY0" fmla="*/ 672796 h 1118717"/>
                  <a:gd name="connsiteX1" fmla="*/ 433745 w 1088171"/>
                  <a:gd name="connsiteY1" fmla="*/ 226875 h 1118717"/>
                  <a:gd name="connsiteX2" fmla="*/ 1088171 w 1088171"/>
                  <a:gd name="connsiteY2" fmla="*/ 0 h 1118717"/>
                  <a:gd name="connsiteX3" fmla="*/ 867490 w 1088171"/>
                  <a:gd name="connsiteY3" fmla="*/ 672796 h 1118717"/>
                  <a:gd name="connsiteX4" fmla="*/ 433745 w 1088171"/>
                  <a:gd name="connsiteY4" fmla="*/ 1118717 h 1118717"/>
                  <a:gd name="connsiteX5" fmla="*/ 0 w 1088171"/>
                  <a:gd name="connsiteY5" fmla="*/ 672796 h 1118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88171" h="1118717">
                    <a:moveTo>
                      <a:pt x="0" y="672796"/>
                    </a:moveTo>
                    <a:cubicBezTo>
                      <a:pt x="0" y="426521"/>
                      <a:pt x="200193" y="280151"/>
                      <a:pt x="433745" y="226875"/>
                    </a:cubicBezTo>
                    <a:cubicBezTo>
                      <a:pt x="726490" y="160096"/>
                      <a:pt x="870029" y="151250"/>
                      <a:pt x="1088171" y="0"/>
                    </a:cubicBezTo>
                    <a:cubicBezTo>
                      <a:pt x="941050" y="224265"/>
                      <a:pt x="938752" y="378360"/>
                      <a:pt x="867490" y="672796"/>
                    </a:cubicBezTo>
                    <a:cubicBezTo>
                      <a:pt x="820345" y="918707"/>
                      <a:pt x="673296" y="1118717"/>
                      <a:pt x="433745" y="1118717"/>
                    </a:cubicBezTo>
                    <a:cubicBezTo>
                      <a:pt x="194194" y="1118717"/>
                      <a:pt x="0" y="919071"/>
                      <a:pt x="0" y="672796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  <a:alpha val="7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26" name="椭圆 25">
                <a:extLst>
                  <a:ext uri="{FF2B5EF4-FFF2-40B4-BE49-F238E27FC236}">
                    <a16:creationId xmlns:a16="http://schemas.microsoft.com/office/drawing/2014/main" id="{CBA6F3C8-8041-4F55-88D4-299DC0E4243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11719" y="2327880"/>
                <a:ext cx="397007" cy="39462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1D54382E-3299-400B-8272-569651F7751E}"/>
                </a:ext>
              </a:extLst>
            </p:cNvPr>
            <p:cNvSpPr txBox="1"/>
            <p:nvPr/>
          </p:nvSpPr>
          <p:spPr>
            <a:xfrm>
              <a:off x="1438669" y="2348566"/>
              <a:ext cx="543106" cy="3389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b="1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</a:rPr>
                <a:t>45%</a:t>
              </a:r>
              <a:endParaRPr lang="zh-CN" altLang="en-US" sz="1600" b="1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E861C9A4-DC58-4D47-AE1A-ACE509587097}"/>
              </a:ext>
            </a:extLst>
          </p:cNvPr>
          <p:cNvGrpSpPr>
            <a:grpSpLocks/>
          </p:cNvGrpSpPr>
          <p:nvPr/>
        </p:nvGrpSpPr>
        <p:grpSpPr bwMode="auto">
          <a:xfrm>
            <a:off x="4376738" y="2589213"/>
            <a:ext cx="596900" cy="581025"/>
            <a:chOff x="1413261" y="2324698"/>
            <a:chExt cx="597099" cy="580795"/>
          </a:xfrm>
        </p:grpSpPr>
        <p:grpSp>
          <p:nvGrpSpPr>
            <p:cNvPr id="16437" name="组合 27">
              <a:extLst>
                <a:ext uri="{FF2B5EF4-FFF2-40B4-BE49-F238E27FC236}">
                  <a16:creationId xmlns:a16="http://schemas.microsoft.com/office/drawing/2014/main" id="{53991D45-E3F7-4445-8C42-E7434848D2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13261" y="2324698"/>
              <a:ext cx="597099" cy="580795"/>
              <a:chOff x="1413261" y="2324698"/>
              <a:chExt cx="597099" cy="580795"/>
            </a:xfrm>
          </p:grpSpPr>
          <p:sp>
            <p:nvSpPr>
              <p:cNvPr id="30" name="泪滴形 10">
                <a:extLst>
                  <a:ext uri="{FF2B5EF4-FFF2-40B4-BE49-F238E27FC236}">
                    <a16:creationId xmlns:a16="http://schemas.microsoft.com/office/drawing/2014/main" id="{6A6685F4-E34D-43E3-BE43-DEEDD700FAD2}"/>
                  </a:ext>
                </a:extLst>
              </p:cNvPr>
              <p:cNvSpPr/>
              <p:nvPr/>
            </p:nvSpPr>
            <p:spPr>
              <a:xfrm rot="8073499">
                <a:off x="1421412" y="2316546"/>
                <a:ext cx="580795" cy="597099"/>
              </a:xfrm>
              <a:custGeom>
                <a:avLst/>
                <a:gdLst>
                  <a:gd name="connsiteX0" fmla="*/ 0 w 867490"/>
                  <a:gd name="connsiteY0" fmla="*/ 445921 h 891841"/>
                  <a:gd name="connsiteX1" fmla="*/ 433745 w 867490"/>
                  <a:gd name="connsiteY1" fmla="*/ 0 h 891841"/>
                  <a:gd name="connsiteX2" fmla="*/ 1088171 w 867490"/>
                  <a:gd name="connsiteY2" fmla="*/ -226875 h 891841"/>
                  <a:gd name="connsiteX3" fmla="*/ 867490 w 867490"/>
                  <a:gd name="connsiteY3" fmla="*/ 445921 h 891841"/>
                  <a:gd name="connsiteX4" fmla="*/ 433745 w 867490"/>
                  <a:gd name="connsiteY4" fmla="*/ 891842 h 891841"/>
                  <a:gd name="connsiteX5" fmla="*/ 0 w 867490"/>
                  <a:gd name="connsiteY5" fmla="*/ 445921 h 891841"/>
                  <a:gd name="connsiteX0" fmla="*/ 0 w 1088171"/>
                  <a:gd name="connsiteY0" fmla="*/ 672796 h 1118717"/>
                  <a:gd name="connsiteX1" fmla="*/ 433745 w 1088171"/>
                  <a:gd name="connsiteY1" fmla="*/ 226875 h 1118717"/>
                  <a:gd name="connsiteX2" fmla="*/ 1088171 w 1088171"/>
                  <a:gd name="connsiteY2" fmla="*/ 0 h 1118717"/>
                  <a:gd name="connsiteX3" fmla="*/ 867490 w 1088171"/>
                  <a:gd name="connsiteY3" fmla="*/ 672796 h 1118717"/>
                  <a:gd name="connsiteX4" fmla="*/ 433745 w 1088171"/>
                  <a:gd name="connsiteY4" fmla="*/ 1118717 h 1118717"/>
                  <a:gd name="connsiteX5" fmla="*/ 0 w 1088171"/>
                  <a:gd name="connsiteY5" fmla="*/ 672796 h 1118717"/>
                  <a:gd name="connsiteX0" fmla="*/ 0 w 1088171"/>
                  <a:gd name="connsiteY0" fmla="*/ 672796 h 1118717"/>
                  <a:gd name="connsiteX1" fmla="*/ 433745 w 1088171"/>
                  <a:gd name="connsiteY1" fmla="*/ 226875 h 1118717"/>
                  <a:gd name="connsiteX2" fmla="*/ 1088171 w 1088171"/>
                  <a:gd name="connsiteY2" fmla="*/ 0 h 1118717"/>
                  <a:gd name="connsiteX3" fmla="*/ 867490 w 1088171"/>
                  <a:gd name="connsiteY3" fmla="*/ 672796 h 1118717"/>
                  <a:gd name="connsiteX4" fmla="*/ 433745 w 1088171"/>
                  <a:gd name="connsiteY4" fmla="*/ 1118717 h 1118717"/>
                  <a:gd name="connsiteX5" fmla="*/ 0 w 1088171"/>
                  <a:gd name="connsiteY5" fmla="*/ 672796 h 1118717"/>
                  <a:gd name="connsiteX0" fmla="*/ 0 w 1088171"/>
                  <a:gd name="connsiteY0" fmla="*/ 672796 h 1118717"/>
                  <a:gd name="connsiteX1" fmla="*/ 433745 w 1088171"/>
                  <a:gd name="connsiteY1" fmla="*/ 226875 h 1118717"/>
                  <a:gd name="connsiteX2" fmla="*/ 1088171 w 1088171"/>
                  <a:gd name="connsiteY2" fmla="*/ 0 h 1118717"/>
                  <a:gd name="connsiteX3" fmla="*/ 867490 w 1088171"/>
                  <a:gd name="connsiteY3" fmla="*/ 672796 h 1118717"/>
                  <a:gd name="connsiteX4" fmla="*/ 433745 w 1088171"/>
                  <a:gd name="connsiteY4" fmla="*/ 1118717 h 1118717"/>
                  <a:gd name="connsiteX5" fmla="*/ 0 w 1088171"/>
                  <a:gd name="connsiteY5" fmla="*/ 672796 h 1118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88171" h="1118717">
                    <a:moveTo>
                      <a:pt x="0" y="672796"/>
                    </a:moveTo>
                    <a:cubicBezTo>
                      <a:pt x="0" y="426521"/>
                      <a:pt x="200193" y="280151"/>
                      <a:pt x="433745" y="226875"/>
                    </a:cubicBezTo>
                    <a:cubicBezTo>
                      <a:pt x="726490" y="160096"/>
                      <a:pt x="870029" y="151250"/>
                      <a:pt x="1088171" y="0"/>
                    </a:cubicBezTo>
                    <a:cubicBezTo>
                      <a:pt x="941050" y="224265"/>
                      <a:pt x="938752" y="378360"/>
                      <a:pt x="867490" y="672796"/>
                    </a:cubicBezTo>
                    <a:cubicBezTo>
                      <a:pt x="820345" y="918707"/>
                      <a:pt x="673296" y="1118717"/>
                      <a:pt x="433745" y="1118717"/>
                    </a:cubicBezTo>
                    <a:cubicBezTo>
                      <a:pt x="194194" y="1118717"/>
                      <a:pt x="0" y="919071"/>
                      <a:pt x="0" y="672796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  <a:alpha val="5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31" name="椭圆 30">
                <a:extLst>
                  <a:ext uri="{FF2B5EF4-FFF2-40B4-BE49-F238E27FC236}">
                    <a16:creationId xmlns:a16="http://schemas.microsoft.com/office/drawing/2014/main" id="{D3A9DC19-F11D-41CC-BF54-4CCC41BD268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11719" y="2327872"/>
                <a:ext cx="397007" cy="39513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966929B0-4AA5-4919-A4F6-D655E7263021}"/>
                </a:ext>
              </a:extLst>
            </p:cNvPr>
            <p:cNvSpPr txBox="1"/>
            <p:nvPr/>
          </p:nvSpPr>
          <p:spPr>
            <a:xfrm>
              <a:off x="1438669" y="2348501"/>
              <a:ext cx="543106" cy="33800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b="1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</a:rPr>
                <a:t>29%</a:t>
              </a:r>
              <a:endParaRPr lang="zh-CN" altLang="en-US" sz="1600" b="1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033FDE9A-FB92-42D5-B56B-F0EAAA0B8E62}"/>
              </a:ext>
            </a:extLst>
          </p:cNvPr>
          <p:cNvGrpSpPr>
            <a:grpSpLocks/>
          </p:cNvGrpSpPr>
          <p:nvPr/>
        </p:nvGrpSpPr>
        <p:grpSpPr bwMode="auto">
          <a:xfrm>
            <a:off x="1077913" y="4340225"/>
            <a:ext cx="800100" cy="800100"/>
            <a:chOff x="8943975" y="2348198"/>
            <a:chExt cx="800100" cy="800100"/>
          </a:xfrm>
        </p:grpSpPr>
        <p:sp>
          <p:nvSpPr>
            <p:cNvPr id="33" name="椭圆 32">
              <a:extLst>
                <a:ext uri="{FF2B5EF4-FFF2-40B4-BE49-F238E27FC236}">
                  <a16:creationId xmlns:a16="http://schemas.microsoft.com/office/drawing/2014/main" id="{BA77469E-73B6-4523-A64B-0E5D753A166E}"/>
                </a:ext>
              </a:extLst>
            </p:cNvPr>
            <p:cNvSpPr/>
            <p:nvPr/>
          </p:nvSpPr>
          <p:spPr>
            <a:xfrm>
              <a:off x="8943975" y="2348198"/>
              <a:ext cx="800100" cy="800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6436" name="Freeform 14">
              <a:extLst>
                <a:ext uri="{FF2B5EF4-FFF2-40B4-BE49-F238E27FC236}">
                  <a16:creationId xmlns:a16="http://schemas.microsoft.com/office/drawing/2014/main" id="{9974EFC9-9041-4738-ABE1-297E291EE5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10901" y="2483612"/>
              <a:ext cx="466248" cy="566002"/>
            </a:xfrm>
            <a:custGeom>
              <a:avLst/>
              <a:gdLst>
                <a:gd name="T0" fmla="*/ 714620701 w 78"/>
                <a:gd name="T1" fmla="*/ 289580773 h 88"/>
                <a:gd name="T2" fmla="*/ 714620701 w 78"/>
                <a:gd name="T3" fmla="*/ 455052744 h 88"/>
                <a:gd name="T4" fmla="*/ 178656670 w 78"/>
                <a:gd name="T5" fmla="*/ 248211173 h 88"/>
                <a:gd name="T6" fmla="*/ 35733725 w 78"/>
                <a:gd name="T7" fmla="*/ 330950374 h 88"/>
                <a:gd name="T8" fmla="*/ 0 w 78"/>
                <a:gd name="T9" fmla="*/ 827372719 h 88"/>
                <a:gd name="T10" fmla="*/ 107195197 w 78"/>
                <a:gd name="T11" fmla="*/ 1572006237 h 88"/>
                <a:gd name="T12" fmla="*/ 607425503 w 78"/>
                <a:gd name="T13" fmla="*/ 2027058981 h 88"/>
                <a:gd name="T14" fmla="*/ 714620701 w 78"/>
                <a:gd name="T15" fmla="*/ 2068428582 h 88"/>
                <a:gd name="T16" fmla="*/ 714620701 w 78"/>
                <a:gd name="T17" fmla="*/ 2027058981 h 88"/>
                <a:gd name="T18" fmla="*/ 1107661787 w 78"/>
                <a:gd name="T19" fmla="*/ 2147483646 h 88"/>
                <a:gd name="T20" fmla="*/ 1107661787 w 78"/>
                <a:gd name="T21" fmla="*/ 2147483646 h 88"/>
                <a:gd name="T22" fmla="*/ 964738842 w 78"/>
                <a:gd name="T23" fmla="*/ 2147483646 h 88"/>
                <a:gd name="T24" fmla="*/ 964738842 w 78"/>
                <a:gd name="T25" fmla="*/ 2147483646 h 88"/>
                <a:gd name="T26" fmla="*/ 535964031 w 78"/>
                <a:gd name="T27" fmla="*/ 2147483646 h 88"/>
                <a:gd name="T28" fmla="*/ 535964031 w 78"/>
                <a:gd name="T29" fmla="*/ 2147483646 h 88"/>
                <a:gd name="T30" fmla="*/ 2147483646 w 78"/>
                <a:gd name="T31" fmla="*/ 2147483646 h 88"/>
                <a:gd name="T32" fmla="*/ 2147483646 w 78"/>
                <a:gd name="T33" fmla="*/ 2147483646 h 88"/>
                <a:gd name="T34" fmla="*/ 1858010235 w 78"/>
                <a:gd name="T35" fmla="*/ 2147483646 h 88"/>
                <a:gd name="T36" fmla="*/ 1858010235 w 78"/>
                <a:gd name="T37" fmla="*/ 2147483646 h 88"/>
                <a:gd name="T38" fmla="*/ 1679353566 w 78"/>
                <a:gd name="T39" fmla="*/ 2147483646 h 88"/>
                <a:gd name="T40" fmla="*/ 1679353566 w 78"/>
                <a:gd name="T41" fmla="*/ 2147483646 h 88"/>
                <a:gd name="T42" fmla="*/ 2072394652 w 78"/>
                <a:gd name="T43" fmla="*/ 2027058981 h 88"/>
                <a:gd name="T44" fmla="*/ 2072394652 w 78"/>
                <a:gd name="T45" fmla="*/ 2068428582 h 88"/>
                <a:gd name="T46" fmla="*/ 2147483646 w 78"/>
                <a:gd name="T47" fmla="*/ 2027058981 h 88"/>
                <a:gd name="T48" fmla="*/ 2147483646 w 78"/>
                <a:gd name="T49" fmla="*/ 1572006237 h 88"/>
                <a:gd name="T50" fmla="*/ 2147483646 w 78"/>
                <a:gd name="T51" fmla="*/ 827372719 h 88"/>
                <a:gd name="T52" fmla="*/ 2147483646 w 78"/>
                <a:gd name="T53" fmla="*/ 330950374 h 88"/>
                <a:gd name="T54" fmla="*/ 2147483646 w 78"/>
                <a:gd name="T55" fmla="*/ 248211173 h 88"/>
                <a:gd name="T56" fmla="*/ 2072394652 w 78"/>
                <a:gd name="T57" fmla="*/ 455052744 h 88"/>
                <a:gd name="T58" fmla="*/ 2072394652 w 78"/>
                <a:gd name="T59" fmla="*/ 289580773 h 88"/>
                <a:gd name="T60" fmla="*/ 2143856124 w 78"/>
                <a:gd name="T61" fmla="*/ 289580773 h 88"/>
                <a:gd name="T62" fmla="*/ 2143856124 w 78"/>
                <a:gd name="T63" fmla="*/ 0 h 88"/>
                <a:gd name="T64" fmla="*/ 607425503 w 78"/>
                <a:gd name="T65" fmla="*/ 0 h 88"/>
                <a:gd name="T66" fmla="*/ 607425503 w 78"/>
                <a:gd name="T67" fmla="*/ 289580773 h 88"/>
                <a:gd name="T68" fmla="*/ 714620701 w 78"/>
                <a:gd name="T69" fmla="*/ 289580773 h 88"/>
                <a:gd name="T70" fmla="*/ 2147483646 w 78"/>
                <a:gd name="T71" fmla="*/ 1737478208 h 88"/>
                <a:gd name="T72" fmla="*/ 2108128377 w 78"/>
                <a:gd name="T73" fmla="*/ 827372719 h 88"/>
                <a:gd name="T74" fmla="*/ 2147483646 w 78"/>
                <a:gd name="T75" fmla="*/ 910111920 h 88"/>
                <a:gd name="T76" fmla="*/ 2147483646 w 78"/>
                <a:gd name="T77" fmla="*/ 744633518 h 88"/>
                <a:gd name="T78" fmla="*/ 2147483646 w 78"/>
                <a:gd name="T79" fmla="*/ 661894316 h 88"/>
                <a:gd name="T80" fmla="*/ 2147483646 w 78"/>
                <a:gd name="T81" fmla="*/ 537791946 h 88"/>
                <a:gd name="T82" fmla="*/ 2147483646 w 78"/>
                <a:gd name="T83" fmla="*/ 827372719 h 88"/>
                <a:gd name="T84" fmla="*/ 2147483646 w 78"/>
                <a:gd name="T85" fmla="*/ 1489267035 h 88"/>
                <a:gd name="T86" fmla="*/ 2147483646 w 78"/>
                <a:gd name="T87" fmla="*/ 1737478208 h 88"/>
                <a:gd name="T88" fmla="*/ 678886976 w 78"/>
                <a:gd name="T89" fmla="*/ 827372719 h 88"/>
                <a:gd name="T90" fmla="*/ 535964031 w 78"/>
                <a:gd name="T91" fmla="*/ 1737478208 h 88"/>
                <a:gd name="T92" fmla="*/ 321579614 w 78"/>
                <a:gd name="T93" fmla="*/ 1489267035 h 88"/>
                <a:gd name="T94" fmla="*/ 214384417 w 78"/>
                <a:gd name="T95" fmla="*/ 827372719 h 88"/>
                <a:gd name="T96" fmla="*/ 250118142 w 78"/>
                <a:gd name="T97" fmla="*/ 537791946 h 88"/>
                <a:gd name="T98" fmla="*/ 500236284 w 78"/>
                <a:gd name="T99" fmla="*/ 661894316 h 88"/>
                <a:gd name="T100" fmla="*/ 428768834 w 78"/>
                <a:gd name="T101" fmla="*/ 744633518 h 88"/>
                <a:gd name="T102" fmla="*/ 607425503 w 78"/>
                <a:gd name="T103" fmla="*/ 910111920 h 88"/>
                <a:gd name="T104" fmla="*/ 678886976 w 78"/>
                <a:gd name="T105" fmla="*/ 827372719 h 88"/>
                <a:gd name="T106" fmla="*/ 1143389534 w 78"/>
                <a:gd name="T107" fmla="*/ 413683144 h 88"/>
                <a:gd name="T108" fmla="*/ 1143389534 w 78"/>
                <a:gd name="T109" fmla="*/ 1861587010 h 88"/>
                <a:gd name="T110" fmla="*/ 893271393 w 78"/>
                <a:gd name="T111" fmla="*/ 1696108607 h 88"/>
                <a:gd name="T112" fmla="*/ 1000466590 w 78"/>
                <a:gd name="T113" fmla="*/ 579161547 h 88"/>
                <a:gd name="T114" fmla="*/ 1000466590 w 78"/>
                <a:gd name="T115" fmla="*/ 413683144 h 88"/>
                <a:gd name="T116" fmla="*/ 1143389534 w 78"/>
                <a:gd name="T117" fmla="*/ 413683144 h 8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78" h="88">
                  <a:moveTo>
                    <a:pt x="20" y="7"/>
                  </a:moveTo>
                  <a:cubicBezTo>
                    <a:pt x="20" y="8"/>
                    <a:pt x="21" y="10"/>
                    <a:pt x="20" y="11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11"/>
                    <a:pt x="0" y="16"/>
                    <a:pt x="0" y="20"/>
                  </a:cubicBezTo>
                  <a:cubicBezTo>
                    <a:pt x="0" y="26"/>
                    <a:pt x="1" y="33"/>
                    <a:pt x="3" y="38"/>
                  </a:cubicBezTo>
                  <a:cubicBezTo>
                    <a:pt x="6" y="44"/>
                    <a:pt x="10" y="48"/>
                    <a:pt x="17" y="49"/>
                  </a:cubicBezTo>
                  <a:cubicBezTo>
                    <a:pt x="18" y="50"/>
                    <a:pt x="19" y="50"/>
                    <a:pt x="20" y="50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2" y="51"/>
                    <a:pt x="26" y="52"/>
                    <a:pt x="31" y="52"/>
                  </a:cubicBezTo>
                  <a:cubicBezTo>
                    <a:pt x="31" y="64"/>
                    <a:pt x="31" y="64"/>
                    <a:pt x="31" y="64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88"/>
                    <a:pt x="15" y="88"/>
                    <a:pt x="1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4" y="68"/>
                    <a:pt x="64" y="68"/>
                    <a:pt x="64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4"/>
                    <a:pt x="52" y="64"/>
                    <a:pt x="52" y="64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47" y="52"/>
                    <a:pt x="47" y="52"/>
                    <a:pt x="47" y="52"/>
                  </a:cubicBezTo>
                  <a:cubicBezTo>
                    <a:pt x="52" y="52"/>
                    <a:pt x="56" y="51"/>
                    <a:pt x="58" y="49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59" y="50"/>
                    <a:pt x="60" y="50"/>
                    <a:pt x="61" y="49"/>
                  </a:cubicBezTo>
                  <a:cubicBezTo>
                    <a:pt x="68" y="48"/>
                    <a:pt x="72" y="44"/>
                    <a:pt x="75" y="38"/>
                  </a:cubicBezTo>
                  <a:cubicBezTo>
                    <a:pt x="77" y="33"/>
                    <a:pt x="78" y="26"/>
                    <a:pt x="78" y="20"/>
                  </a:cubicBezTo>
                  <a:cubicBezTo>
                    <a:pt x="78" y="16"/>
                    <a:pt x="78" y="11"/>
                    <a:pt x="77" y="8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7" y="10"/>
                    <a:pt x="58" y="8"/>
                    <a:pt x="58" y="7"/>
                  </a:cubicBezTo>
                  <a:cubicBezTo>
                    <a:pt x="60" y="7"/>
                    <a:pt x="60" y="7"/>
                    <a:pt x="60" y="7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20" y="7"/>
                    <a:pt x="20" y="7"/>
                    <a:pt x="20" y="7"/>
                  </a:cubicBezTo>
                  <a:close/>
                  <a:moveTo>
                    <a:pt x="63" y="42"/>
                  </a:moveTo>
                  <a:cubicBezTo>
                    <a:pt x="64" y="36"/>
                    <a:pt x="60" y="28"/>
                    <a:pt x="59" y="20"/>
                  </a:cubicBezTo>
                  <a:cubicBezTo>
                    <a:pt x="61" y="22"/>
                    <a:pt x="61" y="22"/>
                    <a:pt x="61" y="22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2" y="15"/>
                    <a:pt x="72" y="18"/>
                    <a:pt x="72" y="20"/>
                  </a:cubicBezTo>
                  <a:cubicBezTo>
                    <a:pt x="71" y="26"/>
                    <a:pt x="71" y="31"/>
                    <a:pt x="69" y="36"/>
                  </a:cubicBezTo>
                  <a:cubicBezTo>
                    <a:pt x="67" y="39"/>
                    <a:pt x="65" y="41"/>
                    <a:pt x="63" y="42"/>
                  </a:cubicBezTo>
                  <a:close/>
                  <a:moveTo>
                    <a:pt x="19" y="20"/>
                  </a:moveTo>
                  <a:cubicBezTo>
                    <a:pt x="17" y="28"/>
                    <a:pt x="14" y="36"/>
                    <a:pt x="15" y="42"/>
                  </a:cubicBezTo>
                  <a:cubicBezTo>
                    <a:pt x="13" y="41"/>
                    <a:pt x="11" y="39"/>
                    <a:pt x="9" y="36"/>
                  </a:cubicBezTo>
                  <a:cubicBezTo>
                    <a:pt x="7" y="31"/>
                    <a:pt x="6" y="26"/>
                    <a:pt x="6" y="20"/>
                  </a:cubicBezTo>
                  <a:cubicBezTo>
                    <a:pt x="6" y="18"/>
                    <a:pt x="6" y="15"/>
                    <a:pt x="7" y="13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9" y="20"/>
                    <a:pt x="19" y="20"/>
                    <a:pt x="19" y="20"/>
                  </a:cubicBezTo>
                  <a:close/>
                  <a:moveTo>
                    <a:pt x="32" y="10"/>
                  </a:moveTo>
                  <a:cubicBezTo>
                    <a:pt x="32" y="45"/>
                    <a:pt x="32" y="45"/>
                    <a:pt x="32" y="45"/>
                  </a:cubicBezTo>
                  <a:cubicBezTo>
                    <a:pt x="32" y="45"/>
                    <a:pt x="27" y="45"/>
                    <a:pt x="25" y="41"/>
                  </a:cubicBezTo>
                  <a:cubicBezTo>
                    <a:pt x="24" y="37"/>
                    <a:pt x="28" y="16"/>
                    <a:pt x="28" y="14"/>
                  </a:cubicBezTo>
                  <a:cubicBezTo>
                    <a:pt x="28" y="13"/>
                    <a:pt x="28" y="10"/>
                    <a:pt x="28" y="10"/>
                  </a:cubicBezTo>
                  <a:lnTo>
                    <a:pt x="32" y="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8623894B-5CD6-4443-8262-D034766C5077}"/>
              </a:ext>
            </a:extLst>
          </p:cNvPr>
          <p:cNvGrpSpPr>
            <a:grpSpLocks/>
          </p:cNvGrpSpPr>
          <p:nvPr/>
        </p:nvGrpSpPr>
        <p:grpSpPr bwMode="auto">
          <a:xfrm>
            <a:off x="1878013" y="4330700"/>
            <a:ext cx="1654175" cy="757238"/>
            <a:chOff x="1877783" y="4330700"/>
            <a:chExt cx="1653714" cy="757268"/>
          </a:xfrm>
        </p:grpSpPr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DE1BFF24-9422-4FD0-8E42-8ED3068DFC21}"/>
                </a:ext>
              </a:extLst>
            </p:cNvPr>
            <p:cNvSpPr txBox="1"/>
            <p:nvPr/>
          </p:nvSpPr>
          <p:spPr>
            <a:xfrm>
              <a:off x="1877783" y="4330700"/>
              <a:ext cx="1017943" cy="58479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200" b="1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</a:rPr>
                <a:t>2019</a:t>
              </a:r>
              <a:endParaRPr lang="zh-CN" altLang="en-US" sz="3200" b="1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CF8FC116-9E93-487C-ACB4-E7637B2D4041}"/>
                </a:ext>
              </a:extLst>
            </p:cNvPr>
            <p:cNvSpPr txBox="1"/>
            <p:nvPr/>
          </p:nvSpPr>
          <p:spPr>
            <a:xfrm>
              <a:off x="1901588" y="4687902"/>
              <a:ext cx="1629909" cy="40006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</a:rPr>
                <a:t>Sales by years</a:t>
              </a:r>
              <a:endParaRPr lang="zh-CN" altLang="en-US" sz="20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endParaRPr>
            </a:p>
          </p:txBody>
        </p:sp>
      </p:grpSp>
      <p:sp>
        <p:nvSpPr>
          <p:cNvPr id="38" name="矩形 37">
            <a:extLst>
              <a:ext uri="{FF2B5EF4-FFF2-40B4-BE49-F238E27FC236}">
                <a16:creationId xmlns:a16="http://schemas.microsoft.com/office/drawing/2014/main" id="{A80F0BC1-B9CE-4847-A5FA-A89FF4CB7C81}"/>
              </a:ext>
            </a:extLst>
          </p:cNvPr>
          <p:cNvSpPr/>
          <p:nvPr/>
        </p:nvSpPr>
        <p:spPr>
          <a:xfrm>
            <a:off x="1927225" y="5041900"/>
            <a:ext cx="3863975" cy="92233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Faith is a dynamic power that breaks the chain of routine and gives a new, fine turn to old commonplaces.</a:t>
            </a:r>
            <a:endParaRPr lang="zh-CN" altLang="en-US" dirty="0">
              <a:latin typeface="+mn-lt"/>
              <a:ea typeface="+mn-ea"/>
            </a:endParaRPr>
          </a:p>
        </p:txBody>
      </p:sp>
      <p:sp>
        <p:nvSpPr>
          <p:cNvPr id="39" name="流程图: 延期 5">
            <a:extLst>
              <a:ext uri="{FF2B5EF4-FFF2-40B4-BE49-F238E27FC236}">
                <a16:creationId xmlns:a16="http://schemas.microsoft.com/office/drawing/2014/main" id="{E4F50E4D-E734-4285-978D-0A2EC4FBC047}"/>
              </a:ext>
            </a:extLst>
          </p:cNvPr>
          <p:cNvSpPr/>
          <p:nvPr/>
        </p:nvSpPr>
        <p:spPr>
          <a:xfrm rot="16200000">
            <a:off x="6753225" y="2662238"/>
            <a:ext cx="1549400" cy="1409700"/>
          </a:xfrm>
          <a:custGeom>
            <a:avLst/>
            <a:gdLst>
              <a:gd name="connsiteX0" fmla="*/ 0 w 1271587"/>
              <a:gd name="connsiteY0" fmla="*/ 0 h 974725"/>
              <a:gd name="connsiteX1" fmla="*/ 635794 w 1271587"/>
              <a:gd name="connsiteY1" fmla="*/ 0 h 974725"/>
              <a:gd name="connsiteX2" fmla="*/ 1271588 w 1271587"/>
              <a:gd name="connsiteY2" fmla="*/ 487363 h 974725"/>
              <a:gd name="connsiteX3" fmla="*/ 635794 w 1271587"/>
              <a:gd name="connsiteY3" fmla="*/ 974726 h 974725"/>
              <a:gd name="connsiteX4" fmla="*/ 0 w 1271587"/>
              <a:gd name="connsiteY4" fmla="*/ 974725 h 974725"/>
              <a:gd name="connsiteX5" fmla="*/ 0 w 1271587"/>
              <a:gd name="connsiteY5" fmla="*/ 0 h 974725"/>
              <a:gd name="connsiteX0" fmla="*/ 6350 w 1277938"/>
              <a:gd name="connsiteY0" fmla="*/ 0 h 1184275"/>
              <a:gd name="connsiteX1" fmla="*/ 642144 w 1277938"/>
              <a:gd name="connsiteY1" fmla="*/ 0 h 1184275"/>
              <a:gd name="connsiteX2" fmla="*/ 1277938 w 1277938"/>
              <a:gd name="connsiteY2" fmla="*/ 487363 h 1184275"/>
              <a:gd name="connsiteX3" fmla="*/ 642144 w 1277938"/>
              <a:gd name="connsiteY3" fmla="*/ 974726 h 1184275"/>
              <a:gd name="connsiteX4" fmla="*/ 0 w 1277938"/>
              <a:gd name="connsiteY4" fmla="*/ 1184275 h 1184275"/>
              <a:gd name="connsiteX5" fmla="*/ 6350 w 1277938"/>
              <a:gd name="connsiteY5" fmla="*/ 0 h 1184275"/>
              <a:gd name="connsiteX0" fmla="*/ 611 w 1278550"/>
              <a:gd name="connsiteY0" fmla="*/ 0 h 1330323"/>
              <a:gd name="connsiteX1" fmla="*/ 642756 w 1278550"/>
              <a:gd name="connsiteY1" fmla="*/ 146048 h 1330323"/>
              <a:gd name="connsiteX2" fmla="*/ 1278550 w 1278550"/>
              <a:gd name="connsiteY2" fmla="*/ 633411 h 1330323"/>
              <a:gd name="connsiteX3" fmla="*/ 642756 w 1278550"/>
              <a:gd name="connsiteY3" fmla="*/ 1120774 h 1330323"/>
              <a:gd name="connsiteX4" fmla="*/ 612 w 1278550"/>
              <a:gd name="connsiteY4" fmla="*/ 1330323 h 1330323"/>
              <a:gd name="connsiteX5" fmla="*/ 611 w 1278550"/>
              <a:gd name="connsiteY5" fmla="*/ 0 h 1330323"/>
              <a:gd name="connsiteX0" fmla="*/ 611 w 1278550"/>
              <a:gd name="connsiteY0" fmla="*/ 0 h 1330323"/>
              <a:gd name="connsiteX1" fmla="*/ 642756 w 1278550"/>
              <a:gd name="connsiteY1" fmla="*/ 146048 h 1330323"/>
              <a:gd name="connsiteX2" fmla="*/ 1278550 w 1278550"/>
              <a:gd name="connsiteY2" fmla="*/ 633411 h 1330323"/>
              <a:gd name="connsiteX3" fmla="*/ 642756 w 1278550"/>
              <a:gd name="connsiteY3" fmla="*/ 1120774 h 1330323"/>
              <a:gd name="connsiteX4" fmla="*/ 612 w 1278550"/>
              <a:gd name="connsiteY4" fmla="*/ 1330323 h 1330323"/>
              <a:gd name="connsiteX5" fmla="*/ 611 w 1278550"/>
              <a:gd name="connsiteY5" fmla="*/ 0 h 1330323"/>
              <a:gd name="connsiteX0" fmla="*/ 611 w 1278550"/>
              <a:gd name="connsiteY0" fmla="*/ 0 h 1330323"/>
              <a:gd name="connsiteX1" fmla="*/ 642756 w 1278550"/>
              <a:gd name="connsiteY1" fmla="*/ 146048 h 1330323"/>
              <a:gd name="connsiteX2" fmla="*/ 1278550 w 1278550"/>
              <a:gd name="connsiteY2" fmla="*/ 633411 h 1330323"/>
              <a:gd name="connsiteX3" fmla="*/ 642756 w 1278550"/>
              <a:gd name="connsiteY3" fmla="*/ 1120774 h 1330323"/>
              <a:gd name="connsiteX4" fmla="*/ 612 w 1278550"/>
              <a:gd name="connsiteY4" fmla="*/ 1330323 h 1330323"/>
              <a:gd name="connsiteX5" fmla="*/ 611 w 1278550"/>
              <a:gd name="connsiteY5" fmla="*/ 0 h 1330323"/>
              <a:gd name="connsiteX0" fmla="*/ 611 w 1278550"/>
              <a:gd name="connsiteY0" fmla="*/ 0 h 1304926"/>
              <a:gd name="connsiteX1" fmla="*/ 642756 w 1278550"/>
              <a:gd name="connsiteY1" fmla="*/ 146048 h 1304926"/>
              <a:gd name="connsiteX2" fmla="*/ 1278550 w 1278550"/>
              <a:gd name="connsiteY2" fmla="*/ 633411 h 1304926"/>
              <a:gd name="connsiteX3" fmla="*/ 642756 w 1278550"/>
              <a:gd name="connsiteY3" fmla="*/ 1120774 h 1304926"/>
              <a:gd name="connsiteX4" fmla="*/ 612 w 1278550"/>
              <a:gd name="connsiteY4" fmla="*/ 1304926 h 1304926"/>
              <a:gd name="connsiteX5" fmla="*/ 611 w 1278550"/>
              <a:gd name="connsiteY5" fmla="*/ 0 h 1304926"/>
              <a:gd name="connsiteX0" fmla="*/ 611 w 1278550"/>
              <a:gd name="connsiteY0" fmla="*/ 0 h 1304926"/>
              <a:gd name="connsiteX1" fmla="*/ 642756 w 1278550"/>
              <a:gd name="connsiteY1" fmla="*/ 146048 h 1304926"/>
              <a:gd name="connsiteX2" fmla="*/ 1278550 w 1278550"/>
              <a:gd name="connsiteY2" fmla="*/ 633411 h 1304926"/>
              <a:gd name="connsiteX3" fmla="*/ 642756 w 1278550"/>
              <a:gd name="connsiteY3" fmla="*/ 1120774 h 1304926"/>
              <a:gd name="connsiteX4" fmla="*/ 612 w 1278550"/>
              <a:gd name="connsiteY4" fmla="*/ 1304926 h 1304926"/>
              <a:gd name="connsiteX5" fmla="*/ 611 w 1278550"/>
              <a:gd name="connsiteY5" fmla="*/ 0 h 1304926"/>
              <a:gd name="connsiteX0" fmla="*/ 611 w 1278550"/>
              <a:gd name="connsiteY0" fmla="*/ 0 h 1304926"/>
              <a:gd name="connsiteX1" fmla="*/ 642756 w 1278550"/>
              <a:gd name="connsiteY1" fmla="*/ 146048 h 1304926"/>
              <a:gd name="connsiteX2" fmla="*/ 1278550 w 1278550"/>
              <a:gd name="connsiteY2" fmla="*/ 633411 h 1304926"/>
              <a:gd name="connsiteX3" fmla="*/ 642756 w 1278550"/>
              <a:gd name="connsiteY3" fmla="*/ 1120774 h 1304926"/>
              <a:gd name="connsiteX4" fmla="*/ 612 w 1278550"/>
              <a:gd name="connsiteY4" fmla="*/ 1304926 h 1304926"/>
              <a:gd name="connsiteX5" fmla="*/ 611 w 1278550"/>
              <a:gd name="connsiteY5" fmla="*/ 0 h 1304926"/>
              <a:gd name="connsiteX0" fmla="*/ 611 w 1278550"/>
              <a:gd name="connsiteY0" fmla="*/ 0 h 1304926"/>
              <a:gd name="connsiteX1" fmla="*/ 642756 w 1278550"/>
              <a:gd name="connsiteY1" fmla="*/ 146048 h 1304926"/>
              <a:gd name="connsiteX2" fmla="*/ 1278550 w 1278550"/>
              <a:gd name="connsiteY2" fmla="*/ 633411 h 1304926"/>
              <a:gd name="connsiteX3" fmla="*/ 642756 w 1278550"/>
              <a:gd name="connsiteY3" fmla="*/ 1120774 h 1304926"/>
              <a:gd name="connsiteX4" fmla="*/ 612 w 1278550"/>
              <a:gd name="connsiteY4" fmla="*/ 1304926 h 1304926"/>
              <a:gd name="connsiteX5" fmla="*/ 611 w 1278550"/>
              <a:gd name="connsiteY5" fmla="*/ 0 h 1304926"/>
              <a:gd name="connsiteX0" fmla="*/ 610 w 1278550"/>
              <a:gd name="connsiteY0" fmla="*/ 0 h 1318293"/>
              <a:gd name="connsiteX1" fmla="*/ 642756 w 1278550"/>
              <a:gd name="connsiteY1" fmla="*/ 159415 h 1318293"/>
              <a:gd name="connsiteX2" fmla="*/ 1278550 w 1278550"/>
              <a:gd name="connsiteY2" fmla="*/ 646778 h 1318293"/>
              <a:gd name="connsiteX3" fmla="*/ 642756 w 1278550"/>
              <a:gd name="connsiteY3" fmla="*/ 1134141 h 1318293"/>
              <a:gd name="connsiteX4" fmla="*/ 612 w 1278550"/>
              <a:gd name="connsiteY4" fmla="*/ 1318293 h 1318293"/>
              <a:gd name="connsiteX5" fmla="*/ 610 w 1278550"/>
              <a:gd name="connsiteY5" fmla="*/ 0 h 1318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78550" h="1318293">
                <a:moveTo>
                  <a:pt x="610" y="0"/>
                </a:moveTo>
                <a:cubicBezTo>
                  <a:pt x="259920" y="84342"/>
                  <a:pt x="428708" y="110732"/>
                  <a:pt x="642756" y="159415"/>
                </a:cubicBezTo>
                <a:cubicBezTo>
                  <a:pt x="1019295" y="248318"/>
                  <a:pt x="1278550" y="377615"/>
                  <a:pt x="1278550" y="646778"/>
                </a:cubicBezTo>
                <a:cubicBezTo>
                  <a:pt x="1278550" y="915941"/>
                  <a:pt x="924042" y="1051594"/>
                  <a:pt x="642756" y="1134141"/>
                </a:cubicBezTo>
                <a:cubicBezTo>
                  <a:pt x="428708" y="1195525"/>
                  <a:pt x="265581" y="1203431"/>
                  <a:pt x="612" y="1318293"/>
                </a:cubicBezTo>
                <a:cubicBezTo>
                  <a:pt x="2729" y="923535"/>
                  <a:pt x="-1507" y="394758"/>
                  <a:pt x="610" y="0"/>
                </a:cubicBezTo>
                <a:close/>
              </a:path>
            </a:pathLst>
          </a:custGeom>
          <a:solidFill>
            <a:srgbClr val="FF66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0" name="流程图: 延期 5">
            <a:extLst>
              <a:ext uri="{FF2B5EF4-FFF2-40B4-BE49-F238E27FC236}">
                <a16:creationId xmlns:a16="http://schemas.microsoft.com/office/drawing/2014/main" id="{931DAD2B-6CA2-4D71-8498-BEF37B4F82A3}"/>
              </a:ext>
            </a:extLst>
          </p:cNvPr>
          <p:cNvSpPr/>
          <p:nvPr/>
        </p:nvSpPr>
        <p:spPr>
          <a:xfrm rot="16200000">
            <a:off x="7496175" y="2444751"/>
            <a:ext cx="1984375" cy="1409700"/>
          </a:xfrm>
          <a:custGeom>
            <a:avLst/>
            <a:gdLst>
              <a:gd name="connsiteX0" fmla="*/ 0 w 1271587"/>
              <a:gd name="connsiteY0" fmla="*/ 0 h 974725"/>
              <a:gd name="connsiteX1" fmla="*/ 635794 w 1271587"/>
              <a:gd name="connsiteY1" fmla="*/ 0 h 974725"/>
              <a:gd name="connsiteX2" fmla="*/ 1271588 w 1271587"/>
              <a:gd name="connsiteY2" fmla="*/ 487363 h 974725"/>
              <a:gd name="connsiteX3" fmla="*/ 635794 w 1271587"/>
              <a:gd name="connsiteY3" fmla="*/ 974726 h 974725"/>
              <a:gd name="connsiteX4" fmla="*/ 0 w 1271587"/>
              <a:gd name="connsiteY4" fmla="*/ 974725 h 974725"/>
              <a:gd name="connsiteX5" fmla="*/ 0 w 1271587"/>
              <a:gd name="connsiteY5" fmla="*/ 0 h 974725"/>
              <a:gd name="connsiteX0" fmla="*/ 6350 w 1277938"/>
              <a:gd name="connsiteY0" fmla="*/ 0 h 1184275"/>
              <a:gd name="connsiteX1" fmla="*/ 642144 w 1277938"/>
              <a:gd name="connsiteY1" fmla="*/ 0 h 1184275"/>
              <a:gd name="connsiteX2" fmla="*/ 1277938 w 1277938"/>
              <a:gd name="connsiteY2" fmla="*/ 487363 h 1184275"/>
              <a:gd name="connsiteX3" fmla="*/ 642144 w 1277938"/>
              <a:gd name="connsiteY3" fmla="*/ 974726 h 1184275"/>
              <a:gd name="connsiteX4" fmla="*/ 0 w 1277938"/>
              <a:gd name="connsiteY4" fmla="*/ 1184275 h 1184275"/>
              <a:gd name="connsiteX5" fmla="*/ 6350 w 1277938"/>
              <a:gd name="connsiteY5" fmla="*/ 0 h 1184275"/>
              <a:gd name="connsiteX0" fmla="*/ 611 w 1278550"/>
              <a:gd name="connsiteY0" fmla="*/ 0 h 1330323"/>
              <a:gd name="connsiteX1" fmla="*/ 642756 w 1278550"/>
              <a:gd name="connsiteY1" fmla="*/ 146048 h 1330323"/>
              <a:gd name="connsiteX2" fmla="*/ 1278550 w 1278550"/>
              <a:gd name="connsiteY2" fmla="*/ 633411 h 1330323"/>
              <a:gd name="connsiteX3" fmla="*/ 642756 w 1278550"/>
              <a:gd name="connsiteY3" fmla="*/ 1120774 h 1330323"/>
              <a:gd name="connsiteX4" fmla="*/ 612 w 1278550"/>
              <a:gd name="connsiteY4" fmla="*/ 1330323 h 1330323"/>
              <a:gd name="connsiteX5" fmla="*/ 611 w 1278550"/>
              <a:gd name="connsiteY5" fmla="*/ 0 h 1330323"/>
              <a:gd name="connsiteX0" fmla="*/ 611 w 1278550"/>
              <a:gd name="connsiteY0" fmla="*/ 0 h 1330323"/>
              <a:gd name="connsiteX1" fmla="*/ 642756 w 1278550"/>
              <a:gd name="connsiteY1" fmla="*/ 146048 h 1330323"/>
              <a:gd name="connsiteX2" fmla="*/ 1278550 w 1278550"/>
              <a:gd name="connsiteY2" fmla="*/ 633411 h 1330323"/>
              <a:gd name="connsiteX3" fmla="*/ 642756 w 1278550"/>
              <a:gd name="connsiteY3" fmla="*/ 1120774 h 1330323"/>
              <a:gd name="connsiteX4" fmla="*/ 612 w 1278550"/>
              <a:gd name="connsiteY4" fmla="*/ 1330323 h 1330323"/>
              <a:gd name="connsiteX5" fmla="*/ 611 w 1278550"/>
              <a:gd name="connsiteY5" fmla="*/ 0 h 1330323"/>
              <a:gd name="connsiteX0" fmla="*/ 611 w 1278550"/>
              <a:gd name="connsiteY0" fmla="*/ 0 h 1330323"/>
              <a:gd name="connsiteX1" fmla="*/ 642756 w 1278550"/>
              <a:gd name="connsiteY1" fmla="*/ 146048 h 1330323"/>
              <a:gd name="connsiteX2" fmla="*/ 1278550 w 1278550"/>
              <a:gd name="connsiteY2" fmla="*/ 633411 h 1330323"/>
              <a:gd name="connsiteX3" fmla="*/ 642756 w 1278550"/>
              <a:gd name="connsiteY3" fmla="*/ 1120774 h 1330323"/>
              <a:gd name="connsiteX4" fmla="*/ 612 w 1278550"/>
              <a:gd name="connsiteY4" fmla="*/ 1330323 h 1330323"/>
              <a:gd name="connsiteX5" fmla="*/ 611 w 1278550"/>
              <a:gd name="connsiteY5" fmla="*/ 0 h 1330323"/>
              <a:gd name="connsiteX0" fmla="*/ 611 w 1278550"/>
              <a:gd name="connsiteY0" fmla="*/ 0 h 1304926"/>
              <a:gd name="connsiteX1" fmla="*/ 642756 w 1278550"/>
              <a:gd name="connsiteY1" fmla="*/ 146048 h 1304926"/>
              <a:gd name="connsiteX2" fmla="*/ 1278550 w 1278550"/>
              <a:gd name="connsiteY2" fmla="*/ 633411 h 1304926"/>
              <a:gd name="connsiteX3" fmla="*/ 642756 w 1278550"/>
              <a:gd name="connsiteY3" fmla="*/ 1120774 h 1304926"/>
              <a:gd name="connsiteX4" fmla="*/ 612 w 1278550"/>
              <a:gd name="connsiteY4" fmla="*/ 1304926 h 1304926"/>
              <a:gd name="connsiteX5" fmla="*/ 611 w 1278550"/>
              <a:gd name="connsiteY5" fmla="*/ 0 h 1304926"/>
              <a:gd name="connsiteX0" fmla="*/ 611 w 1278550"/>
              <a:gd name="connsiteY0" fmla="*/ 0 h 1304926"/>
              <a:gd name="connsiteX1" fmla="*/ 642756 w 1278550"/>
              <a:gd name="connsiteY1" fmla="*/ 146048 h 1304926"/>
              <a:gd name="connsiteX2" fmla="*/ 1278550 w 1278550"/>
              <a:gd name="connsiteY2" fmla="*/ 633411 h 1304926"/>
              <a:gd name="connsiteX3" fmla="*/ 642756 w 1278550"/>
              <a:gd name="connsiteY3" fmla="*/ 1120774 h 1304926"/>
              <a:gd name="connsiteX4" fmla="*/ 612 w 1278550"/>
              <a:gd name="connsiteY4" fmla="*/ 1304926 h 1304926"/>
              <a:gd name="connsiteX5" fmla="*/ 611 w 1278550"/>
              <a:gd name="connsiteY5" fmla="*/ 0 h 1304926"/>
              <a:gd name="connsiteX0" fmla="*/ 611 w 1278550"/>
              <a:gd name="connsiteY0" fmla="*/ 0 h 1304926"/>
              <a:gd name="connsiteX1" fmla="*/ 642756 w 1278550"/>
              <a:gd name="connsiteY1" fmla="*/ 146048 h 1304926"/>
              <a:gd name="connsiteX2" fmla="*/ 1278550 w 1278550"/>
              <a:gd name="connsiteY2" fmla="*/ 633411 h 1304926"/>
              <a:gd name="connsiteX3" fmla="*/ 642756 w 1278550"/>
              <a:gd name="connsiteY3" fmla="*/ 1120774 h 1304926"/>
              <a:gd name="connsiteX4" fmla="*/ 612 w 1278550"/>
              <a:gd name="connsiteY4" fmla="*/ 1304926 h 1304926"/>
              <a:gd name="connsiteX5" fmla="*/ 611 w 1278550"/>
              <a:gd name="connsiteY5" fmla="*/ 0 h 1304926"/>
              <a:gd name="connsiteX0" fmla="*/ 611 w 1278550"/>
              <a:gd name="connsiteY0" fmla="*/ 0 h 1304926"/>
              <a:gd name="connsiteX1" fmla="*/ 642756 w 1278550"/>
              <a:gd name="connsiteY1" fmla="*/ 146048 h 1304926"/>
              <a:gd name="connsiteX2" fmla="*/ 1278550 w 1278550"/>
              <a:gd name="connsiteY2" fmla="*/ 633411 h 1304926"/>
              <a:gd name="connsiteX3" fmla="*/ 642756 w 1278550"/>
              <a:gd name="connsiteY3" fmla="*/ 1120774 h 1304926"/>
              <a:gd name="connsiteX4" fmla="*/ 612 w 1278550"/>
              <a:gd name="connsiteY4" fmla="*/ 1304926 h 1304926"/>
              <a:gd name="connsiteX5" fmla="*/ 611 w 1278550"/>
              <a:gd name="connsiteY5" fmla="*/ 0 h 1304926"/>
              <a:gd name="connsiteX0" fmla="*/ 610 w 1278550"/>
              <a:gd name="connsiteY0" fmla="*/ 0 h 1318293"/>
              <a:gd name="connsiteX1" fmla="*/ 642756 w 1278550"/>
              <a:gd name="connsiteY1" fmla="*/ 159415 h 1318293"/>
              <a:gd name="connsiteX2" fmla="*/ 1278550 w 1278550"/>
              <a:gd name="connsiteY2" fmla="*/ 646778 h 1318293"/>
              <a:gd name="connsiteX3" fmla="*/ 642756 w 1278550"/>
              <a:gd name="connsiteY3" fmla="*/ 1134141 h 1318293"/>
              <a:gd name="connsiteX4" fmla="*/ 612 w 1278550"/>
              <a:gd name="connsiteY4" fmla="*/ 1318293 h 1318293"/>
              <a:gd name="connsiteX5" fmla="*/ 610 w 1278550"/>
              <a:gd name="connsiteY5" fmla="*/ 0 h 1318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78550" h="1318293">
                <a:moveTo>
                  <a:pt x="610" y="0"/>
                </a:moveTo>
                <a:cubicBezTo>
                  <a:pt x="259920" y="84342"/>
                  <a:pt x="428708" y="110732"/>
                  <a:pt x="642756" y="159415"/>
                </a:cubicBezTo>
                <a:cubicBezTo>
                  <a:pt x="1019295" y="248318"/>
                  <a:pt x="1278550" y="377615"/>
                  <a:pt x="1278550" y="646778"/>
                </a:cubicBezTo>
                <a:cubicBezTo>
                  <a:pt x="1278550" y="915941"/>
                  <a:pt x="924042" y="1051594"/>
                  <a:pt x="642756" y="1134141"/>
                </a:cubicBezTo>
                <a:cubicBezTo>
                  <a:pt x="428708" y="1195525"/>
                  <a:pt x="265581" y="1203431"/>
                  <a:pt x="612" y="1318293"/>
                </a:cubicBezTo>
                <a:cubicBezTo>
                  <a:pt x="2729" y="923535"/>
                  <a:pt x="-1507" y="394758"/>
                  <a:pt x="610" y="0"/>
                </a:cubicBezTo>
                <a:close/>
              </a:path>
            </a:pathLst>
          </a:custGeom>
          <a:solidFill>
            <a:srgbClr val="FF66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1" name="流程图: 延期 5">
            <a:extLst>
              <a:ext uri="{FF2B5EF4-FFF2-40B4-BE49-F238E27FC236}">
                <a16:creationId xmlns:a16="http://schemas.microsoft.com/office/drawing/2014/main" id="{B089EDAD-C589-4879-86F9-8A58425BC53E}"/>
              </a:ext>
            </a:extLst>
          </p:cNvPr>
          <p:cNvSpPr/>
          <p:nvPr/>
        </p:nvSpPr>
        <p:spPr>
          <a:xfrm rot="16200000">
            <a:off x="9074943" y="2932907"/>
            <a:ext cx="1008063" cy="1409700"/>
          </a:xfrm>
          <a:custGeom>
            <a:avLst/>
            <a:gdLst>
              <a:gd name="connsiteX0" fmla="*/ 0 w 1271587"/>
              <a:gd name="connsiteY0" fmla="*/ 0 h 974725"/>
              <a:gd name="connsiteX1" fmla="*/ 635794 w 1271587"/>
              <a:gd name="connsiteY1" fmla="*/ 0 h 974725"/>
              <a:gd name="connsiteX2" fmla="*/ 1271588 w 1271587"/>
              <a:gd name="connsiteY2" fmla="*/ 487363 h 974725"/>
              <a:gd name="connsiteX3" fmla="*/ 635794 w 1271587"/>
              <a:gd name="connsiteY3" fmla="*/ 974726 h 974725"/>
              <a:gd name="connsiteX4" fmla="*/ 0 w 1271587"/>
              <a:gd name="connsiteY4" fmla="*/ 974725 h 974725"/>
              <a:gd name="connsiteX5" fmla="*/ 0 w 1271587"/>
              <a:gd name="connsiteY5" fmla="*/ 0 h 974725"/>
              <a:gd name="connsiteX0" fmla="*/ 6350 w 1277938"/>
              <a:gd name="connsiteY0" fmla="*/ 0 h 1184275"/>
              <a:gd name="connsiteX1" fmla="*/ 642144 w 1277938"/>
              <a:gd name="connsiteY1" fmla="*/ 0 h 1184275"/>
              <a:gd name="connsiteX2" fmla="*/ 1277938 w 1277938"/>
              <a:gd name="connsiteY2" fmla="*/ 487363 h 1184275"/>
              <a:gd name="connsiteX3" fmla="*/ 642144 w 1277938"/>
              <a:gd name="connsiteY3" fmla="*/ 974726 h 1184275"/>
              <a:gd name="connsiteX4" fmla="*/ 0 w 1277938"/>
              <a:gd name="connsiteY4" fmla="*/ 1184275 h 1184275"/>
              <a:gd name="connsiteX5" fmla="*/ 6350 w 1277938"/>
              <a:gd name="connsiteY5" fmla="*/ 0 h 1184275"/>
              <a:gd name="connsiteX0" fmla="*/ 611 w 1278550"/>
              <a:gd name="connsiteY0" fmla="*/ 0 h 1330323"/>
              <a:gd name="connsiteX1" fmla="*/ 642756 w 1278550"/>
              <a:gd name="connsiteY1" fmla="*/ 146048 h 1330323"/>
              <a:gd name="connsiteX2" fmla="*/ 1278550 w 1278550"/>
              <a:gd name="connsiteY2" fmla="*/ 633411 h 1330323"/>
              <a:gd name="connsiteX3" fmla="*/ 642756 w 1278550"/>
              <a:gd name="connsiteY3" fmla="*/ 1120774 h 1330323"/>
              <a:gd name="connsiteX4" fmla="*/ 612 w 1278550"/>
              <a:gd name="connsiteY4" fmla="*/ 1330323 h 1330323"/>
              <a:gd name="connsiteX5" fmla="*/ 611 w 1278550"/>
              <a:gd name="connsiteY5" fmla="*/ 0 h 1330323"/>
              <a:gd name="connsiteX0" fmla="*/ 611 w 1278550"/>
              <a:gd name="connsiteY0" fmla="*/ 0 h 1330323"/>
              <a:gd name="connsiteX1" fmla="*/ 642756 w 1278550"/>
              <a:gd name="connsiteY1" fmla="*/ 146048 h 1330323"/>
              <a:gd name="connsiteX2" fmla="*/ 1278550 w 1278550"/>
              <a:gd name="connsiteY2" fmla="*/ 633411 h 1330323"/>
              <a:gd name="connsiteX3" fmla="*/ 642756 w 1278550"/>
              <a:gd name="connsiteY3" fmla="*/ 1120774 h 1330323"/>
              <a:gd name="connsiteX4" fmla="*/ 612 w 1278550"/>
              <a:gd name="connsiteY4" fmla="*/ 1330323 h 1330323"/>
              <a:gd name="connsiteX5" fmla="*/ 611 w 1278550"/>
              <a:gd name="connsiteY5" fmla="*/ 0 h 1330323"/>
              <a:gd name="connsiteX0" fmla="*/ 611 w 1278550"/>
              <a:gd name="connsiteY0" fmla="*/ 0 h 1330323"/>
              <a:gd name="connsiteX1" fmla="*/ 642756 w 1278550"/>
              <a:gd name="connsiteY1" fmla="*/ 146048 h 1330323"/>
              <a:gd name="connsiteX2" fmla="*/ 1278550 w 1278550"/>
              <a:gd name="connsiteY2" fmla="*/ 633411 h 1330323"/>
              <a:gd name="connsiteX3" fmla="*/ 642756 w 1278550"/>
              <a:gd name="connsiteY3" fmla="*/ 1120774 h 1330323"/>
              <a:gd name="connsiteX4" fmla="*/ 612 w 1278550"/>
              <a:gd name="connsiteY4" fmla="*/ 1330323 h 1330323"/>
              <a:gd name="connsiteX5" fmla="*/ 611 w 1278550"/>
              <a:gd name="connsiteY5" fmla="*/ 0 h 1330323"/>
              <a:gd name="connsiteX0" fmla="*/ 611 w 1278550"/>
              <a:gd name="connsiteY0" fmla="*/ 0 h 1304926"/>
              <a:gd name="connsiteX1" fmla="*/ 642756 w 1278550"/>
              <a:gd name="connsiteY1" fmla="*/ 146048 h 1304926"/>
              <a:gd name="connsiteX2" fmla="*/ 1278550 w 1278550"/>
              <a:gd name="connsiteY2" fmla="*/ 633411 h 1304926"/>
              <a:gd name="connsiteX3" fmla="*/ 642756 w 1278550"/>
              <a:gd name="connsiteY3" fmla="*/ 1120774 h 1304926"/>
              <a:gd name="connsiteX4" fmla="*/ 612 w 1278550"/>
              <a:gd name="connsiteY4" fmla="*/ 1304926 h 1304926"/>
              <a:gd name="connsiteX5" fmla="*/ 611 w 1278550"/>
              <a:gd name="connsiteY5" fmla="*/ 0 h 1304926"/>
              <a:gd name="connsiteX0" fmla="*/ 611 w 1278550"/>
              <a:gd name="connsiteY0" fmla="*/ 0 h 1304926"/>
              <a:gd name="connsiteX1" fmla="*/ 642756 w 1278550"/>
              <a:gd name="connsiteY1" fmla="*/ 146048 h 1304926"/>
              <a:gd name="connsiteX2" fmla="*/ 1278550 w 1278550"/>
              <a:gd name="connsiteY2" fmla="*/ 633411 h 1304926"/>
              <a:gd name="connsiteX3" fmla="*/ 642756 w 1278550"/>
              <a:gd name="connsiteY3" fmla="*/ 1120774 h 1304926"/>
              <a:gd name="connsiteX4" fmla="*/ 612 w 1278550"/>
              <a:gd name="connsiteY4" fmla="*/ 1304926 h 1304926"/>
              <a:gd name="connsiteX5" fmla="*/ 611 w 1278550"/>
              <a:gd name="connsiteY5" fmla="*/ 0 h 1304926"/>
              <a:gd name="connsiteX0" fmla="*/ 611 w 1278550"/>
              <a:gd name="connsiteY0" fmla="*/ 0 h 1304926"/>
              <a:gd name="connsiteX1" fmla="*/ 642756 w 1278550"/>
              <a:gd name="connsiteY1" fmla="*/ 146048 h 1304926"/>
              <a:gd name="connsiteX2" fmla="*/ 1278550 w 1278550"/>
              <a:gd name="connsiteY2" fmla="*/ 633411 h 1304926"/>
              <a:gd name="connsiteX3" fmla="*/ 642756 w 1278550"/>
              <a:gd name="connsiteY3" fmla="*/ 1120774 h 1304926"/>
              <a:gd name="connsiteX4" fmla="*/ 612 w 1278550"/>
              <a:gd name="connsiteY4" fmla="*/ 1304926 h 1304926"/>
              <a:gd name="connsiteX5" fmla="*/ 611 w 1278550"/>
              <a:gd name="connsiteY5" fmla="*/ 0 h 1304926"/>
              <a:gd name="connsiteX0" fmla="*/ 611 w 1278550"/>
              <a:gd name="connsiteY0" fmla="*/ 0 h 1304926"/>
              <a:gd name="connsiteX1" fmla="*/ 642756 w 1278550"/>
              <a:gd name="connsiteY1" fmla="*/ 146048 h 1304926"/>
              <a:gd name="connsiteX2" fmla="*/ 1278550 w 1278550"/>
              <a:gd name="connsiteY2" fmla="*/ 633411 h 1304926"/>
              <a:gd name="connsiteX3" fmla="*/ 642756 w 1278550"/>
              <a:gd name="connsiteY3" fmla="*/ 1120774 h 1304926"/>
              <a:gd name="connsiteX4" fmla="*/ 612 w 1278550"/>
              <a:gd name="connsiteY4" fmla="*/ 1304926 h 1304926"/>
              <a:gd name="connsiteX5" fmla="*/ 611 w 1278550"/>
              <a:gd name="connsiteY5" fmla="*/ 0 h 1304926"/>
              <a:gd name="connsiteX0" fmla="*/ 610 w 1278550"/>
              <a:gd name="connsiteY0" fmla="*/ 0 h 1318293"/>
              <a:gd name="connsiteX1" fmla="*/ 642756 w 1278550"/>
              <a:gd name="connsiteY1" fmla="*/ 159415 h 1318293"/>
              <a:gd name="connsiteX2" fmla="*/ 1278550 w 1278550"/>
              <a:gd name="connsiteY2" fmla="*/ 646778 h 1318293"/>
              <a:gd name="connsiteX3" fmla="*/ 642756 w 1278550"/>
              <a:gd name="connsiteY3" fmla="*/ 1134141 h 1318293"/>
              <a:gd name="connsiteX4" fmla="*/ 612 w 1278550"/>
              <a:gd name="connsiteY4" fmla="*/ 1318293 h 1318293"/>
              <a:gd name="connsiteX5" fmla="*/ 610 w 1278550"/>
              <a:gd name="connsiteY5" fmla="*/ 0 h 1318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78550" h="1318293">
                <a:moveTo>
                  <a:pt x="610" y="0"/>
                </a:moveTo>
                <a:cubicBezTo>
                  <a:pt x="259920" y="84342"/>
                  <a:pt x="428708" y="110732"/>
                  <a:pt x="642756" y="159415"/>
                </a:cubicBezTo>
                <a:cubicBezTo>
                  <a:pt x="1019295" y="248318"/>
                  <a:pt x="1278550" y="377615"/>
                  <a:pt x="1278550" y="646778"/>
                </a:cubicBezTo>
                <a:cubicBezTo>
                  <a:pt x="1278550" y="915941"/>
                  <a:pt x="924042" y="1051594"/>
                  <a:pt x="642756" y="1134141"/>
                </a:cubicBezTo>
                <a:cubicBezTo>
                  <a:pt x="428708" y="1195525"/>
                  <a:pt x="265581" y="1203431"/>
                  <a:pt x="612" y="1318293"/>
                </a:cubicBezTo>
                <a:cubicBezTo>
                  <a:pt x="2729" y="923535"/>
                  <a:pt x="-1507" y="394758"/>
                  <a:pt x="610" y="0"/>
                </a:cubicBezTo>
                <a:close/>
              </a:path>
            </a:pathLst>
          </a:custGeom>
          <a:solidFill>
            <a:srgbClr val="FF6600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2" name="流程图: 延期 5">
            <a:extLst>
              <a:ext uri="{FF2B5EF4-FFF2-40B4-BE49-F238E27FC236}">
                <a16:creationId xmlns:a16="http://schemas.microsoft.com/office/drawing/2014/main" id="{68252050-541F-4570-97FA-DA90D450AF5C}"/>
              </a:ext>
            </a:extLst>
          </p:cNvPr>
          <p:cNvSpPr/>
          <p:nvPr/>
        </p:nvSpPr>
        <p:spPr>
          <a:xfrm rot="16200000">
            <a:off x="9982994" y="2882107"/>
            <a:ext cx="1111250" cy="1408112"/>
          </a:xfrm>
          <a:custGeom>
            <a:avLst/>
            <a:gdLst>
              <a:gd name="connsiteX0" fmla="*/ 0 w 1271587"/>
              <a:gd name="connsiteY0" fmla="*/ 0 h 974725"/>
              <a:gd name="connsiteX1" fmla="*/ 635794 w 1271587"/>
              <a:gd name="connsiteY1" fmla="*/ 0 h 974725"/>
              <a:gd name="connsiteX2" fmla="*/ 1271588 w 1271587"/>
              <a:gd name="connsiteY2" fmla="*/ 487363 h 974725"/>
              <a:gd name="connsiteX3" fmla="*/ 635794 w 1271587"/>
              <a:gd name="connsiteY3" fmla="*/ 974726 h 974725"/>
              <a:gd name="connsiteX4" fmla="*/ 0 w 1271587"/>
              <a:gd name="connsiteY4" fmla="*/ 974725 h 974725"/>
              <a:gd name="connsiteX5" fmla="*/ 0 w 1271587"/>
              <a:gd name="connsiteY5" fmla="*/ 0 h 974725"/>
              <a:gd name="connsiteX0" fmla="*/ 6350 w 1277938"/>
              <a:gd name="connsiteY0" fmla="*/ 0 h 1184275"/>
              <a:gd name="connsiteX1" fmla="*/ 642144 w 1277938"/>
              <a:gd name="connsiteY1" fmla="*/ 0 h 1184275"/>
              <a:gd name="connsiteX2" fmla="*/ 1277938 w 1277938"/>
              <a:gd name="connsiteY2" fmla="*/ 487363 h 1184275"/>
              <a:gd name="connsiteX3" fmla="*/ 642144 w 1277938"/>
              <a:gd name="connsiteY3" fmla="*/ 974726 h 1184275"/>
              <a:gd name="connsiteX4" fmla="*/ 0 w 1277938"/>
              <a:gd name="connsiteY4" fmla="*/ 1184275 h 1184275"/>
              <a:gd name="connsiteX5" fmla="*/ 6350 w 1277938"/>
              <a:gd name="connsiteY5" fmla="*/ 0 h 1184275"/>
              <a:gd name="connsiteX0" fmla="*/ 611 w 1278550"/>
              <a:gd name="connsiteY0" fmla="*/ 0 h 1330323"/>
              <a:gd name="connsiteX1" fmla="*/ 642756 w 1278550"/>
              <a:gd name="connsiteY1" fmla="*/ 146048 h 1330323"/>
              <a:gd name="connsiteX2" fmla="*/ 1278550 w 1278550"/>
              <a:gd name="connsiteY2" fmla="*/ 633411 h 1330323"/>
              <a:gd name="connsiteX3" fmla="*/ 642756 w 1278550"/>
              <a:gd name="connsiteY3" fmla="*/ 1120774 h 1330323"/>
              <a:gd name="connsiteX4" fmla="*/ 612 w 1278550"/>
              <a:gd name="connsiteY4" fmla="*/ 1330323 h 1330323"/>
              <a:gd name="connsiteX5" fmla="*/ 611 w 1278550"/>
              <a:gd name="connsiteY5" fmla="*/ 0 h 1330323"/>
              <a:gd name="connsiteX0" fmla="*/ 611 w 1278550"/>
              <a:gd name="connsiteY0" fmla="*/ 0 h 1330323"/>
              <a:gd name="connsiteX1" fmla="*/ 642756 w 1278550"/>
              <a:gd name="connsiteY1" fmla="*/ 146048 h 1330323"/>
              <a:gd name="connsiteX2" fmla="*/ 1278550 w 1278550"/>
              <a:gd name="connsiteY2" fmla="*/ 633411 h 1330323"/>
              <a:gd name="connsiteX3" fmla="*/ 642756 w 1278550"/>
              <a:gd name="connsiteY3" fmla="*/ 1120774 h 1330323"/>
              <a:gd name="connsiteX4" fmla="*/ 612 w 1278550"/>
              <a:gd name="connsiteY4" fmla="*/ 1330323 h 1330323"/>
              <a:gd name="connsiteX5" fmla="*/ 611 w 1278550"/>
              <a:gd name="connsiteY5" fmla="*/ 0 h 1330323"/>
              <a:gd name="connsiteX0" fmla="*/ 611 w 1278550"/>
              <a:gd name="connsiteY0" fmla="*/ 0 h 1330323"/>
              <a:gd name="connsiteX1" fmla="*/ 642756 w 1278550"/>
              <a:gd name="connsiteY1" fmla="*/ 146048 h 1330323"/>
              <a:gd name="connsiteX2" fmla="*/ 1278550 w 1278550"/>
              <a:gd name="connsiteY2" fmla="*/ 633411 h 1330323"/>
              <a:gd name="connsiteX3" fmla="*/ 642756 w 1278550"/>
              <a:gd name="connsiteY3" fmla="*/ 1120774 h 1330323"/>
              <a:gd name="connsiteX4" fmla="*/ 612 w 1278550"/>
              <a:gd name="connsiteY4" fmla="*/ 1330323 h 1330323"/>
              <a:gd name="connsiteX5" fmla="*/ 611 w 1278550"/>
              <a:gd name="connsiteY5" fmla="*/ 0 h 1330323"/>
              <a:gd name="connsiteX0" fmla="*/ 611 w 1278550"/>
              <a:gd name="connsiteY0" fmla="*/ 0 h 1304926"/>
              <a:gd name="connsiteX1" fmla="*/ 642756 w 1278550"/>
              <a:gd name="connsiteY1" fmla="*/ 146048 h 1304926"/>
              <a:gd name="connsiteX2" fmla="*/ 1278550 w 1278550"/>
              <a:gd name="connsiteY2" fmla="*/ 633411 h 1304926"/>
              <a:gd name="connsiteX3" fmla="*/ 642756 w 1278550"/>
              <a:gd name="connsiteY3" fmla="*/ 1120774 h 1304926"/>
              <a:gd name="connsiteX4" fmla="*/ 612 w 1278550"/>
              <a:gd name="connsiteY4" fmla="*/ 1304926 h 1304926"/>
              <a:gd name="connsiteX5" fmla="*/ 611 w 1278550"/>
              <a:gd name="connsiteY5" fmla="*/ 0 h 1304926"/>
              <a:gd name="connsiteX0" fmla="*/ 611 w 1278550"/>
              <a:gd name="connsiteY0" fmla="*/ 0 h 1304926"/>
              <a:gd name="connsiteX1" fmla="*/ 642756 w 1278550"/>
              <a:gd name="connsiteY1" fmla="*/ 146048 h 1304926"/>
              <a:gd name="connsiteX2" fmla="*/ 1278550 w 1278550"/>
              <a:gd name="connsiteY2" fmla="*/ 633411 h 1304926"/>
              <a:gd name="connsiteX3" fmla="*/ 642756 w 1278550"/>
              <a:gd name="connsiteY3" fmla="*/ 1120774 h 1304926"/>
              <a:gd name="connsiteX4" fmla="*/ 612 w 1278550"/>
              <a:gd name="connsiteY4" fmla="*/ 1304926 h 1304926"/>
              <a:gd name="connsiteX5" fmla="*/ 611 w 1278550"/>
              <a:gd name="connsiteY5" fmla="*/ 0 h 1304926"/>
              <a:gd name="connsiteX0" fmla="*/ 611 w 1278550"/>
              <a:gd name="connsiteY0" fmla="*/ 0 h 1304926"/>
              <a:gd name="connsiteX1" fmla="*/ 642756 w 1278550"/>
              <a:gd name="connsiteY1" fmla="*/ 146048 h 1304926"/>
              <a:gd name="connsiteX2" fmla="*/ 1278550 w 1278550"/>
              <a:gd name="connsiteY2" fmla="*/ 633411 h 1304926"/>
              <a:gd name="connsiteX3" fmla="*/ 642756 w 1278550"/>
              <a:gd name="connsiteY3" fmla="*/ 1120774 h 1304926"/>
              <a:gd name="connsiteX4" fmla="*/ 612 w 1278550"/>
              <a:gd name="connsiteY4" fmla="*/ 1304926 h 1304926"/>
              <a:gd name="connsiteX5" fmla="*/ 611 w 1278550"/>
              <a:gd name="connsiteY5" fmla="*/ 0 h 1304926"/>
              <a:gd name="connsiteX0" fmla="*/ 611 w 1278550"/>
              <a:gd name="connsiteY0" fmla="*/ 0 h 1304926"/>
              <a:gd name="connsiteX1" fmla="*/ 642756 w 1278550"/>
              <a:gd name="connsiteY1" fmla="*/ 146048 h 1304926"/>
              <a:gd name="connsiteX2" fmla="*/ 1278550 w 1278550"/>
              <a:gd name="connsiteY2" fmla="*/ 633411 h 1304926"/>
              <a:gd name="connsiteX3" fmla="*/ 642756 w 1278550"/>
              <a:gd name="connsiteY3" fmla="*/ 1120774 h 1304926"/>
              <a:gd name="connsiteX4" fmla="*/ 612 w 1278550"/>
              <a:gd name="connsiteY4" fmla="*/ 1304926 h 1304926"/>
              <a:gd name="connsiteX5" fmla="*/ 611 w 1278550"/>
              <a:gd name="connsiteY5" fmla="*/ 0 h 1304926"/>
              <a:gd name="connsiteX0" fmla="*/ 610 w 1278550"/>
              <a:gd name="connsiteY0" fmla="*/ 0 h 1318293"/>
              <a:gd name="connsiteX1" fmla="*/ 642756 w 1278550"/>
              <a:gd name="connsiteY1" fmla="*/ 159415 h 1318293"/>
              <a:gd name="connsiteX2" fmla="*/ 1278550 w 1278550"/>
              <a:gd name="connsiteY2" fmla="*/ 646778 h 1318293"/>
              <a:gd name="connsiteX3" fmla="*/ 642756 w 1278550"/>
              <a:gd name="connsiteY3" fmla="*/ 1134141 h 1318293"/>
              <a:gd name="connsiteX4" fmla="*/ 612 w 1278550"/>
              <a:gd name="connsiteY4" fmla="*/ 1318293 h 1318293"/>
              <a:gd name="connsiteX5" fmla="*/ 610 w 1278550"/>
              <a:gd name="connsiteY5" fmla="*/ 0 h 1318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78550" h="1318293">
                <a:moveTo>
                  <a:pt x="610" y="0"/>
                </a:moveTo>
                <a:cubicBezTo>
                  <a:pt x="259920" y="84342"/>
                  <a:pt x="428708" y="110732"/>
                  <a:pt x="642756" y="159415"/>
                </a:cubicBezTo>
                <a:cubicBezTo>
                  <a:pt x="1019295" y="248318"/>
                  <a:pt x="1278550" y="377615"/>
                  <a:pt x="1278550" y="646778"/>
                </a:cubicBezTo>
                <a:cubicBezTo>
                  <a:pt x="1278550" y="915941"/>
                  <a:pt x="924042" y="1051594"/>
                  <a:pt x="642756" y="1134141"/>
                </a:cubicBezTo>
                <a:cubicBezTo>
                  <a:pt x="428708" y="1195525"/>
                  <a:pt x="265581" y="1203431"/>
                  <a:pt x="612" y="1318293"/>
                </a:cubicBezTo>
                <a:cubicBezTo>
                  <a:pt x="2729" y="923535"/>
                  <a:pt x="-1507" y="394758"/>
                  <a:pt x="610" y="0"/>
                </a:cubicBezTo>
                <a:close/>
              </a:path>
            </a:pathLst>
          </a:custGeom>
          <a:solidFill>
            <a:srgbClr val="FF66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E07A321C-47CB-4A4F-9332-F23F3295E401}"/>
              </a:ext>
            </a:extLst>
          </p:cNvPr>
          <p:cNvGrpSpPr>
            <a:grpSpLocks/>
          </p:cNvGrpSpPr>
          <p:nvPr/>
        </p:nvGrpSpPr>
        <p:grpSpPr bwMode="auto">
          <a:xfrm>
            <a:off x="7186613" y="1866900"/>
            <a:ext cx="596900" cy="581025"/>
            <a:chOff x="1413261" y="2324698"/>
            <a:chExt cx="597099" cy="580795"/>
          </a:xfrm>
        </p:grpSpPr>
        <p:grpSp>
          <p:nvGrpSpPr>
            <p:cNvPr id="16429" name="组合 43">
              <a:extLst>
                <a:ext uri="{FF2B5EF4-FFF2-40B4-BE49-F238E27FC236}">
                  <a16:creationId xmlns:a16="http://schemas.microsoft.com/office/drawing/2014/main" id="{7818C025-E999-49CD-A19E-7863032D0A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13261" y="2324698"/>
              <a:ext cx="597099" cy="580795"/>
              <a:chOff x="1413261" y="2324698"/>
              <a:chExt cx="597099" cy="580795"/>
            </a:xfrm>
          </p:grpSpPr>
          <p:sp>
            <p:nvSpPr>
              <p:cNvPr id="46" name="泪滴形 10">
                <a:extLst>
                  <a:ext uri="{FF2B5EF4-FFF2-40B4-BE49-F238E27FC236}">
                    <a16:creationId xmlns:a16="http://schemas.microsoft.com/office/drawing/2014/main" id="{D29A79EC-3EC4-44BA-A65D-9C1BEF52E192}"/>
                  </a:ext>
                </a:extLst>
              </p:cNvPr>
              <p:cNvSpPr/>
              <p:nvPr/>
            </p:nvSpPr>
            <p:spPr>
              <a:xfrm rot="8073499">
                <a:off x="1421412" y="2316546"/>
                <a:ext cx="580795" cy="597099"/>
              </a:xfrm>
              <a:custGeom>
                <a:avLst/>
                <a:gdLst>
                  <a:gd name="connsiteX0" fmla="*/ 0 w 867490"/>
                  <a:gd name="connsiteY0" fmla="*/ 445921 h 891841"/>
                  <a:gd name="connsiteX1" fmla="*/ 433745 w 867490"/>
                  <a:gd name="connsiteY1" fmla="*/ 0 h 891841"/>
                  <a:gd name="connsiteX2" fmla="*/ 1088171 w 867490"/>
                  <a:gd name="connsiteY2" fmla="*/ -226875 h 891841"/>
                  <a:gd name="connsiteX3" fmla="*/ 867490 w 867490"/>
                  <a:gd name="connsiteY3" fmla="*/ 445921 h 891841"/>
                  <a:gd name="connsiteX4" fmla="*/ 433745 w 867490"/>
                  <a:gd name="connsiteY4" fmla="*/ 891842 h 891841"/>
                  <a:gd name="connsiteX5" fmla="*/ 0 w 867490"/>
                  <a:gd name="connsiteY5" fmla="*/ 445921 h 891841"/>
                  <a:gd name="connsiteX0" fmla="*/ 0 w 1088171"/>
                  <a:gd name="connsiteY0" fmla="*/ 672796 h 1118717"/>
                  <a:gd name="connsiteX1" fmla="*/ 433745 w 1088171"/>
                  <a:gd name="connsiteY1" fmla="*/ 226875 h 1118717"/>
                  <a:gd name="connsiteX2" fmla="*/ 1088171 w 1088171"/>
                  <a:gd name="connsiteY2" fmla="*/ 0 h 1118717"/>
                  <a:gd name="connsiteX3" fmla="*/ 867490 w 1088171"/>
                  <a:gd name="connsiteY3" fmla="*/ 672796 h 1118717"/>
                  <a:gd name="connsiteX4" fmla="*/ 433745 w 1088171"/>
                  <a:gd name="connsiteY4" fmla="*/ 1118717 h 1118717"/>
                  <a:gd name="connsiteX5" fmla="*/ 0 w 1088171"/>
                  <a:gd name="connsiteY5" fmla="*/ 672796 h 1118717"/>
                  <a:gd name="connsiteX0" fmla="*/ 0 w 1088171"/>
                  <a:gd name="connsiteY0" fmla="*/ 672796 h 1118717"/>
                  <a:gd name="connsiteX1" fmla="*/ 433745 w 1088171"/>
                  <a:gd name="connsiteY1" fmla="*/ 226875 h 1118717"/>
                  <a:gd name="connsiteX2" fmla="*/ 1088171 w 1088171"/>
                  <a:gd name="connsiteY2" fmla="*/ 0 h 1118717"/>
                  <a:gd name="connsiteX3" fmla="*/ 867490 w 1088171"/>
                  <a:gd name="connsiteY3" fmla="*/ 672796 h 1118717"/>
                  <a:gd name="connsiteX4" fmla="*/ 433745 w 1088171"/>
                  <a:gd name="connsiteY4" fmla="*/ 1118717 h 1118717"/>
                  <a:gd name="connsiteX5" fmla="*/ 0 w 1088171"/>
                  <a:gd name="connsiteY5" fmla="*/ 672796 h 1118717"/>
                  <a:gd name="connsiteX0" fmla="*/ 0 w 1088171"/>
                  <a:gd name="connsiteY0" fmla="*/ 672796 h 1118717"/>
                  <a:gd name="connsiteX1" fmla="*/ 433745 w 1088171"/>
                  <a:gd name="connsiteY1" fmla="*/ 226875 h 1118717"/>
                  <a:gd name="connsiteX2" fmla="*/ 1088171 w 1088171"/>
                  <a:gd name="connsiteY2" fmla="*/ 0 h 1118717"/>
                  <a:gd name="connsiteX3" fmla="*/ 867490 w 1088171"/>
                  <a:gd name="connsiteY3" fmla="*/ 672796 h 1118717"/>
                  <a:gd name="connsiteX4" fmla="*/ 433745 w 1088171"/>
                  <a:gd name="connsiteY4" fmla="*/ 1118717 h 1118717"/>
                  <a:gd name="connsiteX5" fmla="*/ 0 w 1088171"/>
                  <a:gd name="connsiteY5" fmla="*/ 672796 h 1118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88171" h="1118717">
                    <a:moveTo>
                      <a:pt x="0" y="672796"/>
                    </a:moveTo>
                    <a:cubicBezTo>
                      <a:pt x="0" y="426521"/>
                      <a:pt x="200193" y="280151"/>
                      <a:pt x="433745" y="226875"/>
                    </a:cubicBezTo>
                    <a:cubicBezTo>
                      <a:pt x="726490" y="160096"/>
                      <a:pt x="870029" y="151250"/>
                      <a:pt x="1088171" y="0"/>
                    </a:cubicBezTo>
                    <a:cubicBezTo>
                      <a:pt x="941050" y="224265"/>
                      <a:pt x="938752" y="378360"/>
                      <a:pt x="867490" y="672796"/>
                    </a:cubicBezTo>
                    <a:cubicBezTo>
                      <a:pt x="820345" y="918707"/>
                      <a:pt x="673296" y="1118717"/>
                      <a:pt x="433745" y="1118717"/>
                    </a:cubicBezTo>
                    <a:cubicBezTo>
                      <a:pt x="194194" y="1118717"/>
                      <a:pt x="0" y="919071"/>
                      <a:pt x="0" y="672796"/>
                    </a:cubicBez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47" name="椭圆 46">
                <a:extLst>
                  <a:ext uri="{FF2B5EF4-FFF2-40B4-BE49-F238E27FC236}">
                    <a16:creationId xmlns:a16="http://schemas.microsoft.com/office/drawing/2014/main" id="{43DB5CED-9F48-4F6E-A4BD-0F27C83C350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11719" y="2327872"/>
                <a:ext cx="397007" cy="39513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sp>
          <p:nvSpPr>
            <p:cNvPr id="45" name="文本框 44">
              <a:extLst>
                <a:ext uri="{FF2B5EF4-FFF2-40B4-BE49-F238E27FC236}">
                  <a16:creationId xmlns:a16="http://schemas.microsoft.com/office/drawing/2014/main" id="{021744EC-8C4A-4F7D-961A-F1D753647BD5}"/>
                </a:ext>
              </a:extLst>
            </p:cNvPr>
            <p:cNvSpPr txBox="1"/>
            <p:nvPr/>
          </p:nvSpPr>
          <p:spPr>
            <a:xfrm>
              <a:off x="1438669" y="2348502"/>
              <a:ext cx="543106" cy="33800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b="1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</a:rPr>
                <a:t>55%</a:t>
              </a:r>
              <a:endParaRPr lang="zh-CN" altLang="en-US" sz="1600" b="1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2C261F8B-840E-4C94-AB85-D302CB501FAC}"/>
              </a:ext>
            </a:extLst>
          </p:cNvPr>
          <p:cNvGrpSpPr>
            <a:grpSpLocks/>
          </p:cNvGrpSpPr>
          <p:nvPr/>
        </p:nvGrpSpPr>
        <p:grpSpPr bwMode="auto">
          <a:xfrm>
            <a:off x="8161338" y="1435100"/>
            <a:ext cx="596900" cy="581025"/>
            <a:chOff x="1413261" y="2324698"/>
            <a:chExt cx="597099" cy="580795"/>
          </a:xfrm>
        </p:grpSpPr>
        <p:grpSp>
          <p:nvGrpSpPr>
            <p:cNvPr id="16425" name="组合 48">
              <a:extLst>
                <a:ext uri="{FF2B5EF4-FFF2-40B4-BE49-F238E27FC236}">
                  <a16:creationId xmlns:a16="http://schemas.microsoft.com/office/drawing/2014/main" id="{427133F2-0BD8-4B7B-A988-29FCDCBC39C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13261" y="2324698"/>
              <a:ext cx="597099" cy="580795"/>
              <a:chOff x="1413261" y="2324698"/>
              <a:chExt cx="597099" cy="580795"/>
            </a:xfrm>
          </p:grpSpPr>
          <p:sp>
            <p:nvSpPr>
              <p:cNvPr id="51" name="泪滴形 10">
                <a:extLst>
                  <a:ext uri="{FF2B5EF4-FFF2-40B4-BE49-F238E27FC236}">
                    <a16:creationId xmlns:a16="http://schemas.microsoft.com/office/drawing/2014/main" id="{1EC0E6D7-40B1-4CDF-B657-6867FD9A689A}"/>
                  </a:ext>
                </a:extLst>
              </p:cNvPr>
              <p:cNvSpPr/>
              <p:nvPr/>
            </p:nvSpPr>
            <p:spPr>
              <a:xfrm rot="8073499">
                <a:off x="1421412" y="2316546"/>
                <a:ext cx="580795" cy="597099"/>
              </a:xfrm>
              <a:custGeom>
                <a:avLst/>
                <a:gdLst>
                  <a:gd name="connsiteX0" fmla="*/ 0 w 867490"/>
                  <a:gd name="connsiteY0" fmla="*/ 445921 h 891841"/>
                  <a:gd name="connsiteX1" fmla="*/ 433745 w 867490"/>
                  <a:gd name="connsiteY1" fmla="*/ 0 h 891841"/>
                  <a:gd name="connsiteX2" fmla="*/ 1088171 w 867490"/>
                  <a:gd name="connsiteY2" fmla="*/ -226875 h 891841"/>
                  <a:gd name="connsiteX3" fmla="*/ 867490 w 867490"/>
                  <a:gd name="connsiteY3" fmla="*/ 445921 h 891841"/>
                  <a:gd name="connsiteX4" fmla="*/ 433745 w 867490"/>
                  <a:gd name="connsiteY4" fmla="*/ 891842 h 891841"/>
                  <a:gd name="connsiteX5" fmla="*/ 0 w 867490"/>
                  <a:gd name="connsiteY5" fmla="*/ 445921 h 891841"/>
                  <a:gd name="connsiteX0" fmla="*/ 0 w 1088171"/>
                  <a:gd name="connsiteY0" fmla="*/ 672796 h 1118717"/>
                  <a:gd name="connsiteX1" fmla="*/ 433745 w 1088171"/>
                  <a:gd name="connsiteY1" fmla="*/ 226875 h 1118717"/>
                  <a:gd name="connsiteX2" fmla="*/ 1088171 w 1088171"/>
                  <a:gd name="connsiteY2" fmla="*/ 0 h 1118717"/>
                  <a:gd name="connsiteX3" fmla="*/ 867490 w 1088171"/>
                  <a:gd name="connsiteY3" fmla="*/ 672796 h 1118717"/>
                  <a:gd name="connsiteX4" fmla="*/ 433745 w 1088171"/>
                  <a:gd name="connsiteY4" fmla="*/ 1118717 h 1118717"/>
                  <a:gd name="connsiteX5" fmla="*/ 0 w 1088171"/>
                  <a:gd name="connsiteY5" fmla="*/ 672796 h 1118717"/>
                  <a:gd name="connsiteX0" fmla="*/ 0 w 1088171"/>
                  <a:gd name="connsiteY0" fmla="*/ 672796 h 1118717"/>
                  <a:gd name="connsiteX1" fmla="*/ 433745 w 1088171"/>
                  <a:gd name="connsiteY1" fmla="*/ 226875 h 1118717"/>
                  <a:gd name="connsiteX2" fmla="*/ 1088171 w 1088171"/>
                  <a:gd name="connsiteY2" fmla="*/ 0 h 1118717"/>
                  <a:gd name="connsiteX3" fmla="*/ 867490 w 1088171"/>
                  <a:gd name="connsiteY3" fmla="*/ 672796 h 1118717"/>
                  <a:gd name="connsiteX4" fmla="*/ 433745 w 1088171"/>
                  <a:gd name="connsiteY4" fmla="*/ 1118717 h 1118717"/>
                  <a:gd name="connsiteX5" fmla="*/ 0 w 1088171"/>
                  <a:gd name="connsiteY5" fmla="*/ 672796 h 1118717"/>
                  <a:gd name="connsiteX0" fmla="*/ 0 w 1088171"/>
                  <a:gd name="connsiteY0" fmla="*/ 672796 h 1118717"/>
                  <a:gd name="connsiteX1" fmla="*/ 433745 w 1088171"/>
                  <a:gd name="connsiteY1" fmla="*/ 226875 h 1118717"/>
                  <a:gd name="connsiteX2" fmla="*/ 1088171 w 1088171"/>
                  <a:gd name="connsiteY2" fmla="*/ 0 h 1118717"/>
                  <a:gd name="connsiteX3" fmla="*/ 867490 w 1088171"/>
                  <a:gd name="connsiteY3" fmla="*/ 672796 h 1118717"/>
                  <a:gd name="connsiteX4" fmla="*/ 433745 w 1088171"/>
                  <a:gd name="connsiteY4" fmla="*/ 1118717 h 1118717"/>
                  <a:gd name="connsiteX5" fmla="*/ 0 w 1088171"/>
                  <a:gd name="connsiteY5" fmla="*/ 672796 h 1118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88171" h="1118717">
                    <a:moveTo>
                      <a:pt x="0" y="672796"/>
                    </a:moveTo>
                    <a:cubicBezTo>
                      <a:pt x="0" y="426521"/>
                      <a:pt x="200193" y="280151"/>
                      <a:pt x="433745" y="226875"/>
                    </a:cubicBezTo>
                    <a:cubicBezTo>
                      <a:pt x="726490" y="160096"/>
                      <a:pt x="870029" y="151250"/>
                      <a:pt x="1088171" y="0"/>
                    </a:cubicBezTo>
                    <a:cubicBezTo>
                      <a:pt x="941050" y="224265"/>
                      <a:pt x="938752" y="378360"/>
                      <a:pt x="867490" y="672796"/>
                    </a:cubicBezTo>
                    <a:cubicBezTo>
                      <a:pt x="820345" y="918707"/>
                      <a:pt x="673296" y="1118717"/>
                      <a:pt x="433745" y="1118717"/>
                    </a:cubicBezTo>
                    <a:cubicBezTo>
                      <a:pt x="194194" y="1118717"/>
                      <a:pt x="0" y="919071"/>
                      <a:pt x="0" y="672796"/>
                    </a:cubicBezTo>
                    <a:close/>
                  </a:path>
                </a:pathLst>
              </a:custGeom>
              <a:solidFill>
                <a:srgbClr val="FF6600">
                  <a:alpha val="6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52" name="椭圆 51">
                <a:extLst>
                  <a:ext uri="{FF2B5EF4-FFF2-40B4-BE49-F238E27FC236}">
                    <a16:creationId xmlns:a16="http://schemas.microsoft.com/office/drawing/2014/main" id="{97FF5500-C60D-4705-B5A7-90A3DE98D55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11719" y="2327872"/>
                <a:ext cx="397007" cy="39513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sp>
          <p:nvSpPr>
            <p:cNvPr id="50" name="文本框 49">
              <a:extLst>
                <a:ext uri="{FF2B5EF4-FFF2-40B4-BE49-F238E27FC236}">
                  <a16:creationId xmlns:a16="http://schemas.microsoft.com/office/drawing/2014/main" id="{2BADAA1A-A813-4F0C-A527-35AEEBBFD426}"/>
                </a:ext>
              </a:extLst>
            </p:cNvPr>
            <p:cNvSpPr txBox="1"/>
            <p:nvPr/>
          </p:nvSpPr>
          <p:spPr>
            <a:xfrm>
              <a:off x="1438669" y="2348502"/>
              <a:ext cx="543106" cy="33800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b="1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</a:rPr>
                <a:t>68%</a:t>
              </a:r>
              <a:endParaRPr lang="zh-CN" altLang="en-US" sz="1600" b="1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C9B294D1-115D-443C-AC35-FCD8E3573F13}"/>
              </a:ext>
            </a:extLst>
          </p:cNvPr>
          <p:cNvGrpSpPr>
            <a:grpSpLocks/>
          </p:cNvGrpSpPr>
          <p:nvPr/>
        </p:nvGrpSpPr>
        <p:grpSpPr bwMode="auto">
          <a:xfrm>
            <a:off x="9250363" y="2414588"/>
            <a:ext cx="596900" cy="579437"/>
            <a:chOff x="1413261" y="2324698"/>
            <a:chExt cx="597099" cy="580795"/>
          </a:xfrm>
        </p:grpSpPr>
        <p:grpSp>
          <p:nvGrpSpPr>
            <p:cNvPr id="16421" name="组合 53">
              <a:extLst>
                <a:ext uri="{FF2B5EF4-FFF2-40B4-BE49-F238E27FC236}">
                  <a16:creationId xmlns:a16="http://schemas.microsoft.com/office/drawing/2014/main" id="{5D5324C9-569D-4EB9-BA5B-0969CADCF51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13261" y="2324698"/>
              <a:ext cx="597099" cy="580795"/>
              <a:chOff x="1413261" y="2324698"/>
              <a:chExt cx="597099" cy="580795"/>
            </a:xfrm>
          </p:grpSpPr>
          <p:sp>
            <p:nvSpPr>
              <p:cNvPr id="56" name="泪滴形 10">
                <a:extLst>
                  <a:ext uri="{FF2B5EF4-FFF2-40B4-BE49-F238E27FC236}">
                    <a16:creationId xmlns:a16="http://schemas.microsoft.com/office/drawing/2014/main" id="{6439DD10-3EC5-4A8A-8C34-544EF3F7D427}"/>
                  </a:ext>
                </a:extLst>
              </p:cNvPr>
              <p:cNvSpPr/>
              <p:nvPr/>
            </p:nvSpPr>
            <p:spPr>
              <a:xfrm rot="8073499">
                <a:off x="1421412" y="2316547"/>
                <a:ext cx="580795" cy="597099"/>
              </a:xfrm>
              <a:custGeom>
                <a:avLst/>
                <a:gdLst>
                  <a:gd name="connsiteX0" fmla="*/ 0 w 867490"/>
                  <a:gd name="connsiteY0" fmla="*/ 445921 h 891841"/>
                  <a:gd name="connsiteX1" fmla="*/ 433745 w 867490"/>
                  <a:gd name="connsiteY1" fmla="*/ 0 h 891841"/>
                  <a:gd name="connsiteX2" fmla="*/ 1088171 w 867490"/>
                  <a:gd name="connsiteY2" fmla="*/ -226875 h 891841"/>
                  <a:gd name="connsiteX3" fmla="*/ 867490 w 867490"/>
                  <a:gd name="connsiteY3" fmla="*/ 445921 h 891841"/>
                  <a:gd name="connsiteX4" fmla="*/ 433745 w 867490"/>
                  <a:gd name="connsiteY4" fmla="*/ 891842 h 891841"/>
                  <a:gd name="connsiteX5" fmla="*/ 0 w 867490"/>
                  <a:gd name="connsiteY5" fmla="*/ 445921 h 891841"/>
                  <a:gd name="connsiteX0" fmla="*/ 0 w 1088171"/>
                  <a:gd name="connsiteY0" fmla="*/ 672796 h 1118717"/>
                  <a:gd name="connsiteX1" fmla="*/ 433745 w 1088171"/>
                  <a:gd name="connsiteY1" fmla="*/ 226875 h 1118717"/>
                  <a:gd name="connsiteX2" fmla="*/ 1088171 w 1088171"/>
                  <a:gd name="connsiteY2" fmla="*/ 0 h 1118717"/>
                  <a:gd name="connsiteX3" fmla="*/ 867490 w 1088171"/>
                  <a:gd name="connsiteY3" fmla="*/ 672796 h 1118717"/>
                  <a:gd name="connsiteX4" fmla="*/ 433745 w 1088171"/>
                  <a:gd name="connsiteY4" fmla="*/ 1118717 h 1118717"/>
                  <a:gd name="connsiteX5" fmla="*/ 0 w 1088171"/>
                  <a:gd name="connsiteY5" fmla="*/ 672796 h 1118717"/>
                  <a:gd name="connsiteX0" fmla="*/ 0 w 1088171"/>
                  <a:gd name="connsiteY0" fmla="*/ 672796 h 1118717"/>
                  <a:gd name="connsiteX1" fmla="*/ 433745 w 1088171"/>
                  <a:gd name="connsiteY1" fmla="*/ 226875 h 1118717"/>
                  <a:gd name="connsiteX2" fmla="*/ 1088171 w 1088171"/>
                  <a:gd name="connsiteY2" fmla="*/ 0 h 1118717"/>
                  <a:gd name="connsiteX3" fmla="*/ 867490 w 1088171"/>
                  <a:gd name="connsiteY3" fmla="*/ 672796 h 1118717"/>
                  <a:gd name="connsiteX4" fmla="*/ 433745 w 1088171"/>
                  <a:gd name="connsiteY4" fmla="*/ 1118717 h 1118717"/>
                  <a:gd name="connsiteX5" fmla="*/ 0 w 1088171"/>
                  <a:gd name="connsiteY5" fmla="*/ 672796 h 1118717"/>
                  <a:gd name="connsiteX0" fmla="*/ 0 w 1088171"/>
                  <a:gd name="connsiteY0" fmla="*/ 672796 h 1118717"/>
                  <a:gd name="connsiteX1" fmla="*/ 433745 w 1088171"/>
                  <a:gd name="connsiteY1" fmla="*/ 226875 h 1118717"/>
                  <a:gd name="connsiteX2" fmla="*/ 1088171 w 1088171"/>
                  <a:gd name="connsiteY2" fmla="*/ 0 h 1118717"/>
                  <a:gd name="connsiteX3" fmla="*/ 867490 w 1088171"/>
                  <a:gd name="connsiteY3" fmla="*/ 672796 h 1118717"/>
                  <a:gd name="connsiteX4" fmla="*/ 433745 w 1088171"/>
                  <a:gd name="connsiteY4" fmla="*/ 1118717 h 1118717"/>
                  <a:gd name="connsiteX5" fmla="*/ 0 w 1088171"/>
                  <a:gd name="connsiteY5" fmla="*/ 672796 h 1118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88171" h="1118717">
                    <a:moveTo>
                      <a:pt x="0" y="672796"/>
                    </a:moveTo>
                    <a:cubicBezTo>
                      <a:pt x="0" y="426521"/>
                      <a:pt x="200193" y="280151"/>
                      <a:pt x="433745" y="226875"/>
                    </a:cubicBezTo>
                    <a:cubicBezTo>
                      <a:pt x="726490" y="160096"/>
                      <a:pt x="870029" y="151250"/>
                      <a:pt x="1088171" y="0"/>
                    </a:cubicBezTo>
                    <a:cubicBezTo>
                      <a:pt x="941050" y="224265"/>
                      <a:pt x="938752" y="378360"/>
                      <a:pt x="867490" y="672796"/>
                    </a:cubicBezTo>
                    <a:cubicBezTo>
                      <a:pt x="820345" y="918707"/>
                      <a:pt x="673296" y="1118717"/>
                      <a:pt x="433745" y="1118717"/>
                    </a:cubicBezTo>
                    <a:cubicBezTo>
                      <a:pt x="194194" y="1118717"/>
                      <a:pt x="0" y="919071"/>
                      <a:pt x="0" y="672796"/>
                    </a:cubicBezTo>
                    <a:close/>
                  </a:path>
                </a:pathLst>
              </a:custGeom>
              <a:solidFill>
                <a:srgbClr val="FF6600">
                  <a:alpha val="77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57" name="椭圆 56">
                <a:extLst>
                  <a:ext uri="{FF2B5EF4-FFF2-40B4-BE49-F238E27FC236}">
                    <a16:creationId xmlns:a16="http://schemas.microsoft.com/office/drawing/2014/main" id="{88260EC8-BEF2-4CE5-8DC9-9FAF95C8444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11719" y="2327880"/>
                <a:ext cx="397007" cy="39462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sp>
          <p:nvSpPr>
            <p:cNvPr id="55" name="文本框 54">
              <a:extLst>
                <a:ext uri="{FF2B5EF4-FFF2-40B4-BE49-F238E27FC236}">
                  <a16:creationId xmlns:a16="http://schemas.microsoft.com/office/drawing/2014/main" id="{D179F59B-DFD5-423F-9B2D-A48F66F5D265}"/>
                </a:ext>
              </a:extLst>
            </p:cNvPr>
            <p:cNvSpPr txBox="1"/>
            <p:nvPr/>
          </p:nvSpPr>
          <p:spPr>
            <a:xfrm>
              <a:off x="1438669" y="2348566"/>
              <a:ext cx="543106" cy="3389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b="1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</a:rPr>
                <a:t>32%</a:t>
              </a:r>
              <a:endParaRPr lang="zh-CN" altLang="en-US" sz="1600" b="1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58" name="组合 57">
            <a:extLst>
              <a:ext uri="{FF2B5EF4-FFF2-40B4-BE49-F238E27FC236}">
                <a16:creationId xmlns:a16="http://schemas.microsoft.com/office/drawing/2014/main" id="{F3027032-BE31-4588-A2F9-DC9226E700E7}"/>
              </a:ext>
            </a:extLst>
          </p:cNvPr>
          <p:cNvGrpSpPr>
            <a:grpSpLocks/>
          </p:cNvGrpSpPr>
          <p:nvPr/>
        </p:nvGrpSpPr>
        <p:grpSpPr bwMode="auto">
          <a:xfrm>
            <a:off x="10194925" y="2332038"/>
            <a:ext cx="596900" cy="581025"/>
            <a:chOff x="1413261" y="2324698"/>
            <a:chExt cx="597099" cy="580795"/>
          </a:xfrm>
        </p:grpSpPr>
        <p:grpSp>
          <p:nvGrpSpPr>
            <p:cNvPr id="16417" name="组合 58">
              <a:extLst>
                <a:ext uri="{FF2B5EF4-FFF2-40B4-BE49-F238E27FC236}">
                  <a16:creationId xmlns:a16="http://schemas.microsoft.com/office/drawing/2014/main" id="{188A8BDB-4AEF-4AD0-B0DF-E5E9A1D749D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13261" y="2324698"/>
              <a:ext cx="597099" cy="580795"/>
              <a:chOff x="1413261" y="2324698"/>
              <a:chExt cx="597099" cy="580795"/>
            </a:xfrm>
          </p:grpSpPr>
          <p:sp>
            <p:nvSpPr>
              <p:cNvPr id="61" name="泪滴形 10">
                <a:extLst>
                  <a:ext uri="{FF2B5EF4-FFF2-40B4-BE49-F238E27FC236}">
                    <a16:creationId xmlns:a16="http://schemas.microsoft.com/office/drawing/2014/main" id="{CC5A8DB0-C4CA-4995-A4CB-E735CA9F5B13}"/>
                  </a:ext>
                </a:extLst>
              </p:cNvPr>
              <p:cNvSpPr/>
              <p:nvPr/>
            </p:nvSpPr>
            <p:spPr>
              <a:xfrm rot="8073499">
                <a:off x="1421412" y="2316546"/>
                <a:ext cx="580795" cy="597099"/>
              </a:xfrm>
              <a:custGeom>
                <a:avLst/>
                <a:gdLst>
                  <a:gd name="connsiteX0" fmla="*/ 0 w 867490"/>
                  <a:gd name="connsiteY0" fmla="*/ 445921 h 891841"/>
                  <a:gd name="connsiteX1" fmla="*/ 433745 w 867490"/>
                  <a:gd name="connsiteY1" fmla="*/ 0 h 891841"/>
                  <a:gd name="connsiteX2" fmla="*/ 1088171 w 867490"/>
                  <a:gd name="connsiteY2" fmla="*/ -226875 h 891841"/>
                  <a:gd name="connsiteX3" fmla="*/ 867490 w 867490"/>
                  <a:gd name="connsiteY3" fmla="*/ 445921 h 891841"/>
                  <a:gd name="connsiteX4" fmla="*/ 433745 w 867490"/>
                  <a:gd name="connsiteY4" fmla="*/ 891842 h 891841"/>
                  <a:gd name="connsiteX5" fmla="*/ 0 w 867490"/>
                  <a:gd name="connsiteY5" fmla="*/ 445921 h 891841"/>
                  <a:gd name="connsiteX0" fmla="*/ 0 w 1088171"/>
                  <a:gd name="connsiteY0" fmla="*/ 672796 h 1118717"/>
                  <a:gd name="connsiteX1" fmla="*/ 433745 w 1088171"/>
                  <a:gd name="connsiteY1" fmla="*/ 226875 h 1118717"/>
                  <a:gd name="connsiteX2" fmla="*/ 1088171 w 1088171"/>
                  <a:gd name="connsiteY2" fmla="*/ 0 h 1118717"/>
                  <a:gd name="connsiteX3" fmla="*/ 867490 w 1088171"/>
                  <a:gd name="connsiteY3" fmla="*/ 672796 h 1118717"/>
                  <a:gd name="connsiteX4" fmla="*/ 433745 w 1088171"/>
                  <a:gd name="connsiteY4" fmla="*/ 1118717 h 1118717"/>
                  <a:gd name="connsiteX5" fmla="*/ 0 w 1088171"/>
                  <a:gd name="connsiteY5" fmla="*/ 672796 h 1118717"/>
                  <a:gd name="connsiteX0" fmla="*/ 0 w 1088171"/>
                  <a:gd name="connsiteY0" fmla="*/ 672796 h 1118717"/>
                  <a:gd name="connsiteX1" fmla="*/ 433745 w 1088171"/>
                  <a:gd name="connsiteY1" fmla="*/ 226875 h 1118717"/>
                  <a:gd name="connsiteX2" fmla="*/ 1088171 w 1088171"/>
                  <a:gd name="connsiteY2" fmla="*/ 0 h 1118717"/>
                  <a:gd name="connsiteX3" fmla="*/ 867490 w 1088171"/>
                  <a:gd name="connsiteY3" fmla="*/ 672796 h 1118717"/>
                  <a:gd name="connsiteX4" fmla="*/ 433745 w 1088171"/>
                  <a:gd name="connsiteY4" fmla="*/ 1118717 h 1118717"/>
                  <a:gd name="connsiteX5" fmla="*/ 0 w 1088171"/>
                  <a:gd name="connsiteY5" fmla="*/ 672796 h 1118717"/>
                  <a:gd name="connsiteX0" fmla="*/ 0 w 1088171"/>
                  <a:gd name="connsiteY0" fmla="*/ 672796 h 1118717"/>
                  <a:gd name="connsiteX1" fmla="*/ 433745 w 1088171"/>
                  <a:gd name="connsiteY1" fmla="*/ 226875 h 1118717"/>
                  <a:gd name="connsiteX2" fmla="*/ 1088171 w 1088171"/>
                  <a:gd name="connsiteY2" fmla="*/ 0 h 1118717"/>
                  <a:gd name="connsiteX3" fmla="*/ 867490 w 1088171"/>
                  <a:gd name="connsiteY3" fmla="*/ 672796 h 1118717"/>
                  <a:gd name="connsiteX4" fmla="*/ 433745 w 1088171"/>
                  <a:gd name="connsiteY4" fmla="*/ 1118717 h 1118717"/>
                  <a:gd name="connsiteX5" fmla="*/ 0 w 1088171"/>
                  <a:gd name="connsiteY5" fmla="*/ 672796 h 1118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88171" h="1118717">
                    <a:moveTo>
                      <a:pt x="0" y="672796"/>
                    </a:moveTo>
                    <a:cubicBezTo>
                      <a:pt x="0" y="426521"/>
                      <a:pt x="200193" y="280151"/>
                      <a:pt x="433745" y="226875"/>
                    </a:cubicBezTo>
                    <a:cubicBezTo>
                      <a:pt x="726490" y="160096"/>
                      <a:pt x="870029" y="151250"/>
                      <a:pt x="1088171" y="0"/>
                    </a:cubicBezTo>
                    <a:cubicBezTo>
                      <a:pt x="941050" y="224265"/>
                      <a:pt x="938752" y="378360"/>
                      <a:pt x="867490" y="672796"/>
                    </a:cubicBezTo>
                    <a:cubicBezTo>
                      <a:pt x="820345" y="918707"/>
                      <a:pt x="673296" y="1118717"/>
                      <a:pt x="433745" y="1118717"/>
                    </a:cubicBezTo>
                    <a:cubicBezTo>
                      <a:pt x="194194" y="1118717"/>
                      <a:pt x="0" y="919071"/>
                      <a:pt x="0" y="672796"/>
                    </a:cubicBezTo>
                    <a:close/>
                  </a:path>
                </a:pathLst>
              </a:custGeom>
              <a:solidFill>
                <a:srgbClr val="FF6600">
                  <a:alpha val="5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62" name="椭圆 61">
                <a:extLst>
                  <a:ext uri="{FF2B5EF4-FFF2-40B4-BE49-F238E27FC236}">
                    <a16:creationId xmlns:a16="http://schemas.microsoft.com/office/drawing/2014/main" id="{6199402F-F316-479D-AA4A-314223B1ED7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11719" y="2327872"/>
                <a:ext cx="397007" cy="39513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sp>
          <p:nvSpPr>
            <p:cNvPr id="60" name="文本框 59">
              <a:extLst>
                <a:ext uri="{FF2B5EF4-FFF2-40B4-BE49-F238E27FC236}">
                  <a16:creationId xmlns:a16="http://schemas.microsoft.com/office/drawing/2014/main" id="{79AC8971-FB3D-4F28-80E0-2748D0674EAB}"/>
                </a:ext>
              </a:extLst>
            </p:cNvPr>
            <p:cNvSpPr txBox="1"/>
            <p:nvPr/>
          </p:nvSpPr>
          <p:spPr>
            <a:xfrm>
              <a:off x="1438669" y="2348501"/>
              <a:ext cx="543106" cy="33800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b="1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</a:rPr>
                <a:t>43%</a:t>
              </a:r>
              <a:endParaRPr lang="zh-CN" altLang="en-US" sz="1600" b="1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63" name="组合 62">
            <a:extLst>
              <a:ext uri="{FF2B5EF4-FFF2-40B4-BE49-F238E27FC236}">
                <a16:creationId xmlns:a16="http://schemas.microsoft.com/office/drawing/2014/main" id="{91AB66BB-805D-4354-8B9A-CB39955CE308}"/>
              </a:ext>
            </a:extLst>
          </p:cNvPr>
          <p:cNvGrpSpPr>
            <a:grpSpLocks/>
          </p:cNvGrpSpPr>
          <p:nvPr/>
        </p:nvGrpSpPr>
        <p:grpSpPr bwMode="auto">
          <a:xfrm>
            <a:off x="6896100" y="4340225"/>
            <a:ext cx="800100" cy="800100"/>
            <a:chOff x="8943975" y="2348198"/>
            <a:chExt cx="800100" cy="800100"/>
          </a:xfrm>
        </p:grpSpPr>
        <p:sp>
          <p:nvSpPr>
            <p:cNvPr id="64" name="椭圆 63">
              <a:extLst>
                <a:ext uri="{FF2B5EF4-FFF2-40B4-BE49-F238E27FC236}">
                  <a16:creationId xmlns:a16="http://schemas.microsoft.com/office/drawing/2014/main" id="{F5B191D1-B034-4DC1-A906-C451C09D5E0F}"/>
                </a:ext>
              </a:extLst>
            </p:cNvPr>
            <p:cNvSpPr/>
            <p:nvPr/>
          </p:nvSpPr>
          <p:spPr>
            <a:xfrm>
              <a:off x="8943975" y="2348198"/>
              <a:ext cx="800100" cy="800100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6416" name="Freeform 14">
              <a:extLst>
                <a:ext uri="{FF2B5EF4-FFF2-40B4-BE49-F238E27FC236}">
                  <a16:creationId xmlns:a16="http://schemas.microsoft.com/office/drawing/2014/main" id="{252C9070-F966-4E40-886C-08E2C8AE61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10901" y="2483612"/>
              <a:ext cx="466248" cy="566002"/>
            </a:xfrm>
            <a:custGeom>
              <a:avLst/>
              <a:gdLst>
                <a:gd name="T0" fmla="*/ 714620701 w 78"/>
                <a:gd name="T1" fmla="*/ 289580773 h 88"/>
                <a:gd name="T2" fmla="*/ 714620701 w 78"/>
                <a:gd name="T3" fmla="*/ 455052744 h 88"/>
                <a:gd name="T4" fmla="*/ 178656670 w 78"/>
                <a:gd name="T5" fmla="*/ 248211173 h 88"/>
                <a:gd name="T6" fmla="*/ 35733725 w 78"/>
                <a:gd name="T7" fmla="*/ 330950374 h 88"/>
                <a:gd name="T8" fmla="*/ 0 w 78"/>
                <a:gd name="T9" fmla="*/ 827372719 h 88"/>
                <a:gd name="T10" fmla="*/ 107195197 w 78"/>
                <a:gd name="T11" fmla="*/ 1572006237 h 88"/>
                <a:gd name="T12" fmla="*/ 607425503 w 78"/>
                <a:gd name="T13" fmla="*/ 2027058981 h 88"/>
                <a:gd name="T14" fmla="*/ 714620701 w 78"/>
                <a:gd name="T15" fmla="*/ 2068428582 h 88"/>
                <a:gd name="T16" fmla="*/ 714620701 w 78"/>
                <a:gd name="T17" fmla="*/ 2027058981 h 88"/>
                <a:gd name="T18" fmla="*/ 1107661787 w 78"/>
                <a:gd name="T19" fmla="*/ 2147483646 h 88"/>
                <a:gd name="T20" fmla="*/ 1107661787 w 78"/>
                <a:gd name="T21" fmla="*/ 2147483646 h 88"/>
                <a:gd name="T22" fmla="*/ 964738842 w 78"/>
                <a:gd name="T23" fmla="*/ 2147483646 h 88"/>
                <a:gd name="T24" fmla="*/ 964738842 w 78"/>
                <a:gd name="T25" fmla="*/ 2147483646 h 88"/>
                <a:gd name="T26" fmla="*/ 535964031 w 78"/>
                <a:gd name="T27" fmla="*/ 2147483646 h 88"/>
                <a:gd name="T28" fmla="*/ 535964031 w 78"/>
                <a:gd name="T29" fmla="*/ 2147483646 h 88"/>
                <a:gd name="T30" fmla="*/ 2147483646 w 78"/>
                <a:gd name="T31" fmla="*/ 2147483646 h 88"/>
                <a:gd name="T32" fmla="*/ 2147483646 w 78"/>
                <a:gd name="T33" fmla="*/ 2147483646 h 88"/>
                <a:gd name="T34" fmla="*/ 1858010235 w 78"/>
                <a:gd name="T35" fmla="*/ 2147483646 h 88"/>
                <a:gd name="T36" fmla="*/ 1858010235 w 78"/>
                <a:gd name="T37" fmla="*/ 2147483646 h 88"/>
                <a:gd name="T38" fmla="*/ 1679353566 w 78"/>
                <a:gd name="T39" fmla="*/ 2147483646 h 88"/>
                <a:gd name="T40" fmla="*/ 1679353566 w 78"/>
                <a:gd name="T41" fmla="*/ 2147483646 h 88"/>
                <a:gd name="T42" fmla="*/ 2072394652 w 78"/>
                <a:gd name="T43" fmla="*/ 2027058981 h 88"/>
                <a:gd name="T44" fmla="*/ 2072394652 w 78"/>
                <a:gd name="T45" fmla="*/ 2068428582 h 88"/>
                <a:gd name="T46" fmla="*/ 2147483646 w 78"/>
                <a:gd name="T47" fmla="*/ 2027058981 h 88"/>
                <a:gd name="T48" fmla="*/ 2147483646 w 78"/>
                <a:gd name="T49" fmla="*/ 1572006237 h 88"/>
                <a:gd name="T50" fmla="*/ 2147483646 w 78"/>
                <a:gd name="T51" fmla="*/ 827372719 h 88"/>
                <a:gd name="T52" fmla="*/ 2147483646 w 78"/>
                <a:gd name="T53" fmla="*/ 330950374 h 88"/>
                <a:gd name="T54" fmla="*/ 2147483646 w 78"/>
                <a:gd name="T55" fmla="*/ 248211173 h 88"/>
                <a:gd name="T56" fmla="*/ 2072394652 w 78"/>
                <a:gd name="T57" fmla="*/ 455052744 h 88"/>
                <a:gd name="T58" fmla="*/ 2072394652 w 78"/>
                <a:gd name="T59" fmla="*/ 289580773 h 88"/>
                <a:gd name="T60" fmla="*/ 2143856124 w 78"/>
                <a:gd name="T61" fmla="*/ 289580773 h 88"/>
                <a:gd name="T62" fmla="*/ 2143856124 w 78"/>
                <a:gd name="T63" fmla="*/ 0 h 88"/>
                <a:gd name="T64" fmla="*/ 607425503 w 78"/>
                <a:gd name="T65" fmla="*/ 0 h 88"/>
                <a:gd name="T66" fmla="*/ 607425503 w 78"/>
                <a:gd name="T67" fmla="*/ 289580773 h 88"/>
                <a:gd name="T68" fmla="*/ 714620701 w 78"/>
                <a:gd name="T69" fmla="*/ 289580773 h 88"/>
                <a:gd name="T70" fmla="*/ 2147483646 w 78"/>
                <a:gd name="T71" fmla="*/ 1737478208 h 88"/>
                <a:gd name="T72" fmla="*/ 2108128377 w 78"/>
                <a:gd name="T73" fmla="*/ 827372719 h 88"/>
                <a:gd name="T74" fmla="*/ 2147483646 w 78"/>
                <a:gd name="T75" fmla="*/ 910111920 h 88"/>
                <a:gd name="T76" fmla="*/ 2147483646 w 78"/>
                <a:gd name="T77" fmla="*/ 744633518 h 88"/>
                <a:gd name="T78" fmla="*/ 2147483646 w 78"/>
                <a:gd name="T79" fmla="*/ 661894316 h 88"/>
                <a:gd name="T80" fmla="*/ 2147483646 w 78"/>
                <a:gd name="T81" fmla="*/ 537791946 h 88"/>
                <a:gd name="T82" fmla="*/ 2147483646 w 78"/>
                <a:gd name="T83" fmla="*/ 827372719 h 88"/>
                <a:gd name="T84" fmla="*/ 2147483646 w 78"/>
                <a:gd name="T85" fmla="*/ 1489267035 h 88"/>
                <a:gd name="T86" fmla="*/ 2147483646 w 78"/>
                <a:gd name="T87" fmla="*/ 1737478208 h 88"/>
                <a:gd name="T88" fmla="*/ 678886976 w 78"/>
                <a:gd name="T89" fmla="*/ 827372719 h 88"/>
                <a:gd name="T90" fmla="*/ 535964031 w 78"/>
                <a:gd name="T91" fmla="*/ 1737478208 h 88"/>
                <a:gd name="T92" fmla="*/ 321579614 w 78"/>
                <a:gd name="T93" fmla="*/ 1489267035 h 88"/>
                <a:gd name="T94" fmla="*/ 214384417 w 78"/>
                <a:gd name="T95" fmla="*/ 827372719 h 88"/>
                <a:gd name="T96" fmla="*/ 250118142 w 78"/>
                <a:gd name="T97" fmla="*/ 537791946 h 88"/>
                <a:gd name="T98" fmla="*/ 500236284 w 78"/>
                <a:gd name="T99" fmla="*/ 661894316 h 88"/>
                <a:gd name="T100" fmla="*/ 428768834 w 78"/>
                <a:gd name="T101" fmla="*/ 744633518 h 88"/>
                <a:gd name="T102" fmla="*/ 607425503 w 78"/>
                <a:gd name="T103" fmla="*/ 910111920 h 88"/>
                <a:gd name="T104" fmla="*/ 678886976 w 78"/>
                <a:gd name="T105" fmla="*/ 827372719 h 88"/>
                <a:gd name="T106" fmla="*/ 1143389534 w 78"/>
                <a:gd name="T107" fmla="*/ 413683144 h 88"/>
                <a:gd name="T108" fmla="*/ 1143389534 w 78"/>
                <a:gd name="T109" fmla="*/ 1861587010 h 88"/>
                <a:gd name="T110" fmla="*/ 893271393 w 78"/>
                <a:gd name="T111" fmla="*/ 1696108607 h 88"/>
                <a:gd name="T112" fmla="*/ 1000466590 w 78"/>
                <a:gd name="T113" fmla="*/ 579161547 h 88"/>
                <a:gd name="T114" fmla="*/ 1000466590 w 78"/>
                <a:gd name="T115" fmla="*/ 413683144 h 88"/>
                <a:gd name="T116" fmla="*/ 1143389534 w 78"/>
                <a:gd name="T117" fmla="*/ 413683144 h 8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78" h="88">
                  <a:moveTo>
                    <a:pt x="20" y="7"/>
                  </a:moveTo>
                  <a:cubicBezTo>
                    <a:pt x="20" y="8"/>
                    <a:pt x="21" y="10"/>
                    <a:pt x="20" y="11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11"/>
                    <a:pt x="0" y="16"/>
                    <a:pt x="0" y="20"/>
                  </a:cubicBezTo>
                  <a:cubicBezTo>
                    <a:pt x="0" y="26"/>
                    <a:pt x="1" y="33"/>
                    <a:pt x="3" y="38"/>
                  </a:cubicBezTo>
                  <a:cubicBezTo>
                    <a:pt x="6" y="44"/>
                    <a:pt x="10" y="48"/>
                    <a:pt x="17" y="49"/>
                  </a:cubicBezTo>
                  <a:cubicBezTo>
                    <a:pt x="18" y="50"/>
                    <a:pt x="19" y="50"/>
                    <a:pt x="20" y="50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2" y="51"/>
                    <a:pt x="26" y="52"/>
                    <a:pt x="31" y="52"/>
                  </a:cubicBezTo>
                  <a:cubicBezTo>
                    <a:pt x="31" y="64"/>
                    <a:pt x="31" y="64"/>
                    <a:pt x="31" y="64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88"/>
                    <a:pt x="15" y="88"/>
                    <a:pt x="1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4" y="68"/>
                    <a:pt x="64" y="68"/>
                    <a:pt x="64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4"/>
                    <a:pt x="52" y="64"/>
                    <a:pt x="52" y="64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47" y="52"/>
                    <a:pt x="47" y="52"/>
                    <a:pt x="47" y="52"/>
                  </a:cubicBezTo>
                  <a:cubicBezTo>
                    <a:pt x="52" y="52"/>
                    <a:pt x="56" y="51"/>
                    <a:pt x="58" y="49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59" y="50"/>
                    <a:pt x="60" y="50"/>
                    <a:pt x="61" y="49"/>
                  </a:cubicBezTo>
                  <a:cubicBezTo>
                    <a:pt x="68" y="48"/>
                    <a:pt x="72" y="44"/>
                    <a:pt x="75" y="38"/>
                  </a:cubicBezTo>
                  <a:cubicBezTo>
                    <a:pt x="77" y="33"/>
                    <a:pt x="78" y="26"/>
                    <a:pt x="78" y="20"/>
                  </a:cubicBezTo>
                  <a:cubicBezTo>
                    <a:pt x="78" y="16"/>
                    <a:pt x="78" y="11"/>
                    <a:pt x="77" y="8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7" y="10"/>
                    <a:pt x="58" y="8"/>
                    <a:pt x="58" y="7"/>
                  </a:cubicBezTo>
                  <a:cubicBezTo>
                    <a:pt x="60" y="7"/>
                    <a:pt x="60" y="7"/>
                    <a:pt x="60" y="7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20" y="7"/>
                    <a:pt x="20" y="7"/>
                    <a:pt x="20" y="7"/>
                  </a:cubicBezTo>
                  <a:close/>
                  <a:moveTo>
                    <a:pt x="63" y="42"/>
                  </a:moveTo>
                  <a:cubicBezTo>
                    <a:pt x="64" y="36"/>
                    <a:pt x="60" y="28"/>
                    <a:pt x="59" y="20"/>
                  </a:cubicBezTo>
                  <a:cubicBezTo>
                    <a:pt x="61" y="22"/>
                    <a:pt x="61" y="22"/>
                    <a:pt x="61" y="22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2" y="15"/>
                    <a:pt x="72" y="18"/>
                    <a:pt x="72" y="20"/>
                  </a:cubicBezTo>
                  <a:cubicBezTo>
                    <a:pt x="71" y="26"/>
                    <a:pt x="71" y="31"/>
                    <a:pt x="69" y="36"/>
                  </a:cubicBezTo>
                  <a:cubicBezTo>
                    <a:pt x="67" y="39"/>
                    <a:pt x="65" y="41"/>
                    <a:pt x="63" y="42"/>
                  </a:cubicBezTo>
                  <a:close/>
                  <a:moveTo>
                    <a:pt x="19" y="20"/>
                  </a:moveTo>
                  <a:cubicBezTo>
                    <a:pt x="17" y="28"/>
                    <a:pt x="14" y="36"/>
                    <a:pt x="15" y="42"/>
                  </a:cubicBezTo>
                  <a:cubicBezTo>
                    <a:pt x="13" y="41"/>
                    <a:pt x="11" y="39"/>
                    <a:pt x="9" y="36"/>
                  </a:cubicBezTo>
                  <a:cubicBezTo>
                    <a:pt x="7" y="31"/>
                    <a:pt x="6" y="26"/>
                    <a:pt x="6" y="20"/>
                  </a:cubicBezTo>
                  <a:cubicBezTo>
                    <a:pt x="6" y="18"/>
                    <a:pt x="6" y="15"/>
                    <a:pt x="7" y="13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9" y="20"/>
                    <a:pt x="19" y="20"/>
                    <a:pt x="19" y="20"/>
                  </a:cubicBezTo>
                  <a:close/>
                  <a:moveTo>
                    <a:pt x="32" y="10"/>
                  </a:moveTo>
                  <a:cubicBezTo>
                    <a:pt x="32" y="45"/>
                    <a:pt x="32" y="45"/>
                    <a:pt x="32" y="45"/>
                  </a:cubicBezTo>
                  <a:cubicBezTo>
                    <a:pt x="32" y="45"/>
                    <a:pt x="27" y="45"/>
                    <a:pt x="25" y="41"/>
                  </a:cubicBezTo>
                  <a:cubicBezTo>
                    <a:pt x="24" y="37"/>
                    <a:pt x="28" y="16"/>
                    <a:pt x="28" y="14"/>
                  </a:cubicBezTo>
                  <a:cubicBezTo>
                    <a:pt x="28" y="13"/>
                    <a:pt x="28" y="10"/>
                    <a:pt x="28" y="10"/>
                  </a:cubicBezTo>
                  <a:lnTo>
                    <a:pt x="32" y="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66" name="组合 65">
            <a:extLst>
              <a:ext uri="{FF2B5EF4-FFF2-40B4-BE49-F238E27FC236}">
                <a16:creationId xmlns:a16="http://schemas.microsoft.com/office/drawing/2014/main" id="{5628FA98-6BC6-40A1-86E9-C94A00A70E3B}"/>
              </a:ext>
            </a:extLst>
          </p:cNvPr>
          <p:cNvGrpSpPr>
            <a:grpSpLocks/>
          </p:cNvGrpSpPr>
          <p:nvPr/>
        </p:nvGrpSpPr>
        <p:grpSpPr bwMode="auto">
          <a:xfrm>
            <a:off x="7696200" y="4330700"/>
            <a:ext cx="1652588" cy="757238"/>
            <a:chOff x="7695505" y="4330700"/>
            <a:chExt cx="1653714" cy="757268"/>
          </a:xfrm>
        </p:grpSpPr>
        <p:sp>
          <p:nvSpPr>
            <p:cNvPr id="67" name="文本框 66">
              <a:extLst>
                <a:ext uri="{FF2B5EF4-FFF2-40B4-BE49-F238E27FC236}">
                  <a16:creationId xmlns:a16="http://schemas.microsoft.com/office/drawing/2014/main" id="{645161D9-652D-4941-985C-88125F4FACF6}"/>
                </a:ext>
              </a:extLst>
            </p:cNvPr>
            <p:cNvSpPr txBox="1"/>
            <p:nvPr/>
          </p:nvSpPr>
          <p:spPr>
            <a:xfrm>
              <a:off x="7695505" y="4330700"/>
              <a:ext cx="1018921" cy="58479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200" b="1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</a:rPr>
                <a:t>2020</a:t>
              </a:r>
              <a:endParaRPr lang="zh-CN" altLang="en-US" sz="3200" b="1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68" name="文本框 67">
              <a:extLst>
                <a:ext uri="{FF2B5EF4-FFF2-40B4-BE49-F238E27FC236}">
                  <a16:creationId xmlns:a16="http://schemas.microsoft.com/office/drawing/2014/main" id="{AABE821C-6D47-4D01-AD28-A9BF8A74FDD6}"/>
                </a:ext>
              </a:extLst>
            </p:cNvPr>
            <p:cNvSpPr txBox="1"/>
            <p:nvPr/>
          </p:nvSpPr>
          <p:spPr>
            <a:xfrm>
              <a:off x="7719334" y="4687902"/>
              <a:ext cx="1629885" cy="40006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</a:rPr>
                <a:t>Sales by years</a:t>
              </a:r>
              <a:endParaRPr lang="zh-CN" altLang="en-US" sz="20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endParaRPr>
            </a:p>
          </p:txBody>
        </p:sp>
      </p:grpSp>
      <p:sp>
        <p:nvSpPr>
          <p:cNvPr id="69" name="矩形 68">
            <a:extLst>
              <a:ext uri="{FF2B5EF4-FFF2-40B4-BE49-F238E27FC236}">
                <a16:creationId xmlns:a16="http://schemas.microsoft.com/office/drawing/2014/main" id="{8E7C840B-5F9D-471F-9324-7984758B6B61}"/>
              </a:ext>
            </a:extLst>
          </p:cNvPr>
          <p:cNvSpPr/>
          <p:nvPr/>
        </p:nvSpPr>
        <p:spPr>
          <a:xfrm>
            <a:off x="7745413" y="5041900"/>
            <a:ext cx="3863975" cy="92233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Faith is a dynamic power that breaks the chain of routine and gives a new, fine turn to old commonplaces.</a:t>
            </a:r>
            <a:endParaRPr lang="zh-CN" altLang="en-US" dirty="0">
              <a:latin typeface="+mn-lt"/>
              <a:ea typeface="+mn-ea"/>
            </a:endParaRPr>
          </a:p>
        </p:txBody>
      </p:sp>
      <p:cxnSp>
        <p:nvCxnSpPr>
          <p:cNvPr id="70" name="直接连接符 69">
            <a:extLst>
              <a:ext uri="{FF2B5EF4-FFF2-40B4-BE49-F238E27FC236}">
                <a16:creationId xmlns:a16="http://schemas.microsoft.com/office/drawing/2014/main" id="{5C055041-7795-4453-BDDD-50EE4F203DAA}"/>
              </a:ext>
            </a:extLst>
          </p:cNvPr>
          <p:cNvCxnSpPr/>
          <p:nvPr/>
        </p:nvCxnSpPr>
        <p:spPr>
          <a:xfrm>
            <a:off x="6096000" y="1558925"/>
            <a:ext cx="0" cy="4697413"/>
          </a:xfrm>
          <a:prstGeom prst="line">
            <a:avLst/>
          </a:prstGeom>
          <a:ln w="158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50"/>
                            </p:stCondLst>
                            <p:childTnLst>
                              <p:par>
                                <p:cTn id="18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0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3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15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65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3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3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3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3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385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4350"/>
                            </p:stCondLst>
                            <p:childTnLst>
                              <p:par>
                                <p:cTn id="5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3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3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4700"/>
                            </p:stCondLst>
                            <p:childTnLst>
                              <p:par>
                                <p:cTn id="6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2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45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5700"/>
                            </p:stCondLst>
                            <p:childTnLst>
                              <p:par>
                                <p:cTn id="7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6200"/>
                            </p:stCondLst>
                            <p:childTnLst>
                              <p:par>
                                <p:cTn id="8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3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3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6550"/>
                            </p:stCondLst>
                            <p:childTnLst>
                              <p:par>
                                <p:cTn id="8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7050"/>
                            </p:stCondLst>
                            <p:childTnLst>
                              <p:par>
                                <p:cTn id="9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3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3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7400"/>
                            </p:stCondLst>
                            <p:childTnLst>
                              <p:par>
                                <p:cTn id="9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7900"/>
                            </p:stCondLst>
                            <p:childTnLst>
                              <p:par>
                                <p:cTn id="10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3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3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8250"/>
                            </p:stCondLst>
                            <p:childTnLst>
                              <p:par>
                                <p:cTn id="10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8750"/>
                            </p:stCondLst>
                            <p:childTnLst>
                              <p:par>
                                <p:cTn id="1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3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3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9100"/>
                            </p:stCondLst>
                            <p:childTnLst>
                              <p:par>
                                <p:cTn id="11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9600"/>
                            </p:stCondLst>
                            <p:childTnLst>
                              <p:par>
                                <p:cTn id="1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9850"/>
                            </p:stCondLst>
                            <p:childTnLst>
                              <p:par>
                                <p:cTn id="1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0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4" grpId="0"/>
      <p:bldP spid="5" grpId="0"/>
      <p:bldP spid="38" grpId="0"/>
      <p:bldP spid="6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1C2BE639-7DDC-4DA1-B7D1-71F20C1AE065}"/>
              </a:ext>
            </a:extLst>
          </p:cNvPr>
          <p:cNvSpPr/>
          <p:nvPr/>
        </p:nvSpPr>
        <p:spPr>
          <a:xfrm>
            <a:off x="0" y="0"/>
            <a:ext cx="215900" cy="12239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F8CD67E5-6265-4DAB-8BE5-F2E6E5016691}"/>
              </a:ext>
            </a:extLst>
          </p:cNvPr>
          <p:cNvSpPr/>
          <p:nvPr/>
        </p:nvSpPr>
        <p:spPr>
          <a:xfrm>
            <a:off x="10433050" y="6546850"/>
            <a:ext cx="1758950" cy="3111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/>
              <a:t>PAGE: 01</a:t>
            </a:r>
            <a:endParaRPr lang="zh-CN" altLang="en-US" sz="1400" dirty="0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1112B934-59DE-4A54-893B-A8D98D8B2C9B}"/>
              </a:ext>
            </a:extLst>
          </p:cNvPr>
          <p:cNvGrpSpPr>
            <a:grpSpLocks/>
          </p:cNvGrpSpPr>
          <p:nvPr/>
        </p:nvGrpSpPr>
        <p:grpSpPr bwMode="auto">
          <a:xfrm>
            <a:off x="1006475" y="1916113"/>
            <a:ext cx="10131425" cy="2906712"/>
            <a:chOff x="1006037" y="1915860"/>
            <a:chExt cx="10131586" cy="2907000"/>
          </a:xfrm>
        </p:grpSpPr>
        <p:sp>
          <p:nvSpPr>
            <p:cNvPr id="5" name="流程图: 延期 5">
              <a:extLst>
                <a:ext uri="{FF2B5EF4-FFF2-40B4-BE49-F238E27FC236}">
                  <a16:creationId xmlns:a16="http://schemas.microsoft.com/office/drawing/2014/main" id="{21C0A54D-C18A-42D4-B5FE-FBB27B0C0CDC}"/>
                </a:ext>
              </a:extLst>
            </p:cNvPr>
            <p:cNvSpPr/>
            <p:nvPr/>
          </p:nvSpPr>
          <p:spPr>
            <a:xfrm rot="16200000">
              <a:off x="995659" y="3404346"/>
              <a:ext cx="1428892" cy="1408135"/>
            </a:xfrm>
            <a:custGeom>
              <a:avLst/>
              <a:gdLst>
                <a:gd name="connsiteX0" fmla="*/ 0 w 1271587"/>
                <a:gd name="connsiteY0" fmla="*/ 0 h 974725"/>
                <a:gd name="connsiteX1" fmla="*/ 635794 w 1271587"/>
                <a:gd name="connsiteY1" fmla="*/ 0 h 974725"/>
                <a:gd name="connsiteX2" fmla="*/ 1271588 w 1271587"/>
                <a:gd name="connsiteY2" fmla="*/ 487363 h 974725"/>
                <a:gd name="connsiteX3" fmla="*/ 635794 w 1271587"/>
                <a:gd name="connsiteY3" fmla="*/ 974726 h 974725"/>
                <a:gd name="connsiteX4" fmla="*/ 0 w 1271587"/>
                <a:gd name="connsiteY4" fmla="*/ 974725 h 974725"/>
                <a:gd name="connsiteX5" fmla="*/ 0 w 1271587"/>
                <a:gd name="connsiteY5" fmla="*/ 0 h 974725"/>
                <a:gd name="connsiteX0" fmla="*/ 6350 w 1277938"/>
                <a:gd name="connsiteY0" fmla="*/ 0 h 1184275"/>
                <a:gd name="connsiteX1" fmla="*/ 642144 w 1277938"/>
                <a:gd name="connsiteY1" fmla="*/ 0 h 1184275"/>
                <a:gd name="connsiteX2" fmla="*/ 1277938 w 1277938"/>
                <a:gd name="connsiteY2" fmla="*/ 487363 h 1184275"/>
                <a:gd name="connsiteX3" fmla="*/ 642144 w 1277938"/>
                <a:gd name="connsiteY3" fmla="*/ 974726 h 1184275"/>
                <a:gd name="connsiteX4" fmla="*/ 0 w 1277938"/>
                <a:gd name="connsiteY4" fmla="*/ 1184275 h 1184275"/>
                <a:gd name="connsiteX5" fmla="*/ 6350 w 1277938"/>
                <a:gd name="connsiteY5" fmla="*/ 0 h 1184275"/>
                <a:gd name="connsiteX0" fmla="*/ 611 w 1278550"/>
                <a:gd name="connsiteY0" fmla="*/ 0 h 1330323"/>
                <a:gd name="connsiteX1" fmla="*/ 642756 w 1278550"/>
                <a:gd name="connsiteY1" fmla="*/ 146048 h 1330323"/>
                <a:gd name="connsiteX2" fmla="*/ 1278550 w 1278550"/>
                <a:gd name="connsiteY2" fmla="*/ 633411 h 1330323"/>
                <a:gd name="connsiteX3" fmla="*/ 642756 w 1278550"/>
                <a:gd name="connsiteY3" fmla="*/ 1120774 h 1330323"/>
                <a:gd name="connsiteX4" fmla="*/ 612 w 1278550"/>
                <a:gd name="connsiteY4" fmla="*/ 1330323 h 1330323"/>
                <a:gd name="connsiteX5" fmla="*/ 611 w 1278550"/>
                <a:gd name="connsiteY5" fmla="*/ 0 h 1330323"/>
                <a:gd name="connsiteX0" fmla="*/ 611 w 1278550"/>
                <a:gd name="connsiteY0" fmla="*/ 0 h 1330323"/>
                <a:gd name="connsiteX1" fmla="*/ 642756 w 1278550"/>
                <a:gd name="connsiteY1" fmla="*/ 146048 h 1330323"/>
                <a:gd name="connsiteX2" fmla="*/ 1278550 w 1278550"/>
                <a:gd name="connsiteY2" fmla="*/ 633411 h 1330323"/>
                <a:gd name="connsiteX3" fmla="*/ 642756 w 1278550"/>
                <a:gd name="connsiteY3" fmla="*/ 1120774 h 1330323"/>
                <a:gd name="connsiteX4" fmla="*/ 612 w 1278550"/>
                <a:gd name="connsiteY4" fmla="*/ 1330323 h 1330323"/>
                <a:gd name="connsiteX5" fmla="*/ 611 w 1278550"/>
                <a:gd name="connsiteY5" fmla="*/ 0 h 1330323"/>
                <a:gd name="connsiteX0" fmla="*/ 611 w 1278550"/>
                <a:gd name="connsiteY0" fmla="*/ 0 h 1330323"/>
                <a:gd name="connsiteX1" fmla="*/ 642756 w 1278550"/>
                <a:gd name="connsiteY1" fmla="*/ 146048 h 1330323"/>
                <a:gd name="connsiteX2" fmla="*/ 1278550 w 1278550"/>
                <a:gd name="connsiteY2" fmla="*/ 633411 h 1330323"/>
                <a:gd name="connsiteX3" fmla="*/ 642756 w 1278550"/>
                <a:gd name="connsiteY3" fmla="*/ 1120774 h 1330323"/>
                <a:gd name="connsiteX4" fmla="*/ 612 w 1278550"/>
                <a:gd name="connsiteY4" fmla="*/ 1330323 h 1330323"/>
                <a:gd name="connsiteX5" fmla="*/ 611 w 1278550"/>
                <a:gd name="connsiteY5" fmla="*/ 0 h 1330323"/>
                <a:gd name="connsiteX0" fmla="*/ 611 w 1278550"/>
                <a:gd name="connsiteY0" fmla="*/ 0 h 1304926"/>
                <a:gd name="connsiteX1" fmla="*/ 642756 w 1278550"/>
                <a:gd name="connsiteY1" fmla="*/ 146048 h 1304926"/>
                <a:gd name="connsiteX2" fmla="*/ 1278550 w 1278550"/>
                <a:gd name="connsiteY2" fmla="*/ 633411 h 1304926"/>
                <a:gd name="connsiteX3" fmla="*/ 642756 w 1278550"/>
                <a:gd name="connsiteY3" fmla="*/ 1120774 h 1304926"/>
                <a:gd name="connsiteX4" fmla="*/ 612 w 1278550"/>
                <a:gd name="connsiteY4" fmla="*/ 1304926 h 1304926"/>
                <a:gd name="connsiteX5" fmla="*/ 611 w 1278550"/>
                <a:gd name="connsiteY5" fmla="*/ 0 h 1304926"/>
                <a:gd name="connsiteX0" fmla="*/ 611 w 1278550"/>
                <a:gd name="connsiteY0" fmla="*/ 0 h 1304926"/>
                <a:gd name="connsiteX1" fmla="*/ 642756 w 1278550"/>
                <a:gd name="connsiteY1" fmla="*/ 146048 h 1304926"/>
                <a:gd name="connsiteX2" fmla="*/ 1278550 w 1278550"/>
                <a:gd name="connsiteY2" fmla="*/ 633411 h 1304926"/>
                <a:gd name="connsiteX3" fmla="*/ 642756 w 1278550"/>
                <a:gd name="connsiteY3" fmla="*/ 1120774 h 1304926"/>
                <a:gd name="connsiteX4" fmla="*/ 612 w 1278550"/>
                <a:gd name="connsiteY4" fmla="*/ 1304926 h 1304926"/>
                <a:gd name="connsiteX5" fmla="*/ 611 w 1278550"/>
                <a:gd name="connsiteY5" fmla="*/ 0 h 1304926"/>
                <a:gd name="connsiteX0" fmla="*/ 611 w 1278550"/>
                <a:gd name="connsiteY0" fmla="*/ 0 h 1304926"/>
                <a:gd name="connsiteX1" fmla="*/ 642756 w 1278550"/>
                <a:gd name="connsiteY1" fmla="*/ 146048 h 1304926"/>
                <a:gd name="connsiteX2" fmla="*/ 1278550 w 1278550"/>
                <a:gd name="connsiteY2" fmla="*/ 633411 h 1304926"/>
                <a:gd name="connsiteX3" fmla="*/ 642756 w 1278550"/>
                <a:gd name="connsiteY3" fmla="*/ 1120774 h 1304926"/>
                <a:gd name="connsiteX4" fmla="*/ 612 w 1278550"/>
                <a:gd name="connsiteY4" fmla="*/ 1304926 h 1304926"/>
                <a:gd name="connsiteX5" fmla="*/ 611 w 1278550"/>
                <a:gd name="connsiteY5" fmla="*/ 0 h 1304926"/>
                <a:gd name="connsiteX0" fmla="*/ 611 w 1278550"/>
                <a:gd name="connsiteY0" fmla="*/ 0 h 1304926"/>
                <a:gd name="connsiteX1" fmla="*/ 642756 w 1278550"/>
                <a:gd name="connsiteY1" fmla="*/ 146048 h 1304926"/>
                <a:gd name="connsiteX2" fmla="*/ 1278550 w 1278550"/>
                <a:gd name="connsiteY2" fmla="*/ 633411 h 1304926"/>
                <a:gd name="connsiteX3" fmla="*/ 642756 w 1278550"/>
                <a:gd name="connsiteY3" fmla="*/ 1120774 h 1304926"/>
                <a:gd name="connsiteX4" fmla="*/ 612 w 1278550"/>
                <a:gd name="connsiteY4" fmla="*/ 1304926 h 1304926"/>
                <a:gd name="connsiteX5" fmla="*/ 611 w 1278550"/>
                <a:gd name="connsiteY5" fmla="*/ 0 h 1304926"/>
                <a:gd name="connsiteX0" fmla="*/ 610 w 1278550"/>
                <a:gd name="connsiteY0" fmla="*/ 0 h 1318293"/>
                <a:gd name="connsiteX1" fmla="*/ 642756 w 1278550"/>
                <a:gd name="connsiteY1" fmla="*/ 159415 h 1318293"/>
                <a:gd name="connsiteX2" fmla="*/ 1278550 w 1278550"/>
                <a:gd name="connsiteY2" fmla="*/ 646778 h 1318293"/>
                <a:gd name="connsiteX3" fmla="*/ 642756 w 1278550"/>
                <a:gd name="connsiteY3" fmla="*/ 1134141 h 1318293"/>
                <a:gd name="connsiteX4" fmla="*/ 612 w 1278550"/>
                <a:gd name="connsiteY4" fmla="*/ 1318293 h 1318293"/>
                <a:gd name="connsiteX5" fmla="*/ 610 w 1278550"/>
                <a:gd name="connsiteY5" fmla="*/ 0 h 1318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78550" h="1318293">
                  <a:moveTo>
                    <a:pt x="610" y="0"/>
                  </a:moveTo>
                  <a:cubicBezTo>
                    <a:pt x="259920" y="84342"/>
                    <a:pt x="428708" y="110732"/>
                    <a:pt x="642756" y="159415"/>
                  </a:cubicBezTo>
                  <a:cubicBezTo>
                    <a:pt x="1019295" y="248318"/>
                    <a:pt x="1278550" y="377615"/>
                    <a:pt x="1278550" y="646778"/>
                  </a:cubicBezTo>
                  <a:cubicBezTo>
                    <a:pt x="1278550" y="915941"/>
                    <a:pt x="924042" y="1051594"/>
                    <a:pt x="642756" y="1134141"/>
                  </a:cubicBezTo>
                  <a:cubicBezTo>
                    <a:pt x="428708" y="1195525"/>
                    <a:pt x="265581" y="1203431"/>
                    <a:pt x="612" y="1318293"/>
                  </a:cubicBezTo>
                  <a:cubicBezTo>
                    <a:pt x="2729" y="923535"/>
                    <a:pt x="-1507" y="394758"/>
                    <a:pt x="610" y="0"/>
                  </a:cubicBez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" name="流程图: 延期 5">
              <a:extLst>
                <a:ext uri="{FF2B5EF4-FFF2-40B4-BE49-F238E27FC236}">
                  <a16:creationId xmlns:a16="http://schemas.microsoft.com/office/drawing/2014/main" id="{8F37DAF0-2161-4347-BC83-7DB8CED109D1}"/>
                </a:ext>
              </a:extLst>
            </p:cNvPr>
            <p:cNvSpPr/>
            <p:nvPr/>
          </p:nvSpPr>
          <p:spPr>
            <a:xfrm rot="16200000">
              <a:off x="1646533" y="3261457"/>
              <a:ext cx="1714670" cy="1408135"/>
            </a:xfrm>
            <a:custGeom>
              <a:avLst/>
              <a:gdLst>
                <a:gd name="connsiteX0" fmla="*/ 0 w 1271587"/>
                <a:gd name="connsiteY0" fmla="*/ 0 h 974725"/>
                <a:gd name="connsiteX1" fmla="*/ 635794 w 1271587"/>
                <a:gd name="connsiteY1" fmla="*/ 0 h 974725"/>
                <a:gd name="connsiteX2" fmla="*/ 1271588 w 1271587"/>
                <a:gd name="connsiteY2" fmla="*/ 487363 h 974725"/>
                <a:gd name="connsiteX3" fmla="*/ 635794 w 1271587"/>
                <a:gd name="connsiteY3" fmla="*/ 974726 h 974725"/>
                <a:gd name="connsiteX4" fmla="*/ 0 w 1271587"/>
                <a:gd name="connsiteY4" fmla="*/ 974725 h 974725"/>
                <a:gd name="connsiteX5" fmla="*/ 0 w 1271587"/>
                <a:gd name="connsiteY5" fmla="*/ 0 h 974725"/>
                <a:gd name="connsiteX0" fmla="*/ 6350 w 1277938"/>
                <a:gd name="connsiteY0" fmla="*/ 0 h 1184275"/>
                <a:gd name="connsiteX1" fmla="*/ 642144 w 1277938"/>
                <a:gd name="connsiteY1" fmla="*/ 0 h 1184275"/>
                <a:gd name="connsiteX2" fmla="*/ 1277938 w 1277938"/>
                <a:gd name="connsiteY2" fmla="*/ 487363 h 1184275"/>
                <a:gd name="connsiteX3" fmla="*/ 642144 w 1277938"/>
                <a:gd name="connsiteY3" fmla="*/ 974726 h 1184275"/>
                <a:gd name="connsiteX4" fmla="*/ 0 w 1277938"/>
                <a:gd name="connsiteY4" fmla="*/ 1184275 h 1184275"/>
                <a:gd name="connsiteX5" fmla="*/ 6350 w 1277938"/>
                <a:gd name="connsiteY5" fmla="*/ 0 h 1184275"/>
                <a:gd name="connsiteX0" fmla="*/ 611 w 1278550"/>
                <a:gd name="connsiteY0" fmla="*/ 0 h 1330323"/>
                <a:gd name="connsiteX1" fmla="*/ 642756 w 1278550"/>
                <a:gd name="connsiteY1" fmla="*/ 146048 h 1330323"/>
                <a:gd name="connsiteX2" fmla="*/ 1278550 w 1278550"/>
                <a:gd name="connsiteY2" fmla="*/ 633411 h 1330323"/>
                <a:gd name="connsiteX3" fmla="*/ 642756 w 1278550"/>
                <a:gd name="connsiteY3" fmla="*/ 1120774 h 1330323"/>
                <a:gd name="connsiteX4" fmla="*/ 612 w 1278550"/>
                <a:gd name="connsiteY4" fmla="*/ 1330323 h 1330323"/>
                <a:gd name="connsiteX5" fmla="*/ 611 w 1278550"/>
                <a:gd name="connsiteY5" fmla="*/ 0 h 1330323"/>
                <a:gd name="connsiteX0" fmla="*/ 611 w 1278550"/>
                <a:gd name="connsiteY0" fmla="*/ 0 h 1330323"/>
                <a:gd name="connsiteX1" fmla="*/ 642756 w 1278550"/>
                <a:gd name="connsiteY1" fmla="*/ 146048 h 1330323"/>
                <a:gd name="connsiteX2" fmla="*/ 1278550 w 1278550"/>
                <a:gd name="connsiteY2" fmla="*/ 633411 h 1330323"/>
                <a:gd name="connsiteX3" fmla="*/ 642756 w 1278550"/>
                <a:gd name="connsiteY3" fmla="*/ 1120774 h 1330323"/>
                <a:gd name="connsiteX4" fmla="*/ 612 w 1278550"/>
                <a:gd name="connsiteY4" fmla="*/ 1330323 h 1330323"/>
                <a:gd name="connsiteX5" fmla="*/ 611 w 1278550"/>
                <a:gd name="connsiteY5" fmla="*/ 0 h 1330323"/>
                <a:gd name="connsiteX0" fmla="*/ 611 w 1278550"/>
                <a:gd name="connsiteY0" fmla="*/ 0 h 1330323"/>
                <a:gd name="connsiteX1" fmla="*/ 642756 w 1278550"/>
                <a:gd name="connsiteY1" fmla="*/ 146048 h 1330323"/>
                <a:gd name="connsiteX2" fmla="*/ 1278550 w 1278550"/>
                <a:gd name="connsiteY2" fmla="*/ 633411 h 1330323"/>
                <a:gd name="connsiteX3" fmla="*/ 642756 w 1278550"/>
                <a:gd name="connsiteY3" fmla="*/ 1120774 h 1330323"/>
                <a:gd name="connsiteX4" fmla="*/ 612 w 1278550"/>
                <a:gd name="connsiteY4" fmla="*/ 1330323 h 1330323"/>
                <a:gd name="connsiteX5" fmla="*/ 611 w 1278550"/>
                <a:gd name="connsiteY5" fmla="*/ 0 h 1330323"/>
                <a:gd name="connsiteX0" fmla="*/ 611 w 1278550"/>
                <a:gd name="connsiteY0" fmla="*/ 0 h 1304926"/>
                <a:gd name="connsiteX1" fmla="*/ 642756 w 1278550"/>
                <a:gd name="connsiteY1" fmla="*/ 146048 h 1304926"/>
                <a:gd name="connsiteX2" fmla="*/ 1278550 w 1278550"/>
                <a:gd name="connsiteY2" fmla="*/ 633411 h 1304926"/>
                <a:gd name="connsiteX3" fmla="*/ 642756 w 1278550"/>
                <a:gd name="connsiteY3" fmla="*/ 1120774 h 1304926"/>
                <a:gd name="connsiteX4" fmla="*/ 612 w 1278550"/>
                <a:gd name="connsiteY4" fmla="*/ 1304926 h 1304926"/>
                <a:gd name="connsiteX5" fmla="*/ 611 w 1278550"/>
                <a:gd name="connsiteY5" fmla="*/ 0 h 1304926"/>
                <a:gd name="connsiteX0" fmla="*/ 611 w 1278550"/>
                <a:gd name="connsiteY0" fmla="*/ 0 h 1304926"/>
                <a:gd name="connsiteX1" fmla="*/ 642756 w 1278550"/>
                <a:gd name="connsiteY1" fmla="*/ 146048 h 1304926"/>
                <a:gd name="connsiteX2" fmla="*/ 1278550 w 1278550"/>
                <a:gd name="connsiteY2" fmla="*/ 633411 h 1304926"/>
                <a:gd name="connsiteX3" fmla="*/ 642756 w 1278550"/>
                <a:gd name="connsiteY3" fmla="*/ 1120774 h 1304926"/>
                <a:gd name="connsiteX4" fmla="*/ 612 w 1278550"/>
                <a:gd name="connsiteY4" fmla="*/ 1304926 h 1304926"/>
                <a:gd name="connsiteX5" fmla="*/ 611 w 1278550"/>
                <a:gd name="connsiteY5" fmla="*/ 0 h 1304926"/>
                <a:gd name="connsiteX0" fmla="*/ 611 w 1278550"/>
                <a:gd name="connsiteY0" fmla="*/ 0 h 1304926"/>
                <a:gd name="connsiteX1" fmla="*/ 642756 w 1278550"/>
                <a:gd name="connsiteY1" fmla="*/ 146048 h 1304926"/>
                <a:gd name="connsiteX2" fmla="*/ 1278550 w 1278550"/>
                <a:gd name="connsiteY2" fmla="*/ 633411 h 1304926"/>
                <a:gd name="connsiteX3" fmla="*/ 642756 w 1278550"/>
                <a:gd name="connsiteY3" fmla="*/ 1120774 h 1304926"/>
                <a:gd name="connsiteX4" fmla="*/ 612 w 1278550"/>
                <a:gd name="connsiteY4" fmla="*/ 1304926 h 1304926"/>
                <a:gd name="connsiteX5" fmla="*/ 611 w 1278550"/>
                <a:gd name="connsiteY5" fmla="*/ 0 h 1304926"/>
                <a:gd name="connsiteX0" fmla="*/ 611 w 1278550"/>
                <a:gd name="connsiteY0" fmla="*/ 0 h 1304926"/>
                <a:gd name="connsiteX1" fmla="*/ 642756 w 1278550"/>
                <a:gd name="connsiteY1" fmla="*/ 146048 h 1304926"/>
                <a:gd name="connsiteX2" fmla="*/ 1278550 w 1278550"/>
                <a:gd name="connsiteY2" fmla="*/ 633411 h 1304926"/>
                <a:gd name="connsiteX3" fmla="*/ 642756 w 1278550"/>
                <a:gd name="connsiteY3" fmla="*/ 1120774 h 1304926"/>
                <a:gd name="connsiteX4" fmla="*/ 612 w 1278550"/>
                <a:gd name="connsiteY4" fmla="*/ 1304926 h 1304926"/>
                <a:gd name="connsiteX5" fmla="*/ 611 w 1278550"/>
                <a:gd name="connsiteY5" fmla="*/ 0 h 1304926"/>
                <a:gd name="connsiteX0" fmla="*/ 610 w 1278550"/>
                <a:gd name="connsiteY0" fmla="*/ 0 h 1318293"/>
                <a:gd name="connsiteX1" fmla="*/ 642756 w 1278550"/>
                <a:gd name="connsiteY1" fmla="*/ 159415 h 1318293"/>
                <a:gd name="connsiteX2" fmla="*/ 1278550 w 1278550"/>
                <a:gd name="connsiteY2" fmla="*/ 646778 h 1318293"/>
                <a:gd name="connsiteX3" fmla="*/ 642756 w 1278550"/>
                <a:gd name="connsiteY3" fmla="*/ 1134141 h 1318293"/>
                <a:gd name="connsiteX4" fmla="*/ 612 w 1278550"/>
                <a:gd name="connsiteY4" fmla="*/ 1318293 h 1318293"/>
                <a:gd name="connsiteX5" fmla="*/ 610 w 1278550"/>
                <a:gd name="connsiteY5" fmla="*/ 0 h 1318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78550" h="1318293">
                  <a:moveTo>
                    <a:pt x="610" y="0"/>
                  </a:moveTo>
                  <a:cubicBezTo>
                    <a:pt x="259920" y="84342"/>
                    <a:pt x="428708" y="110732"/>
                    <a:pt x="642756" y="159415"/>
                  </a:cubicBezTo>
                  <a:cubicBezTo>
                    <a:pt x="1019295" y="248318"/>
                    <a:pt x="1278550" y="377615"/>
                    <a:pt x="1278550" y="646778"/>
                  </a:cubicBezTo>
                  <a:cubicBezTo>
                    <a:pt x="1278550" y="915941"/>
                    <a:pt x="924042" y="1051594"/>
                    <a:pt x="642756" y="1134141"/>
                  </a:cubicBezTo>
                  <a:cubicBezTo>
                    <a:pt x="428708" y="1195525"/>
                    <a:pt x="265581" y="1203431"/>
                    <a:pt x="612" y="1318293"/>
                  </a:cubicBezTo>
                  <a:cubicBezTo>
                    <a:pt x="2729" y="923535"/>
                    <a:pt x="-1507" y="394758"/>
                    <a:pt x="610" y="0"/>
                  </a:cubicBezTo>
                  <a:close/>
                </a:path>
              </a:pathLst>
            </a:custGeom>
            <a:solidFill>
              <a:schemeClr val="accent1">
                <a:alpha val="5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" name="流程图: 延期 5">
              <a:extLst>
                <a:ext uri="{FF2B5EF4-FFF2-40B4-BE49-F238E27FC236}">
                  <a16:creationId xmlns:a16="http://schemas.microsoft.com/office/drawing/2014/main" id="{56DC5834-ADF1-4AB7-B5C9-C07702A8BBC8}"/>
                </a:ext>
              </a:extLst>
            </p:cNvPr>
            <p:cNvSpPr/>
            <p:nvPr/>
          </p:nvSpPr>
          <p:spPr>
            <a:xfrm rot="16200000">
              <a:off x="2287086" y="3109837"/>
              <a:ext cx="2017912" cy="1408134"/>
            </a:xfrm>
            <a:custGeom>
              <a:avLst/>
              <a:gdLst>
                <a:gd name="connsiteX0" fmla="*/ 0 w 1271587"/>
                <a:gd name="connsiteY0" fmla="*/ 0 h 974725"/>
                <a:gd name="connsiteX1" fmla="*/ 635794 w 1271587"/>
                <a:gd name="connsiteY1" fmla="*/ 0 h 974725"/>
                <a:gd name="connsiteX2" fmla="*/ 1271588 w 1271587"/>
                <a:gd name="connsiteY2" fmla="*/ 487363 h 974725"/>
                <a:gd name="connsiteX3" fmla="*/ 635794 w 1271587"/>
                <a:gd name="connsiteY3" fmla="*/ 974726 h 974725"/>
                <a:gd name="connsiteX4" fmla="*/ 0 w 1271587"/>
                <a:gd name="connsiteY4" fmla="*/ 974725 h 974725"/>
                <a:gd name="connsiteX5" fmla="*/ 0 w 1271587"/>
                <a:gd name="connsiteY5" fmla="*/ 0 h 974725"/>
                <a:gd name="connsiteX0" fmla="*/ 6350 w 1277938"/>
                <a:gd name="connsiteY0" fmla="*/ 0 h 1184275"/>
                <a:gd name="connsiteX1" fmla="*/ 642144 w 1277938"/>
                <a:gd name="connsiteY1" fmla="*/ 0 h 1184275"/>
                <a:gd name="connsiteX2" fmla="*/ 1277938 w 1277938"/>
                <a:gd name="connsiteY2" fmla="*/ 487363 h 1184275"/>
                <a:gd name="connsiteX3" fmla="*/ 642144 w 1277938"/>
                <a:gd name="connsiteY3" fmla="*/ 974726 h 1184275"/>
                <a:gd name="connsiteX4" fmla="*/ 0 w 1277938"/>
                <a:gd name="connsiteY4" fmla="*/ 1184275 h 1184275"/>
                <a:gd name="connsiteX5" fmla="*/ 6350 w 1277938"/>
                <a:gd name="connsiteY5" fmla="*/ 0 h 1184275"/>
                <a:gd name="connsiteX0" fmla="*/ 611 w 1278550"/>
                <a:gd name="connsiteY0" fmla="*/ 0 h 1330323"/>
                <a:gd name="connsiteX1" fmla="*/ 642756 w 1278550"/>
                <a:gd name="connsiteY1" fmla="*/ 146048 h 1330323"/>
                <a:gd name="connsiteX2" fmla="*/ 1278550 w 1278550"/>
                <a:gd name="connsiteY2" fmla="*/ 633411 h 1330323"/>
                <a:gd name="connsiteX3" fmla="*/ 642756 w 1278550"/>
                <a:gd name="connsiteY3" fmla="*/ 1120774 h 1330323"/>
                <a:gd name="connsiteX4" fmla="*/ 612 w 1278550"/>
                <a:gd name="connsiteY4" fmla="*/ 1330323 h 1330323"/>
                <a:gd name="connsiteX5" fmla="*/ 611 w 1278550"/>
                <a:gd name="connsiteY5" fmla="*/ 0 h 1330323"/>
                <a:gd name="connsiteX0" fmla="*/ 611 w 1278550"/>
                <a:gd name="connsiteY0" fmla="*/ 0 h 1330323"/>
                <a:gd name="connsiteX1" fmla="*/ 642756 w 1278550"/>
                <a:gd name="connsiteY1" fmla="*/ 146048 h 1330323"/>
                <a:gd name="connsiteX2" fmla="*/ 1278550 w 1278550"/>
                <a:gd name="connsiteY2" fmla="*/ 633411 h 1330323"/>
                <a:gd name="connsiteX3" fmla="*/ 642756 w 1278550"/>
                <a:gd name="connsiteY3" fmla="*/ 1120774 h 1330323"/>
                <a:gd name="connsiteX4" fmla="*/ 612 w 1278550"/>
                <a:gd name="connsiteY4" fmla="*/ 1330323 h 1330323"/>
                <a:gd name="connsiteX5" fmla="*/ 611 w 1278550"/>
                <a:gd name="connsiteY5" fmla="*/ 0 h 1330323"/>
                <a:gd name="connsiteX0" fmla="*/ 611 w 1278550"/>
                <a:gd name="connsiteY0" fmla="*/ 0 h 1330323"/>
                <a:gd name="connsiteX1" fmla="*/ 642756 w 1278550"/>
                <a:gd name="connsiteY1" fmla="*/ 146048 h 1330323"/>
                <a:gd name="connsiteX2" fmla="*/ 1278550 w 1278550"/>
                <a:gd name="connsiteY2" fmla="*/ 633411 h 1330323"/>
                <a:gd name="connsiteX3" fmla="*/ 642756 w 1278550"/>
                <a:gd name="connsiteY3" fmla="*/ 1120774 h 1330323"/>
                <a:gd name="connsiteX4" fmla="*/ 612 w 1278550"/>
                <a:gd name="connsiteY4" fmla="*/ 1330323 h 1330323"/>
                <a:gd name="connsiteX5" fmla="*/ 611 w 1278550"/>
                <a:gd name="connsiteY5" fmla="*/ 0 h 1330323"/>
                <a:gd name="connsiteX0" fmla="*/ 611 w 1278550"/>
                <a:gd name="connsiteY0" fmla="*/ 0 h 1304926"/>
                <a:gd name="connsiteX1" fmla="*/ 642756 w 1278550"/>
                <a:gd name="connsiteY1" fmla="*/ 146048 h 1304926"/>
                <a:gd name="connsiteX2" fmla="*/ 1278550 w 1278550"/>
                <a:gd name="connsiteY2" fmla="*/ 633411 h 1304926"/>
                <a:gd name="connsiteX3" fmla="*/ 642756 w 1278550"/>
                <a:gd name="connsiteY3" fmla="*/ 1120774 h 1304926"/>
                <a:gd name="connsiteX4" fmla="*/ 612 w 1278550"/>
                <a:gd name="connsiteY4" fmla="*/ 1304926 h 1304926"/>
                <a:gd name="connsiteX5" fmla="*/ 611 w 1278550"/>
                <a:gd name="connsiteY5" fmla="*/ 0 h 1304926"/>
                <a:gd name="connsiteX0" fmla="*/ 611 w 1278550"/>
                <a:gd name="connsiteY0" fmla="*/ 0 h 1304926"/>
                <a:gd name="connsiteX1" fmla="*/ 642756 w 1278550"/>
                <a:gd name="connsiteY1" fmla="*/ 146048 h 1304926"/>
                <a:gd name="connsiteX2" fmla="*/ 1278550 w 1278550"/>
                <a:gd name="connsiteY2" fmla="*/ 633411 h 1304926"/>
                <a:gd name="connsiteX3" fmla="*/ 642756 w 1278550"/>
                <a:gd name="connsiteY3" fmla="*/ 1120774 h 1304926"/>
                <a:gd name="connsiteX4" fmla="*/ 612 w 1278550"/>
                <a:gd name="connsiteY4" fmla="*/ 1304926 h 1304926"/>
                <a:gd name="connsiteX5" fmla="*/ 611 w 1278550"/>
                <a:gd name="connsiteY5" fmla="*/ 0 h 1304926"/>
                <a:gd name="connsiteX0" fmla="*/ 611 w 1278550"/>
                <a:gd name="connsiteY0" fmla="*/ 0 h 1304926"/>
                <a:gd name="connsiteX1" fmla="*/ 642756 w 1278550"/>
                <a:gd name="connsiteY1" fmla="*/ 146048 h 1304926"/>
                <a:gd name="connsiteX2" fmla="*/ 1278550 w 1278550"/>
                <a:gd name="connsiteY2" fmla="*/ 633411 h 1304926"/>
                <a:gd name="connsiteX3" fmla="*/ 642756 w 1278550"/>
                <a:gd name="connsiteY3" fmla="*/ 1120774 h 1304926"/>
                <a:gd name="connsiteX4" fmla="*/ 612 w 1278550"/>
                <a:gd name="connsiteY4" fmla="*/ 1304926 h 1304926"/>
                <a:gd name="connsiteX5" fmla="*/ 611 w 1278550"/>
                <a:gd name="connsiteY5" fmla="*/ 0 h 1304926"/>
                <a:gd name="connsiteX0" fmla="*/ 611 w 1278550"/>
                <a:gd name="connsiteY0" fmla="*/ 0 h 1304926"/>
                <a:gd name="connsiteX1" fmla="*/ 642756 w 1278550"/>
                <a:gd name="connsiteY1" fmla="*/ 146048 h 1304926"/>
                <a:gd name="connsiteX2" fmla="*/ 1278550 w 1278550"/>
                <a:gd name="connsiteY2" fmla="*/ 633411 h 1304926"/>
                <a:gd name="connsiteX3" fmla="*/ 642756 w 1278550"/>
                <a:gd name="connsiteY3" fmla="*/ 1120774 h 1304926"/>
                <a:gd name="connsiteX4" fmla="*/ 612 w 1278550"/>
                <a:gd name="connsiteY4" fmla="*/ 1304926 h 1304926"/>
                <a:gd name="connsiteX5" fmla="*/ 611 w 1278550"/>
                <a:gd name="connsiteY5" fmla="*/ 0 h 1304926"/>
                <a:gd name="connsiteX0" fmla="*/ 610 w 1278550"/>
                <a:gd name="connsiteY0" fmla="*/ 0 h 1318293"/>
                <a:gd name="connsiteX1" fmla="*/ 642756 w 1278550"/>
                <a:gd name="connsiteY1" fmla="*/ 159415 h 1318293"/>
                <a:gd name="connsiteX2" fmla="*/ 1278550 w 1278550"/>
                <a:gd name="connsiteY2" fmla="*/ 646778 h 1318293"/>
                <a:gd name="connsiteX3" fmla="*/ 642756 w 1278550"/>
                <a:gd name="connsiteY3" fmla="*/ 1134141 h 1318293"/>
                <a:gd name="connsiteX4" fmla="*/ 612 w 1278550"/>
                <a:gd name="connsiteY4" fmla="*/ 1318293 h 1318293"/>
                <a:gd name="connsiteX5" fmla="*/ 610 w 1278550"/>
                <a:gd name="connsiteY5" fmla="*/ 0 h 1318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78550" h="1318293">
                  <a:moveTo>
                    <a:pt x="610" y="0"/>
                  </a:moveTo>
                  <a:cubicBezTo>
                    <a:pt x="259920" y="84342"/>
                    <a:pt x="428708" y="110732"/>
                    <a:pt x="642756" y="159415"/>
                  </a:cubicBezTo>
                  <a:cubicBezTo>
                    <a:pt x="1019295" y="248318"/>
                    <a:pt x="1278550" y="377615"/>
                    <a:pt x="1278550" y="646778"/>
                  </a:cubicBezTo>
                  <a:cubicBezTo>
                    <a:pt x="1278550" y="915941"/>
                    <a:pt x="924042" y="1051594"/>
                    <a:pt x="642756" y="1134141"/>
                  </a:cubicBezTo>
                  <a:cubicBezTo>
                    <a:pt x="428708" y="1195525"/>
                    <a:pt x="265581" y="1203431"/>
                    <a:pt x="612" y="1318293"/>
                  </a:cubicBezTo>
                  <a:cubicBezTo>
                    <a:pt x="2729" y="923535"/>
                    <a:pt x="-1507" y="394758"/>
                    <a:pt x="610" y="0"/>
                  </a:cubicBez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" name="流程图: 延期 5">
              <a:extLst>
                <a:ext uri="{FF2B5EF4-FFF2-40B4-BE49-F238E27FC236}">
                  <a16:creationId xmlns:a16="http://schemas.microsoft.com/office/drawing/2014/main" id="{768F7292-9D0E-4FC4-A03A-2370B4A0492D}"/>
                </a:ext>
              </a:extLst>
            </p:cNvPr>
            <p:cNvSpPr/>
            <p:nvPr/>
          </p:nvSpPr>
          <p:spPr>
            <a:xfrm rot="16200000">
              <a:off x="9357124" y="3042361"/>
              <a:ext cx="2152863" cy="1408134"/>
            </a:xfrm>
            <a:custGeom>
              <a:avLst/>
              <a:gdLst>
                <a:gd name="connsiteX0" fmla="*/ 0 w 1271587"/>
                <a:gd name="connsiteY0" fmla="*/ 0 h 974725"/>
                <a:gd name="connsiteX1" fmla="*/ 635794 w 1271587"/>
                <a:gd name="connsiteY1" fmla="*/ 0 h 974725"/>
                <a:gd name="connsiteX2" fmla="*/ 1271588 w 1271587"/>
                <a:gd name="connsiteY2" fmla="*/ 487363 h 974725"/>
                <a:gd name="connsiteX3" fmla="*/ 635794 w 1271587"/>
                <a:gd name="connsiteY3" fmla="*/ 974726 h 974725"/>
                <a:gd name="connsiteX4" fmla="*/ 0 w 1271587"/>
                <a:gd name="connsiteY4" fmla="*/ 974725 h 974725"/>
                <a:gd name="connsiteX5" fmla="*/ 0 w 1271587"/>
                <a:gd name="connsiteY5" fmla="*/ 0 h 974725"/>
                <a:gd name="connsiteX0" fmla="*/ 6350 w 1277938"/>
                <a:gd name="connsiteY0" fmla="*/ 0 h 1184275"/>
                <a:gd name="connsiteX1" fmla="*/ 642144 w 1277938"/>
                <a:gd name="connsiteY1" fmla="*/ 0 h 1184275"/>
                <a:gd name="connsiteX2" fmla="*/ 1277938 w 1277938"/>
                <a:gd name="connsiteY2" fmla="*/ 487363 h 1184275"/>
                <a:gd name="connsiteX3" fmla="*/ 642144 w 1277938"/>
                <a:gd name="connsiteY3" fmla="*/ 974726 h 1184275"/>
                <a:gd name="connsiteX4" fmla="*/ 0 w 1277938"/>
                <a:gd name="connsiteY4" fmla="*/ 1184275 h 1184275"/>
                <a:gd name="connsiteX5" fmla="*/ 6350 w 1277938"/>
                <a:gd name="connsiteY5" fmla="*/ 0 h 1184275"/>
                <a:gd name="connsiteX0" fmla="*/ 611 w 1278550"/>
                <a:gd name="connsiteY0" fmla="*/ 0 h 1330323"/>
                <a:gd name="connsiteX1" fmla="*/ 642756 w 1278550"/>
                <a:gd name="connsiteY1" fmla="*/ 146048 h 1330323"/>
                <a:gd name="connsiteX2" fmla="*/ 1278550 w 1278550"/>
                <a:gd name="connsiteY2" fmla="*/ 633411 h 1330323"/>
                <a:gd name="connsiteX3" fmla="*/ 642756 w 1278550"/>
                <a:gd name="connsiteY3" fmla="*/ 1120774 h 1330323"/>
                <a:gd name="connsiteX4" fmla="*/ 612 w 1278550"/>
                <a:gd name="connsiteY4" fmla="*/ 1330323 h 1330323"/>
                <a:gd name="connsiteX5" fmla="*/ 611 w 1278550"/>
                <a:gd name="connsiteY5" fmla="*/ 0 h 1330323"/>
                <a:gd name="connsiteX0" fmla="*/ 611 w 1278550"/>
                <a:gd name="connsiteY0" fmla="*/ 0 h 1330323"/>
                <a:gd name="connsiteX1" fmla="*/ 642756 w 1278550"/>
                <a:gd name="connsiteY1" fmla="*/ 146048 h 1330323"/>
                <a:gd name="connsiteX2" fmla="*/ 1278550 w 1278550"/>
                <a:gd name="connsiteY2" fmla="*/ 633411 h 1330323"/>
                <a:gd name="connsiteX3" fmla="*/ 642756 w 1278550"/>
                <a:gd name="connsiteY3" fmla="*/ 1120774 h 1330323"/>
                <a:gd name="connsiteX4" fmla="*/ 612 w 1278550"/>
                <a:gd name="connsiteY4" fmla="*/ 1330323 h 1330323"/>
                <a:gd name="connsiteX5" fmla="*/ 611 w 1278550"/>
                <a:gd name="connsiteY5" fmla="*/ 0 h 1330323"/>
                <a:gd name="connsiteX0" fmla="*/ 611 w 1278550"/>
                <a:gd name="connsiteY0" fmla="*/ 0 h 1330323"/>
                <a:gd name="connsiteX1" fmla="*/ 642756 w 1278550"/>
                <a:gd name="connsiteY1" fmla="*/ 146048 h 1330323"/>
                <a:gd name="connsiteX2" fmla="*/ 1278550 w 1278550"/>
                <a:gd name="connsiteY2" fmla="*/ 633411 h 1330323"/>
                <a:gd name="connsiteX3" fmla="*/ 642756 w 1278550"/>
                <a:gd name="connsiteY3" fmla="*/ 1120774 h 1330323"/>
                <a:gd name="connsiteX4" fmla="*/ 612 w 1278550"/>
                <a:gd name="connsiteY4" fmla="*/ 1330323 h 1330323"/>
                <a:gd name="connsiteX5" fmla="*/ 611 w 1278550"/>
                <a:gd name="connsiteY5" fmla="*/ 0 h 1330323"/>
                <a:gd name="connsiteX0" fmla="*/ 611 w 1278550"/>
                <a:gd name="connsiteY0" fmla="*/ 0 h 1304926"/>
                <a:gd name="connsiteX1" fmla="*/ 642756 w 1278550"/>
                <a:gd name="connsiteY1" fmla="*/ 146048 h 1304926"/>
                <a:gd name="connsiteX2" fmla="*/ 1278550 w 1278550"/>
                <a:gd name="connsiteY2" fmla="*/ 633411 h 1304926"/>
                <a:gd name="connsiteX3" fmla="*/ 642756 w 1278550"/>
                <a:gd name="connsiteY3" fmla="*/ 1120774 h 1304926"/>
                <a:gd name="connsiteX4" fmla="*/ 612 w 1278550"/>
                <a:gd name="connsiteY4" fmla="*/ 1304926 h 1304926"/>
                <a:gd name="connsiteX5" fmla="*/ 611 w 1278550"/>
                <a:gd name="connsiteY5" fmla="*/ 0 h 1304926"/>
                <a:gd name="connsiteX0" fmla="*/ 611 w 1278550"/>
                <a:gd name="connsiteY0" fmla="*/ 0 h 1304926"/>
                <a:gd name="connsiteX1" fmla="*/ 642756 w 1278550"/>
                <a:gd name="connsiteY1" fmla="*/ 146048 h 1304926"/>
                <a:gd name="connsiteX2" fmla="*/ 1278550 w 1278550"/>
                <a:gd name="connsiteY2" fmla="*/ 633411 h 1304926"/>
                <a:gd name="connsiteX3" fmla="*/ 642756 w 1278550"/>
                <a:gd name="connsiteY3" fmla="*/ 1120774 h 1304926"/>
                <a:gd name="connsiteX4" fmla="*/ 612 w 1278550"/>
                <a:gd name="connsiteY4" fmla="*/ 1304926 h 1304926"/>
                <a:gd name="connsiteX5" fmla="*/ 611 w 1278550"/>
                <a:gd name="connsiteY5" fmla="*/ 0 h 1304926"/>
                <a:gd name="connsiteX0" fmla="*/ 611 w 1278550"/>
                <a:gd name="connsiteY0" fmla="*/ 0 h 1304926"/>
                <a:gd name="connsiteX1" fmla="*/ 642756 w 1278550"/>
                <a:gd name="connsiteY1" fmla="*/ 146048 h 1304926"/>
                <a:gd name="connsiteX2" fmla="*/ 1278550 w 1278550"/>
                <a:gd name="connsiteY2" fmla="*/ 633411 h 1304926"/>
                <a:gd name="connsiteX3" fmla="*/ 642756 w 1278550"/>
                <a:gd name="connsiteY3" fmla="*/ 1120774 h 1304926"/>
                <a:gd name="connsiteX4" fmla="*/ 612 w 1278550"/>
                <a:gd name="connsiteY4" fmla="*/ 1304926 h 1304926"/>
                <a:gd name="connsiteX5" fmla="*/ 611 w 1278550"/>
                <a:gd name="connsiteY5" fmla="*/ 0 h 1304926"/>
                <a:gd name="connsiteX0" fmla="*/ 611 w 1278550"/>
                <a:gd name="connsiteY0" fmla="*/ 0 h 1304926"/>
                <a:gd name="connsiteX1" fmla="*/ 642756 w 1278550"/>
                <a:gd name="connsiteY1" fmla="*/ 146048 h 1304926"/>
                <a:gd name="connsiteX2" fmla="*/ 1278550 w 1278550"/>
                <a:gd name="connsiteY2" fmla="*/ 633411 h 1304926"/>
                <a:gd name="connsiteX3" fmla="*/ 642756 w 1278550"/>
                <a:gd name="connsiteY3" fmla="*/ 1120774 h 1304926"/>
                <a:gd name="connsiteX4" fmla="*/ 612 w 1278550"/>
                <a:gd name="connsiteY4" fmla="*/ 1304926 h 1304926"/>
                <a:gd name="connsiteX5" fmla="*/ 611 w 1278550"/>
                <a:gd name="connsiteY5" fmla="*/ 0 h 1304926"/>
                <a:gd name="connsiteX0" fmla="*/ 610 w 1278550"/>
                <a:gd name="connsiteY0" fmla="*/ 0 h 1318293"/>
                <a:gd name="connsiteX1" fmla="*/ 642756 w 1278550"/>
                <a:gd name="connsiteY1" fmla="*/ 159415 h 1318293"/>
                <a:gd name="connsiteX2" fmla="*/ 1278550 w 1278550"/>
                <a:gd name="connsiteY2" fmla="*/ 646778 h 1318293"/>
                <a:gd name="connsiteX3" fmla="*/ 642756 w 1278550"/>
                <a:gd name="connsiteY3" fmla="*/ 1134141 h 1318293"/>
                <a:gd name="connsiteX4" fmla="*/ 612 w 1278550"/>
                <a:gd name="connsiteY4" fmla="*/ 1318293 h 1318293"/>
                <a:gd name="connsiteX5" fmla="*/ 610 w 1278550"/>
                <a:gd name="connsiteY5" fmla="*/ 0 h 1318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78550" h="1318293">
                  <a:moveTo>
                    <a:pt x="610" y="0"/>
                  </a:moveTo>
                  <a:cubicBezTo>
                    <a:pt x="259920" y="84342"/>
                    <a:pt x="428708" y="110732"/>
                    <a:pt x="642756" y="159415"/>
                  </a:cubicBezTo>
                  <a:cubicBezTo>
                    <a:pt x="1019295" y="248318"/>
                    <a:pt x="1278550" y="377615"/>
                    <a:pt x="1278550" y="646778"/>
                  </a:cubicBezTo>
                  <a:cubicBezTo>
                    <a:pt x="1278550" y="915941"/>
                    <a:pt x="924042" y="1051594"/>
                    <a:pt x="642756" y="1134141"/>
                  </a:cubicBezTo>
                  <a:cubicBezTo>
                    <a:pt x="428708" y="1195525"/>
                    <a:pt x="265581" y="1203431"/>
                    <a:pt x="612" y="1318293"/>
                  </a:cubicBezTo>
                  <a:cubicBezTo>
                    <a:pt x="2729" y="923535"/>
                    <a:pt x="-1507" y="394758"/>
                    <a:pt x="610" y="0"/>
                  </a:cubicBez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1" name="流程图: 延期 5">
              <a:extLst>
                <a:ext uri="{FF2B5EF4-FFF2-40B4-BE49-F238E27FC236}">
                  <a16:creationId xmlns:a16="http://schemas.microsoft.com/office/drawing/2014/main" id="{F94CD44E-BD34-4307-B1ED-D18F90119070}"/>
                </a:ext>
              </a:extLst>
            </p:cNvPr>
            <p:cNvSpPr/>
            <p:nvPr/>
          </p:nvSpPr>
          <p:spPr>
            <a:xfrm rot="16200000">
              <a:off x="8782458" y="3261458"/>
              <a:ext cx="1714670" cy="1408134"/>
            </a:xfrm>
            <a:custGeom>
              <a:avLst/>
              <a:gdLst>
                <a:gd name="connsiteX0" fmla="*/ 0 w 1271587"/>
                <a:gd name="connsiteY0" fmla="*/ 0 h 974725"/>
                <a:gd name="connsiteX1" fmla="*/ 635794 w 1271587"/>
                <a:gd name="connsiteY1" fmla="*/ 0 h 974725"/>
                <a:gd name="connsiteX2" fmla="*/ 1271588 w 1271587"/>
                <a:gd name="connsiteY2" fmla="*/ 487363 h 974725"/>
                <a:gd name="connsiteX3" fmla="*/ 635794 w 1271587"/>
                <a:gd name="connsiteY3" fmla="*/ 974726 h 974725"/>
                <a:gd name="connsiteX4" fmla="*/ 0 w 1271587"/>
                <a:gd name="connsiteY4" fmla="*/ 974725 h 974725"/>
                <a:gd name="connsiteX5" fmla="*/ 0 w 1271587"/>
                <a:gd name="connsiteY5" fmla="*/ 0 h 974725"/>
                <a:gd name="connsiteX0" fmla="*/ 6350 w 1277938"/>
                <a:gd name="connsiteY0" fmla="*/ 0 h 1184275"/>
                <a:gd name="connsiteX1" fmla="*/ 642144 w 1277938"/>
                <a:gd name="connsiteY1" fmla="*/ 0 h 1184275"/>
                <a:gd name="connsiteX2" fmla="*/ 1277938 w 1277938"/>
                <a:gd name="connsiteY2" fmla="*/ 487363 h 1184275"/>
                <a:gd name="connsiteX3" fmla="*/ 642144 w 1277938"/>
                <a:gd name="connsiteY3" fmla="*/ 974726 h 1184275"/>
                <a:gd name="connsiteX4" fmla="*/ 0 w 1277938"/>
                <a:gd name="connsiteY4" fmla="*/ 1184275 h 1184275"/>
                <a:gd name="connsiteX5" fmla="*/ 6350 w 1277938"/>
                <a:gd name="connsiteY5" fmla="*/ 0 h 1184275"/>
                <a:gd name="connsiteX0" fmla="*/ 611 w 1278550"/>
                <a:gd name="connsiteY0" fmla="*/ 0 h 1330323"/>
                <a:gd name="connsiteX1" fmla="*/ 642756 w 1278550"/>
                <a:gd name="connsiteY1" fmla="*/ 146048 h 1330323"/>
                <a:gd name="connsiteX2" fmla="*/ 1278550 w 1278550"/>
                <a:gd name="connsiteY2" fmla="*/ 633411 h 1330323"/>
                <a:gd name="connsiteX3" fmla="*/ 642756 w 1278550"/>
                <a:gd name="connsiteY3" fmla="*/ 1120774 h 1330323"/>
                <a:gd name="connsiteX4" fmla="*/ 612 w 1278550"/>
                <a:gd name="connsiteY4" fmla="*/ 1330323 h 1330323"/>
                <a:gd name="connsiteX5" fmla="*/ 611 w 1278550"/>
                <a:gd name="connsiteY5" fmla="*/ 0 h 1330323"/>
                <a:gd name="connsiteX0" fmla="*/ 611 w 1278550"/>
                <a:gd name="connsiteY0" fmla="*/ 0 h 1330323"/>
                <a:gd name="connsiteX1" fmla="*/ 642756 w 1278550"/>
                <a:gd name="connsiteY1" fmla="*/ 146048 h 1330323"/>
                <a:gd name="connsiteX2" fmla="*/ 1278550 w 1278550"/>
                <a:gd name="connsiteY2" fmla="*/ 633411 h 1330323"/>
                <a:gd name="connsiteX3" fmla="*/ 642756 w 1278550"/>
                <a:gd name="connsiteY3" fmla="*/ 1120774 h 1330323"/>
                <a:gd name="connsiteX4" fmla="*/ 612 w 1278550"/>
                <a:gd name="connsiteY4" fmla="*/ 1330323 h 1330323"/>
                <a:gd name="connsiteX5" fmla="*/ 611 w 1278550"/>
                <a:gd name="connsiteY5" fmla="*/ 0 h 1330323"/>
                <a:gd name="connsiteX0" fmla="*/ 611 w 1278550"/>
                <a:gd name="connsiteY0" fmla="*/ 0 h 1330323"/>
                <a:gd name="connsiteX1" fmla="*/ 642756 w 1278550"/>
                <a:gd name="connsiteY1" fmla="*/ 146048 h 1330323"/>
                <a:gd name="connsiteX2" fmla="*/ 1278550 w 1278550"/>
                <a:gd name="connsiteY2" fmla="*/ 633411 h 1330323"/>
                <a:gd name="connsiteX3" fmla="*/ 642756 w 1278550"/>
                <a:gd name="connsiteY3" fmla="*/ 1120774 h 1330323"/>
                <a:gd name="connsiteX4" fmla="*/ 612 w 1278550"/>
                <a:gd name="connsiteY4" fmla="*/ 1330323 h 1330323"/>
                <a:gd name="connsiteX5" fmla="*/ 611 w 1278550"/>
                <a:gd name="connsiteY5" fmla="*/ 0 h 1330323"/>
                <a:gd name="connsiteX0" fmla="*/ 611 w 1278550"/>
                <a:gd name="connsiteY0" fmla="*/ 0 h 1304926"/>
                <a:gd name="connsiteX1" fmla="*/ 642756 w 1278550"/>
                <a:gd name="connsiteY1" fmla="*/ 146048 h 1304926"/>
                <a:gd name="connsiteX2" fmla="*/ 1278550 w 1278550"/>
                <a:gd name="connsiteY2" fmla="*/ 633411 h 1304926"/>
                <a:gd name="connsiteX3" fmla="*/ 642756 w 1278550"/>
                <a:gd name="connsiteY3" fmla="*/ 1120774 h 1304926"/>
                <a:gd name="connsiteX4" fmla="*/ 612 w 1278550"/>
                <a:gd name="connsiteY4" fmla="*/ 1304926 h 1304926"/>
                <a:gd name="connsiteX5" fmla="*/ 611 w 1278550"/>
                <a:gd name="connsiteY5" fmla="*/ 0 h 1304926"/>
                <a:gd name="connsiteX0" fmla="*/ 611 w 1278550"/>
                <a:gd name="connsiteY0" fmla="*/ 0 h 1304926"/>
                <a:gd name="connsiteX1" fmla="*/ 642756 w 1278550"/>
                <a:gd name="connsiteY1" fmla="*/ 146048 h 1304926"/>
                <a:gd name="connsiteX2" fmla="*/ 1278550 w 1278550"/>
                <a:gd name="connsiteY2" fmla="*/ 633411 h 1304926"/>
                <a:gd name="connsiteX3" fmla="*/ 642756 w 1278550"/>
                <a:gd name="connsiteY3" fmla="*/ 1120774 h 1304926"/>
                <a:gd name="connsiteX4" fmla="*/ 612 w 1278550"/>
                <a:gd name="connsiteY4" fmla="*/ 1304926 h 1304926"/>
                <a:gd name="connsiteX5" fmla="*/ 611 w 1278550"/>
                <a:gd name="connsiteY5" fmla="*/ 0 h 1304926"/>
                <a:gd name="connsiteX0" fmla="*/ 611 w 1278550"/>
                <a:gd name="connsiteY0" fmla="*/ 0 h 1304926"/>
                <a:gd name="connsiteX1" fmla="*/ 642756 w 1278550"/>
                <a:gd name="connsiteY1" fmla="*/ 146048 h 1304926"/>
                <a:gd name="connsiteX2" fmla="*/ 1278550 w 1278550"/>
                <a:gd name="connsiteY2" fmla="*/ 633411 h 1304926"/>
                <a:gd name="connsiteX3" fmla="*/ 642756 w 1278550"/>
                <a:gd name="connsiteY3" fmla="*/ 1120774 h 1304926"/>
                <a:gd name="connsiteX4" fmla="*/ 612 w 1278550"/>
                <a:gd name="connsiteY4" fmla="*/ 1304926 h 1304926"/>
                <a:gd name="connsiteX5" fmla="*/ 611 w 1278550"/>
                <a:gd name="connsiteY5" fmla="*/ 0 h 1304926"/>
                <a:gd name="connsiteX0" fmla="*/ 611 w 1278550"/>
                <a:gd name="connsiteY0" fmla="*/ 0 h 1304926"/>
                <a:gd name="connsiteX1" fmla="*/ 642756 w 1278550"/>
                <a:gd name="connsiteY1" fmla="*/ 146048 h 1304926"/>
                <a:gd name="connsiteX2" fmla="*/ 1278550 w 1278550"/>
                <a:gd name="connsiteY2" fmla="*/ 633411 h 1304926"/>
                <a:gd name="connsiteX3" fmla="*/ 642756 w 1278550"/>
                <a:gd name="connsiteY3" fmla="*/ 1120774 h 1304926"/>
                <a:gd name="connsiteX4" fmla="*/ 612 w 1278550"/>
                <a:gd name="connsiteY4" fmla="*/ 1304926 h 1304926"/>
                <a:gd name="connsiteX5" fmla="*/ 611 w 1278550"/>
                <a:gd name="connsiteY5" fmla="*/ 0 h 1304926"/>
                <a:gd name="connsiteX0" fmla="*/ 610 w 1278550"/>
                <a:gd name="connsiteY0" fmla="*/ 0 h 1318293"/>
                <a:gd name="connsiteX1" fmla="*/ 642756 w 1278550"/>
                <a:gd name="connsiteY1" fmla="*/ 159415 h 1318293"/>
                <a:gd name="connsiteX2" fmla="*/ 1278550 w 1278550"/>
                <a:gd name="connsiteY2" fmla="*/ 646778 h 1318293"/>
                <a:gd name="connsiteX3" fmla="*/ 642756 w 1278550"/>
                <a:gd name="connsiteY3" fmla="*/ 1134141 h 1318293"/>
                <a:gd name="connsiteX4" fmla="*/ 612 w 1278550"/>
                <a:gd name="connsiteY4" fmla="*/ 1318293 h 1318293"/>
                <a:gd name="connsiteX5" fmla="*/ 610 w 1278550"/>
                <a:gd name="connsiteY5" fmla="*/ 0 h 1318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78550" h="1318293">
                  <a:moveTo>
                    <a:pt x="610" y="0"/>
                  </a:moveTo>
                  <a:cubicBezTo>
                    <a:pt x="259920" y="84342"/>
                    <a:pt x="428708" y="110732"/>
                    <a:pt x="642756" y="159415"/>
                  </a:cubicBezTo>
                  <a:cubicBezTo>
                    <a:pt x="1019295" y="248318"/>
                    <a:pt x="1278550" y="377615"/>
                    <a:pt x="1278550" y="646778"/>
                  </a:cubicBezTo>
                  <a:cubicBezTo>
                    <a:pt x="1278550" y="915941"/>
                    <a:pt x="924042" y="1051594"/>
                    <a:pt x="642756" y="1134141"/>
                  </a:cubicBezTo>
                  <a:cubicBezTo>
                    <a:pt x="428708" y="1195525"/>
                    <a:pt x="265581" y="1203431"/>
                    <a:pt x="612" y="1318293"/>
                  </a:cubicBezTo>
                  <a:cubicBezTo>
                    <a:pt x="2729" y="923535"/>
                    <a:pt x="-1507" y="394758"/>
                    <a:pt x="610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2" name="流程图: 延期 5">
              <a:extLst>
                <a:ext uri="{FF2B5EF4-FFF2-40B4-BE49-F238E27FC236}">
                  <a16:creationId xmlns:a16="http://schemas.microsoft.com/office/drawing/2014/main" id="{DBDE0CF8-DF24-4B6E-B36A-05D7EAD03D23}"/>
                </a:ext>
              </a:extLst>
            </p:cNvPr>
            <p:cNvSpPr/>
            <p:nvPr/>
          </p:nvSpPr>
          <p:spPr>
            <a:xfrm rot="16200000">
              <a:off x="7615663" y="3680598"/>
              <a:ext cx="876387" cy="1408135"/>
            </a:xfrm>
            <a:custGeom>
              <a:avLst/>
              <a:gdLst>
                <a:gd name="connsiteX0" fmla="*/ 0 w 1271587"/>
                <a:gd name="connsiteY0" fmla="*/ 0 h 974725"/>
                <a:gd name="connsiteX1" fmla="*/ 635794 w 1271587"/>
                <a:gd name="connsiteY1" fmla="*/ 0 h 974725"/>
                <a:gd name="connsiteX2" fmla="*/ 1271588 w 1271587"/>
                <a:gd name="connsiteY2" fmla="*/ 487363 h 974725"/>
                <a:gd name="connsiteX3" fmla="*/ 635794 w 1271587"/>
                <a:gd name="connsiteY3" fmla="*/ 974726 h 974725"/>
                <a:gd name="connsiteX4" fmla="*/ 0 w 1271587"/>
                <a:gd name="connsiteY4" fmla="*/ 974725 h 974725"/>
                <a:gd name="connsiteX5" fmla="*/ 0 w 1271587"/>
                <a:gd name="connsiteY5" fmla="*/ 0 h 974725"/>
                <a:gd name="connsiteX0" fmla="*/ 6350 w 1277938"/>
                <a:gd name="connsiteY0" fmla="*/ 0 h 1184275"/>
                <a:gd name="connsiteX1" fmla="*/ 642144 w 1277938"/>
                <a:gd name="connsiteY1" fmla="*/ 0 h 1184275"/>
                <a:gd name="connsiteX2" fmla="*/ 1277938 w 1277938"/>
                <a:gd name="connsiteY2" fmla="*/ 487363 h 1184275"/>
                <a:gd name="connsiteX3" fmla="*/ 642144 w 1277938"/>
                <a:gd name="connsiteY3" fmla="*/ 974726 h 1184275"/>
                <a:gd name="connsiteX4" fmla="*/ 0 w 1277938"/>
                <a:gd name="connsiteY4" fmla="*/ 1184275 h 1184275"/>
                <a:gd name="connsiteX5" fmla="*/ 6350 w 1277938"/>
                <a:gd name="connsiteY5" fmla="*/ 0 h 1184275"/>
                <a:gd name="connsiteX0" fmla="*/ 611 w 1278550"/>
                <a:gd name="connsiteY0" fmla="*/ 0 h 1330323"/>
                <a:gd name="connsiteX1" fmla="*/ 642756 w 1278550"/>
                <a:gd name="connsiteY1" fmla="*/ 146048 h 1330323"/>
                <a:gd name="connsiteX2" fmla="*/ 1278550 w 1278550"/>
                <a:gd name="connsiteY2" fmla="*/ 633411 h 1330323"/>
                <a:gd name="connsiteX3" fmla="*/ 642756 w 1278550"/>
                <a:gd name="connsiteY3" fmla="*/ 1120774 h 1330323"/>
                <a:gd name="connsiteX4" fmla="*/ 612 w 1278550"/>
                <a:gd name="connsiteY4" fmla="*/ 1330323 h 1330323"/>
                <a:gd name="connsiteX5" fmla="*/ 611 w 1278550"/>
                <a:gd name="connsiteY5" fmla="*/ 0 h 1330323"/>
                <a:gd name="connsiteX0" fmla="*/ 611 w 1278550"/>
                <a:gd name="connsiteY0" fmla="*/ 0 h 1330323"/>
                <a:gd name="connsiteX1" fmla="*/ 642756 w 1278550"/>
                <a:gd name="connsiteY1" fmla="*/ 146048 h 1330323"/>
                <a:gd name="connsiteX2" fmla="*/ 1278550 w 1278550"/>
                <a:gd name="connsiteY2" fmla="*/ 633411 h 1330323"/>
                <a:gd name="connsiteX3" fmla="*/ 642756 w 1278550"/>
                <a:gd name="connsiteY3" fmla="*/ 1120774 h 1330323"/>
                <a:gd name="connsiteX4" fmla="*/ 612 w 1278550"/>
                <a:gd name="connsiteY4" fmla="*/ 1330323 h 1330323"/>
                <a:gd name="connsiteX5" fmla="*/ 611 w 1278550"/>
                <a:gd name="connsiteY5" fmla="*/ 0 h 1330323"/>
                <a:gd name="connsiteX0" fmla="*/ 611 w 1278550"/>
                <a:gd name="connsiteY0" fmla="*/ 0 h 1330323"/>
                <a:gd name="connsiteX1" fmla="*/ 642756 w 1278550"/>
                <a:gd name="connsiteY1" fmla="*/ 146048 h 1330323"/>
                <a:gd name="connsiteX2" fmla="*/ 1278550 w 1278550"/>
                <a:gd name="connsiteY2" fmla="*/ 633411 h 1330323"/>
                <a:gd name="connsiteX3" fmla="*/ 642756 w 1278550"/>
                <a:gd name="connsiteY3" fmla="*/ 1120774 h 1330323"/>
                <a:gd name="connsiteX4" fmla="*/ 612 w 1278550"/>
                <a:gd name="connsiteY4" fmla="*/ 1330323 h 1330323"/>
                <a:gd name="connsiteX5" fmla="*/ 611 w 1278550"/>
                <a:gd name="connsiteY5" fmla="*/ 0 h 1330323"/>
                <a:gd name="connsiteX0" fmla="*/ 611 w 1278550"/>
                <a:gd name="connsiteY0" fmla="*/ 0 h 1304926"/>
                <a:gd name="connsiteX1" fmla="*/ 642756 w 1278550"/>
                <a:gd name="connsiteY1" fmla="*/ 146048 h 1304926"/>
                <a:gd name="connsiteX2" fmla="*/ 1278550 w 1278550"/>
                <a:gd name="connsiteY2" fmla="*/ 633411 h 1304926"/>
                <a:gd name="connsiteX3" fmla="*/ 642756 w 1278550"/>
                <a:gd name="connsiteY3" fmla="*/ 1120774 h 1304926"/>
                <a:gd name="connsiteX4" fmla="*/ 612 w 1278550"/>
                <a:gd name="connsiteY4" fmla="*/ 1304926 h 1304926"/>
                <a:gd name="connsiteX5" fmla="*/ 611 w 1278550"/>
                <a:gd name="connsiteY5" fmla="*/ 0 h 1304926"/>
                <a:gd name="connsiteX0" fmla="*/ 611 w 1278550"/>
                <a:gd name="connsiteY0" fmla="*/ 0 h 1304926"/>
                <a:gd name="connsiteX1" fmla="*/ 642756 w 1278550"/>
                <a:gd name="connsiteY1" fmla="*/ 146048 h 1304926"/>
                <a:gd name="connsiteX2" fmla="*/ 1278550 w 1278550"/>
                <a:gd name="connsiteY2" fmla="*/ 633411 h 1304926"/>
                <a:gd name="connsiteX3" fmla="*/ 642756 w 1278550"/>
                <a:gd name="connsiteY3" fmla="*/ 1120774 h 1304926"/>
                <a:gd name="connsiteX4" fmla="*/ 612 w 1278550"/>
                <a:gd name="connsiteY4" fmla="*/ 1304926 h 1304926"/>
                <a:gd name="connsiteX5" fmla="*/ 611 w 1278550"/>
                <a:gd name="connsiteY5" fmla="*/ 0 h 1304926"/>
                <a:gd name="connsiteX0" fmla="*/ 611 w 1278550"/>
                <a:gd name="connsiteY0" fmla="*/ 0 h 1304926"/>
                <a:gd name="connsiteX1" fmla="*/ 642756 w 1278550"/>
                <a:gd name="connsiteY1" fmla="*/ 146048 h 1304926"/>
                <a:gd name="connsiteX2" fmla="*/ 1278550 w 1278550"/>
                <a:gd name="connsiteY2" fmla="*/ 633411 h 1304926"/>
                <a:gd name="connsiteX3" fmla="*/ 642756 w 1278550"/>
                <a:gd name="connsiteY3" fmla="*/ 1120774 h 1304926"/>
                <a:gd name="connsiteX4" fmla="*/ 612 w 1278550"/>
                <a:gd name="connsiteY4" fmla="*/ 1304926 h 1304926"/>
                <a:gd name="connsiteX5" fmla="*/ 611 w 1278550"/>
                <a:gd name="connsiteY5" fmla="*/ 0 h 1304926"/>
                <a:gd name="connsiteX0" fmla="*/ 611 w 1278550"/>
                <a:gd name="connsiteY0" fmla="*/ 0 h 1304926"/>
                <a:gd name="connsiteX1" fmla="*/ 642756 w 1278550"/>
                <a:gd name="connsiteY1" fmla="*/ 146048 h 1304926"/>
                <a:gd name="connsiteX2" fmla="*/ 1278550 w 1278550"/>
                <a:gd name="connsiteY2" fmla="*/ 633411 h 1304926"/>
                <a:gd name="connsiteX3" fmla="*/ 642756 w 1278550"/>
                <a:gd name="connsiteY3" fmla="*/ 1120774 h 1304926"/>
                <a:gd name="connsiteX4" fmla="*/ 612 w 1278550"/>
                <a:gd name="connsiteY4" fmla="*/ 1304926 h 1304926"/>
                <a:gd name="connsiteX5" fmla="*/ 611 w 1278550"/>
                <a:gd name="connsiteY5" fmla="*/ 0 h 1304926"/>
                <a:gd name="connsiteX0" fmla="*/ 610 w 1278550"/>
                <a:gd name="connsiteY0" fmla="*/ 0 h 1318293"/>
                <a:gd name="connsiteX1" fmla="*/ 642756 w 1278550"/>
                <a:gd name="connsiteY1" fmla="*/ 159415 h 1318293"/>
                <a:gd name="connsiteX2" fmla="*/ 1278550 w 1278550"/>
                <a:gd name="connsiteY2" fmla="*/ 646778 h 1318293"/>
                <a:gd name="connsiteX3" fmla="*/ 642756 w 1278550"/>
                <a:gd name="connsiteY3" fmla="*/ 1134141 h 1318293"/>
                <a:gd name="connsiteX4" fmla="*/ 612 w 1278550"/>
                <a:gd name="connsiteY4" fmla="*/ 1318293 h 1318293"/>
                <a:gd name="connsiteX5" fmla="*/ 610 w 1278550"/>
                <a:gd name="connsiteY5" fmla="*/ 0 h 1318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78550" h="1318293">
                  <a:moveTo>
                    <a:pt x="610" y="0"/>
                  </a:moveTo>
                  <a:cubicBezTo>
                    <a:pt x="259920" y="84342"/>
                    <a:pt x="428708" y="110732"/>
                    <a:pt x="642756" y="159415"/>
                  </a:cubicBezTo>
                  <a:cubicBezTo>
                    <a:pt x="1019295" y="248318"/>
                    <a:pt x="1278550" y="377615"/>
                    <a:pt x="1278550" y="646778"/>
                  </a:cubicBezTo>
                  <a:cubicBezTo>
                    <a:pt x="1278550" y="915941"/>
                    <a:pt x="924042" y="1051594"/>
                    <a:pt x="642756" y="1134141"/>
                  </a:cubicBezTo>
                  <a:cubicBezTo>
                    <a:pt x="428708" y="1195525"/>
                    <a:pt x="265581" y="1203431"/>
                    <a:pt x="612" y="1318293"/>
                  </a:cubicBezTo>
                  <a:cubicBezTo>
                    <a:pt x="2729" y="923535"/>
                    <a:pt x="-1507" y="394758"/>
                    <a:pt x="610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3" name="流程图: 延期 5">
              <a:extLst>
                <a:ext uri="{FF2B5EF4-FFF2-40B4-BE49-F238E27FC236}">
                  <a16:creationId xmlns:a16="http://schemas.microsoft.com/office/drawing/2014/main" id="{641C0132-97A2-4648-BEC5-D9036775241C}"/>
                </a:ext>
              </a:extLst>
            </p:cNvPr>
            <p:cNvSpPr/>
            <p:nvPr/>
          </p:nvSpPr>
          <p:spPr>
            <a:xfrm rot="16200000">
              <a:off x="6471027" y="3328139"/>
              <a:ext cx="1581307" cy="1408134"/>
            </a:xfrm>
            <a:custGeom>
              <a:avLst/>
              <a:gdLst>
                <a:gd name="connsiteX0" fmla="*/ 0 w 1271587"/>
                <a:gd name="connsiteY0" fmla="*/ 0 h 974725"/>
                <a:gd name="connsiteX1" fmla="*/ 635794 w 1271587"/>
                <a:gd name="connsiteY1" fmla="*/ 0 h 974725"/>
                <a:gd name="connsiteX2" fmla="*/ 1271588 w 1271587"/>
                <a:gd name="connsiteY2" fmla="*/ 487363 h 974725"/>
                <a:gd name="connsiteX3" fmla="*/ 635794 w 1271587"/>
                <a:gd name="connsiteY3" fmla="*/ 974726 h 974725"/>
                <a:gd name="connsiteX4" fmla="*/ 0 w 1271587"/>
                <a:gd name="connsiteY4" fmla="*/ 974725 h 974725"/>
                <a:gd name="connsiteX5" fmla="*/ 0 w 1271587"/>
                <a:gd name="connsiteY5" fmla="*/ 0 h 974725"/>
                <a:gd name="connsiteX0" fmla="*/ 6350 w 1277938"/>
                <a:gd name="connsiteY0" fmla="*/ 0 h 1184275"/>
                <a:gd name="connsiteX1" fmla="*/ 642144 w 1277938"/>
                <a:gd name="connsiteY1" fmla="*/ 0 h 1184275"/>
                <a:gd name="connsiteX2" fmla="*/ 1277938 w 1277938"/>
                <a:gd name="connsiteY2" fmla="*/ 487363 h 1184275"/>
                <a:gd name="connsiteX3" fmla="*/ 642144 w 1277938"/>
                <a:gd name="connsiteY3" fmla="*/ 974726 h 1184275"/>
                <a:gd name="connsiteX4" fmla="*/ 0 w 1277938"/>
                <a:gd name="connsiteY4" fmla="*/ 1184275 h 1184275"/>
                <a:gd name="connsiteX5" fmla="*/ 6350 w 1277938"/>
                <a:gd name="connsiteY5" fmla="*/ 0 h 1184275"/>
                <a:gd name="connsiteX0" fmla="*/ 611 w 1278550"/>
                <a:gd name="connsiteY0" fmla="*/ 0 h 1330323"/>
                <a:gd name="connsiteX1" fmla="*/ 642756 w 1278550"/>
                <a:gd name="connsiteY1" fmla="*/ 146048 h 1330323"/>
                <a:gd name="connsiteX2" fmla="*/ 1278550 w 1278550"/>
                <a:gd name="connsiteY2" fmla="*/ 633411 h 1330323"/>
                <a:gd name="connsiteX3" fmla="*/ 642756 w 1278550"/>
                <a:gd name="connsiteY3" fmla="*/ 1120774 h 1330323"/>
                <a:gd name="connsiteX4" fmla="*/ 612 w 1278550"/>
                <a:gd name="connsiteY4" fmla="*/ 1330323 h 1330323"/>
                <a:gd name="connsiteX5" fmla="*/ 611 w 1278550"/>
                <a:gd name="connsiteY5" fmla="*/ 0 h 1330323"/>
                <a:gd name="connsiteX0" fmla="*/ 611 w 1278550"/>
                <a:gd name="connsiteY0" fmla="*/ 0 h 1330323"/>
                <a:gd name="connsiteX1" fmla="*/ 642756 w 1278550"/>
                <a:gd name="connsiteY1" fmla="*/ 146048 h 1330323"/>
                <a:gd name="connsiteX2" fmla="*/ 1278550 w 1278550"/>
                <a:gd name="connsiteY2" fmla="*/ 633411 h 1330323"/>
                <a:gd name="connsiteX3" fmla="*/ 642756 w 1278550"/>
                <a:gd name="connsiteY3" fmla="*/ 1120774 h 1330323"/>
                <a:gd name="connsiteX4" fmla="*/ 612 w 1278550"/>
                <a:gd name="connsiteY4" fmla="*/ 1330323 h 1330323"/>
                <a:gd name="connsiteX5" fmla="*/ 611 w 1278550"/>
                <a:gd name="connsiteY5" fmla="*/ 0 h 1330323"/>
                <a:gd name="connsiteX0" fmla="*/ 611 w 1278550"/>
                <a:gd name="connsiteY0" fmla="*/ 0 h 1330323"/>
                <a:gd name="connsiteX1" fmla="*/ 642756 w 1278550"/>
                <a:gd name="connsiteY1" fmla="*/ 146048 h 1330323"/>
                <a:gd name="connsiteX2" fmla="*/ 1278550 w 1278550"/>
                <a:gd name="connsiteY2" fmla="*/ 633411 h 1330323"/>
                <a:gd name="connsiteX3" fmla="*/ 642756 w 1278550"/>
                <a:gd name="connsiteY3" fmla="*/ 1120774 h 1330323"/>
                <a:gd name="connsiteX4" fmla="*/ 612 w 1278550"/>
                <a:gd name="connsiteY4" fmla="*/ 1330323 h 1330323"/>
                <a:gd name="connsiteX5" fmla="*/ 611 w 1278550"/>
                <a:gd name="connsiteY5" fmla="*/ 0 h 1330323"/>
                <a:gd name="connsiteX0" fmla="*/ 611 w 1278550"/>
                <a:gd name="connsiteY0" fmla="*/ 0 h 1304926"/>
                <a:gd name="connsiteX1" fmla="*/ 642756 w 1278550"/>
                <a:gd name="connsiteY1" fmla="*/ 146048 h 1304926"/>
                <a:gd name="connsiteX2" fmla="*/ 1278550 w 1278550"/>
                <a:gd name="connsiteY2" fmla="*/ 633411 h 1304926"/>
                <a:gd name="connsiteX3" fmla="*/ 642756 w 1278550"/>
                <a:gd name="connsiteY3" fmla="*/ 1120774 h 1304926"/>
                <a:gd name="connsiteX4" fmla="*/ 612 w 1278550"/>
                <a:gd name="connsiteY4" fmla="*/ 1304926 h 1304926"/>
                <a:gd name="connsiteX5" fmla="*/ 611 w 1278550"/>
                <a:gd name="connsiteY5" fmla="*/ 0 h 1304926"/>
                <a:gd name="connsiteX0" fmla="*/ 611 w 1278550"/>
                <a:gd name="connsiteY0" fmla="*/ 0 h 1304926"/>
                <a:gd name="connsiteX1" fmla="*/ 642756 w 1278550"/>
                <a:gd name="connsiteY1" fmla="*/ 146048 h 1304926"/>
                <a:gd name="connsiteX2" fmla="*/ 1278550 w 1278550"/>
                <a:gd name="connsiteY2" fmla="*/ 633411 h 1304926"/>
                <a:gd name="connsiteX3" fmla="*/ 642756 w 1278550"/>
                <a:gd name="connsiteY3" fmla="*/ 1120774 h 1304926"/>
                <a:gd name="connsiteX4" fmla="*/ 612 w 1278550"/>
                <a:gd name="connsiteY4" fmla="*/ 1304926 h 1304926"/>
                <a:gd name="connsiteX5" fmla="*/ 611 w 1278550"/>
                <a:gd name="connsiteY5" fmla="*/ 0 h 1304926"/>
                <a:gd name="connsiteX0" fmla="*/ 611 w 1278550"/>
                <a:gd name="connsiteY0" fmla="*/ 0 h 1304926"/>
                <a:gd name="connsiteX1" fmla="*/ 642756 w 1278550"/>
                <a:gd name="connsiteY1" fmla="*/ 146048 h 1304926"/>
                <a:gd name="connsiteX2" fmla="*/ 1278550 w 1278550"/>
                <a:gd name="connsiteY2" fmla="*/ 633411 h 1304926"/>
                <a:gd name="connsiteX3" fmla="*/ 642756 w 1278550"/>
                <a:gd name="connsiteY3" fmla="*/ 1120774 h 1304926"/>
                <a:gd name="connsiteX4" fmla="*/ 612 w 1278550"/>
                <a:gd name="connsiteY4" fmla="*/ 1304926 h 1304926"/>
                <a:gd name="connsiteX5" fmla="*/ 611 w 1278550"/>
                <a:gd name="connsiteY5" fmla="*/ 0 h 1304926"/>
                <a:gd name="connsiteX0" fmla="*/ 611 w 1278550"/>
                <a:gd name="connsiteY0" fmla="*/ 0 h 1304926"/>
                <a:gd name="connsiteX1" fmla="*/ 642756 w 1278550"/>
                <a:gd name="connsiteY1" fmla="*/ 146048 h 1304926"/>
                <a:gd name="connsiteX2" fmla="*/ 1278550 w 1278550"/>
                <a:gd name="connsiteY2" fmla="*/ 633411 h 1304926"/>
                <a:gd name="connsiteX3" fmla="*/ 642756 w 1278550"/>
                <a:gd name="connsiteY3" fmla="*/ 1120774 h 1304926"/>
                <a:gd name="connsiteX4" fmla="*/ 612 w 1278550"/>
                <a:gd name="connsiteY4" fmla="*/ 1304926 h 1304926"/>
                <a:gd name="connsiteX5" fmla="*/ 611 w 1278550"/>
                <a:gd name="connsiteY5" fmla="*/ 0 h 1304926"/>
                <a:gd name="connsiteX0" fmla="*/ 610 w 1278550"/>
                <a:gd name="connsiteY0" fmla="*/ 0 h 1318293"/>
                <a:gd name="connsiteX1" fmla="*/ 642756 w 1278550"/>
                <a:gd name="connsiteY1" fmla="*/ 159415 h 1318293"/>
                <a:gd name="connsiteX2" fmla="*/ 1278550 w 1278550"/>
                <a:gd name="connsiteY2" fmla="*/ 646778 h 1318293"/>
                <a:gd name="connsiteX3" fmla="*/ 642756 w 1278550"/>
                <a:gd name="connsiteY3" fmla="*/ 1134141 h 1318293"/>
                <a:gd name="connsiteX4" fmla="*/ 612 w 1278550"/>
                <a:gd name="connsiteY4" fmla="*/ 1318293 h 1318293"/>
                <a:gd name="connsiteX5" fmla="*/ 610 w 1278550"/>
                <a:gd name="connsiteY5" fmla="*/ 0 h 1318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78550" h="1318293">
                  <a:moveTo>
                    <a:pt x="610" y="0"/>
                  </a:moveTo>
                  <a:cubicBezTo>
                    <a:pt x="259920" y="84342"/>
                    <a:pt x="428708" y="110732"/>
                    <a:pt x="642756" y="159415"/>
                  </a:cubicBezTo>
                  <a:cubicBezTo>
                    <a:pt x="1019295" y="248318"/>
                    <a:pt x="1278550" y="377615"/>
                    <a:pt x="1278550" y="646778"/>
                  </a:cubicBezTo>
                  <a:cubicBezTo>
                    <a:pt x="1278550" y="915941"/>
                    <a:pt x="924042" y="1051594"/>
                    <a:pt x="642756" y="1134141"/>
                  </a:cubicBezTo>
                  <a:cubicBezTo>
                    <a:pt x="428708" y="1195525"/>
                    <a:pt x="265581" y="1203431"/>
                    <a:pt x="612" y="1318293"/>
                  </a:cubicBezTo>
                  <a:cubicBezTo>
                    <a:pt x="2729" y="923535"/>
                    <a:pt x="-1507" y="394758"/>
                    <a:pt x="610" y="0"/>
                  </a:cubicBez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4" name="流程图: 延期 5">
              <a:extLst>
                <a:ext uri="{FF2B5EF4-FFF2-40B4-BE49-F238E27FC236}">
                  <a16:creationId xmlns:a16="http://schemas.microsoft.com/office/drawing/2014/main" id="{54D26808-A1D0-496C-9930-18D5A9AAD6F8}"/>
                </a:ext>
              </a:extLst>
            </p:cNvPr>
            <p:cNvSpPr/>
            <p:nvPr/>
          </p:nvSpPr>
          <p:spPr>
            <a:xfrm rot="16200000">
              <a:off x="5753472" y="3404347"/>
              <a:ext cx="1428892" cy="1408134"/>
            </a:xfrm>
            <a:custGeom>
              <a:avLst/>
              <a:gdLst>
                <a:gd name="connsiteX0" fmla="*/ 0 w 1271587"/>
                <a:gd name="connsiteY0" fmla="*/ 0 h 974725"/>
                <a:gd name="connsiteX1" fmla="*/ 635794 w 1271587"/>
                <a:gd name="connsiteY1" fmla="*/ 0 h 974725"/>
                <a:gd name="connsiteX2" fmla="*/ 1271588 w 1271587"/>
                <a:gd name="connsiteY2" fmla="*/ 487363 h 974725"/>
                <a:gd name="connsiteX3" fmla="*/ 635794 w 1271587"/>
                <a:gd name="connsiteY3" fmla="*/ 974726 h 974725"/>
                <a:gd name="connsiteX4" fmla="*/ 0 w 1271587"/>
                <a:gd name="connsiteY4" fmla="*/ 974725 h 974725"/>
                <a:gd name="connsiteX5" fmla="*/ 0 w 1271587"/>
                <a:gd name="connsiteY5" fmla="*/ 0 h 974725"/>
                <a:gd name="connsiteX0" fmla="*/ 6350 w 1277938"/>
                <a:gd name="connsiteY0" fmla="*/ 0 h 1184275"/>
                <a:gd name="connsiteX1" fmla="*/ 642144 w 1277938"/>
                <a:gd name="connsiteY1" fmla="*/ 0 h 1184275"/>
                <a:gd name="connsiteX2" fmla="*/ 1277938 w 1277938"/>
                <a:gd name="connsiteY2" fmla="*/ 487363 h 1184275"/>
                <a:gd name="connsiteX3" fmla="*/ 642144 w 1277938"/>
                <a:gd name="connsiteY3" fmla="*/ 974726 h 1184275"/>
                <a:gd name="connsiteX4" fmla="*/ 0 w 1277938"/>
                <a:gd name="connsiteY4" fmla="*/ 1184275 h 1184275"/>
                <a:gd name="connsiteX5" fmla="*/ 6350 w 1277938"/>
                <a:gd name="connsiteY5" fmla="*/ 0 h 1184275"/>
                <a:gd name="connsiteX0" fmla="*/ 611 w 1278550"/>
                <a:gd name="connsiteY0" fmla="*/ 0 h 1330323"/>
                <a:gd name="connsiteX1" fmla="*/ 642756 w 1278550"/>
                <a:gd name="connsiteY1" fmla="*/ 146048 h 1330323"/>
                <a:gd name="connsiteX2" fmla="*/ 1278550 w 1278550"/>
                <a:gd name="connsiteY2" fmla="*/ 633411 h 1330323"/>
                <a:gd name="connsiteX3" fmla="*/ 642756 w 1278550"/>
                <a:gd name="connsiteY3" fmla="*/ 1120774 h 1330323"/>
                <a:gd name="connsiteX4" fmla="*/ 612 w 1278550"/>
                <a:gd name="connsiteY4" fmla="*/ 1330323 h 1330323"/>
                <a:gd name="connsiteX5" fmla="*/ 611 w 1278550"/>
                <a:gd name="connsiteY5" fmla="*/ 0 h 1330323"/>
                <a:gd name="connsiteX0" fmla="*/ 611 w 1278550"/>
                <a:gd name="connsiteY0" fmla="*/ 0 h 1330323"/>
                <a:gd name="connsiteX1" fmla="*/ 642756 w 1278550"/>
                <a:gd name="connsiteY1" fmla="*/ 146048 h 1330323"/>
                <a:gd name="connsiteX2" fmla="*/ 1278550 w 1278550"/>
                <a:gd name="connsiteY2" fmla="*/ 633411 h 1330323"/>
                <a:gd name="connsiteX3" fmla="*/ 642756 w 1278550"/>
                <a:gd name="connsiteY3" fmla="*/ 1120774 h 1330323"/>
                <a:gd name="connsiteX4" fmla="*/ 612 w 1278550"/>
                <a:gd name="connsiteY4" fmla="*/ 1330323 h 1330323"/>
                <a:gd name="connsiteX5" fmla="*/ 611 w 1278550"/>
                <a:gd name="connsiteY5" fmla="*/ 0 h 1330323"/>
                <a:gd name="connsiteX0" fmla="*/ 611 w 1278550"/>
                <a:gd name="connsiteY0" fmla="*/ 0 h 1330323"/>
                <a:gd name="connsiteX1" fmla="*/ 642756 w 1278550"/>
                <a:gd name="connsiteY1" fmla="*/ 146048 h 1330323"/>
                <a:gd name="connsiteX2" fmla="*/ 1278550 w 1278550"/>
                <a:gd name="connsiteY2" fmla="*/ 633411 h 1330323"/>
                <a:gd name="connsiteX3" fmla="*/ 642756 w 1278550"/>
                <a:gd name="connsiteY3" fmla="*/ 1120774 h 1330323"/>
                <a:gd name="connsiteX4" fmla="*/ 612 w 1278550"/>
                <a:gd name="connsiteY4" fmla="*/ 1330323 h 1330323"/>
                <a:gd name="connsiteX5" fmla="*/ 611 w 1278550"/>
                <a:gd name="connsiteY5" fmla="*/ 0 h 1330323"/>
                <a:gd name="connsiteX0" fmla="*/ 611 w 1278550"/>
                <a:gd name="connsiteY0" fmla="*/ 0 h 1304926"/>
                <a:gd name="connsiteX1" fmla="*/ 642756 w 1278550"/>
                <a:gd name="connsiteY1" fmla="*/ 146048 h 1304926"/>
                <a:gd name="connsiteX2" fmla="*/ 1278550 w 1278550"/>
                <a:gd name="connsiteY2" fmla="*/ 633411 h 1304926"/>
                <a:gd name="connsiteX3" fmla="*/ 642756 w 1278550"/>
                <a:gd name="connsiteY3" fmla="*/ 1120774 h 1304926"/>
                <a:gd name="connsiteX4" fmla="*/ 612 w 1278550"/>
                <a:gd name="connsiteY4" fmla="*/ 1304926 h 1304926"/>
                <a:gd name="connsiteX5" fmla="*/ 611 w 1278550"/>
                <a:gd name="connsiteY5" fmla="*/ 0 h 1304926"/>
                <a:gd name="connsiteX0" fmla="*/ 611 w 1278550"/>
                <a:gd name="connsiteY0" fmla="*/ 0 h 1304926"/>
                <a:gd name="connsiteX1" fmla="*/ 642756 w 1278550"/>
                <a:gd name="connsiteY1" fmla="*/ 146048 h 1304926"/>
                <a:gd name="connsiteX2" fmla="*/ 1278550 w 1278550"/>
                <a:gd name="connsiteY2" fmla="*/ 633411 h 1304926"/>
                <a:gd name="connsiteX3" fmla="*/ 642756 w 1278550"/>
                <a:gd name="connsiteY3" fmla="*/ 1120774 h 1304926"/>
                <a:gd name="connsiteX4" fmla="*/ 612 w 1278550"/>
                <a:gd name="connsiteY4" fmla="*/ 1304926 h 1304926"/>
                <a:gd name="connsiteX5" fmla="*/ 611 w 1278550"/>
                <a:gd name="connsiteY5" fmla="*/ 0 h 1304926"/>
                <a:gd name="connsiteX0" fmla="*/ 611 w 1278550"/>
                <a:gd name="connsiteY0" fmla="*/ 0 h 1304926"/>
                <a:gd name="connsiteX1" fmla="*/ 642756 w 1278550"/>
                <a:gd name="connsiteY1" fmla="*/ 146048 h 1304926"/>
                <a:gd name="connsiteX2" fmla="*/ 1278550 w 1278550"/>
                <a:gd name="connsiteY2" fmla="*/ 633411 h 1304926"/>
                <a:gd name="connsiteX3" fmla="*/ 642756 w 1278550"/>
                <a:gd name="connsiteY3" fmla="*/ 1120774 h 1304926"/>
                <a:gd name="connsiteX4" fmla="*/ 612 w 1278550"/>
                <a:gd name="connsiteY4" fmla="*/ 1304926 h 1304926"/>
                <a:gd name="connsiteX5" fmla="*/ 611 w 1278550"/>
                <a:gd name="connsiteY5" fmla="*/ 0 h 1304926"/>
                <a:gd name="connsiteX0" fmla="*/ 611 w 1278550"/>
                <a:gd name="connsiteY0" fmla="*/ 0 h 1304926"/>
                <a:gd name="connsiteX1" fmla="*/ 642756 w 1278550"/>
                <a:gd name="connsiteY1" fmla="*/ 146048 h 1304926"/>
                <a:gd name="connsiteX2" fmla="*/ 1278550 w 1278550"/>
                <a:gd name="connsiteY2" fmla="*/ 633411 h 1304926"/>
                <a:gd name="connsiteX3" fmla="*/ 642756 w 1278550"/>
                <a:gd name="connsiteY3" fmla="*/ 1120774 h 1304926"/>
                <a:gd name="connsiteX4" fmla="*/ 612 w 1278550"/>
                <a:gd name="connsiteY4" fmla="*/ 1304926 h 1304926"/>
                <a:gd name="connsiteX5" fmla="*/ 611 w 1278550"/>
                <a:gd name="connsiteY5" fmla="*/ 0 h 1304926"/>
                <a:gd name="connsiteX0" fmla="*/ 610 w 1278550"/>
                <a:gd name="connsiteY0" fmla="*/ 0 h 1318293"/>
                <a:gd name="connsiteX1" fmla="*/ 642756 w 1278550"/>
                <a:gd name="connsiteY1" fmla="*/ 159415 h 1318293"/>
                <a:gd name="connsiteX2" fmla="*/ 1278550 w 1278550"/>
                <a:gd name="connsiteY2" fmla="*/ 646778 h 1318293"/>
                <a:gd name="connsiteX3" fmla="*/ 642756 w 1278550"/>
                <a:gd name="connsiteY3" fmla="*/ 1134141 h 1318293"/>
                <a:gd name="connsiteX4" fmla="*/ 612 w 1278550"/>
                <a:gd name="connsiteY4" fmla="*/ 1318293 h 1318293"/>
                <a:gd name="connsiteX5" fmla="*/ 610 w 1278550"/>
                <a:gd name="connsiteY5" fmla="*/ 0 h 1318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78550" h="1318293">
                  <a:moveTo>
                    <a:pt x="610" y="0"/>
                  </a:moveTo>
                  <a:cubicBezTo>
                    <a:pt x="259920" y="84342"/>
                    <a:pt x="428708" y="110732"/>
                    <a:pt x="642756" y="159415"/>
                  </a:cubicBezTo>
                  <a:cubicBezTo>
                    <a:pt x="1019295" y="248318"/>
                    <a:pt x="1278550" y="377615"/>
                    <a:pt x="1278550" y="646778"/>
                  </a:cubicBezTo>
                  <a:cubicBezTo>
                    <a:pt x="1278550" y="915941"/>
                    <a:pt x="924042" y="1051594"/>
                    <a:pt x="642756" y="1134141"/>
                  </a:cubicBezTo>
                  <a:cubicBezTo>
                    <a:pt x="428708" y="1195525"/>
                    <a:pt x="265581" y="1203431"/>
                    <a:pt x="612" y="1318293"/>
                  </a:cubicBezTo>
                  <a:cubicBezTo>
                    <a:pt x="2729" y="923535"/>
                    <a:pt x="-1507" y="394758"/>
                    <a:pt x="610" y="0"/>
                  </a:cubicBezTo>
                  <a:close/>
                </a:path>
              </a:pathLst>
            </a:custGeom>
            <a:solidFill>
              <a:schemeClr val="accent1">
                <a:alpha val="5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5" name="流程图: 延期 5">
              <a:extLst>
                <a:ext uri="{FF2B5EF4-FFF2-40B4-BE49-F238E27FC236}">
                  <a16:creationId xmlns:a16="http://schemas.microsoft.com/office/drawing/2014/main" id="{845B33EC-3D51-442C-AD16-7F5DCA3E17D8}"/>
                </a:ext>
              </a:extLst>
            </p:cNvPr>
            <p:cNvSpPr/>
            <p:nvPr/>
          </p:nvSpPr>
          <p:spPr>
            <a:xfrm rot="16200000">
              <a:off x="4269145" y="3505956"/>
              <a:ext cx="1225671" cy="1408135"/>
            </a:xfrm>
            <a:custGeom>
              <a:avLst/>
              <a:gdLst>
                <a:gd name="connsiteX0" fmla="*/ 0 w 1271587"/>
                <a:gd name="connsiteY0" fmla="*/ 0 h 974725"/>
                <a:gd name="connsiteX1" fmla="*/ 635794 w 1271587"/>
                <a:gd name="connsiteY1" fmla="*/ 0 h 974725"/>
                <a:gd name="connsiteX2" fmla="*/ 1271588 w 1271587"/>
                <a:gd name="connsiteY2" fmla="*/ 487363 h 974725"/>
                <a:gd name="connsiteX3" fmla="*/ 635794 w 1271587"/>
                <a:gd name="connsiteY3" fmla="*/ 974726 h 974725"/>
                <a:gd name="connsiteX4" fmla="*/ 0 w 1271587"/>
                <a:gd name="connsiteY4" fmla="*/ 974725 h 974725"/>
                <a:gd name="connsiteX5" fmla="*/ 0 w 1271587"/>
                <a:gd name="connsiteY5" fmla="*/ 0 h 974725"/>
                <a:gd name="connsiteX0" fmla="*/ 6350 w 1277938"/>
                <a:gd name="connsiteY0" fmla="*/ 0 h 1184275"/>
                <a:gd name="connsiteX1" fmla="*/ 642144 w 1277938"/>
                <a:gd name="connsiteY1" fmla="*/ 0 h 1184275"/>
                <a:gd name="connsiteX2" fmla="*/ 1277938 w 1277938"/>
                <a:gd name="connsiteY2" fmla="*/ 487363 h 1184275"/>
                <a:gd name="connsiteX3" fmla="*/ 642144 w 1277938"/>
                <a:gd name="connsiteY3" fmla="*/ 974726 h 1184275"/>
                <a:gd name="connsiteX4" fmla="*/ 0 w 1277938"/>
                <a:gd name="connsiteY4" fmla="*/ 1184275 h 1184275"/>
                <a:gd name="connsiteX5" fmla="*/ 6350 w 1277938"/>
                <a:gd name="connsiteY5" fmla="*/ 0 h 1184275"/>
                <a:gd name="connsiteX0" fmla="*/ 611 w 1278550"/>
                <a:gd name="connsiteY0" fmla="*/ 0 h 1330323"/>
                <a:gd name="connsiteX1" fmla="*/ 642756 w 1278550"/>
                <a:gd name="connsiteY1" fmla="*/ 146048 h 1330323"/>
                <a:gd name="connsiteX2" fmla="*/ 1278550 w 1278550"/>
                <a:gd name="connsiteY2" fmla="*/ 633411 h 1330323"/>
                <a:gd name="connsiteX3" fmla="*/ 642756 w 1278550"/>
                <a:gd name="connsiteY3" fmla="*/ 1120774 h 1330323"/>
                <a:gd name="connsiteX4" fmla="*/ 612 w 1278550"/>
                <a:gd name="connsiteY4" fmla="*/ 1330323 h 1330323"/>
                <a:gd name="connsiteX5" fmla="*/ 611 w 1278550"/>
                <a:gd name="connsiteY5" fmla="*/ 0 h 1330323"/>
                <a:gd name="connsiteX0" fmla="*/ 611 w 1278550"/>
                <a:gd name="connsiteY0" fmla="*/ 0 h 1330323"/>
                <a:gd name="connsiteX1" fmla="*/ 642756 w 1278550"/>
                <a:gd name="connsiteY1" fmla="*/ 146048 h 1330323"/>
                <a:gd name="connsiteX2" fmla="*/ 1278550 w 1278550"/>
                <a:gd name="connsiteY2" fmla="*/ 633411 h 1330323"/>
                <a:gd name="connsiteX3" fmla="*/ 642756 w 1278550"/>
                <a:gd name="connsiteY3" fmla="*/ 1120774 h 1330323"/>
                <a:gd name="connsiteX4" fmla="*/ 612 w 1278550"/>
                <a:gd name="connsiteY4" fmla="*/ 1330323 h 1330323"/>
                <a:gd name="connsiteX5" fmla="*/ 611 w 1278550"/>
                <a:gd name="connsiteY5" fmla="*/ 0 h 1330323"/>
                <a:gd name="connsiteX0" fmla="*/ 611 w 1278550"/>
                <a:gd name="connsiteY0" fmla="*/ 0 h 1330323"/>
                <a:gd name="connsiteX1" fmla="*/ 642756 w 1278550"/>
                <a:gd name="connsiteY1" fmla="*/ 146048 h 1330323"/>
                <a:gd name="connsiteX2" fmla="*/ 1278550 w 1278550"/>
                <a:gd name="connsiteY2" fmla="*/ 633411 h 1330323"/>
                <a:gd name="connsiteX3" fmla="*/ 642756 w 1278550"/>
                <a:gd name="connsiteY3" fmla="*/ 1120774 h 1330323"/>
                <a:gd name="connsiteX4" fmla="*/ 612 w 1278550"/>
                <a:gd name="connsiteY4" fmla="*/ 1330323 h 1330323"/>
                <a:gd name="connsiteX5" fmla="*/ 611 w 1278550"/>
                <a:gd name="connsiteY5" fmla="*/ 0 h 1330323"/>
                <a:gd name="connsiteX0" fmla="*/ 611 w 1278550"/>
                <a:gd name="connsiteY0" fmla="*/ 0 h 1304926"/>
                <a:gd name="connsiteX1" fmla="*/ 642756 w 1278550"/>
                <a:gd name="connsiteY1" fmla="*/ 146048 h 1304926"/>
                <a:gd name="connsiteX2" fmla="*/ 1278550 w 1278550"/>
                <a:gd name="connsiteY2" fmla="*/ 633411 h 1304926"/>
                <a:gd name="connsiteX3" fmla="*/ 642756 w 1278550"/>
                <a:gd name="connsiteY3" fmla="*/ 1120774 h 1304926"/>
                <a:gd name="connsiteX4" fmla="*/ 612 w 1278550"/>
                <a:gd name="connsiteY4" fmla="*/ 1304926 h 1304926"/>
                <a:gd name="connsiteX5" fmla="*/ 611 w 1278550"/>
                <a:gd name="connsiteY5" fmla="*/ 0 h 1304926"/>
                <a:gd name="connsiteX0" fmla="*/ 611 w 1278550"/>
                <a:gd name="connsiteY0" fmla="*/ 0 h 1304926"/>
                <a:gd name="connsiteX1" fmla="*/ 642756 w 1278550"/>
                <a:gd name="connsiteY1" fmla="*/ 146048 h 1304926"/>
                <a:gd name="connsiteX2" fmla="*/ 1278550 w 1278550"/>
                <a:gd name="connsiteY2" fmla="*/ 633411 h 1304926"/>
                <a:gd name="connsiteX3" fmla="*/ 642756 w 1278550"/>
                <a:gd name="connsiteY3" fmla="*/ 1120774 h 1304926"/>
                <a:gd name="connsiteX4" fmla="*/ 612 w 1278550"/>
                <a:gd name="connsiteY4" fmla="*/ 1304926 h 1304926"/>
                <a:gd name="connsiteX5" fmla="*/ 611 w 1278550"/>
                <a:gd name="connsiteY5" fmla="*/ 0 h 1304926"/>
                <a:gd name="connsiteX0" fmla="*/ 611 w 1278550"/>
                <a:gd name="connsiteY0" fmla="*/ 0 h 1304926"/>
                <a:gd name="connsiteX1" fmla="*/ 642756 w 1278550"/>
                <a:gd name="connsiteY1" fmla="*/ 146048 h 1304926"/>
                <a:gd name="connsiteX2" fmla="*/ 1278550 w 1278550"/>
                <a:gd name="connsiteY2" fmla="*/ 633411 h 1304926"/>
                <a:gd name="connsiteX3" fmla="*/ 642756 w 1278550"/>
                <a:gd name="connsiteY3" fmla="*/ 1120774 h 1304926"/>
                <a:gd name="connsiteX4" fmla="*/ 612 w 1278550"/>
                <a:gd name="connsiteY4" fmla="*/ 1304926 h 1304926"/>
                <a:gd name="connsiteX5" fmla="*/ 611 w 1278550"/>
                <a:gd name="connsiteY5" fmla="*/ 0 h 1304926"/>
                <a:gd name="connsiteX0" fmla="*/ 611 w 1278550"/>
                <a:gd name="connsiteY0" fmla="*/ 0 h 1304926"/>
                <a:gd name="connsiteX1" fmla="*/ 642756 w 1278550"/>
                <a:gd name="connsiteY1" fmla="*/ 146048 h 1304926"/>
                <a:gd name="connsiteX2" fmla="*/ 1278550 w 1278550"/>
                <a:gd name="connsiteY2" fmla="*/ 633411 h 1304926"/>
                <a:gd name="connsiteX3" fmla="*/ 642756 w 1278550"/>
                <a:gd name="connsiteY3" fmla="*/ 1120774 h 1304926"/>
                <a:gd name="connsiteX4" fmla="*/ 612 w 1278550"/>
                <a:gd name="connsiteY4" fmla="*/ 1304926 h 1304926"/>
                <a:gd name="connsiteX5" fmla="*/ 611 w 1278550"/>
                <a:gd name="connsiteY5" fmla="*/ 0 h 1304926"/>
                <a:gd name="connsiteX0" fmla="*/ 610 w 1278550"/>
                <a:gd name="connsiteY0" fmla="*/ 0 h 1318293"/>
                <a:gd name="connsiteX1" fmla="*/ 642756 w 1278550"/>
                <a:gd name="connsiteY1" fmla="*/ 159415 h 1318293"/>
                <a:gd name="connsiteX2" fmla="*/ 1278550 w 1278550"/>
                <a:gd name="connsiteY2" fmla="*/ 646778 h 1318293"/>
                <a:gd name="connsiteX3" fmla="*/ 642756 w 1278550"/>
                <a:gd name="connsiteY3" fmla="*/ 1134141 h 1318293"/>
                <a:gd name="connsiteX4" fmla="*/ 612 w 1278550"/>
                <a:gd name="connsiteY4" fmla="*/ 1318293 h 1318293"/>
                <a:gd name="connsiteX5" fmla="*/ 610 w 1278550"/>
                <a:gd name="connsiteY5" fmla="*/ 0 h 1318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78550" h="1318293">
                  <a:moveTo>
                    <a:pt x="610" y="0"/>
                  </a:moveTo>
                  <a:cubicBezTo>
                    <a:pt x="259920" y="84342"/>
                    <a:pt x="428708" y="110732"/>
                    <a:pt x="642756" y="159415"/>
                  </a:cubicBezTo>
                  <a:cubicBezTo>
                    <a:pt x="1019295" y="248318"/>
                    <a:pt x="1278550" y="377615"/>
                    <a:pt x="1278550" y="646778"/>
                  </a:cubicBezTo>
                  <a:cubicBezTo>
                    <a:pt x="1278550" y="915941"/>
                    <a:pt x="924042" y="1051594"/>
                    <a:pt x="642756" y="1134141"/>
                  </a:cubicBezTo>
                  <a:cubicBezTo>
                    <a:pt x="428708" y="1195525"/>
                    <a:pt x="265581" y="1203431"/>
                    <a:pt x="612" y="1318293"/>
                  </a:cubicBezTo>
                  <a:cubicBezTo>
                    <a:pt x="2729" y="923535"/>
                    <a:pt x="-1507" y="394758"/>
                    <a:pt x="610" y="0"/>
                  </a:cubicBezTo>
                  <a:close/>
                </a:path>
              </a:pathLst>
            </a:custGeom>
            <a:solidFill>
              <a:schemeClr val="accent1">
                <a:alpha val="5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6" name="流程图: 延期 5">
              <a:extLst>
                <a:ext uri="{FF2B5EF4-FFF2-40B4-BE49-F238E27FC236}">
                  <a16:creationId xmlns:a16="http://schemas.microsoft.com/office/drawing/2014/main" id="{943991BA-5302-48BE-95B3-0E07063AC274}"/>
                </a:ext>
              </a:extLst>
            </p:cNvPr>
            <p:cNvSpPr/>
            <p:nvPr/>
          </p:nvSpPr>
          <p:spPr>
            <a:xfrm rot="16200000">
              <a:off x="3375359" y="3404347"/>
              <a:ext cx="1428892" cy="1408134"/>
            </a:xfrm>
            <a:custGeom>
              <a:avLst/>
              <a:gdLst>
                <a:gd name="connsiteX0" fmla="*/ 0 w 1271587"/>
                <a:gd name="connsiteY0" fmla="*/ 0 h 974725"/>
                <a:gd name="connsiteX1" fmla="*/ 635794 w 1271587"/>
                <a:gd name="connsiteY1" fmla="*/ 0 h 974725"/>
                <a:gd name="connsiteX2" fmla="*/ 1271588 w 1271587"/>
                <a:gd name="connsiteY2" fmla="*/ 487363 h 974725"/>
                <a:gd name="connsiteX3" fmla="*/ 635794 w 1271587"/>
                <a:gd name="connsiteY3" fmla="*/ 974726 h 974725"/>
                <a:gd name="connsiteX4" fmla="*/ 0 w 1271587"/>
                <a:gd name="connsiteY4" fmla="*/ 974725 h 974725"/>
                <a:gd name="connsiteX5" fmla="*/ 0 w 1271587"/>
                <a:gd name="connsiteY5" fmla="*/ 0 h 974725"/>
                <a:gd name="connsiteX0" fmla="*/ 6350 w 1277938"/>
                <a:gd name="connsiteY0" fmla="*/ 0 h 1184275"/>
                <a:gd name="connsiteX1" fmla="*/ 642144 w 1277938"/>
                <a:gd name="connsiteY1" fmla="*/ 0 h 1184275"/>
                <a:gd name="connsiteX2" fmla="*/ 1277938 w 1277938"/>
                <a:gd name="connsiteY2" fmla="*/ 487363 h 1184275"/>
                <a:gd name="connsiteX3" fmla="*/ 642144 w 1277938"/>
                <a:gd name="connsiteY3" fmla="*/ 974726 h 1184275"/>
                <a:gd name="connsiteX4" fmla="*/ 0 w 1277938"/>
                <a:gd name="connsiteY4" fmla="*/ 1184275 h 1184275"/>
                <a:gd name="connsiteX5" fmla="*/ 6350 w 1277938"/>
                <a:gd name="connsiteY5" fmla="*/ 0 h 1184275"/>
                <a:gd name="connsiteX0" fmla="*/ 611 w 1278550"/>
                <a:gd name="connsiteY0" fmla="*/ 0 h 1330323"/>
                <a:gd name="connsiteX1" fmla="*/ 642756 w 1278550"/>
                <a:gd name="connsiteY1" fmla="*/ 146048 h 1330323"/>
                <a:gd name="connsiteX2" fmla="*/ 1278550 w 1278550"/>
                <a:gd name="connsiteY2" fmla="*/ 633411 h 1330323"/>
                <a:gd name="connsiteX3" fmla="*/ 642756 w 1278550"/>
                <a:gd name="connsiteY3" fmla="*/ 1120774 h 1330323"/>
                <a:gd name="connsiteX4" fmla="*/ 612 w 1278550"/>
                <a:gd name="connsiteY4" fmla="*/ 1330323 h 1330323"/>
                <a:gd name="connsiteX5" fmla="*/ 611 w 1278550"/>
                <a:gd name="connsiteY5" fmla="*/ 0 h 1330323"/>
                <a:gd name="connsiteX0" fmla="*/ 611 w 1278550"/>
                <a:gd name="connsiteY0" fmla="*/ 0 h 1330323"/>
                <a:gd name="connsiteX1" fmla="*/ 642756 w 1278550"/>
                <a:gd name="connsiteY1" fmla="*/ 146048 h 1330323"/>
                <a:gd name="connsiteX2" fmla="*/ 1278550 w 1278550"/>
                <a:gd name="connsiteY2" fmla="*/ 633411 h 1330323"/>
                <a:gd name="connsiteX3" fmla="*/ 642756 w 1278550"/>
                <a:gd name="connsiteY3" fmla="*/ 1120774 h 1330323"/>
                <a:gd name="connsiteX4" fmla="*/ 612 w 1278550"/>
                <a:gd name="connsiteY4" fmla="*/ 1330323 h 1330323"/>
                <a:gd name="connsiteX5" fmla="*/ 611 w 1278550"/>
                <a:gd name="connsiteY5" fmla="*/ 0 h 1330323"/>
                <a:gd name="connsiteX0" fmla="*/ 611 w 1278550"/>
                <a:gd name="connsiteY0" fmla="*/ 0 h 1330323"/>
                <a:gd name="connsiteX1" fmla="*/ 642756 w 1278550"/>
                <a:gd name="connsiteY1" fmla="*/ 146048 h 1330323"/>
                <a:gd name="connsiteX2" fmla="*/ 1278550 w 1278550"/>
                <a:gd name="connsiteY2" fmla="*/ 633411 h 1330323"/>
                <a:gd name="connsiteX3" fmla="*/ 642756 w 1278550"/>
                <a:gd name="connsiteY3" fmla="*/ 1120774 h 1330323"/>
                <a:gd name="connsiteX4" fmla="*/ 612 w 1278550"/>
                <a:gd name="connsiteY4" fmla="*/ 1330323 h 1330323"/>
                <a:gd name="connsiteX5" fmla="*/ 611 w 1278550"/>
                <a:gd name="connsiteY5" fmla="*/ 0 h 1330323"/>
                <a:gd name="connsiteX0" fmla="*/ 611 w 1278550"/>
                <a:gd name="connsiteY0" fmla="*/ 0 h 1304926"/>
                <a:gd name="connsiteX1" fmla="*/ 642756 w 1278550"/>
                <a:gd name="connsiteY1" fmla="*/ 146048 h 1304926"/>
                <a:gd name="connsiteX2" fmla="*/ 1278550 w 1278550"/>
                <a:gd name="connsiteY2" fmla="*/ 633411 h 1304926"/>
                <a:gd name="connsiteX3" fmla="*/ 642756 w 1278550"/>
                <a:gd name="connsiteY3" fmla="*/ 1120774 h 1304926"/>
                <a:gd name="connsiteX4" fmla="*/ 612 w 1278550"/>
                <a:gd name="connsiteY4" fmla="*/ 1304926 h 1304926"/>
                <a:gd name="connsiteX5" fmla="*/ 611 w 1278550"/>
                <a:gd name="connsiteY5" fmla="*/ 0 h 1304926"/>
                <a:gd name="connsiteX0" fmla="*/ 611 w 1278550"/>
                <a:gd name="connsiteY0" fmla="*/ 0 h 1304926"/>
                <a:gd name="connsiteX1" fmla="*/ 642756 w 1278550"/>
                <a:gd name="connsiteY1" fmla="*/ 146048 h 1304926"/>
                <a:gd name="connsiteX2" fmla="*/ 1278550 w 1278550"/>
                <a:gd name="connsiteY2" fmla="*/ 633411 h 1304926"/>
                <a:gd name="connsiteX3" fmla="*/ 642756 w 1278550"/>
                <a:gd name="connsiteY3" fmla="*/ 1120774 h 1304926"/>
                <a:gd name="connsiteX4" fmla="*/ 612 w 1278550"/>
                <a:gd name="connsiteY4" fmla="*/ 1304926 h 1304926"/>
                <a:gd name="connsiteX5" fmla="*/ 611 w 1278550"/>
                <a:gd name="connsiteY5" fmla="*/ 0 h 1304926"/>
                <a:gd name="connsiteX0" fmla="*/ 611 w 1278550"/>
                <a:gd name="connsiteY0" fmla="*/ 0 h 1304926"/>
                <a:gd name="connsiteX1" fmla="*/ 642756 w 1278550"/>
                <a:gd name="connsiteY1" fmla="*/ 146048 h 1304926"/>
                <a:gd name="connsiteX2" fmla="*/ 1278550 w 1278550"/>
                <a:gd name="connsiteY2" fmla="*/ 633411 h 1304926"/>
                <a:gd name="connsiteX3" fmla="*/ 642756 w 1278550"/>
                <a:gd name="connsiteY3" fmla="*/ 1120774 h 1304926"/>
                <a:gd name="connsiteX4" fmla="*/ 612 w 1278550"/>
                <a:gd name="connsiteY4" fmla="*/ 1304926 h 1304926"/>
                <a:gd name="connsiteX5" fmla="*/ 611 w 1278550"/>
                <a:gd name="connsiteY5" fmla="*/ 0 h 1304926"/>
                <a:gd name="connsiteX0" fmla="*/ 611 w 1278550"/>
                <a:gd name="connsiteY0" fmla="*/ 0 h 1304926"/>
                <a:gd name="connsiteX1" fmla="*/ 642756 w 1278550"/>
                <a:gd name="connsiteY1" fmla="*/ 146048 h 1304926"/>
                <a:gd name="connsiteX2" fmla="*/ 1278550 w 1278550"/>
                <a:gd name="connsiteY2" fmla="*/ 633411 h 1304926"/>
                <a:gd name="connsiteX3" fmla="*/ 642756 w 1278550"/>
                <a:gd name="connsiteY3" fmla="*/ 1120774 h 1304926"/>
                <a:gd name="connsiteX4" fmla="*/ 612 w 1278550"/>
                <a:gd name="connsiteY4" fmla="*/ 1304926 h 1304926"/>
                <a:gd name="connsiteX5" fmla="*/ 611 w 1278550"/>
                <a:gd name="connsiteY5" fmla="*/ 0 h 1304926"/>
                <a:gd name="connsiteX0" fmla="*/ 610 w 1278550"/>
                <a:gd name="connsiteY0" fmla="*/ 0 h 1318293"/>
                <a:gd name="connsiteX1" fmla="*/ 642756 w 1278550"/>
                <a:gd name="connsiteY1" fmla="*/ 159415 h 1318293"/>
                <a:gd name="connsiteX2" fmla="*/ 1278550 w 1278550"/>
                <a:gd name="connsiteY2" fmla="*/ 646778 h 1318293"/>
                <a:gd name="connsiteX3" fmla="*/ 642756 w 1278550"/>
                <a:gd name="connsiteY3" fmla="*/ 1134141 h 1318293"/>
                <a:gd name="connsiteX4" fmla="*/ 612 w 1278550"/>
                <a:gd name="connsiteY4" fmla="*/ 1318293 h 1318293"/>
                <a:gd name="connsiteX5" fmla="*/ 610 w 1278550"/>
                <a:gd name="connsiteY5" fmla="*/ 0 h 1318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78550" h="1318293">
                  <a:moveTo>
                    <a:pt x="610" y="0"/>
                  </a:moveTo>
                  <a:cubicBezTo>
                    <a:pt x="259920" y="84342"/>
                    <a:pt x="428708" y="110732"/>
                    <a:pt x="642756" y="159415"/>
                  </a:cubicBezTo>
                  <a:cubicBezTo>
                    <a:pt x="1019295" y="248318"/>
                    <a:pt x="1278550" y="377615"/>
                    <a:pt x="1278550" y="646778"/>
                  </a:cubicBezTo>
                  <a:cubicBezTo>
                    <a:pt x="1278550" y="915941"/>
                    <a:pt x="924042" y="1051594"/>
                    <a:pt x="642756" y="1134141"/>
                  </a:cubicBezTo>
                  <a:cubicBezTo>
                    <a:pt x="428708" y="1195525"/>
                    <a:pt x="265581" y="1203431"/>
                    <a:pt x="612" y="1318293"/>
                  </a:cubicBezTo>
                  <a:cubicBezTo>
                    <a:pt x="2729" y="923535"/>
                    <a:pt x="-1507" y="394758"/>
                    <a:pt x="610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7" name="流程图: 延期 5">
              <a:extLst>
                <a:ext uri="{FF2B5EF4-FFF2-40B4-BE49-F238E27FC236}">
                  <a16:creationId xmlns:a16="http://schemas.microsoft.com/office/drawing/2014/main" id="{2C029BF9-94EE-452B-9848-4C31A4063FA1}"/>
                </a:ext>
              </a:extLst>
            </p:cNvPr>
            <p:cNvSpPr/>
            <p:nvPr/>
          </p:nvSpPr>
          <p:spPr>
            <a:xfrm rot="16200000">
              <a:off x="5237550" y="3680598"/>
              <a:ext cx="876387" cy="1408135"/>
            </a:xfrm>
            <a:custGeom>
              <a:avLst/>
              <a:gdLst>
                <a:gd name="connsiteX0" fmla="*/ 0 w 1271587"/>
                <a:gd name="connsiteY0" fmla="*/ 0 h 974725"/>
                <a:gd name="connsiteX1" fmla="*/ 635794 w 1271587"/>
                <a:gd name="connsiteY1" fmla="*/ 0 h 974725"/>
                <a:gd name="connsiteX2" fmla="*/ 1271588 w 1271587"/>
                <a:gd name="connsiteY2" fmla="*/ 487363 h 974725"/>
                <a:gd name="connsiteX3" fmla="*/ 635794 w 1271587"/>
                <a:gd name="connsiteY3" fmla="*/ 974726 h 974725"/>
                <a:gd name="connsiteX4" fmla="*/ 0 w 1271587"/>
                <a:gd name="connsiteY4" fmla="*/ 974725 h 974725"/>
                <a:gd name="connsiteX5" fmla="*/ 0 w 1271587"/>
                <a:gd name="connsiteY5" fmla="*/ 0 h 974725"/>
                <a:gd name="connsiteX0" fmla="*/ 6350 w 1277938"/>
                <a:gd name="connsiteY0" fmla="*/ 0 h 1184275"/>
                <a:gd name="connsiteX1" fmla="*/ 642144 w 1277938"/>
                <a:gd name="connsiteY1" fmla="*/ 0 h 1184275"/>
                <a:gd name="connsiteX2" fmla="*/ 1277938 w 1277938"/>
                <a:gd name="connsiteY2" fmla="*/ 487363 h 1184275"/>
                <a:gd name="connsiteX3" fmla="*/ 642144 w 1277938"/>
                <a:gd name="connsiteY3" fmla="*/ 974726 h 1184275"/>
                <a:gd name="connsiteX4" fmla="*/ 0 w 1277938"/>
                <a:gd name="connsiteY4" fmla="*/ 1184275 h 1184275"/>
                <a:gd name="connsiteX5" fmla="*/ 6350 w 1277938"/>
                <a:gd name="connsiteY5" fmla="*/ 0 h 1184275"/>
                <a:gd name="connsiteX0" fmla="*/ 611 w 1278550"/>
                <a:gd name="connsiteY0" fmla="*/ 0 h 1330323"/>
                <a:gd name="connsiteX1" fmla="*/ 642756 w 1278550"/>
                <a:gd name="connsiteY1" fmla="*/ 146048 h 1330323"/>
                <a:gd name="connsiteX2" fmla="*/ 1278550 w 1278550"/>
                <a:gd name="connsiteY2" fmla="*/ 633411 h 1330323"/>
                <a:gd name="connsiteX3" fmla="*/ 642756 w 1278550"/>
                <a:gd name="connsiteY3" fmla="*/ 1120774 h 1330323"/>
                <a:gd name="connsiteX4" fmla="*/ 612 w 1278550"/>
                <a:gd name="connsiteY4" fmla="*/ 1330323 h 1330323"/>
                <a:gd name="connsiteX5" fmla="*/ 611 w 1278550"/>
                <a:gd name="connsiteY5" fmla="*/ 0 h 1330323"/>
                <a:gd name="connsiteX0" fmla="*/ 611 w 1278550"/>
                <a:gd name="connsiteY0" fmla="*/ 0 h 1330323"/>
                <a:gd name="connsiteX1" fmla="*/ 642756 w 1278550"/>
                <a:gd name="connsiteY1" fmla="*/ 146048 h 1330323"/>
                <a:gd name="connsiteX2" fmla="*/ 1278550 w 1278550"/>
                <a:gd name="connsiteY2" fmla="*/ 633411 h 1330323"/>
                <a:gd name="connsiteX3" fmla="*/ 642756 w 1278550"/>
                <a:gd name="connsiteY3" fmla="*/ 1120774 h 1330323"/>
                <a:gd name="connsiteX4" fmla="*/ 612 w 1278550"/>
                <a:gd name="connsiteY4" fmla="*/ 1330323 h 1330323"/>
                <a:gd name="connsiteX5" fmla="*/ 611 w 1278550"/>
                <a:gd name="connsiteY5" fmla="*/ 0 h 1330323"/>
                <a:gd name="connsiteX0" fmla="*/ 611 w 1278550"/>
                <a:gd name="connsiteY0" fmla="*/ 0 h 1330323"/>
                <a:gd name="connsiteX1" fmla="*/ 642756 w 1278550"/>
                <a:gd name="connsiteY1" fmla="*/ 146048 h 1330323"/>
                <a:gd name="connsiteX2" fmla="*/ 1278550 w 1278550"/>
                <a:gd name="connsiteY2" fmla="*/ 633411 h 1330323"/>
                <a:gd name="connsiteX3" fmla="*/ 642756 w 1278550"/>
                <a:gd name="connsiteY3" fmla="*/ 1120774 h 1330323"/>
                <a:gd name="connsiteX4" fmla="*/ 612 w 1278550"/>
                <a:gd name="connsiteY4" fmla="*/ 1330323 h 1330323"/>
                <a:gd name="connsiteX5" fmla="*/ 611 w 1278550"/>
                <a:gd name="connsiteY5" fmla="*/ 0 h 1330323"/>
                <a:gd name="connsiteX0" fmla="*/ 611 w 1278550"/>
                <a:gd name="connsiteY0" fmla="*/ 0 h 1304926"/>
                <a:gd name="connsiteX1" fmla="*/ 642756 w 1278550"/>
                <a:gd name="connsiteY1" fmla="*/ 146048 h 1304926"/>
                <a:gd name="connsiteX2" fmla="*/ 1278550 w 1278550"/>
                <a:gd name="connsiteY2" fmla="*/ 633411 h 1304926"/>
                <a:gd name="connsiteX3" fmla="*/ 642756 w 1278550"/>
                <a:gd name="connsiteY3" fmla="*/ 1120774 h 1304926"/>
                <a:gd name="connsiteX4" fmla="*/ 612 w 1278550"/>
                <a:gd name="connsiteY4" fmla="*/ 1304926 h 1304926"/>
                <a:gd name="connsiteX5" fmla="*/ 611 w 1278550"/>
                <a:gd name="connsiteY5" fmla="*/ 0 h 1304926"/>
                <a:gd name="connsiteX0" fmla="*/ 611 w 1278550"/>
                <a:gd name="connsiteY0" fmla="*/ 0 h 1304926"/>
                <a:gd name="connsiteX1" fmla="*/ 642756 w 1278550"/>
                <a:gd name="connsiteY1" fmla="*/ 146048 h 1304926"/>
                <a:gd name="connsiteX2" fmla="*/ 1278550 w 1278550"/>
                <a:gd name="connsiteY2" fmla="*/ 633411 h 1304926"/>
                <a:gd name="connsiteX3" fmla="*/ 642756 w 1278550"/>
                <a:gd name="connsiteY3" fmla="*/ 1120774 h 1304926"/>
                <a:gd name="connsiteX4" fmla="*/ 612 w 1278550"/>
                <a:gd name="connsiteY4" fmla="*/ 1304926 h 1304926"/>
                <a:gd name="connsiteX5" fmla="*/ 611 w 1278550"/>
                <a:gd name="connsiteY5" fmla="*/ 0 h 1304926"/>
                <a:gd name="connsiteX0" fmla="*/ 611 w 1278550"/>
                <a:gd name="connsiteY0" fmla="*/ 0 h 1304926"/>
                <a:gd name="connsiteX1" fmla="*/ 642756 w 1278550"/>
                <a:gd name="connsiteY1" fmla="*/ 146048 h 1304926"/>
                <a:gd name="connsiteX2" fmla="*/ 1278550 w 1278550"/>
                <a:gd name="connsiteY2" fmla="*/ 633411 h 1304926"/>
                <a:gd name="connsiteX3" fmla="*/ 642756 w 1278550"/>
                <a:gd name="connsiteY3" fmla="*/ 1120774 h 1304926"/>
                <a:gd name="connsiteX4" fmla="*/ 612 w 1278550"/>
                <a:gd name="connsiteY4" fmla="*/ 1304926 h 1304926"/>
                <a:gd name="connsiteX5" fmla="*/ 611 w 1278550"/>
                <a:gd name="connsiteY5" fmla="*/ 0 h 1304926"/>
                <a:gd name="connsiteX0" fmla="*/ 611 w 1278550"/>
                <a:gd name="connsiteY0" fmla="*/ 0 h 1304926"/>
                <a:gd name="connsiteX1" fmla="*/ 642756 w 1278550"/>
                <a:gd name="connsiteY1" fmla="*/ 146048 h 1304926"/>
                <a:gd name="connsiteX2" fmla="*/ 1278550 w 1278550"/>
                <a:gd name="connsiteY2" fmla="*/ 633411 h 1304926"/>
                <a:gd name="connsiteX3" fmla="*/ 642756 w 1278550"/>
                <a:gd name="connsiteY3" fmla="*/ 1120774 h 1304926"/>
                <a:gd name="connsiteX4" fmla="*/ 612 w 1278550"/>
                <a:gd name="connsiteY4" fmla="*/ 1304926 h 1304926"/>
                <a:gd name="connsiteX5" fmla="*/ 611 w 1278550"/>
                <a:gd name="connsiteY5" fmla="*/ 0 h 1304926"/>
                <a:gd name="connsiteX0" fmla="*/ 610 w 1278550"/>
                <a:gd name="connsiteY0" fmla="*/ 0 h 1318293"/>
                <a:gd name="connsiteX1" fmla="*/ 642756 w 1278550"/>
                <a:gd name="connsiteY1" fmla="*/ 159415 h 1318293"/>
                <a:gd name="connsiteX2" fmla="*/ 1278550 w 1278550"/>
                <a:gd name="connsiteY2" fmla="*/ 646778 h 1318293"/>
                <a:gd name="connsiteX3" fmla="*/ 642756 w 1278550"/>
                <a:gd name="connsiteY3" fmla="*/ 1134141 h 1318293"/>
                <a:gd name="connsiteX4" fmla="*/ 612 w 1278550"/>
                <a:gd name="connsiteY4" fmla="*/ 1318293 h 1318293"/>
                <a:gd name="connsiteX5" fmla="*/ 610 w 1278550"/>
                <a:gd name="connsiteY5" fmla="*/ 0 h 1318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78550" h="1318293">
                  <a:moveTo>
                    <a:pt x="610" y="0"/>
                  </a:moveTo>
                  <a:cubicBezTo>
                    <a:pt x="259920" y="84342"/>
                    <a:pt x="428708" y="110732"/>
                    <a:pt x="642756" y="159415"/>
                  </a:cubicBezTo>
                  <a:cubicBezTo>
                    <a:pt x="1019295" y="248318"/>
                    <a:pt x="1278550" y="377615"/>
                    <a:pt x="1278550" y="646778"/>
                  </a:cubicBezTo>
                  <a:cubicBezTo>
                    <a:pt x="1278550" y="915941"/>
                    <a:pt x="924042" y="1051594"/>
                    <a:pt x="642756" y="1134141"/>
                  </a:cubicBezTo>
                  <a:cubicBezTo>
                    <a:pt x="428708" y="1195525"/>
                    <a:pt x="265581" y="1203431"/>
                    <a:pt x="612" y="1318293"/>
                  </a:cubicBezTo>
                  <a:cubicBezTo>
                    <a:pt x="2729" y="923535"/>
                    <a:pt x="-1507" y="394758"/>
                    <a:pt x="610" y="0"/>
                  </a:cubicBez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8" name="流程图: 延期 5">
              <a:extLst>
                <a:ext uri="{FF2B5EF4-FFF2-40B4-BE49-F238E27FC236}">
                  <a16:creationId xmlns:a16="http://schemas.microsoft.com/office/drawing/2014/main" id="{B2E04734-CA82-4643-9D5F-F70B0E3CA98B}"/>
                </a:ext>
              </a:extLst>
            </p:cNvPr>
            <p:cNvSpPr/>
            <p:nvPr/>
          </p:nvSpPr>
          <p:spPr>
            <a:xfrm rot="16200000">
              <a:off x="8095069" y="3366242"/>
              <a:ext cx="1505099" cy="1408135"/>
            </a:xfrm>
            <a:custGeom>
              <a:avLst/>
              <a:gdLst>
                <a:gd name="connsiteX0" fmla="*/ 0 w 1271587"/>
                <a:gd name="connsiteY0" fmla="*/ 0 h 974725"/>
                <a:gd name="connsiteX1" fmla="*/ 635794 w 1271587"/>
                <a:gd name="connsiteY1" fmla="*/ 0 h 974725"/>
                <a:gd name="connsiteX2" fmla="*/ 1271588 w 1271587"/>
                <a:gd name="connsiteY2" fmla="*/ 487363 h 974725"/>
                <a:gd name="connsiteX3" fmla="*/ 635794 w 1271587"/>
                <a:gd name="connsiteY3" fmla="*/ 974726 h 974725"/>
                <a:gd name="connsiteX4" fmla="*/ 0 w 1271587"/>
                <a:gd name="connsiteY4" fmla="*/ 974725 h 974725"/>
                <a:gd name="connsiteX5" fmla="*/ 0 w 1271587"/>
                <a:gd name="connsiteY5" fmla="*/ 0 h 974725"/>
                <a:gd name="connsiteX0" fmla="*/ 6350 w 1277938"/>
                <a:gd name="connsiteY0" fmla="*/ 0 h 1184275"/>
                <a:gd name="connsiteX1" fmla="*/ 642144 w 1277938"/>
                <a:gd name="connsiteY1" fmla="*/ 0 h 1184275"/>
                <a:gd name="connsiteX2" fmla="*/ 1277938 w 1277938"/>
                <a:gd name="connsiteY2" fmla="*/ 487363 h 1184275"/>
                <a:gd name="connsiteX3" fmla="*/ 642144 w 1277938"/>
                <a:gd name="connsiteY3" fmla="*/ 974726 h 1184275"/>
                <a:gd name="connsiteX4" fmla="*/ 0 w 1277938"/>
                <a:gd name="connsiteY4" fmla="*/ 1184275 h 1184275"/>
                <a:gd name="connsiteX5" fmla="*/ 6350 w 1277938"/>
                <a:gd name="connsiteY5" fmla="*/ 0 h 1184275"/>
                <a:gd name="connsiteX0" fmla="*/ 611 w 1278550"/>
                <a:gd name="connsiteY0" fmla="*/ 0 h 1330323"/>
                <a:gd name="connsiteX1" fmla="*/ 642756 w 1278550"/>
                <a:gd name="connsiteY1" fmla="*/ 146048 h 1330323"/>
                <a:gd name="connsiteX2" fmla="*/ 1278550 w 1278550"/>
                <a:gd name="connsiteY2" fmla="*/ 633411 h 1330323"/>
                <a:gd name="connsiteX3" fmla="*/ 642756 w 1278550"/>
                <a:gd name="connsiteY3" fmla="*/ 1120774 h 1330323"/>
                <a:gd name="connsiteX4" fmla="*/ 612 w 1278550"/>
                <a:gd name="connsiteY4" fmla="*/ 1330323 h 1330323"/>
                <a:gd name="connsiteX5" fmla="*/ 611 w 1278550"/>
                <a:gd name="connsiteY5" fmla="*/ 0 h 1330323"/>
                <a:gd name="connsiteX0" fmla="*/ 611 w 1278550"/>
                <a:gd name="connsiteY0" fmla="*/ 0 h 1330323"/>
                <a:gd name="connsiteX1" fmla="*/ 642756 w 1278550"/>
                <a:gd name="connsiteY1" fmla="*/ 146048 h 1330323"/>
                <a:gd name="connsiteX2" fmla="*/ 1278550 w 1278550"/>
                <a:gd name="connsiteY2" fmla="*/ 633411 h 1330323"/>
                <a:gd name="connsiteX3" fmla="*/ 642756 w 1278550"/>
                <a:gd name="connsiteY3" fmla="*/ 1120774 h 1330323"/>
                <a:gd name="connsiteX4" fmla="*/ 612 w 1278550"/>
                <a:gd name="connsiteY4" fmla="*/ 1330323 h 1330323"/>
                <a:gd name="connsiteX5" fmla="*/ 611 w 1278550"/>
                <a:gd name="connsiteY5" fmla="*/ 0 h 1330323"/>
                <a:gd name="connsiteX0" fmla="*/ 611 w 1278550"/>
                <a:gd name="connsiteY0" fmla="*/ 0 h 1330323"/>
                <a:gd name="connsiteX1" fmla="*/ 642756 w 1278550"/>
                <a:gd name="connsiteY1" fmla="*/ 146048 h 1330323"/>
                <a:gd name="connsiteX2" fmla="*/ 1278550 w 1278550"/>
                <a:gd name="connsiteY2" fmla="*/ 633411 h 1330323"/>
                <a:gd name="connsiteX3" fmla="*/ 642756 w 1278550"/>
                <a:gd name="connsiteY3" fmla="*/ 1120774 h 1330323"/>
                <a:gd name="connsiteX4" fmla="*/ 612 w 1278550"/>
                <a:gd name="connsiteY4" fmla="*/ 1330323 h 1330323"/>
                <a:gd name="connsiteX5" fmla="*/ 611 w 1278550"/>
                <a:gd name="connsiteY5" fmla="*/ 0 h 1330323"/>
                <a:gd name="connsiteX0" fmla="*/ 611 w 1278550"/>
                <a:gd name="connsiteY0" fmla="*/ 0 h 1304926"/>
                <a:gd name="connsiteX1" fmla="*/ 642756 w 1278550"/>
                <a:gd name="connsiteY1" fmla="*/ 146048 h 1304926"/>
                <a:gd name="connsiteX2" fmla="*/ 1278550 w 1278550"/>
                <a:gd name="connsiteY2" fmla="*/ 633411 h 1304926"/>
                <a:gd name="connsiteX3" fmla="*/ 642756 w 1278550"/>
                <a:gd name="connsiteY3" fmla="*/ 1120774 h 1304926"/>
                <a:gd name="connsiteX4" fmla="*/ 612 w 1278550"/>
                <a:gd name="connsiteY4" fmla="*/ 1304926 h 1304926"/>
                <a:gd name="connsiteX5" fmla="*/ 611 w 1278550"/>
                <a:gd name="connsiteY5" fmla="*/ 0 h 1304926"/>
                <a:gd name="connsiteX0" fmla="*/ 611 w 1278550"/>
                <a:gd name="connsiteY0" fmla="*/ 0 h 1304926"/>
                <a:gd name="connsiteX1" fmla="*/ 642756 w 1278550"/>
                <a:gd name="connsiteY1" fmla="*/ 146048 h 1304926"/>
                <a:gd name="connsiteX2" fmla="*/ 1278550 w 1278550"/>
                <a:gd name="connsiteY2" fmla="*/ 633411 h 1304926"/>
                <a:gd name="connsiteX3" fmla="*/ 642756 w 1278550"/>
                <a:gd name="connsiteY3" fmla="*/ 1120774 h 1304926"/>
                <a:gd name="connsiteX4" fmla="*/ 612 w 1278550"/>
                <a:gd name="connsiteY4" fmla="*/ 1304926 h 1304926"/>
                <a:gd name="connsiteX5" fmla="*/ 611 w 1278550"/>
                <a:gd name="connsiteY5" fmla="*/ 0 h 1304926"/>
                <a:gd name="connsiteX0" fmla="*/ 611 w 1278550"/>
                <a:gd name="connsiteY0" fmla="*/ 0 h 1304926"/>
                <a:gd name="connsiteX1" fmla="*/ 642756 w 1278550"/>
                <a:gd name="connsiteY1" fmla="*/ 146048 h 1304926"/>
                <a:gd name="connsiteX2" fmla="*/ 1278550 w 1278550"/>
                <a:gd name="connsiteY2" fmla="*/ 633411 h 1304926"/>
                <a:gd name="connsiteX3" fmla="*/ 642756 w 1278550"/>
                <a:gd name="connsiteY3" fmla="*/ 1120774 h 1304926"/>
                <a:gd name="connsiteX4" fmla="*/ 612 w 1278550"/>
                <a:gd name="connsiteY4" fmla="*/ 1304926 h 1304926"/>
                <a:gd name="connsiteX5" fmla="*/ 611 w 1278550"/>
                <a:gd name="connsiteY5" fmla="*/ 0 h 1304926"/>
                <a:gd name="connsiteX0" fmla="*/ 611 w 1278550"/>
                <a:gd name="connsiteY0" fmla="*/ 0 h 1304926"/>
                <a:gd name="connsiteX1" fmla="*/ 642756 w 1278550"/>
                <a:gd name="connsiteY1" fmla="*/ 146048 h 1304926"/>
                <a:gd name="connsiteX2" fmla="*/ 1278550 w 1278550"/>
                <a:gd name="connsiteY2" fmla="*/ 633411 h 1304926"/>
                <a:gd name="connsiteX3" fmla="*/ 642756 w 1278550"/>
                <a:gd name="connsiteY3" fmla="*/ 1120774 h 1304926"/>
                <a:gd name="connsiteX4" fmla="*/ 612 w 1278550"/>
                <a:gd name="connsiteY4" fmla="*/ 1304926 h 1304926"/>
                <a:gd name="connsiteX5" fmla="*/ 611 w 1278550"/>
                <a:gd name="connsiteY5" fmla="*/ 0 h 1304926"/>
                <a:gd name="connsiteX0" fmla="*/ 610 w 1278550"/>
                <a:gd name="connsiteY0" fmla="*/ 0 h 1318293"/>
                <a:gd name="connsiteX1" fmla="*/ 642756 w 1278550"/>
                <a:gd name="connsiteY1" fmla="*/ 159415 h 1318293"/>
                <a:gd name="connsiteX2" fmla="*/ 1278550 w 1278550"/>
                <a:gd name="connsiteY2" fmla="*/ 646778 h 1318293"/>
                <a:gd name="connsiteX3" fmla="*/ 642756 w 1278550"/>
                <a:gd name="connsiteY3" fmla="*/ 1134141 h 1318293"/>
                <a:gd name="connsiteX4" fmla="*/ 612 w 1278550"/>
                <a:gd name="connsiteY4" fmla="*/ 1318293 h 1318293"/>
                <a:gd name="connsiteX5" fmla="*/ 610 w 1278550"/>
                <a:gd name="connsiteY5" fmla="*/ 0 h 1318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78550" h="1318293">
                  <a:moveTo>
                    <a:pt x="610" y="0"/>
                  </a:moveTo>
                  <a:cubicBezTo>
                    <a:pt x="259920" y="84342"/>
                    <a:pt x="428708" y="110732"/>
                    <a:pt x="642756" y="159415"/>
                  </a:cubicBezTo>
                  <a:cubicBezTo>
                    <a:pt x="1019295" y="248318"/>
                    <a:pt x="1278550" y="377615"/>
                    <a:pt x="1278550" y="646778"/>
                  </a:cubicBezTo>
                  <a:cubicBezTo>
                    <a:pt x="1278550" y="915941"/>
                    <a:pt x="924042" y="1051594"/>
                    <a:pt x="642756" y="1134141"/>
                  </a:cubicBezTo>
                  <a:cubicBezTo>
                    <a:pt x="428708" y="1195525"/>
                    <a:pt x="265581" y="1203431"/>
                    <a:pt x="612" y="1318293"/>
                  </a:cubicBezTo>
                  <a:cubicBezTo>
                    <a:pt x="2729" y="923535"/>
                    <a:pt x="-1507" y="394758"/>
                    <a:pt x="610" y="0"/>
                  </a:cubicBezTo>
                  <a:close/>
                </a:path>
              </a:pathLst>
            </a:custGeom>
            <a:solidFill>
              <a:schemeClr val="accent1">
                <a:alpha val="5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grpSp>
          <p:nvGrpSpPr>
            <p:cNvPr id="17428" name="组合 18">
              <a:extLst>
                <a:ext uri="{FF2B5EF4-FFF2-40B4-BE49-F238E27FC236}">
                  <a16:creationId xmlns:a16="http://schemas.microsoft.com/office/drawing/2014/main" id="{50A9B8FA-CB3D-417C-A450-AA879E66BF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23370" y="2660768"/>
              <a:ext cx="597099" cy="580795"/>
              <a:chOff x="1413261" y="2324698"/>
              <a:chExt cx="597099" cy="580795"/>
            </a:xfrm>
          </p:grpSpPr>
          <p:grpSp>
            <p:nvGrpSpPr>
              <p:cNvPr id="17484" name="组合 74">
                <a:extLst>
                  <a:ext uri="{FF2B5EF4-FFF2-40B4-BE49-F238E27FC236}">
                    <a16:creationId xmlns:a16="http://schemas.microsoft.com/office/drawing/2014/main" id="{F698D332-B6FB-4D58-9286-8AEE417E459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13261" y="2324698"/>
                <a:ext cx="597099" cy="580795"/>
                <a:chOff x="1413261" y="2324698"/>
                <a:chExt cx="597099" cy="580795"/>
              </a:xfrm>
            </p:grpSpPr>
            <p:sp>
              <p:nvSpPr>
                <p:cNvPr id="77" name="泪滴形 10">
                  <a:extLst>
                    <a:ext uri="{FF2B5EF4-FFF2-40B4-BE49-F238E27FC236}">
                      <a16:creationId xmlns:a16="http://schemas.microsoft.com/office/drawing/2014/main" id="{8C8CE105-1003-4D2B-89E0-9DBF2C135D13}"/>
                    </a:ext>
                  </a:extLst>
                </p:cNvPr>
                <p:cNvSpPr/>
                <p:nvPr/>
              </p:nvSpPr>
              <p:spPr>
                <a:xfrm rot="8073499">
                  <a:off x="1421345" y="2316488"/>
                  <a:ext cx="581083" cy="596909"/>
                </a:xfrm>
                <a:custGeom>
                  <a:avLst/>
                  <a:gdLst>
                    <a:gd name="connsiteX0" fmla="*/ 0 w 867490"/>
                    <a:gd name="connsiteY0" fmla="*/ 445921 h 891841"/>
                    <a:gd name="connsiteX1" fmla="*/ 433745 w 867490"/>
                    <a:gd name="connsiteY1" fmla="*/ 0 h 891841"/>
                    <a:gd name="connsiteX2" fmla="*/ 1088171 w 867490"/>
                    <a:gd name="connsiteY2" fmla="*/ -226875 h 891841"/>
                    <a:gd name="connsiteX3" fmla="*/ 867490 w 867490"/>
                    <a:gd name="connsiteY3" fmla="*/ 445921 h 891841"/>
                    <a:gd name="connsiteX4" fmla="*/ 433745 w 867490"/>
                    <a:gd name="connsiteY4" fmla="*/ 891842 h 891841"/>
                    <a:gd name="connsiteX5" fmla="*/ 0 w 867490"/>
                    <a:gd name="connsiteY5" fmla="*/ 445921 h 891841"/>
                    <a:gd name="connsiteX0" fmla="*/ 0 w 1088171"/>
                    <a:gd name="connsiteY0" fmla="*/ 672796 h 1118717"/>
                    <a:gd name="connsiteX1" fmla="*/ 433745 w 1088171"/>
                    <a:gd name="connsiteY1" fmla="*/ 226875 h 1118717"/>
                    <a:gd name="connsiteX2" fmla="*/ 1088171 w 1088171"/>
                    <a:gd name="connsiteY2" fmla="*/ 0 h 1118717"/>
                    <a:gd name="connsiteX3" fmla="*/ 867490 w 1088171"/>
                    <a:gd name="connsiteY3" fmla="*/ 672796 h 1118717"/>
                    <a:gd name="connsiteX4" fmla="*/ 433745 w 1088171"/>
                    <a:gd name="connsiteY4" fmla="*/ 1118717 h 1118717"/>
                    <a:gd name="connsiteX5" fmla="*/ 0 w 1088171"/>
                    <a:gd name="connsiteY5" fmla="*/ 672796 h 1118717"/>
                    <a:gd name="connsiteX0" fmla="*/ 0 w 1088171"/>
                    <a:gd name="connsiteY0" fmla="*/ 672796 h 1118717"/>
                    <a:gd name="connsiteX1" fmla="*/ 433745 w 1088171"/>
                    <a:gd name="connsiteY1" fmla="*/ 226875 h 1118717"/>
                    <a:gd name="connsiteX2" fmla="*/ 1088171 w 1088171"/>
                    <a:gd name="connsiteY2" fmla="*/ 0 h 1118717"/>
                    <a:gd name="connsiteX3" fmla="*/ 867490 w 1088171"/>
                    <a:gd name="connsiteY3" fmla="*/ 672796 h 1118717"/>
                    <a:gd name="connsiteX4" fmla="*/ 433745 w 1088171"/>
                    <a:gd name="connsiteY4" fmla="*/ 1118717 h 1118717"/>
                    <a:gd name="connsiteX5" fmla="*/ 0 w 1088171"/>
                    <a:gd name="connsiteY5" fmla="*/ 672796 h 1118717"/>
                    <a:gd name="connsiteX0" fmla="*/ 0 w 1088171"/>
                    <a:gd name="connsiteY0" fmla="*/ 672796 h 1118717"/>
                    <a:gd name="connsiteX1" fmla="*/ 433745 w 1088171"/>
                    <a:gd name="connsiteY1" fmla="*/ 226875 h 1118717"/>
                    <a:gd name="connsiteX2" fmla="*/ 1088171 w 1088171"/>
                    <a:gd name="connsiteY2" fmla="*/ 0 h 1118717"/>
                    <a:gd name="connsiteX3" fmla="*/ 867490 w 1088171"/>
                    <a:gd name="connsiteY3" fmla="*/ 672796 h 1118717"/>
                    <a:gd name="connsiteX4" fmla="*/ 433745 w 1088171"/>
                    <a:gd name="connsiteY4" fmla="*/ 1118717 h 1118717"/>
                    <a:gd name="connsiteX5" fmla="*/ 0 w 1088171"/>
                    <a:gd name="connsiteY5" fmla="*/ 672796 h 1118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88171" h="1118717">
                      <a:moveTo>
                        <a:pt x="0" y="672796"/>
                      </a:moveTo>
                      <a:cubicBezTo>
                        <a:pt x="0" y="426521"/>
                        <a:pt x="200193" y="280151"/>
                        <a:pt x="433745" y="226875"/>
                      </a:cubicBezTo>
                      <a:cubicBezTo>
                        <a:pt x="726490" y="160096"/>
                        <a:pt x="870029" y="151250"/>
                        <a:pt x="1088171" y="0"/>
                      </a:cubicBezTo>
                      <a:cubicBezTo>
                        <a:pt x="941050" y="224265"/>
                        <a:pt x="938752" y="378360"/>
                        <a:pt x="867490" y="672796"/>
                      </a:cubicBezTo>
                      <a:cubicBezTo>
                        <a:pt x="820345" y="918707"/>
                        <a:pt x="673296" y="1118717"/>
                        <a:pt x="433745" y="1118717"/>
                      </a:cubicBezTo>
                      <a:cubicBezTo>
                        <a:pt x="194194" y="1118717"/>
                        <a:pt x="0" y="919071"/>
                        <a:pt x="0" y="67279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78" name="椭圆 77">
                  <a:extLst>
                    <a:ext uri="{FF2B5EF4-FFF2-40B4-BE49-F238E27FC236}">
                      <a16:creationId xmlns:a16="http://schemas.microsoft.com/office/drawing/2014/main" id="{86D488F5-33BC-42C1-B6C4-C9E71D11040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511859" y="2327576"/>
                  <a:ext cx="396881" cy="3953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</p:grpSp>
          <p:sp>
            <p:nvSpPr>
              <p:cNvPr id="76" name="文本框 75">
                <a:extLst>
                  <a:ext uri="{FF2B5EF4-FFF2-40B4-BE49-F238E27FC236}">
                    <a16:creationId xmlns:a16="http://schemas.microsoft.com/office/drawing/2014/main" id="{CC86A99D-2504-40B5-BE70-E43E9716300C}"/>
                  </a:ext>
                </a:extLst>
              </p:cNvPr>
              <p:cNvSpPr txBox="1"/>
              <p:nvPr/>
            </p:nvSpPr>
            <p:spPr>
              <a:xfrm>
                <a:off x="1438833" y="2348216"/>
                <a:ext cx="542933" cy="33817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1600" b="1" dirty="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+mn-ea"/>
                  </a:rPr>
                  <a:t>45%</a:t>
                </a:r>
                <a:endParaRPr lang="zh-CN" altLang="en-US" sz="1600" b="1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</a:endParaRPr>
              </a:p>
            </p:txBody>
          </p:sp>
        </p:grpSp>
        <p:grpSp>
          <p:nvGrpSpPr>
            <p:cNvPr id="17429" name="组合 19">
              <a:extLst>
                <a:ext uri="{FF2B5EF4-FFF2-40B4-BE49-F238E27FC236}">
                  <a16:creationId xmlns:a16="http://schemas.microsoft.com/office/drawing/2014/main" id="{44D235E8-8DB1-4EE5-AC07-9D84E669068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76083" y="2356856"/>
              <a:ext cx="597099" cy="580795"/>
              <a:chOff x="1413261" y="2324698"/>
              <a:chExt cx="597099" cy="580795"/>
            </a:xfrm>
          </p:grpSpPr>
          <p:grpSp>
            <p:nvGrpSpPr>
              <p:cNvPr id="17480" name="组合 70">
                <a:extLst>
                  <a:ext uri="{FF2B5EF4-FFF2-40B4-BE49-F238E27FC236}">
                    <a16:creationId xmlns:a16="http://schemas.microsoft.com/office/drawing/2014/main" id="{8645C1B4-49DD-4EBD-BF91-5D12AC53BB2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13261" y="2324698"/>
                <a:ext cx="597099" cy="580795"/>
                <a:chOff x="1413261" y="2324698"/>
                <a:chExt cx="597099" cy="580795"/>
              </a:xfrm>
            </p:grpSpPr>
            <p:sp>
              <p:nvSpPr>
                <p:cNvPr id="73" name="泪滴形 10">
                  <a:extLst>
                    <a:ext uri="{FF2B5EF4-FFF2-40B4-BE49-F238E27FC236}">
                      <a16:creationId xmlns:a16="http://schemas.microsoft.com/office/drawing/2014/main" id="{FF957382-5F82-406C-A413-8AB6EBE51705}"/>
                    </a:ext>
                  </a:extLst>
                </p:cNvPr>
                <p:cNvSpPr/>
                <p:nvPr/>
              </p:nvSpPr>
              <p:spPr>
                <a:xfrm rot="8073499">
                  <a:off x="1421134" y="2317159"/>
                  <a:ext cx="581083" cy="596909"/>
                </a:xfrm>
                <a:custGeom>
                  <a:avLst/>
                  <a:gdLst>
                    <a:gd name="connsiteX0" fmla="*/ 0 w 867490"/>
                    <a:gd name="connsiteY0" fmla="*/ 445921 h 891841"/>
                    <a:gd name="connsiteX1" fmla="*/ 433745 w 867490"/>
                    <a:gd name="connsiteY1" fmla="*/ 0 h 891841"/>
                    <a:gd name="connsiteX2" fmla="*/ 1088171 w 867490"/>
                    <a:gd name="connsiteY2" fmla="*/ -226875 h 891841"/>
                    <a:gd name="connsiteX3" fmla="*/ 867490 w 867490"/>
                    <a:gd name="connsiteY3" fmla="*/ 445921 h 891841"/>
                    <a:gd name="connsiteX4" fmla="*/ 433745 w 867490"/>
                    <a:gd name="connsiteY4" fmla="*/ 891842 h 891841"/>
                    <a:gd name="connsiteX5" fmla="*/ 0 w 867490"/>
                    <a:gd name="connsiteY5" fmla="*/ 445921 h 891841"/>
                    <a:gd name="connsiteX0" fmla="*/ 0 w 1088171"/>
                    <a:gd name="connsiteY0" fmla="*/ 672796 h 1118717"/>
                    <a:gd name="connsiteX1" fmla="*/ 433745 w 1088171"/>
                    <a:gd name="connsiteY1" fmla="*/ 226875 h 1118717"/>
                    <a:gd name="connsiteX2" fmla="*/ 1088171 w 1088171"/>
                    <a:gd name="connsiteY2" fmla="*/ 0 h 1118717"/>
                    <a:gd name="connsiteX3" fmla="*/ 867490 w 1088171"/>
                    <a:gd name="connsiteY3" fmla="*/ 672796 h 1118717"/>
                    <a:gd name="connsiteX4" fmla="*/ 433745 w 1088171"/>
                    <a:gd name="connsiteY4" fmla="*/ 1118717 h 1118717"/>
                    <a:gd name="connsiteX5" fmla="*/ 0 w 1088171"/>
                    <a:gd name="connsiteY5" fmla="*/ 672796 h 1118717"/>
                    <a:gd name="connsiteX0" fmla="*/ 0 w 1088171"/>
                    <a:gd name="connsiteY0" fmla="*/ 672796 h 1118717"/>
                    <a:gd name="connsiteX1" fmla="*/ 433745 w 1088171"/>
                    <a:gd name="connsiteY1" fmla="*/ 226875 h 1118717"/>
                    <a:gd name="connsiteX2" fmla="*/ 1088171 w 1088171"/>
                    <a:gd name="connsiteY2" fmla="*/ 0 h 1118717"/>
                    <a:gd name="connsiteX3" fmla="*/ 867490 w 1088171"/>
                    <a:gd name="connsiteY3" fmla="*/ 672796 h 1118717"/>
                    <a:gd name="connsiteX4" fmla="*/ 433745 w 1088171"/>
                    <a:gd name="connsiteY4" fmla="*/ 1118717 h 1118717"/>
                    <a:gd name="connsiteX5" fmla="*/ 0 w 1088171"/>
                    <a:gd name="connsiteY5" fmla="*/ 672796 h 1118717"/>
                    <a:gd name="connsiteX0" fmla="*/ 0 w 1088171"/>
                    <a:gd name="connsiteY0" fmla="*/ 672796 h 1118717"/>
                    <a:gd name="connsiteX1" fmla="*/ 433745 w 1088171"/>
                    <a:gd name="connsiteY1" fmla="*/ 226875 h 1118717"/>
                    <a:gd name="connsiteX2" fmla="*/ 1088171 w 1088171"/>
                    <a:gd name="connsiteY2" fmla="*/ 0 h 1118717"/>
                    <a:gd name="connsiteX3" fmla="*/ 867490 w 1088171"/>
                    <a:gd name="connsiteY3" fmla="*/ 672796 h 1118717"/>
                    <a:gd name="connsiteX4" fmla="*/ 433745 w 1088171"/>
                    <a:gd name="connsiteY4" fmla="*/ 1118717 h 1118717"/>
                    <a:gd name="connsiteX5" fmla="*/ 0 w 1088171"/>
                    <a:gd name="connsiteY5" fmla="*/ 672796 h 1118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88171" h="1118717">
                      <a:moveTo>
                        <a:pt x="0" y="672796"/>
                      </a:moveTo>
                      <a:cubicBezTo>
                        <a:pt x="0" y="426521"/>
                        <a:pt x="200193" y="280151"/>
                        <a:pt x="433745" y="226875"/>
                      </a:cubicBezTo>
                      <a:cubicBezTo>
                        <a:pt x="726490" y="160096"/>
                        <a:pt x="870029" y="151250"/>
                        <a:pt x="1088171" y="0"/>
                      </a:cubicBezTo>
                      <a:cubicBezTo>
                        <a:pt x="941050" y="224265"/>
                        <a:pt x="938752" y="378360"/>
                        <a:pt x="867490" y="672796"/>
                      </a:cubicBezTo>
                      <a:cubicBezTo>
                        <a:pt x="820345" y="918707"/>
                        <a:pt x="673296" y="1118717"/>
                        <a:pt x="433745" y="1118717"/>
                      </a:cubicBezTo>
                      <a:cubicBezTo>
                        <a:pt x="194194" y="1118717"/>
                        <a:pt x="0" y="919071"/>
                        <a:pt x="0" y="672796"/>
                      </a:cubicBezTo>
                      <a:close/>
                    </a:path>
                  </a:pathLst>
                </a:custGeom>
                <a:solidFill>
                  <a:schemeClr val="accent1">
                    <a:alpha val="71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74" name="椭圆 73">
                  <a:extLst>
                    <a:ext uri="{FF2B5EF4-FFF2-40B4-BE49-F238E27FC236}">
                      <a16:creationId xmlns:a16="http://schemas.microsoft.com/office/drawing/2014/main" id="{4A76DB11-656E-4926-A98C-8A4CFE37A9B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511648" y="2328246"/>
                  <a:ext cx="396881" cy="39532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</p:grpSp>
          <p:sp>
            <p:nvSpPr>
              <p:cNvPr id="72" name="文本框 71">
                <a:extLst>
                  <a:ext uri="{FF2B5EF4-FFF2-40B4-BE49-F238E27FC236}">
                    <a16:creationId xmlns:a16="http://schemas.microsoft.com/office/drawing/2014/main" id="{E8D591B2-658A-4851-A044-91011C9EEA9E}"/>
                  </a:ext>
                </a:extLst>
              </p:cNvPr>
              <p:cNvSpPr txBox="1"/>
              <p:nvPr/>
            </p:nvSpPr>
            <p:spPr>
              <a:xfrm>
                <a:off x="1438622" y="2348885"/>
                <a:ext cx="542933" cy="33817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1600" b="1" dirty="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+mn-ea"/>
                  </a:rPr>
                  <a:t>55%</a:t>
                </a:r>
                <a:endParaRPr lang="zh-CN" altLang="en-US" sz="1600" b="1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</a:endParaRPr>
              </a:p>
            </p:txBody>
          </p:sp>
        </p:grpSp>
        <p:grpSp>
          <p:nvGrpSpPr>
            <p:cNvPr id="17430" name="组合 20">
              <a:extLst>
                <a:ext uri="{FF2B5EF4-FFF2-40B4-BE49-F238E27FC236}">
                  <a16:creationId xmlns:a16="http://schemas.microsoft.com/office/drawing/2014/main" id="{072DDDFB-7F7F-4361-A318-B5871E4086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63151" y="2044093"/>
              <a:ext cx="597099" cy="580795"/>
              <a:chOff x="1413261" y="2324698"/>
              <a:chExt cx="597099" cy="580795"/>
            </a:xfrm>
          </p:grpSpPr>
          <p:grpSp>
            <p:nvGrpSpPr>
              <p:cNvPr id="17476" name="组合 66">
                <a:extLst>
                  <a:ext uri="{FF2B5EF4-FFF2-40B4-BE49-F238E27FC236}">
                    <a16:creationId xmlns:a16="http://schemas.microsoft.com/office/drawing/2014/main" id="{E1849466-7C49-42B9-B942-D250766C7FB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13261" y="2324698"/>
                <a:ext cx="597099" cy="580795"/>
                <a:chOff x="1413261" y="2324698"/>
                <a:chExt cx="597099" cy="580795"/>
              </a:xfrm>
            </p:grpSpPr>
            <p:sp>
              <p:nvSpPr>
                <p:cNvPr id="69" name="泪滴形 10">
                  <a:extLst>
                    <a:ext uri="{FF2B5EF4-FFF2-40B4-BE49-F238E27FC236}">
                      <a16:creationId xmlns:a16="http://schemas.microsoft.com/office/drawing/2014/main" id="{29F517B9-2541-422F-81FD-C9BDB963E813}"/>
                    </a:ext>
                  </a:extLst>
                </p:cNvPr>
                <p:cNvSpPr/>
                <p:nvPr/>
              </p:nvSpPr>
              <p:spPr>
                <a:xfrm rot="8073499">
                  <a:off x="1421478" y="2317153"/>
                  <a:ext cx="581083" cy="596909"/>
                </a:xfrm>
                <a:custGeom>
                  <a:avLst/>
                  <a:gdLst>
                    <a:gd name="connsiteX0" fmla="*/ 0 w 867490"/>
                    <a:gd name="connsiteY0" fmla="*/ 445921 h 891841"/>
                    <a:gd name="connsiteX1" fmla="*/ 433745 w 867490"/>
                    <a:gd name="connsiteY1" fmla="*/ 0 h 891841"/>
                    <a:gd name="connsiteX2" fmla="*/ 1088171 w 867490"/>
                    <a:gd name="connsiteY2" fmla="*/ -226875 h 891841"/>
                    <a:gd name="connsiteX3" fmla="*/ 867490 w 867490"/>
                    <a:gd name="connsiteY3" fmla="*/ 445921 h 891841"/>
                    <a:gd name="connsiteX4" fmla="*/ 433745 w 867490"/>
                    <a:gd name="connsiteY4" fmla="*/ 891842 h 891841"/>
                    <a:gd name="connsiteX5" fmla="*/ 0 w 867490"/>
                    <a:gd name="connsiteY5" fmla="*/ 445921 h 891841"/>
                    <a:gd name="connsiteX0" fmla="*/ 0 w 1088171"/>
                    <a:gd name="connsiteY0" fmla="*/ 672796 h 1118717"/>
                    <a:gd name="connsiteX1" fmla="*/ 433745 w 1088171"/>
                    <a:gd name="connsiteY1" fmla="*/ 226875 h 1118717"/>
                    <a:gd name="connsiteX2" fmla="*/ 1088171 w 1088171"/>
                    <a:gd name="connsiteY2" fmla="*/ 0 h 1118717"/>
                    <a:gd name="connsiteX3" fmla="*/ 867490 w 1088171"/>
                    <a:gd name="connsiteY3" fmla="*/ 672796 h 1118717"/>
                    <a:gd name="connsiteX4" fmla="*/ 433745 w 1088171"/>
                    <a:gd name="connsiteY4" fmla="*/ 1118717 h 1118717"/>
                    <a:gd name="connsiteX5" fmla="*/ 0 w 1088171"/>
                    <a:gd name="connsiteY5" fmla="*/ 672796 h 1118717"/>
                    <a:gd name="connsiteX0" fmla="*/ 0 w 1088171"/>
                    <a:gd name="connsiteY0" fmla="*/ 672796 h 1118717"/>
                    <a:gd name="connsiteX1" fmla="*/ 433745 w 1088171"/>
                    <a:gd name="connsiteY1" fmla="*/ 226875 h 1118717"/>
                    <a:gd name="connsiteX2" fmla="*/ 1088171 w 1088171"/>
                    <a:gd name="connsiteY2" fmla="*/ 0 h 1118717"/>
                    <a:gd name="connsiteX3" fmla="*/ 867490 w 1088171"/>
                    <a:gd name="connsiteY3" fmla="*/ 672796 h 1118717"/>
                    <a:gd name="connsiteX4" fmla="*/ 433745 w 1088171"/>
                    <a:gd name="connsiteY4" fmla="*/ 1118717 h 1118717"/>
                    <a:gd name="connsiteX5" fmla="*/ 0 w 1088171"/>
                    <a:gd name="connsiteY5" fmla="*/ 672796 h 1118717"/>
                    <a:gd name="connsiteX0" fmla="*/ 0 w 1088171"/>
                    <a:gd name="connsiteY0" fmla="*/ 672796 h 1118717"/>
                    <a:gd name="connsiteX1" fmla="*/ 433745 w 1088171"/>
                    <a:gd name="connsiteY1" fmla="*/ 226875 h 1118717"/>
                    <a:gd name="connsiteX2" fmla="*/ 1088171 w 1088171"/>
                    <a:gd name="connsiteY2" fmla="*/ 0 h 1118717"/>
                    <a:gd name="connsiteX3" fmla="*/ 867490 w 1088171"/>
                    <a:gd name="connsiteY3" fmla="*/ 672796 h 1118717"/>
                    <a:gd name="connsiteX4" fmla="*/ 433745 w 1088171"/>
                    <a:gd name="connsiteY4" fmla="*/ 1118717 h 1118717"/>
                    <a:gd name="connsiteX5" fmla="*/ 0 w 1088171"/>
                    <a:gd name="connsiteY5" fmla="*/ 672796 h 1118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88171" h="1118717">
                      <a:moveTo>
                        <a:pt x="0" y="672796"/>
                      </a:moveTo>
                      <a:cubicBezTo>
                        <a:pt x="0" y="426521"/>
                        <a:pt x="200193" y="280151"/>
                        <a:pt x="433745" y="226875"/>
                      </a:cubicBezTo>
                      <a:cubicBezTo>
                        <a:pt x="726490" y="160096"/>
                        <a:pt x="870029" y="151250"/>
                        <a:pt x="1088171" y="0"/>
                      </a:cubicBezTo>
                      <a:cubicBezTo>
                        <a:pt x="941050" y="224265"/>
                        <a:pt x="938752" y="378360"/>
                        <a:pt x="867490" y="672796"/>
                      </a:cubicBezTo>
                      <a:cubicBezTo>
                        <a:pt x="820345" y="918707"/>
                        <a:pt x="673296" y="1118717"/>
                        <a:pt x="433745" y="1118717"/>
                      </a:cubicBezTo>
                      <a:cubicBezTo>
                        <a:pt x="194194" y="1118717"/>
                        <a:pt x="0" y="919071"/>
                        <a:pt x="0" y="67279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70" name="椭圆 69">
                  <a:extLst>
                    <a:ext uri="{FF2B5EF4-FFF2-40B4-BE49-F238E27FC236}">
                      <a16:creationId xmlns:a16="http://schemas.microsoft.com/office/drawing/2014/main" id="{7FAA23D2-BCFF-4980-B931-B47613A958A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511992" y="2328240"/>
                  <a:ext cx="396881" cy="3953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</p:grpSp>
          <p:sp>
            <p:nvSpPr>
              <p:cNvPr id="68" name="文本框 67">
                <a:extLst>
                  <a:ext uri="{FF2B5EF4-FFF2-40B4-BE49-F238E27FC236}">
                    <a16:creationId xmlns:a16="http://schemas.microsoft.com/office/drawing/2014/main" id="{7BCEB4BF-C2F3-460B-B1B3-D338CE17763F}"/>
                  </a:ext>
                </a:extLst>
              </p:cNvPr>
              <p:cNvSpPr txBox="1"/>
              <p:nvPr/>
            </p:nvSpPr>
            <p:spPr>
              <a:xfrm>
                <a:off x="1438966" y="2348880"/>
                <a:ext cx="542933" cy="33817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1600" b="1" dirty="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+mn-ea"/>
                  </a:rPr>
                  <a:t>65%</a:t>
                </a:r>
                <a:endParaRPr lang="zh-CN" altLang="en-US" sz="1600" b="1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</a:endParaRPr>
              </a:p>
            </p:txBody>
          </p:sp>
        </p:grpSp>
        <p:grpSp>
          <p:nvGrpSpPr>
            <p:cNvPr id="17431" name="组合 21">
              <a:extLst>
                <a:ext uri="{FF2B5EF4-FFF2-40B4-BE49-F238E27FC236}">
                  <a16:creationId xmlns:a16="http://schemas.microsoft.com/office/drawing/2014/main" id="{E3B3E74C-D10D-4555-A341-4C1E21162A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90815" y="2654313"/>
              <a:ext cx="597099" cy="580795"/>
              <a:chOff x="1413261" y="2324698"/>
              <a:chExt cx="597099" cy="580795"/>
            </a:xfrm>
          </p:grpSpPr>
          <p:grpSp>
            <p:nvGrpSpPr>
              <p:cNvPr id="17472" name="组合 62">
                <a:extLst>
                  <a:ext uri="{FF2B5EF4-FFF2-40B4-BE49-F238E27FC236}">
                    <a16:creationId xmlns:a16="http://schemas.microsoft.com/office/drawing/2014/main" id="{A272DD2E-5044-4E21-AADF-4F75AF4051C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13261" y="2324698"/>
                <a:ext cx="597099" cy="580795"/>
                <a:chOff x="1413261" y="2324698"/>
                <a:chExt cx="597099" cy="580795"/>
              </a:xfrm>
            </p:grpSpPr>
            <p:sp>
              <p:nvSpPr>
                <p:cNvPr id="65" name="泪滴形 10">
                  <a:extLst>
                    <a:ext uri="{FF2B5EF4-FFF2-40B4-BE49-F238E27FC236}">
                      <a16:creationId xmlns:a16="http://schemas.microsoft.com/office/drawing/2014/main" id="{D58CD1E2-2C34-407B-9A07-CA56AD8B1850}"/>
                    </a:ext>
                  </a:extLst>
                </p:cNvPr>
                <p:cNvSpPr/>
                <p:nvPr/>
              </p:nvSpPr>
              <p:spPr>
                <a:xfrm rot="8073499">
                  <a:off x="1420914" y="2316592"/>
                  <a:ext cx="581083" cy="596909"/>
                </a:xfrm>
                <a:custGeom>
                  <a:avLst/>
                  <a:gdLst>
                    <a:gd name="connsiteX0" fmla="*/ 0 w 867490"/>
                    <a:gd name="connsiteY0" fmla="*/ 445921 h 891841"/>
                    <a:gd name="connsiteX1" fmla="*/ 433745 w 867490"/>
                    <a:gd name="connsiteY1" fmla="*/ 0 h 891841"/>
                    <a:gd name="connsiteX2" fmla="*/ 1088171 w 867490"/>
                    <a:gd name="connsiteY2" fmla="*/ -226875 h 891841"/>
                    <a:gd name="connsiteX3" fmla="*/ 867490 w 867490"/>
                    <a:gd name="connsiteY3" fmla="*/ 445921 h 891841"/>
                    <a:gd name="connsiteX4" fmla="*/ 433745 w 867490"/>
                    <a:gd name="connsiteY4" fmla="*/ 891842 h 891841"/>
                    <a:gd name="connsiteX5" fmla="*/ 0 w 867490"/>
                    <a:gd name="connsiteY5" fmla="*/ 445921 h 891841"/>
                    <a:gd name="connsiteX0" fmla="*/ 0 w 1088171"/>
                    <a:gd name="connsiteY0" fmla="*/ 672796 h 1118717"/>
                    <a:gd name="connsiteX1" fmla="*/ 433745 w 1088171"/>
                    <a:gd name="connsiteY1" fmla="*/ 226875 h 1118717"/>
                    <a:gd name="connsiteX2" fmla="*/ 1088171 w 1088171"/>
                    <a:gd name="connsiteY2" fmla="*/ 0 h 1118717"/>
                    <a:gd name="connsiteX3" fmla="*/ 867490 w 1088171"/>
                    <a:gd name="connsiteY3" fmla="*/ 672796 h 1118717"/>
                    <a:gd name="connsiteX4" fmla="*/ 433745 w 1088171"/>
                    <a:gd name="connsiteY4" fmla="*/ 1118717 h 1118717"/>
                    <a:gd name="connsiteX5" fmla="*/ 0 w 1088171"/>
                    <a:gd name="connsiteY5" fmla="*/ 672796 h 1118717"/>
                    <a:gd name="connsiteX0" fmla="*/ 0 w 1088171"/>
                    <a:gd name="connsiteY0" fmla="*/ 672796 h 1118717"/>
                    <a:gd name="connsiteX1" fmla="*/ 433745 w 1088171"/>
                    <a:gd name="connsiteY1" fmla="*/ 226875 h 1118717"/>
                    <a:gd name="connsiteX2" fmla="*/ 1088171 w 1088171"/>
                    <a:gd name="connsiteY2" fmla="*/ 0 h 1118717"/>
                    <a:gd name="connsiteX3" fmla="*/ 867490 w 1088171"/>
                    <a:gd name="connsiteY3" fmla="*/ 672796 h 1118717"/>
                    <a:gd name="connsiteX4" fmla="*/ 433745 w 1088171"/>
                    <a:gd name="connsiteY4" fmla="*/ 1118717 h 1118717"/>
                    <a:gd name="connsiteX5" fmla="*/ 0 w 1088171"/>
                    <a:gd name="connsiteY5" fmla="*/ 672796 h 1118717"/>
                    <a:gd name="connsiteX0" fmla="*/ 0 w 1088171"/>
                    <a:gd name="connsiteY0" fmla="*/ 672796 h 1118717"/>
                    <a:gd name="connsiteX1" fmla="*/ 433745 w 1088171"/>
                    <a:gd name="connsiteY1" fmla="*/ 226875 h 1118717"/>
                    <a:gd name="connsiteX2" fmla="*/ 1088171 w 1088171"/>
                    <a:gd name="connsiteY2" fmla="*/ 0 h 1118717"/>
                    <a:gd name="connsiteX3" fmla="*/ 867490 w 1088171"/>
                    <a:gd name="connsiteY3" fmla="*/ 672796 h 1118717"/>
                    <a:gd name="connsiteX4" fmla="*/ 433745 w 1088171"/>
                    <a:gd name="connsiteY4" fmla="*/ 1118717 h 1118717"/>
                    <a:gd name="connsiteX5" fmla="*/ 0 w 1088171"/>
                    <a:gd name="connsiteY5" fmla="*/ 672796 h 1118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88171" h="1118717">
                      <a:moveTo>
                        <a:pt x="0" y="672796"/>
                      </a:moveTo>
                      <a:cubicBezTo>
                        <a:pt x="0" y="426521"/>
                        <a:pt x="200193" y="280151"/>
                        <a:pt x="433745" y="226875"/>
                      </a:cubicBezTo>
                      <a:cubicBezTo>
                        <a:pt x="726490" y="160096"/>
                        <a:pt x="870029" y="151250"/>
                        <a:pt x="1088171" y="0"/>
                      </a:cubicBezTo>
                      <a:cubicBezTo>
                        <a:pt x="941050" y="224265"/>
                        <a:pt x="938752" y="378360"/>
                        <a:pt x="867490" y="672796"/>
                      </a:cubicBezTo>
                      <a:cubicBezTo>
                        <a:pt x="820345" y="918707"/>
                        <a:pt x="673296" y="1118717"/>
                        <a:pt x="433745" y="1118717"/>
                      </a:cubicBezTo>
                      <a:cubicBezTo>
                        <a:pt x="194194" y="1118717"/>
                        <a:pt x="0" y="919071"/>
                        <a:pt x="0" y="672796"/>
                      </a:cubicBez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66" name="椭圆 65">
                  <a:extLst>
                    <a:ext uri="{FF2B5EF4-FFF2-40B4-BE49-F238E27FC236}">
                      <a16:creationId xmlns:a16="http://schemas.microsoft.com/office/drawing/2014/main" id="{D290FC55-92E5-4C87-BEBF-447AAF811AE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511428" y="2327680"/>
                  <a:ext cx="396881" cy="3953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</p:grpSp>
          <p:sp>
            <p:nvSpPr>
              <p:cNvPr id="64" name="文本框 63">
                <a:extLst>
                  <a:ext uri="{FF2B5EF4-FFF2-40B4-BE49-F238E27FC236}">
                    <a16:creationId xmlns:a16="http://schemas.microsoft.com/office/drawing/2014/main" id="{9B46A485-E71C-44B6-AC43-86A11416E77D}"/>
                  </a:ext>
                </a:extLst>
              </p:cNvPr>
              <p:cNvSpPr txBox="1"/>
              <p:nvPr/>
            </p:nvSpPr>
            <p:spPr>
              <a:xfrm>
                <a:off x="1438402" y="2348320"/>
                <a:ext cx="542933" cy="33817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1600" b="1" dirty="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+mn-ea"/>
                  </a:rPr>
                  <a:t>45%</a:t>
                </a:r>
                <a:endParaRPr lang="zh-CN" altLang="en-US" sz="1600" b="1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</a:endParaRPr>
              </a:p>
            </p:txBody>
          </p:sp>
        </p:grpSp>
        <p:grpSp>
          <p:nvGrpSpPr>
            <p:cNvPr id="17432" name="组合 22">
              <a:extLst>
                <a:ext uri="{FF2B5EF4-FFF2-40B4-BE49-F238E27FC236}">
                  <a16:creationId xmlns:a16="http://schemas.microsoft.com/office/drawing/2014/main" id="{472F0CD3-44DB-4FD9-A142-8F7177726E6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37329" y="2840988"/>
              <a:ext cx="597099" cy="580795"/>
              <a:chOff x="1413261" y="2324698"/>
              <a:chExt cx="597099" cy="580795"/>
            </a:xfrm>
          </p:grpSpPr>
          <p:grpSp>
            <p:nvGrpSpPr>
              <p:cNvPr id="17468" name="组合 58">
                <a:extLst>
                  <a:ext uri="{FF2B5EF4-FFF2-40B4-BE49-F238E27FC236}">
                    <a16:creationId xmlns:a16="http://schemas.microsoft.com/office/drawing/2014/main" id="{665EEB3A-7113-4C9C-8D0C-81426B77FAE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13261" y="2324698"/>
                <a:ext cx="597099" cy="580795"/>
                <a:chOff x="1413261" y="2324698"/>
                <a:chExt cx="597099" cy="580795"/>
              </a:xfrm>
            </p:grpSpPr>
            <p:sp>
              <p:nvSpPr>
                <p:cNvPr id="61" name="泪滴形 10">
                  <a:extLst>
                    <a:ext uri="{FF2B5EF4-FFF2-40B4-BE49-F238E27FC236}">
                      <a16:creationId xmlns:a16="http://schemas.microsoft.com/office/drawing/2014/main" id="{8074C863-240D-4455-9002-2BD41F99832D}"/>
                    </a:ext>
                  </a:extLst>
                </p:cNvPr>
                <p:cNvSpPr/>
                <p:nvPr/>
              </p:nvSpPr>
              <p:spPr>
                <a:xfrm rot="8073499">
                  <a:off x="1421331" y="2316468"/>
                  <a:ext cx="581083" cy="598497"/>
                </a:xfrm>
                <a:custGeom>
                  <a:avLst/>
                  <a:gdLst>
                    <a:gd name="connsiteX0" fmla="*/ 0 w 867490"/>
                    <a:gd name="connsiteY0" fmla="*/ 445921 h 891841"/>
                    <a:gd name="connsiteX1" fmla="*/ 433745 w 867490"/>
                    <a:gd name="connsiteY1" fmla="*/ 0 h 891841"/>
                    <a:gd name="connsiteX2" fmla="*/ 1088171 w 867490"/>
                    <a:gd name="connsiteY2" fmla="*/ -226875 h 891841"/>
                    <a:gd name="connsiteX3" fmla="*/ 867490 w 867490"/>
                    <a:gd name="connsiteY3" fmla="*/ 445921 h 891841"/>
                    <a:gd name="connsiteX4" fmla="*/ 433745 w 867490"/>
                    <a:gd name="connsiteY4" fmla="*/ 891842 h 891841"/>
                    <a:gd name="connsiteX5" fmla="*/ 0 w 867490"/>
                    <a:gd name="connsiteY5" fmla="*/ 445921 h 891841"/>
                    <a:gd name="connsiteX0" fmla="*/ 0 w 1088171"/>
                    <a:gd name="connsiteY0" fmla="*/ 672796 h 1118717"/>
                    <a:gd name="connsiteX1" fmla="*/ 433745 w 1088171"/>
                    <a:gd name="connsiteY1" fmla="*/ 226875 h 1118717"/>
                    <a:gd name="connsiteX2" fmla="*/ 1088171 w 1088171"/>
                    <a:gd name="connsiteY2" fmla="*/ 0 h 1118717"/>
                    <a:gd name="connsiteX3" fmla="*/ 867490 w 1088171"/>
                    <a:gd name="connsiteY3" fmla="*/ 672796 h 1118717"/>
                    <a:gd name="connsiteX4" fmla="*/ 433745 w 1088171"/>
                    <a:gd name="connsiteY4" fmla="*/ 1118717 h 1118717"/>
                    <a:gd name="connsiteX5" fmla="*/ 0 w 1088171"/>
                    <a:gd name="connsiteY5" fmla="*/ 672796 h 1118717"/>
                    <a:gd name="connsiteX0" fmla="*/ 0 w 1088171"/>
                    <a:gd name="connsiteY0" fmla="*/ 672796 h 1118717"/>
                    <a:gd name="connsiteX1" fmla="*/ 433745 w 1088171"/>
                    <a:gd name="connsiteY1" fmla="*/ 226875 h 1118717"/>
                    <a:gd name="connsiteX2" fmla="*/ 1088171 w 1088171"/>
                    <a:gd name="connsiteY2" fmla="*/ 0 h 1118717"/>
                    <a:gd name="connsiteX3" fmla="*/ 867490 w 1088171"/>
                    <a:gd name="connsiteY3" fmla="*/ 672796 h 1118717"/>
                    <a:gd name="connsiteX4" fmla="*/ 433745 w 1088171"/>
                    <a:gd name="connsiteY4" fmla="*/ 1118717 h 1118717"/>
                    <a:gd name="connsiteX5" fmla="*/ 0 w 1088171"/>
                    <a:gd name="connsiteY5" fmla="*/ 672796 h 1118717"/>
                    <a:gd name="connsiteX0" fmla="*/ 0 w 1088171"/>
                    <a:gd name="connsiteY0" fmla="*/ 672796 h 1118717"/>
                    <a:gd name="connsiteX1" fmla="*/ 433745 w 1088171"/>
                    <a:gd name="connsiteY1" fmla="*/ 226875 h 1118717"/>
                    <a:gd name="connsiteX2" fmla="*/ 1088171 w 1088171"/>
                    <a:gd name="connsiteY2" fmla="*/ 0 h 1118717"/>
                    <a:gd name="connsiteX3" fmla="*/ 867490 w 1088171"/>
                    <a:gd name="connsiteY3" fmla="*/ 672796 h 1118717"/>
                    <a:gd name="connsiteX4" fmla="*/ 433745 w 1088171"/>
                    <a:gd name="connsiteY4" fmla="*/ 1118717 h 1118717"/>
                    <a:gd name="connsiteX5" fmla="*/ 0 w 1088171"/>
                    <a:gd name="connsiteY5" fmla="*/ 672796 h 1118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88171" h="1118717">
                      <a:moveTo>
                        <a:pt x="0" y="672796"/>
                      </a:moveTo>
                      <a:cubicBezTo>
                        <a:pt x="0" y="426521"/>
                        <a:pt x="200193" y="280151"/>
                        <a:pt x="433745" y="226875"/>
                      </a:cubicBezTo>
                      <a:cubicBezTo>
                        <a:pt x="726490" y="160096"/>
                        <a:pt x="870029" y="151250"/>
                        <a:pt x="1088171" y="0"/>
                      </a:cubicBezTo>
                      <a:cubicBezTo>
                        <a:pt x="941050" y="224265"/>
                        <a:pt x="938752" y="378360"/>
                        <a:pt x="867490" y="672796"/>
                      </a:cubicBezTo>
                      <a:cubicBezTo>
                        <a:pt x="820345" y="918707"/>
                        <a:pt x="673296" y="1118717"/>
                        <a:pt x="433745" y="1118717"/>
                      </a:cubicBezTo>
                      <a:cubicBezTo>
                        <a:pt x="194194" y="1118717"/>
                        <a:pt x="0" y="919071"/>
                        <a:pt x="0" y="672796"/>
                      </a:cubicBezTo>
                      <a:close/>
                    </a:path>
                  </a:pathLst>
                </a:custGeom>
                <a:solidFill>
                  <a:schemeClr val="accent1">
                    <a:alpha val="69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62" name="椭圆 61">
                  <a:extLst>
                    <a:ext uri="{FF2B5EF4-FFF2-40B4-BE49-F238E27FC236}">
                      <a16:creationId xmlns:a16="http://schemas.microsoft.com/office/drawing/2014/main" id="{F7CEFE56-9E6C-4C4C-9704-A587CD05031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512639" y="2328349"/>
                  <a:ext cx="396881" cy="3953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</p:grpSp>
          <p:sp>
            <p:nvSpPr>
              <p:cNvPr id="60" name="文本框 59">
                <a:extLst>
                  <a:ext uri="{FF2B5EF4-FFF2-40B4-BE49-F238E27FC236}">
                    <a16:creationId xmlns:a16="http://schemas.microsoft.com/office/drawing/2014/main" id="{54C4AA98-7D15-4324-B35E-61E96F89199F}"/>
                  </a:ext>
                </a:extLst>
              </p:cNvPr>
              <p:cNvSpPr txBox="1"/>
              <p:nvPr/>
            </p:nvSpPr>
            <p:spPr>
              <a:xfrm>
                <a:off x="1438025" y="2348989"/>
                <a:ext cx="544521" cy="33817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1600" b="1" dirty="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+mn-ea"/>
                  </a:rPr>
                  <a:t>35%</a:t>
                </a:r>
                <a:endParaRPr lang="zh-CN" altLang="en-US" sz="1600" b="1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</a:endParaRPr>
              </a:p>
            </p:txBody>
          </p:sp>
        </p:grpSp>
        <p:grpSp>
          <p:nvGrpSpPr>
            <p:cNvPr id="17433" name="组合 23">
              <a:extLst>
                <a:ext uri="{FF2B5EF4-FFF2-40B4-BE49-F238E27FC236}">
                  <a16:creationId xmlns:a16="http://schemas.microsoft.com/office/drawing/2014/main" id="{307FA7AC-3D52-4AAD-9341-F440C5FDF42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28440" y="3223867"/>
              <a:ext cx="597099" cy="580795"/>
              <a:chOff x="1413261" y="2324698"/>
              <a:chExt cx="597099" cy="580795"/>
            </a:xfrm>
          </p:grpSpPr>
          <p:grpSp>
            <p:nvGrpSpPr>
              <p:cNvPr id="17464" name="组合 54">
                <a:extLst>
                  <a:ext uri="{FF2B5EF4-FFF2-40B4-BE49-F238E27FC236}">
                    <a16:creationId xmlns:a16="http://schemas.microsoft.com/office/drawing/2014/main" id="{70BB2DE1-FB43-414F-A063-9E1BC25C3B1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13261" y="2324698"/>
                <a:ext cx="597099" cy="580795"/>
                <a:chOff x="1413261" y="2324698"/>
                <a:chExt cx="597099" cy="580795"/>
              </a:xfrm>
            </p:grpSpPr>
            <p:sp>
              <p:nvSpPr>
                <p:cNvPr id="57" name="泪滴形 10">
                  <a:extLst>
                    <a:ext uri="{FF2B5EF4-FFF2-40B4-BE49-F238E27FC236}">
                      <a16:creationId xmlns:a16="http://schemas.microsoft.com/office/drawing/2014/main" id="{9E22FAC8-A419-4923-9533-62381DCAD0B9}"/>
                    </a:ext>
                  </a:extLst>
                </p:cNvPr>
                <p:cNvSpPr/>
                <p:nvPr/>
              </p:nvSpPr>
              <p:spPr>
                <a:xfrm rot="8073499">
                  <a:off x="1421602" y="2317009"/>
                  <a:ext cx="581083" cy="596909"/>
                </a:xfrm>
                <a:custGeom>
                  <a:avLst/>
                  <a:gdLst>
                    <a:gd name="connsiteX0" fmla="*/ 0 w 867490"/>
                    <a:gd name="connsiteY0" fmla="*/ 445921 h 891841"/>
                    <a:gd name="connsiteX1" fmla="*/ 433745 w 867490"/>
                    <a:gd name="connsiteY1" fmla="*/ 0 h 891841"/>
                    <a:gd name="connsiteX2" fmla="*/ 1088171 w 867490"/>
                    <a:gd name="connsiteY2" fmla="*/ -226875 h 891841"/>
                    <a:gd name="connsiteX3" fmla="*/ 867490 w 867490"/>
                    <a:gd name="connsiteY3" fmla="*/ 445921 h 891841"/>
                    <a:gd name="connsiteX4" fmla="*/ 433745 w 867490"/>
                    <a:gd name="connsiteY4" fmla="*/ 891842 h 891841"/>
                    <a:gd name="connsiteX5" fmla="*/ 0 w 867490"/>
                    <a:gd name="connsiteY5" fmla="*/ 445921 h 891841"/>
                    <a:gd name="connsiteX0" fmla="*/ 0 w 1088171"/>
                    <a:gd name="connsiteY0" fmla="*/ 672796 h 1118717"/>
                    <a:gd name="connsiteX1" fmla="*/ 433745 w 1088171"/>
                    <a:gd name="connsiteY1" fmla="*/ 226875 h 1118717"/>
                    <a:gd name="connsiteX2" fmla="*/ 1088171 w 1088171"/>
                    <a:gd name="connsiteY2" fmla="*/ 0 h 1118717"/>
                    <a:gd name="connsiteX3" fmla="*/ 867490 w 1088171"/>
                    <a:gd name="connsiteY3" fmla="*/ 672796 h 1118717"/>
                    <a:gd name="connsiteX4" fmla="*/ 433745 w 1088171"/>
                    <a:gd name="connsiteY4" fmla="*/ 1118717 h 1118717"/>
                    <a:gd name="connsiteX5" fmla="*/ 0 w 1088171"/>
                    <a:gd name="connsiteY5" fmla="*/ 672796 h 1118717"/>
                    <a:gd name="connsiteX0" fmla="*/ 0 w 1088171"/>
                    <a:gd name="connsiteY0" fmla="*/ 672796 h 1118717"/>
                    <a:gd name="connsiteX1" fmla="*/ 433745 w 1088171"/>
                    <a:gd name="connsiteY1" fmla="*/ 226875 h 1118717"/>
                    <a:gd name="connsiteX2" fmla="*/ 1088171 w 1088171"/>
                    <a:gd name="connsiteY2" fmla="*/ 0 h 1118717"/>
                    <a:gd name="connsiteX3" fmla="*/ 867490 w 1088171"/>
                    <a:gd name="connsiteY3" fmla="*/ 672796 h 1118717"/>
                    <a:gd name="connsiteX4" fmla="*/ 433745 w 1088171"/>
                    <a:gd name="connsiteY4" fmla="*/ 1118717 h 1118717"/>
                    <a:gd name="connsiteX5" fmla="*/ 0 w 1088171"/>
                    <a:gd name="connsiteY5" fmla="*/ 672796 h 1118717"/>
                    <a:gd name="connsiteX0" fmla="*/ 0 w 1088171"/>
                    <a:gd name="connsiteY0" fmla="*/ 672796 h 1118717"/>
                    <a:gd name="connsiteX1" fmla="*/ 433745 w 1088171"/>
                    <a:gd name="connsiteY1" fmla="*/ 226875 h 1118717"/>
                    <a:gd name="connsiteX2" fmla="*/ 1088171 w 1088171"/>
                    <a:gd name="connsiteY2" fmla="*/ 0 h 1118717"/>
                    <a:gd name="connsiteX3" fmla="*/ 867490 w 1088171"/>
                    <a:gd name="connsiteY3" fmla="*/ 672796 h 1118717"/>
                    <a:gd name="connsiteX4" fmla="*/ 433745 w 1088171"/>
                    <a:gd name="connsiteY4" fmla="*/ 1118717 h 1118717"/>
                    <a:gd name="connsiteX5" fmla="*/ 0 w 1088171"/>
                    <a:gd name="connsiteY5" fmla="*/ 672796 h 1118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88171" h="1118717">
                      <a:moveTo>
                        <a:pt x="0" y="672796"/>
                      </a:moveTo>
                      <a:cubicBezTo>
                        <a:pt x="0" y="426521"/>
                        <a:pt x="200193" y="280151"/>
                        <a:pt x="433745" y="226875"/>
                      </a:cubicBezTo>
                      <a:cubicBezTo>
                        <a:pt x="726490" y="160096"/>
                        <a:pt x="870029" y="151250"/>
                        <a:pt x="1088171" y="0"/>
                      </a:cubicBezTo>
                      <a:cubicBezTo>
                        <a:pt x="941050" y="224265"/>
                        <a:pt x="938752" y="378360"/>
                        <a:pt x="867490" y="672796"/>
                      </a:cubicBezTo>
                      <a:cubicBezTo>
                        <a:pt x="820345" y="918707"/>
                        <a:pt x="673296" y="1118717"/>
                        <a:pt x="433745" y="1118717"/>
                      </a:cubicBezTo>
                      <a:cubicBezTo>
                        <a:pt x="194194" y="1118717"/>
                        <a:pt x="0" y="919071"/>
                        <a:pt x="0" y="67279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58" name="椭圆 57">
                  <a:extLst>
                    <a:ext uri="{FF2B5EF4-FFF2-40B4-BE49-F238E27FC236}">
                      <a16:creationId xmlns:a16="http://schemas.microsoft.com/office/drawing/2014/main" id="{365B6EB7-C724-4149-8B80-3BCC0EB1C7A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512116" y="2328096"/>
                  <a:ext cx="396881" cy="39532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</p:grpSp>
          <p:sp>
            <p:nvSpPr>
              <p:cNvPr id="56" name="文本框 55">
                <a:extLst>
                  <a:ext uri="{FF2B5EF4-FFF2-40B4-BE49-F238E27FC236}">
                    <a16:creationId xmlns:a16="http://schemas.microsoft.com/office/drawing/2014/main" id="{EF606697-E36B-437D-96EE-C923A7541C28}"/>
                  </a:ext>
                </a:extLst>
              </p:cNvPr>
              <p:cNvSpPr txBox="1"/>
              <p:nvPr/>
            </p:nvSpPr>
            <p:spPr>
              <a:xfrm>
                <a:off x="1439090" y="2348735"/>
                <a:ext cx="542933" cy="33817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1600" b="1" dirty="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+mn-ea"/>
                  </a:rPr>
                  <a:t>25%</a:t>
                </a:r>
                <a:endParaRPr lang="zh-CN" altLang="en-US" sz="1600" b="1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</a:endParaRPr>
              </a:p>
            </p:txBody>
          </p:sp>
        </p:grpSp>
        <p:grpSp>
          <p:nvGrpSpPr>
            <p:cNvPr id="17434" name="组合 24">
              <a:extLst>
                <a:ext uri="{FF2B5EF4-FFF2-40B4-BE49-F238E27FC236}">
                  <a16:creationId xmlns:a16="http://schemas.microsoft.com/office/drawing/2014/main" id="{D09EE608-2A58-4867-9B79-FD79B17AF3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14631" y="2652890"/>
              <a:ext cx="597099" cy="580795"/>
              <a:chOff x="1413261" y="2324698"/>
              <a:chExt cx="597099" cy="580795"/>
            </a:xfrm>
          </p:grpSpPr>
          <p:grpSp>
            <p:nvGrpSpPr>
              <p:cNvPr id="17460" name="组合 50">
                <a:extLst>
                  <a:ext uri="{FF2B5EF4-FFF2-40B4-BE49-F238E27FC236}">
                    <a16:creationId xmlns:a16="http://schemas.microsoft.com/office/drawing/2014/main" id="{E03269E5-17F3-42D6-BA93-B3D916ECEC3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13261" y="2324698"/>
                <a:ext cx="597099" cy="580795"/>
                <a:chOff x="1413261" y="2324698"/>
                <a:chExt cx="597099" cy="580795"/>
              </a:xfrm>
            </p:grpSpPr>
            <p:sp>
              <p:nvSpPr>
                <p:cNvPr id="53" name="泪滴形 10">
                  <a:extLst>
                    <a:ext uri="{FF2B5EF4-FFF2-40B4-BE49-F238E27FC236}">
                      <a16:creationId xmlns:a16="http://schemas.microsoft.com/office/drawing/2014/main" id="{0EEC313B-0644-4EB3-9742-D937EB97D275}"/>
                    </a:ext>
                  </a:extLst>
                </p:cNvPr>
                <p:cNvSpPr/>
                <p:nvPr/>
              </p:nvSpPr>
              <p:spPr>
                <a:xfrm rot="8073499">
                  <a:off x="1421235" y="2316428"/>
                  <a:ext cx="581083" cy="596909"/>
                </a:xfrm>
                <a:custGeom>
                  <a:avLst/>
                  <a:gdLst>
                    <a:gd name="connsiteX0" fmla="*/ 0 w 867490"/>
                    <a:gd name="connsiteY0" fmla="*/ 445921 h 891841"/>
                    <a:gd name="connsiteX1" fmla="*/ 433745 w 867490"/>
                    <a:gd name="connsiteY1" fmla="*/ 0 h 891841"/>
                    <a:gd name="connsiteX2" fmla="*/ 1088171 w 867490"/>
                    <a:gd name="connsiteY2" fmla="*/ -226875 h 891841"/>
                    <a:gd name="connsiteX3" fmla="*/ 867490 w 867490"/>
                    <a:gd name="connsiteY3" fmla="*/ 445921 h 891841"/>
                    <a:gd name="connsiteX4" fmla="*/ 433745 w 867490"/>
                    <a:gd name="connsiteY4" fmla="*/ 891842 h 891841"/>
                    <a:gd name="connsiteX5" fmla="*/ 0 w 867490"/>
                    <a:gd name="connsiteY5" fmla="*/ 445921 h 891841"/>
                    <a:gd name="connsiteX0" fmla="*/ 0 w 1088171"/>
                    <a:gd name="connsiteY0" fmla="*/ 672796 h 1118717"/>
                    <a:gd name="connsiteX1" fmla="*/ 433745 w 1088171"/>
                    <a:gd name="connsiteY1" fmla="*/ 226875 h 1118717"/>
                    <a:gd name="connsiteX2" fmla="*/ 1088171 w 1088171"/>
                    <a:gd name="connsiteY2" fmla="*/ 0 h 1118717"/>
                    <a:gd name="connsiteX3" fmla="*/ 867490 w 1088171"/>
                    <a:gd name="connsiteY3" fmla="*/ 672796 h 1118717"/>
                    <a:gd name="connsiteX4" fmla="*/ 433745 w 1088171"/>
                    <a:gd name="connsiteY4" fmla="*/ 1118717 h 1118717"/>
                    <a:gd name="connsiteX5" fmla="*/ 0 w 1088171"/>
                    <a:gd name="connsiteY5" fmla="*/ 672796 h 1118717"/>
                    <a:gd name="connsiteX0" fmla="*/ 0 w 1088171"/>
                    <a:gd name="connsiteY0" fmla="*/ 672796 h 1118717"/>
                    <a:gd name="connsiteX1" fmla="*/ 433745 w 1088171"/>
                    <a:gd name="connsiteY1" fmla="*/ 226875 h 1118717"/>
                    <a:gd name="connsiteX2" fmla="*/ 1088171 w 1088171"/>
                    <a:gd name="connsiteY2" fmla="*/ 0 h 1118717"/>
                    <a:gd name="connsiteX3" fmla="*/ 867490 w 1088171"/>
                    <a:gd name="connsiteY3" fmla="*/ 672796 h 1118717"/>
                    <a:gd name="connsiteX4" fmla="*/ 433745 w 1088171"/>
                    <a:gd name="connsiteY4" fmla="*/ 1118717 h 1118717"/>
                    <a:gd name="connsiteX5" fmla="*/ 0 w 1088171"/>
                    <a:gd name="connsiteY5" fmla="*/ 672796 h 1118717"/>
                    <a:gd name="connsiteX0" fmla="*/ 0 w 1088171"/>
                    <a:gd name="connsiteY0" fmla="*/ 672796 h 1118717"/>
                    <a:gd name="connsiteX1" fmla="*/ 433745 w 1088171"/>
                    <a:gd name="connsiteY1" fmla="*/ 226875 h 1118717"/>
                    <a:gd name="connsiteX2" fmla="*/ 1088171 w 1088171"/>
                    <a:gd name="connsiteY2" fmla="*/ 0 h 1118717"/>
                    <a:gd name="connsiteX3" fmla="*/ 867490 w 1088171"/>
                    <a:gd name="connsiteY3" fmla="*/ 672796 h 1118717"/>
                    <a:gd name="connsiteX4" fmla="*/ 433745 w 1088171"/>
                    <a:gd name="connsiteY4" fmla="*/ 1118717 h 1118717"/>
                    <a:gd name="connsiteX5" fmla="*/ 0 w 1088171"/>
                    <a:gd name="connsiteY5" fmla="*/ 672796 h 1118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88171" h="1118717">
                      <a:moveTo>
                        <a:pt x="0" y="672796"/>
                      </a:moveTo>
                      <a:cubicBezTo>
                        <a:pt x="0" y="426521"/>
                        <a:pt x="200193" y="280151"/>
                        <a:pt x="433745" y="226875"/>
                      </a:cubicBezTo>
                      <a:cubicBezTo>
                        <a:pt x="726490" y="160096"/>
                        <a:pt x="870029" y="151250"/>
                        <a:pt x="1088171" y="0"/>
                      </a:cubicBezTo>
                      <a:cubicBezTo>
                        <a:pt x="941050" y="224265"/>
                        <a:pt x="938752" y="378360"/>
                        <a:pt x="867490" y="672796"/>
                      </a:cubicBezTo>
                      <a:cubicBezTo>
                        <a:pt x="820345" y="918707"/>
                        <a:pt x="673296" y="1118717"/>
                        <a:pt x="433745" y="1118717"/>
                      </a:cubicBezTo>
                      <a:cubicBezTo>
                        <a:pt x="194194" y="1118717"/>
                        <a:pt x="0" y="919071"/>
                        <a:pt x="0" y="672796"/>
                      </a:cubicBezTo>
                      <a:close/>
                    </a:path>
                  </a:pathLst>
                </a:custGeom>
                <a:solidFill>
                  <a:schemeClr val="accent1">
                    <a:alpha val="71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54" name="椭圆 53">
                  <a:extLst>
                    <a:ext uri="{FF2B5EF4-FFF2-40B4-BE49-F238E27FC236}">
                      <a16:creationId xmlns:a16="http://schemas.microsoft.com/office/drawing/2014/main" id="{4D8E651C-1637-4F74-A235-E8D8E253950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511749" y="2327516"/>
                  <a:ext cx="396881" cy="39532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</p:grpSp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id="{9996835A-1D85-4672-8A19-56ADA8449104}"/>
                  </a:ext>
                </a:extLst>
              </p:cNvPr>
              <p:cNvSpPr txBox="1"/>
              <p:nvPr/>
            </p:nvSpPr>
            <p:spPr>
              <a:xfrm>
                <a:off x="1438723" y="2348155"/>
                <a:ext cx="542933" cy="33817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1600" b="1" dirty="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+mn-ea"/>
                  </a:rPr>
                  <a:t>55%</a:t>
                </a:r>
                <a:endParaRPr lang="zh-CN" altLang="en-US" sz="1600" b="1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</a:endParaRPr>
              </a:p>
            </p:txBody>
          </p:sp>
        </p:grpSp>
        <p:grpSp>
          <p:nvGrpSpPr>
            <p:cNvPr id="17435" name="组合 25">
              <a:extLst>
                <a:ext uri="{FF2B5EF4-FFF2-40B4-BE49-F238E27FC236}">
                  <a16:creationId xmlns:a16="http://schemas.microsoft.com/office/drawing/2014/main" id="{85CB722B-B8BF-419F-81B1-A7C3A5A75A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899926" y="2488067"/>
              <a:ext cx="597099" cy="580795"/>
              <a:chOff x="1413261" y="2324698"/>
              <a:chExt cx="597099" cy="580795"/>
            </a:xfrm>
          </p:grpSpPr>
          <p:grpSp>
            <p:nvGrpSpPr>
              <p:cNvPr id="17456" name="组合 46">
                <a:extLst>
                  <a:ext uri="{FF2B5EF4-FFF2-40B4-BE49-F238E27FC236}">
                    <a16:creationId xmlns:a16="http://schemas.microsoft.com/office/drawing/2014/main" id="{D4454F3E-4FE5-46D6-BCC1-8E683A03F80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13261" y="2324698"/>
                <a:ext cx="597099" cy="580795"/>
                <a:chOff x="1413261" y="2324698"/>
                <a:chExt cx="597099" cy="580795"/>
              </a:xfrm>
            </p:grpSpPr>
            <p:sp>
              <p:nvSpPr>
                <p:cNvPr id="49" name="泪滴形 10">
                  <a:extLst>
                    <a:ext uri="{FF2B5EF4-FFF2-40B4-BE49-F238E27FC236}">
                      <a16:creationId xmlns:a16="http://schemas.microsoft.com/office/drawing/2014/main" id="{EDA12A94-CBB4-43D0-853D-3B5530ACC5BB}"/>
                    </a:ext>
                  </a:extLst>
                </p:cNvPr>
                <p:cNvSpPr/>
                <p:nvPr/>
              </p:nvSpPr>
              <p:spPr>
                <a:xfrm rot="8073499">
                  <a:off x="1421766" y="2316135"/>
                  <a:ext cx="581083" cy="596909"/>
                </a:xfrm>
                <a:custGeom>
                  <a:avLst/>
                  <a:gdLst>
                    <a:gd name="connsiteX0" fmla="*/ 0 w 867490"/>
                    <a:gd name="connsiteY0" fmla="*/ 445921 h 891841"/>
                    <a:gd name="connsiteX1" fmla="*/ 433745 w 867490"/>
                    <a:gd name="connsiteY1" fmla="*/ 0 h 891841"/>
                    <a:gd name="connsiteX2" fmla="*/ 1088171 w 867490"/>
                    <a:gd name="connsiteY2" fmla="*/ -226875 h 891841"/>
                    <a:gd name="connsiteX3" fmla="*/ 867490 w 867490"/>
                    <a:gd name="connsiteY3" fmla="*/ 445921 h 891841"/>
                    <a:gd name="connsiteX4" fmla="*/ 433745 w 867490"/>
                    <a:gd name="connsiteY4" fmla="*/ 891842 h 891841"/>
                    <a:gd name="connsiteX5" fmla="*/ 0 w 867490"/>
                    <a:gd name="connsiteY5" fmla="*/ 445921 h 891841"/>
                    <a:gd name="connsiteX0" fmla="*/ 0 w 1088171"/>
                    <a:gd name="connsiteY0" fmla="*/ 672796 h 1118717"/>
                    <a:gd name="connsiteX1" fmla="*/ 433745 w 1088171"/>
                    <a:gd name="connsiteY1" fmla="*/ 226875 h 1118717"/>
                    <a:gd name="connsiteX2" fmla="*/ 1088171 w 1088171"/>
                    <a:gd name="connsiteY2" fmla="*/ 0 h 1118717"/>
                    <a:gd name="connsiteX3" fmla="*/ 867490 w 1088171"/>
                    <a:gd name="connsiteY3" fmla="*/ 672796 h 1118717"/>
                    <a:gd name="connsiteX4" fmla="*/ 433745 w 1088171"/>
                    <a:gd name="connsiteY4" fmla="*/ 1118717 h 1118717"/>
                    <a:gd name="connsiteX5" fmla="*/ 0 w 1088171"/>
                    <a:gd name="connsiteY5" fmla="*/ 672796 h 1118717"/>
                    <a:gd name="connsiteX0" fmla="*/ 0 w 1088171"/>
                    <a:gd name="connsiteY0" fmla="*/ 672796 h 1118717"/>
                    <a:gd name="connsiteX1" fmla="*/ 433745 w 1088171"/>
                    <a:gd name="connsiteY1" fmla="*/ 226875 h 1118717"/>
                    <a:gd name="connsiteX2" fmla="*/ 1088171 w 1088171"/>
                    <a:gd name="connsiteY2" fmla="*/ 0 h 1118717"/>
                    <a:gd name="connsiteX3" fmla="*/ 867490 w 1088171"/>
                    <a:gd name="connsiteY3" fmla="*/ 672796 h 1118717"/>
                    <a:gd name="connsiteX4" fmla="*/ 433745 w 1088171"/>
                    <a:gd name="connsiteY4" fmla="*/ 1118717 h 1118717"/>
                    <a:gd name="connsiteX5" fmla="*/ 0 w 1088171"/>
                    <a:gd name="connsiteY5" fmla="*/ 672796 h 1118717"/>
                    <a:gd name="connsiteX0" fmla="*/ 0 w 1088171"/>
                    <a:gd name="connsiteY0" fmla="*/ 672796 h 1118717"/>
                    <a:gd name="connsiteX1" fmla="*/ 433745 w 1088171"/>
                    <a:gd name="connsiteY1" fmla="*/ 226875 h 1118717"/>
                    <a:gd name="connsiteX2" fmla="*/ 1088171 w 1088171"/>
                    <a:gd name="connsiteY2" fmla="*/ 0 h 1118717"/>
                    <a:gd name="connsiteX3" fmla="*/ 867490 w 1088171"/>
                    <a:gd name="connsiteY3" fmla="*/ 672796 h 1118717"/>
                    <a:gd name="connsiteX4" fmla="*/ 433745 w 1088171"/>
                    <a:gd name="connsiteY4" fmla="*/ 1118717 h 1118717"/>
                    <a:gd name="connsiteX5" fmla="*/ 0 w 1088171"/>
                    <a:gd name="connsiteY5" fmla="*/ 672796 h 1118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88171" h="1118717">
                      <a:moveTo>
                        <a:pt x="0" y="672796"/>
                      </a:moveTo>
                      <a:cubicBezTo>
                        <a:pt x="0" y="426521"/>
                        <a:pt x="200193" y="280151"/>
                        <a:pt x="433745" y="226875"/>
                      </a:cubicBezTo>
                      <a:cubicBezTo>
                        <a:pt x="726490" y="160096"/>
                        <a:pt x="870029" y="151250"/>
                        <a:pt x="1088171" y="0"/>
                      </a:cubicBezTo>
                      <a:cubicBezTo>
                        <a:pt x="941050" y="224265"/>
                        <a:pt x="938752" y="378360"/>
                        <a:pt x="867490" y="672796"/>
                      </a:cubicBezTo>
                      <a:cubicBezTo>
                        <a:pt x="820345" y="918707"/>
                        <a:pt x="673296" y="1118717"/>
                        <a:pt x="433745" y="1118717"/>
                      </a:cubicBezTo>
                      <a:cubicBezTo>
                        <a:pt x="194194" y="1118717"/>
                        <a:pt x="0" y="919071"/>
                        <a:pt x="0" y="67279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50" name="椭圆 49">
                  <a:extLst>
                    <a:ext uri="{FF2B5EF4-FFF2-40B4-BE49-F238E27FC236}">
                      <a16:creationId xmlns:a16="http://schemas.microsoft.com/office/drawing/2014/main" id="{85A091E1-BCD0-4C76-A990-799D28D49B1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512280" y="2327223"/>
                  <a:ext cx="396881" cy="39532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</p:grpSp>
          <p:sp>
            <p:nvSpPr>
              <p:cNvPr id="48" name="文本框 47">
                <a:extLst>
                  <a:ext uri="{FF2B5EF4-FFF2-40B4-BE49-F238E27FC236}">
                    <a16:creationId xmlns:a16="http://schemas.microsoft.com/office/drawing/2014/main" id="{89CF4FC5-6085-417D-A773-B07DF826565D}"/>
                  </a:ext>
                </a:extLst>
              </p:cNvPr>
              <p:cNvSpPr txBox="1"/>
              <p:nvPr/>
            </p:nvSpPr>
            <p:spPr>
              <a:xfrm>
                <a:off x="1439254" y="2347862"/>
                <a:ext cx="542933" cy="33817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1600" b="1" dirty="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+mn-ea"/>
                  </a:rPr>
                  <a:t>55%</a:t>
                </a:r>
                <a:endParaRPr lang="zh-CN" altLang="en-US" sz="1600" b="1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</a:endParaRPr>
              </a:p>
            </p:txBody>
          </p:sp>
        </p:grpSp>
        <p:grpSp>
          <p:nvGrpSpPr>
            <p:cNvPr id="17436" name="组合 26">
              <a:extLst>
                <a:ext uri="{FF2B5EF4-FFF2-40B4-BE49-F238E27FC236}">
                  <a16:creationId xmlns:a16="http://schemas.microsoft.com/office/drawing/2014/main" id="{C01C4129-37E8-4466-A964-CA558DE571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23417" y="3224077"/>
              <a:ext cx="597099" cy="580795"/>
              <a:chOff x="1413261" y="2324698"/>
              <a:chExt cx="597099" cy="580795"/>
            </a:xfrm>
          </p:grpSpPr>
          <p:grpSp>
            <p:nvGrpSpPr>
              <p:cNvPr id="17452" name="组合 42">
                <a:extLst>
                  <a:ext uri="{FF2B5EF4-FFF2-40B4-BE49-F238E27FC236}">
                    <a16:creationId xmlns:a16="http://schemas.microsoft.com/office/drawing/2014/main" id="{98E54749-3754-4A55-B229-379B3AFC27F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13261" y="2324698"/>
                <a:ext cx="597099" cy="580795"/>
                <a:chOff x="1413261" y="2324698"/>
                <a:chExt cx="597099" cy="580795"/>
              </a:xfrm>
            </p:grpSpPr>
            <p:sp>
              <p:nvSpPr>
                <p:cNvPr id="45" name="泪滴形 10">
                  <a:extLst>
                    <a:ext uri="{FF2B5EF4-FFF2-40B4-BE49-F238E27FC236}">
                      <a16:creationId xmlns:a16="http://schemas.microsoft.com/office/drawing/2014/main" id="{D296BA16-4E7E-42ED-A44C-4001BF652865}"/>
                    </a:ext>
                  </a:extLst>
                </p:cNvPr>
                <p:cNvSpPr/>
                <p:nvPr/>
              </p:nvSpPr>
              <p:spPr>
                <a:xfrm rot="8073499">
                  <a:off x="1420613" y="2316799"/>
                  <a:ext cx="581083" cy="596909"/>
                </a:xfrm>
                <a:custGeom>
                  <a:avLst/>
                  <a:gdLst>
                    <a:gd name="connsiteX0" fmla="*/ 0 w 867490"/>
                    <a:gd name="connsiteY0" fmla="*/ 445921 h 891841"/>
                    <a:gd name="connsiteX1" fmla="*/ 433745 w 867490"/>
                    <a:gd name="connsiteY1" fmla="*/ 0 h 891841"/>
                    <a:gd name="connsiteX2" fmla="*/ 1088171 w 867490"/>
                    <a:gd name="connsiteY2" fmla="*/ -226875 h 891841"/>
                    <a:gd name="connsiteX3" fmla="*/ 867490 w 867490"/>
                    <a:gd name="connsiteY3" fmla="*/ 445921 h 891841"/>
                    <a:gd name="connsiteX4" fmla="*/ 433745 w 867490"/>
                    <a:gd name="connsiteY4" fmla="*/ 891842 h 891841"/>
                    <a:gd name="connsiteX5" fmla="*/ 0 w 867490"/>
                    <a:gd name="connsiteY5" fmla="*/ 445921 h 891841"/>
                    <a:gd name="connsiteX0" fmla="*/ 0 w 1088171"/>
                    <a:gd name="connsiteY0" fmla="*/ 672796 h 1118717"/>
                    <a:gd name="connsiteX1" fmla="*/ 433745 w 1088171"/>
                    <a:gd name="connsiteY1" fmla="*/ 226875 h 1118717"/>
                    <a:gd name="connsiteX2" fmla="*/ 1088171 w 1088171"/>
                    <a:gd name="connsiteY2" fmla="*/ 0 h 1118717"/>
                    <a:gd name="connsiteX3" fmla="*/ 867490 w 1088171"/>
                    <a:gd name="connsiteY3" fmla="*/ 672796 h 1118717"/>
                    <a:gd name="connsiteX4" fmla="*/ 433745 w 1088171"/>
                    <a:gd name="connsiteY4" fmla="*/ 1118717 h 1118717"/>
                    <a:gd name="connsiteX5" fmla="*/ 0 w 1088171"/>
                    <a:gd name="connsiteY5" fmla="*/ 672796 h 1118717"/>
                    <a:gd name="connsiteX0" fmla="*/ 0 w 1088171"/>
                    <a:gd name="connsiteY0" fmla="*/ 672796 h 1118717"/>
                    <a:gd name="connsiteX1" fmla="*/ 433745 w 1088171"/>
                    <a:gd name="connsiteY1" fmla="*/ 226875 h 1118717"/>
                    <a:gd name="connsiteX2" fmla="*/ 1088171 w 1088171"/>
                    <a:gd name="connsiteY2" fmla="*/ 0 h 1118717"/>
                    <a:gd name="connsiteX3" fmla="*/ 867490 w 1088171"/>
                    <a:gd name="connsiteY3" fmla="*/ 672796 h 1118717"/>
                    <a:gd name="connsiteX4" fmla="*/ 433745 w 1088171"/>
                    <a:gd name="connsiteY4" fmla="*/ 1118717 h 1118717"/>
                    <a:gd name="connsiteX5" fmla="*/ 0 w 1088171"/>
                    <a:gd name="connsiteY5" fmla="*/ 672796 h 1118717"/>
                    <a:gd name="connsiteX0" fmla="*/ 0 w 1088171"/>
                    <a:gd name="connsiteY0" fmla="*/ 672796 h 1118717"/>
                    <a:gd name="connsiteX1" fmla="*/ 433745 w 1088171"/>
                    <a:gd name="connsiteY1" fmla="*/ 226875 h 1118717"/>
                    <a:gd name="connsiteX2" fmla="*/ 1088171 w 1088171"/>
                    <a:gd name="connsiteY2" fmla="*/ 0 h 1118717"/>
                    <a:gd name="connsiteX3" fmla="*/ 867490 w 1088171"/>
                    <a:gd name="connsiteY3" fmla="*/ 672796 h 1118717"/>
                    <a:gd name="connsiteX4" fmla="*/ 433745 w 1088171"/>
                    <a:gd name="connsiteY4" fmla="*/ 1118717 h 1118717"/>
                    <a:gd name="connsiteX5" fmla="*/ 0 w 1088171"/>
                    <a:gd name="connsiteY5" fmla="*/ 672796 h 1118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88171" h="1118717">
                      <a:moveTo>
                        <a:pt x="0" y="672796"/>
                      </a:moveTo>
                      <a:cubicBezTo>
                        <a:pt x="0" y="426521"/>
                        <a:pt x="200193" y="280151"/>
                        <a:pt x="433745" y="226875"/>
                      </a:cubicBezTo>
                      <a:cubicBezTo>
                        <a:pt x="726490" y="160096"/>
                        <a:pt x="870029" y="151250"/>
                        <a:pt x="1088171" y="0"/>
                      </a:cubicBezTo>
                      <a:cubicBezTo>
                        <a:pt x="941050" y="224265"/>
                        <a:pt x="938752" y="378360"/>
                        <a:pt x="867490" y="672796"/>
                      </a:cubicBezTo>
                      <a:cubicBezTo>
                        <a:pt x="820345" y="918707"/>
                        <a:pt x="673296" y="1118717"/>
                        <a:pt x="433745" y="1118717"/>
                      </a:cubicBezTo>
                      <a:cubicBezTo>
                        <a:pt x="194194" y="1118717"/>
                        <a:pt x="0" y="919071"/>
                        <a:pt x="0" y="672796"/>
                      </a:cubicBez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46" name="椭圆 45">
                  <a:extLst>
                    <a:ext uri="{FF2B5EF4-FFF2-40B4-BE49-F238E27FC236}">
                      <a16:creationId xmlns:a16="http://schemas.microsoft.com/office/drawing/2014/main" id="{9BA77C7D-3738-4A4D-80B1-D964631AD85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511127" y="2327886"/>
                  <a:ext cx="396881" cy="39532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</p:grpSp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6671FEE1-BF91-460E-9CFB-E4619838914A}"/>
                  </a:ext>
                </a:extLst>
              </p:cNvPr>
              <p:cNvSpPr txBox="1"/>
              <p:nvPr/>
            </p:nvSpPr>
            <p:spPr>
              <a:xfrm>
                <a:off x="1438101" y="2348525"/>
                <a:ext cx="542933" cy="33817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1600" b="1" dirty="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+mn-ea"/>
                  </a:rPr>
                  <a:t>30%</a:t>
                </a:r>
                <a:endParaRPr lang="zh-CN" altLang="en-US" sz="1600" b="1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</a:endParaRPr>
              </a:p>
            </p:txBody>
          </p:sp>
        </p:grpSp>
        <p:grpSp>
          <p:nvGrpSpPr>
            <p:cNvPr id="17437" name="组合 27">
              <a:extLst>
                <a:ext uri="{FF2B5EF4-FFF2-40B4-BE49-F238E27FC236}">
                  <a16:creationId xmlns:a16="http://schemas.microsoft.com/office/drawing/2014/main" id="{797EFC91-53A1-4273-9EF0-DF729BB4F37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473862" y="2563290"/>
              <a:ext cx="597099" cy="580795"/>
              <a:chOff x="1413261" y="2324698"/>
              <a:chExt cx="597099" cy="580795"/>
            </a:xfrm>
          </p:grpSpPr>
          <p:grpSp>
            <p:nvGrpSpPr>
              <p:cNvPr id="17448" name="组合 38">
                <a:extLst>
                  <a:ext uri="{FF2B5EF4-FFF2-40B4-BE49-F238E27FC236}">
                    <a16:creationId xmlns:a16="http://schemas.microsoft.com/office/drawing/2014/main" id="{C21F77A1-E28F-48E8-BFF3-F69FB35FFD2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13261" y="2324698"/>
                <a:ext cx="597099" cy="580795"/>
                <a:chOff x="1413261" y="2324698"/>
                <a:chExt cx="597099" cy="580795"/>
              </a:xfrm>
            </p:grpSpPr>
            <p:sp>
              <p:nvSpPr>
                <p:cNvPr id="41" name="泪滴形 10">
                  <a:extLst>
                    <a:ext uri="{FF2B5EF4-FFF2-40B4-BE49-F238E27FC236}">
                      <a16:creationId xmlns:a16="http://schemas.microsoft.com/office/drawing/2014/main" id="{149340DD-DD18-4328-A055-C8B090095B91}"/>
                    </a:ext>
                  </a:extLst>
                </p:cNvPr>
                <p:cNvSpPr/>
                <p:nvPr/>
              </p:nvSpPr>
              <p:spPr>
                <a:xfrm rot="8073499">
                  <a:off x="1421067" y="2317120"/>
                  <a:ext cx="581083" cy="596909"/>
                </a:xfrm>
                <a:custGeom>
                  <a:avLst/>
                  <a:gdLst>
                    <a:gd name="connsiteX0" fmla="*/ 0 w 867490"/>
                    <a:gd name="connsiteY0" fmla="*/ 445921 h 891841"/>
                    <a:gd name="connsiteX1" fmla="*/ 433745 w 867490"/>
                    <a:gd name="connsiteY1" fmla="*/ 0 h 891841"/>
                    <a:gd name="connsiteX2" fmla="*/ 1088171 w 867490"/>
                    <a:gd name="connsiteY2" fmla="*/ -226875 h 891841"/>
                    <a:gd name="connsiteX3" fmla="*/ 867490 w 867490"/>
                    <a:gd name="connsiteY3" fmla="*/ 445921 h 891841"/>
                    <a:gd name="connsiteX4" fmla="*/ 433745 w 867490"/>
                    <a:gd name="connsiteY4" fmla="*/ 891842 h 891841"/>
                    <a:gd name="connsiteX5" fmla="*/ 0 w 867490"/>
                    <a:gd name="connsiteY5" fmla="*/ 445921 h 891841"/>
                    <a:gd name="connsiteX0" fmla="*/ 0 w 1088171"/>
                    <a:gd name="connsiteY0" fmla="*/ 672796 h 1118717"/>
                    <a:gd name="connsiteX1" fmla="*/ 433745 w 1088171"/>
                    <a:gd name="connsiteY1" fmla="*/ 226875 h 1118717"/>
                    <a:gd name="connsiteX2" fmla="*/ 1088171 w 1088171"/>
                    <a:gd name="connsiteY2" fmla="*/ 0 h 1118717"/>
                    <a:gd name="connsiteX3" fmla="*/ 867490 w 1088171"/>
                    <a:gd name="connsiteY3" fmla="*/ 672796 h 1118717"/>
                    <a:gd name="connsiteX4" fmla="*/ 433745 w 1088171"/>
                    <a:gd name="connsiteY4" fmla="*/ 1118717 h 1118717"/>
                    <a:gd name="connsiteX5" fmla="*/ 0 w 1088171"/>
                    <a:gd name="connsiteY5" fmla="*/ 672796 h 1118717"/>
                    <a:gd name="connsiteX0" fmla="*/ 0 w 1088171"/>
                    <a:gd name="connsiteY0" fmla="*/ 672796 h 1118717"/>
                    <a:gd name="connsiteX1" fmla="*/ 433745 w 1088171"/>
                    <a:gd name="connsiteY1" fmla="*/ 226875 h 1118717"/>
                    <a:gd name="connsiteX2" fmla="*/ 1088171 w 1088171"/>
                    <a:gd name="connsiteY2" fmla="*/ 0 h 1118717"/>
                    <a:gd name="connsiteX3" fmla="*/ 867490 w 1088171"/>
                    <a:gd name="connsiteY3" fmla="*/ 672796 h 1118717"/>
                    <a:gd name="connsiteX4" fmla="*/ 433745 w 1088171"/>
                    <a:gd name="connsiteY4" fmla="*/ 1118717 h 1118717"/>
                    <a:gd name="connsiteX5" fmla="*/ 0 w 1088171"/>
                    <a:gd name="connsiteY5" fmla="*/ 672796 h 1118717"/>
                    <a:gd name="connsiteX0" fmla="*/ 0 w 1088171"/>
                    <a:gd name="connsiteY0" fmla="*/ 672796 h 1118717"/>
                    <a:gd name="connsiteX1" fmla="*/ 433745 w 1088171"/>
                    <a:gd name="connsiteY1" fmla="*/ 226875 h 1118717"/>
                    <a:gd name="connsiteX2" fmla="*/ 1088171 w 1088171"/>
                    <a:gd name="connsiteY2" fmla="*/ 0 h 1118717"/>
                    <a:gd name="connsiteX3" fmla="*/ 867490 w 1088171"/>
                    <a:gd name="connsiteY3" fmla="*/ 672796 h 1118717"/>
                    <a:gd name="connsiteX4" fmla="*/ 433745 w 1088171"/>
                    <a:gd name="connsiteY4" fmla="*/ 1118717 h 1118717"/>
                    <a:gd name="connsiteX5" fmla="*/ 0 w 1088171"/>
                    <a:gd name="connsiteY5" fmla="*/ 672796 h 1118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88171" h="1118717">
                      <a:moveTo>
                        <a:pt x="0" y="672796"/>
                      </a:moveTo>
                      <a:cubicBezTo>
                        <a:pt x="0" y="426521"/>
                        <a:pt x="200193" y="280151"/>
                        <a:pt x="433745" y="226875"/>
                      </a:cubicBezTo>
                      <a:cubicBezTo>
                        <a:pt x="726490" y="160096"/>
                        <a:pt x="870029" y="151250"/>
                        <a:pt x="1088171" y="0"/>
                      </a:cubicBezTo>
                      <a:cubicBezTo>
                        <a:pt x="941050" y="224265"/>
                        <a:pt x="938752" y="378360"/>
                        <a:pt x="867490" y="672796"/>
                      </a:cubicBezTo>
                      <a:cubicBezTo>
                        <a:pt x="820345" y="918707"/>
                        <a:pt x="673296" y="1118717"/>
                        <a:pt x="433745" y="1118717"/>
                      </a:cubicBezTo>
                      <a:cubicBezTo>
                        <a:pt x="194194" y="1118717"/>
                        <a:pt x="0" y="919071"/>
                        <a:pt x="0" y="672796"/>
                      </a:cubicBezTo>
                      <a:close/>
                    </a:path>
                  </a:pathLst>
                </a:custGeom>
                <a:solidFill>
                  <a:schemeClr val="accent1">
                    <a:alpha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42" name="椭圆 41">
                  <a:extLst>
                    <a:ext uri="{FF2B5EF4-FFF2-40B4-BE49-F238E27FC236}">
                      <a16:creationId xmlns:a16="http://schemas.microsoft.com/office/drawing/2014/main" id="{D0E16F07-491E-4524-9459-427B9B531C8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511581" y="2328207"/>
                  <a:ext cx="396881" cy="39532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</p:grpSp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4AAA76B5-44CA-4EAA-9A1C-621CB98FA357}"/>
                  </a:ext>
                </a:extLst>
              </p:cNvPr>
              <p:cNvSpPr txBox="1"/>
              <p:nvPr/>
            </p:nvSpPr>
            <p:spPr>
              <a:xfrm>
                <a:off x="1438555" y="2348846"/>
                <a:ext cx="542933" cy="33817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1600" b="1" dirty="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+mn-ea"/>
                  </a:rPr>
                  <a:t>57%</a:t>
                </a:r>
                <a:endParaRPr lang="zh-CN" altLang="en-US" sz="1600" b="1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</a:endParaRPr>
              </a:p>
            </p:txBody>
          </p:sp>
        </p:grpSp>
        <p:grpSp>
          <p:nvGrpSpPr>
            <p:cNvPr id="17438" name="组合 28">
              <a:extLst>
                <a:ext uri="{FF2B5EF4-FFF2-40B4-BE49-F238E27FC236}">
                  <a16:creationId xmlns:a16="http://schemas.microsoft.com/office/drawing/2014/main" id="{F4F00B17-D0A1-44D2-A6A8-49C7199CC71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299100" y="2334490"/>
              <a:ext cx="597099" cy="580795"/>
              <a:chOff x="1413261" y="2324698"/>
              <a:chExt cx="597099" cy="580795"/>
            </a:xfrm>
          </p:grpSpPr>
          <p:grpSp>
            <p:nvGrpSpPr>
              <p:cNvPr id="17444" name="组合 34">
                <a:extLst>
                  <a:ext uri="{FF2B5EF4-FFF2-40B4-BE49-F238E27FC236}">
                    <a16:creationId xmlns:a16="http://schemas.microsoft.com/office/drawing/2014/main" id="{7FB30B1E-9BFC-4FAE-B4FD-A29AB85DD06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13261" y="2324698"/>
                <a:ext cx="597099" cy="580795"/>
                <a:chOff x="1413261" y="2324698"/>
                <a:chExt cx="597099" cy="580795"/>
              </a:xfrm>
            </p:grpSpPr>
            <p:sp>
              <p:nvSpPr>
                <p:cNvPr id="37" name="泪滴形 10">
                  <a:extLst>
                    <a:ext uri="{FF2B5EF4-FFF2-40B4-BE49-F238E27FC236}">
                      <a16:creationId xmlns:a16="http://schemas.microsoft.com/office/drawing/2014/main" id="{D09A1576-2BDC-4637-8E45-98024A766825}"/>
                    </a:ext>
                  </a:extLst>
                </p:cNvPr>
                <p:cNvSpPr/>
                <p:nvPr/>
              </p:nvSpPr>
              <p:spPr>
                <a:xfrm rot="8073499">
                  <a:off x="1422137" y="2316502"/>
                  <a:ext cx="579495" cy="596909"/>
                </a:xfrm>
                <a:custGeom>
                  <a:avLst/>
                  <a:gdLst>
                    <a:gd name="connsiteX0" fmla="*/ 0 w 867490"/>
                    <a:gd name="connsiteY0" fmla="*/ 445921 h 891841"/>
                    <a:gd name="connsiteX1" fmla="*/ 433745 w 867490"/>
                    <a:gd name="connsiteY1" fmla="*/ 0 h 891841"/>
                    <a:gd name="connsiteX2" fmla="*/ 1088171 w 867490"/>
                    <a:gd name="connsiteY2" fmla="*/ -226875 h 891841"/>
                    <a:gd name="connsiteX3" fmla="*/ 867490 w 867490"/>
                    <a:gd name="connsiteY3" fmla="*/ 445921 h 891841"/>
                    <a:gd name="connsiteX4" fmla="*/ 433745 w 867490"/>
                    <a:gd name="connsiteY4" fmla="*/ 891842 h 891841"/>
                    <a:gd name="connsiteX5" fmla="*/ 0 w 867490"/>
                    <a:gd name="connsiteY5" fmla="*/ 445921 h 891841"/>
                    <a:gd name="connsiteX0" fmla="*/ 0 w 1088171"/>
                    <a:gd name="connsiteY0" fmla="*/ 672796 h 1118717"/>
                    <a:gd name="connsiteX1" fmla="*/ 433745 w 1088171"/>
                    <a:gd name="connsiteY1" fmla="*/ 226875 h 1118717"/>
                    <a:gd name="connsiteX2" fmla="*/ 1088171 w 1088171"/>
                    <a:gd name="connsiteY2" fmla="*/ 0 h 1118717"/>
                    <a:gd name="connsiteX3" fmla="*/ 867490 w 1088171"/>
                    <a:gd name="connsiteY3" fmla="*/ 672796 h 1118717"/>
                    <a:gd name="connsiteX4" fmla="*/ 433745 w 1088171"/>
                    <a:gd name="connsiteY4" fmla="*/ 1118717 h 1118717"/>
                    <a:gd name="connsiteX5" fmla="*/ 0 w 1088171"/>
                    <a:gd name="connsiteY5" fmla="*/ 672796 h 1118717"/>
                    <a:gd name="connsiteX0" fmla="*/ 0 w 1088171"/>
                    <a:gd name="connsiteY0" fmla="*/ 672796 h 1118717"/>
                    <a:gd name="connsiteX1" fmla="*/ 433745 w 1088171"/>
                    <a:gd name="connsiteY1" fmla="*/ 226875 h 1118717"/>
                    <a:gd name="connsiteX2" fmla="*/ 1088171 w 1088171"/>
                    <a:gd name="connsiteY2" fmla="*/ 0 h 1118717"/>
                    <a:gd name="connsiteX3" fmla="*/ 867490 w 1088171"/>
                    <a:gd name="connsiteY3" fmla="*/ 672796 h 1118717"/>
                    <a:gd name="connsiteX4" fmla="*/ 433745 w 1088171"/>
                    <a:gd name="connsiteY4" fmla="*/ 1118717 h 1118717"/>
                    <a:gd name="connsiteX5" fmla="*/ 0 w 1088171"/>
                    <a:gd name="connsiteY5" fmla="*/ 672796 h 1118717"/>
                    <a:gd name="connsiteX0" fmla="*/ 0 w 1088171"/>
                    <a:gd name="connsiteY0" fmla="*/ 672796 h 1118717"/>
                    <a:gd name="connsiteX1" fmla="*/ 433745 w 1088171"/>
                    <a:gd name="connsiteY1" fmla="*/ 226875 h 1118717"/>
                    <a:gd name="connsiteX2" fmla="*/ 1088171 w 1088171"/>
                    <a:gd name="connsiteY2" fmla="*/ 0 h 1118717"/>
                    <a:gd name="connsiteX3" fmla="*/ 867490 w 1088171"/>
                    <a:gd name="connsiteY3" fmla="*/ 672796 h 1118717"/>
                    <a:gd name="connsiteX4" fmla="*/ 433745 w 1088171"/>
                    <a:gd name="connsiteY4" fmla="*/ 1118717 h 1118717"/>
                    <a:gd name="connsiteX5" fmla="*/ 0 w 1088171"/>
                    <a:gd name="connsiteY5" fmla="*/ 672796 h 1118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88171" h="1118717">
                      <a:moveTo>
                        <a:pt x="0" y="672796"/>
                      </a:moveTo>
                      <a:cubicBezTo>
                        <a:pt x="0" y="426521"/>
                        <a:pt x="200193" y="280151"/>
                        <a:pt x="433745" y="226875"/>
                      </a:cubicBezTo>
                      <a:cubicBezTo>
                        <a:pt x="726490" y="160096"/>
                        <a:pt x="870029" y="151250"/>
                        <a:pt x="1088171" y="0"/>
                      </a:cubicBezTo>
                      <a:cubicBezTo>
                        <a:pt x="941050" y="224265"/>
                        <a:pt x="938752" y="378360"/>
                        <a:pt x="867490" y="672796"/>
                      </a:cubicBezTo>
                      <a:cubicBezTo>
                        <a:pt x="820345" y="918707"/>
                        <a:pt x="673296" y="1118717"/>
                        <a:pt x="433745" y="1118717"/>
                      </a:cubicBezTo>
                      <a:cubicBezTo>
                        <a:pt x="194194" y="1118717"/>
                        <a:pt x="0" y="919071"/>
                        <a:pt x="0" y="672796"/>
                      </a:cubicBezTo>
                      <a:close/>
                    </a:path>
                  </a:pathLst>
                </a:custGeom>
                <a:solidFill>
                  <a:schemeClr val="accent1">
                    <a:alpha val="66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38" name="椭圆 37">
                  <a:extLst>
                    <a:ext uri="{FF2B5EF4-FFF2-40B4-BE49-F238E27FC236}">
                      <a16:creationId xmlns:a16="http://schemas.microsoft.com/office/drawing/2014/main" id="{AF660652-2774-435D-8E7F-660FF758884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511856" y="2328384"/>
                  <a:ext cx="396881" cy="39373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</p:grpSp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3757FC21-3813-4877-BCC7-CF80091D8007}"/>
                  </a:ext>
                </a:extLst>
              </p:cNvPr>
              <p:cNvSpPr txBox="1"/>
              <p:nvPr/>
            </p:nvSpPr>
            <p:spPr>
              <a:xfrm>
                <a:off x="1438830" y="2349023"/>
                <a:ext cx="542933" cy="33817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1600" b="1" dirty="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+mn-ea"/>
                  </a:rPr>
                  <a:t>60%</a:t>
                </a:r>
                <a:endParaRPr lang="zh-CN" altLang="en-US" sz="1600" b="1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</a:endParaRPr>
              </a:p>
            </p:txBody>
          </p:sp>
        </p:grpSp>
        <p:grpSp>
          <p:nvGrpSpPr>
            <p:cNvPr id="17439" name="组合 29">
              <a:extLst>
                <a:ext uri="{FF2B5EF4-FFF2-40B4-BE49-F238E27FC236}">
                  <a16:creationId xmlns:a16="http://schemas.microsoft.com/office/drawing/2014/main" id="{1F3E07B5-71B3-47C7-8635-49FF2C541B0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121671" y="1915860"/>
              <a:ext cx="597099" cy="580795"/>
              <a:chOff x="1413261" y="2324698"/>
              <a:chExt cx="597099" cy="580795"/>
            </a:xfrm>
          </p:grpSpPr>
          <p:grpSp>
            <p:nvGrpSpPr>
              <p:cNvPr id="17440" name="组合 30">
                <a:extLst>
                  <a:ext uri="{FF2B5EF4-FFF2-40B4-BE49-F238E27FC236}">
                    <a16:creationId xmlns:a16="http://schemas.microsoft.com/office/drawing/2014/main" id="{43412D7A-A1FA-42BB-BEDD-203F1AB3E13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13261" y="2324698"/>
                <a:ext cx="597099" cy="580795"/>
                <a:chOff x="1413261" y="2324698"/>
                <a:chExt cx="597099" cy="580795"/>
              </a:xfrm>
            </p:grpSpPr>
            <p:sp>
              <p:nvSpPr>
                <p:cNvPr id="33" name="泪滴形 10">
                  <a:extLst>
                    <a:ext uri="{FF2B5EF4-FFF2-40B4-BE49-F238E27FC236}">
                      <a16:creationId xmlns:a16="http://schemas.microsoft.com/office/drawing/2014/main" id="{F5519457-F703-48BD-BCEB-E35331DB0F49}"/>
                    </a:ext>
                  </a:extLst>
                </p:cNvPr>
                <p:cNvSpPr/>
                <p:nvPr/>
              </p:nvSpPr>
              <p:spPr>
                <a:xfrm rot="8073499">
                  <a:off x="1421109" y="2316786"/>
                  <a:ext cx="581083" cy="596909"/>
                </a:xfrm>
                <a:custGeom>
                  <a:avLst/>
                  <a:gdLst>
                    <a:gd name="connsiteX0" fmla="*/ 0 w 867490"/>
                    <a:gd name="connsiteY0" fmla="*/ 445921 h 891841"/>
                    <a:gd name="connsiteX1" fmla="*/ 433745 w 867490"/>
                    <a:gd name="connsiteY1" fmla="*/ 0 h 891841"/>
                    <a:gd name="connsiteX2" fmla="*/ 1088171 w 867490"/>
                    <a:gd name="connsiteY2" fmla="*/ -226875 h 891841"/>
                    <a:gd name="connsiteX3" fmla="*/ 867490 w 867490"/>
                    <a:gd name="connsiteY3" fmla="*/ 445921 h 891841"/>
                    <a:gd name="connsiteX4" fmla="*/ 433745 w 867490"/>
                    <a:gd name="connsiteY4" fmla="*/ 891842 h 891841"/>
                    <a:gd name="connsiteX5" fmla="*/ 0 w 867490"/>
                    <a:gd name="connsiteY5" fmla="*/ 445921 h 891841"/>
                    <a:gd name="connsiteX0" fmla="*/ 0 w 1088171"/>
                    <a:gd name="connsiteY0" fmla="*/ 672796 h 1118717"/>
                    <a:gd name="connsiteX1" fmla="*/ 433745 w 1088171"/>
                    <a:gd name="connsiteY1" fmla="*/ 226875 h 1118717"/>
                    <a:gd name="connsiteX2" fmla="*/ 1088171 w 1088171"/>
                    <a:gd name="connsiteY2" fmla="*/ 0 h 1118717"/>
                    <a:gd name="connsiteX3" fmla="*/ 867490 w 1088171"/>
                    <a:gd name="connsiteY3" fmla="*/ 672796 h 1118717"/>
                    <a:gd name="connsiteX4" fmla="*/ 433745 w 1088171"/>
                    <a:gd name="connsiteY4" fmla="*/ 1118717 h 1118717"/>
                    <a:gd name="connsiteX5" fmla="*/ 0 w 1088171"/>
                    <a:gd name="connsiteY5" fmla="*/ 672796 h 1118717"/>
                    <a:gd name="connsiteX0" fmla="*/ 0 w 1088171"/>
                    <a:gd name="connsiteY0" fmla="*/ 672796 h 1118717"/>
                    <a:gd name="connsiteX1" fmla="*/ 433745 w 1088171"/>
                    <a:gd name="connsiteY1" fmla="*/ 226875 h 1118717"/>
                    <a:gd name="connsiteX2" fmla="*/ 1088171 w 1088171"/>
                    <a:gd name="connsiteY2" fmla="*/ 0 h 1118717"/>
                    <a:gd name="connsiteX3" fmla="*/ 867490 w 1088171"/>
                    <a:gd name="connsiteY3" fmla="*/ 672796 h 1118717"/>
                    <a:gd name="connsiteX4" fmla="*/ 433745 w 1088171"/>
                    <a:gd name="connsiteY4" fmla="*/ 1118717 h 1118717"/>
                    <a:gd name="connsiteX5" fmla="*/ 0 w 1088171"/>
                    <a:gd name="connsiteY5" fmla="*/ 672796 h 1118717"/>
                    <a:gd name="connsiteX0" fmla="*/ 0 w 1088171"/>
                    <a:gd name="connsiteY0" fmla="*/ 672796 h 1118717"/>
                    <a:gd name="connsiteX1" fmla="*/ 433745 w 1088171"/>
                    <a:gd name="connsiteY1" fmla="*/ 226875 h 1118717"/>
                    <a:gd name="connsiteX2" fmla="*/ 1088171 w 1088171"/>
                    <a:gd name="connsiteY2" fmla="*/ 0 h 1118717"/>
                    <a:gd name="connsiteX3" fmla="*/ 867490 w 1088171"/>
                    <a:gd name="connsiteY3" fmla="*/ 672796 h 1118717"/>
                    <a:gd name="connsiteX4" fmla="*/ 433745 w 1088171"/>
                    <a:gd name="connsiteY4" fmla="*/ 1118717 h 1118717"/>
                    <a:gd name="connsiteX5" fmla="*/ 0 w 1088171"/>
                    <a:gd name="connsiteY5" fmla="*/ 672796 h 1118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88171" h="1118717">
                      <a:moveTo>
                        <a:pt x="0" y="672796"/>
                      </a:moveTo>
                      <a:cubicBezTo>
                        <a:pt x="0" y="426521"/>
                        <a:pt x="200193" y="280151"/>
                        <a:pt x="433745" y="226875"/>
                      </a:cubicBezTo>
                      <a:cubicBezTo>
                        <a:pt x="726490" y="160096"/>
                        <a:pt x="870029" y="151250"/>
                        <a:pt x="1088171" y="0"/>
                      </a:cubicBezTo>
                      <a:cubicBezTo>
                        <a:pt x="941050" y="224265"/>
                        <a:pt x="938752" y="378360"/>
                        <a:pt x="867490" y="672796"/>
                      </a:cubicBezTo>
                      <a:cubicBezTo>
                        <a:pt x="820345" y="918707"/>
                        <a:pt x="673296" y="1118717"/>
                        <a:pt x="433745" y="1118717"/>
                      </a:cubicBezTo>
                      <a:cubicBezTo>
                        <a:pt x="194194" y="1118717"/>
                        <a:pt x="0" y="919071"/>
                        <a:pt x="0" y="67279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34" name="椭圆 33">
                  <a:extLst>
                    <a:ext uri="{FF2B5EF4-FFF2-40B4-BE49-F238E27FC236}">
                      <a16:creationId xmlns:a16="http://schemas.microsoft.com/office/drawing/2014/main" id="{EC66670D-152B-47DE-B993-C4FF3069B09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511623" y="2327873"/>
                  <a:ext cx="396881" cy="39532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</p:grpSp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B4326B0E-C2D1-4CE2-B202-EBE1B8933720}"/>
                  </a:ext>
                </a:extLst>
              </p:cNvPr>
              <p:cNvSpPr txBox="1"/>
              <p:nvPr/>
            </p:nvSpPr>
            <p:spPr>
              <a:xfrm>
                <a:off x="1438597" y="2348512"/>
                <a:ext cx="542933" cy="33817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1600" b="1" dirty="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+mn-ea"/>
                  </a:rPr>
                  <a:t>65%</a:t>
                </a:r>
                <a:endParaRPr lang="zh-CN" altLang="en-US" sz="1600" b="1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</a:endParaRPr>
              </a:p>
            </p:txBody>
          </p:sp>
        </p:grpSp>
      </p:grpSp>
      <p:sp>
        <p:nvSpPr>
          <p:cNvPr id="79" name="文本框 78">
            <a:extLst>
              <a:ext uri="{FF2B5EF4-FFF2-40B4-BE49-F238E27FC236}">
                <a16:creationId xmlns:a16="http://schemas.microsoft.com/office/drawing/2014/main" id="{A2F7EA1B-5404-4AAB-B47E-F7FB99CC74CF}"/>
              </a:ext>
            </a:extLst>
          </p:cNvPr>
          <p:cNvSpPr txBox="1"/>
          <p:nvPr/>
        </p:nvSpPr>
        <p:spPr>
          <a:xfrm>
            <a:off x="298450" y="4900613"/>
            <a:ext cx="1172527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I choose for my subject faith wrought into life, apart from creed or dogma. By faith I mean a vision of good one cherishes and the enthusiasm that pushes one to seek its fulfillment regardless of obstacles. Faith is a dynamic power that breaks the chain of routine and gives a new, fine turn to old commonplaces. Faith reinvigorates the will, enriches the affections and awakens a sense of creativeness.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　</a:t>
            </a:r>
          </a:p>
        </p:txBody>
      </p:sp>
      <p:sp>
        <p:nvSpPr>
          <p:cNvPr id="80" name="文本框 79">
            <a:extLst>
              <a:ext uri="{FF2B5EF4-FFF2-40B4-BE49-F238E27FC236}">
                <a16:creationId xmlns:a16="http://schemas.microsoft.com/office/drawing/2014/main" id="{FE623621-DF27-4F9E-8A7D-F5399F441307}"/>
              </a:ext>
            </a:extLst>
          </p:cNvPr>
          <p:cNvSpPr txBox="1"/>
          <p:nvPr/>
        </p:nvSpPr>
        <p:spPr>
          <a:xfrm>
            <a:off x="220663" y="271463"/>
            <a:ext cx="9228137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ea typeface="+mn-ea"/>
              </a:rPr>
              <a:t>DATA PROCESSING &amp; ANALYSIS</a:t>
            </a:r>
            <a:endParaRPr lang="zh-CN" altLang="en-US" sz="4000" dirty="0">
              <a:solidFill>
                <a:schemeClr val="bg2">
                  <a:lumMod val="25000"/>
                </a:schemeClr>
              </a:solidFill>
              <a:latin typeface="Arial Black" panose="020B0A04020102020204" pitchFamily="34" charset="0"/>
              <a:ea typeface="+mn-ea"/>
            </a:endParaRPr>
          </a:p>
        </p:txBody>
      </p:sp>
      <p:sp>
        <p:nvSpPr>
          <p:cNvPr id="81" name="文本框 80">
            <a:extLst>
              <a:ext uri="{FF2B5EF4-FFF2-40B4-BE49-F238E27FC236}">
                <a16:creationId xmlns:a16="http://schemas.microsoft.com/office/drawing/2014/main" id="{6002E9EE-DF8F-4535-A669-DB4F5A3326E1}"/>
              </a:ext>
            </a:extLst>
          </p:cNvPr>
          <p:cNvSpPr txBox="1"/>
          <p:nvPr/>
        </p:nvSpPr>
        <p:spPr>
          <a:xfrm>
            <a:off x="255588" y="823913"/>
            <a:ext cx="5199062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</a:rPr>
              <a:t>This page is perfect for </a:t>
            </a:r>
            <a:r>
              <a:rPr lang="en-US" altLang="zh-CN" sz="2800" b="1" dirty="0">
                <a:solidFill>
                  <a:schemeClr val="accent1"/>
                </a:solidFill>
                <a:latin typeface="+mn-lt"/>
                <a:ea typeface="+mn-ea"/>
              </a:rPr>
              <a:t>show data</a:t>
            </a:r>
            <a:r>
              <a:rPr lang="en-US" altLang="zh-CN" sz="2800" dirty="0">
                <a:solidFill>
                  <a:schemeClr val="accent1"/>
                </a:solidFill>
                <a:latin typeface="+mn-lt"/>
                <a:ea typeface="+mn-ea"/>
              </a:rPr>
              <a:t>.</a:t>
            </a:r>
            <a:endParaRPr lang="zh-CN" altLang="en-US" sz="2800" dirty="0">
              <a:solidFill>
                <a:schemeClr val="accent1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5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79" grpId="0"/>
      <p:bldP spid="80" grpId="0"/>
      <p:bldP spid="8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1E5BE546-1400-4D20-8AD6-8889AF8362D7}"/>
              </a:ext>
            </a:extLst>
          </p:cNvPr>
          <p:cNvSpPr/>
          <p:nvPr/>
        </p:nvSpPr>
        <p:spPr>
          <a:xfrm>
            <a:off x="0" y="0"/>
            <a:ext cx="215900" cy="12239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AAA569B8-45C9-4ECD-9BC6-2059B5678341}"/>
              </a:ext>
            </a:extLst>
          </p:cNvPr>
          <p:cNvSpPr/>
          <p:nvPr/>
        </p:nvSpPr>
        <p:spPr>
          <a:xfrm>
            <a:off x="10433050" y="6546850"/>
            <a:ext cx="1758950" cy="3111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/>
              <a:t>PAGE: 01</a:t>
            </a:r>
            <a:endParaRPr lang="zh-CN" altLang="en-US" sz="1400" dirty="0"/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ADE5E348-88D2-4E29-B6F3-59DA198F4FAC}"/>
              </a:ext>
            </a:extLst>
          </p:cNvPr>
          <p:cNvCxnSpPr/>
          <p:nvPr/>
        </p:nvCxnSpPr>
        <p:spPr>
          <a:xfrm flipH="1">
            <a:off x="1219200" y="3013075"/>
            <a:ext cx="9696450" cy="0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>
            <a:extLst>
              <a:ext uri="{FF2B5EF4-FFF2-40B4-BE49-F238E27FC236}">
                <a16:creationId xmlns:a16="http://schemas.microsoft.com/office/drawing/2014/main" id="{F7B4389F-508F-4924-97B8-B883681FA0C5}"/>
              </a:ext>
            </a:extLst>
          </p:cNvPr>
          <p:cNvGrpSpPr>
            <a:grpSpLocks/>
          </p:cNvGrpSpPr>
          <p:nvPr/>
        </p:nvGrpSpPr>
        <p:grpSpPr bwMode="auto">
          <a:xfrm>
            <a:off x="4926013" y="1881188"/>
            <a:ext cx="2339975" cy="2339975"/>
            <a:chOff x="4926012" y="1881188"/>
            <a:chExt cx="2339975" cy="2339975"/>
          </a:xfrm>
        </p:grpSpPr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FDE19891-03D2-4E3E-A324-883D31F709EA}"/>
                </a:ext>
              </a:extLst>
            </p:cNvPr>
            <p:cNvSpPr/>
            <p:nvPr/>
          </p:nvSpPr>
          <p:spPr>
            <a:xfrm>
              <a:off x="4926012" y="1881188"/>
              <a:ext cx="2339975" cy="23399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8458" name="Freeform 48">
              <a:extLst>
                <a:ext uri="{FF2B5EF4-FFF2-40B4-BE49-F238E27FC236}">
                  <a16:creationId xmlns:a16="http://schemas.microsoft.com/office/drawing/2014/main" id="{6A94876E-7931-4163-8407-50ECC01D97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69292" y="2097088"/>
              <a:ext cx="853416" cy="1204912"/>
            </a:xfrm>
            <a:custGeom>
              <a:avLst/>
              <a:gdLst>
                <a:gd name="T0" fmla="*/ 2147483646 w 67"/>
                <a:gd name="T1" fmla="*/ 1292108981 h 106"/>
                <a:gd name="T2" fmla="*/ 2147483646 w 67"/>
                <a:gd name="T3" fmla="*/ 2147483646 h 106"/>
                <a:gd name="T4" fmla="*/ 2147483646 w 67"/>
                <a:gd name="T5" fmla="*/ 2147483646 h 106"/>
                <a:gd name="T6" fmla="*/ 2147483646 w 67"/>
                <a:gd name="T7" fmla="*/ 2147483646 h 106"/>
                <a:gd name="T8" fmla="*/ 2147483646 w 67"/>
                <a:gd name="T9" fmla="*/ 2147483646 h 106"/>
                <a:gd name="T10" fmla="*/ 2147483646 w 67"/>
                <a:gd name="T11" fmla="*/ 2147483646 h 106"/>
                <a:gd name="T12" fmla="*/ 2147483646 w 67"/>
                <a:gd name="T13" fmla="*/ 2147483646 h 106"/>
                <a:gd name="T14" fmla="*/ 2147483646 w 67"/>
                <a:gd name="T15" fmla="*/ 2147483646 h 106"/>
                <a:gd name="T16" fmla="*/ 2147483646 w 67"/>
                <a:gd name="T17" fmla="*/ 2147483646 h 106"/>
                <a:gd name="T18" fmla="*/ 1946947597 w 67"/>
                <a:gd name="T19" fmla="*/ 2147483646 h 106"/>
                <a:gd name="T20" fmla="*/ 1946947597 w 67"/>
                <a:gd name="T21" fmla="*/ 2147483646 h 106"/>
                <a:gd name="T22" fmla="*/ 1946947597 w 67"/>
                <a:gd name="T23" fmla="*/ 2147483646 h 106"/>
                <a:gd name="T24" fmla="*/ 1946947597 w 67"/>
                <a:gd name="T25" fmla="*/ 2147483646 h 106"/>
                <a:gd name="T26" fmla="*/ 2147483646 w 67"/>
                <a:gd name="T27" fmla="*/ 2147483646 h 106"/>
                <a:gd name="T28" fmla="*/ 2147483646 w 67"/>
                <a:gd name="T29" fmla="*/ 2147483646 h 106"/>
                <a:gd name="T30" fmla="*/ 0 w 67"/>
                <a:gd name="T31" fmla="*/ 2147483646 h 106"/>
                <a:gd name="T32" fmla="*/ 2147483646 w 67"/>
                <a:gd name="T33" fmla="*/ 0 h 106"/>
                <a:gd name="T34" fmla="*/ 2147483646 w 67"/>
                <a:gd name="T35" fmla="*/ 2147483646 h 106"/>
                <a:gd name="T36" fmla="*/ 2147483646 w 67"/>
                <a:gd name="T37" fmla="*/ 2147483646 h 106"/>
                <a:gd name="T38" fmla="*/ 2147483646 w 67"/>
                <a:gd name="T39" fmla="*/ 2147483646 h 106"/>
                <a:gd name="T40" fmla="*/ 2147483646 w 67"/>
                <a:gd name="T41" fmla="*/ 2147483646 h 106"/>
                <a:gd name="T42" fmla="*/ 2147483646 w 67"/>
                <a:gd name="T43" fmla="*/ 2147483646 h 106"/>
                <a:gd name="T44" fmla="*/ 2147483646 w 67"/>
                <a:gd name="T45" fmla="*/ 2147483646 h 106"/>
                <a:gd name="T46" fmla="*/ 2147483646 w 67"/>
                <a:gd name="T47" fmla="*/ 2147483646 h 106"/>
                <a:gd name="T48" fmla="*/ 2147483646 w 67"/>
                <a:gd name="T49" fmla="*/ 2147483646 h 106"/>
                <a:gd name="T50" fmla="*/ 2147483646 w 67"/>
                <a:gd name="T51" fmla="*/ 2147483646 h 106"/>
                <a:gd name="T52" fmla="*/ 2147483646 w 67"/>
                <a:gd name="T53" fmla="*/ 2147483646 h 106"/>
                <a:gd name="T54" fmla="*/ 2147483646 w 67"/>
                <a:gd name="T55" fmla="*/ 1938157787 h 106"/>
                <a:gd name="T56" fmla="*/ 2147483646 w 67"/>
                <a:gd name="T57" fmla="*/ 1938157787 h 106"/>
                <a:gd name="T58" fmla="*/ 1784696657 w 67"/>
                <a:gd name="T59" fmla="*/ 2147483646 h 106"/>
                <a:gd name="T60" fmla="*/ 2147483646 w 67"/>
                <a:gd name="T61" fmla="*/ 2147483646 h 106"/>
                <a:gd name="T62" fmla="*/ 2147483646 w 67"/>
                <a:gd name="T63" fmla="*/ 2147483646 h 106"/>
                <a:gd name="T64" fmla="*/ 2147483646 w 67"/>
                <a:gd name="T65" fmla="*/ 2147483646 h 106"/>
                <a:gd name="T66" fmla="*/ 2147483646 w 67"/>
                <a:gd name="T67" fmla="*/ 2147483646 h 106"/>
                <a:gd name="T68" fmla="*/ 2147483646 w 67"/>
                <a:gd name="T69" fmla="*/ 2147483646 h 106"/>
                <a:gd name="T70" fmla="*/ 2147483646 w 67"/>
                <a:gd name="T71" fmla="*/ 2147483646 h 106"/>
                <a:gd name="T72" fmla="*/ 2147483646 w 67"/>
                <a:gd name="T73" fmla="*/ 2147483646 h 106"/>
                <a:gd name="T74" fmla="*/ 2147483646 w 67"/>
                <a:gd name="T75" fmla="*/ 2147483646 h 106"/>
                <a:gd name="T76" fmla="*/ 2147483646 w 67"/>
                <a:gd name="T77" fmla="*/ 2147483646 h 106"/>
                <a:gd name="T78" fmla="*/ 2147483646 w 67"/>
                <a:gd name="T79" fmla="*/ 2147483646 h 106"/>
                <a:gd name="T80" fmla="*/ 2147483646 w 67"/>
                <a:gd name="T81" fmla="*/ 2147483646 h 106"/>
                <a:gd name="T82" fmla="*/ 2147483646 w 67"/>
                <a:gd name="T83" fmla="*/ 2147483646 h 106"/>
                <a:gd name="T84" fmla="*/ 2147483646 w 67"/>
                <a:gd name="T85" fmla="*/ 2147483646 h 106"/>
                <a:gd name="T86" fmla="*/ 2147483646 w 67"/>
                <a:gd name="T87" fmla="*/ 2147483646 h 106"/>
                <a:gd name="T88" fmla="*/ 2147483646 w 67"/>
                <a:gd name="T89" fmla="*/ 2147483646 h 106"/>
                <a:gd name="T90" fmla="*/ 2147483646 w 67"/>
                <a:gd name="T91" fmla="*/ 2147483646 h 106"/>
                <a:gd name="T92" fmla="*/ 2147483646 w 67"/>
                <a:gd name="T93" fmla="*/ 2147483646 h 106"/>
                <a:gd name="T94" fmla="*/ 2147483646 w 67"/>
                <a:gd name="T95" fmla="*/ 2147483646 h 106"/>
                <a:gd name="T96" fmla="*/ 2147483646 w 67"/>
                <a:gd name="T97" fmla="*/ 2147483646 h 106"/>
                <a:gd name="T98" fmla="*/ 2147483646 w 67"/>
                <a:gd name="T99" fmla="*/ 2147483646 h 106"/>
                <a:gd name="T100" fmla="*/ 2147483646 w 67"/>
                <a:gd name="T101" fmla="*/ 2147483646 h 106"/>
                <a:gd name="T102" fmla="*/ 2147483646 w 67"/>
                <a:gd name="T103" fmla="*/ 2147483646 h 10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67" h="106">
                  <a:moveTo>
                    <a:pt x="33" y="0"/>
                  </a:moveTo>
                  <a:cubicBezTo>
                    <a:pt x="43" y="0"/>
                    <a:pt x="51" y="4"/>
                    <a:pt x="57" y="10"/>
                  </a:cubicBezTo>
                  <a:cubicBezTo>
                    <a:pt x="63" y="16"/>
                    <a:pt x="67" y="25"/>
                    <a:pt x="67" y="34"/>
                  </a:cubicBezTo>
                  <a:cubicBezTo>
                    <a:pt x="67" y="40"/>
                    <a:pt x="65" y="46"/>
                    <a:pt x="62" y="51"/>
                  </a:cubicBezTo>
                  <a:cubicBezTo>
                    <a:pt x="59" y="56"/>
                    <a:pt x="56" y="59"/>
                    <a:pt x="51" y="62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57" y="70"/>
                    <a:pt x="57" y="72"/>
                    <a:pt x="57" y="73"/>
                  </a:cubicBezTo>
                  <a:cubicBezTo>
                    <a:pt x="57" y="75"/>
                    <a:pt x="57" y="77"/>
                    <a:pt x="56" y="79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57" y="90"/>
                    <a:pt x="56" y="92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15" y="97"/>
                    <a:pt x="15" y="97"/>
                    <a:pt x="15" y="97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1" y="93"/>
                    <a:pt x="11" y="91"/>
                    <a:pt x="10" y="90"/>
                  </a:cubicBezTo>
                  <a:cubicBezTo>
                    <a:pt x="10" y="88"/>
                    <a:pt x="11" y="86"/>
                    <a:pt x="12" y="83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1" y="81"/>
                    <a:pt x="11" y="79"/>
                    <a:pt x="10" y="77"/>
                  </a:cubicBezTo>
                  <a:cubicBezTo>
                    <a:pt x="10" y="75"/>
                    <a:pt x="11" y="73"/>
                    <a:pt x="12" y="71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1" y="60"/>
                    <a:pt x="7" y="56"/>
                    <a:pt x="5" y="51"/>
                  </a:cubicBezTo>
                  <a:cubicBezTo>
                    <a:pt x="2" y="46"/>
                    <a:pt x="0" y="40"/>
                    <a:pt x="0" y="34"/>
                  </a:cubicBezTo>
                  <a:cubicBezTo>
                    <a:pt x="0" y="25"/>
                    <a:pt x="4" y="16"/>
                    <a:pt x="10" y="10"/>
                  </a:cubicBezTo>
                  <a:cubicBezTo>
                    <a:pt x="16" y="4"/>
                    <a:pt x="24" y="0"/>
                    <a:pt x="33" y="0"/>
                  </a:cubicBezTo>
                  <a:close/>
                  <a:moveTo>
                    <a:pt x="26" y="40"/>
                  </a:moveTo>
                  <a:cubicBezTo>
                    <a:pt x="27" y="41"/>
                    <a:pt x="27" y="41"/>
                    <a:pt x="28" y="41"/>
                  </a:cubicBezTo>
                  <a:cubicBezTo>
                    <a:pt x="28" y="41"/>
                    <a:pt x="29" y="41"/>
                    <a:pt x="30" y="40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2" y="41"/>
                    <a:pt x="32" y="41"/>
                    <a:pt x="33" y="41"/>
                  </a:cubicBezTo>
                  <a:cubicBezTo>
                    <a:pt x="34" y="41"/>
                    <a:pt x="35" y="41"/>
                    <a:pt x="35" y="40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1"/>
                    <a:pt x="38" y="41"/>
                    <a:pt x="39" y="41"/>
                  </a:cubicBezTo>
                  <a:cubicBezTo>
                    <a:pt x="40" y="41"/>
                    <a:pt x="41" y="41"/>
                    <a:pt x="42" y="40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50" y="55"/>
                    <a:pt x="54" y="52"/>
                    <a:pt x="56" y="47"/>
                  </a:cubicBezTo>
                  <a:cubicBezTo>
                    <a:pt x="59" y="44"/>
                    <a:pt x="60" y="39"/>
                    <a:pt x="60" y="34"/>
                  </a:cubicBezTo>
                  <a:cubicBezTo>
                    <a:pt x="60" y="27"/>
                    <a:pt x="57" y="20"/>
                    <a:pt x="52" y="15"/>
                  </a:cubicBezTo>
                  <a:cubicBezTo>
                    <a:pt x="47" y="10"/>
                    <a:pt x="41" y="7"/>
                    <a:pt x="33" y="7"/>
                  </a:cubicBezTo>
                  <a:cubicBezTo>
                    <a:pt x="26" y="7"/>
                    <a:pt x="19" y="10"/>
                    <a:pt x="15" y="15"/>
                  </a:cubicBezTo>
                  <a:cubicBezTo>
                    <a:pt x="10" y="20"/>
                    <a:pt x="7" y="27"/>
                    <a:pt x="7" y="34"/>
                  </a:cubicBezTo>
                  <a:cubicBezTo>
                    <a:pt x="7" y="39"/>
                    <a:pt x="8" y="44"/>
                    <a:pt x="11" y="48"/>
                  </a:cubicBezTo>
                  <a:cubicBezTo>
                    <a:pt x="13" y="52"/>
                    <a:pt x="17" y="55"/>
                    <a:pt x="21" y="58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6" y="40"/>
                    <a:pt x="26" y="40"/>
                    <a:pt x="26" y="40"/>
                  </a:cubicBezTo>
                  <a:close/>
                  <a:moveTo>
                    <a:pt x="40" y="43"/>
                  </a:moveTo>
                  <a:cubicBezTo>
                    <a:pt x="40" y="43"/>
                    <a:pt x="40" y="43"/>
                    <a:pt x="39" y="43"/>
                  </a:cubicBezTo>
                  <a:cubicBezTo>
                    <a:pt x="38" y="43"/>
                    <a:pt x="37" y="43"/>
                    <a:pt x="36" y="42"/>
                  </a:cubicBezTo>
                  <a:cubicBezTo>
                    <a:pt x="35" y="42"/>
                    <a:pt x="34" y="43"/>
                    <a:pt x="33" y="43"/>
                  </a:cubicBezTo>
                  <a:cubicBezTo>
                    <a:pt x="32" y="43"/>
                    <a:pt x="31" y="42"/>
                    <a:pt x="30" y="42"/>
                  </a:cubicBezTo>
                  <a:cubicBezTo>
                    <a:pt x="29" y="42"/>
                    <a:pt x="28" y="43"/>
                    <a:pt x="28" y="43"/>
                  </a:cubicBezTo>
                  <a:cubicBezTo>
                    <a:pt x="27" y="43"/>
                    <a:pt x="27" y="43"/>
                    <a:pt x="27" y="42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40" y="43"/>
                    <a:pt x="40" y="43"/>
                    <a:pt x="40" y="43"/>
                  </a:cubicBezTo>
                  <a:close/>
                  <a:moveTo>
                    <a:pt x="43" y="96"/>
                  </a:moveTo>
                  <a:cubicBezTo>
                    <a:pt x="24" y="98"/>
                    <a:pt x="24" y="98"/>
                    <a:pt x="24" y="98"/>
                  </a:cubicBezTo>
                  <a:cubicBezTo>
                    <a:pt x="25" y="103"/>
                    <a:pt x="29" y="106"/>
                    <a:pt x="34" y="106"/>
                  </a:cubicBezTo>
                  <a:cubicBezTo>
                    <a:pt x="39" y="106"/>
                    <a:pt x="43" y="102"/>
                    <a:pt x="43" y="97"/>
                  </a:cubicBezTo>
                  <a:cubicBezTo>
                    <a:pt x="43" y="97"/>
                    <a:pt x="43" y="97"/>
                    <a:pt x="43" y="96"/>
                  </a:cubicBezTo>
                  <a:close/>
                  <a:moveTo>
                    <a:pt x="50" y="85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7" y="89"/>
                    <a:pt x="17" y="90"/>
                    <a:pt x="17" y="90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50" y="86"/>
                    <a:pt x="50" y="86"/>
                  </a:cubicBezTo>
                  <a:cubicBezTo>
                    <a:pt x="50" y="86"/>
                    <a:pt x="50" y="86"/>
                    <a:pt x="50" y="85"/>
                  </a:cubicBezTo>
                  <a:close/>
                  <a:moveTo>
                    <a:pt x="50" y="73"/>
                  </a:moveTo>
                  <a:cubicBezTo>
                    <a:pt x="17" y="76"/>
                    <a:pt x="17" y="76"/>
                    <a:pt x="17" y="76"/>
                  </a:cubicBezTo>
                  <a:cubicBezTo>
                    <a:pt x="17" y="76"/>
                    <a:pt x="17" y="76"/>
                    <a:pt x="17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50" y="74"/>
                    <a:pt x="50" y="74"/>
                    <a:pt x="50" y="73"/>
                  </a:cubicBezTo>
                  <a:cubicBezTo>
                    <a:pt x="50" y="73"/>
                    <a:pt x="50" y="73"/>
                    <a:pt x="50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59" name="文本框 7">
              <a:extLst>
                <a:ext uri="{FF2B5EF4-FFF2-40B4-BE49-F238E27FC236}">
                  <a16:creationId xmlns:a16="http://schemas.microsoft.com/office/drawing/2014/main" id="{DC9974A1-5C76-4354-9D9E-06444EFBA3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87228" y="3292410"/>
              <a:ext cx="1258678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4800" b="1">
                  <a:solidFill>
                    <a:schemeClr val="bg1"/>
                  </a:solidFill>
                </a:rPr>
                <a:t>80%</a:t>
              </a:r>
              <a:endParaRPr lang="zh-CN" altLang="en-US" sz="48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735E6E99-53DE-4F50-85A6-43F6DBA3787E}"/>
              </a:ext>
            </a:extLst>
          </p:cNvPr>
          <p:cNvGrpSpPr>
            <a:grpSpLocks/>
          </p:cNvGrpSpPr>
          <p:nvPr/>
        </p:nvGrpSpPr>
        <p:grpSpPr bwMode="auto">
          <a:xfrm>
            <a:off x="2211388" y="2184400"/>
            <a:ext cx="1731962" cy="1733550"/>
            <a:chOff x="2211386" y="2185066"/>
            <a:chExt cx="1732219" cy="1732219"/>
          </a:xfrm>
        </p:grpSpPr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630CD5FB-3645-4206-AB72-D569A0430544}"/>
                </a:ext>
              </a:extLst>
            </p:cNvPr>
            <p:cNvSpPr/>
            <p:nvPr/>
          </p:nvSpPr>
          <p:spPr>
            <a:xfrm>
              <a:off x="2211386" y="2185066"/>
              <a:ext cx="1732219" cy="1732219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8455" name="Freeform 17">
              <a:extLst>
                <a:ext uri="{FF2B5EF4-FFF2-40B4-BE49-F238E27FC236}">
                  <a16:creationId xmlns:a16="http://schemas.microsoft.com/office/drawing/2014/main" id="{A4A5015E-0BFE-4275-A11C-21C41B27E0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10221" y="2457057"/>
              <a:ext cx="843615" cy="657733"/>
            </a:xfrm>
            <a:custGeom>
              <a:avLst/>
              <a:gdLst>
                <a:gd name="T0" fmla="*/ 2147483646 w 97"/>
                <a:gd name="T1" fmla="*/ 2147483646 h 75"/>
                <a:gd name="T2" fmla="*/ 2147483646 w 97"/>
                <a:gd name="T3" fmla="*/ 2147483646 h 75"/>
                <a:gd name="T4" fmla="*/ 2147483646 w 97"/>
                <a:gd name="T5" fmla="*/ 2147483646 h 75"/>
                <a:gd name="T6" fmla="*/ 2147483646 w 97"/>
                <a:gd name="T7" fmla="*/ 2147483646 h 75"/>
                <a:gd name="T8" fmla="*/ 2147483646 w 97"/>
                <a:gd name="T9" fmla="*/ 2147483646 h 75"/>
                <a:gd name="T10" fmla="*/ 2147483646 w 97"/>
                <a:gd name="T11" fmla="*/ 2147483646 h 75"/>
                <a:gd name="T12" fmla="*/ 2147483646 w 97"/>
                <a:gd name="T13" fmla="*/ 2147483646 h 75"/>
                <a:gd name="T14" fmla="*/ 2147483646 w 97"/>
                <a:gd name="T15" fmla="*/ 2147483646 h 75"/>
                <a:gd name="T16" fmla="*/ 0 w 97"/>
                <a:gd name="T17" fmla="*/ 2147483646 h 75"/>
                <a:gd name="T18" fmla="*/ 2147483646 w 97"/>
                <a:gd name="T19" fmla="*/ 2147483646 h 75"/>
                <a:gd name="T20" fmla="*/ 2147483646 w 97"/>
                <a:gd name="T21" fmla="*/ 1999631097 h 75"/>
                <a:gd name="T22" fmla="*/ 2147483646 w 97"/>
                <a:gd name="T23" fmla="*/ 2147483646 h 75"/>
                <a:gd name="T24" fmla="*/ 2147483646 w 97"/>
                <a:gd name="T25" fmla="*/ 2147483646 h 75"/>
                <a:gd name="T26" fmla="*/ 2147483646 w 97"/>
                <a:gd name="T27" fmla="*/ 692180670 h 75"/>
                <a:gd name="T28" fmla="*/ 2147483646 w 97"/>
                <a:gd name="T29" fmla="*/ 307634879 h 75"/>
                <a:gd name="T30" fmla="*/ 2147483646 w 97"/>
                <a:gd name="T31" fmla="*/ 153821824 h 75"/>
                <a:gd name="T32" fmla="*/ 2147483646 w 97"/>
                <a:gd name="T33" fmla="*/ 0 h 75"/>
                <a:gd name="T34" fmla="*/ 2147483646 w 97"/>
                <a:gd name="T35" fmla="*/ 769091582 h 75"/>
                <a:gd name="T36" fmla="*/ 2147483646 w 97"/>
                <a:gd name="T37" fmla="*/ 1461272251 h 75"/>
                <a:gd name="T38" fmla="*/ 2147483646 w 97"/>
                <a:gd name="T39" fmla="*/ 1153637373 h 75"/>
                <a:gd name="T40" fmla="*/ 2147483646 w 97"/>
                <a:gd name="T41" fmla="*/ 2147483646 h 75"/>
                <a:gd name="T42" fmla="*/ 2147483646 w 97"/>
                <a:gd name="T43" fmla="*/ 2147483646 h 75"/>
                <a:gd name="T44" fmla="*/ 2147483646 w 97"/>
                <a:gd name="T45" fmla="*/ 2147483646 h 75"/>
                <a:gd name="T46" fmla="*/ 2147483646 w 97"/>
                <a:gd name="T47" fmla="*/ 2147483646 h 75"/>
                <a:gd name="T48" fmla="*/ 378191735 w 97"/>
                <a:gd name="T49" fmla="*/ 2147483646 h 75"/>
                <a:gd name="T50" fmla="*/ 0 w 97"/>
                <a:gd name="T51" fmla="*/ 2147483646 h 75"/>
                <a:gd name="T52" fmla="*/ 756392167 w 97"/>
                <a:gd name="T53" fmla="*/ 2147483646 h 75"/>
                <a:gd name="T54" fmla="*/ 1588413983 w 97"/>
                <a:gd name="T55" fmla="*/ 2147483646 h 75"/>
                <a:gd name="T56" fmla="*/ 1739690677 w 97"/>
                <a:gd name="T57" fmla="*/ 2147483646 h 75"/>
                <a:gd name="T58" fmla="*/ 1739690677 w 97"/>
                <a:gd name="T59" fmla="*/ 2147483646 h 75"/>
                <a:gd name="T60" fmla="*/ 529468429 w 97"/>
                <a:gd name="T61" fmla="*/ 2147483646 h 75"/>
                <a:gd name="T62" fmla="*/ 529468429 w 97"/>
                <a:gd name="T63" fmla="*/ 2147483646 h 75"/>
                <a:gd name="T64" fmla="*/ 756392167 w 97"/>
                <a:gd name="T65" fmla="*/ 2147483646 h 75"/>
                <a:gd name="T66" fmla="*/ 2147483646 w 97"/>
                <a:gd name="T67" fmla="*/ 2147483646 h 75"/>
                <a:gd name="T68" fmla="*/ 2147483646 w 97"/>
                <a:gd name="T69" fmla="*/ 2147483646 h 75"/>
                <a:gd name="T70" fmla="*/ 2147483646 w 97"/>
                <a:gd name="T71" fmla="*/ 2147483646 h 75"/>
                <a:gd name="T72" fmla="*/ 2147483646 w 97"/>
                <a:gd name="T73" fmla="*/ 2147483646 h 75"/>
                <a:gd name="T74" fmla="*/ 2147483646 w 97"/>
                <a:gd name="T75" fmla="*/ 2147483646 h 75"/>
                <a:gd name="T76" fmla="*/ 2147483646 w 97"/>
                <a:gd name="T77" fmla="*/ 2147483646 h 75"/>
                <a:gd name="T78" fmla="*/ 2147483646 w 97"/>
                <a:gd name="T79" fmla="*/ 2147483646 h 75"/>
                <a:gd name="T80" fmla="*/ 2147483646 w 97"/>
                <a:gd name="T81" fmla="*/ 2147483646 h 75"/>
                <a:gd name="T82" fmla="*/ 2147483646 w 97"/>
                <a:gd name="T83" fmla="*/ 2147483646 h 75"/>
                <a:gd name="T84" fmla="*/ 2147483646 w 97"/>
                <a:gd name="T85" fmla="*/ 2147483646 h 75"/>
                <a:gd name="T86" fmla="*/ 2147483646 w 97"/>
                <a:gd name="T87" fmla="*/ 2147483646 h 75"/>
                <a:gd name="T88" fmla="*/ 2147483646 w 97"/>
                <a:gd name="T89" fmla="*/ 2147483646 h 75"/>
                <a:gd name="T90" fmla="*/ 2147483646 w 97"/>
                <a:gd name="T91" fmla="*/ 2147483646 h 75"/>
                <a:gd name="T92" fmla="*/ 2147483646 w 97"/>
                <a:gd name="T93" fmla="*/ 1845818042 h 75"/>
                <a:gd name="T94" fmla="*/ 2147483646 w 97"/>
                <a:gd name="T95" fmla="*/ 2147483646 h 75"/>
                <a:gd name="T96" fmla="*/ 2147483646 w 97"/>
                <a:gd name="T97" fmla="*/ 2147483646 h 75"/>
                <a:gd name="T98" fmla="*/ 2147483646 w 97"/>
                <a:gd name="T99" fmla="*/ 2147483646 h 7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97" h="75">
                  <a:moveTo>
                    <a:pt x="33" y="75"/>
                  </a:moveTo>
                  <a:cubicBezTo>
                    <a:pt x="37" y="75"/>
                    <a:pt x="40" y="75"/>
                    <a:pt x="44" y="75"/>
                  </a:cubicBezTo>
                  <a:cubicBezTo>
                    <a:pt x="45" y="75"/>
                    <a:pt x="47" y="74"/>
                    <a:pt x="47" y="73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0" y="73"/>
                    <a:pt x="30" y="73"/>
                    <a:pt x="30" y="73"/>
                  </a:cubicBezTo>
                  <a:cubicBezTo>
                    <a:pt x="30" y="74"/>
                    <a:pt x="31" y="75"/>
                    <a:pt x="33" y="75"/>
                  </a:cubicBezTo>
                  <a:close/>
                  <a:moveTo>
                    <a:pt x="0" y="49"/>
                  </a:moveTo>
                  <a:cubicBezTo>
                    <a:pt x="37" y="28"/>
                    <a:pt x="37" y="28"/>
                    <a:pt x="37" y="28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52" y="34"/>
                    <a:pt x="52" y="34"/>
                    <a:pt x="52" y="34"/>
                  </a:cubicBezTo>
                  <a:cubicBezTo>
                    <a:pt x="81" y="9"/>
                    <a:pt x="81" y="9"/>
                    <a:pt x="81" y="9"/>
                  </a:cubicBezTo>
                  <a:cubicBezTo>
                    <a:pt x="77" y="4"/>
                    <a:pt x="77" y="4"/>
                    <a:pt x="77" y="4"/>
                  </a:cubicBezTo>
                  <a:cubicBezTo>
                    <a:pt x="87" y="2"/>
                    <a:pt x="87" y="2"/>
                    <a:pt x="87" y="2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4" y="10"/>
                    <a:pt x="94" y="10"/>
                    <a:pt x="94" y="10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87" y="15"/>
                    <a:pt x="87" y="15"/>
                    <a:pt x="87" y="15"/>
                  </a:cubicBezTo>
                  <a:cubicBezTo>
                    <a:pt x="55" y="42"/>
                    <a:pt x="55" y="42"/>
                    <a:pt x="55" y="42"/>
                  </a:cubicBezTo>
                  <a:cubicBezTo>
                    <a:pt x="53" y="44"/>
                    <a:pt x="53" y="44"/>
                    <a:pt x="53" y="44"/>
                  </a:cubicBezTo>
                  <a:cubicBezTo>
                    <a:pt x="50" y="43"/>
                    <a:pt x="50" y="43"/>
                    <a:pt x="50" y="43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0" y="49"/>
                    <a:pt x="0" y="49"/>
                    <a:pt x="0" y="49"/>
                  </a:cubicBezTo>
                  <a:close/>
                  <a:moveTo>
                    <a:pt x="10" y="75"/>
                  </a:moveTo>
                  <a:cubicBezTo>
                    <a:pt x="21" y="75"/>
                    <a:pt x="21" y="75"/>
                    <a:pt x="21" y="75"/>
                  </a:cubicBezTo>
                  <a:cubicBezTo>
                    <a:pt x="22" y="75"/>
                    <a:pt x="23" y="74"/>
                    <a:pt x="23" y="73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7" y="73"/>
                    <a:pt x="7" y="73"/>
                    <a:pt x="7" y="73"/>
                  </a:cubicBezTo>
                  <a:cubicBezTo>
                    <a:pt x="7" y="74"/>
                    <a:pt x="8" y="75"/>
                    <a:pt x="10" y="75"/>
                  </a:cubicBezTo>
                  <a:close/>
                  <a:moveTo>
                    <a:pt x="56" y="75"/>
                  </a:moveTo>
                  <a:cubicBezTo>
                    <a:pt x="60" y="75"/>
                    <a:pt x="63" y="75"/>
                    <a:pt x="67" y="75"/>
                  </a:cubicBezTo>
                  <a:cubicBezTo>
                    <a:pt x="69" y="75"/>
                    <a:pt x="70" y="74"/>
                    <a:pt x="70" y="73"/>
                  </a:cubicBezTo>
                  <a:cubicBezTo>
                    <a:pt x="70" y="62"/>
                    <a:pt x="70" y="50"/>
                    <a:pt x="70" y="39"/>
                  </a:cubicBezTo>
                  <a:cubicBezTo>
                    <a:pt x="70" y="39"/>
                    <a:pt x="70" y="39"/>
                    <a:pt x="70" y="39"/>
                  </a:cubicBezTo>
                  <a:cubicBezTo>
                    <a:pt x="54" y="53"/>
                    <a:pt x="54" y="53"/>
                    <a:pt x="54" y="53"/>
                  </a:cubicBezTo>
                  <a:cubicBezTo>
                    <a:pt x="53" y="52"/>
                    <a:pt x="53" y="52"/>
                    <a:pt x="53" y="52"/>
                  </a:cubicBezTo>
                  <a:cubicBezTo>
                    <a:pt x="53" y="73"/>
                    <a:pt x="53" y="73"/>
                    <a:pt x="53" y="73"/>
                  </a:cubicBezTo>
                  <a:cubicBezTo>
                    <a:pt x="53" y="74"/>
                    <a:pt x="55" y="75"/>
                    <a:pt x="56" y="75"/>
                  </a:cubicBezTo>
                  <a:close/>
                  <a:moveTo>
                    <a:pt x="79" y="75"/>
                  </a:moveTo>
                  <a:cubicBezTo>
                    <a:pt x="90" y="75"/>
                    <a:pt x="90" y="75"/>
                    <a:pt x="90" y="75"/>
                  </a:cubicBezTo>
                  <a:cubicBezTo>
                    <a:pt x="92" y="75"/>
                    <a:pt x="93" y="74"/>
                    <a:pt x="93" y="73"/>
                  </a:cubicBezTo>
                  <a:cubicBezTo>
                    <a:pt x="93" y="32"/>
                    <a:pt x="93" y="32"/>
                    <a:pt x="93" y="32"/>
                  </a:cubicBezTo>
                  <a:cubicBezTo>
                    <a:pt x="86" y="24"/>
                    <a:pt x="86" y="24"/>
                    <a:pt x="86" y="24"/>
                  </a:cubicBezTo>
                  <a:cubicBezTo>
                    <a:pt x="77" y="33"/>
                    <a:pt x="77" y="33"/>
                    <a:pt x="77" y="33"/>
                  </a:cubicBezTo>
                  <a:cubicBezTo>
                    <a:pt x="77" y="73"/>
                    <a:pt x="77" y="73"/>
                    <a:pt x="77" y="73"/>
                  </a:cubicBezTo>
                  <a:cubicBezTo>
                    <a:pt x="77" y="74"/>
                    <a:pt x="78" y="75"/>
                    <a:pt x="7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56" name="文本框 13">
              <a:extLst>
                <a:ext uri="{FF2B5EF4-FFF2-40B4-BE49-F238E27FC236}">
                  <a16:creationId xmlns:a16="http://schemas.microsoft.com/office/drawing/2014/main" id="{A11D575D-179A-447E-82E7-304A707B49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37341" y="3140190"/>
              <a:ext cx="989373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3600" b="1">
                  <a:solidFill>
                    <a:schemeClr val="bg1"/>
                  </a:solidFill>
                </a:rPr>
                <a:t>56%</a:t>
              </a:r>
              <a:endParaRPr lang="zh-CN" altLang="en-US" sz="36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F85DADF4-66B4-4310-AB81-237624C0AFE7}"/>
              </a:ext>
            </a:extLst>
          </p:cNvPr>
          <p:cNvGrpSpPr>
            <a:grpSpLocks/>
          </p:cNvGrpSpPr>
          <p:nvPr/>
        </p:nvGrpSpPr>
        <p:grpSpPr bwMode="auto">
          <a:xfrm>
            <a:off x="8267700" y="2184400"/>
            <a:ext cx="1731963" cy="1733550"/>
            <a:chOff x="8267444" y="2185066"/>
            <a:chExt cx="1732219" cy="1732219"/>
          </a:xfrm>
        </p:grpSpPr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6C14B308-6CBD-4448-B249-82EEC75C00FC}"/>
                </a:ext>
              </a:extLst>
            </p:cNvPr>
            <p:cNvSpPr/>
            <p:nvPr/>
          </p:nvSpPr>
          <p:spPr>
            <a:xfrm>
              <a:off x="8267444" y="2185066"/>
              <a:ext cx="1732219" cy="1732219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8452" name="Freeform 13">
              <a:extLst>
                <a:ext uri="{FF2B5EF4-FFF2-40B4-BE49-F238E27FC236}">
                  <a16:creationId xmlns:a16="http://schemas.microsoft.com/office/drawing/2014/main" id="{90DD2FEF-0F6E-49F7-8AC1-B263AC3A436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42297" y="2401380"/>
              <a:ext cx="768362" cy="738810"/>
            </a:xfrm>
            <a:custGeom>
              <a:avLst/>
              <a:gdLst>
                <a:gd name="T0" fmla="*/ 1947193121 w 197"/>
                <a:gd name="T1" fmla="*/ 1420867330 h 196"/>
                <a:gd name="T2" fmla="*/ 2147483646 w 197"/>
                <a:gd name="T3" fmla="*/ 1477702928 h 196"/>
                <a:gd name="T4" fmla="*/ 2147483646 w 197"/>
                <a:gd name="T5" fmla="*/ 767269263 h 196"/>
                <a:gd name="T6" fmla="*/ 2147483646 w 197"/>
                <a:gd name="T7" fmla="*/ 639391052 h 196"/>
                <a:gd name="T8" fmla="*/ 2147483646 w 197"/>
                <a:gd name="T9" fmla="*/ 1179317924 h 196"/>
                <a:gd name="T10" fmla="*/ 1931981894 w 197"/>
                <a:gd name="T11" fmla="*/ 1094068296 h 196"/>
                <a:gd name="T12" fmla="*/ 1749431564 w 197"/>
                <a:gd name="T13" fmla="*/ 639391052 h 196"/>
                <a:gd name="T14" fmla="*/ 2147483646 w 197"/>
                <a:gd name="T15" fmla="*/ 56835598 h 196"/>
                <a:gd name="T16" fmla="*/ 2147483646 w 197"/>
                <a:gd name="T17" fmla="*/ 42624814 h 196"/>
                <a:gd name="T18" fmla="*/ 1460394841 w 197"/>
                <a:gd name="T19" fmla="*/ 767269263 h 196"/>
                <a:gd name="T20" fmla="*/ 1536458779 w 197"/>
                <a:gd name="T21" fmla="*/ 1051439713 h 196"/>
                <a:gd name="T22" fmla="*/ 806261358 w 197"/>
                <a:gd name="T23" fmla="*/ 1889751589 h 196"/>
                <a:gd name="T24" fmla="*/ 669348610 w 197"/>
                <a:gd name="T25" fmla="*/ 1861333790 h 196"/>
                <a:gd name="T26" fmla="*/ 182550330 w 197"/>
                <a:gd name="T27" fmla="*/ 2147483646 h 196"/>
                <a:gd name="T28" fmla="*/ 669348610 w 197"/>
                <a:gd name="T29" fmla="*/ 2147483646 h 196"/>
                <a:gd name="T30" fmla="*/ 1140935663 w 197"/>
                <a:gd name="T31" fmla="*/ 2147483646 h 196"/>
                <a:gd name="T32" fmla="*/ 1095298081 w 197"/>
                <a:gd name="T33" fmla="*/ 2145508009 h 196"/>
                <a:gd name="T34" fmla="*/ 1947193121 w 197"/>
                <a:gd name="T35" fmla="*/ 1420867330 h 196"/>
                <a:gd name="T36" fmla="*/ 669348610 w 197"/>
                <a:gd name="T37" fmla="*/ 2147483646 h 196"/>
                <a:gd name="T38" fmla="*/ 410734343 w 197"/>
                <a:gd name="T39" fmla="*/ 2147483646 h 196"/>
                <a:gd name="T40" fmla="*/ 669348610 w 197"/>
                <a:gd name="T41" fmla="*/ 2074465397 h 196"/>
                <a:gd name="T42" fmla="*/ 912747751 w 197"/>
                <a:gd name="T43" fmla="*/ 2147483646 h 196"/>
                <a:gd name="T44" fmla="*/ 669348610 w 197"/>
                <a:gd name="T45" fmla="*/ 2147483646 h 196"/>
                <a:gd name="T46" fmla="*/ 714986193 w 197"/>
                <a:gd name="T47" fmla="*/ 866729674 h 196"/>
                <a:gd name="T48" fmla="*/ 1156146891 w 197"/>
                <a:gd name="T49" fmla="*/ 1307196134 h 196"/>
                <a:gd name="T50" fmla="*/ 1369119676 w 197"/>
                <a:gd name="T51" fmla="*/ 1094068296 h 196"/>
                <a:gd name="T52" fmla="*/ 927958978 w 197"/>
                <a:gd name="T53" fmla="*/ 667808851 h 196"/>
                <a:gd name="T54" fmla="*/ 1034445371 w 197"/>
                <a:gd name="T55" fmla="*/ 568348440 h 196"/>
                <a:gd name="T56" fmla="*/ 425949470 w 197"/>
                <a:gd name="T57" fmla="*/ 0 h 196"/>
                <a:gd name="T58" fmla="*/ 0 w 197"/>
                <a:gd name="T59" fmla="*/ 412052430 h 196"/>
                <a:gd name="T60" fmla="*/ 593284673 w 197"/>
                <a:gd name="T61" fmla="*/ 966190086 h 196"/>
                <a:gd name="T62" fmla="*/ 714986193 w 197"/>
                <a:gd name="T63" fmla="*/ 866729674 h 196"/>
                <a:gd name="T64" fmla="*/ 2099317096 w 197"/>
                <a:gd name="T65" fmla="*/ 1520327741 h 196"/>
                <a:gd name="T66" fmla="*/ 1475609969 w 197"/>
                <a:gd name="T67" fmla="*/ 2031840583 h 196"/>
                <a:gd name="T68" fmla="*/ 2147483646 w 197"/>
                <a:gd name="T69" fmla="*/ 2147483646 h 196"/>
                <a:gd name="T70" fmla="*/ 2147483646 w 197"/>
                <a:gd name="T71" fmla="*/ 2147483646 h 196"/>
                <a:gd name="T72" fmla="*/ 2147483646 w 197"/>
                <a:gd name="T73" fmla="*/ 2147483646 h 196"/>
                <a:gd name="T74" fmla="*/ 2147483646 w 197"/>
                <a:gd name="T75" fmla="*/ 2117090211 h 196"/>
                <a:gd name="T76" fmla="*/ 2099317096 w 197"/>
                <a:gd name="T77" fmla="*/ 1520327741 h 196"/>
                <a:gd name="T78" fmla="*/ 2147483646 w 197"/>
                <a:gd name="T79" fmla="*/ 2147483646 h 196"/>
                <a:gd name="T80" fmla="*/ 2147483646 w 197"/>
                <a:gd name="T81" fmla="*/ 2147483646 h 196"/>
                <a:gd name="T82" fmla="*/ 1734220336 w 197"/>
                <a:gd name="T83" fmla="*/ 2046047598 h 196"/>
                <a:gd name="T84" fmla="*/ 1734220336 w 197"/>
                <a:gd name="T85" fmla="*/ 1946587186 h 196"/>
                <a:gd name="T86" fmla="*/ 1840706729 w 197"/>
                <a:gd name="T87" fmla="*/ 1946587186 h 196"/>
                <a:gd name="T88" fmla="*/ 2147483646 w 197"/>
                <a:gd name="T89" fmla="*/ 2147483646 h 196"/>
                <a:gd name="T90" fmla="*/ 2147483646 w 197"/>
                <a:gd name="T91" fmla="*/ 2147483646 h 196"/>
                <a:gd name="T92" fmla="*/ 2147483646 w 197"/>
                <a:gd name="T93" fmla="*/ 2147483646 h 196"/>
                <a:gd name="T94" fmla="*/ 2147483646 w 197"/>
                <a:gd name="T95" fmla="*/ 2147483646 h 196"/>
                <a:gd name="T96" fmla="*/ 1977619476 w 197"/>
                <a:gd name="T97" fmla="*/ 1818708976 h 196"/>
                <a:gd name="T98" fmla="*/ 1977619476 w 197"/>
                <a:gd name="T99" fmla="*/ 1719248564 h 196"/>
                <a:gd name="T100" fmla="*/ 2084105869 w 197"/>
                <a:gd name="T101" fmla="*/ 1719248564 h 196"/>
                <a:gd name="T102" fmla="*/ 2147483646 w 197"/>
                <a:gd name="T103" fmla="*/ 2147483646 h 196"/>
                <a:gd name="T104" fmla="*/ 2147483646 w 197"/>
                <a:gd name="T105" fmla="*/ 2147483646 h 19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97" h="196">
                  <a:moveTo>
                    <a:pt x="128" y="100"/>
                  </a:moveTo>
                  <a:cubicBezTo>
                    <a:pt x="134" y="103"/>
                    <a:pt x="140" y="104"/>
                    <a:pt x="147" y="104"/>
                  </a:cubicBezTo>
                  <a:cubicBezTo>
                    <a:pt x="175" y="104"/>
                    <a:pt x="197" y="82"/>
                    <a:pt x="197" y="54"/>
                  </a:cubicBezTo>
                  <a:cubicBezTo>
                    <a:pt x="197" y="51"/>
                    <a:pt x="197" y="48"/>
                    <a:pt x="196" y="45"/>
                  </a:cubicBezTo>
                  <a:cubicBezTo>
                    <a:pt x="161" y="83"/>
                    <a:pt x="161" y="83"/>
                    <a:pt x="161" y="83"/>
                  </a:cubicBezTo>
                  <a:cubicBezTo>
                    <a:pt x="127" y="77"/>
                    <a:pt x="127" y="77"/>
                    <a:pt x="127" y="77"/>
                  </a:cubicBezTo>
                  <a:cubicBezTo>
                    <a:pt x="115" y="45"/>
                    <a:pt x="115" y="45"/>
                    <a:pt x="115" y="45"/>
                  </a:cubicBezTo>
                  <a:cubicBezTo>
                    <a:pt x="154" y="4"/>
                    <a:pt x="154" y="4"/>
                    <a:pt x="154" y="4"/>
                  </a:cubicBezTo>
                  <a:cubicBezTo>
                    <a:pt x="152" y="3"/>
                    <a:pt x="149" y="3"/>
                    <a:pt x="147" y="3"/>
                  </a:cubicBezTo>
                  <a:cubicBezTo>
                    <a:pt x="119" y="3"/>
                    <a:pt x="96" y="26"/>
                    <a:pt x="96" y="54"/>
                  </a:cubicBezTo>
                  <a:cubicBezTo>
                    <a:pt x="96" y="61"/>
                    <a:pt x="98" y="68"/>
                    <a:pt x="101" y="74"/>
                  </a:cubicBezTo>
                  <a:cubicBezTo>
                    <a:pt x="85" y="101"/>
                    <a:pt x="62" y="124"/>
                    <a:pt x="53" y="133"/>
                  </a:cubicBezTo>
                  <a:cubicBezTo>
                    <a:pt x="50" y="132"/>
                    <a:pt x="47" y="131"/>
                    <a:pt x="44" y="131"/>
                  </a:cubicBezTo>
                  <a:cubicBezTo>
                    <a:pt x="26" y="131"/>
                    <a:pt x="12" y="145"/>
                    <a:pt x="12" y="162"/>
                  </a:cubicBezTo>
                  <a:cubicBezTo>
                    <a:pt x="12" y="180"/>
                    <a:pt x="26" y="194"/>
                    <a:pt x="44" y="194"/>
                  </a:cubicBezTo>
                  <a:cubicBezTo>
                    <a:pt x="61" y="194"/>
                    <a:pt x="75" y="180"/>
                    <a:pt x="75" y="162"/>
                  </a:cubicBezTo>
                  <a:cubicBezTo>
                    <a:pt x="75" y="158"/>
                    <a:pt x="74" y="154"/>
                    <a:pt x="72" y="151"/>
                  </a:cubicBezTo>
                  <a:cubicBezTo>
                    <a:pt x="79" y="141"/>
                    <a:pt x="98" y="119"/>
                    <a:pt x="128" y="100"/>
                  </a:cubicBezTo>
                  <a:close/>
                  <a:moveTo>
                    <a:pt x="44" y="179"/>
                  </a:moveTo>
                  <a:cubicBezTo>
                    <a:pt x="34" y="179"/>
                    <a:pt x="27" y="172"/>
                    <a:pt x="27" y="162"/>
                  </a:cubicBezTo>
                  <a:cubicBezTo>
                    <a:pt x="27" y="153"/>
                    <a:pt x="34" y="146"/>
                    <a:pt x="44" y="146"/>
                  </a:cubicBezTo>
                  <a:cubicBezTo>
                    <a:pt x="53" y="146"/>
                    <a:pt x="60" y="153"/>
                    <a:pt x="60" y="162"/>
                  </a:cubicBezTo>
                  <a:cubicBezTo>
                    <a:pt x="60" y="172"/>
                    <a:pt x="53" y="179"/>
                    <a:pt x="44" y="179"/>
                  </a:cubicBezTo>
                  <a:close/>
                  <a:moveTo>
                    <a:pt x="47" y="61"/>
                  </a:moveTo>
                  <a:cubicBezTo>
                    <a:pt x="76" y="92"/>
                    <a:pt x="76" y="92"/>
                    <a:pt x="76" y="92"/>
                  </a:cubicBezTo>
                  <a:cubicBezTo>
                    <a:pt x="90" y="77"/>
                    <a:pt x="90" y="77"/>
                    <a:pt x="90" y="77"/>
                  </a:cubicBezTo>
                  <a:cubicBezTo>
                    <a:pt x="61" y="47"/>
                    <a:pt x="61" y="47"/>
                    <a:pt x="61" y="47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39" y="68"/>
                    <a:pt x="39" y="68"/>
                    <a:pt x="39" y="68"/>
                  </a:cubicBezTo>
                  <a:lnTo>
                    <a:pt x="47" y="61"/>
                  </a:lnTo>
                  <a:close/>
                  <a:moveTo>
                    <a:pt x="138" y="107"/>
                  </a:moveTo>
                  <a:cubicBezTo>
                    <a:pt x="138" y="107"/>
                    <a:pt x="114" y="114"/>
                    <a:pt x="97" y="143"/>
                  </a:cubicBezTo>
                  <a:cubicBezTo>
                    <a:pt x="97" y="141"/>
                    <a:pt x="142" y="188"/>
                    <a:pt x="142" y="188"/>
                  </a:cubicBezTo>
                  <a:cubicBezTo>
                    <a:pt x="150" y="196"/>
                    <a:pt x="163" y="196"/>
                    <a:pt x="170" y="188"/>
                  </a:cubicBezTo>
                  <a:cubicBezTo>
                    <a:pt x="182" y="177"/>
                    <a:pt x="182" y="177"/>
                    <a:pt x="182" y="177"/>
                  </a:cubicBezTo>
                  <a:cubicBezTo>
                    <a:pt x="189" y="169"/>
                    <a:pt x="189" y="156"/>
                    <a:pt x="182" y="149"/>
                  </a:cubicBezTo>
                  <a:lnTo>
                    <a:pt x="138" y="107"/>
                  </a:lnTo>
                  <a:close/>
                  <a:moveTo>
                    <a:pt x="158" y="180"/>
                  </a:moveTo>
                  <a:cubicBezTo>
                    <a:pt x="156" y="182"/>
                    <a:pt x="153" y="182"/>
                    <a:pt x="151" y="180"/>
                  </a:cubicBezTo>
                  <a:cubicBezTo>
                    <a:pt x="114" y="144"/>
                    <a:pt x="114" y="144"/>
                    <a:pt x="114" y="144"/>
                  </a:cubicBezTo>
                  <a:cubicBezTo>
                    <a:pt x="112" y="142"/>
                    <a:pt x="112" y="139"/>
                    <a:pt x="114" y="137"/>
                  </a:cubicBezTo>
                  <a:cubicBezTo>
                    <a:pt x="116" y="135"/>
                    <a:pt x="120" y="135"/>
                    <a:pt x="121" y="137"/>
                  </a:cubicBezTo>
                  <a:cubicBezTo>
                    <a:pt x="158" y="173"/>
                    <a:pt x="158" y="173"/>
                    <a:pt x="158" y="173"/>
                  </a:cubicBezTo>
                  <a:cubicBezTo>
                    <a:pt x="160" y="175"/>
                    <a:pt x="160" y="178"/>
                    <a:pt x="158" y="180"/>
                  </a:cubicBezTo>
                  <a:close/>
                  <a:moveTo>
                    <a:pt x="174" y="164"/>
                  </a:moveTo>
                  <a:cubicBezTo>
                    <a:pt x="172" y="166"/>
                    <a:pt x="169" y="166"/>
                    <a:pt x="167" y="164"/>
                  </a:cubicBezTo>
                  <a:cubicBezTo>
                    <a:pt x="130" y="128"/>
                    <a:pt x="130" y="128"/>
                    <a:pt x="130" y="128"/>
                  </a:cubicBezTo>
                  <a:cubicBezTo>
                    <a:pt x="128" y="126"/>
                    <a:pt x="128" y="123"/>
                    <a:pt x="130" y="121"/>
                  </a:cubicBezTo>
                  <a:cubicBezTo>
                    <a:pt x="132" y="119"/>
                    <a:pt x="136" y="119"/>
                    <a:pt x="137" y="121"/>
                  </a:cubicBezTo>
                  <a:cubicBezTo>
                    <a:pt x="174" y="157"/>
                    <a:pt x="174" y="157"/>
                    <a:pt x="174" y="157"/>
                  </a:cubicBezTo>
                  <a:cubicBezTo>
                    <a:pt x="176" y="159"/>
                    <a:pt x="176" y="162"/>
                    <a:pt x="174" y="16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53" name="文本框 17">
              <a:extLst>
                <a:ext uri="{FF2B5EF4-FFF2-40B4-BE49-F238E27FC236}">
                  <a16:creationId xmlns:a16="http://schemas.microsoft.com/office/drawing/2014/main" id="{810F5953-1199-4BE5-B6A0-4105FEFFF3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31791" y="3143300"/>
              <a:ext cx="989373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3600" b="1">
                  <a:solidFill>
                    <a:schemeClr val="bg1"/>
                  </a:solidFill>
                </a:rPr>
                <a:t>56%</a:t>
              </a:r>
              <a:endParaRPr lang="zh-CN" altLang="en-US" sz="36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627265BB-5DAC-4774-B527-5F0D53F36B33}"/>
              </a:ext>
            </a:extLst>
          </p:cNvPr>
          <p:cNvGrpSpPr>
            <a:grpSpLocks/>
          </p:cNvGrpSpPr>
          <p:nvPr/>
        </p:nvGrpSpPr>
        <p:grpSpPr bwMode="auto">
          <a:xfrm>
            <a:off x="1730375" y="4319588"/>
            <a:ext cx="2603500" cy="1855787"/>
            <a:chOff x="1729954" y="4319150"/>
            <a:chExt cx="2604145" cy="1855847"/>
          </a:xfrm>
        </p:grpSpPr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E32E2652-A06D-4476-8512-049C5F64BE1F}"/>
                </a:ext>
              </a:extLst>
            </p:cNvPr>
            <p:cNvSpPr/>
            <p:nvPr/>
          </p:nvSpPr>
          <p:spPr>
            <a:xfrm>
              <a:off x="1729954" y="4696987"/>
              <a:ext cx="2604145" cy="147801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</a:rPr>
                <a:t>By faith I mean a vision of good one cherishes and the enthusiasm that pushes one to seek its fulfillment regardless </a:t>
              </a:r>
              <a:endParaRPr lang="zh-CN" altLang="en-US" dirty="0">
                <a:latin typeface="+mn-lt"/>
                <a:ea typeface="+mn-ea"/>
              </a:endParaRP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73C505E4-AE4E-4964-BC75-28EA07B80E57}"/>
                </a:ext>
              </a:extLst>
            </p:cNvPr>
            <p:cNvSpPr txBox="1"/>
            <p:nvPr/>
          </p:nvSpPr>
          <p:spPr>
            <a:xfrm>
              <a:off x="2106285" y="4319150"/>
              <a:ext cx="1941993" cy="46197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</a:rPr>
                <a:t>Add your title</a:t>
              </a:r>
              <a:endParaRPr lang="zh-CN" altLang="en-US" sz="2400" b="1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255D0B27-2ADC-4FE6-9B2E-CBD4A6A291F1}"/>
              </a:ext>
            </a:extLst>
          </p:cNvPr>
          <p:cNvGrpSpPr>
            <a:grpSpLocks/>
          </p:cNvGrpSpPr>
          <p:nvPr/>
        </p:nvGrpSpPr>
        <p:grpSpPr bwMode="auto">
          <a:xfrm>
            <a:off x="4779963" y="4316413"/>
            <a:ext cx="2605087" cy="1858962"/>
            <a:chOff x="4780717" y="4315631"/>
            <a:chExt cx="2604145" cy="1859366"/>
          </a:xfrm>
        </p:grpSpPr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B169F938-083D-4003-88F9-9900556ADB22}"/>
                </a:ext>
              </a:extLst>
            </p:cNvPr>
            <p:cNvSpPr/>
            <p:nvPr/>
          </p:nvSpPr>
          <p:spPr>
            <a:xfrm>
              <a:off x="4780717" y="4698301"/>
              <a:ext cx="2604145" cy="147669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</a:rPr>
                <a:t>By faith I mean a vision of good one cherishes and the enthusiasm that pushes one to seek its fulfillment regardless </a:t>
              </a:r>
              <a:endParaRPr lang="zh-CN" altLang="en-US" dirty="0">
                <a:latin typeface="+mn-lt"/>
                <a:ea typeface="+mn-ea"/>
              </a:endParaRP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0C1881A5-87CE-4931-A30B-ACAD798FDD36}"/>
                </a:ext>
              </a:extLst>
            </p:cNvPr>
            <p:cNvSpPr txBox="1"/>
            <p:nvPr/>
          </p:nvSpPr>
          <p:spPr>
            <a:xfrm>
              <a:off x="5145710" y="4315631"/>
              <a:ext cx="1940810" cy="46206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</a:rPr>
                <a:t>Add your title</a:t>
              </a:r>
              <a:endParaRPr lang="zh-CN" altLang="en-US" sz="2400" b="1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DFFB1196-595F-4595-97CF-EEF8CA4BD3C5}"/>
              </a:ext>
            </a:extLst>
          </p:cNvPr>
          <p:cNvGrpSpPr>
            <a:grpSpLocks/>
          </p:cNvGrpSpPr>
          <p:nvPr/>
        </p:nvGrpSpPr>
        <p:grpSpPr bwMode="auto">
          <a:xfrm>
            <a:off x="7831138" y="4316413"/>
            <a:ext cx="2605087" cy="1858962"/>
            <a:chOff x="7831480" y="4315630"/>
            <a:chExt cx="2604145" cy="1859367"/>
          </a:xfrm>
        </p:grpSpPr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F001903B-6DAD-494F-BD9A-3838DE39EFC6}"/>
                </a:ext>
              </a:extLst>
            </p:cNvPr>
            <p:cNvSpPr/>
            <p:nvPr/>
          </p:nvSpPr>
          <p:spPr>
            <a:xfrm>
              <a:off x="7831480" y="4698300"/>
              <a:ext cx="2604145" cy="147669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</a:rPr>
                <a:t>By faith I mean a vision of good one cherishes and the enthusiasm that pushes one to seek its fulfillment regardless </a:t>
              </a:r>
              <a:endParaRPr lang="zh-CN" altLang="en-US" dirty="0">
                <a:latin typeface="+mn-lt"/>
                <a:ea typeface="+mn-ea"/>
              </a:endParaRPr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297B42EB-B832-43A4-B6EF-10749D0675BC}"/>
                </a:ext>
              </a:extLst>
            </p:cNvPr>
            <p:cNvSpPr txBox="1"/>
            <p:nvPr/>
          </p:nvSpPr>
          <p:spPr>
            <a:xfrm>
              <a:off x="8155213" y="4315630"/>
              <a:ext cx="1942397" cy="46206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</a:rPr>
                <a:t>Add your title</a:t>
              </a:r>
              <a:endParaRPr lang="zh-CN" altLang="en-US" sz="2400" b="1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8" name="文本框 27">
            <a:extLst>
              <a:ext uri="{FF2B5EF4-FFF2-40B4-BE49-F238E27FC236}">
                <a16:creationId xmlns:a16="http://schemas.microsoft.com/office/drawing/2014/main" id="{53147987-BE96-479F-99BB-8F4B1D3129C5}"/>
              </a:ext>
            </a:extLst>
          </p:cNvPr>
          <p:cNvSpPr txBox="1"/>
          <p:nvPr/>
        </p:nvSpPr>
        <p:spPr>
          <a:xfrm>
            <a:off x="220663" y="271463"/>
            <a:ext cx="9228137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ea typeface="+mn-ea"/>
              </a:rPr>
              <a:t>DATA PROCESSING &amp; ANALYSIS</a:t>
            </a:r>
            <a:endParaRPr lang="zh-CN" altLang="en-US" sz="4000" dirty="0">
              <a:solidFill>
                <a:schemeClr val="bg2">
                  <a:lumMod val="25000"/>
                </a:schemeClr>
              </a:solidFill>
              <a:latin typeface="Arial Black" panose="020B0A04020102020204" pitchFamily="34" charset="0"/>
              <a:ea typeface="+mn-ea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64DAB038-2523-4C53-A4C7-77A9B36C1BFD}"/>
              </a:ext>
            </a:extLst>
          </p:cNvPr>
          <p:cNvSpPr txBox="1"/>
          <p:nvPr/>
        </p:nvSpPr>
        <p:spPr>
          <a:xfrm>
            <a:off x="255588" y="823913"/>
            <a:ext cx="5199062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</a:rPr>
              <a:t>This page is perfect for </a:t>
            </a:r>
            <a:r>
              <a:rPr lang="en-US" altLang="zh-CN" sz="2800" b="1" dirty="0">
                <a:solidFill>
                  <a:schemeClr val="accent1"/>
                </a:solidFill>
                <a:latin typeface="+mn-lt"/>
                <a:ea typeface="+mn-ea"/>
              </a:rPr>
              <a:t>show data</a:t>
            </a:r>
            <a:endParaRPr lang="zh-CN" altLang="en-US" sz="2800" dirty="0">
              <a:solidFill>
                <a:schemeClr val="accent1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5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50"/>
                            </p:stCondLst>
                            <p:childTnLst>
                              <p:par>
                                <p:cTn id="22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5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3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33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3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44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3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28" grpId="0"/>
      <p:bldP spid="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43503F09-D5EB-446E-9714-C2C809D6EC88}"/>
              </a:ext>
            </a:extLst>
          </p:cNvPr>
          <p:cNvSpPr/>
          <p:nvPr/>
        </p:nvSpPr>
        <p:spPr>
          <a:xfrm>
            <a:off x="0" y="0"/>
            <a:ext cx="215900" cy="12239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7D9DF6C3-0DE2-4A00-A431-56514C316E8E}"/>
              </a:ext>
            </a:extLst>
          </p:cNvPr>
          <p:cNvSpPr/>
          <p:nvPr/>
        </p:nvSpPr>
        <p:spPr>
          <a:xfrm>
            <a:off x="10433050" y="6546850"/>
            <a:ext cx="1758950" cy="3111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/>
              <a:t>PAGE: 01</a:t>
            </a:r>
            <a:endParaRPr lang="zh-CN" altLang="en-US" sz="1400" dirty="0"/>
          </a:p>
        </p:txBody>
      </p:sp>
      <p:graphicFrame>
        <p:nvGraphicFramePr>
          <p:cNvPr id="4" name="图表 3">
            <a:extLst>
              <a:ext uri="{FF2B5EF4-FFF2-40B4-BE49-F238E27FC236}">
                <a16:creationId xmlns:a16="http://schemas.microsoft.com/office/drawing/2014/main" id="{CFA3AF1B-FD85-419C-88D8-40DC528489B5}"/>
              </a:ext>
            </a:extLst>
          </p:cNvPr>
          <p:cNvGraphicFramePr>
            <a:graphicFrameLocks/>
          </p:cNvGraphicFramePr>
          <p:nvPr/>
        </p:nvGraphicFramePr>
        <p:xfrm>
          <a:off x="-71438" y="1995488"/>
          <a:ext cx="3562351" cy="2481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666EEB2E-91A3-4C04-8F49-8F586A226123}"/>
              </a:ext>
            </a:extLst>
          </p:cNvPr>
          <p:cNvCxnSpPr/>
          <p:nvPr/>
        </p:nvCxnSpPr>
        <p:spPr>
          <a:xfrm>
            <a:off x="6096000" y="1558925"/>
            <a:ext cx="0" cy="4697413"/>
          </a:xfrm>
          <a:prstGeom prst="line">
            <a:avLst/>
          </a:prstGeom>
          <a:ln w="158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24FBA206-4266-4EED-B25B-60891EF53B58}"/>
              </a:ext>
            </a:extLst>
          </p:cNvPr>
          <p:cNvCxnSpPr/>
          <p:nvPr/>
        </p:nvCxnSpPr>
        <p:spPr>
          <a:xfrm>
            <a:off x="3219450" y="1558925"/>
            <a:ext cx="0" cy="4697413"/>
          </a:xfrm>
          <a:prstGeom prst="line">
            <a:avLst/>
          </a:prstGeom>
          <a:ln w="158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3D1A3D42-2BC4-457F-91D4-36FA73049138}"/>
              </a:ext>
            </a:extLst>
          </p:cNvPr>
          <p:cNvCxnSpPr/>
          <p:nvPr/>
        </p:nvCxnSpPr>
        <p:spPr>
          <a:xfrm>
            <a:off x="8972550" y="1558925"/>
            <a:ext cx="0" cy="4697413"/>
          </a:xfrm>
          <a:prstGeom prst="line">
            <a:avLst/>
          </a:prstGeom>
          <a:ln w="158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图表 7">
            <a:extLst>
              <a:ext uri="{FF2B5EF4-FFF2-40B4-BE49-F238E27FC236}">
                <a16:creationId xmlns:a16="http://schemas.microsoft.com/office/drawing/2014/main" id="{12CDD989-1033-4588-A65E-D40DB6FDB95E}"/>
              </a:ext>
            </a:extLst>
          </p:cNvPr>
          <p:cNvGraphicFramePr>
            <a:graphicFrameLocks/>
          </p:cNvGraphicFramePr>
          <p:nvPr/>
        </p:nvGraphicFramePr>
        <p:xfrm>
          <a:off x="2767013" y="1995488"/>
          <a:ext cx="3562350" cy="2481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图表 10">
            <a:extLst>
              <a:ext uri="{FF2B5EF4-FFF2-40B4-BE49-F238E27FC236}">
                <a16:creationId xmlns:a16="http://schemas.microsoft.com/office/drawing/2014/main" id="{BE519341-B2C4-4C96-B67A-6DBE90E01357}"/>
              </a:ext>
            </a:extLst>
          </p:cNvPr>
          <p:cNvGraphicFramePr>
            <a:graphicFrameLocks/>
          </p:cNvGraphicFramePr>
          <p:nvPr/>
        </p:nvGraphicFramePr>
        <p:xfrm>
          <a:off x="5605463" y="1995488"/>
          <a:ext cx="3562350" cy="2481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图表 11">
            <a:extLst>
              <a:ext uri="{FF2B5EF4-FFF2-40B4-BE49-F238E27FC236}">
                <a16:creationId xmlns:a16="http://schemas.microsoft.com/office/drawing/2014/main" id="{DFB4A6BE-974A-456F-8934-A85425B8362C}"/>
              </a:ext>
            </a:extLst>
          </p:cNvPr>
          <p:cNvGraphicFramePr>
            <a:graphicFrameLocks/>
          </p:cNvGraphicFramePr>
          <p:nvPr/>
        </p:nvGraphicFramePr>
        <p:xfrm>
          <a:off x="8443913" y="1995488"/>
          <a:ext cx="3562350" cy="2481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文本框 12">
            <a:extLst>
              <a:ext uri="{FF2B5EF4-FFF2-40B4-BE49-F238E27FC236}">
                <a16:creationId xmlns:a16="http://schemas.microsoft.com/office/drawing/2014/main" id="{1B263E5A-3F2C-4E0F-9929-0C4A954660ED}"/>
              </a:ext>
            </a:extLst>
          </p:cNvPr>
          <p:cNvSpPr txBox="1"/>
          <p:nvPr/>
        </p:nvSpPr>
        <p:spPr>
          <a:xfrm>
            <a:off x="1316038" y="2724150"/>
            <a:ext cx="1168400" cy="769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62%</a:t>
            </a:r>
            <a:endParaRPr lang="zh-CN" altLang="en-US" sz="4400" b="1" dirty="0">
              <a:solidFill>
                <a:schemeClr val="bg2">
                  <a:lumMod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8749E8A9-7F44-4B88-B800-4689FFADE875}"/>
              </a:ext>
            </a:extLst>
          </p:cNvPr>
          <p:cNvSpPr txBox="1"/>
          <p:nvPr/>
        </p:nvSpPr>
        <p:spPr>
          <a:xfrm>
            <a:off x="4130675" y="2724150"/>
            <a:ext cx="1166813" cy="769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72%</a:t>
            </a:r>
            <a:endParaRPr lang="zh-CN" altLang="en-US" sz="4400" b="1" dirty="0">
              <a:solidFill>
                <a:schemeClr val="bg2">
                  <a:lumMod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255E8B3B-321D-46A5-9466-C5C65EF57768}"/>
              </a:ext>
            </a:extLst>
          </p:cNvPr>
          <p:cNvSpPr txBox="1"/>
          <p:nvPr/>
        </p:nvSpPr>
        <p:spPr>
          <a:xfrm>
            <a:off x="6970713" y="2705100"/>
            <a:ext cx="1166812" cy="769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83%</a:t>
            </a:r>
            <a:endParaRPr lang="zh-CN" altLang="en-US" sz="4400" b="1" dirty="0">
              <a:solidFill>
                <a:schemeClr val="bg2">
                  <a:lumMod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5D165330-006E-4999-8532-CAC238C99CC4}"/>
              </a:ext>
            </a:extLst>
          </p:cNvPr>
          <p:cNvSpPr txBox="1"/>
          <p:nvPr/>
        </p:nvSpPr>
        <p:spPr>
          <a:xfrm>
            <a:off x="9790113" y="2724150"/>
            <a:ext cx="1168400" cy="769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24%</a:t>
            </a:r>
            <a:endParaRPr lang="zh-CN" altLang="en-US" sz="4400" b="1" dirty="0">
              <a:solidFill>
                <a:schemeClr val="bg2">
                  <a:lumMod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C0714A3C-1EB5-447B-B1CF-8B46A0CB3036}"/>
              </a:ext>
            </a:extLst>
          </p:cNvPr>
          <p:cNvSpPr txBox="1"/>
          <p:nvPr/>
        </p:nvSpPr>
        <p:spPr>
          <a:xfrm>
            <a:off x="1063625" y="4365625"/>
            <a:ext cx="150812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rPr>
              <a:t>￥</a:t>
            </a:r>
            <a:r>
              <a:rPr lang="en-US" altLang="zh-CN" sz="2400" b="1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rPr>
              <a:t>100,000</a:t>
            </a:r>
            <a:endParaRPr lang="zh-CN" altLang="en-US" sz="2400" b="1" dirty="0">
              <a:solidFill>
                <a:schemeClr val="bg2">
                  <a:lumMod val="2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D942A08C-25D0-4930-8E37-881CB6FF797E}"/>
              </a:ext>
            </a:extLst>
          </p:cNvPr>
          <p:cNvSpPr/>
          <p:nvPr/>
        </p:nvSpPr>
        <p:spPr>
          <a:xfrm>
            <a:off x="573088" y="4852988"/>
            <a:ext cx="2489200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By faith I mean a vision of good one cherishes.</a:t>
            </a:r>
            <a:endParaRPr lang="zh-CN" altLang="en-US" dirty="0">
              <a:latin typeface="+mn-lt"/>
              <a:ea typeface="+mn-ea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B0DFE5B8-BA06-4A6D-B22E-6EDC1A857941}"/>
              </a:ext>
            </a:extLst>
          </p:cNvPr>
          <p:cNvSpPr txBox="1"/>
          <p:nvPr/>
        </p:nvSpPr>
        <p:spPr>
          <a:xfrm>
            <a:off x="3960813" y="4365625"/>
            <a:ext cx="1506537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￥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100,000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4D69AA27-1A65-4970-B20F-0E632094A8A3}"/>
              </a:ext>
            </a:extLst>
          </p:cNvPr>
          <p:cNvSpPr/>
          <p:nvPr/>
        </p:nvSpPr>
        <p:spPr>
          <a:xfrm>
            <a:off x="3432175" y="4852988"/>
            <a:ext cx="2487613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By faith I mean a vision of good one cherishes.</a:t>
            </a:r>
            <a:endParaRPr lang="zh-CN" altLang="en-US" dirty="0">
              <a:latin typeface="+mn-lt"/>
              <a:ea typeface="+mn-ea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EFF43FFE-1B55-4336-8D72-8B77E5020A2F}"/>
              </a:ext>
            </a:extLst>
          </p:cNvPr>
          <p:cNvSpPr txBox="1"/>
          <p:nvPr/>
        </p:nvSpPr>
        <p:spPr>
          <a:xfrm>
            <a:off x="6800850" y="4365625"/>
            <a:ext cx="1506538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￥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100,000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80F6B985-E1C1-4C14-8379-4CABAD0780A2}"/>
              </a:ext>
            </a:extLst>
          </p:cNvPr>
          <p:cNvSpPr/>
          <p:nvPr/>
        </p:nvSpPr>
        <p:spPr>
          <a:xfrm>
            <a:off x="6289675" y="4852988"/>
            <a:ext cx="2487613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By faith I mean a vision of good one cherishes.</a:t>
            </a:r>
            <a:endParaRPr lang="zh-CN" altLang="en-US" dirty="0">
              <a:latin typeface="+mn-lt"/>
              <a:ea typeface="+mn-ea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81F9E948-2B75-4446-9398-45B027D3EF8C}"/>
              </a:ext>
            </a:extLst>
          </p:cNvPr>
          <p:cNvSpPr txBox="1"/>
          <p:nvPr/>
        </p:nvSpPr>
        <p:spPr>
          <a:xfrm>
            <a:off x="9620250" y="4365625"/>
            <a:ext cx="150812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￥</a:t>
            </a: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100,000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339513C5-74F1-474E-96A4-89A960AA268F}"/>
              </a:ext>
            </a:extLst>
          </p:cNvPr>
          <p:cNvSpPr/>
          <p:nvPr/>
        </p:nvSpPr>
        <p:spPr>
          <a:xfrm>
            <a:off x="9147175" y="4852988"/>
            <a:ext cx="2489200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By faith I mean a vision of good one cherishes.</a:t>
            </a:r>
            <a:endParaRPr lang="zh-CN" altLang="en-US" dirty="0">
              <a:latin typeface="+mn-lt"/>
              <a:ea typeface="+mn-ea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85CE9296-1C5E-4B3D-9906-EA5BB281659F}"/>
              </a:ext>
            </a:extLst>
          </p:cNvPr>
          <p:cNvSpPr txBox="1"/>
          <p:nvPr/>
        </p:nvSpPr>
        <p:spPr>
          <a:xfrm>
            <a:off x="220663" y="271463"/>
            <a:ext cx="9228137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ea typeface="+mn-ea"/>
              </a:rPr>
              <a:t>DATA PROCESSING &amp; ANALYSIS</a:t>
            </a:r>
            <a:endParaRPr lang="zh-CN" altLang="en-US" sz="4000" dirty="0">
              <a:solidFill>
                <a:schemeClr val="bg2">
                  <a:lumMod val="25000"/>
                </a:schemeClr>
              </a:solidFill>
              <a:latin typeface="Arial Black" panose="020B0A04020102020204" pitchFamily="34" charset="0"/>
              <a:ea typeface="+mn-ea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876CB7C8-5244-4A92-A8A8-7593F89879B1}"/>
              </a:ext>
            </a:extLst>
          </p:cNvPr>
          <p:cNvSpPr txBox="1"/>
          <p:nvPr/>
        </p:nvSpPr>
        <p:spPr>
          <a:xfrm>
            <a:off x="255588" y="823913"/>
            <a:ext cx="5199062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</a:rPr>
              <a:t>This page is perfect for </a:t>
            </a:r>
            <a:r>
              <a:rPr lang="en-US" altLang="zh-CN" sz="2800" b="1" dirty="0">
                <a:solidFill>
                  <a:schemeClr val="accent1"/>
                </a:solidFill>
                <a:latin typeface="+mn-lt"/>
                <a:ea typeface="+mn-ea"/>
              </a:rPr>
              <a:t>show data</a:t>
            </a:r>
            <a:endParaRPr lang="zh-CN" altLang="en-US" sz="2800" dirty="0">
              <a:solidFill>
                <a:srgbClr val="FF6600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50"/>
                            </p:stCondLst>
                            <p:childTnLst>
                              <p:par>
                                <p:cTn id="18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0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6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2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3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050"/>
                            </p:stCondLst>
                            <p:childTnLst>
                              <p:par>
                                <p:cTn id="42" presetID="23" presetClass="entr" presetSubtype="3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6" presetClass="emph" presetSubtype="0" repeatCount="2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125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3050"/>
                            </p:stCondLst>
                            <p:childTnLst>
                              <p:par>
                                <p:cTn id="5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3550"/>
                            </p:stCondLst>
                            <p:childTnLst>
                              <p:par>
                                <p:cTn id="6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3800"/>
                            </p:stCondLst>
                            <p:childTnLst>
                              <p:par>
                                <p:cTn id="69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6" presetClass="emph" presetSubtype="0" repeatCount="2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5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125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id="8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5300"/>
                            </p:stCondLst>
                            <p:childTnLst>
                              <p:par>
                                <p:cTn id="8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5550"/>
                            </p:stCondLst>
                            <p:childTnLst>
                              <p:par>
                                <p:cTn id="96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6" presetClass="emph" presetSubtype="0" repeatCount="2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25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125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5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6550"/>
                            </p:stCondLst>
                            <p:childTnLst>
                              <p:par>
                                <p:cTn id="10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7050"/>
                            </p:stCondLst>
                            <p:childTnLst>
                              <p:par>
                                <p:cTn id="11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7300"/>
                            </p:stCondLst>
                            <p:childTnLst>
                              <p:par>
                                <p:cTn id="123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6" presetClass="emph" presetSubtype="0" repeatCount="2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5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125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2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4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Graphic spid="4" grpId="0">
        <p:bldAsOne/>
      </p:bldGraphic>
      <p:bldGraphic spid="8" grpId="0">
        <p:bldAsOne/>
      </p:bldGraphic>
      <p:bldGraphic spid="11" grpId="0">
        <p:bldAsOne/>
      </p:bldGraphic>
      <p:bldGraphic spid="12" grpId="0">
        <p:bldAsOne/>
      </p:bldGraphic>
      <p:bldP spid="13" grpId="0"/>
      <p:bldP spid="14" grpId="0"/>
      <p:bldP spid="15" grpId="0"/>
      <p:bldP spid="16" grpId="0"/>
      <p:bldP spid="17" grpId="0"/>
      <p:bldP spid="17" grpId="1"/>
      <p:bldP spid="18" grpId="0"/>
      <p:bldP spid="19" grpId="0"/>
      <p:bldP spid="19" grpId="1"/>
      <p:bldP spid="20" grpId="0"/>
      <p:bldP spid="21" grpId="0"/>
      <p:bldP spid="21" grpId="1"/>
      <p:bldP spid="22" grpId="0"/>
      <p:bldP spid="23" grpId="0"/>
      <p:bldP spid="23" grpId="1"/>
      <p:bldP spid="24" grpId="0"/>
      <p:bldP spid="25" grpId="0"/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8BDE557B-46B5-405B-ACB3-C2997E064544}"/>
              </a:ext>
            </a:extLst>
          </p:cNvPr>
          <p:cNvSpPr/>
          <p:nvPr/>
        </p:nvSpPr>
        <p:spPr>
          <a:xfrm>
            <a:off x="0" y="0"/>
            <a:ext cx="215900" cy="12239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2DAA72F1-B80B-49DB-8DA6-1F48B31D1233}"/>
              </a:ext>
            </a:extLst>
          </p:cNvPr>
          <p:cNvSpPr/>
          <p:nvPr/>
        </p:nvSpPr>
        <p:spPr>
          <a:xfrm>
            <a:off x="10433050" y="6546850"/>
            <a:ext cx="1758950" cy="3111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/>
              <a:t>PAGE: 01</a:t>
            </a:r>
            <a:endParaRPr lang="zh-CN" altLang="en-US" sz="1400" dirty="0"/>
          </a:p>
        </p:txBody>
      </p:sp>
      <p:graphicFrame>
        <p:nvGraphicFramePr>
          <p:cNvPr id="20484" name="图表 3">
            <a:extLst>
              <a:ext uri="{FF2B5EF4-FFF2-40B4-BE49-F238E27FC236}">
                <a16:creationId xmlns:a16="http://schemas.microsoft.com/office/drawing/2014/main" id="{7338ADA1-BD36-47CA-9F32-C155F9AC2290}"/>
              </a:ext>
            </a:extLst>
          </p:cNvPr>
          <p:cNvGraphicFramePr>
            <a:graphicFrameLocks/>
          </p:cNvGraphicFramePr>
          <p:nvPr/>
        </p:nvGraphicFramePr>
        <p:xfrm>
          <a:off x="641350" y="1684338"/>
          <a:ext cx="5346700" cy="299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3" name="图表" r:id="rId3" imgW="5352752" imgH="2999492" progId="Excel.Chart.8">
                  <p:embed/>
                </p:oleObj>
              </mc:Choice>
              <mc:Fallback>
                <p:oleObj name="图表" r:id="rId3" imgW="5352752" imgH="2999492" progId="Excel.Chart.8">
                  <p:embed/>
                  <p:pic>
                    <p:nvPicPr>
                      <p:cNvPr id="0" name="图表 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350" y="1684338"/>
                        <a:ext cx="5346700" cy="299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reeform 14">
            <a:extLst>
              <a:ext uri="{FF2B5EF4-FFF2-40B4-BE49-F238E27FC236}">
                <a16:creationId xmlns:a16="http://schemas.microsoft.com/office/drawing/2014/main" id="{46783117-F3D8-4E2F-BBF7-F13D641B43C2}"/>
              </a:ext>
            </a:extLst>
          </p:cNvPr>
          <p:cNvSpPr>
            <a:spLocks noEditPoints="1"/>
          </p:cNvSpPr>
          <p:nvPr/>
        </p:nvSpPr>
        <p:spPr bwMode="auto">
          <a:xfrm>
            <a:off x="901700" y="5073650"/>
            <a:ext cx="815975" cy="990600"/>
          </a:xfrm>
          <a:custGeom>
            <a:avLst/>
            <a:gdLst>
              <a:gd name="T0" fmla="*/ 2147483646 w 78"/>
              <a:gd name="T1" fmla="*/ 887014759 h 88"/>
              <a:gd name="T2" fmla="*/ 2147483646 w 78"/>
              <a:gd name="T3" fmla="*/ 1393875511 h 88"/>
              <a:gd name="T4" fmla="*/ 547215850 w 78"/>
              <a:gd name="T5" fmla="*/ 760296757 h 88"/>
              <a:gd name="T6" fmla="*/ 109445262 w 78"/>
              <a:gd name="T7" fmla="*/ 1013732761 h 88"/>
              <a:gd name="T8" fmla="*/ 0 w 78"/>
              <a:gd name="T9" fmla="*/ 2147483646 h 88"/>
              <a:gd name="T10" fmla="*/ 328325325 w 78"/>
              <a:gd name="T11" fmla="*/ 2147483646 h 88"/>
              <a:gd name="T12" fmla="*/ 1860517151 w 78"/>
              <a:gd name="T13" fmla="*/ 2147483646 h 88"/>
              <a:gd name="T14" fmla="*/ 2147483646 w 78"/>
              <a:gd name="T15" fmla="*/ 2147483646 h 88"/>
              <a:gd name="T16" fmla="*/ 2147483646 w 78"/>
              <a:gd name="T17" fmla="*/ 2147483646 h 88"/>
              <a:gd name="T18" fmla="*/ 2147483646 w 78"/>
              <a:gd name="T19" fmla="*/ 2147483646 h 88"/>
              <a:gd name="T20" fmla="*/ 2147483646 w 78"/>
              <a:gd name="T21" fmla="*/ 2147483646 h 88"/>
              <a:gd name="T22" fmla="*/ 2147483646 w 78"/>
              <a:gd name="T23" fmla="*/ 2147483646 h 88"/>
              <a:gd name="T24" fmla="*/ 2147483646 w 78"/>
              <a:gd name="T25" fmla="*/ 2147483646 h 88"/>
              <a:gd name="T26" fmla="*/ 1641637088 w 78"/>
              <a:gd name="T27" fmla="*/ 2147483646 h 88"/>
              <a:gd name="T28" fmla="*/ 1641637088 w 78"/>
              <a:gd name="T29" fmla="*/ 2147483646 h 88"/>
              <a:gd name="T30" fmla="*/ 2147483646 w 78"/>
              <a:gd name="T31" fmla="*/ 2147483646 h 88"/>
              <a:gd name="T32" fmla="*/ 2147483646 w 78"/>
              <a:gd name="T33" fmla="*/ 2147483646 h 88"/>
              <a:gd name="T34" fmla="*/ 2147483646 w 78"/>
              <a:gd name="T35" fmla="*/ 2147483646 h 88"/>
              <a:gd name="T36" fmla="*/ 2147483646 w 78"/>
              <a:gd name="T37" fmla="*/ 2147483646 h 88"/>
              <a:gd name="T38" fmla="*/ 2147483646 w 78"/>
              <a:gd name="T39" fmla="*/ 2147483646 h 88"/>
              <a:gd name="T40" fmla="*/ 2147483646 w 78"/>
              <a:gd name="T41" fmla="*/ 2147483646 h 88"/>
              <a:gd name="T42" fmla="*/ 2147483646 w 78"/>
              <a:gd name="T43" fmla="*/ 2147483646 h 88"/>
              <a:gd name="T44" fmla="*/ 2147483646 w 78"/>
              <a:gd name="T45" fmla="*/ 2147483646 h 88"/>
              <a:gd name="T46" fmla="*/ 2147483646 w 78"/>
              <a:gd name="T47" fmla="*/ 2147483646 h 88"/>
              <a:gd name="T48" fmla="*/ 2147483646 w 78"/>
              <a:gd name="T49" fmla="*/ 2147483646 h 88"/>
              <a:gd name="T50" fmla="*/ 2147483646 w 78"/>
              <a:gd name="T51" fmla="*/ 2147483646 h 88"/>
              <a:gd name="T52" fmla="*/ 2147483646 w 78"/>
              <a:gd name="T53" fmla="*/ 1013732761 h 88"/>
              <a:gd name="T54" fmla="*/ 2147483646 w 78"/>
              <a:gd name="T55" fmla="*/ 760296757 h 88"/>
              <a:gd name="T56" fmla="*/ 2147483646 w 78"/>
              <a:gd name="T57" fmla="*/ 1393875511 h 88"/>
              <a:gd name="T58" fmla="*/ 2147483646 w 78"/>
              <a:gd name="T59" fmla="*/ 887014759 h 88"/>
              <a:gd name="T60" fmla="*/ 2147483646 w 78"/>
              <a:gd name="T61" fmla="*/ 887014759 h 88"/>
              <a:gd name="T62" fmla="*/ 2147483646 w 78"/>
              <a:gd name="T63" fmla="*/ 0 h 88"/>
              <a:gd name="T64" fmla="*/ 1860517151 w 78"/>
              <a:gd name="T65" fmla="*/ 0 h 88"/>
              <a:gd name="T66" fmla="*/ 1860517151 w 78"/>
              <a:gd name="T67" fmla="*/ 887014759 h 88"/>
              <a:gd name="T68" fmla="*/ 2147483646 w 78"/>
              <a:gd name="T69" fmla="*/ 887014759 h 88"/>
              <a:gd name="T70" fmla="*/ 2147483646 w 78"/>
              <a:gd name="T71" fmla="*/ 2147483646 h 88"/>
              <a:gd name="T72" fmla="*/ 2147483646 w 78"/>
              <a:gd name="T73" fmla="*/ 2147483646 h 88"/>
              <a:gd name="T74" fmla="*/ 2147483646 w 78"/>
              <a:gd name="T75" fmla="*/ 2147483646 h 88"/>
              <a:gd name="T76" fmla="*/ 2147483646 w 78"/>
              <a:gd name="T77" fmla="*/ 2147483646 h 88"/>
              <a:gd name="T78" fmla="*/ 2147483646 w 78"/>
              <a:gd name="T79" fmla="*/ 2027454266 h 88"/>
              <a:gd name="T80" fmla="*/ 2147483646 w 78"/>
              <a:gd name="T81" fmla="*/ 1647311516 h 88"/>
              <a:gd name="T82" fmla="*/ 2147483646 w 78"/>
              <a:gd name="T83" fmla="*/ 2147483646 h 88"/>
              <a:gd name="T84" fmla="*/ 2147483646 w 78"/>
              <a:gd name="T85" fmla="*/ 2147483646 h 88"/>
              <a:gd name="T86" fmla="*/ 2147483646 w 78"/>
              <a:gd name="T87" fmla="*/ 2147483646 h 88"/>
              <a:gd name="T88" fmla="*/ 2079407675 w 78"/>
              <a:gd name="T89" fmla="*/ 2147483646 h 88"/>
              <a:gd name="T90" fmla="*/ 1641637088 w 78"/>
              <a:gd name="T91" fmla="*/ 2147483646 h 88"/>
              <a:gd name="T92" fmla="*/ 984975976 w 78"/>
              <a:gd name="T93" fmla="*/ 2147483646 h 88"/>
              <a:gd name="T94" fmla="*/ 656650651 w 78"/>
              <a:gd name="T95" fmla="*/ 2147483646 h 88"/>
              <a:gd name="T96" fmla="*/ 766095913 w 78"/>
              <a:gd name="T97" fmla="*/ 1647311516 h 88"/>
              <a:gd name="T98" fmla="*/ 1532191826 w 78"/>
              <a:gd name="T99" fmla="*/ 2027454266 h 88"/>
              <a:gd name="T100" fmla="*/ 1313311763 w 78"/>
              <a:gd name="T101" fmla="*/ 2147483646 h 88"/>
              <a:gd name="T102" fmla="*/ 1860517151 w 78"/>
              <a:gd name="T103" fmla="*/ 2147483646 h 88"/>
              <a:gd name="T104" fmla="*/ 2079407675 w 78"/>
              <a:gd name="T105" fmla="*/ 2147483646 h 88"/>
              <a:gd name="T106" fmla="*/ 2147483646 w 78"/>
              <a:gd name="T107" fmla="*/ 1267157509 h 88"/>
              <a:gd name="T108" fmla="*/ 2147483646 w 78"/>
              <a:gd name="T109" fmla="*/ 2147483646 h 88"/>
              <a:gd name="T110" fmla="*/ 2147483646 w 78"/>
              <a:gd name="T111" fmla="*/ 2147483646 h 88"/>
              <a:gd name="T112" fmla="*/ 2147483646 w 78"/>
              <a:gd name="T113" fmla="*/ 1774018261 h 88"/>
              <a:gd name="T114" fmla="*/ 2147483646 w 78"/>
              <a:gd name="T115" fmla="*/ 1267157509 h 88"/>
              <a:gd name="T116" fmla="*/ 2147483646 w 78"/>
              <a:gd name="T117" fmla="*/ 1267157509 h 8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78" h="88">
                <a:moveTo>
                  <a:pt x="20" y="7"/>
                </a:moveTo>
                <a:cubicBezTo>
                  <a:pt x="20" y="8"/>
                  <a:pt x="21" y="10"/>
                  <a:pt x="20" y="11"/>
                </a:cubicBezTo>
                <a:cubicBezTo>
                  <a:pt x="5" y="6"/>
                  <a:pt x="5" y="6"/>
                  <a:pt x="5" y="6"/>
                </a:cubicBezTo>
                <a:cubicBezTo>
                  <a:pt x="1" y="8"/>
                  <a:pt x="1" y="8"/>
                  <a:pt x="1" y="8"/>
                </a:cubicBezTo>
                <a:cubicBezTo>
                  <a:pt x="0" y="11"/>
                  <a:pt x="0" y="16"/>
                  <a:pt x="0" y="20"/>
                </a:cubicBezTo>
                <a:cubicBezTo>
                  <a:pt x="0" y="26"/>
                  <a:pt x="1" y="33"/>
                  <a:pt x="3" y="38"/>
                </a:cubicBezTo>
                <a:cubicBezTo>
                  <a:pt x="6" y="44"/>
                  <a:pt x="10" y="48"/>
                  <a:pt x="17" y="49"/>
                </a:cubicBezTo>
                <a:cubicBezTo>
                  <a:pt x="18" y="50"/>
                  <a:pt x="19" y="50"/>
                  <a:pt x="20" y="50"/>
                </a:cubicBezTo>
                <a:cubicBezTo>
                  <a:pt x="20" y="49"/>
                  <a:pt x="20" y="49"/>
                  <a:pt x="20" y="49"/>
                </a:cubicBezTo>
                <a:cubicBezTo>
                  <a:pt x="22" y="51"/>
                  <a:pt x="26" y="52"/>
                  <a:pt x="31" y="52"/>
                </a:cubicBezTo>
                <a:cubicBezTo>
                  <a:pt x="31" y="64"/>
                  <a:pt x="31" y="64"/>
                  <a:pt x="31" y="64"/>
                </a:cubicBezTo>
                <a:cubicBezTo>
                  <a:pt x="27" y="64"/>
                  <a:pt x="27" y="64"/>
                  <a:pt x="27" y="64"/>
                </a:cubicBezTo>
                <a:cubicBezTo>
                  <a:pt x="27" y="68"/>
                  <a:pt x="27" y="68"/>
                  <a:pt x="27" y="68"/>
                </a:cubicBezTo>
                <a:cubicBezTo>
                  <a:pt x="15" y="68"/>
                  <a:pt x="15" y="68"/>
                  <a:pt x="15" y="68"/>
                </a:cubicBezTo>
                <a:cubicBezTo>
                  <a:pt x="15" y="88"/>
                  <a:pt x="15" y="88"/>
                  <a:pt x="15" y="88"/>
                </a:cubicBezTo>
                <a:cubicBezTo>
                  <a:pt x="64" y="88"/>
                  <a:pt x="64" y="88"/>
                  <a:pt x="64" y="88"/>
                </a:cubicBezTo>
                <a:cubicBezTo>
                  <a:pt x="64" y="68"/>
                  <a:pt x="64" y="68"/>
                  <a:pt x="64" y="68"/>
                </a:cubicBezTo>
                <a:cubicBezTo>
                  <a:pt x="52" y="68"/>
                  <a:pt x="52" y="68"/>
                  <a:pt x="52" y="68"/>
                </a:cubicBezTo>
                <a:cubicBezTo>
                  <a:pt x="52" y="64"/>
                  <a:pt x="52" y="64"/>
                  <a:pt x="52" y="64"/>
                </a:cubicBezTo>
                <a:cubicBezTo>
                  <a:pt x="47" y="64"/>
                  <a:pt x="47" y="64"/>
                  <a:pt x="47" y="64"/>
                </a:cubicBezTo>
                <a:cubicBezTo>
                  <a:pt x="47" y="52"/>
                  <a:pt x="47" y="52"/>
                  <a:pt x="47" y="52"/>
                </a:cubicBezTo>
                <a:cubicBezTo>
                  <a:pt x="52" y="52"/>
                  <a:pt x="56" y="51"/>
                  <a:pt x="58" y="49"/>
                </a:cubicBezTo>
                <a:cubicBezTo>
                  <a:pt x="58" y="50"/>
                  <a:pt x="58" y="50"/>
                  <a:pt x="58" y="50"/>
                </a:cubicBezTo>
                <a:cubicBezTo>
                  <a:pt x="59" y="50"/>
                  <a:pt x="60" y="50"/>
                  <a:pt x="61" y="49"/>
                </a:cubicBezTo>
                <a:cubicBezTo>
                  <a:pt x="68" y="48"/>
                  <a:pt x="72" y="44"/>
                  <a:pt x="75" y="38"/>
                </a:cubicBezTo>
                <a:cubicBezTo>
                  <a:pt x="77" y="33"/>
                  <a:pt x="78" y="26"/>
                  <a:pt x="78" y="20"/>
                </a:cubicBezTo>
                <a:cubicBezTo>
                  <a:pt x="78" y="16"/>
                  <a:pt x="78" y="11"/>
                  <a:pt x="77" y="8"/>
                </a:cubicBezTo>
                <a:cubicBezTo>
                  <a:pt x="73" y="6"/>
                  <a:pt x="73" y="6"/>
                  <a:pt x="73" y="6"/>
                </a:cubicBezTo>
                <a:cubicBezTo>
                  <a:pt x="58" y="11"/>
                  <a:pt x="58" y="11"/>
                  <a:pt x="58" y="11"/>
                </a:cubicBezTo>
                <a:cubicBezTo>
                  <a:pt x="57" y="10"/>
                  <a:pt x="58" y="8"/>
                  <a:pt x="58" y="7"/>
                </a:cubicBezTo>
                <a:cubicBezTo>
                  <a:pt x="60" y="7"/>
                  <a:pt x="60" y="7"/>
                  <a:pt x="60" y="7"/>
                </a:cubicBezTo>
                <a:cubicBezTo>
                  <a:pt x="60" y="0"/>
                  <a:pt x="60" y="0"/>
                  <a:pt x="60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7" y="7"/>
                  <a:pt x="17" y="7"/>
                  <a:pt x="17" y="7"/>
                </a:cubicBezTo>
                <a:cubicBezTo>
                  <a:pt x="20" y="7"/>
                  <a:pt x="20" y="7"/>
                  <a:pt x="20" y="7"/>
                </a:cubicBezTo>
                <a:close/>
                <a:moveTo>
                  <a:pt x="63" y="42"/>
                </a:moveTo>
                <a:cubicBezTo>
                  <a:pt x="64" y="36"/>
                  <a:pt x="60" y="28"/>
                  <a:pt x="59" y="20"/>
                </a:cubicBezTo>
                <a:cubicBezTo>
                  <a:pt x="61" y="22"/>
                  <a:pt x="61" y="22"/>
                  <a:pt x="61" y="22"/>
                </a:cubicBezTo>
                <a:cubicBezTo>
                  <a:pt x="66" y="18"/>
                  <a:pt x="66" y="18"/>
                  <a:pt x="66" y="18"/>
                </a:cubicBezTo>
                <a:cubicBezTo>
                  <a:pt x="64" y="16"/>
                  <a:pt x="64" y="16"/>
                  <a:pt x="64" y="16"/>
                </a:cubicBezTo>
                <a:cubicBezTo>
                  <a:pt x="71" y="13"/>
                  <a:pt x="71" y="13"/>
                  <a:pt x="71" y="13"/>
                </a:cubicBezTo>
                <a:cubicBezTo>
                  <a:pt x="72" y="15"/>
                  <a:pt x="72" y="18"/>
                  <a:pt x="72" y="20"/>
                </a:cubicBezTo>
                <a:cubicBezTo>
                  <a:pt x="71" y="26"/>
                  <a:pt x="71" y="31"/>
                  <a:pt x="69" y="36"/>
                </a:cubicBezTo>
                <a:cubicBezTo>
                  <a:pt x="67" y="39"/>
                  <a:pt x="65" y="41"/>
                  <a:pt x="63" y="42"/>
                </a:cubicBezTo>
                <a:close/>
                <a:moveTo>
                  <a:pt x="19" y="20"/>
                </a:moveTo>
                <a:cubicBezTo>
                  <a:pt x="17" y="28"/>
                  <a:pt x="14" y="36"/>
                  <a:pt x="15" y="42"/>
                </a:cubicBezTo>
                <a:cubicBezTo>
                  <a:pt x="13" y="41"/>
                  <a:pt x="11" y="39"/>
                  <a:pt x="9" y="36"/>
                </a:cubicBezTo>
                <a:cubicBezTo>
                  <a:pt x="7" y="31"/>
                  <a:pt x="6" y="26"/>
                  <a:pt x="6" y="20"/>
                </a:cubicBezTo>
                <a:cubicBezTo>
                  <a:pt x="6" y="18"/>
                  <a:pt x="6" y="15"/>
                  <a:pt x="7" y="13"/>
                </a:cubicBezTo>
                <a:cubicBezTo>
                  <a:pt x="14" y="16"/>
                  <a:pt x="14" y="16"/>
                  <a:pt x="14" y="16"/>
                </a:cubicBezTo>
                <a:cubicBezTo>
                  <a:pt x="12" y="18"/>
                  <a:pt x="12" y="18"/>
                  <a:pt x="12" y="18"/>
                </a:cubicBezTo>
                <a:cubicBezTo>
                  <a:pt x="17" y="22"/>
                  <a:pt x="17" y="22"/>
                  <a:pt x="17" y="22"/>
                </a:cubicBezTo>
                <a:cubicBezTo>
                  <a:pt x="19" y="20"/>
                  <a:pt x="19" y="20"/>
                  <a:pt x="19" y="20"/>
                </a:cubicBezTo>
                <a:close/>
                <a:moveTo>
                  <a:pt x="32" y="10"/>
                </a:moveTo>
                <a:cubicBezTo>
                  <a:pt x="32" y="45"/>
                  <a:pt x="32" y="45"/>
                  <a:pt x="32" y="45"/>
                </a:cubicBezTo>
                <a:cubicBezTo>
                  <a:pt x="32" y="45"/>
                  <a:pt x="27" y="45"/>
                  <a:pt x="25" y="41"/>
                </a:cubicBezTo>
                <a:cubicBezTo>
                  <a:pt x="24" y="37"/>
                  <a:pt x="28" y="16"/>
                  <a:pt x="28" y="14"/>
                </a:cubicBezTo>
                <a:cubicBezTo>
                  <a:pt x="28" y="13"/>
                  <a:pt x="28" y="10"/>
                  <a:pt x="28" y="10"/>
                </a:cubicBezTo>
                <a:lnTo>
                  <a:pt x="32" y="1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5123FE3A-C89F-4CFB-B828-1EBB04330D64}"/>
              </a:ext>
            </a:extLst>
          </p:cNvPr>
          <p:cNvSpPr/>
          <p:nvPr/>
        </p:nvSpPr>
        <p:spPr>
          <a:xfrm>
            <a:off x="1806575" y="4824413"/>
            <a:ext cx="4092575" cy="14763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I choose for my subject faith wrought into life, apart from creed or dogma. By faith I mean a vision of good one cherishes and the enthusiasm that pushes one to seek its fulfillment regardless of obstacles.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23E529B6-D52D-4876-B0E9-FB7B45556B45}"/>
              </a:ext>
            </a:extLst>
          </p:cNvPr>
          <p:cNvGrpSpPr>
            <a:grpSpLocks/>
          </p:cNvGrpSpPr>
          <p:nvPr/>
        </p:nvGrpSpPr>
        <p:grpSpPr bwMode="auto">
          <a:xfrm>
            <a:off x="6381750" y="1592263"/>
            <a:ext cx="798513" cy="798512"/>
            <a:chOff x="6381750" y="1592263"/>
            <a:chExt cx="798512" cy="798512"/>
          </a:xfrm>
        </p:grpSpPr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46690CB8-FDEE-4FB1-92A1-7DF4ABF56F9C}"/>
                </a:ext>
              </a:extLst>
            </p:cNvPr>
            <p:cNvSpPr/>
            <p:nvPr/>
          </p:nvSpPr>
          <p:spPr>
            <a:xfrm>
              <a:off x="6381750" y="1592263"/>
              <a:ext cx="798512" cy="79851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grpSp>
          <p:nvGrpSpPr>
            <p:cNvPr id="20510" name="组合 10">
              <a:extLst>
                <a:ext uri="{FF2B5EF4-FFF2-40B4-BE49-F238E27FC236}">
                  <a16:creationId xmlns:a16="http://schemas.microsoft.com/office/drawing/2014/main" id="{B52D0853-B979-4A60-A3D7-0BAE13DCB8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58359" y="1829623"/>
              <a:ext cx="445294" cy="374279"/>
              <a:chOff x="8477250" y="2749366"/>
              <a:chExt cx="1047750" cy="880656"/>
            </a:xfrm>
          </p:grpSpPr>
          <p:cxnSp>
            <p:nvCxnSpPr>
              <p:cNvPr id="12" name="直接连接符 11">
                <a:extLst>
                  <a:ext uri="{FF2B5EF4-FFF2-40B4-BE49-F238E27FC236}">
                    <a16:creationId xmlns:a16="http://schemas.microsoft.com/office/drawing/2014/main" id="{D6D9980D-B654-4B26-9658-A60A9704C3C2}"/>
                  </a:ext>
                </a:extLst>
              </p:cNvPr>
              <p:cNvCxnSpPr/>
              <p:nvPr/>
            </p:nvCxnSpPr>
            <p:spPr>
              <a:xfrm>
                <a:off x="8476318" y="3225547"/>
                <a:ext cx="534144" cy="403412"/>
              </a:xfrm>
              <a:prstGeom prst="line">
                <a:avLst/>
              </a:prstGeom>
              <a:ln w="79375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>
                <a:extLst>
                  <a:ext uri="{FF2B5EF4-FFF2-40B4-BE49-F238E27FC236}">
                    <a16:creationId xmlns:a16="http://schemas.microsoft.com/office/drawing/2014/main" id="{B25C95ED-2E2C-4568-844B-76D3AC9E62CB}"/>
                  </a:ext>
                </a:extLst>
              </p:cNvPr>
              <p:cNvCxnSpPr/>
              <p:nvPr/>
            </p:nvCxnSpPr>
            <p:spPr>
              <a:xfrm flipV="1">
                <a:off x="9010463" y="2751166"/>
                <a:ext cx="515469" cy="877792"/>
              </a:xfrm>
              <a:prstGeom prst="line">
                <a:avLst/>
              </a:prstGeom>
              <a:ln w="79375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C38D3CD2-F8FA-4869-AB92-1CE2EE6A1597}"/>
              </a:ext>
            </a:extLst>
          </p:cNvPr>
          <p:cNvGrpSpPr>
            <a:grpSpLocks/>
          </p:cNvGrpSpPr>
          <p:nvPr/>
        </p:nvGrpSpPr>
        <p:grpSpPr bwMode="auto">
          <a:xfrm>
            <a:off x="6381750" y="3429000"/>
            <a:ext cx="798513" cy="798513"/>
            <a:chOff x="6381750" y="3429001"/>
            <a:chExt cx="798512" cy="798512"/>
          </a:xfrm>
        </p:grpSpPr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B9E8E9D7-1B82-42F4-B786-D9E6E1ABC6A9}"/>
                </a:ext>
              </a:extLst>
            </p:cNvPr>
            <p:cNvSpPr/>
            <p:nvPr/>
          </p:nvSpPr>
          <p:spPr>
            <a:xfrm>
              <a:off x="6381750" y="3429001"/>
              <a:ext cx="798512" cy="798512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grpSp>
          <p:nvGrpSpPr>
            <p:cNvPr id="20506" name="组合 15">
              <a:extLst>
                <a:ext uri="{FF2B5EF4-FFF2-40B4-BE49-F238E27FC236}">
                  <a16:creationId xmlns:a16="http://schemas.microsoft.com/office/drawing/2014/main" id="{03FF5478-39AF-425D-B578-BE6493C233A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58359" y="3644900"/>
              <a:ext cx="445294" cy="374279"/>
              <a:chOff x="8477250" y="2749366"/>
              <a:chExt cx="1047750" cy="880656"/>
            </a:xfrm>
          </p:grpSpPr>
          <p:cxnSp>
            <p:nvCxnSpPr>
              <p:cNvPr id="17" name="直接连接符 16">
                <a:extLst>
                  <a:ext uri="{FF2B5EF4-FFF2-40B4-BE49-F238E27FC236}">
                    <a16:creationId xmlns:a16="http://schemas.microsoft.com/office/drawing/2014/main" id="{A94D27A5-C6B3-48C3-A9CD-36C8FBB18470}"/>
                  </a:ext>
                </a:extLst>
              </p:cNvPr>
              <p:cNvCxnSpPr/>
              <p:nvPr/>
            </p:nvCxnSpPr>
            <p:spPr>
              <a:xfrm>
                <a:off x="8476318" y="3223752"/>
                <a:ext cx="534144" cy="407146"/>
              </a:xfrm>
              <a:prstGeom prst="line">
                <a:avLst/>
              </a:prstGeom>
              <a:ln w="79375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>
                <a:extLst>
                  <a:ext uri="{FF2B5EF4-FFF2-40B4-BE49-F238E27FC236}">
                    <a16:creationId xmlns:a16="http://schemas.microsoft.com/office/drawing/2014/main" id="{ECD54F59-4986-4690-BBD2-D4C107FEF954}"/>
                  </a:ext>
                </a:extLst>
              </p:cNvPr>
              <p:cNvCxnSpPr/>
              <p:nvPr/>
            </p:nvCxnSpPr>
            <p:spPr>
              <a:xfrm flipV="1">
                <a:off x="9010463" y="2749368"/>
                <a:ext cx="515469" cy="881529"/>
              </a:xfrm>
              <a:prstGeom prst="line">
                <a:avLst/>
              </a:prstGeom>
              <a:ln w="79375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E330F4FF-008A-4B29-ACEC-411B309F10D6}"/>
              </a:ext>
            </a:extLst>
          </p:cNvPr>
          <p:cNvGrpSpPr>
            <a:grpSpLocks/>
          </p:cNvGrpSpPr>
          <p:nvPr/>
        </p:nvGrpSpPr>
        <p:grpSpPr bwMode="auto">
          <a:xfrm>
            <a:off x="6381750" y="5265738"/>
            <a:ext cx="798513" cy="798512"/>
            <a:chOff x="6381750" y="5265738"/>
            <a:chExt cx="798512" cy="798512"/>
          </a:xfrm>
        </p:grpSpPr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B29D7A47-69AA-4417-8B15-3C235CC142DC}"/>
                </a:ext>
              </a:extLst>
            </p:cNvPr>
            <p:cNvSpPr/>
            <p:nvPr/>
          </p:nvSpPr>
          <p:spPr>
            <a:xfrm>
              <a:off x="6381750" y="5265738"/>
              <a:ext cx="798512" cy="798512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grpSp>
          <p:nvGrpSpPr>
            <p:cNvPr id="20502" name="组合 20">
              <a:extLst>
                <a:ext uri="{FF2B5EF4-FFF2-40B4-BE49-F238E27FC236}">
                  <a16:creationId xmlns:a16="http://schemas.microsoft.com/office/drawing/2014/main" id="{3D52781B-254F-4895-9B8B-96E04AB800A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58359" y="5477854"/>
              <a:ext cx="445294" cy="374279"/>
              <a:chOff x="8477250" y="2749366"/>
              <a:chExt cx="1047750" cy="880656"/>
            </a:xfrm>
          </p:grpSpPr>
          <p:cxnSp>
            <p:nvCxnSpPr>
              <p:cNvPr id="22" name="直接连接符 21">
                <a:extLst>
                  <a:ext uri="{FF2B5EF4-FFF2-40B4-BE49-F238E27FC236}">
                    <a16:creationId xmlns:a16="http://schemas.microsoft.com/office/drawing/2014/main" id="{3CE3FE80-4A9C-4031-AB74-A870B1E29721}"/>
                  </a:ext>
                </a:extLst>
              </p:cNvPr>
              <p:cNvCxnSpPr/>
              <p:nvPr/>
            </p:nvCxnSpPr>
            <p:spPr>
              <a:xfrm>
                <a:off x="8476318" y="3225180"/>
                <a:ext cx="534144" cy="403412"/>
              </a:xfrm>
              <a:prstGeom prst="line">
                <a:avLst/>
              </a:prstGeom>
              <a:ln w="79375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>
                <a:extLst>
                  <a:ext uri="{FF2B5EF4-FFF2-40B4-BE49-F238E27FC236}">
                    <a16:creationId xmlns:a16="http://schemas.microsoft.com/office/drawing/2014/main" id="{AC2707BA-7890-45CD-80AF-E2ADB448E67E}"/>
                  </a:ext>
                </a:extLst>
              </p:cNvPr>
              <p:cNvCxnSpPr/>
              <p:nvPr/>
            </p:nvCxnSpPr>
            <p:spPr>
              <a:xfrm flipV="1">
                <a:off x="9010463" y="2750799"/>
                <a:ext cx="515469" cy="877792"/>
              </a:xfrm>
              <a:prstGeom prst="line">
                <a:avLst/>
              </a:prstGeom>
              <a:ln w="79375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0D595668-B739-41F5-B595-18D9C2AD99DD}"/>
              </a:ext>
            </a:extLst>
          </p:cNvPr>
          <p:cNvGrpSpPr>
            <a:grpSpLocks/>
          </p:cNvGrpSpPr>
          <p:nvPr/>
        </p:nvGrpSpPr>
        <p:grpSpPr bwMode="auto">
          <a:xfrm>
            <a:off x="7407275" y="1409700"/>
            <a:ext cx="3846513" cy="1479550"/>
            <a:chOff x="7406957" y="1409656"/>
            <a:chExt cx="3846062" cy="1479594"/>
          </a:xfrm>
        </p:grpSpPr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0F77EA5B-FCB3-46BD-BA2D-FA88A8149DF8}"/>
                </a:ext>
              </a:extLst>
            </p:cNvPr>
            <p:cNvSpPr txBox="1"/>
            <p:nvPr/>
          </p:nvSpPr>
          <p:spPr>
            <a:xfrm>
              <a:off x="7406957" y="1409656"/>
              <a:ext cx="1801602" cy="70804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4000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</a:rPr>
                <a:t>Series 1</a:t>
              </a:r>
              <a:endParaRPr lang="zh-CN" altLang="en-US" sz="40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92732B9E-226C-415E-86C7-9B02D6D7A6BE}"/>
                </a:ext>
              </a:extLst>
            </p:cNvPr>
            <p:cNvSpPr/>
            <p:nvPr/>
          </p:nvSpPr>
          <p:spPr>
            <a:xfrm>
              <a:off x="7406957" y="1965298"/>
              <a:ext cx="3846062" cy="92395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</a:rPr>
                <a:t>Faith is a dynamic power that breaks the chain of routine and gives a new, fine turn to old commonplaces.</a:t>
              </a: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E558FDAF-2CA8-49AE-9F7A-726295820FE5}"/>
              </a:ext>
            </a:extLst>
          </p:cNvPr>
          <p:cNvGrpSpPr>
            <a:grpSpLocks/>
          </p:cNvGrpSpPr>
          <p:nvPr/>
        </p:nvGrpSpPr>
        <p:grpSpPr bwMode="auto">
          <a:xfrm>
            <a:off x="7407275" y="3278188"/>
            <a:ext cx="3846513" cy="1411287"/>
            <a:chOff x="7406957" y="3278682"/>
            <a:chExt cx="3846062" cy="1410496"/>
          </a:xfrm>
        </p:grpSpPr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9C9C708A-EFF5-4228-93A7-5F0C97728E1B}"/>
                </a:ext>
              </a:extLst>
            </p:cNvPr>
            <p:cNvSpPr txBox="1"/>
            <p:nvPr/>
          </p:nvSpPr>
          <p:spPr>
            <a:xfrm>
              <a:off x="7406957" y="3278682"/>
              <a:ext cx="1801602" cy="70762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4000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</a:rPr>
                <a:t>Series 2</a:t>
              </a:r>
              <a:endParaRPr lang="zh-CN" altLang="en-US" sz="40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584C20BB-909B-4411-BE2E-37B7897D272E}"/>
                </a:ext>
              </a:extLst>
            </p:cNvPr>
            <p:cNvSpPr/>
            <p:nvPr/>
          </p:nvSpPr>
          <p:spPr>
            <a:xfrm>
              <a:off x="7406957" y="3765771"/>
              <a:ext cx="3846062" cy="92340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</a:rPr>
                <a:t>Faith is a dynamic power that breaks the chain of routine and gives a new, fine turn to old commonplaces.</a:t>
              </a: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F89D950E-35B8-4435-866C-AF3C22006E71}"/>
              </a:ext>
            </a:extLst>
          </p:cNvPr>
          <p:cNvGrpSpPr>
            <a:grpSpLocks/>
          </p:cNvGrpSpPr>
          <p:nvPr/>
        </p:nvGrpSpPr>
        <p:grpSpPr bwMode="auto">
          <a:xfrm>
            <a:off x="7407275" y="5057775"/>
            <a:ext cx="3846513" cy="1431925"/>
            <a:chOff x="7406957" y="5057887"/>
            <a:chExt cx="3846062" cy="1431219"/>
          </a:xfrm>
        </p:grpSpPr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1B2338C1-7DA5-4279-8E75-B684FFB2B73C}"/>
                </a:ext>
              </a:extLst>
            </p:cNvPr>
            <p:cNvSpPr txBox="1"/>
            <p:nvPr/>
          </p:nvSpPr>
          <p:spPr>
            <a:xfrm>
              <a:off x="7406957" y="5057887"/>
              <a:ext cx="1801602" cy="70767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4000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</a:rPr>
                <a:t>Series 3</a:t>
              </a:r>
              <a:endParaRPr lang="zh-CN" altLang="en-US" sz="40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BB0D894A-9053-4AF4-81B6-53548D77EAEB}"/>
                </a:ext>
              </a:extLst>
            </p:cNvPr>
            <p:cNvSpPr/>
            <p:nvPr/>
          </p:nvSpPr>
          <p:spPr>
            <a:xfrm>
              <a:off x="7406957" y="5565637"/>
              <a:ext cx="3846062" cy="92346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</a:rPr>
                <a:t>Faith is a dynamic power that breaks the chain of routine and gives a new, fine turn to old commonplaces.</a:t>
              </a:r>
            </a:p>
          </p:txBody>
        </p:sp>
      </p:grpSp>
      <p:sp>
        <p:nvSpPr>
          <p:cNvPr id="33" name="文本框 32">
            <a:extLst>
              <a:ext uri="{FF2B5EF4-FFF2-40B4-BE49-F238E27FC236}">
                <a16:creationId xmlns:a16="http://schemas.microsoft.com/office/drawing/2014/main" id="{2248EFA7-E760-40F0-9FDD-3A894AA3D3CA}"/>
              </a:ext>
            </a:extLst>
          </p:cNvPr>
          <p:cNvSpPr txBox="1"/>
          <p:nvPr/>
        </p:nvSpPr>
        <p:spPr>
          <a:xfrm>
            <a:off x="220663" y="271463"/>
            <a:ext cx="9228137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ea typeface="+mn-ea"/>
              </a:rPr>
              <a:t>DATA PROCESSING &amp; ANALYSIS</a:t>
            </a:r>
            <a:endParaRPr lang="zh-CN" altLang="en-US" sz="4000" dirty="0">
              <a:solidFill>
                <a:schemeClr val="bg2">
                  <a:lumMod val="25000"/>
                </a:schemeClr>
              </a:solidFill>
              <a:latin typeface="Arial Black" panose="020B0A04020102020204" pitchFamily="34" charset="0"/>
              <a:ea typeface="+mn-ea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8D006D02-D508-4F8E-955A-5F27EE805468}"/>
              </a:ext>
            </a:extLst>
          </p:cNvPr>
          <p:cNvSpPr txBox="1"/>
          <p:nvPr/>
        </p:nvSpPr>
        <p:spPr>
          <a:xfrm>
            <a:off x="255588" y="823913"/>
            <a:ext cx="5199062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</a:rPr>
              <a:t>This page is perfect for </a:t>
            </a:r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</a:rPr>
              <a:t>show data</a:t>
            </a: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</a:rPr>
              <a:t>.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50"/>
                            </p:stCondLst>
                            <p:childTnLst>
                              <p:par>
                                <p:cTn id="1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3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650"/>
                            </p:stCondLst>
                            <p:childTnLst>
                              <p:par>
                                <p:cTn id="2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5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15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650"/>
                            </p:stCondLst>
                            <p:childTnLst>
                              <p:par>
                                <p:cTn id="3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5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15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3650"/>
                            </p:stCondLst>
                            <p:childTnLst>
                              <p:par>
                                <p:cTn id="5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5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415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6" grpId="0"/>
      <p:bldP spid="33" grpId="0"/>
      <p:bldP spid="3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D1614718-DC3B-4424-8FE6-15AC6978AFAA}"/>
              </a:ext>
            </a:extLst>
          </p:cNvPr>
          <p:cNvSpPr/>
          <p:nvPr/>
        </p:nvSpPr>
        <p:spPr>
          <a:xfrm>
            <a:off x="0" y="0"/>
            <a:ext cx="215900" cy="12239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4FE131F7-C577-4035-8E9D-7F774F06D4B2}"/>
              </a:ext>
            </a:extLst>
          </p:cNvPr>
          <p:cNvSpPr/>
          <p:nvPr/>
        </p:nvSpPr>
        <p:spPr>
          <a:xfrm>
            <a:off x="10433050" y="6546850"/>
            <a:ext cx="1758950" cy="3111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/>
              <a:t>PAGE: 01</a:t>
            </a:r>
            <a:endParaRPr lang="zh-CN" altLang="en-US" sz="1400" dirty="0"/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01DEF607-9389-4700-BF55-EC2B8324CA3C}"/>
              </a:ext>
            </a:extLst>
          </p:cNvPr>
          <p:cNvCxnSpPr/>
          <p:nvPr/>
        </p:nvCxnSpPr>
        <p:spPr>
          <a:xfrm>
            <a:off x="6096000" y="1558925"/>
            <a:ext cx="0" cy="4697413"/>
          </a:xfrm>
          <a:prstGeom prst="line">
            <a:avLst/>
          </a:prstGeom>
          <a:ln w="158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>
            <a:extLst>
              <a:ext uri="{FF2B5EF4-FFF2-40B4-BE49-F238E27FC236}">
                <a16:creationId xmlns:a16="http://schemas.microsoft.com/office/drawing/2014/main" id="{ABDB3D69-7407-4F99-8387-1B8F08EC96A8}"/>
              </a:ext>
            </a:extLst>
          </p:cNvPr>
          <p:cNvGrpSpPr>
            <a:grpSpLocks/>
          </p:cNvGrpSpPr>
          <p:nvPr/>
        </p:nvGrpSpPr>
        <p:grpSpPr bwMode="auto">
          <a:xfrm>
            <a:off x="487363" y="1611313"/>
            <a:ext cx="4864100" cy="4070350"/>
            <a:chOff x="487563" y="1611090"/>
            <a:chExt cx="4863149" cy="4071365"/>
          </a:xfrm>
        </p:grpSpPr>
        <p:pic>
          <p:nvPicPr>
            <p:cNvPr id="21519" name="图片 5">
              <a:extLst>
                <a:ext uri="{FF2B5EF4-FFF2-40B4-BE49-F238E27FC236}">
                  <a16:creationId xmlns:a16="http://schemas.microsoft.com/office/drawing/2014/main" id="{E4E6500B-C54D-4159-B92C-E10BEA6271D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808"/>
            <a:stretch>
              <a:fillRect/>
            </a:stretch>
          </p:blipFill>
          <p:spPr bwMode="auto">
            <a:xfrm>
              <a:off x="584676" y="1611090"/>
              <a:ext cx="4766036" cy="3792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8A907CAC-867E-4E92-B109-D2DB100A4569}"/>
                </a:ext>
              </a:extLst>
            </p:cNvPr>
            <p:cNvSpPr txBox="1"/>
            <p:nvPr/>
          </p:nvSpPr>
          <p:spPr>
            <a:xfrm>
              <a:off x="487563" y="5312475"/>
              <a:ext cx="841210" cy="36998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</a:rPr>
                <a:t>Client: </a:t>
              </a:r>
              <a:endParaRPr lang="zh-CN" altLang="en-US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77897753-6BEC-4C45-AB89-1CADDF46B754}"/>
                </a:ext>
              </a:extLst>
            </p:cNvPr>
            <p:cNvSpPr txBox="1"/>
            <p:nvPr/>
          </p:nvSpPr>
          <p:spPr>
            <a:xfrm>
              <a:off x="1871592" y="5312475"/>
              <a:ext cx="698363" cy="36998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</a:rPr>
                <a:t>Task: </a:t>
              </a:r>
              <a:endParaRPr lang="zh-CN" altLang="en-US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E1DA84BE-DFF8-4796-9BC7-5B4750F5F63C}"/>
                </a:ext>
              </a:extLst>
            </p:cNvPr>
            <p:cNvSpPr txBox="1"/>
            <p:nvPr/>
          </p:nvSpPr>
          <p:spPr>
            <a:xfrm>
              <a:off x="3300063" y="5312475"/>
              <a:ext cx="758677" cy="36998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</a:rPr>
                <a:t>Skills: </a:t>
              </a:r>
              <a:endParaRPr lang="zh-CN" altLang="en-US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0FED2B57-7947-4B95-8F0A-C578CCE580E0}"/>
              </a:ext>
            </a:extLst>
          </p:cNvPr>
          <p:cNvGrpSpPr>
            <a:grpSpLocks/>
          </p:cNvGrpSpPr>
          <p:nvPr/>
        </p:nvGrpSpPr>
        <p:grpSpPr bwMode="auto">
          <a:xfrm>
            <a:off x="6750050" y="1611313"/>
            <a:ext cx="4833938" cy="4065587"/>
            <a:chOff x="6750191" y="1611089"/>
            <a:chExt cx="4833919" cy="4065128"/>
          </a:xfrm>
        </p:grpSpPr>
        <p:pic>
          <p:nvPicPr>
            <p:cNvPr id="21515" name="图片 12">
              <a:extLst>
                <a:ext uri="{FF2B5EF4-FFF2-40B4-BE49-F238E27FC236}">
                  <a16:creationId xmlns:a16="http://schemas.microsoft.com/office/drawing/2014/main" id="{99F9062F-FEC2-41A4-8268-3A16560E35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16"/>
            <a:stretch>
              <a:fillRect/>
            </a:stretch>
          </p:blipFill>
          <p:spPr bwMode="auto">
            <a:xfrm>
              <a:off x="6834786" y="1611089"/>
              <a:ext cx="4749324" cy="3792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93D9DD83-6BB2-4CC8-9F69-5B8DB11C4628}"/>
                </a:ext>
              </a:extLst>
            </p:cNvPr>
            <p:cNvSpPr txBox="1"/>
            <p:nvPr/>
          </p:nvSpPr>
          <p:spPr>
            <a:xfrm>
              <a:off x="6750191" y="5306372"/>
              <a:ext cx="841372" cy="36984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</a:rPr>
                <a:t>Client: </a:t>
              </a:r>
              <a:endParaRPr lang="zh-CN" altLang="en-US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8DE1585D-7DC1-4D1B-B4CF-F203DBC92506}"/>
                </a:ext>
              </a:extLst>
            </p:cNvPr>
            <p:cNvSpPr txBox="1"/>
            <p:nvPr/>
          </p:nvSpPr>
          <p:spPr>
            <a:xfrm>
              <a:off x="8132899" y="5306372"/>
              <a:ext cx="700084" cy="36984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</a:rPr>
                <a:t>Task: </a:t>
              </a:r>
              <a:endParaRPr lang="zh-CN" altLang="en-US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D7425BD0-1797-42D8-ABAF-49F8A758701B}"/>
                </a:ext>
              </a:extLst>
            </p:cNvPr>
            <p:cNvSpPr txBox="1"/>
            <p:nvPr/>
          </p:nvSpPr>
          <p:spPr>
            <a:xfrm>
              <a:off x="9561643" y="5306372"/>
              <a:ext cx="758822" cy="36984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</a:rPr>
                <a:t>Skills: </a:t>
              </a:r>
              <a:endParaRPr lang="zh-CN" altLang="en-US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endParaRPr>
            </a:p>
          </p:txBody>
        </p:sp>
      </p:grpSp>
      <p:sp>
        <p:nvSpPr>
          <p:cNvPr id="17" name="矩形 16">
            <a:extLst>
              <a:ext uri="{FF2B5EF4-FFF2-40B4-BE49-F238E27FC236}">
                <a16:creationId xmlns:a16="http://schemas.microsoft.com/office/drawing/2014/main" id="{4269D674-9C3E-4A65-9139-DBADB165EEDE}"/>
              </a:ext>
            </a:extLst>
          </p:cNvPr>
          <p:cNvSpPr/>
          <p:nvPr/>
        </p:nvSpPr>
        <p:spPr>
          <a:xfrm>
            <a:off x="487363" y="5548313"/>
            <a:ext cx="5067300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I choose for my subject faith wrought into life, apart from creed or dogma.</a:t>
            </a:r>
            <a:endParaRPr lang="zh-CN" altLang="en-US" dirty="0">
              <a:latin typeface="+mn-lt"/>
              <a:ea typeface="+mn-ea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25E2DBB7-DC82-4782-8CBC-BB1FDB7D723C}"/>
              </a:ext>
            </a:extLst>
          </p:cNvPr>
          <p:cNvSpPr/>
          <p:nvPr/>
        </p:nvSpPr>
        <p:spPr>
          <a:xfrm>
            <a:off x="6750050" y="5548313"/>
            <a:ext cx="5065713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I choose for my subject faith wrought into life, apart from creed or dogma.</a:t>
            </a:r>
            <a:endParaRPr lang="zh-CN" altLang="en-US" dirty="0">
              <a:latin typeface="+mn-lt"/>
              <a:ea typeface="+mn-ea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32B1CA4E-5B21-4734-AFAD-4DE0CEA84FA1}"/>
              </a:ext>
            </a:extLst>
          </p:cNvPr>
          <p:cNvSpPr txBox="1"/>
          <p:nvPr/>
        </p:nvSpPr>
        <p:spPr>
          <a:xfrm>
            <a:off x="220663" y="228600"/>
            <a:ext cx="6648450" cy="8302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8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ea typeface="+mn-ea"/>
              </a:rPr>
              <a:t>OUR PERFECT JOB</a:t>
            </a:r>
            <a:endParaRPr lang="zh-CN" altLang="en-US" sz="4800" dirty="0">
              <a:solidFill>
                <a:schemeClr val="bg2">
                  <a:lumMod val="25000"/>
                </a:schemeClr>
              </a:solidFill>
              <a:latin typeface="Arial Black" panose="020B0A04020102020204" pitchFamily="34" charset="0"/>
              <a:ea typeface="+mn-ea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D8846B34-D441-4236-991E-B63E54E1CB67}"/>
              </a:ext>
            </a:extLst>
          </p:cNvPr>
          <p:cNvSpPr txBox="1"/>
          <p:nvPr/>
        </p:nvSpPr>
        <p:spPr>
          <a:xfrm>
            <a:off x="255588" y="823913"/>
            <a:ext cx="5183187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</a:rPr>
              <a:t>This page is perfect for </a:t>
            </a:r>
            <a:r>
              <a:rPr lang="en-US" altLang="zh-CN" sz="2800" b="1" dirty="0">
                <a:solidFill>
                  <a:schemeClr val="accent1"/>
                </a:solidFill>
                <a:latin typeface="+mn-lt"/>
                <a:ea typeface="+mn-ea"/>
              </a:rPr>
              <a:t>show case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18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2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75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75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5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7" grpId="0"/>
      <p:bldP spid="18" grpId="0"/>
      <p:bldP spid="19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19A1FC07-6345-48B1-9F3E-4630949344B7}"/>
              </a:ext>
            </a:extLst>
          </p:cNvPr>
          <p:cNvCxnSpPr/>
          <p:nvPr/>
        </p:nvCxnSpPr>
        <p:spPr>
          <a:xfrm>
            <a:off x="-266700" y="3894138"/>
            <a:ext cx="12560300" cy="0"/>
          </a:xfrm>
          <a:prstGeom prst="line">
            <a:avLst/>
          </a:prstGeom>
          <a:ln w="508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43CAEF6A-970C-43E3-B2CB-76BA0A208177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4840288" y="4346575"/>
            <a:ext cx="73025" cy="550863"/>
            <a:chOff x="4752825" y="2343080"/>
            <a:chExt cx="72000" cy="551129"/>
          </a:xfrm>
        </p:grpSpPr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7370A3AA-F58B-4E66-B0AA-5F84621BC76F}"/>
                </a:ext>
              </a:extLst>
            </p:cNvPr>
            <p:cNvSpPr>
              <a:spLocks noChangeAspect="1"/>
            </p:cNvSpPr>
            <p:nvPr/>
          </p:nvSpPr>
          <p:spPr>
            <a:xfrm rot="16200000" flipV="1">
              <a:off x="4752295" y="2702558"/>
              <a:ext cx="73060" cy="72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24DA83B1-ABE2-42AE-8A15-394752ACD020}"/>
                </a:ext>
              </a:extLst>
            </p:cNvPr>
            <p:cNvSpPr>
              <a:spLocks noChangeAspect="1"/>
            </p:cNvSpPr>
            <p:nvPr/>
          </p:nvSpPr>
          <p:spPr>
            <a:xfrm rot="16200000" flipV="1">
              <a:off x="4753089" y="2582645"/>
              <a:ext cx="71471" cy="72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CF0270F3-5903-4224-AF75-BE549DD860C3}"/>
                </a:ext>
              </a:extLst>
            </p:cNvPr>
            <p:cNvSpPr>
              <a:spLocks noChangeAspect="1"/>
            </p:cNvSpPr>
            <p:nvPr/>
          </p:nvSpPr>
          <p:spPr>
            <a:xfrm rot="16200000" flipV="1">
              <a:off x="4752295" y="2462731"/>
              <a:ext cx="73060" cy="72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9" name="椭圆 28">
              <a:extLst>
                <a:ext uri="{FF2B5EF4-FFF2-40B4-BE49-F238E27FC236}">
                  <a16:creationId xmlns:a16="http://schemas.microsoft.com/office/drawing/2014/main" id="{7010F864-28EC-4BB9-8CF8-6645140ECDC0}"/>
                </a:ext>
              </a:extLst>
            </p:cNvPr>
            <p:cNvSpPr>
              <a:spLocks noChangeAspect="1"/>
            </p:cNvSpPr>
            <p:nvPr/>
          </p:nvSpPr>
          <p:spPr>
            <a:xfrm rot="16200000" flipV="1">
              <a:off x="4753089" y="2342817"/>
              <a:ext cx="71472" cy="7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1" name="椭圆 30">
              <a:extLst>
                <a:ext uri="{FF2B5EF4-FFF2-40B4-BE49-F238E27FC236}">
                  <a16:creationId xmlns:a16="http://schemas.microsoft.com/office/drawing/2014/main" id="{BFA2DF64-B2F1-4EF0-8435-181EFC2AA8CF}"/>
                </a:ext>
              </a:extLst>
            </p:cNvPr>
            <p:cNvSpPr>
              <a:spLocks noChangeAspect="1"/>
            </p:cNvSpPr>
            <p:nvPr/>
          </p:nvSpPr>
          <p:spPr>
            <a:xfrm rot="16200000" flipV="1">
              <a:off x="4753089" y="2822473"/>
              <a:ext cx="71472" cy="72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D0090A90-4C32-421E-93E1-42C0E636B8D2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2279650" y="4351338"/>
            <a:ext cx="73025" cy="552450"/>
            <a:chOff x="4752825" y="2343080"/>
            <a:chExt cx="72000" cy="551129"/>
          </a:xfrm>
        </p:grpSpPr>
        <p:sp>
          <p:nvSpPr>
            <p:cNvPr id="35" name="椭圆 34">
              <a:extLst>
                <a:ext uri="{FF2B5EF4-FFF2-40B4-BE49-F238E27FC236}">
                  <a16:creationId xmlns:a16="http://schemas.microsoft.com/office/drawing/2014/main" id="{A92BEF44-A059-4C4D-83B2-9CC05A54B4A8}"/>
                </a:ext>
              </a:extLst>
            </p:cNvPr>
            <p:cNvSpPr>
              <a:spLocks noChangeAspect="1"/>
            </p:cNvSpPr>
            <p:nvPr/>
          </p:nvSpPr>
          <p:spPr>
            <a:xfrm rot="16200000" flipV="1">
              <a:off x="4753192" y="2702214"/>
              <a:ext cx="71266" cy="72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6" name="椭圆 35">
              <a:extLst>
                <a:ext uri="{FF2B5EF4-FFF2-40B4-BE49-F238E27FC236}">
                  <a16:creationId xmlns:a16="http://schemas.microsoft.com/office/drawing/2014/main" id="{3F4FCF7F-29F8-4CD4-AFC3-C93EF2B885B7}"/>
                </a:ext>
              </a:extLst>
            </p:cNvPr>
            <p:cNvSpPr>
              <a:spLocks noChangeAspect="1"/>
            </p:cNvSpPr>
            <p:nvPr/>
          </p:nvSpPr>
          <p:spPr>
            <a:xfrm rot="16200000" flipV="1">
              <a:off x="4752400" y="2582645"/>
              <a:ext cx="72850" cy="72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7" name="椭圆 36">
              <a:extLst>
                <a:ext uri="{FF2B5EF4-FFF2-40B4-BE49-F238E27FC236}">
                  <a16:creationId xmlns:a16="http://schemas.microsoft.com/office/drawing/2014/main" id="{5F0698F6-1DFE-4291-964D-9F427879F2B2}"/>
                </a:ext>
              </a:extLst>
            </p:cNvPr>
            <p:cNvSpPr>
              <a:spLocks noChangeAspect="1"/>
            </p:cNvSpPr>
            <p:nvPr/>
          </p:nvSpPr>
          <p:spPr>
            <a:xfrm rot="16200000" flipV="1">
              <a:off x="4753192" y="2463076"/>
              <a:ext cx="71267" cy="72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8" name="椭圆 37">
              <a:extLst>
                <a:ext uri="{FF2B5EF4-FFF2-40B4-BE49-F238E27FC236}">
                  <a16:creationId xmlns:a16="http://schemas.microsoft.com/office/drawing/2014/main" id="{2A13BDF4-D4EB-4CCB-B64E-01A633B24B6F}"/>
                </a:ext>
              </a:extLst>
            </p:cNvPr>
            <p:cNvSpPr>
              <a:spLocks noChangeAspect="1"/>
            </p:cNvSpPr>
            <p:nvPr/>
          </p:nvSpPr>
          <p:spPr>
            <a:xfrm rot="16200000" flipV="1">
              <a:off x="4753192" y="2342714"/>
              <a:ext cx="71267" cy="7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9" name="椭圆 38">
              <a:extLst>
                <a:ext uri="{FF2B5EF4-FFF2-40B4-BE49-F238E27FC236}">
                  <a16:creationId xmlns:a16="http://schemas.microsoft.com/office/drawing/2014/main" id="{20CBD1CF-188A-4F48-AC7B-A9E4565213B5}"/>
                </a:ext>
              </a:extLst>
            </p:cNvPr>
            <p:cNvSpPr>
              <a:spLocks noChangeAspect="1"/>
            </p:cNvSpPr>
            <p:nvPr/>
          </p:nvSpPr>
          <p:spPr>
            <a:xfrm rot="16200000" flipV="1">
              <a:off x="4753192" y="2822576"/>
              <a:ext cx="71266" cy="72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3E6C1D44-CB87-4EF5-96BE-B87B7F486B15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7332663" y="4351338"/>
            <a:ext cx="73025" cy="552450"/>
            <a:chOff x="4752825" y="2343080"/>
            <a:chExt cx="72000" cy="551129"/>
          </a:xfrm>
        </p:grpSpPr>
        <p:sp>
          <p:nvSpPr>
            <p:cNvPr id="43" name="椭圆 42">
              <a:extLst>
                <a:ext uri="{FF2B5EF4-FFF2-40B4-BE49-F238E27FC236}">
                  <a16:creationId xmlns:a16="http://schemas.microsoft.com/office/drawing/2014/main" id="{7362203D-6F58-48CE-A462-E93F882B5BF4}"/>
                </a:ext>
              </a:extLst>
            </p:cNvPr>
            <p:cNvSpPr>
              <a:spLocks noChangeAspect="1"/>
            </p:cNvSpPr>
            <p:nvPr/>
          </p:nvSpPr>
          <p:spPr>
            <a:xfrm rot="16200000" flipV="1">
              <a:off x="4753192" y="2702214"/>
              <a:ext cx="71266" cy="72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4" name="椭圆 43">
              <a:extLst>
                <a:ext uri="{FF2B5EF4-FFF2-40B4-BE49-F238E27FC236}">
                  <a16:creationId xmlns:a16="http://schemas.microsoft.com/office/drawing/2014/main" id="{3F9450FB-6DFB-4673-B391-57AB8690663F}"/>
                </a:ext>
              </a:extLst>
            </p:cNvPr>
            <p:cNvSpPr>
              <a:spLocks noChangeAspect="1"/>
            </p:cNvSpPr>
            <p:nvPr/>
          </p:nvSpPr>
          <p:spPr>
            <a:xfrm rot="16200000" flipV="1">
              <a:off x="4752400" y="2582645"/>
              <a:ext cx="72850" cy="72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5" name="椭圆 44">
              <a:extLst>
                <a:ext uri="{FF2B5EF4-FFF2-40B4-BE49-F238E27FC236}">
                  <a16:creationId xmlns:a16="http://schemas.microsoft.com/office/drawing/2014/main" id="{CB5C1C45-0111-427E-845F-A2176EE5F06E}"/>
                </a:ext>
              </a:extLst>
            </p:cNvPr>
            <p:cNvSpPr>
              <a:spLocks noChangeAspect="1"/>
            </p:cNvSpPr>
            <p:nvPr/>
          </p:nvSpPr>
          <p:spPr>
            <a:xfrm rot="16200000" flipV="1">
              <a:off x="4753192" y="2463076"/>
              <a:ext cx="71267" cy="72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6" name="椭圆 45">
              <a:extLst>
                <a:ext uri="{FF2B5EF4-FFF2-40B4-BE49-F238E27FC236}">
                  <a16:creationId xmlns:a16="http://schemas.microsoft.com/office/drawing/2014/main" id="{10D370DF-BC9B-482C-8867-FD2FEB88495A}"/>
                </a:ext>
              </a:extLst>
            </p:cNvPr>
            <p:cNvSpPr>
              <a:spLocks noChangeAspect="1"/>
            </p:cNvSpPr>
            <p:nvPr/>
          </p:nvSpPr>
          <p:spPr>
            <a:xfrm rot="16200000" flipV="1">
              <a:off x="4753192" y="2342714"/>
              <a:ext cx="71267" cy="7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7" name="椭圆 46">
              <a:extLst>
                <a:ext uri="{FF2B5EF4-FFF2-40B4-BE49-F238E27FC236}">
                  <a16:creationId xmlns:a16="http://schemas.microsoft.com/office/drawing/2014/main" id="{DF7C2140-8C3A-462D-80AD-025640BB59E8}"/>
                </a:ext>
              </a:extLst>
            </p:cNvPr>
            <p:cNvSpPr>
              <a:spLocks noChangeAspect="1"/>
            </p:cNvSpPr>
            <p:nvPr/>
          </p:nvSpPr>
          <p:spPr>
            <a:xfrm rot="16200000" flipV="1">
              <a:off x="4753192" y="2822576"/>
              <a:ext cx="71266" cy="72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C25B43C2-6F0D-405A-A1C0-4C824DD634D2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9853613" y="4349750"/>
            <a:ext cx="73025" cy="550863"/>
            <a:chOff x="4752825" y="2343080"/>
            <a:chExt cx="72000" cy="551129"/>
          </a:xfrm>
        </p:grpSpPr>
        <p:sp>
          <p:nvSpPr>
            <p:cNvPr id="49" name="椭圆 48">
              <a:extLst>
                <a:ext uri="{FF2B5EF4-FFF2-40B4-BE49-F238E27FC236}">
                  <a16:creationId xmlns:a16="http://schemas.microsoft.com/office/drawing/2014/main" id="{644F820F-3A93-40B2-94EB-22D85492413A}"/>
                </a:ext>
              </a:extLst>
            </p:cNvPr>
            <p:cNvSpPr>
              <a:spLocks noChangeAspect="1"/>
            </p:cNvSpPr>
            <p:nvPr/>
          </p:nvSpPr>
          <p:spPr>
            <a:xfrm rot="16200000" flipV="1">
              <a:off x="4752295" y="2702558"/>
              <a:ext cx="73060" cy="72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0" name="椭圆 49">
              <a:extLst>
                <a:ext uri="{FF2B5EF4-FFF2-40B4-BE49-F238E27FC236}">
                  <a16:creationId xmlns:a16="http://schemas.microsoft.com/office/drawing/2014/main" id="{C501BF98-CA03-465F-86CA-6B16A3775E34}"/>
                </a:ext>
              </a:extLst>
            </p:cNvPr>
            <p:cNvSpPr>
              <a:spLocks noChangeAspect="1"/>
            </p:cNvSpPr>
            <p:nvPr/>
          </p:nvSpPr>
          <p:spPr>
            <a:xfrm rot="16200000" flipV="1">
              <a:off x="4753089" y="2582645"/>
              <a:ext cx="71471" cy="72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1" name="椭圆 50">
              <a:extLst>
                <a:ext uri="{FF2B5EF4-FFF2-40B4-BE49-F238E27FC236}">
                  <a16:creationId xmlns:a16="http://schemas.microsoft.com/office/drawing/2014/main" id="{D6E6CD7B-F95C-4746-970C-42961990BA00}"/>
                </a:ext>
              </a:extLst>
            </p:cNvPr>
            <p:cNvSpPr>
              <a:spLocks noChangeAspect="1"/>
            </p:cNvSpPr>
            <p:nvPr/>
          </p:nvSpPr>
          <p:spPr>
            <a:xfrm rot="16200000" flipV="1">
              <a:off x="4752295" y="2462731"/>
              <a:ext cx="73060" cy="72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2" name="椭圆 51">
              <a:extLst>
                <a:ext uri="{FF2B5EF4-FFF2-40B4-BE49-F238E27FC236}">
                  <a16:creationId xmlns:a16="http://schemas.microsoft.com/office/drawing/2014/main" id="{3DEEB503-76F5-4DB9-95A1-A6861DAD1159}"/>
                </a:ext>
              </a:extLst>
            </p:cNvPr>
            <p:cNvSpPr>
              <a:spLocks noChangeAspect="1"/>
            </p:cNvSpPr>
            <p:nvPr/>
          </p:nvSpPr>
          <p:spPr>
            <a:xfrm rot="16200000" flipV="1">
              <a:off x="4753089" y="2342817"/>
              <a:ext cx="71472" cy="7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3" name="椭圆 52">
              <a:extLst>
                <a:ext uri="{FF2B5EF4-FFF2-40B4-BE49-F238E27FC236}">
                  <a16:creationId xmlns:a16="http://schemas.microsoft.com/office/drawing/2014/main" id="{1094B558-0ACF-4D00-AAD9-AB2A6C9F09A9}"/>
                </a:ext>
              </a:extLst>
            </p:cNvPr>
            <p:cNvSpPr>
              <a:spLocks noChangeAspect="1"/>
            </p:cNvSpPr>
            <p:nvPr/>
          </p:nvSpPr>
          <p:spPr>
            <a:xfrm rot="16200000" flipV="1">
              <a:off x="4753089" y="2822473"/>
              <a:ext cx="71472" cy="72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54" name="组合 53">
            <a:extLst>
              <a:ext uri="{FF2B5EF4-FFF2-40B4-BE49-F238E27FC236}">
                <a16:creationId xmlns:a16="http://schemas.microsoft.com/office/drawing/2014/main" id="{DE8BBF9D-B52F-4534-8FF0-9518EDDB5827}"/>
              </a:ext>
            </a:extLst>
          </p:cNvPr>
          <p:cNvGrpSpPr>
            <a:grpSpLocks/>
          </p:cNvGrpSpPr>
          <p:nvPr/>
        </p:nvGrpSpPr>
        <p:grpSpPr bwMode="auto">
          <a:xfrm>
            <a:off x="8596313" y="2895600"/>
            <a:ext cx="71437" cy="550863"/>
            <a:chOff x="4752825" y="2343080"/>
            <a:chExt cx="72000" cy="551129"/>
          </a:xfrm>
        </p:grpSpPr>
        <p:sp>
          <p:nvSpPr>
            <p:cNvPr id="55" name="椭圆 54">
              <a:extLst>
                <a:ext uri="{FF2B5EF4-FFF2-40B4-BE49-F238E27FC236}">
                  <a16:creationId xmlns:a16="http://schemas.microsoft.com/office/drawing/2014/main" id="{E0162E87-68F0-4F6B-B598-BBFB8E836378}"/>
                </a:ext>
              </a:extLst>
            </p:cNvPr>
            <p:cNvSpPr>
              <a:spLocks noChangeAspect="1"/>
            </p:cNvSpPr>
            <p:nvPr/>
          </p:nvSpPr>
          <p:spPr>
            <a:xfrm rot="16200000" flipV="1">
              <a:off x="4752295" y="2702558"/>
              <a:ext cx="73060" cy="72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6" name="椭圆 55">
              <a:extLst>
                <a:ext uri="{FF2B5EF4-FFF2-40B4-BE49-F238E27FC236}">
                  <a16:creationId xmlns:a16="http://schemas.microsoft.com/office/drawing/2014/main" id="{16500EDC-1B14-4FB4-874E-04477BCD7B82}"/>
                </a:ext>
              </a:extLst>
            </p:cNvPr>
            <p:cNvSpPr>
              <a:spLocks noChangeAspect="1"/>
            </p:cNvSpPr>
            <p:nvPr/>
          </p:nvSpPr>
          <p:spPr>
            <a:xfrm rot="16200000" flipV="1">
              <a:off x="4753089" y="2582645"/>
              <a:ext cx="71471" cy="72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7" name="椭圆 56">
              <a:extLst>
                <a:ext uri="{FF2B5EF4-FFF2-40B4-BE49-F238E27FC236}">
                  <a16:creationId xmlns:a16="http://schemas.microsoft.com/office/drawing/2014/main" id="{01BEAC70-3BD4-494C-8D2B-C933F84FD5DB}"/>
                </a:ext>
              </a:extLst>
            </p:cNvPr>
            <p:cNvSpPr>
              <a:spLocks noChangeAspect="1"/>
            </p:cNvSpPr>
            <p:nvPr/>
          </p:nvSpPr>
          <p:spPr>
            <a:xfrm rot="16200000" flipV="1">
              <a:off x="4752295" y="2462731"/>
              <a:ext cx="73060" cy="72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8" name="椭圆 57">
              <a:extLst>
                <a:ext uri="{FF2B5EF4-FFF2-40B4-BE49-F238E27FC236}">
                  <a16:creationId xmlns:a16="http://schemas.microsoft.com/office/drawing/2014/main" id="{98EC417C-C34F-45FC-A812-336AD4B09A03}"/>
                </a:ext>
              </a:extLst>
            </p:cNvPr>
            <p:cNvSpPr>
              <a:spLocks noChangeAspect="1"/>
            </p:cNvSpPr>
            <p:nvPr/>
          </p:nvSpPr>
          <p:spPr>
            <a:xfrm rot="16200000" flipV="1">
              <a:off x="4753089" y="2342816"/>
              <a:ext cx="71472" cy="7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9" name="椭圆 58">
              <a:extLst>
                <a:ext uri="{FF2B5EF4-FFF2-40B4-BE49-F238E27FC236}">
                  <a16:creationId xmlns:a16="http://schemas.microsoft.com/office/drawing/2014/main" id="{CF0A3A7C-6E68-45DC-9A4C-1C7325FD18BB}"/>
                </a:ext>
              </a:extLst>
            </p:cNvPr>
            <p:cNvSpPr>
              <a:spLocks noChangeAspect="1"/>
            </p:cNvSpPr>
            <p:nvPr/>
          </p:nvSpPr>
          <p:spPr>
            <a:xfrm rot="16200000" flipV="1">
              <a:off x="4753089" y="2822472"/>
              <a:ext cx="71472" cy="72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60" name="组合 59">
            <a:extLst>
              <a:ext uri="{FF2B5EF4-FFF2-40B4-BE49-F238E27FC236}">
                <a16:creationId xmlns:a16="http://schemas.microsoft.com/office/drawing/2014/main" id="{C5AF42AB-80E0-4DBF-B7E8-547CFB5B1606}"/>
              </a:ext>
            </a:extLst>
          </p:cNvPr>
          <p:cNvGrpSpPr>
            <a:grpSpLocks/>
          </p:cNvGrpSpPr>
          <p:nvPr/>
        </p:nvGrpSpPr>
        <p:grpSpPr bwMode="auto">
          <a:xfrm>
            <a:off x="3529013" y="2895600"/>
            <a:ext cx="73025" cy="550863"/>
            <a:chOff x="4752825" y="2343080"/>
            <a:chExt cx="72000" cy="551129"/>
          </a:xfrm>
        </p:grpSpPr>
        <p:sp>
          <p:nvSpPr>
            <p:cNvPr id="61" name="椭圆 60">
              <a:extLst>
                <a:ext uri="{FF2B5EF4-FFF2-40B4-BE49-F238E27FC236}">
                  <a16:creationId xmlns:a16="http://schemas.microsoft.com/office/drawing/2014/main" id="{66DF85C9-6D75-49E4-83B9-74FDC22DEC42}"/>
                </a:ext>
              </a:extLst>
            </p:cNvPr>
            <p:cNvSpPr>
              <a:spLocks noChangeAspect="1"/>
            </p:cNvSpPr>
            <p:nvPr/>
          </p:nvSpPr>
          <p:spPr>
            <a:xfrm rot="16200000" flipV="1">
              <a:off x="4752295" y="2702558"/>
              <a:ext cx="73060" cy="72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2" name="椭圆 61">
              <a:extLst>
                <a:ext uri="{FF2B5EF4-FFF2-40B4-BE49-F238E27FC236}">
                  <a16:creationId xmlns:a16="http://schemas.microsoft.com/office/drawing/2014/main" id="{F597F000-0A55-407B-B4A6-3E4290530527}"/>
                </a:ext>
              </a:extLst>
            </p:cNvPr>
            <p:cNvSpPr>
              <a:spLocks noChangeAspect="1"/>
            </p:cNvSpPr>
            <p:nvPr/>
          </p:nvSpPr>
          <p:spPr>
            <a:xfrm rot="16200000" flipV="1">
              <a:off x="4753089" y="2582644"/>
              <a:ext cx="71471" cy="72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3" name="椭圆 62">
              <a:extLst>
                <a:ext uri="{FF2B5EF4-FFF2-40B4-BE49-F238E27FC236}">
                  <a16:creationId xmlns:a16="http://schemas.microsoft.com/office/drawing/2014/main" id="{C4A62FA5-9D9B-41D4-A17D-B1A8B413242C}"/>
                </a:ext>
              </a:extLst>
            </p:cNvPr>
            <p:cNvSpPr>
              <a:spLocks noChangeAspect="1"/>
            </p:cNvSpPr>
            <p:nvPr/>
          </p:nvSpPr>
          <p:spPr>
            <a:xfrm rot="16200000" flipV="1">
              <a:off x="4752295" y="2462731"/>
              <a:ext cx="73060" cy="72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4" name="椭圆 63">
              <a:extLst>
                <a:ext uri="{FF2B5EF4-FFF2-40B4-BE49-F238E27FC236}">
                  <a16:creationId xmlns:a16="http://schemas.microsoft.com/office/drawing/2014/main" id="{B885C465-EF22-499E-A7FB-2B892D6F3212}"/>
                </a:ext>
              </a:extLst>
            </p:cNvPr>
            <p:cNvSpPr>
              <a:spLocks noChangeAspect="1"/>
            </p:cNvSpPr>
            <p:nvPr/>
          </p:nvSpPr>
          <p:spPr>
            <a:xfrm rot="16200000" flipV="1">
              <a:off x="4753089" y="2342816"/>
              <a:ext cx="71472" cy="7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5" name="椭圆 64">
              <a:extLst>
                <a:ext uri="{FF2B5EF4-FFF2-40B4-BE49-F238E27FC236}">
                  <a16:creationId xmlns:a16="http://schemas.microsoft.com/office/drawing/2014/main" id="{7AFD69AE-DBF9-40DA-AFC4-B1A53903FE94}"/>
                </a:ext>
              </a:extLst>
            </p:cNvPr>
            <p:cNvSpPr>
              <a:spLocks noChangeAspect="1"/>
            </p:cNvSpPr>
            <p:nvPr/>
          </p:nvSpPr>
          <p:spPr>
            <a:xfrm rot="16200000" flipV="1">
              <a:off x="4753089" y="2822472"/>
              <a:ext cx="71472" cy="72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41" name="椭圆 40">
            <a:extLst>
              <a:ext uri="{FF2B5EF4-FFF2-40B4-BE49-F238E27FC236}">
                <a16:creationId xmlns:a16="http://schemas.microsoft.com/office/drawing/2014/main" id="{33ED6FBC-614D-451C-8C62-A035D8CFB7C1}"/>
              </a:ext>
            </a:extLst>
          </p:cNvPr>
          <p:cNvSpPr/>
          <p:nvPr/>
        </p:nvSpPr>
        <p:spPr>
          <a:xfrm flipV="1">
            <a:off x="5973763" y="3781425"/>
            <a:ext cx="246062" cy="246063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6" name="文本框 65">
            <a:extLst>
              <a:ext uri="{FF2B5EF4-FFF2-40B4-BE49-F238E27FC236}">
                <a16:creationId xmlns:a16="http://schemas.microsoft.com/office/drawing/2014/main" id="{DE0E1642-45E4-43BC-9197-749AA0BFDA2F}"/>
              </a:ext>
            </a:extLst>
          </p:cNvPr>
          <p:cNvSpPr txBox="1"/>
          <p:nvPr/>
        </p:nvSpPr>
        <p:spPr>
          <a:xfrm>
            <a:off x="3132138" y="392113"/>
            <a:ext cx="5880100" cy="1200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72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ea typeface="+mn-ea"/>
              </a:rPr>
              <a:t>CONTENTS</a:t>
            </a:r>
            <a:endParaRPr lang="zh-CN" altLang="en-US" sz="7200" dirty="0">
              <a:solidFill>
                <a:schemeClr val="bg2">
                  <a:lumMod val="25000"/>
                </a:schemeClr>
              </a:solidFill>
              <a:latin typeface="Arial Black" panose="020B0A04020102020204" pitchFamily="34" charset="0"/>
              <a:ea typeface="+mn-ea"/>
            </a:endParaRPr>
          </a:p>
        </p:txBody>
      </p:sp>
      <p:grpSp>
        <p:nvGrpSpPr>
          <p:cNvPr id="95" name="组合 94">
            <a:extLst>
              <a:ext uri="{FF2B5EF4-FFF2-40B4-BE49-F238E27FC236}">
                <a16:creationId xmlns:a16="http://schemas.microsoft.com/office/drawing/2014/main" id="{5F45DB5E-D86A-4FB6-BAED-7BF4C8F8ED86}"/>
              </a:ext>
            </a:extLst>
          </p:cNvPr>
          <p:cNvGrpSpPr>
            <a:grpSpLocks/>
          </p:cNvGrpSpPr>
          <p:nvPr/>
        </p:nvGrpSpPr>
        <p:grpSpPr bwMode="auto">
          <a:xfrm>
            <a:off x="2016125" y="3565525"/>
            <a:ext cx="631825" cy="647700"/>
            <a:chOff x="2016443" y="3100418"/>
            <a:chExt cx="631507" cy="648854"/>
          </a:xfrm>
        </p:grpSpPr>
        <p:grpSp>
          <p:nvGrpSpPr>
            <p:cNvPr id="4167" name="组合 8">
              <a:extLst>
                <a:ext uri="{FF2B5EF4-FFF2-40B4-BE49-F238E27FC236}">
                  <a16:creationId xmlns:a16="http://schemas.microsoft.com/office/drawing/2014/main" id="{9BBB1A44-2F06-4336-879D-8B38E7A61E64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2016443" y="3117765"/>
              <a:ext cx="631507" cy="631507"/>
              <a:chOff x="2583180" y="3489960"/>
              <a:chExt cx="754380" cy="754380"/>
            </a:xfrm>
          </p:grpSpPr>
          <p:sp>
            <p:nvSpPr>
              <p:cNvPr id="8" name="椭圆形标注 7">
                <a:extLst>
                  <a:ext uri="{FF2B5EF4-FFF2-40B4-BE49-F238E27FC236}">
                    <a16:creationId xmlns:a16="http://schemas.microsoft.com/office/drawing/2014/main" id="{C725F881-E287-4D10-9676-03D4DCB128A2}"/>
                  </a:ext>
                </a:extLst>
              </p:cNvPr>
              <p:cNvSpPr/>
              <p:nvPr/>
            </p:nvSpPr>
            <p:spPr>
              <a:xfrm rot="9703973">
                <a:off x="2583180" y="3489960"/>
                <a:ext cx="754380" cy="754204"/>
              </a:xfrm>
              <a:prstGeom prst="wedgeEllipseCallout">
                <a:avLst>
                  <a:gd name="adj1" fmla="val -18831"/>
                  <a:gd name="adj2" fmla="val 64491"/>
                </a:avLst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7" name="椭圆 6">
                <a:extLst>
                  <a:ext uri="{FF2B5EF4-FFF2-40B4-BE49-F238E27FC236}">
                    <a16:creationId xmlns:a16="http://schemas.microsoft.com/office/drawing/2014/main" id="{0AA0B2B6-47D3-4FF4-A3D2-5896A07A216B}"/>
                  </a:ext>
                </a:extLst>
              </p:cNvPr>
              <p:cNvSpPr/>
              <p:nvPr/>
            </p:nvSpPr>
            <p:spPr>
              <a:xfrm>
                <a:off x="2658997" y="3565950"/>
                <a:ext cx="600851" cy="6003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sp>
          <p:nvSpPr>
            <p:cNvPr id="4168" name="文本框 86">
              <a:extLst>
                <a:ext uri="{FF2B5EF4-FFF2-40B4-BE49-F238E27FC236}">
                  <a16:creationId xmlns:a16="http://schemas.microsoft.com/office/drawing/2014/main" id="{D82D08C7-75EE-4B49-B336-1061F71ADE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8452" y="3100418"/>
              <a:ext cx="41870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3600" b="1">
                  <a:solidFill>
                    <a:schemeClr val="accent1"/>
                  </a:solidFill>
                </a:rPr>
                <a:t>1</a:t>
              </a:r>
              <a:endParaRPr lang="zh-CN" altLang="en-US" sz="3600" b="1">
                <a:solidFill>
                  <a:schemeClr val="accent1"/>
                </a:solidFill>
              </a:endParaRPr>
            </a:p>
          </p:txBody>
        </p:sp>
      </p:grpSp>
      <p:grpSp>
        <p:nvGrpSpPr>
          <p:cNvPr id="101" name="组合 100">
            <a:extLst>
              <a:ext uri="{FF2B5EF4-FFF2-40B4-BE49-F238E27FC236}">
                <a16:creationId xmlns:a16="http://schemas.microsoft.com/office/drawing/2014/main" id="{31655550-C049-4241-AFE4-CC2AEF705710}"/>
              </a:ext>
            </a:extLst>
          </p:cNvPr>
          <p:cNvGrpSpPr>
            <a:grpSpLocks/>
          </p:cNvGrpSpPr>
          <p:nvPr/>
        </p:nvGrpSpPr>
        <p:grpSpPr bwMode="auto">
          <a:xfrm>
            <a:off x="3262313" y="3565525"/>
            <a:ext cx="631825" cy="647700"/>
            <a:chOff x="3262885" y="3100418"/>
            <a:chExt cx="631507" cy="648854"/>
          </a:xfrm>
        </p:grpSpPr>
        <p:grpSp>
          <p:nvGrpSpPr>
            <p:cNvPr id="4163" name="组合 19">
              <a:extLst>
                <a:ext uri="{FF2B5EF4-FFF2-40B4-BE49-F238E27FC236}">
                  <a16:creationId xmlns:a16="http://schemas.microsoft.com/office/drawing/2014/main" id="{8A4105F7-BB7E-4C3A-B2F6-D032D98806C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62885" y="3117765"/>
              <a:ext cx="631507" cy="631507"/>
              <a:chOff x="2583180" y="3489960"/>
              <a:chExt cx="754380" cy="754380"/>
            </a:xfrm>
          </p:grpSpPr>
          <p:sp>
            <p:nvSpPr>
              <p:cNvPr id="21" name="椭圆形标注 20">
                <a:extLst>
                  <a:ext uri="{FF2B5EF4-FFF2-40B4-BE49-F238E27FC236}">
                    <a16:creationId xmlns:a16="http://schemas.microsoft.com/office/drawing/2014/main" id="{BD132CA4-0D62-4141-A62E-49F821916A28}"/>
                  </a:ext>
                </a:extLst>
              </p:cNvPr>
              <p:cNvSpPr/>
              <p:nvPr/>
            </p:nvSpPr>
            <p:spPr>
              <a:xfrm rot="9703973">
                <a:off x="2583180" y="3490136"/>
                <a:ext cx="754380" cy="754204"/>
              </a:xfrm>
              <a:prstGeom prst="wedgeEllipseCallout">
                <a:avLst>
                  <a:gd name="adj1" fmla="val -18831"/>
                  <a:gd name="adj2" fmla="val 64491"/>
                </a:avLst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7FC22F8F-25DE-460F-A4F6-CC96715F827A}"/>
                  </a:ext>
                </a:extLst>
              </p:cNvPr>
              <p:cNvSpPr/>
              <p:nvPr/>
            </p:nvSpPr>
            <p:spPr>
              <a:xfrm>
                <a:off x="2658997" y="3566126"/>
                <a:ext cx="600850" cy="6003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sp>
          <p:nvSpPr>
            <p:cNvPr id="4164" name="文本框 95">
              <a:extLst>
                <a:ext uri="{FF2B5EF4-FFF2-40B4-BE49-F238E27FC236}">
                  <a16:creationId xmlns:a16="http://schemas.microsoft.com/office/drawing/2014/main" id="{B8353C1D-0E82-4259-AE8A-BEA01F5834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1360" y="3100418"/>
              <a:ext cx="41870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3600" b="1">
                  <a:solidFill>
                    <a:schemeClr val="accent1"/>
                  </a:solidFill>
                </a:rPr>
                <a:t>2</a:t>
              </a:r>
              <a:endParaRPr lang="zh-CN" altLang="en-US" sz="3600" b="1">
                <a:solidFill>
                  <a:schemeClr val="accent1"/>
                </a:solidFill>
              </a:endParaRPr>
            </a:p>
          </p:txBody>
        </p:sp>
      </p:grpSp>
      <p:grpSp>
        <p:nvGrpSpPr>
          <p:cNvPr id="102" name="组合 101">
            <a:extLst>
              <a:ext uri="{FF2B5EF4-FFF2-40B4-BE49-F238E27FC236}">
                <a16:creationId xmlns:a16="http://schemas.microsoft.com/office/drawing/2014/main" id="{7DFE1262-81F1-4462-A7EB-DC602442F511}"/>
              </a:ext>
            </a:extLst>
          </p:cNvPr>
          <p:cNvGrpSpPr>
            <a:grpSpLocks/>
          </p:cNvGrpSpPr>
          <p:nvPr/>
        </p:nvGrpSpPr>
        <p:grpSpPr bwMode="auto">
          <a:xfrm>
            <a:off x="4568825" y="3563938"/>
            <a:ext cx="631825" cy="649287"/>
            <a:chOff x="4569143" y="3100178"/>
            <a:chExt cx="631507" cy="649094"/>
          </a:xfrm>
        </p:grpSpPr>
        <p:grpSp>
          <p:nvGrpSpPr>
            <p:cNvPr id="4159" name="组合 10">
              <a:extLst>
                <a:ext uri="{FF2B5EF4-FFF2-40B4-BE49-F238E27FC236}">
                  <a16:creationId xmlns:a16="http://schemas.microsoft.com/office/drawing/2014/main" id="{942A6BCF-8D58-4A32-8114-942AB9048542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4569143" y="3117765"/>
              <a:ext cx="631507" cy="631507"/>
              <a:chOff x="2583180" y="3489960"/>
              <a:chExt cx="754380" cy="754380"/>
            </a:xfrm>
          </p:grpSpPr>
          <p:sp>
            <p:nvSpPr>
              <p:cNvPr id="12" name="椭圆形标注 11">
                <a:extLst>
                  <a:ext uri="{FF2B5EF4-FFF2-40B4-BE49-F238E27FC236}">
                    <a16:creationId xmlns:a16="http://schemas.microsoft.com/office/drawing/2014/main" id="{B860E86B-073F-49CC-A53A-A1AD3BBECE05}"/>
                  </a:ext>
                </a:extLst>
              </p:cNvPr>
              <p:cNvSpPr/>
              <p:nvPr/>
            </p:nvSpPr>
            <p:spPr>
              <a:xfrm rot="9703973">
                <a:off x="2583180" y="3489960"/>
                <a:ext cx="754380" cy="754535"/>
              </a:xfrm>
              <a:prstGeom prst="wedgeEllipseCallout">
                <a:avLst>
                  <a:gd name="adj1" fmla="val -18831"/>
                  <a:gd name="adj2" fmla="val 64491"/>
                </a:avLst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13" name="椭圆 12">
                <a:extLst>
                  <a:ext uri="{FF2B5EF4-FFF2-40B4-BE49-F238E27FC236}">
                    <a16:creationId xmlns:a16="http://schemas.microsoft.com/office/drawing/2014/main" id="{064151FD-6E51-4C5F-8C1F-69C593F684BC}"/>
                  </a:ext>
                </a:extLst>
              </p:cNvPr>
              <p:cNvSpPr/>
              <p:nvPr/>
            </p:nvSpPr>
            <p:spPr>
              <a:xfrm>
                <a:off x="2658997" y="3565793"/>
                <a:ext cx="600851" cy="60097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sp>
          <p:nvSpPr>
            <p:cNvPr id="4160" name="文本框 96">
              <a:extLst>
                <a:ext uri="{FF2B5EF4-FFF2-40B4-BE49-F238E27FC236}">
                  <a16:creationId xmlns:a16="http://schemas.microsoft.com/office/drawing/2014/main" id="{2B27A04D-ACE6-409E-B603-BE6FA22D17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70011" y="3100178"/>
              <a:ext cx="41870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3600" b="1">
                  <a:solidFill>
                    <a:schemeClr val="accent1"/>
                  </a:solidFill>
                </a:rPr>
                <a:t>3</a:t>
              </a:r>
              <a:endParaRPr lang="zh-CN" altLang="en-US" sz="3600" b="1">
                <a:solidFill>
                  <a:schemeClr val="accent1"/>
                </a:solidFill>
              </a:endParaRPr>
            </a:p>
          </p:txBody>
        </p:sp>
      </p:grpSp>
      <p:grpSp>
        <p:nvGrpSpPr>
          <p:cNvPr id="103" name="组合 102">
            <a:extLst>
              <a:ext uri="{FF2B5EF4-FFF2-40B4-BE49-F238E27FC236}">
                <a16:creationId xmlns:a16="http://schemas.microsoft.com/office/drawing/2014/main" id="{6A49BFBC-42C6-4BD7-A540-FE22E7B42E2C}"/>
              </a:ext>
            </a:extLst>
          </p:cNvPr>
          <p:cNvGrpSpPr>
            <a:grpSpLocks/>
          </p:cNvGrpSpPr>
          <p:nvPr/>
        </p:nvGrpSpPr>
        <p:grpSpPr bwMode="auto">
          <a:xfrm>
            <a:off x="7069138" y="3568700"/>
            <a:ext cx="631825" cy="646113"/>
            <a:chOff x="7069889" y="3103517"/>
            <a:chExt cx="631507" cy="646331"/>
          </a:xfrm>
        </p:grpSpPr>
        <p:grpSp>
          <p:nvGrpSpPr>
            <p:cNvPr id="4155" name="组合 13">
              <a:extLst>
                <a:ext uri="{FF2B5EF4-FFF2-40B4-BE49-F238E27FC236}">
                  <a16:creationId xmlns:a16="http://schemas.microsoft.com/office/drawing/2014/main" id="{58FFDEF3-2F32-4213-93E9-73954E9AC7F6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7069889" y="3117765"/>
              <a:ext cx="631507" cy="631507"/>
              <a:chOff x="2583180" y="3489960"/>
              <a:chExt cx="754380" cy="754380"/>
            </a:xfrm>
          </p:grpSpPr>
          <p:sp>
            <p:nvSpPr>
              <p:cNvPr id="15" name="椭圆形标注 14">
                <a:extLst>
                  <a:ext uri="{FF2B5EF4-FFF2-40B4-BE49-F238E27FC236}">
                    <a16:creationId xmlns:a16="http://schemas.microsoft.com/office/drawing/2014/main" id="{964483A3-93E5-4AC7-A861-F273831CC56B}"/>
                  </a:ext>
                </a:extLst>
              </p:cNvPr>
              <p:cNvSpPr/>
              <p:nvPr/>
            </p:nvSpPr>
            <p:spPr>
              <a:xfrm rot="9703973">
                <a:off x="2583180" y="3489272"/>
                <a:ext cx="754380" cy="755015"/>
              </a:xfrm>
              <a:prstGeom prst="wedgeEllipseCallout">
                <a:avLst>
                  <a:gd name="adj1" fmla="val -18831"/>
                  <a:gd name="adj2" fmla="val 64491"/>
                </a:avLst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16" name="椭圆 15">
                <a:extLst>
                  <a:ext uri="{FF2B5EF4-FFF2-40B4-BE49-F238E27FC236}">
                    <a16:creationId xmlns:a16="http://schemas.microsoft.com/office/drawing/2014/main" id="{88723C2D-9CD9-4AAF-B0E1-847B50B18902}"/>
                  </a:ext>
                </a:extLst>
              </p:cNvPr>
              <p:cNvSpPr/>
              <p:nvPr/>
            </p:nvSpPr>
            <p:spPr>
              <a:xfrm>
                <a:off x="2658997" y="3565153"/>
                <a:ext cx="600850" cy="60135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sp>
          <p:nvSpPr>
            <p:cNvPr id="4156" name="文本框 97">
              <a:extLst>
                <a:ext uri="{FF2B5EF4-FFF2-40B4-BE49-F238E27FC236}">
                  <a16:creationId xmlns:a16="http://schemas.microsoft.com/office/drawing/2014/main" id="{167D62B9-405B-42C3-8DB7-521DD47969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58280" y="3103517"/>
              <a:ext cx="41870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3600" b="1">
                  <a:solidFill>
                    <a:schemeClr val="accent1"/>
                  </a:solidFill>
                </a:rPr>
                <a:t>4</a:t>
              </a:r>
              <a:endParaRPr lang="zh-CN" altLang="en-US" sz="3600" b="1">
                <a:solidFill>
                  <a:schemeClr val="accent1"/>
                </a:solidFill>
              </a:endParaRPr>
            </a:p>
          </p:txBody>
        </p:sp>
      </p:grpSp>
      <p:grpSp>
        <p:nvGrpSpPr>
          <p:cNvPr id="104" name="组合 103">
            <a:extLst>
              <a:ext uri="{FF2B5EF4-FFF2-40B4-BE49-F238E27FC236}">
                <a16:creationId xmlns:a16="http://schemas.microsoft.com/office/drawing/2014/main" id="{65501D7E-83C0-45B5-8096-B2B676274180}"/>
              </a:ext>
            </a:extLst>
          </p:cNvPr>
          <p:cNvGrpSpPr>
            <a:grpSpLocks/>
          </p:cNvGrpSpPr>
          <p:nvPr/>
        </p:nvGrpSpPr>
        <p:grpSpPr bwMode="auto">
          <a:xfrm>
            <a:off x="8329613" y="3567113"/>
            <a:ext cx="630237" cy="646112"/>
            <a:chOff x="8328955" y="3102512"/>
            <a:chExt cx="631507" cy="646760"/>
          </a:xfrm>
        </p:grpSpPr>
        <p:grpSp>
          <p:nvGrpSpPr>
            <p:cNvPr id="4151" name="组合 22">
              <a:extLst>
                <a:ext uri="{FF2B5EF4-FFF2-40B4-BE49-F238E27FC236}">
                  <a16:creationId xmlns:a16="http://schemas.microsoft.com/office/drawing/2014/main" id="{F0814E63-272A-49E8-AB76-6D572BB7F85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28955" y="3117765"/>
              <a:ext cx="631507" cy="631507"/>
              <a:chOff x="2583180" y="3489960"/>
              <a:chExt cx="754380" cy="754380"/>
            </a:xfrm>
          </p:grpSpPr>
          <p:sp>
            <p:nvSpPr>
              <p:cNvPr id="24" name="椭圆形标注 23">
                <a:extLst>
                  <a:ext uri="{FF2B5EF4-FFF2-40B4-BE49-F238E27FC236}">
                    <a16:creationId xmlns:a16="http://schemas.microsoft.com/office/drawing/2014/main" id="{134402D7-649A-4E43-AABC-529CE0338628}"/>
                  </a:ext>
                </a:extLst>
              </p:cNvPr>
              <p:cNvSpPr/>
              <p:nvPr/>
            </p:nvSpPr>
            <p:spPr>
              <a:xfrm rot="9703973">
                <a:off x="2583180" y="3490722"/>
                <a:ext cx="754380" cy="753618"/>
              </a:xfrm>
              <a:prstGeom prst="wedgeEllipseCallout">
                <a:avLst>
                  <a:gd name="adj1" fmla="val -18831"/>
                  <a:gd name="adj2" fmla="val 64491"/>
                </a:avLst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25" name="椭圆 24">
                <a:extLst>
                  <a:ext uri="{FF2B5EF4-FFF2-40B4-BE49-F238E27FC236}">
                    <a16:creationId xmlns:a16="http://schemas.microsoft.com/office/drawing/2014/main" id="{B63366E6-AF99-42B2-BA83-94C4CA2899FB}"/>
                  </a:ext>
                </a:extLst>
              </p:cNvPr>
              <p:cNvSpPr/>
              <p:nvPr/>
            </p:nvSpPr>
            <p:spPr>
              <a:xfrm>
                <a:off x="2659188" y="3566653"/>
                <a:ext cx="600464" cy="59985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sp>
          <p:nvSpPr>
            <p:cNvPr id="4152" name="文本框 98">
              <a:extLst>
                <a:ext uri="{FF2B5EF4-FFF2-40B4-BE49-F238E27FC236}">
                  <a16:creationId xmlns:a16="http://schemas.microsoft.com/office/drawing/2014/main" id="{B499878A-C5E7-4660-9940-BEAAC5D9E5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34525" y="3102512"/>
              <a:ext cx="41870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3600" b="1">
                  <a:solidFill>
                    <a:schemeClr val="accent1"/>
                  </a:solidFill>
                </a:rPr>
                <a:t>5</a:t>
              </a:r>
              <a:endParaRPr lang="zh-CN" altLang="en-US" sz="3600" b="1">
                <a:solidFill>
                  <a:schemeClr val="accent1"/>
                </a:solidFill>
              </a:endParaRPr>
            </a:p>
          </p:txBody>
        </p:sp>
      </p:grpSp>
      <p:grpSp>
        <p:nvGrpSpPr>
          <p:cNvPr id="105" name="组合 104">
            <a:extLst>
              <a:ext uri="{FF2B5EF4-FFF2-40B4-BE49-F238E27FC236}">
                <a16:creationId xmlns:a16="http://schemas.microsoft.com/office/drawing/2014/main" id="{63AD305B-8742-4DFC-AAC7-C19B89C82A36}"/>
              </a:ext>
            </a:extLst>
          </p:cNvPr>
          <p:cNvGrpSpPr>
            <a:grpSpLocks/>
          </p:cNvGrpSpPr>
          <p:nvPr/>
        </p:nvGrpSpPr>
        <p:grpSpPr bwMode="auto">
          <a:xfrm>
            <a:off x="9588500" y="3568700"/>
            <a:ext cx="630238" cy="647700"/>
            <a:chOff x="9588021" y="3104991"/>
            <a:chExt cx="631507" cy="646331"/>
          </a:xfrm>
        </p:grpSpPr>
        <p:grpSp>
          <p:nvGrpSpPr>
            <p:cNvPr id="4147" name="组合 16">
              <a:extLst>
                <a:ext uri="{FF2B5EF4-FFF2-40B4-BE49-F238E27FC236}">
                  <a16:creationId xmlns:a16="http://schemas.microsoft.com/office/drawing/2014/main" id="{09B4F048-03DE-4DCC-B10E-EC784E528CEF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9588021" y="3117765"/>
              <a:ext cx="631507" cy="631507"/>
              <a:chOff x="2583180" y="3489960"/>
              <a:chExt cx="754380" cy="754380"/>
            </a:xfrm>
          </p:grpSpPr>
          <p:sp>
            <p:nvSpPr>
              <p:cNvPr id="18" name="椭圆形标注 17">
                <a:extLst>
                  <a:ext uri="{FF2B5EF4-FFF2-40B4-BE49-F238E27FC236}">
                    <a16:creationId xmlns:a16="http://schemas.microsoft.com/office/drawing/2014/main" id="{8635467C-58EA-422B-9BA3-FCEAB5972E55}"/>
                  </a:ext>
                </a:extLst>
              </p:cNvPr>
              <p:cNvSpPr/>
              <p:nvPr/>
            </p:nvSpPr>
            <p:spPr>
              <a:xfrm rot="9703973">
                <a:off x="2583180" y="3489403"/>
                <a:ext cx="754380" cy="755057"/>
              </a:xfrm>
              <a:prstGeom prst="wedgeEllipseCallout">
                <a:avLst>
                  <a:gd name="adj1" fmla="val -18831"/>
                  <a:gd name="adj2" fmla="val 64491"/>
                </a:avLst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19" name="椭圆 18">
                <a:extLst>
                  <a:ext uri="{FF2B5EF4-FFF2-40B4-BE49-F238E27FC236}">
                    <a16:creationId xmlns:a16="http://schemas.microsoft.com/office/drawing/2014/main" id="{7B33EF56-BFC6-4833-8309-9AA4EB4BE887}"/>
                  </a:ext>
                </a:extLst>
              </p:cNvPr>
              <p:cNvSpPr/>
              <p:nvPr/>
            </p:nvSpPr>
            <p:spPr>
              <a:xfrm>
                <a:off x="2659188" y="3565098"/>
                <a:ext cx="600463" cy="6017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sp>
          <p:nvSpPr>
            <p:cNvPr id="4148" name="文本框 99">
              <a:extLst>
                <a:ext uri="{FF2B5EF4-FFF2-40B4-BE49-F238E27FC236}">
                  <a16:creationId xmlns:a16="http://schemas.microsoft.com/office/drawing/2014/main" id="{893EB7C6-716E-42BF-B60F-B28206A8A5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94422" y="3104991"/>
              <a:ext cx="41870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3600" b="1">
                  <a:solidFill>
                    <a:schemeClr val="accent1"/>
                  </a:solidFill>
                </a:rPr>
                <a:t>6</a:t>
              </a:r>
              <a:endParaRPr lang="zh-CN" altLang="en-US" sz="3600" b="1">
                <a:solidFill>
                  <a:schemeClr val="accent1"/>
                </a:solidFill>
              </a:endParaRPr>
            </a:p>
          </p:txBody>
        </p:sp>
      </p:grpSp>
      <p:grpSp>
        <p:nvGrpSpPr>
          <p:cNvPr id="108" name="组合 107">
            <a:extLst>
              <a:ext uri="{FF2B5EF4-FFF2-40B4-BE49-F238E27FC236}">
                <a16:creationId xmlns:a16="http://schemas.microsoft.com/office/drawing/2014/main" id="{B9C75B5C-0463-4214-B8A1-8A772B228F58}"/>
              </a:ext>
            </a:extLst>
          </p:cNvPr>
          <p:cNvGrpSpPr>
            <a:grpSpLocks/>
          </p:cNvGrpSpPr>
          <p:nvPr/>
        </p:nvGrpSpPr>
        <p:grpSpPr bwMode="auto">
          <a:xfrm>
            <a:off x="1516063" y="4975225"/>
            <a:ext cx="1584325" cy="752475"/>
            <a:chOff x="1516115" y="4511233"/>
            <a:chExt cx="1584000" cy="751694"/>
          </a:xfrm>
        </p:grpSpPr>
        <p:sp>
          <p:nvSpPr>
            <p:cNvPr id="91" name="任意多边形 90">
              <a:extLst>
                <a:ext uri="{FF2B5EF4-FFF2-40B4-BE49-F238E27FC236}">
                  <a16:creationId xmlns:a16="http://schemas.microsoft.com/office/drawing/2014/main" id="{9364780E-9DD2-4179-ACB5-BF4765E64318}"/>
                </a:ext>
              </a:extLst>
            </p:cNvPr>
            <p:cNvSpPr/>
            <p:nvPr/>
          </p:nvSpPr>
          <p:spPr>
            <a:xfrm rot="10800000" flipV="1">
              <a:off x="1516115" y="4511233"/>
              <a:ext cx="1584000" cy="751694"/>
            </a:xfrm>
            <a:custGeom>
              <a:avLst/>
              <a:gdLst>
                <a:gd name="connsiteX0" fmla="*/ 1480896 w 1480896"/>
                <a:gd name="connsiteY0" fmla="*/ 826770 h 826770"/>
                <a:gd name="connsiteX1" fmla="*/ 0 w 1480896"/>
                <a:gd name="connsiteY1" fmla="*/ 826770 h 826770"/>
                <a:gd name="connsiteX2" fmla="*/ 0 w 1480896"/>
                <a:gd name="connsiteY2" fmla="*/ 93345 h 826770"/>
                <a:gd name="connsiteX3" fmla="*/ 686309 w 1480896"/>
                <a:gd name="connsiteY3" fmla="*/ 93345 h 826770"/>
                <a:gd name="connsiteX4" fmla="*/ 740449 w 1480896"/>
                <a:gd name="connsiteY4" fmla="*/ 0 h 826770"/>
                <a:gd name="connsiteX5" fmla="*/ 794589 w 1480896"/>
                <a:gd name="connsiteY5" fmla="*/ 93345 h 826770"/>
                <a:gd name="connsiteX6" fmla="*/ 1480896 w 1480896"/>
                <a:gd name="connsiteY6" fmla="*/ 93345 h 826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0896" h="826770">
                  <a:moveTo>
                    <a:pt x="1480896" y="826770"/>
                  </a:moveTo>
                  <a:lnTo>
                    <a:pt x="0" y="826770"/>
                  </a:lnTo>
                  <a:lnTo>
                    <a:pt x="0" y="93345"/>
                  </a:lnTo>
                  <a:lnTo>
                    <a:pt x="686309" y="93345"/>
                  </a:lnTo>
                  <a:lnTo>
                    <a:pt x="740449" y="0"/>
                  </a:lnTo>
                  <a:lnTo>
                    <a:pt x="794589" y="93345"/>
                  </a:lnTo>
                  <a:lnTo>
                    <a:pt x="1480896" y="93345"/>
                  </a:lnTo>
                  <a:close/>
                </a:path>
              </a:pathLst>
            </a:custGeom>
            <a:noFill/>
            <a:ln w="317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145" name="文本框 105">
              <a:extLst>
                <a:ext uri="{FF2B5EF4-FFF2-40B4-BE49-F238E27FC236}">
                  <a16:creationId xmlns:a16="http://schemas.microsoft.com/office/drawing/2014/main" id="{1E0C67B0-300A-49B1-A23B-9086706AF6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6254" y="4620687"/>
              <a:ext cx="80656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000">
                  <a:solidFill>
                    <a:schemeClr val="accent1"/>
                  </a:solidFill>
                  <a:latin typeface="Arial Rounded MT Bold" panose="020F0704030504030204" pitchFamily="34" charset="0"/>
                </a:rPr>
                <a:t>Start</a:t>
              </a:r>
              <a:endParaRPr lang="zh-CN" altLang="en-US" sz="2000">
                <a:solidFill>
                  <a:schemeClr val="accent1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107" name="文本框 106">
              <a:extLst>
                <a:ext uri="{FF2B5EF4-FFF2-40B4-BE49-F238E27FC236}">
                  <a16:creationId xmlns:a16="http://schemas.microsoft.com/office/drawing/2014/main" id="{7998A2B3-CE96-4965-82DA-7F46EF858427}"/>
                </a:ext>
              </a:extLst>
            </p:cNvPr>
            <p:cNvSpPr txBox="1"/>
            <p:nvPr/>
          </p:nvSpPr>
          <p:spPr>
            <a:xfrm>
              <a:off x="1768475" y="4858535"/>
              <a:ext cx="1211015" cy="33937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dirty="0">
                  <a:solidFill>
                    <a:schemeClr val="bg2">
                      <a:lumMod val="50000"/>
                    </a:schemeClr>
                  </a:solidFill>
                  <a:latin typeface="Arial Rounded MT Bold" panose="020F0704030504030204" pitchFamily="34" charset="0"/>
                  <a:ea typeface="+mn-ea"/>
                </a:rPr>
                <a:t>welcome</a:t>
              </a:r>
              <a:endParaRPr lang="zh-CN" altLang="en-US" sz="1600" dirty="0">
                <a:solidFill>
                  <a:schemeClr val="bg2">
                    <a:lumMod val="50000"/>
                  </a:schemeClr>
                </a:solidFill>
                <a:latin typeface="Arial Rounded MT Bold" panose="020F0704030504030204" pitchFamily="34" charset="0"/>
                <a:ea typeface="+mn-ea"/>
              </a:endParaRPr>
            </a:p>
          </p:txBody>
        </p:sp>
      </p:grpSp>
      <p:grpSp>
        <p:nvGrpSpPr>
          <p:cNvPr id="109" name="组合 108">
            <a:extLst>
              <a:ext uri="{FF2B5EF4-FFF2-40B4-BE49-F238E27FC236}">
                <a16:creationId xmlns:a16="http://schemas.microsoft.com/office/drawing/2014/main" id="{073CA8D8-CEB7-4DA2-85A2-8CE52AFD61E9}"/>
              </a:ext>
            </a:extLst>
          </p:cNvPr>
          <p:cNvGrpSpPr>
            <a:grpSpLocks/>
          </p:cNvGrpSpPr>
          <p:nvPr/>
        </p:nvGrpSpPr>
        <p:grpSpPr bwMode="auto">
          <a:xfrm>
            <a:off x="2759075" y="2057400"/>
            <a:ext cx="1619250" cy="750888"/>
            <a:chOff x="2758636" y="1592263"/>
            <a:chExt cx="1620000" cy="751694"/>
          </a:xfrm>
        </p:grpSpPr>
        <p:sp>
          <p:nvSpPr>
            <p:cNvPr id="89" name="任意多边形 88">
              <a:extLst>
                <a:ext uri="{FF2B5EF4-FFF2-40B4-BE49-F238E27FC236}">
                  <a16:creationId xmlns:a16="http://schemas.microsoft.com/office/drawing/2014/main" id="{2E9260CD-9BB6-4AF0-9DC0-0DBA2408ABA0}"/>
                </a:ext>
              </a:extLst>
            </p:cNvPr>
            <p:cNvSpPr/>
            <p:nvPr/>
          </p:nvSpPr>
          <p:spPr>
            <a:xfrm rot="10800000">
              <a:off x="2758636" y="1592263"/>
              <a:ext cx="1620000" cy="751694"/>
            </a:xfrm>
            <a:custGeom>
              <a:avLst/>
              <a:gdLst>
                <a:gd name="connsiteX0" fmla="*/ 1480896 w 1480896"/>
                <a:gd name="connsiteY0" fmla="*/ 826770 h 826770"/>
                <a:gd name="connsiteX1" fmla="*/ 0 w 1480896"/>
                <a:gd name="connsiteY1" fmla="*/ 826770 h 826770"/>
                <a:gd name="connsiteX2" fmla="*/ 0 w 1480896"/>
                <a:gd name="connsiteY2" fmla="*/ 93345 h 826770"/>
                <a:gd name="connsiteX3" fmla="*/ 686309 w 1480896"/>
                <a:gd name="connsiteY3" fmla="*/ 93345 h 826770"/>
                <a:gd name="connsiteX4" fmla="*/ 740449 w 1480896"/>
                <a:gd name="connsiteY4" fmla="*/ 0 h 826770"/>
                <a:gd name="connsiteX5" fmla="*/ 794589 w 1480896"/>
                <a:gd name="connsiteY5" fmla="*/ 93345 h 826770"/>
                <a:gd name="connsiteX6" fmla="*/ 1480896 w 1480896"/>
                <a:gd name="connsiteY6" fmla="*/ 93345 h 826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0896" h="826770">
                  <a:moveTo>
                    <a:pt x="1480896" y="826770"/>
                  </a:moveTo>
                  <a:lnTo>
                    <a:pt x="0" y="826770"/>
                  </a:lnTo>
                  <a:lnTo>
                    <a:pt x="0" y="93345"/>
                  </a:lnTo>
                  <a:lnTo>
                    <a:pt x="686309" y="93345"/>
                  </a:lnTo>
                  <a:lnTo>
                    <a:pt x="740449" y="0"/>
                  </a:lnTo>
                  <a:lnTo>
                    <a:pt x="794589" y="93345"/>
                  </a:lnTo>
                  <a:lnTo>
                    <a:pt x="1480896" y="93345"/>
                  </a:lnTo>
                  <a:close/>
                </a:path>
              </a:pathLst>
            </a:custGeom>
            <a:noFill/>
            <a:ln w="317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142" name="文本框 109">
              <a:extLst>
                <a:ext uri="{FF2B5EF4-FFF2-40B4-BE49-F238E27FC236}">
                  <a16:creationId xmlns:a16="http://schemas.microsoft.com/office/drawing/2014/main" id="{152A1518-3123-42AC-94B8-059105BBEF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58636" y="1623289"/>
              <a:ext cx="161916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000">
                  <a:solidFill>
                    <a:schemeClr val="accent1"/>
                  </a:solidFill>
                  <a:latin typeface="Arial Rounded MT Bold" panose="020F0704030504030204" pitchFamily="34" charset="0"/>
                </a:rPr>
                <a:t>What we do</a:t>
              </a:r>
              <a:endParaRPr lang="zh-CN" altLang="en-US" sz="2000">
                <a:solidFill>
                  <a:schemeClr val="accent1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111" name="文本框 110">
              <a:extLst>
                <a:ext uri="{FF2B5EF4-FFF2-40B4-BE49-F238E27FC236}">
                  <a16:creationId xmlns:a16="http://schemas.microsoft.com/office/drawing/2014/main" id="{C38DC62E-F57F-4046-AF80-6218047901F4}"/>
                </a:ext>
              </a:extLst>
            </p:cNvPr>
            <p:cNvSpPr txBox="1"/>
            <p:nvPr/>
          </p:nvSpPr>
          <p:spPr>
            <a:xfrm>
              <a:off x="3019107" y="1856071"/>
              <a:ext cx="1211824" cy="33850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dirty="0">
                  <a:solidFill>
                    <a:schemeClr val="bg2">
                      <a:lumMod val="50000"/>
                    </a:schemeClr>
                  </a:solidFill>
                  <a:latin typeface="Arial Rounded MT Bold" panose="020F0704030504030204" pitchFamily="34" charset="0"/>
                  <a:ea typeface="+mn-ea"/>
                </a:rPr>
                <a:t>our work</a:t>
              </a:r>
              <a:endParaRPr lang="zh-CN" altLang="en-US" sz="1600" dirty="0">
                <a:solidFill>
                  <a:schemeClr val="bg2">
                    <a:lumMod val="50000"/>
                  </a:schemeClr>
                </a:solidFill>
                <a:latin typeface="Arial Rounded MT Bold" panose="020F0704030504030204" pitchFamily="34" charset="0"/>
                <a:ea typeface="+mn-ea"/>
              </a:endParaRPr>
            </a:p>
          </p:txBody>
        </p:sp>
      </p:grpSp>
      <p:grpSp>
        <p:nvGrpSpPr>
          <p:cNvPr id="123" name="组合 122">
            <a:extLst>
              <a:ext uri="{FF2B5EF4-FFF2-40B4-BE49-F238E27FC236}">
                <a16:creationId xmlns:a16="http://schemas.microsoft.com/office/drawing/2014/main" id="{B9E39901-3265-4C94-8231-C5DA23705496}"/>
              </a:ext>
            </a:extLst>
          </p:cNvPr>
          <p:cNvGrpSpPr>
            <a:grpSpLocks/>
          </p:cNvGrpSpPr>
          <p:nvPr/>
        </p:nvGrpSpPr>
        <p:grpSpPr bwMode="auto">
          <a:xfrm>
            <a:off x="4087813" y="4975225"/>
            <a:ext cx="1676400" cy="752475"/>
            <a:chOff x="4087125" y="4511233"/>
            <a:chExt cx="1676825" cy="751694"/>
          </a:xfrm>
        </p:grpSpPr>
        <p:sp>
          <p:nvSpPr>
            <p:cNvPr id="92" name="任意多边形 91">
              <a:extLst>
                <a:ext uri="{FF2B5EF4-FFF2-40B4-BE49-F238E27FC236}">
                  <a16:creationId xmlns:a16="http://schemas.microsoft.com/office/drawing/2014/main" id="{2165FA03-EEA4-4F52-8E18-B65ABBBA5894}"/>
                </a:ext>
              </a:extLst>
            </p:cNvPr>
            <p:cNvSpPr/>
            <p:nvPr/>
          </p:nvSpPr>
          <p:spPr>
            <a:xfrm rot="10800000" flipV="1">
              <a:off x="4087125" y="4511233"/>
              <a:ext cx="1584727" cy="751694"/>
            </a:xfrm>
            <a:custGeom>
              <a:avLst/>
              <a:gdLst>
                <a:gd name="connsiteX0" fmla="*/ 1480896 w 1480896"/>
                <a:gd name="connsiteY0" fmla="*/ 826770 h 826770"/>
                <a:gd name="connsiteX1" fmla="*/ 0 w 1480896"/>
                <a:gd name="connsiteY1" fmla="*/ 826770 h 826770"/>
                <a:gd name="connsiteX2" fmla="*/ 0 w 1480896"/>
                <a:gd name="connsiteY2" fmla="*/ 93345 h 826770"/>
                <a:gd name="connsiteX3" fmla="*/ 686309 w 1480896"/>
                <a:gd name="connsiteY3" fmla="*/ 93345 h 826770"/>
                <a:gd name="connsiteX4" fmla="*/ 740449 w 1480896"/>
                <a:gd name="connsiteY4" fmla="*/ 0 h 826770"/>
                <a:gd name="connsiteX5" fmla="*/ 794589 w 1480896"/>
                <a:gd name="connsiteY5" fmla="*/ 93345 h 826770"/>
                <a:gd name="connsiteX6" fmla="*/ 1480896 w 1480896"/>
                <a:gd name="connsiteY6" fmla="*/ 93345 h 826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0896" h="826770">
                  <a:moveTo>
                    <a:pt x="1480896" y="826770"/>
                  </a:moveTo>
                  <a:lnTo>
                    <a:pt x="0" y="826770"/>
                  </a:lnTo>
                  <a:lnTo>
                    <a:pt x="0" y="93345"/>
                  </a:lnTo>
                  <a:lnTo>
                    <a:pt x="686309" y="93345"/>
                  </a:lnTo>
                  <a:lnTo>
                    <a:pt x="740449" y="0"/>
                  </a:lnTo>
                  <a:lnTo>
                    <a:pt x="794589" y="93345"/>
                  </a:lnTo>
                  <a:lnTo>
                    <a:pt x="1480896" y="93345"/>
                  </a:lnTo>
                  <a:close/>
                </a:path>
              </a:pathLst>
            </a:custGeom>
            <a:noFill/>
            <a:ln w="317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139" name="文本框 112">
              <a:extLst>
                <a:ext uri="{FF2B5EF4-FFF2-40B4-BE49-F238E27FC236}">
                  <a16:creationId xmlns:a16="http://schemas.microsoft.com/office/drawing/2014/main" id="{60167708-A89B-425D-8E62-A49A262E98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08522" y="4621204"/>
              <a:ext cx="80823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000">
                  <a:solidFill>
                    <a:schemeClr val="accent1"/>
                  </a:solidFill>
                  <a:latin typeface="Arial Rounded MT Bold" panose="020F0704030504030204" pitchFamily="34" charset="0"/>
                </a:rPr>
                <a:t>How </a:t>
              </a:r>
              <a:endParaRPr lang="zh-CN" altLang="en-US" sz="2000">
                <a:solidFill>
                  <a:schemeClr val="accent1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114" name="文本框 113">
              <a:extLst>
                <a:ext uri="{FF2B5EF4-FFF2-40B4-BE49-F238E27FC236}">
                  <a16:creationId xmlns:a16="http://schemas.microsoft.com/office/drawing/2014/main" id="{E563D684-A77C-4CE3-803C-1257AAA4A12C}"/>
                </a:ext>
              </a:extLst>
            </p:cNvPr>
            <p:cNvSpPr txBox="1"/>
            <p:nvPr/>
          </p:nvSpPr>
          <p:spPr>
            <a:xfrm>
              <a:off x="4203041" y="4852192"/>
              <a:ext cx="1560909" cy="3377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dirty="0">
                  <a:solidFill>
                    <a:schemeClr val="bg2">
                      <a:lumMod val="50000"/>
                    </a:schemeClr>
                  </a:solidFill>
                  <a:latin typeface="Arial Rounded MT Bold" panose="020F0704030504030204" pitchFamily="34" charset="0"/>
                  <a:ea typeface="+mn-ea"/>
                </a:rPr>
                <a:t>magic ideas</a:t>
              </a:r>
              <a:endParaRPr lang="zh-CN" altLang="en-US" sz="1600" dirty="0">
                <a:solidFill>
                  <a:schemeClr val="bg2">
                    <a:lumMod val="50000"/>
                  </a:schemeClr>
                </a:solidFill>
                <a:latin typeface="Arial Rounded MT Bold" panose="020F0704030504030204" pitchFamily="34" charset="0"/>
                <a:ea typeface="+mn-ea"/>
              </a:endParaRPr>
            </a:p>
          </p:txBody>
        </p:sp>
      </p:grpSp>
      <p:grpSp>
        <p:nvGrpSpPr>
          <p:cNvPr id="112" name="组合 111">
            <a:extLst>
              <a:ext uri="{FF2B5EF4-FFF2-40B4-BE49-F238E27FC236}">
                <a16:creationId xmlns:a16="http://schemas.microsoft.com/office/drawing/2014/main" id="{D249CE5A-AB74-4955-8528-415CC3CA5C59}"/>
              </a:ext>
            </a:extLst>
          </p:cNvPr>
          <p:cNvGrpSpPr>
            <a:grpSpLocks/>
          </p:cNvGrpSpPr>
          <p:nvPr/>
        </p:nvGrpSpPr>
        <p:grpSpPr bwMode="auto">
          <a:xfrm>
            <a:off x="6042025" y="1487488"/>
            <a:ext cx="107950" cy="1906587"/>
            <a:chOff x="6041999" y="1241185"/>
            <a:chExt cx="108000" cy="1905400"/>
          </a:xfrm>
        </p:grpSpPr>
        <p:sp>
          <p:nvSpPr>
            <p:cNvPr id="68" name="椭圆 67">
              <a:extLst>
                <a:ext uri="{FF2B5EF4-FFF2-40B4-BE49-F238E27FC236}">
                  <a16:creationId xmlns:a16="http://schemas.microsoft.com/office/drawing/2014/main" id="{0FB21593-011E-469F-A47D-2A55889F193D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6042058" y="2364377"/>
              <a:ext cx="107883" cy="1080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9" name="椭圆 68">
              <a:extLst>
                <a:ext uri="{FF2B5EF4-FFF2-40B4-BE49-F238E27FC236}">
                  <a16:creationId xmlns:a16="http://schemas.microsoft.com/office/drawing/2014/main" id="{71601784-3371-4CB9-840B-5C2CE360509A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6042058" y="2589661"/>
              <a:ext cx="107883" cy="108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0" name="椭圆 69">
              <a:extLst>
                <a:ext uri="{FF2B5EF4-FFF2-40B4-BE49-F238E27FC236}">
                  <a16:creationId xmlns:a16="http://schemas.microsoft.com/office/drawing/2014/main" id="{72BB6D04-46DF-4CAB-8221-6CBACE6EA6A8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6042058" y="2813359"/>
              <a:ext cx="107883" cy="10800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1" name="椭圆 70">
              <a:extLst>
                <a:ext uri="{FF2B5EF4-FFF2-40B4-BE49-F238E27FC236}">
                  <a16:creationId xmlns:a16="http://schemas.microsoft.com/office/drawing/2014/main" id="{108CF365-DB16-4E35-9B87-BB6BD13A1990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6042058" y="3038644"/>
              <a:ext cx="107883" cy="10800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2" name="椭圆 71">
              <a:extLst>
                <a:ext uri="{FF2B5EF4-FFF2-40B4-BE49-F238E27FC236}">
                  <a16:creationId xmlns:a16="http://schemas.microsoft.com/office/drawing/2014/main" id="{9DCC5B89-0285-48B2-851D-F273E3262E88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6041264" y="2139885"/>
              <a:ext cx="109469" cy="108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7" name="椭圆 76">
              <a:extLst>
                <a:ext uri="{FF2B5EF4-FFF2-40B4-BE49-F238E27FC236}">
                  <a16:creationId xmlns:a16="http://schemas.microsoft.com/office/drawing/2014/main" id="{BC67D6FB-BC82-4623-BCEC-857CE4D04332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6042058" y="1466411"/>
              <a:ext cx="107883" cy="108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8" name="椭圆 77">
              <a:extLst>
                <a:ext uri="{FF2B5EF4-FFF2-40B4-BE49-F238E27FC236}">
                  <a16:creationId xmlns:a16="http://schemas.microsoft.com/office/drawing/2014/main" id="{1DF96291-E46E-49B6-B888-748C2A794080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6042058" y="1690109"/>
              <a:ext cx="107883" cy="1080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9" name="椭圆 78">
              <a:extLst>
                <a:ext uri="{FF2B5EF4-FFF2-40B4-BE49-F238E27FC236}">
                  <a16:creationId xmlns:a16="http://schemas.microsoft.com/office/drawing/2014/main" id="{85E6A76B-30F5-4AAC-B00D-F7BF14BA9222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6042058" y="1915393"/>
              <a:ext cx="107883" cy="1080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15" name="椭圆 114">
              <a:extLst>
                <a:ext uri="{FF2B5EF4-FFF2-40B4-BE49-F238E27FC236}">
                  <a16:creationId xmlns:a16="http://schemas.microsoft.com/office/drawing/2014/main" id="{4AFDB32F-787E-400B-B2CE-AF51FFC9B3CF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6042058" y="1241126"/>
              <a:ext cx="107883" cy="108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116" name="组合 115">
            <a:extLst>
              <a:ext uri="{FF2B5EF4-FFF2-40B4-BE49-F238E27FC236}">
                <a16:creationId xmlns:a16="http://schemas.microsoft.com/office/drawing/2014/main" id="{D8DD7A75-140B-4CAD-AC54-255EA2A9BC0A}"/>
              </a:ext>
            </a:extLst>
          </p:cNvPr>
          <p:cNvGrpSpPr>
            <a:grpSpLocks/>
          </p:cNvGrpSpPr>
          <p:nvPr/>
        </p:nvGrpSpPr>
        <p:grpSpPr bwMode="auto">
          <a:xfrm>
            <a:off x="6580188" y="4975225"/>
            <a:ext cx="1697037" cy="752475"/>
            <a:chOff x="6580121" y="4511233"/>
            <a:chExt cx="1697237" cy="751694"/>
          </a:xfrm>
        </p:grpSpPr>
        <p:sp>
          <p:nvSpPr>
            <p:cNvPr id="93" name="任意多边形 92">
              <a:extLst>
                <a:ext uri="{FF2B5EF4-FFF2-40B4-BE49-F238E27FC236}">
                  <a16:creationId xmlns:a16="http://schemas.microsoft.com/office/drawing/2014/main" id="{4548AA37-4A13-49EE-833B-C2C3B610B3EE}"/>
                </a:ext>
              </a:extLst>
            </p:cNvPr>
            <p:cNvSpPr/>
            <p:nvPr/>
          </p:nvSpPr>
          <p:spPr>
            <a:xfrm rot="10800000" flipV="1">
              <a:off x="6580121" y="4511233"/>
              <a:ext cx="1584512" cy="751694"/>
            </a:xfrm>
            <a:custGeom>
              <a:avLst/>
              <a:gdLst>
                <a:gd name="connsiteX0" fmla="*/ 1480896 w 1480896"/>
                <a:gd name="connsiteY0" fmla="*/ 826770 h 826770"/>
                <a:gd name="connsiteX1" fmla="*/ 0 w 1480896"/>
                <a:gd name="connsiteY1" fmla="*/ 826770 h 826770"/>
                <a:gd name="connsiteX2" fmla="*/ 0 w 1480896"/>
                <a:gd name="connsiteY2" fmla="*/ 93345 h 826770"/>
                <a:gd name="connsiteX3" fmla="*/ 686309 w 1480896"/>
                <a:gd name="connsiteY3" fmla="*/ 93345 h 826770"/>
                <a:gd name="connsiteX4" fmla="*/ 740449 w 1480896"/>
                <a:gd name="connsiteY4" fmla="*/ 0 h 826770"/>
                <a:gd name="connsiteX5" fmla="*/ 794589 w 1480896"/>
                <a:gd name="connsiteY5" fmla="*/ 93345 h 826770"/>
                <a:gd name="connsiteX6" fmla="*/ 1480896 w 1480896"/>
                <a:gd name="connsiteY6" fmla="*/ 93345 h 826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0896" h="826770">
                  <a:moveTo>
                    <a:pt x="1480896" y="826770"/>
                  </a:moveTo>
                  <a:lnTo>
                    <a:pt x="0" y="826770"/>
                  </a:lnTo>
                  <a:lnTo>
                    <a:pt x="0" y="93345"/>
                  </a:lnTo>
                  <a:lnTo>
                    <a:pt x="686309" y="93345"/>
                  </a:lnTo>
                  <a:lnTo>
                    <a:pt x="740449" y="0"/>
                  </a:lnTo>
                  <a:lnTo>
                    <a:pt x="794589" y="93345"/>
                  </a:lnTo>
                  <a:lnTo>
                    <a:pt x="1480896" y="93345"/>
                  </a:lnTo>
                  <a:close/>
                </a:path>
              </a:pathLst>
            </a:custGeom>
            <a:noFill/>
            <a:ln w="317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127" name="文本框 116">
              <a:extLst>
                <a:ext uri="{FF2B5EF4-FFF2-40B4-BE49-F238E27FC236}">
                  <a16:creationId xmlns:a16="http://schemas.microsoft.com/office/drawing/2014/main" id="{175F464D-AF3A-494B-B700-A0FC4D77ED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73956" y="4602463"/>
              <a:ext cx="129375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000">
                  <a:solidFill>
                    <a:schemeClr val="accent1"/>
                  </a:solidFill>
                  <a:latin typeface="Arial Rounded MT Bold" panose="020F0704030504030204" pitchFamily="34" charset="0"/>
                </a:rPr>
                <a:t>Analysis </a:t>
              </a:r>
              <a:endParaRPr lang="zh-CN" altLang="en-US" sz="2000">
                <a:solidFill>
                  <a:schemeClr val="accent1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118" name="文本框 117">
              <a:extLst>
                <a:ext uri="{FF2B5EF4-FFF2-40B4-BE49-F238E27FC236}">
                  <a16:creationId xmlns:a16="http://schemas.microsoft.com/office/drawing/2014/main" id="{77B2F1B5-8B20-4066-95EC-7B00A2131955}"/>
                </a:ext>
              </a:extLst>
            </p:cNvPr>
            <p:cNvSpPr txBox="1"/>
            <p:nvPr/>
          </p:nvSpPr>
          <p:spPr>
            <a:xfrm>
              <a:off x="6581708" y="4856949"/>
              <a:ext cx="1695650" cy="33778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dirty="0">
                  <a:solidFill>
                    <a:schemeClr val="bg2">
                      <a:lumMod val="50000"/>
                    </a:schemeClr>
                  </a:solidFill>
                  <a:latin typeface="Arial Rounded MT Bold" panose="020F0704030504030204" pitchFamily="34" charset="0"/>
                  <a:ea typeface="+mn-ea"/>
                </a:rPr>
                <a:t>Charts &amp; polls</a:t>
              </a:r>
              <a:endParaRPr lang="zh-CN" altLang="en-US" sz="1600" dirty="0">
                <a:solidFill>
                  <a:schemeClr val="bg2">
                    <a:lumMod val="50000"/>
                  </a:schemeClr>
                </a:solidFill>
                <a:latin typeface="Arial Rounded MT Bold" panose="020F0704030504030204" pitchFamily="34" charset="0"/>
                <a:ea typeface="+mn-ea"/>
              </a:endParaRPr>
            </a:p>
          </p:txBody>
        </p:sp>
      </p:grpSp>
      <p:grpSp>
        <p:nvGrpSpPr>
          <p:cNvPr id="124" name="组合 123">
            <a:extLst>
              <a:ext uri="{FF2B5EF4-FFF2-40B4-BE49-F238E27FC236}">
                <a16:creationId xmlns:a16="http://schemas.microsoft.com/office/drawing/2014/main" id="{D83F8C10-CDE2-4EA5-AE3D-6D8C6E945F7E}"/>
              </a:ext>
            </a:extLst>
          </p:cNvPr>
          <p:cNvGrpSpPr>
            <a:grpSpLocks/>
          </p:cNvGrpSpPr>
          <p:nvPr/>
        </p:nvGrpSpPr>
        <p:grpSpPr bwMode="auto">
          <a:xfrm>
            <a:off x="7820025" y="2070100"/>
            <a:ext cx="1620838" cy="752475"/>
            <a:chOff x="7819398" y="1605672"/>
            <a:chExt cx="1620726" cy="751694"/>
          </a:xfrm>
        </p:grpSpPr>
        <p:sp>
          <p:nvSpPr>
            <p:cNvPr id="90" name="任意多边形 89">
              <a:extLst>
                <a:ext uri="{FF2B5EF4-FFF2-40B4-BE49-F238E27FC236}">
                  <a16:creationId xmlns:a16="http://schemas.microsoft.com/office/drawing/2014/main" id="{EDBFCA66-D611-4E71-8B8E-BEEB7C4798E4}"/>
                </a:ext>
              </a:extLst>
            </p:cNvPr>
            <p:cNvSpPr/>
            <p:nvPr/>
          </p:nvSpPr>
          <p:spPr>
            <a:xfrm rot="10800000">
              <a:off x="7819398" y="1605672"/>
              <a:ext cx="1620726" cy="751694"/>
            </a:xfrm>
            <a:custGeom>
              <a:avLst/>
              <a:gdLst>
                <a:gd name="connsiteX0" fmla="*/ 1480896 w 1480896"/>
                <a:gd name="connsiteY0" fmla="*/ 826770 h 826770"/>
                <a:gd name="connsiteX1" fmla="*/ 0 w 1480896"/>
                <a:gd name="connsiteY1" fmla="*/ 826770 h 826770"/>
                <a:gd name="connsiteX2" fmla="*/ 0 w 1480896"/>
                <a:gd name="connsiteY2" fmla="*/ 93345 h 826770"/>
                <a:gd name="connsiteX3" fmla="*/ 686309 w 1480896"/>
                <a:gd name="connsiteY3" fmla="*/ 93345 h 826770"/>
                <a:gd name="connsiteX4" fmla="*/ 740449 w 1480896"/>
                <a:gd name="connsiteY4" fmla="*/ 0 h 826770"/>
                <a:gd name="connsiteX5" fmla="*/ 794589 w 1480896"/>
                <a:gd name="connsiteY5" fmla="*/ 93345 h 826770"/>
                <a:gd name="connsiteX6" fmla="*/ 1480896 w 1480896"/>
                <a:gd name="connsiteY6" fmla="*/ 93345 h 826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0896" h="826770">
                  <a:moveTo>
                    <a:pt x="1480896" y="826770"/>
                  </a:moveTo>
                  <a:lnTo>
                    <a:pt x="0" y="826770"/>
                  </a:lnTo>
                  <a:lnTo>
                    <a:pt x="0" y="93345"/>
                  </a:lnTo>
                  <a:lnTo>
                    <a:pt x="686309" y="93345"/>
                  </a:lnTo>
                  <a:lnTo>
                    <a:pt x="740449" y="0"/>
                  </a:lnTo>
                  <a:lnTo>
                    <a:pt x="794589" y="93345"/>
                  </a:lnTo>
                  <a:lnTo>
                    <a:pt x="1480896" y="93345"/>
                  </a:lnTo>
                  <a:close/>
                </a:path>
              </a:pathLst>
            </a:custGeom>
            <a:noFill/>
            <a:ln w="317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124" name="文本框 118">
              <a:extLst>
                <a:ext uri="{FF2B5EF4-FFF2-40B4-BE49-F238E27FC236}">
                  <a16:creationId xmlns:a16="http://schemas.microsoft.com/office/drawing/2014/main" id="{9C3BB3BE-717A-4929-8E3C-5D607886B3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53229" y="1621094"/>
              <a:ext cx="153599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000">
                  <a:solidFill>
                    <a:schemeClr val="accent1"/>
                  </a:solidFill>
                  <a:latin typeface="Arial Rounded MT Bold" panose="020F0704030504030204" pitchFamily="34" charset="0"/>
                </a:rPr>
                <a:t>Show case</a:t>
              </a:r>
              <a:endParaRPr lang="zh-CN" altLang="en-US" sz="2000">
                <a:solidFill>
                  <a:schemeClr val="accent1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120" name="文本框 119">
              <a:extLst>
                <a:ext uri="{FF2B5EF4-FFF2-40B4-BE49-F238E27FC236}">
                  <a16:creationId xmlns:a16="http://schemas.microsoft.com/office/drawing/2014/main" id="{C86398CC-A104-4BA1-9CD4-0C0DEA59C015}"/>
                </a:ext>
              </a:extLst>
            </p:cNvPr>
            <p:cNvSpPr txBox="1"/>
            <p:nvPr/>
          </p:nvSpPr>
          <p:spPr>
            <a:xfrm>
              <a:off x="8228945" y="1854651"/>
              <a:ext cx="1211179" cy="3377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dirty="0">
                  <a:solidFill>
                    <a:schemeClr val="bg2">
                      <a:lumMod val="50000"/>
                    </a:schemeClr>
                  </a:solidFill>
                  <a:latin typeface="Arial Rounded MT Bold" panose="020F0704030504030204" pitchFamily="34" charset="0"/>
                  <a:ea typeface="+mn-ea"/>
                </a:rPr>
                <a:t>clients</a:t>
              </a:r>
              <a:endParaRPr lang="zh-CN" altLang="en-US" sz="1600" dirty="0">
                <a:solidFill>
                  <a:schemeClr val="bg2">
                    <a:lumMod val="50000"/>
                  </a:schemeClr>
                </a:solidFill>
                <a:latin typeface="Arial Rounded MT Bold" panose="020F0704030504030204" pitchFamily="34" charset="0"/>
                <a:ea typeface="+mn-ea"/>
              </a:endParaRPr>
            </a:p>
          </p:txBody>
        </p:sp>
      </p:grpSp>
      <p:grpSp>
        <p:nvGrpSpPr>
          <p:cNvPr id="125" name="组合 124">
            <a:extLst>
              <a:ext uri="{FF2B5EF4-FFF2-40B4-BE49-F238E27FC236}">
                <a16:creationId xmlns:a16="http://schemas.microsoft.com/office/drawing/2014/main" id="{22777804-4286-4283-865A-31BBC8A22100}"/>
              </a:ext>
            </a:extLst>
          </p:cNvPr>
          <p:cNvGrpSpPr>
            <a:grpSpLocks/>
          </p:cNvGrpSpPr>
          <p:nvPr/>
        </p:nvGrpSpPr>
        <p:grpSpPr bwMode="auto">
          <a:xfrm>
            <a:off x="9104313" y="4975225"/>
            <a:ext cx="1863725" cy="752475"/>
            <a:chOff x="9104868" y="4511233"/>
            <a:chExt cx="1863308" cy="751694"/>
          </a:xfrm>
        </p:grpSpPr>
        <p:sp>
          <p:nvSpPr>
            <p:cNvPr id="94" name="任意多边形 93">
              <a:extLst>
                <a:ext uri="{FF2B5EF4-FFF2-40B4-BE49-F238E27FC236}">
                  <a16:creationId xmlns:a16="http://schemas.microsoft.com/office/drawing/2014/main" id="{D0CC9C0A-E553-490A-9DCC-2BBBDF700E66}"/>
                </a:ext>
              </a:extLst>
            </p:cNvPr>
            <p:cNvSpPr/>
            <p:nvPr/>
          </p:nvSpPr>
          <p:spPr>
            <a:xfrm rot="10800000" flipV="1">
              <a:off x="9104868" y="4511233"/>
              <a:ext cx="1583971" cy="751694"/>
            </a:xfrm>
            <a:custGeom>
              <a:avLst/>
              <a:gdLst>
                <a:gd name="connsiteX0" fmla="*/ 1480896 w 1480896"/>
                <a:gd name="connsiteY0" fmla="*/ 826770 h 826770"/>
                <a:gd name="connsiteX1" fmla="*/ 0 w 1480896"/>
                <a:gd name="connsiteY1" fmla="*/ 826770 h 826770"/>
                <a:gd name="connsiteX2" fmla="*/ 0 w 1480896"/>
                <a:gd name="connsiteY2" fmla="*/ 93345 h 826770"/>
                <a:gd name="connsiteX3" fmla="*/ 686309 w 1480896"/>
                <a:gd name="connsiteY3" fmla="*/ 93345 h 826770"/>
                <a:gd name="connsiteX4" fmla="*/ 740449 w 1480896"/>
                <a:gd name="connsiteY4" fmla="*/ 0 h 826770"/>
                <a:gd name="connsiteX5" fmla="*/ 794589 w 1480896"/>
                <a:gd name="connsiteY5" fmla="*/ 93345 h 826770"/>
                <a:gd name="connsiteX6" fmla="*/ 1480896 w 1480896"/>
                <a:gd name="connsiteY6" fmla="*/ 93345 h 826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0896" h="826770">
                  <a:moveTo>
                    <a:pt x="1480896" y="826770"/>
                  </a:moveTo>
                  <a:lnTo>
                    <a:pt x="0" y="826770"/>
                  </a:lnTo>
                  <a:lnTo>
                    <a:pt x="0" y="93345"/>
                  </a:lnTo>
                  <a:lnTo>
                    <a:pt x="686309" y="93345"/>
                  </a:lnTo>
                  <a:lnTo>
                    <a:pt x="740449" y="0"/>
                  </a:lnTo>
                  <a:lnTo>
                    <a:pt x="794589" y="93345"/>
                  </a:lnTo>
                  <a:lnTo>
                    <a:pt x="1480896" y="93345"/>
                  </a:lnTo>
                  <a:close/>
                </a:path>
              </a:pathLst>
            </a:custGeom>
            <a:noFill/>
            <a:ln w="317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121" name="文本框 120">
              <a:extLst>
                <a:ext uri="{FF2B5EF4-FFF2-40B4-BE49-F238E27FC236}">
                  <a16:creationId xmlns:a16="http://schemas.microsoft.com/office/drawing/2014/main" id="{C0BCCACB-677D-4CF1-AE0D-AF2DEAF5E2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65113" y="4616021"/>
              <a:ext cx="73609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000">
                  <a:solidFill>
                    <a:schemeClr val="accent1"/>
                  </a:solidFill>
                  <a:latin typeface="Arial Rounded MT Bold" panose="020F0704030504030204" pitchFamily="34" charset="0"/>
                </a:rPr>
                <a:t>End </a:t>
              </a:r>
              <a:endParaRPr lang="zh-CN" altLang="en-US" sz="2000">
                <a:solidFill>
                  <a:schemeClr val="accent1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122" name="文本框 121">
              <a:extLst>
                <a:ext uri="{FF2B5EF4-FFF2-40B4-BE49-F238E27FC236}">
                  <a16:creationId xmlns:a16="http://schemas.microsoft.com/office/drawing/2014/main" id="{8571D831-9A32-4A07-95E9-FEB46726020E}"/>
                </a:ext>
              </a:extLst>
            </p:cNvPr>
            <p:cNvSpPr txBox="1"/>
            <p:nvPr/>
          </p:nvSpPr>
          <p:spPr>
            <a:xfrm>
              <a:off x="9406426" y="4847434"/>
              <a:ext cx="1561750" cy="33778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dirty="0">
                  <a:solidFill>
                    <a:schemeClr val="bg2">
                      <a:lumMod val="50000"/>
                    </a:schemeClr>
                  </a:solidFill>
                  <a:latin typeface="Arial Rounded MT Bold" panose="020F0704030504030204" pitchFamily="34" charset="0"/>
                  <a:ea typeface="+mn-ea"/>
                </a:rPr>
                <a:t>question</a:t>
              </a:r>
              <a:endParaRPr lang="zh-CN" altLang="en-US" sz="1600" dirty="0">
                <a:solidFill>
                  <a:schemeClr val="bg2">
                    <a:lumMod val="50000"/>
                  </a:schemeClr>
                </a:solidFill>
                <a:latin typeface="Arial Rounded MT Bold" panose="020F0704030504030204" pitchFamily="34" charset="0"/>
                <a:ea typeface="+mn-ea"/>
              </a:endParaRPr>
            </a:p>
          </p:txBody>
        </p:sp>
      </p:grp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3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2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3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450"/>
                            </p:stCondLst>
                            <p:childTnLst>
                              <p:par>
                                <p:cTn id="2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4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85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36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460"/>
                            </p:stCondLst>
                            <p:childTnLst>
                              <p:par>
                                <p:cTn id="3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4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86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311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36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3470"/>
                            </p:stCondLst>
                            <p:childTnLst>
                              <p:par>
                                <p:cTn id="5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4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4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387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4120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36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4480"/>
                            </p:stCondLst>
                            <p:childTnLst>
                              <p:par>
                                <p:cTn id="6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4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4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4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4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4880"/>
                            </p:stCondLst>
                            <p:childTnLst>
                              <p:par>
                                <p:cTn id="7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5130"/>
                            </p:stCondLst>
                            <p:childTnLst>
                              <p:par>
                                <p:cTn id="8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36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5490"/>
                            </p:stCondLst>
                            <p:childTnLst>
                              <p:par>
                                <p:cTn id="8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4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4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4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5890"/>
                            </p:stCondLst>
                            <p:childTnLst>
                              <p:par>
                                <p:cTn id="9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6140"/>
                            </p:stCondLst>
                            <p:childTnLst>
                              <p:par>
                                <p:cTn id="9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36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9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4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6900"/>
                            </p:stCondLst>
                            <p:childTnLst>
                              <p:par>
                                <p:cTn id="10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7150"/>
                            </p:stCondLst>
                            <p:childTnLst>
                              <p:par>
                                <p:cTn id="1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36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6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直角三角形 18">
            <a:extLst>
              <a:ext uri="{FF2B5EF4-FFF2-40B4-BE49-F238E27FC236}">
                <a16:creationId xmlns:a16="http://schemas.microsoft.com/office/drawing/2014/main" id="{192554BE-4B8E-4241-86C2-904B68D5156E}"/>
              </a:ext>
            </a:extLst>
          </p:cNvPr>
          <p:cNvSpPr/>
          <p:nvPr/>
        </p:nvSpPr>
        <p:spPr>
          <a:xfrm rot="5400000" flipV="1">
            <a:off x="7246937" y="-126999"/>
            <a:ext cx="4818063" cy="5072062"/>
          </a:xfrm>
          <a:prstGeom prst="rtTriangle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0" name="直角三角形 19">
            <a:extLst>
              <a:ext uri="{FF2B5EF4-FFF2-40B4-BE49-F238E27FC236}">
                <a16:creationId xmlns:a16="http://schemas.microsoft.com/office/drawing/2014/main" id="{ACB840FA-290F-4C30-BD05-A4EB63D36B43}"/>
              </a:ext>
            </a:extLst>
          </p:cNvPr>
          <p:cNvSpPr/>
          <p:nvPr/>
        </p:nvSpPr>
        <p:spPr>
          <a:xfrm rot="5400000" flipV="1">
            <a:off x="7981950" y="-174625"/>
            <a:ext cx="4035425" cy="4384675"/>
          </a:xfrm>
          <a:prstGeom prst="rtTriangle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直角三角形 16">
            <a:extLst>
              <a:ext uri="{FF2B5EF4-FFF2-40B4-BE49-F238E27FC236}">
                <a16:creationId xmlns:a16="http://schemas.microsoft.com/office/drawing/2014/main" id="{F735A186-F71D-4AF3-B8A0-2A71CFA5AC6E}"/>
              </a:ext>
            </a:extLst>
          </p:cNvPr>
          <p:cNvSpPr/>
          <p:nvPr/>
        </p:nvSpPr>
        <p:spPr>
          <a:xfrm>
            <a:off x="0" y="1770063"/>
            <a:ext cx="4427538" cy="5087937"/>
          </a:xfrm>
          <a:prstGeom prst="rtTriangle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直角三角形 7">
            <a:extLst>
              <a:ext uri="{FF2B5EF4-FFF2-40B4-BE49-F238E27FC236}">
                <a16:creationId xmlns:a16="http://schemas.microsoft.com/office/drawing/2014/main" id="{8C352C3A-50A9-469B-9657-FB777A3FBD78}"/>
              </a:ext>
            </a:extLst>
          </p:cNvPr>
          <p:cNvSpPr/>
          <p:nvPr/>
        </p:nvSpPr>
        <p:spPr>
          <a:xfrm>
            <a:off x="0" y="2459038"/>
            <a:ext cx="3825875" cy="4398962"/>
          </a:xfrm>
          <a:prstGeom prst="rtTriangle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直角三角形 5">
            <a:extLst>
              <a:ext uri="{FF2B5EF4-FFF2-40B4-BE49-F238E27FC236}">
                <a16:creationId xmlns:a16="http://schemas.microsoft.com/office/drawing/2014/main" id="{3530C479-815D-4BC3-847B-91E2E5853D05}"/>
              </a:ext>
            </a:extLst>
          </p:cNvPr>
          <p:cNvSpPr/>
          <p:nvPr/>
        </p:nvSpPr>
        <p:spPr>
          <a:xfrm flipV="1">
            <a:off x="0" y="0"/>
            <a:ext cx="9694863" cy="2700338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" name="直角三角形 3">
            <a:extLst>
              <a:ext uri="{FF2B5EF4-FFF2-40B4-BE49-F238E27FC236}">
                <a16:creationId xmlns:a16="http://schemas.microsoft.com/office/drawing/2014/main" id="{AD3AC0C0-D1DB-4D39-840C-E114E6B4C772}"/>
              </a:ext>
            </a:extLst>
          </p:cNvPr>
          <p:cNvSpPr/>
          <p:nvPr/>
        </p:nvSpPr>
        <p:spPr>
          <a:xfrm flipV="1">
            <a:off x="0" y="0"/>
            <a:ext cx="7590971" cy="2699658"/>
          </a:xfrm>
          <a:prstGeom prst="rtTriangle">
            <a:avLst/>
          </a:prstGeom>
          <a:blipFill dpi="0" rotWithShape="0">
            <a:blip r:embed="rId2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stretch>
              <a:fillRect l="-36000" t="-53000" r="-1000" b="-8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" name="直角三角形 12">
            <a:extLst>
              <a:ext uri="{FF2B5EF4-FFF2-40B4-BE49-F238E27FC236}">
                <a16:creationId xmlns:a16="http://schemas.microsoft.com/office/drawing/2014/main" id="{CEC51134-3518-4781-8667-4166DEC7F5F8}"/>
              </a:ext>
            </a:extLst>
          </p:cNvPr>
          <p:cNvSpPr/>
          <p:nvPr/>
        </p:nvSpPr>
        <p:spPr>
          <a:xfrm flipH="1">
            <a:off x="2497138" y="4157663"/>
            <a:ext cx="9694862" cy="2700337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" name="直角三角形 13">
            <a:extLst>
              <a:ext uri="{FF2B5EF4-FFF2-40B4-BE49-F238E27FC236}">
                <a16:creationId xmlns:a16="http://schemas.microsoft.com/office/drawing/2014/main" id="{FA23FAEF-19E3-461A-8F89-DC7D7B3615FD}"/>
              </a:ext>
            </a:extLst>
          </p:cNvPr>
          <p:cNvSpPr/>
          <p:nvPr/>
        </p:nvSpPr>
        <p:spPr>
          <a:xfrm flipH="1">
            <a:off x="4601029" y="4158342"/>
            <a:ext cx="7590971" cy="2699658"/>
          </a:xfrm>
          <a:prstGeom prst="rtTriangle">
            <a:avLst/>
          </a:prstGeom>
          <a:blipFill dpi="0" rotWithShape="0">
            <a:blip r:embed="rId2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stretch>
              <a:fillRect l="-36000" t="-53000" r="-1000" b="-8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4997DB07-9BC8-410A-B478-FB00DE13B56C}"/>
              </a:ext>
            </a:extLst>
          </p:cNvPr>
          <p:cNvSpPr/>
          <p:nvPr/>
        </p:nvSpPr>
        <p:spPr>
          <a:xfrm>
            <a:off x="1506538" y="2767013"/>
            <a:ext cx="215900" cy="12239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6F2FE220-138F-48C9-A2EC-E0F99461667E}"/>
              </a:ext>
            </a:extLst>
          </p:cNvPr>
          <p:cNvSpPr txBox="1"/>
          <p:nvPr/>
        </p:nvSpPr>
        <p:spPr>
          <a:xfrm>
            <a:off x="1738313" y="2619375"/>
            <a:ext cx="7912100" cy="11080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600" b="1" spc="-3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THANKS WATCHING</a:t>
            </a:r>
            <a:endParaRPr lang="zh-CN" altLang="en-US" sz="6600" b="1" spc="-3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7257584D-B05D-4C4E-9BC9-27CBF79E96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0700" y="3576638"/>
            <a:ext cx="43325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https://www.freeppt7.com</a:t>
            </a:r>
            <a:endParaRPr lang="zh-CN" altLang="en-US" sz="2400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A35B4DDF-B16B-4808-A00C-9D9BDB4105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5863" y="0"/>
            <a:ext cx="2116137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9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4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2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68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17" grpId="0" animBg="1"/>
      <p:bldP spid="8" grpId="0" animBg="1"/>
      <p:bldP spid="6" grpId="0" animBg="1"/>
      <p:bldP spid="13" grpId="0" animBg="1"/>
      <p:bldP spid="22" grpId="0" animBg="1"/>
      <p:bldP spid="23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4AC4924-201F-41D1-A0CC-1673D4177062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17" b="45679"/>
          <a:stretch>
            <a:fillRect/>
          </a:stretch>
        </p:blipFill>
        <p:spPr bwMode="auto">
          <a:xfrm>
            <a:off x="0" y="1617663"/>
            <a:ext cx="12192000" cy="328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8CF05C5F-D7D9-4021-8931-B64BE07C96DA}"/>
              </a:ext>
            </a:extLst>
          </p:cNvPr>
          <p:cNvSpPr txBox="1"/>
          <p:nvPr/>
        </p:nvSpPr>
        <p:spPr>
          <a:xfrm>
            <a:off x="201613" y="228600"/>
            <a:ext cx="5543550" cy="8302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8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ea typeface="+mn-ea"/>
              </a:rPr>
              <a:t>INTRODUCTION</a:t>
            </a:r>
            <a:endParaRPr lang="zh-CN" altLang="en-US" sz="4800" dirty="0">
              <a:solidFill>
                <a:schemeClr val="bg2">
                  <a:lumMod val="25000"/>
                </a:schemeClr>
              </a:solidFill>
              <a:latin typeface="Arial Black" panose="020B0A04020102020204" pitchFamily="34" charset="0"/>
              <a:ea typeface="+mn-ea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2DF51CE-90A4-4CBE-835C-E1F8FB8CBAB3}"/>
              </a:ext>
            </a:extLst>
          </p:cNvPr>
          <p:cNvSpPr txBox="1"/>
          <p:nvPr/>
        </p:nvSpPr>
        <p:spPr>
          <a:xfrm>
            <a:off x="255588" y="823913"/>
            <a:ext cx="636905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</a:rPr>
              <a:t>This page is perfect for </a:t>
            </a:r>
            <a:r>
              <a:rPr lang="en-US" altLang="zh-CN" sz="2800" b="1" dirty="0">
                <a:solidFill>
                  <a:schemeClr val="accent1"/>
                </a:solidFill>
                <a:latin typeface="+mn-lt"/>
                <a:ea typeface="+mn-ea"/>
              </a:rPr>
              <a:t>welcome message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1752D27-D556-4950-A24B-23DCF0289D66}"/>
              </a:ext>
            </a:extLst>
          </p:cNvPr>
          <p:cNvSpPr txBox="1"/>
          <p:nvPr/>
        </p:nvSpPr>
        <p:spPr>
          <a:xfrm>
            <a:off x="1003300" y="2119313"/>
            <a:ext cx="5359400" cy="20621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</a:rPr>
              <a:t>Don't aim for success if you want it; just do what you love and believe in, and it will come naturally.</a:t>
            </a:r>
            <a:endParaRPr lang="zh-CN" alt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B65D0DD-D4FE-4D72-907A-D1FF9A5B456E}"/>
              </a:ext>
            </a:extLst>
          </p:cNvPr>
          <p:cNvSpPr txBox="1"/>
          <p:nvPr/>
        </p:nvSpPr>
        <p:spPr>
          <a:xfrm>
            <a:off x="284163" y="5089525"/>
            <a:ext cx="1172527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I choose for my subject faith wrought into life, apart from creed or dogma. By faith I mean a vision of good one cherishes and the enthusiasm that pushes one to seek its fulfillment regardless of obstacles. Faith is a dynamic power that breaks the chain of routine and gives a new, fine turn to old commonplaces. Faith reinvigorates the will, enriches the affections and awakens a sense of creativeness.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　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73DFC9D2-5F42-4BD2-8272-A5A2109209BD}"/>
              </a:ext>
            </a:extLst>
          </p:cNvPr>
          <p:cNvSpPr/>
          <p:nvPr/>
        </p:nvSpPr>
        <p:spPr>
          <a:xfrm>
            <a:off x="0" y="0"/>
            <a:ext cx="215900" cy="12239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D7B4C83D-C58C-40F3-B468-FBBB8A404CEB}"/>
              </a:ext>
            </a:extLst>
          </p:cNvPr>
          <p:cNvSpPr/>
          <p:nvPr/>
        </p:nvSpPr>
        <p:spPr>
          <a:xfrm>
            <a:off x="10433050" y="6546850"/>
            <a:ext cx="1758950" cy="3111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/>
              <a:t>PAGE: 01</a:t>
            </a:r>
            <a:endParaRPr lang="zh-CN" altLang="en-US" sz="14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330"/>
                            </p:stCondLst>
                            <p:childTnLst>
                              <p:par>
                                <p:cTn id="1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83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33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F6FC3809-89B8-44A4-B3C3-685DDA651263}"/>
              </a:ext>
            </a:extLst>
          </p:cNvPr>
          <p:cNvSpPr/>
          <p:nvPr/>
        </p:nvSpPr>
        <p:spPr>
          <a:xfrm>
            <a:off x="0" y="0"/>
            <a:ext cx="215900" cy="12239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9C816695-6699-428D-BE03-F5C042AF4C6A}"/>
              </a:ext>
            </a:extLst>
          </p:cNvPr>
          <p:cNvSpPr/>
          <p:nvPr/>
        </p:nvSpPr>
        <p:spPr>
          <a:xfrm>
            <a:off x="10433050" y="6546850"/>
            <a:ext cx="1758950" cy="3111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/>
              <a:t>PAGE: 01</a:t>
            </a:r>
            <a:endParaRPr lang="zh-CN" altLang="en-US" sz="1400" dirty="0"/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11776801-09C4-4092-A2F0-AB87780F0521}"/>
              </a:ext>
            </a:extLst>
          </p:cNvPr>
          <p:cNvGrpSpPr>
            <a:grpSpLocks/>
          </p:cNvGrpSpPr>
          <p:nvPr/>
        </p:nvGrpSpPr>
        <p:grpSpPr bwMode="auto">
          <a:xfrm>
            <a:off x="327025" y="1574800"/>
            <a:ext cx="6142038" cy="3351213"/>
            <a:chOff x="1878013" y="1344613"/>
            <a:chExt cx="8432800" cy="416877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92D4CCEA-4F64-4E7E-AE89-EAADA72BA7F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8581" y="4441078"/>
              <a:ext cx="300782" cy="298193"/>
            </a:xfrm>
            <a:custGeom>
              <a:avLst/>
              <a:gdLst>
                <a:gd name="T0" fmla="*/ 30 w 80"/>
                <a:gd name="T1" fmla="*/ 75 h 79"/>
                <a:gd name="T2" fmla="*/ 33 w 80"/>
                <a:gd name="T3" fmla="*/ 74 h 79"/>
                <a:gd name="T4" fmla="*/ 37 w 80"/>
                <a:gd name="T5" fmla="*/ 78 h 79"/>
                <a:gd name="T6" fmla="*/ 45 w 80"/>
                <a:gd name="T7" fmla="*/ 78 h 79"/>
                <a:gd name="T8" fmla="*/ 49 w 80"/>
                <a:gd name="T9" fmla="*/ 74 h 79"/>
                <a:gd name="T10" fmla="*/ 49 w 80"/>
                <a:gd name="T11" fmla="*/ 33 h 79"/>
                <a:gd name="T12" fmla="*/ 55 w 80"/>
                <a:gd name="T13" fmla="*/ 30 h 79"/>
                <a:gd name="T14" fmla="*/ 55 w 80"/>
                <a:gd name="T15" fmla="*/ 9 h 79"/>
                <a:gd name="T16" fmla="*/ 61 w 80"/>
                <a:gd name="T17" fmla="*/ 8 h 79"/>
                <a:gd name="T18" fmla="*/ 68 w 80"/>
                <a:gd name="T19" fmla="*/ 6 h 79"/>
                <a:gd name="T20" fmla="*/ 71 w 80"/>
                <a:gd name="T21" fmla="*/ 9 h 79"/>
                <a:gd name="T22" fmla="*/ 75 w 80"/>
                <a:gd name="T23" fmla="*/ 6 h 79"/>
                <a:gd name="T24" fmla="*/ 80 w 80"/>
                <a:gd name="T25" fmla="*/ 5 h 79"/>
                <a:gd name="T26" fmla="*/ 79 w 80"/>
                <a:gd name="T27" fmla="*/ 4 h 79"/>
                <a:gd name="T28" fmla="*/ 66 w 80"/>
                <a:gd name="T29" fmla="*/ 4 h 79"/>
                <a:gd name="T30" fmla="*/ 56 w 80"/>
                <a:gd name="T31" fmla="*/ 5 h 79"/>
                <a:gd name="T32" fmla="*/ 43 w 80"/>
                <a:gd name="T33" fmla="*/ 5 h 79"/>
                <a:gd name="T34" fmla="*/ 41 w 80"/>
                <a:gd name="T35" fmla="*/ 3 h 79"/>
                <a:gd name="T36" fmla="*/ 19 w 80"/>
                <a:gd name="T37" fmla="*/ 3 h 79"/>
                <a:gd name="T38" fmla="*/ 13 w 80"/>
                <a:gd name="T39" fmla="*/ 1 h 79"/>
                <a:gd name="T40" fmla="*/ 7 w 80"/>
                <a:gd name="T41" fmla="*/ 1 h 79"/>
                <a:gd name="T42" fmla="*/ 5 w 80"/>
                <a:gd name="T43" fmla="*/ 0 h 79"/>
                <a:gd name="T44" fmla="*/ 3 w 80"/>
                <a:gd name="T45" fmla="*/ 1 h 79"/>
                <a:gd name="T46" fmla="*/ 1 w 80"/>
                <a:gd name="T47" fmla="*/ 2 h 79"/>
                <a:gd name="T48" fmla="*/ 4 w 80"/>
                <a:gd name="T49" fmla="*/ 10 h 79"/>
                <a:gd name="T50" fmla="*/ 10 w 80"/>
                <a:gd name="T51" fmla="*/ 23 h 79"/>
                <a:gd name="T52" fmla="*/ 17 w 80"/>
                <a:gd name="T53" fmla="*/ 36 h 79"/>
                <a:gd name="T54" fmla="*/ 17 w 80"/>
                <a:gd name="T55" fmla="*/ 46 h 79"/>
                <a:gd name="T56" fmla="*/ 19 w 80"/>
                <a:gd name="T57" fmla="*/ 56 h 79"/>
                <a:gd name="T58" fmla="*/ 23 w 80"/>
                <a:gd name="T59" fmla="*/ 71 h 79"/>
                <a:gd name="T60" fmla="*/ 27 w 80"/>
                <a:gd name="T61" fmla="*/ 76 h 79"/>
                <a:gd name="T62" fmla="*/ 30 w 80"/>
                <a:gd name="T63" fmla="*/ 7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0" h="79">
                  <a:moveTo>
                    <a:pt x="30" y="75"/>
                  </a:moveTo>
                  <a:cubicBezTo>
                    <a:pt x="30" y="74"/>
                    <a:pt x="32" y="72"/>
                    <a:pt x="33" y="74"/>
                  </a:cubicBezTo>
                  <a:cubicBezTo>
                    <a:pt x="35" y="75"/>
                    <a:pt x="34" y="78"/>
                    <a:pt x="37" y="78"/>
                  </a:cubicBezTo>
                  <a:cubicBezTo>
                    <a:pt x="39" y="78"/>
                    <a:pt x="44" y="79"/>
                    <a:pt x="45" y="78"/>
                  </a:cubicBezTo>
                  <a:cubicBezTo>
                    <a:pt x="45" y="77"/>
                    <a:pt x="49" y="76"/>
                    <a:pt x="49" y="74"/>
                  </a:cubicBezTo>
                  <a:cubicBezTo>
                    <a:pt x="49" y="72"/>
                    <a:pt x="49" y="34"/>
                    <a:pt x="49" y="33"/>
                  </a:cubicBezTo>
                  <a:cubicBezTo>
                    <a:pt x="49" y="31"/>
                    <a:pt x="55" y="33"/>
                    <a:pt x="55" y="30"/>
                  </a:cubicBezTo>
                  <a:cubicBezTo>
                    <a:pt x="55" y="28"/>
                    <a:pt x="55" y="9"/>
                    <a:pt x="55" y="9"/>
                  </a:cubicBezTo>
                  <a:cubicBezTo>
                    <a:pt x="55" y="9"/>
                    <a:pt x="59" y="9"/>
                    <a:pt x="61" y="8"/>
                  </a:cubicBezTo>
                  <a:cubicBezTo>
                    <a:pt x="62" y="8"/>
                    <a:pt x="67" y="5"/>
                    <a:pt x="68" y="6"/>
                  </a:cubicBezTo>
                  <a:cubicBezTo>
                    <a:pt x="69" y="7"/>
                    <a:pt x="70" y="9"/>
                    <a:pt x="71" y="9"/>
                  </a:cubicBezTo>
                  <a:cubicBezTo>
                    <a:pt x="72" y="8"/>
                    <a:pt x="74" y="6"/>
                    <a:pt x="75" y="6"/>
                  </a:cubicBezTo>
                  <a:cubicBezTo>
                    <a:pt x="76" y="6"/>
                    <a:pt x="78" y="5"/>
                    <a:pt x="80" y="5"/>
                  </a:cubicBezTo>
                  <a:cubicBezTo>
                    <a:pt x="79" y="4"/>
                    <a:pt x="79" y="4"/>
                    <a:pt x="79" y="4"/>
                  </a:cubicBezTo>
                  <a:cubicBezTo>
                    <a:pt x="79" y="2"/>
                    <a:pt x="68" y="4"/>
                    <a:pt x="66" y="4"/>
                  </a:cubicBezTo>
                  <a:cubicBezTo>
                    <a:pt x="64" y="5"/>
                    <a:pt x="58" y="6"/>
                    <a:pt x="56" y="5"/>
                  </a:cubicBezTo>
                  <a:cubicBezTo>
                    <a:pt x="55" y="4"/>
                    <a:pt x="43" y="5"/>
                    <a:pt x="43" y="5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41" y="3"/>
                    <a:pt x="21" y="3"/>
                    <a:pt x="19" y="3"/>
                  </a:cubicBezTo>
                  <a:cubicBezTo>
                    <a:pt x="17" y="3"/>
                    <a:pt x="15" y="3"/>
                    <a:pt x="13" y="1"/>
                  </a:cubicBezTo>
                  <a:cubicBezTo>
                    <a:pt x="12" y="0"/>
                    <a:pt x="10" y="0"/>
                    <a:pt x="7" y="1"/>
                  </a:cubicBezTo>
                  <a:cubicBezTo>
                    <a:pt x="5" y="2"/>
                    <a:pt x="6" y="0"/>
                    <a:pt x="5" y="0"/>
                  </a:cubicBezTo>
                  <a:cubicBezTo>
                    <a:pt x="3" y="0"/>
                    <a:pt x="3" y="1"/>
                    <a:pt x="3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4"/>
                    <a:pt x="2" y="7"/>
                    <a:pt x="4" y="10"/>
                  </a:cubicBezTo>
                  <a:cubicBezTo>
                    <a:pt x="6" y="13"/>
                    <a:pt x="9" y="18"/>
                    <a:pt x="10" y="23"/>
                  </a:cubicBezTo>
                  <a:cubicBezTo>
                    <a:pt x="12" y="27"/>
                    <a:pt x="15" y="32"/>
                    <a:pt x="17" y="36"/>
                  </a:cubicBezTo>
                  <a:cubicBezTo>
                    <a:pt x="18" y="39"/>
                    <a:pt x="16" y="44"/>
                    <a:pt x="17" y="46"/>
                  </a:cubicBezTo>
                  <a:cubicBezTo>
                    <a:pt x="18" y="48"/>
                    <a:pt x="18" y="52"/>
                    <a:pt x="19" y="56"/>
                  </a:cubicBezTo>
                  <a:cubicBezTo>
                    <a:pt x="20" y="60"/>
                    <a:pt x="20" y="68"/>
                    <a:pt x="23" y="71"/>
                  </a:cubicBezTo>
                  <a:cubicBezTo>
                    <a:pt x="25" y="72"/>
                    <a:pt x="26" y="74"/>
                    <a:pt x="27" y="76"/>
                  </a:cubicBezTo>
                  <a:cubicBezTo>
                    <a:pt x="29" y="76"/>
                    <a:pt x="30" y="76"/>
                    <a:pt x="30" y="75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48FEC033-DFD5-4D83-AE00-E3C432E8A02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9363" y="4407508"/>
              <a:ext cx="187444" cy="161932"/>
            </a:xfrm>
            <a:custGeom>
              <a:avLst/>
              <a:gdLst>
                <a:gd name="T0" fmla="*/ 33 w 50"/>
                <a:gd name="T1" fmla="*/ 2 h 43"/>
                <a:gd name="T2" fmla="*/ 32 w 50"/>
                <a:gd name="T3" fmla="*/ 0 h 43"/>
                <a:gd name="T4" fmla="*/ 26 w 50"/>
                <a:gd name="T5" fmla="*/ 0 h 43"/>
                <a:gd name="T6" fmla="*/ 23 w 50"/>
                <a:gd name="T7" fmla="*/ 3 h 43"/>
                <a:gd name="T8" fmla="*/ 17 w 50"/>
                <a:gd name="T9" fmla="*/ 8 h 43"/>
                <a:gd name="T10" fmla="*/ 11 w 50"/>
                <a:gd name="T11" fmla="*/ 15 h 43"/>
                <a:gd name="T12" fmla="*/ 3 w 50"/>
                <a:gd name="T13" fmla="*/ 13 h 43"/>
                <a:gd name="T14" fmla="*/ 0 w 50"/>
                <a:gd name="T15" fmla="*/ 14 h 43"/>
                <a:gd name="T16" fmla="*/ 3 w 50"/>
                <a:gd name="T17" fmla="*/ 18 h 43"/>
                <a:gd name="T18" fmla="*/ 7 w 50"/>
                <a:gd name="T19" fmla="*/ 25 h 43"/>
                <a:gd name="T20" fmla="*/ 13 w 50"/>
                <a:gd name="T21" fmla="*/ 29 h 43"/>
                <a:gd name="T22" fmla="*/ 15 w 50"/>
                <a:gd name="T23" fmla="*/ 34 h 43"/>
                <a:gd name="T24" fmla="*/ 20 w 50"/>
                <a:gd name="T25" fmla="*/ 38 h 43"/>
                <a:gd name="T26" fmla="*/ 24 w 50"/>
                <a:gd name="T27" fmla="*/ 41 h 43"/>
                <a:gd name="T28" fmla="*/ 30 w 50"/>
                <a:gd name="T29" fmla="*/ 42 h 43"/>
                <a:gd name="T30" fmla="*/ 37 w 50"/>
                <a:gd name="T31" fmla="*/ 43 h 43"/>
                <a:gd name="T32" fmla="*/ 43 w 50"/>
                <a:gd name="T33" fmla="*/ 37 h 43"/>
                <a:gd name="T34" fmla="*/ 45 w 50"/>
                <a:gd name="T35" fmla="*/ 31 h 43"/>
                <a:gd name="T36" fmla="*/ 48 w 50"/>
                <a:gd name="T37" fmla="*/ 26 h 43"/>
                <a:gd name="T38" fmla="*/ 47 w 50"/>
                <a:gd name="T39" fmla="*/ 22 h 43"/>
                <a:gd name="T40" fmla="*/ 48 w 50"/>
                <a:gd name="T41" fmla="*/ 16 h 43"/>
                <a:gd name="T42" fmla="*/ 48 w 50"/>
                <a:gd name="T43" fmla="*/ 6 h 43"/>
                <a:gd name="T44" fmla="*/ 41 w 50"/>
                <a:gd name="T45" fmla="*/ 4 h 43"/>
                <a:gd name="T46" fmla="*/ 33 w 50"/>
                <a:gd name="T4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0" h="43">
                  <a:moveTo>
                    <a:pt x="33" y="2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3" y="1"/>
                    <a:pt x="23" y="2"/>
                    <a:pt x="23" y="3"/>
                  </a:cubicBezTo>
                  <a:cubicBezTo>
                    <a:pt x="23" y="4"/>
                    <a:pt x="20" y="7"/>
                    <a:pt x="17" y="8"/>
                  </a:cubicBezTo>
                  <a:cubicBezTo>
                    <a:pt x="15" y="8"/>
                    <a:pt x="12" y="14"/>
                    <a:pt x="11" y="15"/>
                  </a:cubicBezTo>
                  <a:cubicBezTo>
                    <a:pt x="9" y="15"/>
                    <a:pt x="4" y="14"/>
                    <a:pt x="3" y="13"/>
                  </a:cubicBezTo>
                  <a:cubicBezTo>
                    <a:pt x="2" y="13"/>
                    <a:pt x="1" y="14"/>
                    <a:pt x="0" y="14"/>
                  </a:cubicBezTo>
                  <a:cubicBezTo>
                    <a:pt x="1" y="16"/>
                    <a:pt x="3" y="18"/>
                    <a:pt x="3" y="18"/>
                  </a:cubicBezTo>
                  <a:cubicBezTo>
                    <a:pt x="4" y="18"/>
                    <a:pt x="4" y="24"/>
                    <a:pt x="7" y="25"/>
                  </a:cubicBezTo>
                  <a:cubicBezTo>
                    <a:pt x="9" y="26"/>
                    <a:pt x="13" y="28"/>
                    <a:pt x="13" y="29"/>
                  </a:cubicBezTo>
                  <a:cubicBezTo>
                    <a:pt x="13" y="31"/>
                    <a:pt x="15" y="32"/>
                    <a:pt x="15" y="34"/>
                  </a:cubicBezTo>
                  <a:cubicBezTo>
                    <a:pt x="15" y="36"/>
                    <a:pt x="18" y="38"/>
                    <a:pt x="20" y="38"/>
                  </a:cubicBezTo>
                  <a:cubicBezTo>
                    <a:pt x="24" y="38"/>
                    <a:pt x="24" y="40"/>
                    <a:pt x="24" y="41"/>
                  </a:cubicBezTo>
                  <a:cubicBezTo>
                    <a:pt x="24" y="42"/>
                    <a:pt x="29" y="41"/>
                    <a:pt x="30" y="42"/>
                  </a:cubicBezTo>
                  <a:cubicBezTo>
                    <a:pt x="31" y="43"/>
                    <a:pt x="36" y="43"/>
                    <a:pt x="37" y="43"/>
                  </a:cubicBezTo>
                  <a:cubicBezTo>
                    <a:pt x="39" y="41"/>
                    <a:pt x="42" y="39"/>
                    <a:pt x="43" y="37"/>
                  </a:cubicBezTo>
                  <a:cubicBezTo>
                    <a:pt x="45" y="35"/>
                    <a:pt x="44" y="32"/>
                    <a:pt x="45" y="31"/>
                  </a:cubicBezTo>
                  <a:cubicBezTo>
                    <a:pt x="47" y="30"/>
                    <a:pt x="50" y="27"/>
                    <a:pt x="48" y="26"/>
                  </a:cubicBezTo>
                  <a:cubicBezTo>
                    <a:pt x="47" y="26"/>
                    <a:pt x="48" y="23"/>
                    <a:pt x="47" y="22"/>
                  </a:cubicBezTo>
                  <a:cubicBezTo>
                    <a:pt x="45" y="20"/>
                    <a:pt x="48" y="19"/>
                    <a:pt x="48" y="16"/>
                  </a:cubicBezTo>
                  <a:cubicBezTo>
                    <a:pt x="48" y="13"/>
                    <a:pt x="49" y="7"/>
                    <a:pt x="48" y="6"/>
                  </a:cubicBezTo>
                  <a:cubicBezTo>
                    <a:pt x="47" y="6"/>
                    <a:pt x="43" y="6"/>
                    <a:pt x="41" y="4"/>
                  </a:cubicBezTo>
                  <a:cubicBezTo>
                    <a:pt x="38" y="2"/>
                    <a:pt x="33" y="2"/>
                    <a:pt x="33" y="2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A55896F1-5253-40A4-8CD8-024BB22C878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3844" y="4460826"/>
              <a:ext cx="204881" cy="225126"/>
            </a:xfrm>
            <a:custGeom>
              <a:avLst/>
              <a:gdLst>
                <a:gd name="T0" fmla="*/ 51 w 55"/>
                <a:gd name="T1" fmla="*/ 24 h 60"/>
                <a:gd name="T2" fmla="*/ 46 w 55"/>
                <a:gd name="T3" fmla="*/ 20 h 60"/>
                <a:gd name="T4" fmla="*/ 44 w 55"/>
                <a:gd name="T5" fmla="*/ 15 h 60"/>
                <a:gd name="T6" fmla="*/ 38 w 55"/>
                <a:gd name="T7" fmla="*/ 11 h 60"/>
                <a:gd name="T8" fmla="*/ 34 w 55"/>
                <a:gd name="T9" fmla="*/ 4 h 60"/>
                <a:gd name="T10" fmla="*/ 31 w 55"/>
                <a:gd name="T11" fmla="*/ 0 h 60"/>
                <a:gd name="T12" fmla="*/ 26 w 55"/>
                <a:gd name="T13" fmla="*/ 1 h 60"/>
                <a:gd name="T14" fmla="*/ 22 w 55"/>
                <a:gd name="T15" fmla="*/ 4 h 60"/>
                <a:gd name="T16" fmla="*/ 19 w 55"/>
                <a:gd name="T17" fmla="*/ 1 h 60"/>
                <a:gd name="T18" fmla="*/ 12 w 55"/>
                <a:gd name="T19" fmla="*/ 3 h 60"/>
                <a:gd name="T20" fmla="*/ 6 w 55"/>
                <a:gd name="T21" fmla="*/ 4 h 60"/>
                <a:gd name="T22" fmla="*/ 6 w 55"/>
                <a:gd name="T23" fmla="*/ 25 h 60"/>
                <a:gd name="T24" fmla="*/ 0 w 55"/>
                <a:gd name="T25" fmla="*/ 28 h 60"/>
                <a:gd name="T26" fmla="*/ 0 w 55"/>
                <a:gd name="T27" fmla="*/ 46 h 60"/>
                <a:gd name="T28" fmla="*/ 3 w 55"/>
                <a:gd name="T29" fmla="*/ 48 h 60"/>
                <a:gd name="T30" fmla="*/ 5 w 55"/>
                <a:gd name="T31" fmla="*/ 55 h 60"/>
                <a:gd name="T32" fmla="*/ 3 w 55"/>
                <a:gd name="T33" fmla="*/ 56 h 60"/>
                <a:gd name="T34" fmla="*/ 4 w 55"/>
                <a:gd name="T35" fmla="*/ 59 h 60"/>
                <a:gd name="T36" fmla="*/ 11 w 55"/>
                <a:gd name="T37" fmla="*/ 59 h 60"/>
                <a:gd name="T38" fmla="*/ 16 w 55"/>
                <a:gd name="T39" fmla="*/ 52 h 60"/>
                <a:gd name="T40" fmla="*/ 21 w 55"/>
                <a:gd name="T41" fmla="*/ 49 h 60"/>
                <a:gd name="T42" fmla="*/ 28 w 55"/>
                <a:gd name="T43" fmla="*/ 51 h 60"/>
                <a:gd name="T44" fmla="*/ 34 w 55"/>
                <a:gd name="T45" fmla="*/ 49 h 60"/>
                <a:gd name="T46" fmla="*/ 36 w 55"/>
                <a:gd name="T47" fmla="*/ 44 h 60"/>
                <a:gd name="T48" fmla="*/ 42 w 55"/>
                <a:gd name="T49" fmla="*/ 40 h 60"/>
                <a:gd name="T50" fmla="*/ 44 w 55"/>
                <a:gd name="T51" fmla="*/ 36 h 60"/>
                <a:gd name="T52" fmla="*/ 49 w 55"/>
                <a:gd name="T53" fmla="*/ 32 h 60"/>
                <a:gd name="T54" fmla="*/ 53 w 55"/>
                <a:gd name="T55" fmla="*/ 30 h 60"/>
                <a:gd name="T56" fmla="*/ 55 w 55"/>
                <a:gd name="T57" fmla="*/ 27 h 60"/>
                <a:gd name="T58" fmla="*/ 55 w 55"/>
                <a:gd name="T59" fmla="*/ 27 h 60"/>
                <a:gd name="T60" fmla="*/ 51 w 55"/>
                <a:gd name="T61" fmla="*/ 2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" h="60">
                  <a:moveTo>
                    <a:pt x="51" y="24"/>
                  </a:moveTo>
                  <a:cubicBezTo>
                    <a:pt x="49" y="24"/>
                    <a:pt x="46" y="22"/>
                    <a:pt x="46" y="20"/>
                  </a:cubicBezTo>
                  <a:cubicBezTo>
                    <a:pt x="46" y="18"/>
                    <a:pt x="44" y="17"/>
                    <a:pt x="44" y="15"/>
                  </a:cubicBezTo>
                  <a:cubicBezTo>
                    <a:pt x="44" y="14"/>
                    <a:pt x="40" y="12"/>
                    <a:pt x="38" y="11"/>
                  </a:cubicBezTo>
                  <a:cubicBezTo>
                    <a:pt x="35" y="10"/>
                    <a:pt x="35" y="4"/>
                    <a:pt x="34" y="4"/>
                  </a:cubicBezTo>
                  <a:cubicBezTo>
                    <a:pt x="34" y="4"/>
                    <a:pt x="32" y="2"/>
                    <a:pt x="31" y="0"/>
                  </a:cubicBezTo>
                  <a:cubicBezTo>
                    <a:pt x="29" y="0"/>
                    <a:pt x="27" y="1"/>
                    <a:pt x="26" y="1"/>
                  </a:cubicBezTo>
                  <a:cubicBezTo>
                    <a:pt x="25" y="1"/>
                    <a:pt x="23" y="3"/>
                    <a:pt x="22" y="4"/>
                  </a:cubicBezTo>
                  <a:cubicBezTo>
                    <a:pt x="21" y="4"/>
                    <a:pt x="20" y="2"/>
                    <a:pt x="19" y="1"/>
                  </a:cubicBezTo>
                  <a:cubicBezTo>
                    <a:pt x="18" y="0"/>
                    <a:pt x="13" y="3"/>
                    <a:pt x="12" y="3"/>
                  </a:cubicBezTo>
                  <a:cubicBezTo>
                    <a:pt x="10" y="4"/>
                    <a:pt x="6" y="4"/>
                    <a:pt x="6" y="4"/>
                  </a:cubicBezTo>
                  <a:cubicBezTo>
                    <a:pt x="6" y="4"/>
                    <a:pt x="6" y="23"/>
                    <a:pt x="6" y="25"/>
                  </a:cubicBezTo>
                  <a:cubicBezTo>
                    <a:pt x="6" y="28"/>
                    <a:pt x="0" y="26"/>
                    <a:pt x="0" y="28"/>
                  </a:cubicBezTo>
                  <a:cubicBezTo>
                    <a:pt x="0" y="28"/>
                    <a:pt x="0" y="37"/>
                    <a:pt x="0" y="46"/>
                  </a:cubicBezTo>
                  <a:cubicBezTo>
                    <a:pt x="1" y="46"/>
                    <a:pt x="2" y="47"/>
                    <a:pt x="3" y="48"/>
                  </a:cubicBezTo>
                  <a:cubicBezTo>
                    <a:pt x="3" y="50"/>
                    <a:pt x="5" y="54"/>
                    <a:pt x="5" y="55"/>
                  </a:cubicBezTo>
                  <a:cubicBezTo>
                    <a:pt x="4" y="56"/>
                    <a:pt x="3" y="55"/>
                    <a:pt x="3" y="56"/>
                  </a:cubicBezTo>
                  <a:cubicBezTo>
                    <a:pt x="3" y="58"/>
                    <a:pt x="3" y="59"/>
                    <a:pt x="4" y="59"/>
                  </a:cubicBezTo>
                  <a:cubicBezTo>
                    <a:pt x="6" y="59"/>
                    <a:pt x="9" y="60"/>
                    <a:pt x="11" y="59"/>
                  </a:cubicBezTo>
                  <a:cubicBezTo>
                    <a:pt x="12" y="57"/>
                    <a:pt x="16" y="54"/>
                    <a:pt x="16" y="52"/>
                  </a:cubicBezTo>
                  <a:cubicBezTo>
                    <a:pt x="17" y="51"/>
                    <a:pt x="17" y="47"/>
                    <a:pt x="21" y="49"/>
                  </a:cubicBezTo>
                  <a:cubicBezTo>
                    <a:pt x="24" y="51"/>
                    <a:pt x="24" y="51"/>
                    <a:pt x="28" y="51"/>
                  </a:cubicBezTo>
                  <a:cubicBezTo>
                    <a:pt x="32" y="51"/>
                    <a:pt x="33" y="51"/>
                    <a:pt x="34" y="49"/>
                  </a:cubicBezTo>
                  <a:cubicBezTo>
                    <a:pt x="35" y="46"/>
                    <a:pt x="34" y="44"/>
                    <a:pt x="36" y="44"/>
                  </a:cubicBezTo>
                  <a:cubicBezTo>
                    <a:pt x="39" y="44"/>
                    <a:pt x="42" y="42"/>
                    <a:pt x="42" y="40"/>
                  </a:cubicBezTo>
                  <a:cubicBezTo>
                    <a:pt x="42" y="39"/>
                    <a:pt x="43" y="36"/>
                    <a:pt x="44" y="36"/>
                  </a:cubicBezTo>
                  <a:cubicBezTo>
                    <a:pt x="46" y="36"/>
                    <a:pt x="49" y="34"/>
                    <a:pt x="49" y="32"/>
                  </a:cubicBezTo>
                  <a:cubicBezTo>
                    <a:pt x="50" y="30"/>
                    <a:pt x="52" y="31"/>
                    <a:pt x="53" y="30"/>
                  </a:cubicBezTo>
                  <a:cubicBezTo>
                    <a:pt x="53" y="30"/>
                    <a:pt x="54" y="28"/>
                    <a:pt x="55" y="27"/>
                  </a:cubicBezTo>
                  <a:cubicBezTo>
                    <a:pt x="55" y="27"/>
                    <a:pt x="55" y="27"/>
                    <a:pt x="55" y="27"/>
                  </a:cubicBezTo>
                  <a:cubicBezTo>
                    <a:pt x="55" y="26"/>
                    <a:pt x="55" y="24"/>
                    <a:pt x="51" y="24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C6584D72-E488-4B4F-BA04-0F2124EB26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7957" y="4656331"/>
              <a:ext cx="30514" cy="37520"/>
            </a:xfrm>
            <a:custGeom>
              <a:avLst/>
              <a:gdLst>
                <a:gd name="T0" fmla="*/ 4 w 8"/>
                <a:gd name="T1" fmla="*/ 0 h 10"/>
                <a:gd name="T2" fmla="*/ 0 w 8"/>
                <a:gd name="T3" fmla="*/ 4 h 10"/>
                <a:gd name="T4" fmla="*/ 4 w 8"/>
                <a:gd name="T5" fmla="*/ 10 h 10"/>
                <a:gd name="T6" fmla="*/ 7 w 8"/>
                <a:gd name="T7" fmla="*/ 9 h 10"/>
                <a:gd name="T8" fmla="*/ 8 w 8"/>
                <a:gd name="T9" fmla="*/ 7 h 10"/>
                <a:gd name="T10" fmla="*/ 8 w 8"/>
                <a:gd name="T11" fmla="*/ 2 h 10"/>
                <a:gd name="T12" fmla="*/ 4 w 8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0">
                  <a:moveTo>
                    <a:pt x="4" y="0"/>
                  </a:moveTo>
                  <a:cubicBezTo>
                    <a:pt x="3" y="0"/>
                    <a:pt x="0" y="4"/>
                    <a:pt x="0" y="4"/>
                  </a:cubicBezTo>
                  <a:cubicBezTo>
                    <a:pt x="0" y="5"/>
                    <a:pt x="2" y="10"/>
                    <a:pt x="4" y="10"/>
                  </a:cubicBezTo>
                  <a:cubicBezTo>
                    <a:pt x="6" y="10"/>
                    <a:pt x="7" y="10"/>
                    <a:pt x="7" y="9"/>
                  </a:cubicBezTo>
                  <a:cubicBezTo>
                    <a:pt x="7" y="8"/>
                    <a:pt x="8" y="8"/>
                    <a:pt x="8" y="7"/>
                  </a:cubicBezTo>
                  <a:cubicBezTo>
                    <a:pt x="8" y="6"/>
                    <a:pt x="8" y="3"/>
                    <a:pt x="8" y="2"/>
                  </a:cubicBezTo>
                  <a:cubicBezTo>
                    <a:pt x="7" y="1"/>
                    <a:pt x="5" y="0"/>
                    <a:pt x="4" y="0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4CB642AF-4251-4477-BB03-65B4A260BD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5133" y="4723473"/>
              <a:ext cx="52310" cy="57268"/>
            </a:xfrm>
            <a:custGeom>
              <a:avLst/>
              <a:gdLst>
                <a:gd name="T0" fmla="*/ 9 w 14"/>
                <a:gd name="T1" fmla="*/ 1 h 15"/>
                <a:gd name="T2" fmla="*/ 3 w 14"/>
                <a:gd name="T3" fmla="*/ 4 h 15"/>
                <a:gd name="T4" fmla="*/ 0 w 14"/>
                <a:gd name="T5" fmla="*/ 9 h 15"/>
                <a:gd name="T6" fmla="*/ 3 w 14"/>
                <a:gd name="T7" fmla="*/ 14 h 15"/>
                <a:gd name="T8" fmla="*/ 6 w 14"/>
                <a:gd name="T9" fmla="*/ 15 h 15"/>
                <a:gd name="T10" fmla="*/ 7 w 14"/>
                <a:gd name="T11" fmla="*/ 11 h 15"/>
                <a:gd name="T12" fmla="*/ 11 w 14"/>
                <a:gd name="T13" fmla="*/ 10 h 15"/>
                <a:gd name="T14" fmla="*/ 14 w 14"/>
                <a:gd name="T15" fmla="*/ 6 h 15"/>
                <a:gd name="T16" fmla="*/ 9 w 14"/>
                <a:gd name="T17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5">
                  <a:moveTo>
                    <a:pt x="9" y="1"/>
                  </a:moveTo>
                  <a:cubicBezTo>
                    <a:pt x="9" y="0"/>
                    <a:pt x="4" y="2"/>
                    <a:pt x="3" y="4"/>
                  </a:cubicBezTo>
                  <a:cubicBezTo>
                    <a:pt x="2" y="5"/>
                    <a:pt x="0" y="9"/>
                    <a:pt x="0" y="9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7" y="13"/>
                    <a:pt x="7" y="11"/>
                  </a:cubicBezTo>
                  <a:cubicBezTo>
                    <a:pt x="8" y="10"/>
                    <a:pt x="11" y="12"/>
                    <a:pt x="11" y="10"/>
                  </a:cubicBezTo>
                  <a:cubicBezTo>
                    <a:pt x="11" y="9"/>
                    <a:pt x="14" y="7"/>
                    <a:pt x="14" y="6"/>
                  </a:cubicBezTo>
                  <a:cubicBezTo>
                    <a:pt x="14" y="4"/>
                    <a:pt x="10" y="3"/>
                    <a:pt x="9" y="1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C9F1F215-F3E6-46FF-A89B-9C969D349C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11020" y="4561541"/>
              <a:ext cx="374888" cy="331764"/>
            </a:xfrm>
            <a:custGeom>
              <a:avLst/>
              <a:gdLst>
                <a:gd name="T0" fmla="*/ 96 w 100"/>
                <a:gd name="T1" fmla="*/ 33 h 88"/>
                <a:gd name="T2" fmla="*/ 95 w 100"/>
                <a:gd name="T3" fmla="*/ 32 h 88"/>
                <a:gd name="T4" fmla="*/ 94 w 100"/>
                <a:gd name="T5" fmla="*/ 34 h 88"/>
                <a:gd name="T6" fmla="*/ 91 w 100"/>
                <a:gd name="T7" fmla="*/ 35 h 88"/>
                <a:gd name="T8" fmla="*/ 87 w 100"/>
                <a:gd name="T9" fmla="*/ 29 h 88"/>
                <a:gd name="T10" fmla="*/ 91 w 100"/>
                <a:gd name="T11" fmla="*/ 25 h 88"/>
                <a:gd name="T12" fmla="*/ 95 w 100"/>
                <a:gd name="T13" fmla="*/ 27 h 88"/>
                <a:gd name="T14" fmla="*/ 95 w 100"/>
                <a:gd name="T15" fmla="*/ 26 h 88"/>
                <a:gd name="T16" fmla="*/ 94 w 100"/>
                <a:gd name="T17" fmla="*/ 14 h 88"/>
                <a:gd name="T18" fmla="*/ 90 w 100"/>
                <a:gd name="T19" fmla="*/ 3 h 88"/>
                <a:gd name="T20" fmla="*/ 83 w 100"/>
                <a:gd name="T21" fmla="*/ 1 h 88"/>
                <a:gd name="T22" fmla="*/ 77 w 100"/>
                <a:gd name="T23" fmla="*/ 0 h 88"/>
                <a:gd name="T24" fmla="*/ 75 w 100"/>
                <a:gd name="T25" fmla="*/ 3 h 88"/>
                <a:gd name="T26" fmla="*/ 71 w 100"/>
                <a:gd name="T27" fmla="*/ 5 h 88"/>
                <a:gd name="T28" fmla="*/ 66 w 100"/>
                <a:gd name="T29" fmla="*/ 9 h 88"/>
                <a:gd name="T30" fmla="*/ 64 w 100"/>
                <a:gd name="T31" fmla="*/ 13 h 88"/>
                <a:gd name="T32" fmla="*/ 58 w 100"/>
                <a:gd name="T33" fmla="*/ 17 h 88"/>
                <a:gd name="T34" fmla="*/ 56 w 100"/>
                <a:gd name="T35" fmla="*/ 22 h 88"/>
                <a:gd name="T36" fmla="*/ 50 w 100"/>
                <a:gd name="T37" fmla="*/ 24 h 88"/>
                <a:gd name="T38" fmla="*/ 43 w 100"/>
                <a:gd name="T39" fmla="*/ 22 h 88"/>
                <a:gd name="T40" fmla="*/ 38 w 100"/>
                <a:gd name="T41" fmla="*/ 25 h 88"/>
                <a:gd name="T42" fmla="*/ 33 w 100"/>
                <a:gd name="T43" fmla="*/ 32 h 88"/>
                <a:gd name="T44" fmla="*/ 26 w 100"/>
                <a:gd name="T45" fmla="*/ 32 h 88"/>
                <a:gd name="T46" fmla="*/ 25 w 100"/>
                <a:gd name="T47" fmla="*/ 29 h 88"/>
                <a:gd name="T48" fmla="*/ 27 w 100"/>
                <a:gd name="T49" fmla="*/ 28 h 88"/>
                <a:gd name="T50" fmla="*/ 25 w 100"/>
                <a:gd name="T51" fmla="*/ 21 h 88"/>
                <a:gd name="T52" fmla="*/ 22 w 100"/>
                <a:gd name="T53" fmla="*/ 19 h 88"/>
                <a:gd name="T54" fmla="*/ 22 w 100"/>
                <a:gd name="T55" fmla="*/ 42 h 88"/>
                <a:gd name="T56" fmla="*/ 18 w 100"/>
                <a:gd name="T57" fmla="*/ 46 h 88"/>
                <a:gd name="T58" fmla="*/ 10 w 100"/>
                <a:gd name="T59" fmla="*/ 46 h 88"/>
                <a:gd name="T60" fmla="*/ 6 w 100"/>
                <a:gd name="T61" fmla="*/ 42 h 88"/>
                <a:gd name="T62" fmla="*/ 3 w 100"/>
                <a:gd name="T63" fmla="*/ 43 h 88"/>
                <a:gd name="T64" fmla="*/ 0 w 100"/>
                <a:gd name="T65" fmla="*/ 44 h 88"/>
                <a:gd name="T66" fmla="*/ 5 w 100"/>
                <a:gd name="T67" fmla="*/ 54 h 88"/>
                <a:gd name="T68" fmla="*/ 11 w 100"/>
                <a:gd name="T69" fmla="*/ 66 h 88"/>
                <a:gd name="T70" fmla="*/ 11 w 100"/>
                <a:gd name="T71" fmla="*/ 72 h 88"/>
                <a:gd name="T72" fmla="*/ 11 w 100"/>
                <a:gd name="T73" fmla="*/ 77 h 88"/>
                <a:gd name="T74" fmla="*/ 13 w 100"/>
                <a:gd name="T75" fmla="*/ 83 h 88"/>
                <a:gd name="T76" fmla="*/ 15 w 100"/>
                <a:gd name="T77" fmla="*/ 84 h 88"/>
                <a:gd name="T78" fmla="*/ 19 w 100"/>
                <a:gd name="T79" fmla="*/ 87 h 88"/>
                <a:gd name="T80" fmla="*/ 23 w 100"/>
                <a:gd name="T81" fmla="*/ 87 h 88"/>
                <a:gd name="T82" fmla="*/ 30 w 100"/>
                <a:gd name="T83" fmla="*/ 85 h 88"/>
                <a:gd name="T84" fmla="*/ 36 w 100"/>
                <a:gd name="T85" fmla="*/ 82 h 88"/>
                <a:gd name="T86" fmla="*/ 46 w 100"/>
                <a:gd name="T87" fmla="*/ 82 h 88"/>
                <a:gd name="T88" fmla="*/ 52 w 100"/>
                <a:gd name="T89" fmla="*/ 81 h 88"/>
                <a:gd name="T90" fmla="*/ 55 w 100"/>
                <a:gd name="T91" fmla="*/ 81 h 88"/>
                <a:gd name="T92" fmla="*/ 61 w 100"/>
                <a:gd name="T93" fmla="*/ 79 h 88"/>
                <a:gd name="T94" fmla="*/ 73 w 100"/>
                <a:gd name="T95" fmla="*/ 71 h 88"/>
                <a:gd name="T96" fmla="*/ 88 w 100"/>
                <a:gd name="T97" fmla="*/ 53 h 88"/>
                <a:gd name="T98" fmla="*/ 97 w 100"/>
                <a:gd name="T99" fmla="*/ 43 h 88"/>
                <a:gd name="T100" fmla="*/ 100 w 100"/>
                <a:gd name="T101" fmla="*/ 32 h 88"/>
                <a:gd name="T102" fmla="*/ 96 w 100"/>
                <a:gd name="T103" fmla="*/ 33 h 88"/>
                <a:gd name="T104" fmla="*/ 76 w 100"/>
                <a:gd name="T105" fmla="*/ 53 h 88"/>
                <a:gd name="T106" fmla="*/ 72 w 100"/>
                <a:gd name="T107" fmla="*/ 54 h 88"/>
                <a:gd name="T108" fmla="*/ 71 w 100"/>
                <a:gd name="T109" fmla="*/ 58 h 88"/>
                <a:gd name="T110" fmla="*/ 68 w 100"/>
                <a:gd name="T111" fmla="*/ 57 h 88"/>
                <a:gd name="T112" fmla="*/ 65 w 100"/>
                <a:gd name="T113" fmla="*/ 52 h 88"/>
                <a:gd name="T114" fmla="*/ 68 w 100"/>
                <a:gd name="T115" fmla="*/ 47 h 88"/>
                <a:gd name="T116" fmla="*/ 74 w 100"/>
                <a:gd name="T117" fmla="*/ 44 h 88"/>
                <a:gd name="T118" fmla="*/ 79 w 100"/>
                <a:gd name="T119" fmla="*/ 49 h 88"/>
                <a:gd name="T120" fmla="*/ 76 w 100"/>
                <a:gd name="T121" fmla="*/ 5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0" h="88">
                  <a:moveTo>
                    <a:pt x="96" y="33"/>
                  </a:moveTo>
                  <a:cubicBezTo>
                    <a:pt x="96" y="33"/>
                    <a:pt x="95" y="33"/>
                    <a:pt x="95" y="32"/>
                  </a:cubicBezTo>
                  <a:cubicBezTo>
                    <a:pt x="95" y="33"/>
                    <a:pt x="94" y="33"/>
                    <a:pt x="94" y="34"/>
                  </a:cubicBezTo>
                  <a:cubicBezTo>
                    <a:pt x="94" y="35"/>
                    <a:pt x="93" y="35"/>
                    <a:pt x="91" y="35"/>
                  </a:cubicBezTo>
                  <a:cubicBezTo>
                    <a:pt x="89" y="35"/>
                    <a:pt x="87" y="30"/>
                    <a:pt x="87" y="29"/>
                  </a:cubicBezTo>
                  <a:cubicBezTo>
                    <a:pt x="87" y="29"/>
                    <a:pt x="90" y="25"/>
                    <a:pt x="91" y="25"/>
                  </a:cubicBezTo>
                  <a:cubicBezTo>
                    <a:pt x="92" y="25"/>
                    <a:pt x="94" y="26"/>
                    <a:pt x="95" y="27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5" y="25"/>
                    <a:pt x="96" y="15"/>
                    <a:pt x="94" y="14"/>
                  </a:cubicBezTo>
                  <a:cubicBezTo>
                    <a:pt x="93" y="13"/>
                    <a:pt x="91" y="4"/>
                    <a:pt x="90" y="3"/>
                  </a:cubicBezTo>
                  <a:cubicBezTo>
                    <a:pt x="90" y="2"/>
                    <a:pt x="84" y="2"/>
                    <a:pt x="83" y="1"/>
                  </a:cubicBezTo>
                  <a:cubicBezTo>
                    <a:pt x="82" y="0"/>
                    <a:pt x="77" y="1"/>
                    <a:pt x="77" y="0"/>
                  </a:cubicBezTo>
                  <a:cubicBezTo>
                    <a:pt x="76" y="1"/>
                    <a:pt x="75" y="3"/>
                    <a:pt x="75" y="3"/>
                  </a:cubicBezTo>
                  <a:cubicBezTo>
                    <a:pt x="74" y="4"/>
                    <a:pt x="72" y="3"/>
                    <a:pt x="71" y="5"/>
                  </a:cubicBezTo>
                  <a:cubicBezTo>
                    <a:pt x="71" y="7"/>
                    <a:pt x="68" y="9"/>
                    <a:pt x="66" y="9"/>
                  </a:cubicBezTo>
                  <a:cubicBezTo>
                    <a:pt x="65" y="9"/>
                    <a:pt x="64" y="12"/>
                    <a:pt x="64" y="13"/>
                  </a:cubicBezTo>
                  <a:cubicBezTo>
                    <a:pt x="64" y="15"/>
                    <a:pt x="61" y="17"/>
                    <a:pt x="58" y="17"/>
                  </a:cubicBezTo>
                  <a:cubicBezTo>
                    <a:pt x="56" y="17"/>
                    <a:pt x="57" y="19"/>
                    <a:pt x="56" y="22"/>
                  </a:cubicBezTo>
                  <a:cubicBezTo>
                    <a:pt x="55" y="24"/>
                    <a:pt x="54" y="24"/>
                    <a:pt x="50" y="24"/>
                  </a:cubicBezTo>
                  <a:cubicBezTo>
                    <a:pt x="46" y="24"/>
                    <a:pt x="46" y="24"/>
                    <a:pt x="43" y="22"/>
                  </a:cubicBezTo>
                  <a:cubicBezTo>
                    <a:pt x="39" y="20"/>
                    <a:pt x="39" y="24"/>
                    <a:pt x="38" y="25"/>
                  </a:cubicBezTo>
                  <a:cubicBezTo>
                    <a:pt x="38" y="27"/>
                    <a:pt x="34" y="30"/>
                    <a:pt x="33" y="32"/>
                  </a:cubicBezTo>
                  <a:cubicBezTo>
                    <a:pt x="31" y="33"/>
                    <a:pt x="28" y="32"/>
                    <a:pt x="26" y="32"/>
                  </a:cubicBezTo>
                  <a:cubicBezTo>
                    <a:pt x="25" y="32"/>
                    <a:pt x="25" y="31"/>
                    <a:pt x="25" y="29"/>
                  </a:cubicBezTo>
                  <a:cubicBezTo>
                    <a:pt x="25" y="28"/>
                    <a:pt x="26" y="29"/>
                    <a:pt x="27" y="28"/>
                  </a:cubicBezTo>
                  <a:cubicBezTo>
                    <a:pt x="27" y="27"/>
                    <a:pt x="25" y="23"/>
                    <a:pt x="25" y="21"/>
                  </a:cubicBezTo>
                  <a:cubicBezTo>
                    <a:pt x="24" y="20"/>
                    <a:pt x="23" y="19"/>
                    <a:pt x="22" y="19"/>
                  </a:cubicBezTo>
                  <a:cubicBezTo>
                    <a:pt x="22" y="29"/>
                    <a:pt x="22" y="41"/>
                    <a:pt x="22" y="42"/>
                  </a:cubicBezTo>
                  <a:cubicBezTo>
                    <a:pt x="22" y="44"/>
                    <a:pt x="18" y="45"/>
                    <a:pt x="18" y="46"/>
                  </a:cubicBezTo>
                  <a:cubicBezTo>
                    <a:pt x="17" y="47"/>
                    <a:pt x="12" y="46"/>
                    <a:pt x="10" y="46"/>
                  </a:cubicBezTo>
                  <a:cubicBezTo>
                    <a:pt x="7" y="46"/>
                    <a:pt x="8" y="43"/>
                    <a:pt x="6" y="42"/>
                  </a:cubicBezTo>
                  <a:cubicBezTo>
                    <a:pt x="5" y="40"/>
                    <a:pt x="3" y="42"/>
                    <a:pt x="3" y="43"/>
                  </a:cubicBezTo>
                  <a:cubicBezTo>
                    <a:pt x="3" y="44"/>
                    <a:pt x="2" y="44"/>
                    <a:pt x="0" y="44"/>
                  </a:cubicBezTo>
                  <a:cubicBezTo>
                    <a:pt x="2" y="47"/>
                    <a:pt x="4" y="51"/>
                    <a:pt x="5" y="54"/>
                  </a:cubicBezTo>
                  <a:cubicBezTo>
                    <a:pt x="6" y="59"/>
                    <a:pt x="10" y="64"/>
                    <a:pt x="11" y="66"/>
                  </a:cubicBezTo>
                  <a:cubicBezTo>
                    <a:pt x="12" y="69"/>
                    <a:pt x="13" y="72"/>
                    <a:pt x="11" y="72"/>
                  </a:cubicBezTo>
                  <a:cubicBezTo>
                    <a:pt x="9" y="72"/>
                    <a:pt x="9" y="74"/>
                    <a:pt x="11" y="77"/>
                  </a:cubicBezTo>
                  <a:cubicBezTo>
                    <a:pt x="13" y="80"/>
                    <a:pt x="11" y="82"/>
                    <a:pt x="13" y="83"/>
                  </a:cubicBezTo>
                  <a:cubicBezTo>
                    <a:pt x="15" y="83"/>
                    <a:pt x="14" y="84"/>
                    <a:pt x="15" y="84"/>
                  </a:cubicBezTo>
                  <a:cubicBezTo>
                    <a:pt x="17" y="84"/>
                    <a:pt x="18" y="86"/>
                    <a:pt x="19" y="87"/>
                  </a:cubicBezTo>
                  <a:cubicBezTo>
                    <a:pt x="20" y="88"/>
                    <a:pt x="22" y="88"/>
                    <a:pt x="23" y="87"/>
                  </a:cubicBezTo>
                  <a:cubicBezTo>
                    <a:pt x="24" y="85"/>
                    <a:pt x="27" y="85"/>
                    <a:pt x="30" y="85"/>
                  </a:cubicBezTo>
                  <a:cubicBezTo>
                    <a:pt x="33" y="85"/>
                    <a:pt x="33" y="83"/>
                    <a:pt x="36" y="82"/>
                  </a:cubicBezTo>
                  <a:cubicBezTo>
                    <a:pt x="39" y="81"/>
                    <a:pt x="43" y="81"/>
                    <a:pt x="46" y="82"/>
                  </a:cubicBezTo>
                  <a:cubicBezTo>
                    <a:pt x="48" y="83"/>
                    <a:pt x="50" y="82"/>
                    <a:pt x="52" y="81"/>
                  </a:cubicBezTo>
                  <a:cubicBezTo>
                    <a:pt x="53" y="81"/>
                    <a:pt x="55" y="83"/>
                    <a:pt x="55" y="81"/>
                  </a:cubicBezTo>
                  <a:cubicBezTo>
                    <a:pt x="56" y="79"/>
                    <a:pt x="58" y="79"/>
                    <a:pt x="61" y="79"/>
                  </a:cubicBezTo>
                  <a:cubicBezTo>
                    <a:pt x="63" y="79"/>
                    <a:pt x="69" y="75"/>
                    <a:pt x="73" y="71"/>
                  </a:cubicBezTo>
                  <a:cubicBezTo>
                    <a:pt x="78" y="66"/>
                    <a:pt x="86" y="57"/>
                    <a:pt x="88" y="53"/>
                  </a:cubicBezTo>
                  <a:cubicBezTo>
                    <a:pt x="91" y="48"/>
                    <a:pt x="95" y="45"/>
                    <a:pt x="97" y="43"/>
                  </a:cubicBezTo>
                  <a:cubicBezTo>
                    <a:pt x="99" y="41"/>
                    <a:pt x="100" y="36"/>
                    <a:pt x="100" y="32"/>
                  </a:cubicBezTo>
                  <a:cubicBezTo>
                    <a:pt x="98" y="32"/>
                    <a:pt x="96" y="33"/>
                    <a:pt x="96" y="33"/>
                  </a:cubicBezTo>
                  <a:close/>
                  <a:moveTo>
                    <a:pt x="76" y="53"/>
                  </a:moveTo>
                  <a:cubicBezTo>
                    <a:pt x="76" y="55"/>
                    <a:pt x="73" y="53"/>
                    <a:pt x="72" y="54"/>
                  </a:cubicBezTo>
                  <a:cubicBezTo>
                    <a:pt x="72" y="56"/>
                    <a:pt x="71" y="58"/>
                    <a:pt x="71" y="58"/>
                  </a:cubicBezTo>
                  <a:cubicBezTo>
                    <a:pt x="68" y="57"/>
                    <a:pt x="68" y="57"/>
                    <a:pt x="68" y="57"/>
                  </a:cubicBezTo>
                  <a:cubicBezTo>
                    <a:pt x="65" y="52"/>
                    <a:pt x="65" y="52"/>
                    <a:pt x="65" y="52"/>
                  </a:cubicBezTo>
                  <a:cubicBezTo>
                    <a:pt x="65" y="52"/>
                    <a:pt x="67" y="48"/>
                    <a:pt x="68" y="47"/>
                  </a:cubicBezTo>
                  <a:cubicBezTo>
                    <a:pt x="69" y="45"/>
                    <a:pt x="74" y="43"/>
                    <a:pt x="74" y="44"/>
                  </a:cubicBezTo>
                  <a:cubicBezTo>
                    <a:pt x="75" y="46"/>
                    <a:pt x="79" y="47"/>
                    <a:pt x="79" y="49"/>
                  </a:cubicBezTo>
                  <a:cubicBezTo>
                    <a:pt x="79" y="50"/>
                    <a:pt x="76" y="52"/>
                    <a:pt x="76" y="53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D1296990-40E7-4CFB-AF30-400D840144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2940" y="4174483"/>
              <a:ext cx="270268" cy="290293"/>
            </a:xfrm>
            <a:custGeom>
              <a:avLst/>
              <a:gdLst>
                <a:gd name="T0" fmla="*/ 4 w 72"/>
                <a:gd name="T1" fmla="*/ 71 h 77"/>
                <a:gd name="T2" fmla="*/ 6 w 72"/>
                <a:gd name="T3" fmla="*/ 72 h 77"/>
                <a:gd name="T4" fmla="*/ 12 w 72"/>
                <a:gd name="T5" fmla="*/ 72 h 77"/>
                <a:gd name="T6" fmla="*/ 18 w 72"/>
                <a:gd name="T7" fmla="*/ 74 h 77"/>
                <a:gd name="T8" fmla="*/ 40 w 72"/>
                <a:gd name="T9" fmla="*/ 74 h 77"/>
                <a:gd name="T10" fmla="*/ 42 w 72"/>
                <a:gd name="T11" fmla="*/ 76 h 77"/>
                <a:gd name="T12" fmla="*/ 55 w 72"/>
                <a:gd name="T13" fmla="*/ 76 h 77"/>
                <a:gd name="T14" fmla="*/ 65 w 72"/>
                <a:gd name="T15" fmla="*/ 75 h 77"/>
                <a:gd name="T16" fmla="*/ 67 w 72"/>
                <a:gd name="T17" fmla="*/ 75 h 77"/>
                <a:gd name="T18" fmla="*/ 60 w 72"/>
                <a:gd name="T19" fmla="*/ 65 h 77"/>
                <a:gd name="T20" fmla="*/ 60 w 72"/>
                <a:gd name="T21" fmla="*/ 45 h 77"/>
                <a:gd name="T22" fmla="*/ 70 w 72"/>
                <a:gd name="T23" fmla="*/ 45 h 77"/>
                <a:gd name="T24" fmla="*/ 71 w 72"/>
                <a:gd name="T25" fmla="*/ 43 h 77"/>
                <a:gd name="T26" fmla="*/ 72 w 72"/>
                <a:gd name="T27" fmla="*/ 31 h 77"/>
                <a:gd name="T28" fmla="*/ 71 w 72"/>
                <a:gd name="T29" fmla="*/ 31 h 77"/>
                <a:gd name="T30" fmla="*/ 65 w 72"/>
                <a:gd name="T31" fmla="*/ 31 h 77"/>
                <a:gd name="T32" fmla="*/ 62 w 72"/>
                <a:gd name="T33" fmla="*/ 33 h 77"/>
                <a:gd name="T34" fmla="*/ 62 w 72"/>
                <a:gd name="T35" fmla="*/ 28 h 77"/>
                <a:gd name="T36" fmla="*/ 59 w 72"/>
                <a:gd name="T37" fmla="*/ 23 h 77"/>
                <a:gd name="T38" fmla="*/ 60 w 72"/>
                <a:gd name="T39" fmla="*/ 14 h 77"/>
                <a:gd name="T40" fmla="*/ 59 w 72"/>
                <a:gd name="T41" fmla="*/ 9 h 77"/>
                <a:gd name="T42" fmla="*/ 54 w 72"/>
                <a:gd name="T43" fmla="*/ 8 h 77"/>
                <a:gd name="T44" fmla="*/ 51 w 72"/>
                <a:gd name="T45" fmla="*/ 7 h 77"/>
                <a:gd name="T46" fmla="*/ 46 w 72"/>
                <a:gd name="T47" fmla="*/ 7 h 77"/>
                <a:gd name="T48" fmla="*/ 44 w 72"/>
                <a:gd name="T49" fmla="*/ 13 h 77"/>
                <a:gd name="T50" fmla="*/ 37 w 72"/>
                <a:gd name="T51" fmla="*/ 14 h 77"/>
                <a:gd name="T52" fmla="*/ 32 w 72"/>
                <a:gd name="T53" fmla="*/ 10 h 77"/>
                <a:gd name="T54" fmla="*/ 29 w 72"/>
                <a:gd name="T55" fmla="*/ 5 h 77"/>
                <a:gd name="T56" fmla="*/ 28 w 72"/>
                <a:gd name="T57" fmla="*/ 0 h 77"/>
                <a:gd name="T58" fmla="*/ 8 w 72"/>
                <a:gd name="T59" fmla="*/ 0 h 77"/>
                <a:gd name="T60" fmla="*/ 4 w 72"/>
                <a:gd name="T61" fmla="*/ 2 h 77"/>
                <a:gd name="T62" fmla="*/ 10 w 72"/>
                <a:gd name="T63" fmla="*/ 15 h 77"/>
                <a:gd name="T64" fmla="*/ 9 w 72"/>
                <a:gd name="T65" fmla="*/ 21 h 77"/>
                <a:gd name="T66" fmla="*/ 13 w 72"/>
                <a:gd name="T67" fmla="*/ 34 h 77"/>
                <a:gd name="T68" fmla="*/ 8 w 72"/>
                <a:gd name="T69" fmla="*/ 43 h 77"/>
                <a:gd name="T70" fmla="*/ 4 w 72"/>
                <a:gd name="T71" fmla="*/ 55 h 77"/>
                <a:gd name="T72" fmla="*/ 0 w 72"/>
                <a:gd name="T73" fmla="*/ 64 h 77"/>
                <a:gd name="T74" fmla="*/ 0 w 72"/>
                <a:gd name="T75" fmla="*/ 73 h 77"/>
                <a:gd name="T76" fmla="*/ 0 w 72"/>
                <a:gd name="T77" fmla="*/ 73 h 77"/>
                <a:gd name="T78" fmla="*/ 2 w 72"/>
                <a:gd name="T79" fmla="*/ 72 h 77"/>
                <a:gd name="T80" fmla="*/ 4 w 72"/>
                <a:gd name="T81" fmla="*/ 71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2" h="77">
                  <a:moveTo>
                    <a:pt x="4" y="71"/>
                  </a:moveTo>
                  <a:cubicBezTo>
                    <a:pt x="5" y="71"/>
                    <a:pt x="4" y="73"/>
                    <a:pt x="6" y="72"/>
                  </a:cubicBezTo>
                  <a:cubicBezTo>
                    <a:pt x="9" y="71"/>
                    <a:pt x="11" y="71"/>
                    <a:pt x="12" y="72"/>
                  </a:cubicBezTo>
                  <a:cubicBezTo>
                    <a:pt x="14" y="74"/>
                    <a:pt x="16" y="74"/>
                    <a:pt x="18" y="74"/>
                  </a:cubicBezTo>
                  <a:cubicBezTo>
                    <a:pt x="20" y="74"/>
                    <a:pt x="40" y="74"/>
                    <a:pt x="40" y="74"/>
                  </a:cubicBezTo>
                  <a:cubicBezTo>
                    <a:pt x="42" y="76"/>
                    <a:pt x="42" y="76"/>
                    <a:pt x="42" y="76"/>
                  </a:cubicBezTo>
                  <a:cubicBezTo>
                    <a:pt x="42" y="76"/>
                    <a:pt x="54" y="75"/>
                    <a:pt x="55" y="76"/>
                  </a:cubicBezTo>
                  <a:cubicBezTo>
                    <a:pt x="57" y="77"/>
                    <a:pt x="63" y="76"/>
                    <a:pt x="65" y="75"/>
                  </a:cubicBezTo>
                  <a:cubicBezTo>
                    <a:pt x="65" y="75"/>
                    <a:pt x="66" y="75"/>
                    <a:pt x="67" y="75"/>
                  </a:cubicBezTo>
                  <a:cubicBezTo>
                    <a:pt x="60" y="65"/>
                    <a:pt x="60" y="65"/>
                    <a:pt x="60" y="65"/>
                  </a:cubicBezTo>
                  <a:cubicBezTo>
                    <a:pt x="60" y="45"/>
                    <a:pt x="60" y="45"/>
                    <a:pt x="60" y="45"/>
                  </a:cubicBezTo>
                  <a:cubicBezTo>
                    <a:pt x="70" y="45"/>
                    <a:pt x="70" y="45"/>
                    <a:pt x="70" y="45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2" y="31"/>
                    <a:pt x="72" y="31"/>
                    <a:pt x="72" y="31"/>
                  </a:cubicBezTo>
                  <a:cubicBezTo>
                    <a:pt x="72" y="31"/>
                    <a:pt x="71" y="31"/>
                    <a:pt x="71" y="31"/>
                  </a:cubicBezTo>
                  <a:cubicBezTo>
                    <a:pt x="69" y="32"/>
                    <a:pt x="67" y="31"/>
                    <a:pt x="65" y="31"/>
                  </a:cubicBezTo>
                  <a:cubicBezTo>
                    <a:pt x="63" y="31"/>
                    <a:pt x="63" y="33"/>
                    <a:pt x="62" y="33"/>
                  </a:cubicBezTo>
                  <a:cubicBezTo>
                    <a:pt x="61" y="33"/>
                    <a:pt x="62" y="29"/>
                    <a:pt x="62" y="28"/>
                  </a:cubicBezTo>
                  <a:cubicBezTo>
                    <a:pt x="62" y="27"/>
                    <a:pt x="60" y="24"/>
                    <a:pt x="59" y="23"/>
                  </a:cubicBezTo>
                  <a:cubicBezTo>
                    <a:pt x="58" y="22"/>
                    <a:pt x="61" y="15"/>
                    <a:pt x="60" y="14"/>
                  </a:cubicBezTo>
                  <a:cubicBezTo>
                    <a:pt x="59" y="13"/>
                    <a:pt x="59" y="11"/>
                    <a:pt x="59" y="9"/>
                  </a:cubicBezTo>
                  <a:cubicBezTo>
                    <a:pt x="59" y="7"/>
                    <a:pt x="57" y="8"/>
                    <a:pt x="54" y="8"/>
                  </a:cubicBezTo>
                  <a:cubicBezTo>
                    <a:pt x="52" y="8"/>
                    <a:pt x="51" y="7"/>
                    <a:pt x="51" y="7"/>
                  </a:cubicBezTo>
                  <a:cubicBezTo>
                    <a:pt x="51" y="7"/>
                    <a:pt x="48" y="6"/>
                    <a:pt x="46" y="7"/>
                  </a:cubicBezTo>
                  <a:cubicBezTo>
                    <a:pt x="45" y="8"/>
                    <a:pt x="45" y="13"/>
                    <a:pt x="44" y="13"/>
                  </a:cubicBezTo>
                  <a:cubicBezTo>
                    <a:pt x="43" y="12"/>
                    <a:pt x="40" y="13"/>
                    <a:pt x="37" y="14"/>
                  </a:cubicBezTo>
                  <a:cubicBezTo>
                    <a:pt x="34" y="15"/>
                    <a:pt x="33" y="13"/>
                    <a:pt x="32" y="10"/>
                  </a:cubicBezTo>
                  <a:cubicBezTo>
                    <a:pt x="30" y="7"/>
                    <a:pt x="29" y="8"/>
                    <a:pt x="29" y="5"/>
                  </a:cubicBezTo>
                  <a:cubicBezTo>
                    <a:pt x="30" y="3"/>
                    <a:pt x="28" y="0"/>
                    <a:pt x="28" y="0"/>
                  </a:cubicBezTo>
                  <a:cubicBezTo>
                    <a:pt x="28" y="0"/>
                    <a:pt x="10" y="0"/>
                    <a:pt x="8" y="0"/>
                  </a:cubicBezTo>
                  <a:cubicBezTo>
                    <a:pt x="7" y="0"/>
                    <a:pt x="6" y="1"/>
                    <a:pt x="4" y="2"/>
                  </a:cubicBezTo>
                  <a:cubicBezTo>
                    <a:pt x="5" y="6"/>
                    <a:pt x="9" y="13"/>
                    <a:pt x="10" y="15"/>
                  </a:cubicBezTo>
                  <a:cubicBezTo>
                    <a:pt x="11" y="17"/>
                    <a:pt x="9" y="18"/>
                    <a:pt x="9" y="21"/>
                  </a:cubicBezTo>
                  <a:cubicBezTo>
                    <a:pt x="9" y="25"/>
                    <a:pt x="12" y="30"/>
                    <a:pt x="13" y="34"/>
                  </a:cubicBezTo>
                  <a:cubicBezTo>
                    <a:pt x="13" y="38"/>
                    <a:pt x="10" y="41"/>
                    <a:pt x="8" y="43"/>
                  </a:cubicBezTo>
                  <a:cubicBezTo>
                    <a:pt x="6" y="46"/>
                    <a:pt x="4" y="52"/>
                    <a:pt x="4" y="55"/>
                  </a:cubicBezTo>
                  <a:cubicBezTo>
                    <a:pt x="4" y="59"/>
                    <a:pt x="0" y="63"/>
                    <a:pt x="0" y="64"/>
                  </a:cubicBezTo>
                  <a:cubicBezTo>
                    <a:pt x="0" y="66"/>
                    <a:pt x="0" y="71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1"/>
                    <a:pt x="4" y="71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2D9A78B0-AEDA-4F2D-8DE3-5382C7F3AF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9616" y="4227801"/>
              <a:ext cx="263729" cy="236974"/>
            </a:xfrm>
            <a:custGeom>
              <a:avLst/>
              <a:gdLst>
                <a:gd name="T0" fmla="*/ 55 w 71"/>
                <a:gd name="T1" fmla="*/ 3 h 63"/>
                <a:gd name="T2" fmla="*/ 50 w 71"/>
                <a:gd name="T3" fmla="*/ 0 h 63"/>
                <a:gd name="T4" fmla="*/ 43 w 71"/>
                <a:gd name="T5" fmla="*/ 1 h 63"/>
                <a:gd name="T6" fmla="*/ 41 w 71"/>
                <a:gd name="T7" fmla="*/ 6 h 63"/>
                <a:gd name="T8" fmla="*/ 40 w 71"/>
                <a:gd name="T9" fmla="*/ 9 h 63"/>
                <a:gd name="T10" fmla="*/ 40 w 71"/>
                <a:gd name="T11" fmla="*/ 16 h 63"/>
                <a:gd name="T12" fmla="*/ 39 w 71"/>
                <a:gd name="T13" fmla="*/ 22 h 63"/>
                <a:gd name="T14" fmla="*/ 43 w 71"/>
                <a:gd name="T15" fmla="*/ 27 h 63"/>
                <a:gd name="T16" fmla="*/ 47 w 71"/>
                <a:gd name="T17" fmla="*/ 25 h 63"/>
                <a:gd name="T18" fmla="*/ 48 w 71"/>
                <a:gd name="T19" fmla="*/ 30 h 63"/>
                <a:gd name="T20" fmla="*/ 47 w 71"/>
                <a:gd name="T21" fmla="*/ 32 h 63"/>
                <a:gd name="T22" fmla="*/ 42 w 71"/>
                <a:gd name="T23" fmla="*/ 32 h 63"/>
                <a:gd name="T24" fmla="*/ 40 w 71"/>
                <a:gd name="T25" fmla="*/ 27 h 63"/>
                <a:gd name="T26" fmla="*/ 35 w 71"/>
                <a:gd name="T27" fmla="*/ 26 h 63"/>
                <a:gd name="T28" fmla="*/ 32 w 71"/>
                <a:gd name="T29" fmla="*/ 22 h 63"/>
                <a:gd name="T30" fmla="*/ 30 w 71"/>
                <a:gd name="T31" fmla="*/ 23 h 63"/>
                <a:gd name="T32" fmla="*/ 27 w 71"/>
                <a:gd name="T33" fmla="*/ 24 h 63"/>
                <a:gd name="T34" fmla="*/ 22 w 71"/>
                <a:gd name="T35" fmla="*/ 23 h 63"/>
                <a:gd name="T36" fmla="*/ 20 w 71"/>
                <a:gd name="T37" fmla="*/ 20 h 63"/>
                <a:gd name="T38" fmla="*/ 16 w 71"/>
                <a:gd name="T39" fmla="*/ 20 h 63"/>
                <a:gd name="T40" fmla="*/ 14 w 71"/>
                <a:gd name="T41" fmla="*/ 19 h 63"/>
                <a:gd name="T42" fmla="*/ 12 w 71"/>
                <a:gd name="T43" fmla="*/ 17 h 63"/>
                <a:gd name="T44" fmla="*/ 11 w 71"/>
                <a:gd name="T45" fmla="*/ 29 h 63"/>
                <a:gd name="T46" fmla="*/ 10 w 71"/>
                <a:gd name="T47" fmla="*/ 31 h 63"/>
                <a:gd name="T48" fmla="*/ 0 w 71"/>
                <a:gd name="T49" fmla="*/ 31 h 63"/>
                <a:gd name="T50" fmla="*/ 0 w 71"/>
                <a:gd name="T51" fmla="*/ 51 h 63"/>
                <a:gd name="T52" fmla="*/ 7 w 71"/>
                <a:gd name="T53" fmla="*/ 61 h 63"/>
                <a:gd name="T54" fmla="*/ 18 w 71"/>
                <a:gd name="T55" fmla="*/ 61 h 63"/>
                <a:gd name="T56" fmla="*/ 19 w 71"/>
                <a:gd name="T57" fmla="*/ 62 h 63"/>
                <a:gd name="T58" fmla="*/ 22 w 71"/>
                <a:gd name="T59" fmla="*/ 61 h 63"/>
                <a:gd name="T60" fmla="*/ 30 w 71"/>
                <a:gd name="T61" fmla="*/ 63 h 63"/>
                <a:gd name="T62" fmla="*/ 36 w 71"/>
                <a:gd name="T63" fmla="*/ 56 h 63"/>
                <a:gd name="T64" fmla="*/ 42 w 71"/>
                <a:gd name="T65" fmla="*/ 51 h 63"/>
                <a:gd name="T66" fmla="*/ 45 w 71"/>
                <a:gd name="T67" fmla="*/ 48 h 63"/>
                <a:gd name="T68" fmla="*/ 51 w 71"/>
                <a:gd name="T69" fmla="*/ 48 h 63"/>
                <a:gd name="T70" fmla="*/ 51 w 71"/>
                <a:gd name="T71" fmla="*/ 48 h 63"/>
                <a:gd name="T72" fmla="*/ 50 w 71"/>
                <a:gd name="T73" fmla="*/ 43 h 63"/>
                <a:gd name="T74" fmla="*/ 67 w 71"/>
                <a:gd name="T75" fmla="*/ 37 h 63"/>
                <a:gd name="T76" fmla="*/ 66 w 71"/>
                <a:gd name="T77" fmla="*/ 34 h 63"/>
                <a:gd name="T78" fmla="*/ 67 w 71"/>
                <a:gd name="T79" fmla="*/ 28 h 63"/>
                <a:gd name="T80" fmla="*/ 70 w 71"/>
                <a:gd name="T81" fmla="*/ 27 h 63"/>
                <a:gd name="T82" fmla="*/ 69 w 71"/>
                <a:gd name="T83" fmla="*/ 17 h 63"/>
                <a:gd name="T84" fmla="*/ 71 w 71"/>
                <a:gd name="T85" fmla="*/ 15 h 63"/>
                <a:gd name="T86" fmla="*/ 69 w 71"/>
                <a:gd name="T87" fmla="*/ 9 h 63"/>
                <a:gd name="T88" fmla="*/ 61 w 71"/>
                <a:gd name="T89" fmla="*/ 5 h 63"/>
                <a:gd name="T90" fmla="*/ 55 w 71"/>
                <a:gd name="T91" fmla="*/ 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1" h="63">
                  <a:moveTo>
                    <a:pt x="55" y="3"/>
                  </a:moveTo>
                  <a:cubicBezTo>
                    <a:pt x="54" y="3"/>
                    <a:pt x="52" y="2"/>
                    <a:pt x="50" y="0"/>
                  </a:cubicBezTo>
                  <a:cubicBezTo>
                    <a:pt x="49" y="2"/>
                    <a:pt x="45" y="1"/>
                    <a:pt x="43" y="1"/>
                  </a:cubicBezTo>
                  <a:cubicBezTo>
                    <a:pt x="41" y="1"/>
                    <a:pt x="43" y="4"/>
                    <a:pt x="41" y="6"/>
                  </a:cubicBezTo>
                  <a:cubicBezTo>
                    <a:pt x="40" y="7"/>
                    <a:pt x="39" y="8"/>
                    <a:pt x="40" y="9"/>
                  </a:cubicBezTo>
                  <a:cubicBezTo>
                    <a:pt x="41" y="9"/>
                    <a:pt x="40" y="14"/>
                    <a:pt x="40" y="16"/>
                  </a:cubicBezTo>
                  <a:cubicBezTo>
                    <a:pt x="40" y="17"/>
                    <a:pt x="38" y="21"/>
                    <a:pt x="39" y="22"/>
                  </a:cubicBezTo>
                  <a:cubicBezTo>
                    <a:pt x="40" y="22"/>
                    <a:pt x="41" y="26"/>
                    <a:pt x="43" y="27"/>
                  </a:cubicBezTo>
                  <a:cubicBezTo>
                    <a:pt x="45" y="27"/>
                    <a:pt x="46" y="25"/>
                    <a:pt x="47" y="25"/>
                  </a:cubicBezTo>
                  <a:cubicBezTo>
                    <a:pt x="48" y="25"/>
                    <a:pt x="48" y="28"/>
                    <a:pt x="48" y="30"/>
                  </a:cubicBezTo>
                  <a:cubicBezTo>
                    <a:pt x="48" y="32"/>
                    <a:pt x="47" y="32"/>
                    <a:pt x="47" y="32"/>
                  </a:cubicBezTo>
                  <a:cubicBezTo>
                    <a:pt x="47" y="32"/>
                    <a:pt x="44" y="33"/>
                    <a:pt x="42" y="32"/>
                  </a:cubicBezTo>
                  <a:cubicBezTo>
                    <a:pt x="41" y="31"/>
                    <a:pt x="40" y="28"/>
                    <a:pt x="40" y="27"/>
                  </a:cubicBezTo>
                  <a:cubicBezTo>
                    <a:pt x="40" y="26"/>
                    <a:pt x="37" y="26"/>
                    <a:pt x="35" y="26"/>
                  </a:cubicBezTo>
                  <a:cubicBezTo>
                    <a:pt x="34" y="26"/>
                    <a:pt x="32" y="23"/>
                    <a:pt x="32" y="22"/>
                  </a:cubicBezTo>
                  <a:cubicBezTo>
                    <a:pt x="31" y="21"/>
                    <a:pt x="30" y="23"/>
                    <a:pt x="30" y="23"/>
                  </a:cubicBezTo>
                  <a:cubicBezTo>
                    <a:pt x="30" y="24"/>
                    <a:pt x="28" y="24"/>
                    <a:pt x="27" y="24"/>
                  </a:cubicBezTo>
                  <a:cubicBezTo>
                    <a:pt x="25" y="24"/>
                    <a:pt x="23" y="22"/>
                    <a:pt x="22" y="23"/>
                  </a:cubicBezTo>
                  <a:cubicBezTo>
                    <a:pt x="20" y="23"/>
                    <a:pt x="19" y="21"/>
                    <a:pt x="20" y="20"/>
                  </a:cubicBezTo>
                  <a:cubicBezTo>
                    <a:pt x="20" y="19"/>
                    <a:pt x="17" y="19"/>
                    <a:pt x="16" y="20"/>
                  </a:cubicBezTo>
                  <a:cubicBezTo>
                    <a:pt x="15" y="20"/>
                    <a:pt x="14" y="19"/>
                    <a:pt x="14" y="19"/>
                  </a:cubicBezTo>
                  <a:cubicBezTo>
                    <a:pt x="14" y="19"/>
                    <a:pt x="13" y="17"/>
                    <a:pt x="12" y="17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10" y="60"/>
                    <a:pt x="18" y="59"/>
                    <a:pt x="18" y="61"/>
                  </a:cubicBezTo>
                  <a:cubicBezTo>
                    <a:pt x="18" y="61"/>
                    <a:pt x="18" y="61"/>
                    <a:pt x="19" y="62"/>
                  </a:cubicBezTo>
                  <a:cubicBezTo>
                    <a:pt x="20" y="62"/>
                    <a:pt x="21" y="61"/>
                    <a:pt x="22" y="61"/>
                  </a:cubicBezTo>
                  <a:cubicBezTo>
                    <a:pt x="23" y="62"/>
                    <a:pt x="28" y="63"/>
                    <a:pt x="30" y="63"/>
                  </a:cubicBezTo>
                  <a:cubicBezTo>
                    <a:pt x="31" y="62"/>
                    <a:pt x="34" y="56"/>
                    <a:pt x="36" y="56"/>
                  </a:cubicBezTo>
                  <a:cubicBezTo>
                    <a:pt x="39" y="55"/>
                    <a:pt x="42" y="52"/>
                    <a:pt x="42" y="51"/>
                  </a:cubicBezTo>
                  <a:cubicBezTo>
                    <a:pt x="42" y="50"/>
                    <a:pt x="42" y="49"/>
                    <a:pt x="45" y="48"/>
                  </a:cubicBezTo>
                  <a:cubicBezTo>
                    <a:pt x="51" y="48"/>
                    <a:pt x="51" y="48"/>
                    <a:pt x="51" y="48"/>
                  </a:cubicBezTo>
                  <a:cubicBezTo>
                    <a:pt x="51" y="48"/>
                    <a:pt x="51" y="48"/>
                    <a:pt x="51" y="48"/>
                  </a:cubicBezTo>
                  <a:cubicBezTo>
                    <a:pt x="50" y="43"/>
                    <a:pt x="50" y="43"/>
                    <a:pt x="50" y="43"/>
                  </a:cubicBezTo>
                  <a:cubicBezTo>
                    <a:pt x="50" y="43"/>
                    <a:pt x="66" y="37"/>
                    <a:pt x="67" y="37"/>
                  </a:cubicBezTo>
                  <a:cubicBezTo>
                    <a:pt x="66" y="36"/>
                    <a:pt x="66" y="35"/>
                    <a:pt x="66" y="34"/>
                  </a:cubicBezTo>
                  <a:cubicBezTo>
                    <a:pt x="67" y="34"/>
                    <a:pt x="67" y="30"/>
                    <a:pt x="67" y="28"/>
                  </a:cubicBezTo>
                  <a:cubicBezTo>
                    <a:pt x="67" y="27"/>
                    <a:pt x="71" y="28"/>
                    <a:pt x="70" y="27"/>
                  </a:cubicBezTo>
                  <a:cubicBezTo>
                    <a:pt x="68" y="25"/>
                    <a:pt x="69" y="18"/>
                    <a:pt x="69" y="17"/>
                  </a:cubicBezTo>
                  <a:cubicBezTo>
                    <a:pt x="70" y="15"/>
                    <a:pt x="71" y="17"/>
                    <a:pt x="71" y="15"/>
                  </a:cubicBezTo>
                  <a:cubicBezTo>
                    <a:pt x="71" y="14"/>
                    <a:pt x="70" y="10"/>
                    <a:pt x="69" y="9"/>
                  </a:cubicBezTo>
                  <a:cubicBezTo>
                    <a:pt x="68" y="8"/>
                    <a:pt x="62" y="5"/>
                    <a:pt x="61" y="5"/>
                  </a:cubicBezTo>
                  <a:cubicBezTo>
                    <a:pt x="59" y="5"/>
                    <a:pt x="56" y="3"/>
                    <a:pt x="55" y="3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A46CE238-EB77-48FF-B054-6F0C3B756C2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6546" y="4059945"/>
              <a:ext cx="47951" cy="41470"/>
            </a:xfrm>
            <a:custGeom>
              <a:avLst/>
              <a:gdLst>
                <a:gd name="T0" fmla="*/ 10 w 13"/>
                <a:gd name="T1" fmla="*/ 0 h 11"/>
                <a:gd name="T2" fmla="*/ 7 w 13"/>
                <a:gd name="T3" fmla="*/ 2 h 11"/>
                <a:gd name="T4" fmla="*/ 4 w 13"/>
                <a:gd name="T5" fmla="*/ 2 h 11"/>
                <a:gd name="T6" fmla="*/ 3 w 13"/>
                <a:gd name="T7" fmla="*/ 3 h 11"/>
                <a:gd name="T8" fmla="*/ 2 w 13"/>
                <a:gd name="T9" fmla="*/ 7 h 11"/>
                <a:gd name="T10" fmla="*/ 0 w 13"/>
                <a:gd name="T11" fmla="*/ 9 h 11"/>
                <a:gd name="T12" fmla="*/ 2 w 13"/>
                <a:gd name="T13" fmla="*/ 10 h 11"/>
                <a:gd name="T14" fmla="*/ 4 w 13"/>
                <a:gd name="T15" fmla="*/ 11 h 11"/>
                <a:gd name="T16" fmla="*/ 7 w 13"/>
                <a:gd name="T17" fmla="*/ 9 h 11"/>
                <a:gd name="T18" fmla="*/ 12 w 13"/>
                <a:gd name="T19" fmla="*/ 7 h 11"/>
                <a:gd name="T20" fmla="*/ 11 w 13"/>
                <a:gd name="T21" fmla="*/ 3 h 11"/>
                <a:gd name="T22" fmla="*/ 10 w 13"/>
                <a:gd name="T2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11">
                  <a:moveTo>
                    <a:pt x="10" y="0"/>
                  </a:moveTo>
                  <a:cubicBezTo>
                    <a:pt x="9" y="1"/>
                    <a:pt x="7" y="1"/>
                    <a:pt x="7" y="2"/>
                  </a:cubicBezTo>
                  <a:cubicBezTo>
                    <a:pt x="6" y="2"/>
                    <a:pt x="5" y="2"/>
                    <a:pt x="4" y="2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1" y="3"/>
                    <a:pt x="2" y="7"/>
                    <a:pt x="2" y="7"/>
                  </a:cubicBezTo>
                  <a:cubicBezTo>
                    <a:pt x="2" y="7"/>
                    <a:pt x="0" y="7"/>
                    <a:pt x="0" y="9"/>
                  </a:cubicBezTo>
                  <a:cubicBezTo>
                    <a:pt x="0" y="10"/>
                    <a:pt x="1" y="10"/>
                    <a:pt x="2" y="10"/>
                  </a:cubicBezTo>
                  <a:cubicBezTo>
                    <a:pt x="2" y="10"/>
                    <a:pt x="3" y="10"/>
                    <a:pt x="4" y="11"/>
                  </a:cubicBezTo>
                  <a:cubicBezTo>
                    <a:pt x="7" y="11"/>
                    <a:pt x="7" y="9"/>
                    <a:pt x="7" y="9"/>
                  </a:cubicBezTo>
                  <a:cubicBezTo>
                    <a:pt x="7" y="9"/>
                    <a:pt x="12" y="9"/>
                    <a:pt x="12" y="7"/>
                  </a:cubicBezTo>
                  <a:cubicBezTo>
                    <a:pt x="13" y="6"/>
                    <a:pt x="11" y="3"/>
                    <a:pt x="11" y="3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89A37D5D-7DF2-4BD2-8EE6-72F787484C4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7711" y="3745953"/>
              <a:ext cx="244113" cy="327815"/>
            </a:xfrm>
            <a:custGeom>
              <a:avLst/>
              <a:gdLst>
                <a:gd name="T0" fmla="*/ 15 w 65"/>
                <a:gd name="T1" fmla="*/ 16 h 87"/>
                <a:gd name="T2" fmla="*/ 20 w 65"/>
                <a:gd name="T3" fmla="*/ 20 h 87"/>
                <a:gd name="T4" fmla="*/ 32 w 65"/>
                <a:gd name="T5" fmla="*/ 24 h 87"/>
                <a:gd name="T6" fmla="*/ 41 w 65"/>
                <a:gd name="T7" fmla="*/ 26 h 87"/>
                <a:gd name="T8" fmla="*/ 43 w 65"/>
                <a:gd name="T9" fmla="*/ 28 h 87"/>
                <a:gd name="T10" fmla="*/ 26 w 65"/>
                <a:gd name="T11" fmla="*/ 44 h 87"/>
                <a:gd name="T12" fmla="*/ 19 w 65"/>
                <a:gd name="T13" fmla="*/ 45 h 87"/>
                <a:gd name="T14" fmla="*/ 11 w 65"/>
                <a:gd name="T15" fmla="*/ 50 h 87"/>
                <a:gd name="T16" fmla="*/ 6 w 65"/>
                <a:gd name="T17" fmla="*/ 51 h 87"/>
                <a:gd name="T18" fmla="*/ 3 w 65"/>
                <a:gd name="T19" fmla="*/ 55 h 87"/>
                <a:gd name="T20" fmla="*/ 0 w 65"/>
                <a:gd name="T21" fmla="*/ 59 h 87"/>
                <a:gd name="T22" fmla="*/ 1 w 65"/>
                <a:gd name="T23" fmla="*/ 82 h 87"/>
                <a:gd name="T24" fmla="*/ 4 w 65"/>
                <a:gd name="T25" fmla="*/ 87 h 87"/>
                <a:gd name="T26" fmla="*/ 18 w 65"/>
                <a:gd name="T27" fmla="*/ 72 h 87"/>
                <a:gd name="T28" fmla="*/ 29 w 65"/>
                <a:gd name="T29" fmla="*/ 64 h 87"/>
                <a:gd name="T30" fmla="*/ 44 w 65"/>
                <a:gd name="T31" fmla="*/ 48 h 87"/>
                <a:gd name="T32" fmla="*/ 51 w 65"/>
                <a:gd name="T33" fmla="*/ 37 h 87"/>
                <a:gd name="T34" fmla="*/ 57 w 65"/>
                <a:gd name="T35" fmla="*/ 27 h 87"/>
                <a:gd name="T36" fmla="*/ 63 w 65"/>
                <a:gd name="T37" fmla="*/ 15 h 87"/>
                <a:gd name="T38" fmla="*/ 65 w 65"/>
                <a:gd name="T39" fmla="*/ 4 h 87"/>
                <a:gd name="T40" fmla="*/ 61 w 65"/>
                <a:gd name="T41" fmla="*/ 2 h 87"/>
                <a:gd name="T42" fmla="*/ 47 w 65"/>
                <a:gd name="T43" fmla="*/ 6 h 87"/>
                <a:gd name="T44" fmla="*/ 37 w 65"/>
                <a:gd name="T45" fmla="*/ 8 h 87"/>
                <a:gd name="T46" fmla="*/ 29 w 65"/>
                <a:gd name="T47" fmla="*/ 10 h 87"/>
                <a:gd name="T48" fmla="*/ 18 w 65"/>
                <a:gd name="T49" fmla="*/ 9 h 87"/>
                <a:gd name="T50" fmla="*/ 15 w 65"/>
                <a:gd name="T51" fmla="*/ 5 h 87"/>
                <a:gd name="T52" fmla="*/ 12 w 65"/>
                <a:gd name="T53" fmla="*/ 11 h 87"/>
                <a:gd name="T54" fmla="*/ 15 w 65"/>
                <a:gd name="T55" fmla="*/ 1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5" h="87">
                  <a:moveTo>
                    <a:pt x="15" y="16"/>
                  </a:moveTo>
                  <a:cubicBezTo>
                    <a:pt x="17" y="17"/>
                    <a:pt x="18" y="20"/>
                    <a:pt x="20" y="20"/>
                  </a:cubicBezTo>
                  <a:cubicBezTo>
                    <a:pt x="21" y="20"/>
                    <a:pt x="28" y="23"/>
                    <a:pt x="32" y="24"/>
                  </a:cubicBezTo>
                  <a:cubicBezTo>
                    <a:pt x="37" y="26"/>
                    <a:pt x="39" y="26"/>
                    <a:pt x="41" y="26"/>
                  </a:cubicBezTo>
                  <a:cubicBezTo>
                    <a:pt x="42" y="26"/>
                    <a:pt x="44" y="27"/>
                    <a:pt x="43" y="28"/>
                  </a:cubicBezTo>
                  <a:cubicBezTo>
                    <a:pt x="42" y="29"/>
                    <a:pt x="28" y="42"/>
                    <a:pt x="26" y="44"/>
                  </a:cubicBezTo>
                  <a:cubicBezTo>
                    <a:pt x="25" y="46"/>
                    <a:pt x="23" y="45"/>
                    <a:pt x="19" y="45"/>
                  </a:cubicBezTo>
                  <a:cubicBezTo>
                    <a:pt x="15" y="45"/>
                    <a:pt x="12" y="50"/>
                    <a:pt x="11" y="50"/>
                  </a:cubicBezTo>
                  <a:cubicBezTo>
                    <a:pt x="11" y="50"/>
                    <a:pt x="8" y="50"/>
                    <a:pt x="6" y="51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4" y="87"/>
                    <a:pt x="4" y="87"/>
                    <a:pt x="4" y="87"/>
                  </a:cubicBezTo>
                  <a:cubicBezTo>
                    <a:pt x="6" y="83"/>
                    <a:pt x="13" y="77"/>
                    <a:pt x="18" y="72"/>
                  </a:cubicBezTo>
                  <a:cubicBezTo>
                    <a:pt x="23" y="66"/>
                    <a:pt x="26" y="65"/>
                    <a:pt x="29" y="64"/>
                  </a:cubicBezTo>
                  <a:cubicBezTo>
                    <a:pt x="31" y="62"/>
                    <a:pt x="39" y="55"/>
                    <a:pt x="44" y="48"/>
                  </a:cubicBezTo>
                  <a:cubicBezTo>
                    <a:pt x="47" y="44"/>
                    <a:pt x="51" y="40"/>
                    <a:pt x="51" y="37"/>
                  </a:cubicBezTo>
                  <a:cubicBezTo>
                    <a:pt x="52" y="34"/>
                    <a:pt x="55" y="30"/>
                    <a:pt x="57" y="27"/>
                  </a:cubicBezTo>
                  <a:cubicBezTo>
                    <a:pt x="59" y="24"/>
                    <a:pt x="63" y="17"/>
                    <a:pt x="63" y="15"/>
                  </a:cubicBezTo>
                  <a:cubicBezTo>
                    <a:pt x="63" y="13"/>
                    <a:pt x="64" y="8"/>
                    <a:pt x="65" y="4"/>
                  </a:cubicBezTo>
                  <a:cubicBezTo>
                    <a:pt x="65" y="0"/>
                    <a:pt x="62" y="0"/>
                    <a:pt x="61" y="2"/>
                  </a:cubicBezTo>
                  <a:cubicBezTo>
                    <a:pt x="60" y="4"/>
                    <a:pt x="52" y="6"/>
                    <a:pt x="47" y="6"/>
                  </a:cubicBezTo>
                  <a:cubicBezTo>
                    <a:pt x="42" y="6"/>
                    <a:pt x="39" y="6"/>
                    <a:pt x="37" y="8"/>
                  </a:cubicBezTo>
                  <a:cubicBezTo>
                    <a:pt x="35" y="10"/>
                    <a:pt x="30" y="8"/>
                    <a:pt x="29" y="10"/>
                  </a:cubicBezTo>
                  <a:cubicBezTo>
                    <a:pt x="27" y="11"/>
                    <a:pt x="20" y="13"/>
                    <a:pt x="18" y="9"/>
                  </a:cubicBezTo>
                  <a:cubicBezTo>
                    <a:pt x="17" y="7"/>
                    <a:pt x="16" y="6"/>
                    <a:pt x="15" y="5"/>
                  </a:cubicBezTo>
                  <a:cubicBezTo>
                    <a:pt x="13" y="7"/>
                    <a:pt x="11" y="10"/>
                    <a:pt x="12" y="11"/>
                  </a:cubicBezTo>
                  <a:cubicBezTo>
                    <a:pt x="12" y="12"/>
                    <a:pt x="14" y="16"/>
                    <a:pt x="15" y="16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446DFC54-50FA-4D89-A787-D506A8B24E0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6632" y="3149568"/>
              <a:ext cx="281167" cy="225126"/>
            </a:xfrm>
            <a:custGeom>
              <a:avLst/>
              <a:gdLst>
                <a:gd name="T0" fmla="*/ 28 w 75"/>
                <a:gd name="T1" fmla="*/ 60 h 60"/>
                <a:gd name="T2" fmla="*/ 28 w 75"/>
                <a:gd name="T3" fmla="*/ 51 h 60"/>
                <a:gd name="T4" fmla="*/ 38 w 75"/>
                <a:gd name="T5" fmla="*/ 45 h 60"/>
                <a:gd name="T6" fmla="*/ 42 w 75"/>
                <a:gd name="T7" fmla="*/ 44 h 60"/>
                <a:gd name="T8" fmla="*/ 47 w 75"/>
                <a:gd name="T9" fmla="*/ 42 h 60"/>
                <a:gd name="T10" fmla="*/ 51 w 75"/>
                <a:gd name="T11" fmla="*/ 39 h 60"/>
                <a:gd name="T12" fmla="*/ 55 w 75"/>
                <a:gd name="T13" fmla="*/ 37 h 60"/>
                <a:gd name="T14" fmla="*/ 58 w 75"/>
                <a:gd name="T15" fmla="*/ 35 h 60"/>
                <a:gd name="T16" fmla="*/ 59 w 75"/>
                <a:gd name="T17" fmla="*/ 31 h 60"/>
                <a:gd name="T18" fmla="*/ 61 w 75"/>
                <a:gd name="T19" fmla="*/ 30 h 60"/>
                <a:gd name="T20" fmla="*/ 65 w 75"/>
                <a:gd name="T21" fmla="*/ 28 h 60"/>
                <a:gd name="T22" fmla="*/ 74 w 75"/>
                <a:gd name="T23" fmla="*/ 27 h 60"/>
                <a:gd name="T24" fmla="*/ 75 w 75"/>
                <a:gd name="T25" fmla="*/ 25 h 60"/>
                <a:gd name="T26" fmla="*/ 73 w 75"/>
                <a:gd name="T27" fmla="*/ 20 h 60"/>
                <a:gd name="T28" fmla="*/ 72 w 75"/>
                <a:gd name="T29" fmla="*/ 15 h 60"/>
                <a:gd name="T30" fmla="*/ 71 w 75"/>
                <a:gd name="T31" fmla="*/ 8 h 60"/>
                <a:gd name="T32" fmla="*/ 70 w 75"/>
                <a:gd name="T33" fmla="*/ 6 h 60"/>
                <a:gd name="T34" fmla="*/ 62 w 75"/>
                <a:gd name="T35" fmla="*/ 5 h 60"/>
                <a:gd name="T36" fmla="*/ 52 w 75"/>
                <a:gd name="T37" fmla="*/ 4 h 60"/>
                <a:gd name="T38" fmla="*/ 46 w 75"/>
                <a:gd name="T39" fmla="*/ 1 h 60"/>
                <a:gd name="T40" fmla="*/ 39 w 75"/>
                <a:gd name="T41" fmla="*/ 14 h 60"/>
                <a:gd name="T42" fmla="*/ 30 w 75"/>
                <a:gd name="T43" fmla="*/ 18 h 60"/>
                <a:gd name="T44" fmla="*/ 25 w 75"/>
                <a:gd name="T45" fmla="*/ 23 h 60"/>
                <a:gd name="T46" fmla="*/ 21 w 75"/>
                <a:gd name="T47" fmla="*/ 29 h 60"/>
                <a:gd name="T48" fmla="*/ 21 w 75"/>
                <a:gd name="T49" fmla="*/ 39 h 60"/>
                <a:gd name="T50" fmla="*/ 14 w 75"/>
                <a:gd name="T51" fmla="*/ 49 h 60"/>
                <a:gd name="T52" fmla="*/ 5 w 75"/>
                <a:gd name="T53" fmla="*/ 55 h 60"/>
                <a:gd name="T54" fmla="*/ 0 w 75"/>
                <a:gd name="T55" fmla="*/ 57 h 60"/>
                <a:gd name="T56" fmla="*/ 24 w 75"/>
                <a:gd name="T57" fmla="*/ 57 h 60"/>
                <a:gd name="T58" fmla="*/ 28 w 75"/>
                <a:gd name="T59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5" h="60">
                  <a:moveTo>
                    <a:pt x="28" y="60"/>
                  </a:moveTo>
                  <a:cubicBezTo>
                    <a:pt x="28" y="56"/>
                    <a:pt x="28" y="52"/>
                    <a:pt x="28" y="51"/>
                  </a:cubicBezTo>
                  <a:cubicBezTo>
                    <a:pt x="28" y="51"/>
                    <a:pt x="36" y="46"/>
                    <a:pt x="38" y="45"/>
                  </a:cubicBezTo>
                  <a:cubicBezTo>
                    <a:pt x="39" y="44"/>
                    <a:pt x="42" y="45"/>
                    <a:pt x="42" y="44"/>
                  </a:cubicBezTo>
                  <a:cubicBezTo>
                    <a:pt x="42" y="42"/>
                    <a:pt x="45" y="43"/>
                    <a:pt x="47" y="42"/>
                  </a:cubicBezTo>
                  <a:cubicBezTo>
                    <a:pt x="49" y="42"/>
                    <a:pt x="51" y="41"/>
                    <a:pt x="51" y="39"/>
                  </a:cubicBezTo>
                  <a:cubicBezTo>
                    <a:pt x="51" y="37"/>
                    <a:pt x="54" y="37"/>
                    <a:pt x="55" y="37"/>
                  </a:cubicBezTo>
                  <a:cubicBezTo>
                    <a:pt x="57" y="37"/>
                    <a:pt x="57" y="35"/>
                    <a:pt x="58" y="35"/>
                  </a:cubicBezTo>
                  <a:cubicBezTo>
                    <a:pt x="59" y="35"/>
                    <a:pt x="59" y="33"/>
                    <a:pt x="59" y="31"/>
                  </a:cubicBezTo>
                  <a:cubicBezTo>
                    <a:pt x="59" y="29"/>
                    <a:pt x="59" y="30"/>
                    <a:pt x="61" y="30"/>
                  </a:cubicBezTo>
                  <a:cubicBezTo>
                    <a:pt x="63" y="30"/>
                    <a:pt x="65" y="29"/>
                    <a:pt x="65" y="28"/>
                  </a:cubicBezTo>
                  <a:cubicBezTo>
                    <a:pt x="65" y="26"/>
                    <a:pt x="73" y="27"/>
                    <a:pt x="74" y="27"/>
                  </a:cubicBezTo>
                  <a:cubicBezTo>
                    <a:pt x="75" y="27"/>
                    <a:pt x="75" y="26"/>
                    <a:pt x="75" y="25"/>
                  </a:cubicBezTo>
                  <a:cubicBezTo>
                    <a:pt x="75" y="24"/>
                    <a:pt x="74" y="21"/>
                    <a:pt x="73" y="20"/>
                  </a:cubicBezTo>
                  <a:cubicBezTo>
                    <a:pt x="72" y="20"/>
                    <a:pt x="72" y="17"/>
                    <a:pt x="72" y="15"/>
                  </a:cubicBezTo>
                  <a:cubicBezTo>
                    <a:pt x="72" y="12"/>
                    <a:pt x="72" y="10"/>
                    <a:pt x="71" y="8"/>
                  </a:cubicBezTo>
                  <a:cubicBezTo>
                    <a:pt x="70" y="8"/>
                    <a:pt x="70" y="7"/>
                    <a:pt x="70" y="6"/>
                  </a:cubicBezTo>
                  <a:cubicBezTo>
                    <a:pt x="67" y="6"/>
                    <a:pt x="65" y="5"/>
                    <a:pt x="62" y="5"/>
                  </a:cubicBezTo>
                  <a:cubicBezTo>
                    <a:pt x="59" y="5"/>
                    <a:pt x="54" y="6"/>
                    <a:pt x="52" y="4"/>
                  </a:cubicBezTo>
                  <a:cubicBezTo>
                    <a:pt x="49" y="1"/>
                    <a:pt x="48" y="0"/>
                    <a:pt x="46" y="1"/>
                  </a:cubicBezTo>
                  <a:cubicBezTo>
                    <a:pt x="44" y="2"/>
                    <a:pt x="41" y="11"/>
                    <a:pt x="39" y="14"/>
                  </a:cubicBezTo>
                  <a:cubicBezTo>
                    <a:pt x="37" y="16"/>
                    <a:pt x="32" y="18"/>
                    <a:pt x="30" y="18"/>
                  </a:cubicBezTo>
                  <a:cubicBezTo>
                    <a:pt x="27" y="18"/>
                    <a:pt x="27" y="22"/>
                    <a:pt x="25" y="23"/>
                  </a:cubicBezTo>
                  <a:cubicBezTo>
                    <a:pt x="23" y="25"/>
                    <a:pt x="24" y="28"/>
                    <a:pt x="21" y="29"/>
                  </a:cubicBezTo>
                  <a:cubicBezTo>
                    <a:pt x="19" y="31"/>
                    <a:pt x="20" y="37"/>
                    <a:pt x="21" y="39"/>
                  </a:cubicBezTo>
                  <a:cubicBezTo>
                    <a:pt x="23" y="41"/>
                    <a:pt x="17" y="47"/>
                    <a:pt x="14" y="49"/>
                  </a:cubicBezTo>
                  <a:cubicBezTo>
                    <a:pt x="11" y="51"/>
                    <a:pt x="10" y="54"/>
                    <a:pt x="5" y="55"/>
                  </a:cubicBezTo>
                  <a:cubicBezTo>
                    <a:pt x="3" y="56"/>
                    <a:pt x="2" y="56"/>
                    <a:pt x="0" y="57"/>
                  </a:cubicBezTo>
                  <a:cubicBezTo>
                    <a:pt x="8" y="57"/>
                    <a:pt x="20" y="57"/>
                    <a:pt x="24" y="57"/>
                  </a:cubicBezTo>
                  <a:cubicBezTo>
                    <a:pt x="28" y="57"/>
                    <a:pt x="27" y="59"/>
                    <a:pt x="28" y="60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4DF9B0FF-386E-41E3-B63F-C88CAE795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6140" y="3108098"/>
              <a:ext cx="102441" cy="191554"/>
            </a:xfrm>
            <a:custGeom>
              <a:avLst/>
              <a:gdLst>
                <a:gd name="T0" fmla="*/ 8 w 27"/>
                <a:gd name="T1" fmla="*/ 13 h 51"/>
                <a:gd name="T2" fmla="*/ 6 w 27"/>
                <a:gd name="T3" fmla="*/ 20 h 51"/>
                <a:gd name="T4" fmla="*/ 2 w 27"/>
                <a:gd name="T5" fmla="*/ 24 h 51"/>
                <a:gd name="T6" fmla="*/ 4 w 27"/>
                <a:gd name="T7" fmla="*/ 31 h 51"/>
                <a:gd name="T8" fmla="*/ 7 w 27"/>
                <a:gd name="T9" fmla="*/ 35 h 51"/>
                <a:gd name="T10" fmla="*/ 12 w 27"/>
                <a:gd name="T11" fmla="*/ 38 h 51"/>
                <a:gd name="T12" fmla="*/ 15 w 27"/>
                <a:gd name="T13" fmla="*/ 49 h 51"/>
                <a:gd name="T14" fmla="*/ 15 w 27"/>
                <a:gd name="T15" fmla="*/ 51 h 51"/>
                <a:gd name="T16" fmla="*/ 18 w 27"/>
                <a:gd name="T17" fmla="*/ 49 h 51"/>
                <a:gd name="T18" fmla="*/ 19 w 27"/>
                <a:gd name="T19" fmla="*/ 44 h 51"/>
                <a:gd name="T20" fmla="*/ 19 w 27"/>
                <a:gd name="T21" fmla="*/ 41 h 51"/>
                <a:gd name="T22" fmla="*/ 24 w 27"/>
                <a:gd name="T23" fmla="*/ 36 h 51"/>
                <a:gd name="T24" fmla="*/ 27 w 27"/>
                <a:gd name="T25" fmla="*/ 34 h 51"/>
                <a:gd name="T26" fmla="*/ 27 w 27"/>
                <a:gd name="T27" fmla="*/ 31 h 51"/>
                <a:gd name="T28" fmla="*/ 25 w 27"/>
                <a:gd name="T29" fmla="*/ 29 h 51"/>
                <a:gd name="T30" fmla="*/ 22 w 27"/>
                <a:gd name="T31" fmla="*/ 26 h 51"/>
                <a:gd name="T32" fmla="*/ 17 w 27"/>
                <a:gd name="T33" fmla="*/ 24 h 51"/>
                <a:gd name="T34" fmla="*/ 22 w 27"/>
                <a:gd name="T35" fmla="*/ 20 h 51"/>
                <a:gd name="T36" fmla="*/ 22 w 27"/>
                <a:gd name="T37" fmla="*/ 12 h 51"/>
                <a:gd name="T38" fmla="*/ 23 w 27"/>
                <a:gd name="T39" fmla="*/ 6 h 51"/>
                <a:gd name="T40" fmla="*/ 23 w 27"/>
                <a:gd name="T41" fmla="*/ 4 h 51"/>
                <a:gd name="T42" fmla="*/ 20 w 27"/>
                <a:gd name="T43" fmla="*/ 3 h 51"/>
                <a:gd name="T44" fmla="*/ 11 w 27"/>
                <a:gd name="T45" fmla="*/ 2 h 51"/>
                <a:gd name="T46" fmla="*/ 8 w 27"/>
                <a:gd name="T47" fmla="*/ 3 h 51"/>
                <a:gd name="T48" fmla="*/ 8 w 27"/>
                <a:gd name="T49" fmla="*/ 1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" h="51">
                  <a:moveTo>
                    <a:pt x="8" y="13"/>
                  </a:moveTo>
                  <a:cubicBezTo>
                    <a:pt x="9" y="15"/>
                    <a:pt x="7" y="19"/>
                    <a:pt x="6" y="20"/>
                  </a:cubicBezTo>
                  <a:cubicBezTo>
                    <a:pt x="4" y="21"/>
                    <a:pt x="3" y="24"/>
                    <a:pt x="2" y="24"/>
                  </a:cubicBezTo>
                  <a:cubicBezTo>
                    <a:pt x="0" y="24"/>
                    <a:pt x="2" y="29"/>
                    <a:pt x="4" y="31"/>
                  </a:cubicBezTo>
                  <a:cubicBezTo>
                    <a:pt x="7" y="32"/>
                    <a:pt x="7" y="33"/>
                    <a:pt x="7" y="35"/>
                  </a:cubicBezTo>
                  <a:cubicBezTo>
                    <a:pt x="7" y="36"/>
                    <a:pt x="11" y="37"/>
                    <a:pt x="12" y="38"/>
                  </a:cubicBezTo>
                  <a:cubicBezTo>
                    <a:pt x="13" y="40"/>
                    <a:pt x="15" y="47"/>
                    <a:pt x="15" y="49"/>
                  </a:cubicBezTo>
                  <a:cubicBezTo>
                    <a:pt x="15" y="50"/>
                    <a:pt x="15" y="51"/>
                    <a:pt x="15" y="51"/>
                  </a:cubicBezTo>
                  <a:cubicBezTo>
                    <a:pt x="16" y="50"/>
                    <a:pt x="17" y="50"/>
                    <a:pt x="18" y="49"/>
                  </a:cubicBezTo>
                  <a:cubicBezTo>
                    <a:pt x="19" y="47"/>
                    <a:pt x="19" y="44"/>
                    <a:pt x="19" y="44"/>
                  </a:cubicBezTo>
                  <a:cubicBezTo>
                    <a:pt x="18" y="43"/>
                    <a:pt x="19" y="42"/>
                    <a:pt x="19" y="41"/>
                  </a:cubicBezTo>
                  <a:cubicBezTo>
                    <a:pt x="20" y="40"/>
                    <a:pt x="24" y="37"/>
                    <a:pt x="24" y="36"/>
                  </a:cubicBezTo>
                  <a:cubicBezTo>
                    <a:pt x="25" y="36"/>
                    <a:pt x="27" y="36"/>
                    <a:pt x="27" y="34"/>
                  </a:cubicBezTo>
                  <a:cubicBezTo>
                    <a:pt x="27" y="34"/>
                    <a:pt x="27" y="32"/>
                    <a:pt x="27" y="31"/>
                  </a:cubicBezTo>
                  <a:cubicBezTo>
                    <a:pt x="26" y="30"/>
                    <a:pt x="25" y="29"/>
                    <a:pt x="25" y="29"/>
                  </a:cubicBezTo>
                  <a:cubicBezTo>
                    <a:pt x="25" y="27"/>
                    <a:pt x="23" y="25"/>
                    <a:pt x="22" y="26"/>
                  </a:cubicBezTo>
                  <a:cubicBezTo>
                    <a:pt x="21" y="28"/>
                    <a:pt x="18" y="27"/>
                    <a:pt x="17" y="24"/>
                  </a:cubicBezTo>
                  <a:cubicBezTo>
                    <a:pt x="17" y="22"/>
                    <a:pt x="19" y="22"/>
                    <a:pt x="22" y="20"/>
                  </a:cubicBezTo>
                  <a:cubicBezTo>
                    <a:pt x="25" y="18"/>
                    <a:pt x="25" y="14"/>
                    <a:pt x="22" y="12"/>
                  </a:cubicBezTo>
                  <a:cubicBezTo>
                    <a:pt x="19" y="9"/>
                    <a:pt x="21" y="8"/>
                    <a:pt x="23" y="6"/>
                  </a:cubicBezTo>
                  <a:cubicBezTo>
                    <a:pt x="25" y="4"/>
                    <a:pt x="24" y="3"/>
                    <a:pt x="23" y="4"/>
                  </a:cubicBezTo>
                  <a:cubicBezTo>
                    <a:pt x="21" y="5"/>
                    <a:pt x="20" y="5"/>
                    <a:pt x="20" y="3"/>
                  </a:cubicBezTo>
                  <a:cubicBezTo>
                    <a:pt x="19" y="1"/>
                    <a:pt x="13" y="0"/>
                    <a:pt x="11" y="2"/>
                  </a:cubicBezTo>
                  <a:cubicBezTo>
                    <a:pt x="10" y="3"/>
                    <a:pt x="9" y="3"/>
                    <a:pt x="8" y="3"/>
                  </a:cubicBezTo>
                  <a:cubicBezTo>
                    <a:pt x="7" y="7"/>
                    <a:pt x="7" y="12"/>
                    <a:pt x="8" y="13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8289CCF3-21E8-4953-B048-C859CB70087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3432" y="3114022"/>
              <a:ext cx="486046" cy="469999"/>
            </a:xfrm>
            <a:custGeom>
              <a:avLst/>
              <a:gdLst>
                <a:gd name="T0" fmla="*/ 44 w 130"/>
                <a:gd name="T1" fmla="*/ 24 h 125"/>
                <a:gd name="T2" fmla="*/ 45 w 130"/>
                <a:gd name="T3" fmla="*/ 29 h 125"/>
                <a:gd name="T4" fmla="*/ 47 w 130"/>
                <a:gd name="T5" fmla="*/ 34 h 125"/>
                <a:gd name="T6" fmla="*/ 46 w 130"/>
                <a:gd name="T7" fmla="*/ 36 h 125"/>
                <a:gd name="T8" fmla="*/ 37 w 130"/>
                <a:gd name="T9" fmla="*/ 37 h 125"/>
                <a:gd name="T10" fmla="*/ 33 w 130"/>
                <a:gd name="T11" fmla="*/ 39 h 125"/>
                <a:gd name="T12" fmla="*/ 31 w 130"/>
                <a:gd name="T13" fmla="*/ 40 h 125"/>
                <a:gd name="T14" fmla="*/ 30 w 130"/>
                <a:gd name="T15" fmla="*/ 44 h 125"/>
                <a:gd name="T16" fmla="*/ 27 w 130"/>
                <a:gd name="T17" fmla="*/ 46 h 125"/>
                <a:gd name="T18" fmla="*/ 23 w 130"/>
                <a:gd name="T19" fmla="*/ 48 h 125"/>
                <a:gd name="T20" fmla="*/ 19 w 130"/>
                <a:gd name="T21" fmla="*/ 51 h 125"/>
                <a:gd name="T22" fmla="*/ 14 w 130"/>
                <a:gd name="T23" fmla="*/ 53 h 125"/>
                <a:gd name="T24" fmla="*/ 10 w 130"/>
                <a:gd name="T25" fmla="*/ 54 h 125"/>
                <a:gd name="T26" fmla="*/ 0 w 130"/>
                <a:gd name="T27" fmla="*/ 60 h 125"/>
                <a:gd name="T28" fmla="*/ 0 w 130"/>
                <a:gd name="T29" fmla="*/ 69 h 125"/>
                <a:gd name="T30" fmla="*/ 1 w 130"/>
                <a:gd name="T31" fmla="*/ 70 h 125"/>
                <a:gd name="T32" fmla="*/ 62 w 130"/>
                <a:gd name="T33" fmla="*/ 110 h 125"/>
                <a:gd name="T34" fmla="*/ 66 w 130"/>
                <a:gd name="T35" fmla="*/ 116 h 125"/>
                <a:gd name="T36" fmla="*/ 73 w 130"/>
                <a:gd name="T37" fmla="*/ 118 h 125"/>
                <a:gd name="T38" fmla="*/ 76 w 130"/>
                <a:gd name="T39" fmla="*/ 125 h 125"/>
                <a:gd name="T40" fmla="*/ 82 w 130"/>
                <a:gd name="T41" fmla="*/ 123 h 125"/>
                <a:gd name="T42" fmla="*/ 92 w 130"/>
                <a:gd name="T43" fmla="*/ 120 h 125"/>
                <a:gd name="T44" fmla="*/ 103 w 130"/>
                <a:gd name="T45" fmla="*/ 111 h 125"/>
                <a:gd name="T46" fmla="*/ 130 w 130"/>
                <a:gd name="T47" fmla="*/ 95 h 125"/>
                <a:gd name="T48" fmla="*/ 130 w 130"/>
                <a:gd name="T49" fmla="*/ 95 h 125"/>
                <a:gd name="T50" fmla="*/ 127 w 130"/>
                <a:gd name="T51" fmla="*/ 89 h 125"/>
                <a:gd name="T52" fmla="*/ 122 w 130"/>
                <a:gd name="T53" fmla="*/ 88 h 125"/>
                <a:gd name="T54" fmla="*/ 118 w 130"/>
                <a:gd name="T55" fmla="*/ 85 h 125"/>
                <a:gd name="T56" fmla="*/ 117 w 130"/>
                <a:gd name="T57" fmla="*/ 80 h 125"/>
                <a:gd name="T58" fmla="*/ 114 w 130"/>
                <a:gd name="T59" fmla="*/ 77 h 125"/>
                <a:gd name="T60" fmla="*/ 117 w 130"/>
                <a:gd name="T61" fmla="*/ 73 h 125"/>
                <a:gd name="T62" fmla="*/ 116 w 130"/>
                <a:gd name="T63" fmla="*/ 71 h 125"/>
                <a:gd name="T64" fmla="*/ 116 w 130"/>
                <a:gd name="T65" fmla="*/ 67 h 125"/>
                <a:gd name="T66" fmla="*/ 116 w 130"/>
                <a:gd name="T67" fmla="*/ 63 h 125"/>
                <a:gd name="T68" fmla="*/ 117 w 130"/>
                <a:gd name="T69" fmla="*/ 56 h 125"/>
                <a:gd name="T70" fmla="*/ 114 w 130"/>
                <a:gd name="T71" fmla="*/ 50 h 125"/>
                <a:gd name="T72" fmla="*/ 115 w 130"/>
                <a:gd name="T73" fmla="*/ 49 h 125"/>
                <a:gd name="T74" fmla="*/ 115 w 130"/>
                <a:gd name="T75" fmla="*/ 47 h 125"/>
                <a:gd name="T76" fmla="*/ 112 w 130"/>
                <a:gd name="T77" fmla="*/ 36 h 125"/>
                <a:gd name="T78" fmla="*/ 107 w 130"/>
                <a:gd name="T79" fmla="*/ 33 h 125"/>
                <a:gd name="T80" fmla="*/ 104 w 130"/>
                <a:gd name="T81" fmla="*/ 29 h 125"/>
                <a:gd name="T82" fmla="*/ 102 w 130"/>
                <a:gd name="T83" fmla="*/ 22 h 125"/>
                <a:gd name="T84" fmla="*/ 106 w 130"/>
                <a:gd name="T85" fmla="*/ 18 h 125"/>
                <a:gd name="T86" fmla="*/ 108 w 130"/>
                <a:gd name="T87" fmla="*/ 11 h 125"/>
                <a:gd name="T88" fmla="*/ 108 w 130"/>
                <a:gd name="T89" fmla="*/ 1 h 125"/>
                <a:gd name="T90" fmla="*/ 102 w 130"/>
                <a:gd name="T91" fmla="*/ 0 h 125"/>
                <a:gd name="T92" fmla="*/ 95 w 130"/>
                <a:gd name="T93" fmla="*/ 1 h 125"/>
                <a:gd name="T94" fmla="*/ 87 w 130"/>
                <a:gd name="T95" fmla="*/ 3 h 125"/>
                <a:gd name="T96" fmla="*/ 63 w 130"/>
                <a:gd name="T97" fmla="*/ 4 h 125"/>
                <a:gd name="T98" fmla="*/ 54 w 130"/>
                <a:gd name="T99" fmla="*/ 9 h 125"/>
                <a:gd name="T100" fmla="*/ 44 w 130"/>
                <a:gd name="T101" fmla="*/ 14 h 125"/>
                <a:gd name="T102" fmla="*/ 42 w 130"/>
                <a:gd name="T103" fmla="*/ 15 h 125"/>
                <a:gd name="T104" fmla="*/ 43 w 130"/>
                <a:gd name="T105" fmla="*/ 17 h 125"/>
                <a:gd name="T106" fmla="*/ 44 w 130"/>
                <a:gd name="T107" fmla="*/ 2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0" h="125">
                  <a:moveTo>
                    <a:pt x="44" y="24"/>
                  </a:moveTo>
                  <a:cubicBezTo>
                    <a:pt x="44" y="26"/>
                    <a:pt x="44" y="29"/>
                    <a:pt x="45" y="29"/>
                  </a:cubicBezTo>
                  <a:cubicBezTo>
                    <a:pt x="46" y="30"/>
                    <a:pt x="47" y="33"/>
                    <a:pt x="47" y="34"/>
                  </a:cubicBezTo>
                  <a:cubicBezTo>
                    <a:pt x="47" y="35"/>
                    <a:pt x="47" y="36"/>
                    <a:pt x="46" y="36"/>
                  </a:cubicBezTo>
                  <a:cubicBezTo>
                    <a:pt x="45" y="36"/>
                    <a:pt x="37" y="35"/>
                    <a:pt x="37" y="37"/>
                  </a:cubicBezTo>
                  <a:cubicBezTo>
                    <a:pt x="37" y="38"/>
                    <a:pt x="35" y="39"/>
                    <a:pt x="33" y="39"/>
                  </a:cubicBezTo>
                  <a:cubicBezTo>
                    <a:pt x="31" y="39"/>
                    <a:pt x="31" y="38"/>
                    <a:pt x="31" y="40"/>
                  </a:cubicBezTo>
                  <a:cubicBezTo>
                    <a:pt x="31" y="42"/>
                    <a:pt x="31" y="44"/>
                    <a:pt x="30" y="44"/>
                  </a:cubicBezTo>
                  <a:cubicBezTo>
                    <a:pt x="29" y="44"/>
                    <a:pt x="29" y="46"/>
                    <a:pt x="27" y="46"/>
                  </a:cubicBezTo>
                  <a:cubicBezTo>
                    <a:pt x="26" y="46"/>
                    <a:pt x="23" y="46"/>
                    <a:pt x="23" y="48"/>
                  </a:cubicBezTo>
                  <a:cubicBezTo>
                    <a:pt x="23" y="50"/>
                    <a:pt x="21" y="51"/>
                    <a:pt x="19" y="51"/>
                  </a:cubicBezTo>
                  <a:cubicBezTo>
                    <a:pt x="17" y="52"/>
                    <a:pt x="14" y="51"/>
                    <a:pt x="14" y="53"/>
                  </a:cubicBezTo>
                  <a:cubicBezTo>
                    <a:pt x="14" y="54"/>
                    <a:pt x="11" y="53"/>
                    <a:pt x="10" y="54"/>
                  </a:cubicBezTo>
                  <a:cubicBezTo>
                    <a:pt x="8" y="55"/>
                    <a:pt x="0" y="60"/>
                    <a:pt x="0" y="60"/>
                  </a:cubicBezTo>
                  <a:cubicBezTo>
                    <a:pt x="0" y="61"/>
                    <a:pt x="0" y="65"/>
                    <a:pt x="0" y="69"/>
                  </a:cubicBezTo>
                  <a:cubicBezTo>
                    <a:pt x="0" y="69"/>
                    <a:pt x="1" y="70"/>
                    <a:pt x="1" y="70"/>
                  </a:cubicBezTo>
                  <a:cubicBezTo>
                    <a:pt x="4" y="72"/>
                    <a:pt x="60" y="109"/>
                    <a:pt x="62" y="110"/>
                  </a:cubicBezTo>
                  <a:cubicBezTo>
                    <a:pt x="63" y="112"/>
                    <a:pt x="66" y="116"/>
                    <a:pt x="66" y="116"/>
                  </a:cubicBezTo>
                  <a:cubicBezTo>
                    <a:pt x="66" y="116"/>
                    <a:pt x="70" y="116"/>
                    <a:pt x="73" y="118"/>
                  </a:cubicBezTo>
                  <a:cubicBezTo>
                    <a:pt x="76" y="120"/>
                    <a:pt x="76" y="125"/>
                    <a:pt x="76" y="125"/>
                  </a:cubicBezTo>
                  <a:cubicBezTo>
                    <a:pt x="76" y="125"/>
                    <a:pt x="80" y="124"/>
                    <a:pt x="82" y="123"/>
                  </a:cubicBezTo>
                  <a:cubicBezTo>
                    <a:pt x="84" y="123"/>
                    <a:pt x="92" y="120"/>
                    <a:pt x="92" y="120"/>
                  </a:cubicBezTo>
                  <a:cubicBezTo>
                    <a:pt x="103" y="111"/>
                    <a:pt x="103" y="111"/>
                    <a:pt x="103" y="111"/>
                  </a:cubicBezTo>
                  <a:cubicBezTo>
                    <a:pt x="130" y="95"/>
                    <a:pt x="130" y="95"/>
                    <a:pt x="130" y="95"/>
                  </a:cubicBezTo>
                  <a:cubicBezTo>
                    <a:pt x="130" y="95"/>
                    <a:pt x="130" y="95"/>
                    <a:pt x="130" y="95"/>
                  </a:cubicBezTo>
                  <a:cubicBezTo>
                    <a:pt x="129" y="92"/>
                    <a:pt x="128" y="89"/>
                    <a:pt x="127" y="89"/>
                  </a:cubicBezTo>
                  <a:cubicBezTo>
                    <a:pt x="125" y="89"/>
                    <a:pt x="124" y="88"/>
                    <a:pt x="122" y="88"/>
                  </a:cubicBezTo>
                  <a:cubicBezTo>
                    <a:pt x="120" y="88"/>
                    <a:pt x="118" y="87"/>
                    <a:pt x="118" y="85"/>
                  </a:cubicBezTo>
                  <a:cubicBezTo>
                    <a:pt x="117" y="84"/>
                    <a:pt x="118" y="83"/>
                    <a:pt x="117" y="80"/>
                  </a:cubicBezTo>
                  <a:cubicBezTo>
                    <a:pt x="116" y="78"/>
                    <a:pt x="114" y="77"/>
                    <a:pt x="114" y="77"/>
                  </a:cubicBezTo>
                  <a:cubicBezTo>
                    <a:pt x="114" y="76"/>
                    <a:pt x="117" y="74"/>
                    <a:pt x="117" y="73"/>
                  </a:cubicBezTo>
                  <a:cubicBezTo>
                    <a:pt x="117" y="73"/>
                    <a:pt x="116" y="72"/>
                    <a:pt x="116" y="71"/>
                  </a:cubicBezTo>
                  <a:cubicBezTo>
                    <a:pt x="116" y="70"/>
                    <a:pt x="115" y="68"/>
                    <a:pt x="116" y="67"/>
                  </a:cubicBezTo>
                  <a:cubicBezTo>
                    <a:pt x="117" y="66"/>
                    <a:pt x="117" y="65"/>
                    <a:pt x="116" y="63"/>
                  </a:cubicBezTo>
                  <a:cubicBezTo>
                    <a:pt x="115" y="60"/>
                    <a:pt x="118" y="59"/>
                    <a:pt x="117" y="56"/>
                  </a:cubicBezTo>
                  <a:cubicBezTo>
                    <a:pt x="115" y="53"/>
                    <a:pt x="114" y="51"/>
                    <a:pt x="114" y="50"/>
                  </a:cubicBezTo>
                  <a:cubicBezTo>
                    <a:pt x="114" y="50"/>
                    <a:pt x="114" y="49"/>
                    <a:pt x="115" y="49"/>
                  </a:cubicBezTo>
                  <a:cubicBezTo>
                    <a:pt x="115" y="49"/>
                    <a:pt x="115" y="48"/>
                    <a:pt x="115" y="47"/>
                  </a:cubicBezTo>
                  <a:cubicBezTo>
                    <a:pt x="115" y="45"/>
                    <a:pt x="113" y="38"/>
                    <a:pt x="112" y="36"/>
                  </a:cubicBezTo>
                  <a:cubicBezTo>
                    <a:pt x="111" y="35"/>
                    <a:pt x="107" y="34"/>
                    <a:pt x="107" y="33"/>
                  </a:cubicBezTo>
                  <a:cubicBezTo>
                    <a:pt x="107" y="31"/>
                    <a:pt x="107" y="30"/>
                    <a:pt x="104" y="29"/>
                  </a:cubicBezTo>
                  <a:cubicBezTo>
                    <a:pt x="102" y="27"/>
                    <a:pt x="100" y="22"/>
                    <a:pt x="102" y="22"/>
                  </a:cubicBezTo>
                  <a:cubicBezTo>
                    <a:pt x="103" y="22"/>
                    <a:pt x="104" y="19"/>
                    <a:pt x="106" y="18"/>
                  </a:cubicBezTo>
                  <a:cubicBezTo>
                    <a:pt x="107" y="17"/>
                    <a:pt x="109" y="13"/>
                    <a:pt x="108" y="11"/>
                  </a:cubicBezTo>
                  <a:cubicBezTo>
                    <a:pt x="107" y="10"/>
                    <a:pt x="107" y="5"/>
                    <a:pt x="108" y="1"/>
                  </a:cubicBezTo>
                  <a:cubicBezTo>
                    <a:pt x="105" y="1"/>
                    <a:pt x="102" y="1"/>
                    <a:pt x="102" y="0"/>
                  </a:cubicBezTo>
                  <a:cubicBezTo>
                    <a:pt x="101" y="0"/>
                    <a:pt x="97" y="1"/>
                    <a:pt x="95" y="1"/>
                  </a:cubicBezTo>
                  <a:cubicBezTo>
                    <a:pt x="93" y="1"/>
                    <a:pt x="88" y="4"/>
                    <a:pt x="87" y="3"/>
                  </a:cubicBezTo>
                  <a:cubicBezTo>
                    <a:pt x="85" y="1"/>
                    <a:pt x="68" y="4"/>
                    <a:pt x="63" y="4"/>
                  </a:cubicBezTo>
                  <a:cubicBezTo>
                    <a:pt x="59" y="4"/>
                    <a:pt x="57" y="9"/>
                    <a:pt x="54" y="9"/>
                  </a:cubicBezTo>
                  <a:cubicBezTo>
                    <a:pt x="51" y="9"/>
                    <a:pt x="46" y="12"/>
                    <a:pt x="44" y="14"/>
                  </a:cubicBezTo>
                  <a:cubicBezTo>
                    <a:pt x="43" y="15"/>
                    <a:pt x="42" y="15"/>
                    <a:pt x="42" y="15"/>
                  </a:cubicBezTo>
                  <a:cubicBezTo>
                    <a:pt x="42" y="16"/>
                    <a:pt x="42" y="17"/>
                    <a:pt x="43" y="17"/>
                  </a:cubicBezTo>
                  <a:cubicBezTo>
                    <a:pt x="44" y="19"/>
                    <a:pt x="44" y="21"/>
                    <a:pt x="44" y="24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C9F06A81-FF76-4865-B3DA-FCD92C3F3EC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630" y="3224610"/>
              <a:ext cx="355271" cy="341639"/>
            </a:xfrm>
            <a:custGeom>
              <a:avLst/>
              <a:gdLst>
                <a:gd name="T0" fmla="*/ 10 w 95"/>
                <a:gd name="T1" fmla="*/ 5 h 91"/>
                <a:gd name="T2" fmla="*/ 5 w 95"/>
                <a:gd name="T3" fmla="*/ 10 h 91"/>
                <a:gd name="T4" fmla="*/ 5 w 95"/>
                <a:gd name="T5" fmla="*/ 13 h 91"/>
                <a:gd name="T6" fmla="*/ 4 w 95"/>
                <a:gd name="T7" fmla="*/ 18 h 91"/>
                <a:gd name="T8" fmla="*/ 0 w 95"/>
                <a:gd name="T9" fmla="*/ 21 h 91"/>
                <a:gd name="T10" fmla="*/ 3 w 95"/>
                <a:gd name="T11" fmla="*/ 27 h 91"/>
                <a:gd name="T12" fmla="*/ 2 w 95"/>
                <a:gd name="T13" fmla="*/ 34 h 91"/>
                <a:gd name="T14" fmla="*/ 2 w 95"/>
                <a:gd name="T15" fmla="*/ 38 h 91"/>
                <a:gd name="T16" fmla="*/ 2 w 95"/>
                <a:gd name="T17" fmla="*/ 42 h 91"/>
                <a:gd name="T18" fmla="*/ 3 w 95"/>
                <a:gd name="T19" fmla="*/ 44 h 91"/>
                <a:gd name="T20" fmla="*/ 0 w 95"/>
                <a:gd name="T21" fmla="*/ 48 h 91"/>
                <a:gd name="T22" fmla="*/ 3 w 95"/>
                <a:gd name="T23" fmla="*/ 51 h 91"/>
                <a:gd name="T24" fmla="*/ 4 w 95"/>
                <a:gd name="T25" fmla="*/ 56 h 91"/>
                <a:gd name="T26" fmla="*/ 8 w 95"/>
                <a:gd name="T27" fmla="*/ 59 h 91"/>
                <a:gd name="T28" fmla="*/ 13 w 95"/>
                <a:gd name="T29" fmla="*/ 60 h 91"/>
                <a:gd name="T30" fmla="*/ 16 w 95"/>
                <a:gd name="T31" fmla="*/ 66 h 91"/>
                <a:gd name="T32" fmla="*/ 25 w 95"/>
                <a:gd name="T33" fmla="*/ 67 h 91"/>
                <a:gd name="T34" fmla="*/ 29 w 95"/>
                <a:gd name="T35" fmla="*/ 71 h 91"/>
                <a:gd name="T36" fmla="*/ 39 w 95"/>
                <a:gd name="T37" fmla="*/ 66 h 91"/>
                <a:gd name="T38" fmla="*/ 87 w 95"/>
                <a:gd name="T39" fmla="*/ 91 h 91"/>
                <a:gd name="T40" fmla="*/ 87 w 95"/>
                <a:gd name="T41" fmla="*/ 88 h 91"/>
                <a:gd name="T42" fmla="*/ 93 w 95"/>
                <a:gd name="T43" fmla="*/ 88 h 91"/>
                <a:gd name="T44" fmla="*/ 93 w 95"/>
                <a:gd name="T45" fmla="*/ 27 h 91"/>
                <a:gd name="T46" fmla="*/ 93 w 95"/>
                <a:gd name="T47" fmla="*/ 17 h 91"/>
                <a:gd name="T48" fmla="*/ 93 w 95"/>
                <a:gd name="T49" fmla="*/ 10 h 91"/>
                <a:gd name="T50" fmla="*/ 94 w 95"/>
                <a:gd name="T51" fmla="*/ 8 h 91"/>
                <a:gd name="T52" fmla="*/ 94 w 95"/>
                <a:gd name="T53" fmla="*/ 8 h 91"/>
                <a:gd name="T54" fmla="*/ 85 w 95"/>
                <a:gd name="T55" fmla="*/ 6 h 91"/>
                <a:gd name="T56" fmla="*/ 76 w 95"/>
                <a:gd name="T57" fmla="*/ 1 h 91"/>
                <a:gd name="T58" fmla="*/ 62 w 95"/>
                <a:gd name="T59" fmla="*/ 8 h 91"/>
                <a:gd name="T60" fmla="*/ 63 w 95"/>
                <a:gd name="T61" fmla="*/ 16 h 91"/>
                <a:gd name="T62" fmla="*/ 53 w 95"/>
                <a:gd name="T63" fmla="*/ 16 h 91"/>
                <a:gd name="T64" fmla="*/ 42 w 95"/>
                <a:gd name="T65" fmla="*/ 12 h 91"/>
                <a:gd name="T66" fmla="*/ 36 w 95"/>
                <a:gd name="T67" fmla="*/ 8 h 91"/>
                <a:gd name="T68" fmla="*/ 32 w 95"/>
                <a:gd name="T69" fmla="*/ 4 h 91"/>
                <a:gd name="T70" fmla="*/ 20 w 95"/>
                <a:gd name="T71" fmla="*/ 2 h 91"/>
                <a:gd name="T72" fmla="*/ 13 w 95"/>
                <a:gd name="T73" fmla="*/ 0 h 91"/>
                <a:gd name="T74" fmla="*/ 13 w 95"/>
                <a:gd name="T75" fmla="*/ 3 h 91"/>
                <a:gd name="T76" fmla="*/ 10 w 95"/>
                <a:gd name="T77" fmla="*/ 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5" h="91">
                  <a:moveTo>
                    <a:pt x="10" y="5"/>
                  </a:moveTo>
                  <a:cubicBezTo>
                    <a:pt x="10" y="6"/>
                    <a:pt x="6" y="9"/>
                    <a:pt x="5" y="10"/>
                  </a:cubicBezTo>
                  <a:cubicBezTo>
                    <a:pt x="5" y="11"/>
                    <a:pt x="4" y="12"/>
                    <a:pt x="5" y="13"/>
                  </a:cubicBezTo>
                  <a:cubicBezTo>
                    <a:pt x="5" y="13"/>
                    <a:pt x="5" y="16"/>
                    <a:pt x="4" y="18"/>
                  </a:cubicBezTo>
                  <a:cubicBezTo>
                    <a:pt x="3" y="19"/>
                    <a:pt x="0" y="20"/>
                    <a:pt x="0" y="21"/>
                  </a:cubicBezTo>
                  <a:cubicBezTo>
                    <a:pt x="0" y="22"/>
                    <a:pt x="1" y="24"/>
                    <a:pt x="3" y="27"/>
                  </a:cubicBezTo>
                  <a:cubicBezTo>
                    <a:pt x="4" y="30"/>
                    <a:pt x="1" y="31"/>
                    <a:pt x="2" y="34"/>
                  </a:cubicBezTo>
                  <a:cubicBezTo>
                    <a:pt x="3" y="36"/>
                    <a:pt x="3" y="37"/>
                    <a:pt x="2" y="38"/>
                  </a:cubicBezTo>
                  <a:cubicBezTo>
                    <a:pt x="1" y="39"/>
                    <a:pt x="2" y="41"/>
                    <a:pt x="2" y="42"/>
                  </a:cubicBezTo>
                  <a:cubicBezTo>
                    <a:pt x="2" y="43"/>
                    <a:pt x="3" y="44"/>
                    <a:pt x="3" y="44"/>
                  </a:cubicBezTo>
                  <a:cubicBezTo>
                    <a:pt x="3" y="45"/>
                    <a:pt x="0" y="47"/>
                    <a:pt x="0" y="48"/>
                  </a:cubicBezTo>
                  <a:cubicBezTo>
                    <a:pt x="0" y="48"/>
                    <a:pt x="2" y="49"/>
                    <a:pt x="3" y="51"/>
                  </a:cubicBezTo>
                  <a:cubicBezTo>
                    <a:pt x="4" y="54"/>
                    <a:pt x="3" y="55"/>
                    <a:pt x="4" y="56"/>
                  </a:cubicBezTo>
                  <a:cubicBezTo>
                    <a:pt x="4" y="58"/>
                    <a:pt x="6" y="59"/>
                    <a:pt x="8" y="59"/>
                  </a:cubicBezTo>
                  <a:cubicBezTo>
                    <a:pt x="10" y="59"/>
                    <a:pt x="11" y="60"/>
                    <a:pt x="13" y="60"/>
                  </a:cubicBezTo>
                  <a:cubicBezTo>
                    <a:pt x="14" y="60"/>
                    <a:pt x="15" y="63"/>
                    <a:pt x="16" y="66"/>
                  </a:cubicBezTo>
                  <a:cubicBezTo>
                    <a:pt x="16" y="66"/>
                    <a:pt x="22" y="66"/>
                    <a:pt x="25" y="67"/>
                  </a:cubicBezTo>
                  <a:cubicBezTo>
                    <a:pt x="27" y="69"/>
                    <a:pt x="29" y="71"/>
                    <a:pt x="29" y="71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87" y="91"/>
                    <a:pt x="87" y="91"/>
                    <a:pt x="87" y="91"/>
                  </a:cubicBezTo>
                  <a:cubicBezTo>
                    <a:pt x="87" y="88"/>
                    <a:pt x="87" y="88"/>
                    <a:pt x="87" y="88"/>
                  </a:cubicBezTo>
                  <a:cubicBezTo>
                    <a:pt x="93" y="88"/>
                    <a:pt x="93" y="88"/>
                    <a:pt x="93" y="88"/>
                  </a:cubicBezTo>
                  <a:cubicBezTo>
                    <a:pt x="93" y="88"/>
                    <a:pt x="93" y="31"/>
                    <a:pt x="93" y="27"/>
                  </a:cubicBezTo>
                  <a:cubicBezTo>
                    <a:pt x="93" y="22"/>
                    <a:pt x="91" y="20"/>
                    <a:pt x="93" y="17"/>
                  </a:cubicBezTo>
                  <a:cubicBezTo>
                    <a:pt x="95" y="15"/>
                    <a:pt x="92" y="14"/>
                    <a:pt x="93" y="10"/>
                  </a:cubicBezTo>
                  <a:cubicBezTo>
                    <a:pt x="94" y="9"/>
                    <a:pt x="94" y="9"/>
                    <a:pt x="94" y="8"/>
                  </a:cubicBezTo>
                  <a:cubicBezTo>
                    <a:pt x="94" y="8"/>
                    <a:pt x="94" y="8"/>
                    <a:pt x="94" y="8"/>
                  </a:cubicBezTo>
                  <a:cubicBezTo>
                    <a:pt x="93" y="7"/>
                    <a:pt x="91" y="7"/>
                    <a:pt x="85" y="6"/>
                  </a:cubicBezTo>
                  <a:cubicBezTo>
                    <a:pt x="80" y="5"/>
                    <a:pt x="82" y="1"/>
                    <a:pt x="76" y="1"/>
                  </a:cubicBezTo>
                  <a:cubicBezTo>
                    <a:pt x="70" y="1"/>
                    <a:pt x="62" y="5"/>
                    <a:pt x="62" y="8"/>
                  </a:cubicBezTo>
                  <a:cubicBezTo>
                    <a:pt x="62" y="11"/>
                    <a:pt x="65" y="13"/>
                    <a:pt x="63" y="16"/>
                  </a:cubicBezTo>
                  <a:cubicBezTo>
                    <a:pt x="61" y="19"/>
                    <a:pt x="56" y="19"/>
                    <a:pt x="53" y="16"/>
                  </a:cubicBezTo>
                  <a:cubicBezTo>
                    <a:pt x="50" y="13"/>
                    <a:pt x="46" y="12"/>
                    <a:pt x="42" y="12"/>
                  </a:cubicBezTo>
                  <a:cubicBezTo>
                    <a:pt x="38" y="12"/>
                    <a:pt x="35" y="10"/>
                    <a:pt x="36" y="8"/>
                  </a:cubicBezTo>
                  <a:cubicBezTo>
                    <a:pt x="36" y="6"/>
                    <a:pt x="35" y="5"/>
                    <a:pt x="32" y="4"/>
                  </a:cubicBezTo>
                  <a:cubicBezTo>
                    <a:pt x="28" y="3"/>
                    <a:pt x="26" y="1"/>
                    <a:pt x="20" y="2"/>
                  </a:cubicBezTo>
                  <a:cubicBezTo>
                    <a:pt x="17" y="2"/>
                    <a:pt x="15" y="1"/>
                    <a:pt x="13" y="0"/>
                  </a:cubicBezTo>
                  <a:cubicBezTo>
                    <a:pt x="13" y="1"/>
                    <a:pt x="13" y="3"/>
                    <a:pt x="13" y="3"/>
                  </a:cubicBezTo>
                  <a:cubicBezTo>
                    <a:pt x="13" y="5"/>
                    <a:pt x="11" y="5"/>
                    <a:pt x="10" y="5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55B7CDA1-7C07-40A6-936C-91CCAE886DE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5988" y="3702508"/>
              <a:ext cx="65387" cy="21723"/>
            </a:xfrm>
            <a:custGeom>
              <a:avLst/>
              <a:gdLst>
                <a:gd name="T0" fmla="*/ 9 w 18"/>
                <a:gd name="T1" fmla="*/ 4 h 6"/>
                <a:gd name="T2" fmla="*/ 14 w 18"/>
                <a:gd name="T3" fmla="*/ 5 h 6"/>
                <a:gd name="T4" fmla="*/ 18 w 18"/>
                <a:gd name="T5" fmla="*/ 4 h 6"/>
                <a:gd name="T6" fmla="*/ 15 w 18"/>
                <a:gd name="T7" fmla="*/ 4 h 6"/>
                <a:gd name="T8" fmla="*/ 9 w 18"/>
                <a:gd name="T9" fmla="*/ 1 h 6"/>
                <a:gd name="T10" fmla="*/ 1 w 18"/>
                <a:gd name="T11" fmla="*/ 3 h 6"/>
                <a:gd name="T12" fmla="*/ 0 w 18"/>
                <a:gd name="T13" fmla="*/ 6 h 6"/>
                <a:gd name="T14" fmla="*/ 2 w 18"/>
                <a:gd name="T15" fmla="*/ 6 h 6"/>
                <a:gd name="T16" fmla="*/ 9 w 18"/>
                <a:gd name="T17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6">
                  <a:moveTo>
                    <a:pt x="9" y="4"/>
                  </a:moveTo>
                  <a:cubicBezTo>
                    <a:pt x="10" y="3"/>
                    <a:pt x="12" y="5"/>
                    <a:pt x="14" y="5"/>
                  </a:cubicBezTo>
                  <a:cubicBezTo>
                    <a:pt x="16" y="6"/>
                    <a:pt x="18" y="4"/>
                    <a:pt x="18" y="4"/>
                  </a:cubicBezTo>
                  <a:cubicBezTo>
                    <a:pt x="18" y="4"/>
                    <a:pt x="18" y="4"/>
                    <a:pt x="15" y="4"/>
                  </a:cubicBezTo>
                  <a:cubicBezTo>
                    <a:pt x="12" y="4"/>
                    <a:pt x="12" y="0"/>
                    <a:pt x="9" y="1"/>
                  </a:cubicBezTo>
                  <a:cubicBezTo>
                    <a:pt x="6" y="3"/>
                    <a:pt x="4" y="3"/>
                    <a:pt x="1" y="3"/>
                  </a:cubicBezTo>
                  <a:cubicBezTo>
                    <a:pt x="1" y="4"/>
                    <a:pt x="0" y="5"/>
                    <a:pt x="0" y="6"/>
                  </a:cubicBezTo>
                  <a:cubicBezTo>
                    <a:pt x="1" y="6"/>
                    <a:pt x="2" y="6"/>
                    <a:pt x="2" y="6"/>
                  </a:cubicBezTo>
                  <a:cubicBezTo>
                    <a:pt x="4" y="6"/>
                    <a:pt x="8" y="5"/>
                    <a:pt x="9" y="4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3DA54796-0671-46EA-9600-F9CEDC18470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8551" y="3639315"/>
              <a:ext cx="139493" cy="106638"/>
            </a:xfrm>
            <a:custGeom>
              <a:avLst/>
              <a:gdLst>
                <a:gd name="T0" fmla="*/ 9 w 37"/>
                <a:gd name="T1" fmla="*/ 28 h 29"/>
                <a:gd name="T2" fmla="*/ 12 w 37"/>
                <a:gd name="T3" fmla="*/ 27 h 29"/>
                <a:gd name="T4" fmla="*/ 21 w 37"/>
                <a:gd name="T5" fmla="*/ 26 h 29"/>
                <a:gd name="T6" fmla="*/ 23 w 37"/>
                <a:gd name="T7" fmla="*/ 26 h 29"/>
                <a:gd name="T8" fmla="*/ 23 w 37"/>
                <a:gd name="T9" fmla="*/ 26 h 29"/>
                <a:gd name="T10" fmla="*/ 27 w 37"/>
                <a:gd name="T11" fmla="*/ 27 h 29"/>
                <a:gd name="T12" fmla="*/ 36 w 37"/>
                <a:gd name="T13" fmla="*/ 28 h 29"/>
                <a:gd name="T14" fmla="*/ 37 w 37"/>
                <a:gd name="T15" fmla="*/ 28 h 29"/>
                <a:gd name="T16" fmla="*/ 37 w 37"/>
                <a:gd name="T17" fmla="*/ 24 h 29"/>
                <a:gd name="T18" fmla="*/ 34 w 37"/>
                <a:gd name="T19" fmla="*/ 20 h 29"/>
                <a:gd name="T20" fmla="*/ 33 w 37"/>
                <a:gd name="T21" fmla="*/ 16 h 29"/>
                <a:gd name="T22" fmla="*/ 32 w 37"/>
                <a:gd name="T23" fmla="*/ 14 h 29"/>
                <a:gd name="T24" fmla="*/ 28 w 37"/>
                <a:gd name="T25" fmla="*/ 10 h 29"/>
                <a:gd name="T26" fmla="*/ 24 w 37"/>
                <a:gd name="T27" fmla="*/ 4 h 29"/>
                <a:gd name="T28" fmla="*/ 22 w 37"/>
                <a:gd name="T29" fmla="*/ 4 h 29"/>
                <a:gd name="T30" fmla="*/ 18 w 37"/>
                <a:gd name="T31" fmla="*/ 1 h 29"/>
                <a:gd name="T32" fmla="*/ 13 w 37"/>
                <a:gd name="T33" fmla="*/ 2 h 29"/>
                <a:gd name="T34" fmla="*/ 8 w 37"/>
                <a:gd name="T35" fmla="*/ 2 h 29"/>
                <a:gd name="T36" fmla="*/ 4 w 37"/>
                <a:gd name="T37" fmla="*/ 5 h 29"/>
                <a:gd name="T38" fmla="*/ 4 w 37"/>
                <a:gd name="T39" fmla="*/ 5 h 29"/>
                <a:gd name="T40" fmla="*/ 2 w 37"/>
                <a:gd name="T41" fmla="*/ 10 h 29"/>
                <a:gd name="T42" fmla="*/ 5 w 37"/>
                <a:gd name="T43" fmla="*/ 19 h 29"/>
                <a:gd name="T44" fmla="*/ 5 w 37"/>
                <a:gd name="T45" fmla="*/ 20 h 29"/>
                <a:gd name="T46" fmla="*/ 13 w 37"/>
                <a:gd name="T47" fmla="*/ 18 h 29"/>
                <a:gd name="T48" fmla="*/ 19 w 37"/>
                <a:gd name="T49" fmla="*/ 21 h 29"/>
                <a:gd name="T50" fmla="*/ 22 w 37"/>
                <a:gd name="T51" fmla="*/ 21 h 29"/>
                <a:gd name="T52" fmla="*/ 18 w 37"/>
                <a:gd name="T53" fmla="*/ 22 h 29"/>
                <a:gd name="T54" fmla="*/ 13 w 37"/>
                <a:gd name="T55" fmla="*/ 21 h 29"/>
                <a:gd name="T56" fmla="*/ 6 w 37"/>
                <a:gd name="T57" fmla="*/ 23 h 29"/>
                <a:gd name="T58" fmla="*/ 4 w 37"/>
                <a:gd name="T59" fmla="*/ 23 h 29"/>
                <a:gd name="T60" fmla="*/ 5 w 37"/>
                <a:gd name="T61" fmla="*/ 26 h 29"/>
                <a:gd name="T62" fmla="*/ 5 w 37"/>
                <a:gd name="T63" fmla="*/ 27 h 29"/>
                <a:gd name="T64" fmla="*/ 9 w 37"/>
                <a:gd name="T65" fmla="*/ 2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7" h="29">
                  <a:moveTo>
                    <a:pt x="9" y="28"/>
                  </a:moveTo>
                  <a:cubicBezTo>
                    <a:pt x="10" y="28"/>
                    <a:pt x="12" y="27"/>
                    <a:pt x="12" y="27"/>
                  </a:cubicBezTo>
                  <a:cubicBezTo>
                    <a:pt x="12" y="27"/>
                    <a:pt x="20" y="26"/>
                    <a:pt x="21" y="26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3" y="26"/>
                    <a:pt x="27" y="27"/>
                    <a:pt x="27" y="27"/>
                  </a:cubicBezTo>
                  <a:cubicBezTo>
                    <a:pt x="28" y="28"/>
                    <a:pt x="33" y="29"/>
                    <a:pt x="36" y="28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7" y="27"/>
                    <a:pt x="37" y="24"/>
                    <a:pt x="37" y="24"/>
                  </a:cubicBezTo>
                  <a:cubicBezTo>
                    <a:pt x="37" y="23"/>
                    <a:pt x="35" y="21"/>
                    <a:pt x="34" y="20"/>
                  </a:cubicBezTo>
                  <a:cubicBezTo>
                    <a:pt x="33" y="19"/>
                    <a:pt x="33" y="16"/>
                    <a:pt x="33" y="16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4"/>
                    <a:pt x="31" y="11"/>
                    <a:pt x="28" y="10"/>
                  </a:cubicBezTo>
                  <a:cubicBezTo>
                    <a:pt x="25" y="9"/>
                    <a:pt x="24" y="4"/>
                    <a:pt x="24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0" y="2"/>
                    <a:pt x="18" y="1"/>
                  </a:cubicBezTo>
                  <a:cubicBezTo>
                    <a:pt x="16" y="0"/>
                    <a:pt x="13" y="2"/>
                    <a:pt x="13" y="2"/>
                  </a:cubicBezTo>
                  <a:cubicBezTo>
                    <a:pt x="13" y="2"/>
                    <a:pt x="10" y="2"/>
                    <a:pt x="8" y="2"/>
                  </a:cubicBezTo>
                  <a:cubicBezTo>
                    <a:pt x="5" y="1"/>
                    <a:pt x="6" y="4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6"/>
                    <a:pt x="3" y="8"/>
                    <a:pt x="2" y="10"/>
                  </a:cubicBezTo>
                  <a:cubicBezTo>
                    <a:pt x="0" y="13"/>
                    <a:pt x="3" y="17"/>
                    <a:pt x="5" y="19"/>
                  </a:cubicBezTo>
                  <a:cubicBezTo>
                    <a:pt x="5" y="19"/>
                    <a:pt x="5" y="19"/>
                    <a:pt x="5" y="20"/>
                  </a:cubicBezTo>
                  <a:cubicBezTo>
                    <a:pt x="8" y="20"/>
                    <a:pt x="10" y="20"/>
                    <a:pt x="13" y="18"/>
                  </a:cubicBezTo>
                  <a:cubicBezTo>
                    <a:pt x="16" y="17"/>
                    <a:pt x="16" y="21"/>
                    <a:pt x="19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0" y="23"/>
                    <a:pt x="18" y="22"/>
                  </a:cubicBezTo>
                  <a:cubicBezTo>
                    <a:pt x="16" y="22"/>
                    <a:pt x="14" y="20"/>
                    <a:pt x="13" y="21"/>
                  </a:cubicBezTo>
                  <a:cubicBezTo>
                    <a:pt x="12" y="22"/>
                    <a:pt x="8" y="23"/>
                    <a:pt x="6" y="23"/>
                  </a:cubicBezTo>
                  <a:cubicBezTo>
                    <a:pt x="6" y="23"/>
                    <a:pt x="5" y="23"/>
                    <a:pt x="4" y="23"/>
                  </a:cubicBezTo>
                  <a:cubicBezTo>
                    <a:pt x="4" y="24"/>
                    <a:pt x="4" y="25"/>
                    <a:pt x="5" y="26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9" y="26"/>
                    <a:pt x="8" y="28"/>
                    <a:pt x="9" y="28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FBA458FE-1526-414A-ACA3-3C03FC0F33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8167" y="3736080"/>
              <a:ext cx="67568" cy="37520"/>
            </a:xfrm>
            <a:custGeom>
              <a:avLst/>
              <a:gdLst>
                <a:gd name="T0" fmla="*/ 10 w 18"/>
                <a:gd name="T1" fmla="*/ 10 h 10"/>
                <a:gd name="T2" fmla="*/ 15 w 18"/>
                <a:gd name="T3" fmla="*/ 6 h 10"/>
                <a:gd name="T4" fmla="*/ 17 w 18"/>
                <a:gd name="T5" fmla="*/ 6 h 10"/>
                <a:gd name="T6" fmla="*/ 16 w 18"/>
                <a:gd name="T7" fmla="*/ 3 h 10"/>
                <a:gd name="T8" fmla="*/ 18 w 18"/>
                <a:gd name="T9" fmla="*/ 0 h 10"/>
                <a:gd name="T10" fmla="*/ 16 w 18"/>
                <a:gd name="T11" fmla="*/ 0 h 10"/>
                <a:gd name="T12" fmla="*/ 7 w 18"/>
                <a:gd name="T13" fmla="*/ 1 h 10"/>
                <a:gd name="T14" fmla="*/ 4 w 18"/>
                <a:gd name="T15" fmla="*/ 2 h 10"/>
                <a:gd name="T16" fmla="*/ 0 w 18"/>
                <a:gd name="T17" fmla="*/ 1 h 10"/>
                <a:gd name="T18" fmla="*/ 5 w 18"/>
                <a:gd name="T19" fmla="*/ 5 h 10"/>
                <a:gd name="T20" fmla="*/ 8 w 18"/>
                <a:gd name="T21" fmla="*/ 10 h 10"/>
                <a:gd name="T22" fmla="*/ 9 w 18"/>
                <a:gd name="T23" fmla="*/ 10 h 10"/>
                <a:gd name="T24" fmla="*/ 10 w 18"/>
                <a:gd name="T2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10">
                  <a:moveTo>
                    <a:pt x="10" y="10"/>
                  </a:moveTo>
                  <a:cubicBezTo>
                    <a:pt x="11" y="9"/>
                    <a:pt x="14" y="6"/>
                    <a:pt x="15" y="6"/>
                  </a:cubicBezTo>
                  <a:cubicBezTo>
                    <a:pt x="16" y="7"/>
                    <a:pt x="17" y="6"/>
                    <a:pt x="17" y="6"/>
                  </a:cubicBezTo>
                  <a:cubicBezTo>
                    <a:pt x="17" y="5"/>
                    <a:pt x="15" y="3"/>
                    <a:pt x="16" y="3"/>
                  </a:cubicBezTo>
                  <a:cubicBezTo>
                    <a:pt x="17" y="2"/>
                    <a:pt x="18" y="1"/>
                    <a:pt x="18" y="0"/>
                  </a:cubicBezTo>
                  <a:cubicBezTo>
                    <a:pt x="17" y="0"/>
                    <a:pt x="17" y="0"/>
                    <a:pt x="16" y="0"/>
                  </a:cubicBezTo>
                  <a:cubicBezTo>
                    <a:pt x="15" y="0"/>
                    <a:pt x="7" y="1"/>
                    <a:pt x="7" y="1"/>
                  </a:cubicBezTo>
                  <a:cubicBezTo>
                    <a:pt x="7" y="1"/>
                    <a:pt x="5" y="2"/>
                    <a:pt x="4" y="2"/>
                  </a:cubicBezTo>
                  <a:cubicBezTo>
                    <a:pt x="3" y="2"/>
                    <a:pt x="4" y="0"/>
                    <a:pt x="0" y="1"/>
                  </a:cubicBezTo>
                  <a:cubicBezTo>
                    <a:pt x="2" y="3"/>
                    <a:pt x="2" y="4"/>
                    <a:pt x="5" y="5"/>
                  </a:cubicBezTo>
                  <a:cubicBezTo>
                    <a:pt x="9" y="6"/>
                    <a:pt x="5" y="8"/>
                    <a:pt x="8" y="10"/>
                  </a:cubicBezTo>
                  <a:cubicBezTo>
                    <a:pt x="8" y="10"/>
                    <a:pt x="9" y="10"/>
                    <a:pt x="9" y="10"/>
                  </a:cubicBezTo>
                  <a:cubicBezTo>
                    <a:pt x="9" y="10"/>
                    <a:pt x="9" y="10"/>
                    <a:pt x="10" y="10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4C515BB2-50C5-42BF-B957-16F9E40AC2D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1788" y="3769651"/>
              <a:ext cx="289885" cy="201428"/>
            </a:xfrm>
            <a:custGeom>
              <a:avLst/>
              <a:gdLst>
                <a:gd name="T0" fmla="*/ 71 w 77"/>
                <a:gd name="T1" fmla="*/ 31 h 54"/>
                <a:gd name="T2" fmla="*/ 69 w 77"/>
                <a:gd name="T3" fmla="*/ 27 h 54"/>
                <a:gd name="T4" fmla="*/ 65 w 77"/>
                <a:gd name="T5" fmla="*/ 23 h 54"/>
                <a:gd name="T6" fmla="*/ 62 w 77"/>
                <a:gd name="T7" fmla="*/ 19 h 54"/>
                <a:gd name="T8" fmla="*/ 57 w 77"/>
                <a:gd name="T9" fmla="*/ 17 h 54"/>
                <a:gd name="T10" fmla="*/ 57 w 77"/>
                <a:gd name="T11" fmla="*/ 15 h 54"/>
                <a:gd name="T12" fmla="*/ 54 w 77"/>
                <a:gd name="T13" fmla="*/ 15 h 54"/>
                <a:gd name="T14" fmla="*/ 55 w 77"/>
                <a:gd name="T15" fmla="*/ 12 h 54"/>
                <a:gd name="T16" fmla="*/ 54 w 77"/>
                <a:gd name="T17" fmla="*/ 7 h 54"/>
                <a:gd name="T18" fmla="*/ 50 w 77"/>
                <a:gd name="T19" fmla="*/ 1 h 54"/>
                <a:gd name="T20" fmla="*/ 49 w 77"/>
                <a:gd name="T21" fmla="*/ 1 h 54"/>
                <a:gd name="T22" fmla="*/ 44 w 77"/>
                <a:gd name="T23" fmla="*/ 3 h 54"/>
                <a:gd name="T24" fmla="*/ 42 w 77"/>
                <a:gd name="T25" fmla="*/ 6 h 54"/>
                <a:gd name="T26" fmla="*/ 36 w 77"/>
                <a:gd name="T27" fmla="*/ 12 h 54"/>
                <a:gd name="T28" fmla="*/ 27 w 77"/>
                <a:gd name="T29" fmla="*/ 14 h 54"/>
                <a:gd name="T30" fmla="*/ 27 w 77"/>
                <a:gd name="T31" fmla="*/ 17 h 54"/>
                <a:gd name="T32" fmla="*/ 21 w 77"/>
                <a:gd name="T33" fmla="*/ 20 h 54"/>
                <a:gd name="T34" fmla="*/ 15 w 77"/>
                <a:gd name="T35" fmla="*/ 22 h 54"/>
                <a:gd name="T36" fmla="*/ 11 w 77"/>
                <a:gd name="T37" fmla="*/ 22 h 54"/>
                <a:gd name="T38" fmla="*/ 7 w 77"/>
                <a:gd name="T39" fmla="*/ 24 h 54"/>
                <a:gd name="T40" fmla="*/ 7 w 77"/>
                <a:gd name="T41" fmla="*/ 23 h 54"/>
                <a:gd name="T42" fmla="*/ 3 w 77"/>
                <a:gd name="T43" fmla="*/ 27 h 54"/>
                <a:gd name="T44" fmla="*/ 0 w 77"/>
                <a:gd name="T45" fmla="*/ 33 h 54"/>
                <a:gd name="T46" fmla="*/ 1 w 77"/>
                <a:gd name="T47" fmla="*/ 38 h 54"/>
                <a:gd name="T48" fmla="*/ 3 w 77"/>
                <a:gd name="T49" fmla="*/ 43 h 54"/>
                <a:gd name="T50" fmla="*/ 4 w 77"/>
                <a:gd name="T51" fmla="*/ 47 h 54"/>
                <a:gd name="T52" fmla="*/ 5 w 77"/>
                <a:gd name="T53" fmla="*/ 49 h 54"/>
                <a:gd name="T54" fmla="*/ 9 w 77"/>
                <a:gd name="T55" fmla="*/ 53 h 54"/>
                <a:gd name="T56" fmla="*/ 10 w 77"/>
                <a:gd name="T57" fmla="*/ 54 h 54"/>
                <a:gd name="T58" fmla="*/ 11 w 77"/>
                <a:gd name="T59" fmla="*/ 53 h 54"/>
                <a:gd name="T60" fmla="*/ 12 w 77"/>
                <a:gd name="T61" fmla="*/ 49 h 54"/>
                <a:gd name="T62" fmla="*/ 15 w 77"/>
                <a:gd name="T63" fmla="*/ 48 h 54"/>
                <a:gd name="T64" fmla="*/ 18 w 77"/>
                <a:gd name="T65" fmla="*/ 47 h 54"/>
                <a:gd name="T66" fmla="*/ 23 w 77"/>
                <a:gd name="T67" fmla="*/ 48 h 54"/>
                <a:gd name="T68" fmla="*/ 23 w 77"/>
                <a:gd name="T69" fmla="*/ 44 h 54"/>
                <a:gd name="T70" fmla="*/ 30 w 77"/>
                <a:gd name="T71" fmla="*/ 39 h 54"/>
                <a:gd name="T72" fmla="*/ 35 w 77"/>
                <a:gd name="T73" fmla="*/ 42 h 54"/>
                <a:gd name="T74" fmla="*/ 47 w 77"/>
                <a:gd name="T75" fmla="*/ 45 h 54"/>
                <a:gd name="T76" fmla="*/ 49 w 77"/>
                <a:gd name="T77" fmla="*/ 40 h 54"/>
                <a:gd name="T78" fmla="*/ 54 w 77"/>
                <a:gd name="T79" fmla="*/ 40 h 54"/>
                <a:gd name="T80" fmla="*/ 60 w 77"/>
                <a:gd name="T81" fmla="*/ 39 h 54"/>
                <a:gd name="T82" fmla="*/ 65 w 77"/>
                <a:gd name="T83" fmla="*/ 38 h 54"/>
                <a:gd name="T84" fmla="*/ 72 w 77"/>
                <a:gd name="T85" fmla="*/ 39 h 54"/>
                <a:gd name="T86" fmla="*/ 77 w 77"/>
                <a:gd name="T87" fmla="*/ 38 h 54"/>
                <a:gd name="T88" fmla="*/ 75 w 77"/>
                <a:gd name="T89" fmla="*/ 34 h 54"/>
                <a:gd name="T90" fmla="*/ 71 w 77"/>
                <a:gd name="T91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7" h="54">
                  <a:moveTo>
                    <a:pt x="71" y="31"/>
                  </a:moveTo>
                  <a:cubicBezTo>
                    <a:pt x="71" y="30"/>
                    <a:pt x="71" y="29"/>
                    <a:pt x="69" y="27"/>
                  </a:cubicBezTo>
                  <a:cubicBezTo>
                    <a:pt x="67" y="25"/>
                    <a:pt x="65" y="24"/>
                    <a:pt x="65" y="23"/>
                  </a:cubicBezTo>
                  <a:cubicBezTo>
                    <a:pt x="65" y="22"/>
                    <a:pt x="64" y="22"/>
                    <a:pt x="62" y="19"/>
                  </a:cubicBezTo>
                  <a:cubicBezTo>
                    <a:pt x="60" y="17"/>
                    <a:pt x="57" y="17"/>
                    <a:pt x="57" y="17"/>
                  </a:cubicBezTo>
                  <a:cubicBezTo>
                    <a:pt x="57" y="15"/>
                    <a:pt x="57" y="15"/>
                    <a:pt x="57" y="15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4" y="15"/>
                    <a:pt x="52" y="14"/>
                    <a:pt x="55" y="12"/>
                  </a:cubicBezTo>
                  <a:cubicBezTo>
                    <a:pt x="57" y="11"/>
                    <a:pt x="55" y="8"/>
                    <a:pt x="54" y="7"/>
                  </a:cubicBezTo>
                  <a:cubicBezTo>
                    <a:pt x="54" y="6"/>
                    <a:pt x="51" y="2"/>
                    <a:pt x="50" y="1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7" y="0"/>
                    <a:pt x="45" y="2"/>
                    <a:pt x="44" y="3"/>
                  </a:cubicBezTo>
                  <a:cubicBezTo>
                    <a:pt x="42" y="4"/>
                    <a:pt x="43" y="5"/>
                    <a:pt x="42" y="6"/>
                  </a:cubicBezTo>
                  <a:cubicBezTo>
                    <a:pt x="41" y="7"/>
                    <a:pt x="38" y="9"/>
                    <a:pt x="36" y="12"/>
                  </a:cubicBezTo>
                  <a:cubicBezTo>
                    <a:pt x="34" y="15"/>
                    <a:pt x="29" y="13"/>
                    <a:pt x="27" y="14"/>
                  </a:cubicBezTo>
                  <a:cubicBezTo>
                    <a:pt x="26" y="15"/>
                    <a:pt x="28" y="16"/>
                    <a:pt x="27" y="17"/>
                  </a:cubicBezTo>
                  <a:cubicBezTo>
                    <a:pt x="26" y="18"/>
                    <a:pt x="23" y="20"/>
                    <a:pt x="21" y="20"/>
                  </a:cubicBezTo>
                  <a:cubicBezTo>
                    <a:pt x="20" y="21"/>
                    <a:pt x="16" y="21"/>
                    <a:pt x="15" y="22"/>
                  </a:cubicBezTo>
                  <a:cubicBezTo>
                    <a:pt x="13" y="24"/>
                    <a:pt x="12" y="20"/>
                    <a:pt x="11" y="22"/>
                  </a:cubicBezTo>
                  <a:cubicBezTo>
                    <a:pt x="9" y="24"/>
                    <a:pt x="8" y="24"/>
                    <a:pt x="7" y="24"/>
                  </a:cubicBezTo>
                  <a:cubicBezTo>
                    <a:pt x="7" y="24"/>
                    <a:pt x="7" y="23"/>
                    <a:pt x="7" y="23"/>
                  </a:cubicBezTo>
                  <a:cubicBezTo>
                    <a:pt x="5" y="24"/>
                    <a:pt x="4" y="25"/>
                    <a:pt x="3" y="27"/>
                  </a:cubicBezTo>
                  <a:cubicBezTo>
                    <a:pt x="3" y="30"/>
                    <a:pt x="0" y="32"/>
                    <a:pt x="0" y="33"/>
                  </a:cubicBezTo>
                  <a:cubicBezTo>
                    <a:pt x="0" y="34"/>
                    <a:pt x="1" y="36"/>
                    <a:pt x="1" y="38"/>
                  </a:cubicBezTo>
                  <a:cubicBezTo>
                    <a:pt x="1" y="40"/>
                    <a:pt x="2" y="42"/>
                    <a:pt x="3" y="43"/>
                  </a:cubicBezTo>
                  <a:cubicBezTo>
                    <a:pt x="4" y="45"/>
                    <a:pt x="4" y="47"/>
                    <a:pt x="4" y="47"/>
                  </a:cubicBezTo>
                  <a:cubicBezTo>
                    <a:pt x="4" y="47"/>
                    <a:pt x="4" y="48"/>
                    <a:pt x="5" y="49"/>
                  </a:cubicBezTo>
                  <a:cubicBezTo>
                    <a:pt x="6" y="50"/>
                    <a:pt x="9" y="52"/>
                    <a:pt x="9" y="53"/>
                  </a:cubicBezTo>
                  <a:cubicBezTo>
                    <a:pt x="9" y="53"/>
                    <a:pt x="10" y="54"/>
                    <a:pt x="10" y="54"/>
                  </a:cubicBezTo>
                  <a:cubicBezTo>
                    <a:pt x="11" y="54"/>
                    <a:pt x="11" y="54"/>
                    <a:pt x="11" y="53"/>
                  </a:cubicBezTo>
                  <a:cubicBezTo>
                    <a:pt x="12" y="52"/>
                    <a:pt x="12" y="49"/>
                    <a:pt x="12" y="49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23" y="48"/>
                    <a:pt x="23" y="48"/>
                    <a:pt x="23" y="48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3" y="44"/>
                    <a:pt x="27" y="39"/>
                    <a:pt x="30" y="39"/>
                  </a:cubicBezTo>
                  <a:cubicBezTo>
                    <a:pt x="33" y="39"/>
                    <a:pt x="35" y="42"/>
                    <a:pt x="35" y="42"/>
                  </a:cubicBezTo>
                  <a:cubicBezTo>
                    <a:pt x="47" y="45"/>
                    <a:pt x="47" y="45"/>
                    <a:pt x="47" y="45"/>
                  </a:cubicBezTo>
                  <a:cubicBezTo>
                    <a:pt x="47" y="45"/>
                    <a:pt x="48" y="41"/>
                    <a:pt x="49" y="40"/>
                  </a:cubicBezTo>
                  <a:cubicBezTo>
                    <a:pt x="50" y="40"/>
                    <a:pt x="52" y="41"/>
                    <a:pt x="54" y="40"/>
                  </a:cubicBezTo>
                  <a:cubicBezTo>
                    <a:pt x="55" y="40"/>
                    <a:pt x="58" y="39"/>
                    <a:pt x="60" y="39"/>
                  </a:cubicBezTo>
                  <a:cubicBezTo>
                    <a:pt x="63" y="39"/>
                    <a:pt x="64" y="40"/>
                    <a:pt x="65" y="38"/>
                  </a:cubicBezTo>
                  <a:cubicBezTo>
                    <a:pt x="67" y="35"/>
                    <a:pt x="72" y="39"/>
                    <a:pt x="72" y="39"/>
                  </a:cubicBezTo>
                  <a:cubicBezTo>
                    <a:pt x="77" y="38"/>
                    <a:pt x="77" y="38"/>
                    <a:pt x="77" y="38"/>
                  </a:cubicBezTo>
                  <a:cubicBezTo>
                    <a:pt x="75" y="34"/>
                    <a:pt x="75" y="34"/>
                    <a:pt x="75" y="34"/>
                  </a:cubicBezTo>
                  <a:cubicBezTo>
                    <a:pt x="75" y="34"/>
                    <a:pt x="71" y="32"/>
                    <a:pt x="71" y="31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A9E6BF7A-5E2B-47FE-A1B7-F4F2FDE3245D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9341" y="3702508"/>
              <a:ext cx="281165" cy="233025"/>
            </a:xfrm>
            <a:custGeom>
              <a:avLst/>
              <a:gdLst>
                <a:gd name="T0" fmla="*/ 46 w 75"/>
                <a:gd name="T1" fmla="*/ 45 h 62"/>
                <a:gd name="T2" fmla="*/ 50 w 75"/>
                <a:gd name="T3" fmla="*/ 45 h 62"/>
                <a:gd name="T4" fmla="*/ 54 w 75"/>
                <a:gd name="T5" fmla="*/ 48 h 62"/>
                <a:gd name="T6" fmla="*/ 57 w 75"/>
                <a:gd name="T7" fmla="*/ 45 h 62"/>
                <a:gd name="T8" fmla="*/ 61 w 75"/>
                <a:gd name="T9" fmla="*/ 36 h 62"/>
                <a:gd name="T10" fmla="*/ 64 w 75"/>
                <a:gd name="T11" fmla="*/ 32 h 62"/>
                <a:gd name="T12" fmla="*/ 65 w 75"/>
                <a:gd name="T13" fmla="*/ 29 h 62"/>
                <a:gd name="T14" fmla="*/ 67 w 75"/>
                <a:gd name="T15" fmla="*/ 25 h 62"/>
                <a:gd name="T16" fmla="*/ 70 w 75"/>
                <a:gd name="T17" fmla="*/ 18 h 62"/>
                <a:gd name="T18" fmla="*/ 74 w 75"/>
                <a:gd name="T19" fmla="*/ 16 h 62"/>
                <a:gd name="T20" fmla="*/ 74 w 75"/>
                <a:gd name="T21" fmla="*/ 12 h 62"/>
                <a:gd name="T22" fmla="*/ 71 w 75"/>
                <a:gd name="T23" fmla="*/ 9 h 62"/>
                <a:gd name="T24" fmla="*/ 71 w 75"/>
                <a:gd name="T25" fmla="*/ 6 h 62"/>
                <a:gd name="T26" fmla="*/ 69 w 75"/>
                <a:gd name="T27" fmla="*/ 3 h 62"/>
                <a:gd name="T28" fmla="*/ 67 w 75"/>
                <a:gd name="T29" fmla="*/ 2 h 62"/>
                <a:gd name="T30" fmla="*/ 62 w 75"/>
                <a:gd name="T31" fmla="*/ 6 h 62"/>
                <a:gd name="T32" fmla="*/ 57 w 75"/>
                <a:gd name="T33" fmla="*/ 5 h 62"/>
                <a:gd name="T34" fmla="*/ 49 w 75"/>
                <a:gd name="T35" fmla="*/ 5 h 62"/>
                <a:gd name="T36" fmla="*/ 45 w 75"/>
                <a:gd name="T37" fmla="*/ 8 h 62"/>
                <a:gd name="T38" fmla="*/ 39 w 75"/>
                <a:gd name="T39" fmla="*/ 8 h 62"/>
                <a:gd name="T40" fmla="*/ 34 w 75"/>
                <a:gd name="T41" fmla="*/ 5 h 62"/>
                <a:gd name="T42" fmla="*/ 29 w 75"/>
                <a:gd name="T43" fmla="*/ 6 h 62"/>
                <a:gd name="T44" fmla="*/ 25 w 75"/>
                <a:gd name="T45" fmla="*/ 3 h 62"/>
                <a:gd name="T46" fmla="*/ 20 w 75"/>
                <a:gd name="T47" fmla="*/ 2 h 62"/>
                <a:gd name="T48" fmla="*/ 16 w 75"/>
                <a:gd name="T49" fmla="*/ 3 h 62"/>
                <a:gd name="T50" fmla="*/ 11 w 75"/>
                <a:gd name="T51" fmla="*/ 3 h 62"/>
                <a:gd name="T52" fmla="*/ 9 w 75"/>
                <a:gd name="T53" fmla="*/ 8 h 62"/>
                <a:gd name="T54" fmla="*/ 7 w 75"/>
                <a:gd name="T55" fmla="*/ 12 h 62"/>
                <a:gd name="T56" fmla="*/ 6 w 75"/>
                <a:gd name="T57" fmla="*/ 14 h 62"/>
                <a:gd name="T58" fmla="*/ 7 w 75"/>
                <a:gd name="T59" fmla="*/ 18 h 62"/>
                <a:gd name="T60" fmla="*/ 6 w 75"/>
                <a:gd name="T61" fmla="*/ 27 h 62"/>
                <a:gd name="T62" fmla="*/ 4 w 75"/>
                <a:gd name="T63" fmla="*/ 30 h 62"/>
                <a:gd name="T64" fmla="*/ 1 w 75"/>
                <a:gd name="T65" fmla="*/ 35 h 62"/>
                <a:gd name="T66" fmla="*/ 1 w 75"/>
                <a:gd name="T67" fmla="*/ 42 h 62"/>
                <a:gd name="T68" fmla="*/ 3 w 75"/>
                <a:gd name="T69" fmla="*/ 47 h 62"/>
                <a:gd name="T70" fmla="*/ 3 w 75"/>
                <a:gd name="T71" fmla="*/ 47 h 62"/>
                <a:gd name="T72" fmla="*/ 12 w 75"/>
                <a:gd name="T73" fmla="*/ 50 h 62"/>
                <a:gd name="T74" fmla="*/ 18 w 75"/>
                <a:gd name="T75" fmla="*/ 56 h 62"/>
                <a:gd name="T76" fmla="*/ 22 w 75"/>
                <a:gd name="T77" fmla="*/ 61 h 62"/>
                <a:gd name="T78" fmla="*/ 28 w 75"/>
                <a:gd name="T79" fmla="*/ 60 h 62"/>
                <a:gd name="T80" fmla="*/ 36 w 75"/>
                <a:gd name="T81" fmla="*/ 59 h 62"/>
                <a:gd name="T82" fmla="*/ 37 w 75"/>
                <a:gd name="T83" fmla="*/ 59 h 62"/>
                <a:gd name="T84" fmla="*/ 39 w 75"/>
                <a:gd name="T85" fmla="*/ 52 h 62"/>
                <a:gd name="T86" fmla="*/ 46 w 75"/>
                <a:gd name="T87" fmla="*/ 4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5" h="62">
                  <a:moveTo>
                    <a:pt x="46" y="45"/>
                  </a:moveTo>
                  <a:cubicBezTo>
                    <a:pt x="47" y="45"/>
                    <a:pt x="49" y="46"/>
                    <a:pt x="50" y="45"/>
                  </a:cubicBezTo>
                  <a:cubicBezTo>
                    <a:pt x="51" y="44"/>
                    <a:pt x="54" y="46"/>
                    <a:pt x="54" y="48"/>
                  </a:cubicBezTo>
                  <a:cubicBezTo>
                    <a:pt x="55" y="50"/>
                    <a:pt x="56" y="47"/>
                    <a:pt x="57" y="45"/>
                  </a:cubicBezTo>
                  <a:cubicBezTo>
                    <a:pt x="58" y="43"/>
                    <a:pt x="61" y="37"/>
                    <a:pt x="61" y="36"/>
                  </a:cubicBezTo>
                  <a:cubicBezTo>
                    <a:pt x="61" y="34"/>
                    <a:pt x="64" y="33"/>
                    <a:pt x="64" y="32"/>
                  </a:cubicBezTo>
                  <a:cubicBezTo>
                    <a:pt x="64" y="31"/>
                    <a:pt x="64" y="29"/>
                    <a:pt x="65" y="29"/>
                  </a:cubicBezTo>
                  <a:cubicBezTo>
                    <a:pt x="66" y="28"/>
                    <a:pt x="67" y="25"/>
                    <a:pt x="67" y="25"/>
                  </a:cubicBezTo>
                  <a:cubicBezTo>
                    <a:pt x="66" y="24"/>
                    <a:pt x="70" y="18"/>
                    <a:pt x="70" y="18"/>
                  </a:cubicBezTo>
                  <a:cubicBezTo>
                    <a:pt x="71" y="17"/>
                    <a:pt x="74" y="17"/>
                    <a:pt x="74" y="16"/>
                  </a:cubicBezTo>
                  <a:cubicBezTo>
                    <a:pt x="74" y="14"/>
                    <a:pt x="75" y="12"/>
                    <a:pt x="74" y="12"/>
                  </a:cubicBezTo>
                  <a:cubicBezTo>
                    <a:pt x="73" y="11"/>
                    <a:pt x="71" y="10"/>
                    <a:pt x="71" y="9"/>
                  </a:cubicBezTo>
                  <a:cubicBezTo>
                    <a:pt x="71" y="9"/>
                    <a:pt x="71" y="7"/>
                    <a:pt x="71" y="6"/>
                  </a:cubicBezTo>
                  <a:cubicBezTo>
                    <a:pt x="70" y="6"/>
                    <a:pt x="70" y="4"/>
                    <a:pt x="69" y="3"/>
                  </a:cubicBezTo>
                  <a:cubicBezTo>
                    <a:pt x="68" y="2"/>
                    <a:pt x="68" y="2"/>
                    <a:pt x="67" y="2"/>
                  </a:cubicBezTo>
                  <a:cubicBezTo>
                    <a:pt x="66" y="2"/>
                    <a:pt x="64" y="6"/>
                    <a:pt x="62" y="6"/>
                  </a:cubicBezTo>
                  <a:cubicBezTo>
                    <a:pt x="61" y="7"/>
                    <a:pt x="58" y="5"/>
                    <a:pt x="57" y="5"/>
                  </a:cubicBezTo>
                  <a:cubicBezTo>
                    <a:pt x="56" y="4"/>
                    <a:pt x="51" y="5"/>
                    <a:pt x="49" y="5"/>
                  </a:cubicBezTo>
                  <a:cubicBezTo>
                    <a:pt x="48" y="4"/>
                    <a:pt x="46" y="7"/>
                    <a:pt x="45" y="8"/>
                  </a:cubicBezTo>
                  <a:cubicBezTo>
                    <a:pt x="43" y="8"/>
                    <a:pt x="40" y="8"/>
                    <a:pt x="39" y="8"/>
                  </a:cubicBezTo>
                  <a:cubicBezTo>
                    <a:pt x="37" y="7"/>
                    <a:pt x="35" y="5"/>
                    <a:pt x="34" y="5"/>
                  </a:cubicBezTo>
                  <a:cubicBezTo>
                    <a:pt x="33" y="5"/>
                    <a:pt x="30" y="5"/>
                    <a:pt x="29" y="6"/>
                  </a:cubicBezTo>
                  <a:cubicBezTo>
                    <a:pt x="27" y="8"/>
                    <a:pt x="26" y="4"/>
                    <a:pt x="25" y="3"/>
                  </a:cubicBezTo>
                  <a:cubicBezTo>
                    <a:pt x="24" y="2"/>
                    <a:pt x="22" y="3"/>
                    <a:pt x="20" y="2"/>
                  </a:cubicBezTo>
                  <a:cubicBezTo>
                    <a:pt x="19" y="0"/>
                    <a:pt x="18" y="3"/>
                    <a:pt x="16" y="3"/>
                  </a:cubicBezTo>
                  <a:cubicBezTo>
                    <a:pt x="15" y="3"/>
                    <a:pt x="12" y="2"/>
                    <a:pt x="11" y="3"/>
                  </a:cubicBezTo>
                  <a:cubicBezTo>
                    <a:pt x="10" y="4"/>
                    <a:pt x="10" y="7"/>
                    <a:pt x="9" y="8"/>
                  </a:cubicBezTo>
                  <a:cubicBezTo>
                    <a:pt x="9" y="9"/>
                    <a:pt x="7" y="11"/>
                    <a:pt x="7" y="12"/>
                  </a:cubicBezTo>
                  <a:cubicBezTo>
                    <a:pt x="7" y="13"/>
                    <a:pt x="6" y="13"/>
                    <a:pt x="6" y="14"/>
                  </a:cubicBezTo>
                  <a:cubicBezTo>
                    <a:pt x="6" y="15"/>
                    <a:pt x="7" y="17"/>
                    <a:pt x="7" y="18"/>
                  </a:cubicBezTo>
                  <a:cubicBezTo>
                    <a:pt x="7" y="19"/>
                    <a:pt x="7" y="25"/>
                    <a:pt x="6" y="27"/>
                  </a:cubicBezTo>
                  <a:cubicBezTo>
                    <a:pt x="5" y="28"/>
                    <a:pt x="4" y="30"/>
                    <a:pt x="4" y="30"/>
                  </a:cubicBezTo>
                  <a:cubicBezTo>
                    <a:pt x="4" y="30"/>
                    <a:pt x="1" y="32"/>
                    <a:pt x="1" y="35"/>
                  </a:cubicBezTo>
                  <a:cubicBezTo>
                    <a:pt x="0" y="38"/>
                    <a:pt x="1" y="40"/>
                    <a:pt x="1" y="42"/>
                  </a:cubicBezTo>
                  <a:cubicBezTo>
                    <a:pt x="1" y="44"/>
                    <a:pt x="2" y="45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4" y="49"/>
                    <a:pt x="9" y="49"/>
                    <a:pt x="12" y="50"/>
                  </a:cubicBezTo>
                  <a:cubicBezTo>
                    <a:pt x="15" y="50"/>
                    <a:pt x="18" y="54"/>
                    <a:pt x="18" y="56"/>
                  </a:cubicBezTo>
                  <a:cubicBezTo>
                    <a:pt x="18" y="57"/>
                    <a:pt x="20" y="60"/>
                    <a:pt x="22" y="61"/>
                  </a:cubicBezTo>
                  <a:cubicBezTo>
                    <a:pt x="23" y="62"/>
                    <a:pt x="26" y="60"/>
                    <a:pt x="28" y="60"/>
                  </a:cubicBezTo>
                  <a:cubicBezTo>
                    <a:pt x="29" y="60"/>
                    <a:pt x="35" y="60"/>
                    <a:pt x="36" y="5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9" y="55"/>
                    <a:pt x="39" y="52"/>
                    <a:pt x="39" y="52"/>
                  </a:cubicBezTo>
                  <a:cubicBezTo>
                    <a:pt x="39" y="52"/>
                    <a:pt x="45" y="46"/>
                    <a:pt x="46" y="45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1" name="Freeform 24">
              <a:extLst>
                <a:ext uri="{FF2B5EF4-FFF2-40B4-BE49-F238E27FC236}">
                  <a16:creationId xmlns:a16="http://schemas.microsoft.com/office/drawing/2014/main" id="{1B18F9E7-6058-4146-8EC4-5DBB31CB2C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3569" y="3738054"/>
              <a:ext cx="71927" cy="148110"/>
            </a:xfrm>
            <a:custGeom>
              <a:avLst/>
              <a:gdLst>
                <a:gd name="T0" fmla="*/ 13 w 19"/>
                <a:gd name="T1" fmla="*/ 25 h 39"/>
                <a:gd name="T2" fmla="*/ 16 w 19"/>
                <a:gd name="T3" fmla="*/ 20 h 39"/>
                <a:gd name="T4" fmla="*/ 18 w 19"/>
                <a:gd name="T5" fmla="*/ 17 h 39"/>
                <a:gd name="T6" fmla="*/ 19 w 19"/>
                <a:gd name="T7" fmla="*/ 8 h 39"/>
                <a:gd name="T8" fmla="*/ 18 w 19"/>
                <a:gd name="T9" fmla="*/ 4 h 39"/>
                <a:gd name="T10" fmla="*/ 16 w 19"/>
                <a:gd name="T11" fmla="*/ 3 h 39"/>
                <a:gd name="T12" fmla="*/ 14 w 19"/>
                <a:gd name="T13" fmla="*/ 1 h 39"/>
                <a:gd name="T14" fmla="*/ 12 w 19"/>
                <a:gd name="T15" fmla="*/ 3 h 39"/>
                <a:gd name="T16" fmla="*/ 10 w 19"/>
                <a:gd name="T17" fmla="*/ 6 h 39"/>
                <a:gd name="T18" fmla="*/ 5 w 19"/>
                <a:gd name="T19" fmla="*/ 7 h 39"/>
                <a:gd name="T20" fmla="*/ 1 w 19"/>
                <a:gd name="T21" fmla="*/ 9 h 39"/>
                <a:gd name="T22" fmla="*/ 0 w 19"/>
                <a:gd name="T23" fmla="*/ 9 h 39"/>
                <a:gd name="T24" fmla="*/ 4 w 19"/>
                <a:gd name="T25" fmla="*/ 15 h 39"/>
                <a:gd name="T26" fmla="*/ 5 w 19"/>
                <a:gd name="T27" fmla="*/ 20 h 39"/>
                <a:gd name="T28" fmla="*/ 6 w 19"/>
                <a:gd name="T29" fmla="*/ 27 h 39"/>
                <a:gd name="T30" fmla="*/ 7 w 19"/>
                <a:gd name="T31" fmla="*/ 39 h 39"/>
                <a:gd name="T32" fmla="*/ 11 w 19"/>
                <a:gd name="T33" fmla="*/ 38 h 39"/>
                <a:gd name="T34" fmla="*/ 15 w 19"/>
                <a:gd name="T35" fmla="*/ 37 h 39"/>
                <a:gd name="T36" fmla="*/ 13 w 19"/>
                <a:gd name="T37" fmla="*/ 32 h 39"/>
                <a:gd name="T38" fmla="*/ 13 w 19"/>
                <a:gd name="T39" fmla="*/ 2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" h="39">
                  <a:moveTo>
                    <a:pt x="13" y="25"/>
                  </a:moveTo>
                  <a:cubicBezTo>
                    <a:pt x="13" y="22"/>
                    <a:pt x="16" y="20"/>
                    <a:pt x="16" y="20"/>
                  </a:cubicBezTo>
                  <a:cubicBezTo>
                    <a:pt x="16" y="20"/>
                    <a:pt x="17" y="18"/>
                    <a:pt x="18" y="17"/>
                  </a:cubicBezTo>
                  <a:cubicBezTo>
                    <a:pt x="19" y="15"/>
                    <a:pt x="19" y="9"/>
                    <a:pt x="19" y="8"/>
                  </a:cubicBezTo>
                  <a:cubicBezTo>
                    <a:pt x="19" y="7"/>
                    <a:pt x="18" y="5"/>
                    <a:pt x="18" y="4"/>
                  </a:cubicBezTo>
                  <a:cubicBezTo>
                    <a:pt x="18" y="4"/>
                    <a:pt x="17" y="4"/>
                    <a:pt x="16" y="3"/>
                  </a:cubicBezTo>
                  <a:cubicBezTo>
                    <a:pt x="14" y="3"/>
                    <a:pt x="16" y="1"/>
                    <a:pt x="14" y="1"/>
                  </a:cubicBezTo>
                  <a:cubicBezTo>
                    <a:pt x="12" y="0"/>
                    <a:pt x="11" y="2"/>
                    <a:pt x="12" y="3"/>
                  </a:cubicBezTo>
                  <a:cubicBezTo>
                    <a:pt x="12" y="5"/>
                    <a:pt x="11" y="5"/>
                    <a:pt x="10" y="6"/>
                  </a:cubicBezTo>
                  <a:cubicBezTo>
                    <a:pt x="9" y="7"/>
                    <a:pt x="6" y="7"/>
                    <a:pt x="5" y="7"/>
                  </a:cubicBezTo>
                  <a:cubicBezTo>
                    <a:pt x="4" y="7"/>
                    <a:pt x="3" y="9"/>
                    <a:pt x="1" y="9"/>
                  </a:cubicBezTo>
                  <a:cubicBezTo>
                    <a:pt x="1" y="9"/>
                    <a:pt x="1" y="9"/>
                    <a:pt x="0" y="9"/>
                  </a:cubicBezTo>
                  <a:cubicBezTo>
                    <a:pt x="1" y="14"/>
                    <a:pt x="1" y="14"/>
                    <a:pt x="4" y="15"/>
                  </a:cubicBezTo>
                  <a:cubicBezTo>
                    <a:pt x="6" y="17"/>
                    <a:pt x="4" y="19"/>
                    <a:pt x="5" y="20"/>
                  </a:cubicBezTo>
                  <a:cubicBezTo>
                    <a:pt x="6" y="21"/>
                    <a:pt x="6" y="24"/>
                    <a:pt x="6" y="27"/>
                  </a:cubicBezTo>
                  <a:cubicBezTo>
                    <a:pt x="6" y="29"/>
                    <a:pt x="6" y="35"/>
                    <a:pt x="7" y="39"/>
                  </a:cubicBezTo>
                  <a:cubicBezTo>
                    <a:pt x="8" y="38"/>
                    <a:pt x="10" y="38"/>
                    <a:pt x="11" y="38"/>
                  </a:cubicBezTo>
                  <a:cubicBezTo>
                    <a:pt x="13" y="38"/>
                    <a:pt x="14" y="36"/>
                    <a:pt x="15" y="37"/>
                  </a:cubicBezTo>
                  <a:cubicBezTo>
                    <a:pt x="14" y="35"/>
                    <a:pt x="13" y="34"/>
                    <a:pt x="13" y="32"/>
                  </a:cubicBezTo>
                  <a:cubicBezTo>
                    <a:pt x="13" y="30"/>
                    <a:pt x="12" y="28"/>
                    <a:pt x="13" y="25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2" name="Freeform 25">
              <a:extLst>
                <a:ext uri="{FF2B5EF4-FFF2-40B4-BE49-F238E27FC236}">
                  <a16:creationId xmlns:a16="http://schemas.microsoft.com/office/drawing/2014/main" id="{1C30BCAB-D01C-4451-AA77-B8B44BB9654F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6132" y="3773600"/>
              <a:ext cx="43592" cy="120463"/>
            </a:xfrm>
            <a:custGeom>
              <a:avLst/>
              <a:gdLst>
                <a:gd name="T0" fmla="*/ 10 w 12"/>
                <a:gd name="T1" fmla="*/ 11 h 32"/>
                <a:gd name="T2" fmla="*/ 9 w 12"/>
                <a:gd name="T3" fmla="*/ 6 h 32"/>
                <a:gd name="T4" fmla="*/ 5 w 12"/>
                <a:gd name="T5" fmla="*/ 0 h 32"/>
                <a:gd name="T6" fmla="*/ 1 w 12"/>
                <a:gd name="T7" fmla="*/ 0 h 32"/>
                <a:gd name="T8" fmla="*/ 0 w 12"/>
                <a:gd name="T9" fmla="*/ 0 h 32"/>
                <a:gd name="T10" fmla="*/ 1 w 12"/>
                <a:gd name="T11" fmla="*/ 4 h 32"/>
                <a:gd name="T12" fmla="*/ 3 w 12"/>
                <a:gd name="T13" fmla="*/ 8 h 32"/>
                <a:gd name="T14" fmla="*/ 3 w 12"/>
                <a:gd name="T15" fmla="*/ 16 h 32"/>
                <a:gd name="T16" fmla="*/ 5 w 12"/>
                <a:gd name="T17" fmla="*/ 25 h 32"/>
                <a:gd name="T18" fmla="*/ 7 w 12"/>
                <a:gd name="T19" fmla="*/ 32 h 32"/>
                <a:gd name="T20" fmla="*/ 8 w 12"/>
                <a:gd name="T21" fmla="*/ 31 h 32"/>
                <a:gd name="T22" fmla="*/ 12 w 12"/>
                <a:gd name="T23" fmla="*/ 30 h 32"/>
                <a:gd name="T24" fmla="*/ 11 w 12"/>
                <a:gd name="T25" fmla="*/ 18 h 32"/>
                <a:gd name="T26" fmla="*/ 10 w 12"/>
                <a:gd name="T27" fmla="*/ 1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32">
                  <a:moveTo>
                    <a:pt x="10" y="11"/>
                  </a:moveTo>
                  <a:cubicBezTo>
                    <a:pt x="9" y="10"/>
                    <a:pt x="11" y="8"/>
                    <a:pt x="9" y="6"/>
                  </a:cubicBezTo>
                  <a:cubicBezTo>
                    <a:pt x="6" y="5"/>
                    <a:pt x="6" y="5"/>
                    <a:pt x="5" y="0"/>
                  </a:cubicBezTo>
                  <a:cubicBezTo>
                    <a:pt x="4" y="0"/>
                    <a:pt x="2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1" y="3"/>
                    <a:pt x="1" y="4"/>
                  </a:cubicBezTo>
                  <a:cubicBezTo>
                    <a:pt x="2" y="4"/>
                    <a:pt x="3" y="5"/>
                    <a:pt x="3" y="8"/>
                  </a:cubicBezTo>
                  <a:cubicBezTo>
                    <a:pt x="3" y="10"/>
                    <a:pt x="2" y="14"/>
                    <a:pt x="3" y="16"/>
                  </a:cubicBezTo>
                  <a:cubicBezTo>
                    <a:pt x="4" y="18"/>
                    <a:pt x="5" y="22"/>
                    <a:pt x="5" y="25"/>
                  </a:cubicBezTo>
                  <a:cubicBezTo>
                    <a:pt x="5" y="27"/>
                    <a:pt x="6" y="30"/>
                    <a:pt x="7" y="32"/>
                  </a:cubicBezTo>
                  <a:cubicBezTo>
                    <a:pt x="7" y="32"/>
                    <a:pt x="8" y="31"/>
                    <a:pt x="8" y="31"/>
                  </a:cubicBezTo>
                  <a:cubicBezTo>
                    <a:pt x="9" y="30"/>
                    <a:pt x="10" y="30"/>
                    <a:pt x="12" y="30"/>
                  </a:cubicBezTo>
                  <a:cubicBezTo>
                    <a:pt x="11" y="26"/>
                    <a:pt x="11" y="20"/>
                    <a:pt x="11" y="18"/>
                  </a:cubicBezTo>
                  <a:cubicBezTo>
                    <a:pt x="11" y="15"/>
                    <a:pt x="11" y="12"/>
                    <a:pt x="10" y="11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3" name="Freeform 26">
              <a:extLst>
                <a:ext uri="{FF2B5EF4-FFF2-40B4-BE49-F238E27FC236}">
                  <a16:creationId xmlns:a16="http://schemas.microsoft.com/office/drawing/2014/main" id="{D8BCA41F-395A-4C3E-9557-70AA5682C76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6654" y="3724231"/>
              <a:ext cx="174366" cy="270545"/>
            </a:xfrm>
            <a:custGeom>
              <a:avLst/>
              <a:gdLst>
                <a:gd name="T0" fmla="*/ 19 w 46"/>
                <a:gd name="T1" fmla="*/ 68 h 72"/>
                <a:gd name="T2" fmla="*/ 36 w 46"/>
                <a:gd name="T3" fmla="*/ 69 h 72"/>
                <a:gd name="T4" fmla="*/ 45 w 46"/>
                <a:gd name="T5" fmla="*/ 72 h 72"/>
                <a:gd name="T6" fmla="*/ 46 w 46"/>
                <a:gd name="T7" fmla="*/ 66 h 72"/>
                <a:gd name="T8" fmla="*/ 45 w 46"/>
                <a:gd name="T9" fmla="*/ 65 h 72"/>
                <a:gd name="T10" fmla="*/ 41 w 46"/>
                <a:gd name="T11" fmla="*/ 61 h 72"/>
                <a:gd name="T12" fmla="*/ 40 w 46"/>
                <a:gd name="T13" fmla="*/ 59 h 72"/>
                <a:gd name="T14" fmla="*/ 39 w 46"/>
                <a:gd name="T15" fmla="*/ 55 h 72"/>
                <a:gd name="T16" fmla="*/ 37 w 46"/>
                <a:gd name="T17" fmla="*/ 50 h 72"/>
                <a:gd name="T18" fmla="*/ 36 w 46"/>
                <a:gd name="T19" fmla="*/ 45 h 72"/>
                <a:gd name="T20" fmla="*/ 39 w 46"/>
                <a:gd name="T21" fmla="*/ 39 h 72"/>
                <a:gd name="T22" fmla="*/ 43 w 46"/>
                <a:gd name="T23" fmla="*/ 35 h 72"/>
                <a:gd name="T24" fmla="*/ 41 w 46"/>
                <a:gd name="T25" fmla="*/ 31 h 72"/>
                <a:gd name="T26" fmla="*/ 36 w 46"/>
                <a:gd name="T27" fmla="*/ 25 h 72"/>
                <a:gd name="T28" fmla="*/ 34 w 46"/>
                <a:gd name="T29" fmla="*/ 21 h 72"/>
                <a:gd name="T30" fmla="*/ 39 w 46"/>
                <a:gd name="T31" fmla="*/ 20 h 72"/>
                <a:gd name="T32" fmla="*/ 42 w 46"/>
                <a:gd name="T33" fmla="*/ 19 h 72"/>
                <a:gd name="T34" fmla="*/ 39 w 46"/>
                <a:gd name="T35" fmla="*/ 11 h 72"/>
                <a:gd name="T36" fmla="*/ 39 w 46"/>
                <a:gd name="T37" fmla="*/ 6 h 72"/>
                <a:gd name="T38" fmla="*/ 35 w 46"/>
                <a:gd name="T39" fmla="*/ 0 h 72"/>
                <a:gd name="T40" fmla="*/ 34 w 46"/>
                <a:gd name="T41" fmla="*/ 0 h 72"/>
                <a:gd name="T42" fmla="*/ 34 w 46"/>
                <a:gd name="T43" fmla="*/ 3 h 72"/>
                <a:gd name="T44" fmla="*/ 37 w 46"/>
                <a:gd name="T45" fmla="*/ 6 h 72"/>
                <a:gd name="T46" fmla="*/ 37 w 46"/>
                <a:gd name="T47" fmla="*/ 10 h 72"/>
                <a:gd name="T48" fmla="*/ 33 w 46"/>
                <a:gd name="T49" fmla="*/ 12 h 72"/>
                <a:gd name="T50" fmla="*/ 30 w 46"/>
                <a:gd name="T51" fmla="*/ 19 h 72"/>
                <a:gd name="T52" fmla="*/ 28 w 46"/>
                <a:gd name="T53" fmla="*/ 23 h 72"/>
                <a:gd name="T54" fmla="*/ 27 w 46"/>
                <a:gd name="T55" fmla="*/ 26 h 72"/>
                <a:gd name="T56" fmla="*/ 24 w 46"/>
                <a:gd name="T57" fmla="*/ 30 h 72"/>
                <a:gd name="T58" fmla="*/ 20 w 46"/>
                <a:gd name="T59" fmla="*/ 39 h 72"/>
                <a:gd name="T60" fmla="*/ 17 w 46"/>
                <a:gd name="T61" fmla="*/ 42 h 72"/>
                <a:gd name="T62" fmla="*/ 13 w 46"/>
                <a:gd name="T63" fmla="*/ 39 h 72"/>
                <a:gd name="T64" fmla="*/ 9 w 46"/>
                <a:gd name="T65" fmla="*/ 39 h 72"/>
                <a:gd name="T66" fmla="*/ 2 w 46"/>
                <a:gd name="T67" fmla="*/ 46 h 72"/>
                <a:gd name="T68" fmla="*/ 0 w 46"/>
                <a:gd name="T69" fmla="*/ 53 h 72"/>
                <a:gd name="T70" fmla="*/ 3 w 46"/>
                <a:gd name="T71" fmla="*/ 56 h 72"/>
                <a:gd name="T72" fmla="*/ 8 w 46"/>
                <a:gd name="T73" fmla="*/ 57 h 72"/>
                <a:gd name="T74" fmla="*/ 9 w 46"/>
                <a:gd name="T75" fmla="*/ 63 h 72"/>
                <a:gd name="T76" fmla="*/ 8 w 46"/>
                <a:gd name="T77" fmla="*/ 69 h 72"/>
                <a:gd name="T78" fmla="*/ 17 w 46"/>
                <a:gd name="T79" fmla="*/ 69 h 72"/>
                <a:gd name="T80" fmla="*/ 19 w 46"/>
                <a:gd name="T81" fmla="*/ 6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6" h="72">
                  <a:moveTo>
                    <a:pt x="19" y="68"/>
                  </a:moveTo>
                  <a:cubicBezTo>
                    <a:pt x="19" y="68"/>
                    <a:pt x="34" y="69"/>
                    <a:pt x="36" y="69"/>
                  </a:cubicBezTo>
                  <a:cubicBezTo>
                    <a:pt x="38" y="68"/>
                    <a:pt x="45" y="72"/>
                    <a:pt x="45" y="72"/>
                  </a:cubicBezTo>
                  <a:cubicBezTo>
                    <a:pt x="45" y="72"/>
                    <a:pt x="45" y="68"/>
                    <a:pt x="46" y="66"/>
                  </a:cubicBezTo>
                  <a:cubicBezTo>
                    <a:pt x="46" y="66"/>
                    <a:pt x="45" y="65"/>
                    <a:pt x="45" y="65"/>
                  </a:cubicBezTo>
                  <a:cubicBezTo>
                    <a:pt x="45" y="64"/>
                    <a:pt x="42" y="62"/>
                    <a:pt x="41" y="61"/>
                  </a:cubicBezTo>
                  <a:cubicBezTo>
                    <a:pt x="40" y="60"/>
                    <a:pt x="40" y="59"/>
                    <a:pt x="40" y="59"/>
                  </a:cubicBezTo>
                  <a:cubicBezTo>
                    <a:pt x="40" y="59"/>
                    <a:pt x="40" y="57"/>
                    <a:pt x="39" y="55"/>
                  </a:cubicBezTo>
                  <a:cubicBezTo>
                    <a:pt x="38" y="54"/>
                    <a:pt x="37" y="52"/>
                    <a:pt x="37" y="50"/>
                  </a:cubicBezTo>
                  <a:cubicBezTo>
                    <a:pt x="37" y="48"/>
                    <a:pt x="36" y="46"/>
                    <a:pt x="36" y="45"/>
                  </a:cubicBezTo>
                  <a:cubicBezTo>
                    <a:pt x="36" y="44"/>
                    <a:pt x="39" y="42"/>
                    <a:pt x="39" y="39"/>
                  </a:cubicBezTo>
                  <a:cubicBezTo>
                    <a:pt x="40" y="37"/>
                    <a:pt x="41" y="36"/>
                    <a:pt x="43" y="35"/>
                  </a:cubicBezTo>
                  <a:cubicBezTo>
                    <a:pt x="42" y="34"/>
                    <a:pt x="41" y="32"/>
                    <a:pt x="41" y="31"/>
                  </a:cubicBezTo>
                  <a:cubicBezTo>
                    <a:pt x="40" y="28"/>
                    <a:pt x="38" y="27"/>
                    <a:pt x="36" y="25"/>
                  </a:cubicBezTo>
                  <a:cubicBezTo>
                    <a:pt x="33" y="23"/>
                    <a:pt x="34" y="22"/>
                    <a:pt x="34" y="21"/>
                  </a:cubicBezTo>
                  <a:cubicBezTo>
                    <a:pt x="34" y="20"/>
                    <a:pt x="37" y="20"/>
                    <a:pt x="39" y="20"/>
                  </a:cubicBezTo>
                  <a:cubicBezTo>
                    <a:pt x="42" y="20"/>
                    <a:pt x="43" y="20"/>
                    <a:pt x="42" y="19"/>
                  </a:cubicBezTo>
                  <a:cubicBezTo>
                    <a:pt x="41" y="19"/>
                    <a:pt x="39" y="14"/>
                    <a:pt x="39" y="11"/>
                  </a:cubicBezTo>
                  <a:cubicBezTo>
                    <a:pt x="40" y="8"/>
                    <a:pt x="38" y="7"/>
                    <a:pt x="39" y="6"/>
                  </a:cubicBezTo>
                  <a:cubicBezTo>
                    <a:pt x="39" y="4"/>
                    <a:pt x="37" y="0"/>
                    <a:pt x="35" y="0"/>
                  </a:cubicBezTo>
                  <a:cubicBezTo>
                    <a:pt x="35" y="0"/>
                    <a:pt x="35" y="0"/>
                    <a:pt x="34" y="0"/>
                  </a:cubicBezTo>
                  <a:cubicBezTo>
                    <a:pt x="34" y="1"/>
                    <a:pt x="34" y="3"/>
                    <a:pt x="34" y="3"/>
                  </a:cubicBezTo>
                  <a:cubicBezTo>
                    <a:pt x="34" y="4"/>
                    <a:pt x="36" y="5"/>
                    <a:pt x="37" y="6"/>
                  </a:cubicBezTo>
                  <a:cubicBezTo>
                    <a:pt x="38" y="6"/>
                    <a:pt x="37" y="8"/>
                    <a:pt x="37" y="10"/>
                  </a:cubicBezTo>
                  <a:cubicBezTo>
                    <a:pt x="37" y="11"/>
                    <a:pt x="34" y="11"/>
                    <a:pt x="33" y="12"/>
                  </a:cubicBezTo>
                  <a:cubicBezTo>
                    <a:pt x="33" y="12"/>
                    <a:pt x="29" y="18"/>
                    <a:pt x="30" y="19"/>
                  </a:cubicBezTo>
                  <a:cubicBezTo>
                    <a:pt x="30" y="19"/>
                    <a:pt x="29" y="22"/>
                    <a:pt x="28" y="23"/>
                  </a:cubicBezTo>
                  <a:cubicBezTo>
                    <a:pt x="27" y="23"/>
                    <a:pt x="27" y="25"/>
                    <a:pt x="27" y="26"/>
                  </a:cubicBezTo>
                  <a:cubicBezTo>
                    <a:pt x="27" y="27"/>
                    <a:pt x="24" y="28"/>
                    <a:pt x="24" y="30"/>
                  </a:cubicBezTo>
                  <a:cubicBezTo>
                    <a:pt x="24" y="31"/>
                    <a:pt x="21" y="37"/>
                    <a:pt x="20" y="39"/>
                  </a:cubicBezTo>
                  <a:cubicBezTo>
                    <a:pt x="19" y="41"/>
                    <a:pt x="18" y="44"/>
                    <a:pt x="17" y="42"/>
                  </a:cubicBezTo>
                  <a:cubicBezTo>
                    <a:pt x="17" y="40"/>
                    <a:pt x="14" y="38"/>
                    <a:pt x="13" y="39"/>
                  </a:cubicBezTo>
                  <a:cubicBezTo>
                    <a:pt x="12" y="40"/>
                    <a:pt x="10" y="39"/>
                    <a:pt x="9" y="39"/>
                  </a:cubicBezTo>
                  <a:cubicBezTo>
                    <a:pt x="8" y="40"/>
                    <a:pt x="2" y="46"/>
                    <a:pt x="2" y="46"/>
                  </a:cubicBezTo>
                  <a:cubicBezTo>
                    <a:pt x="2" y="46"/>
                    <a:pt x="2" y="49"/>
                    <a:pt x="0" y="53"/>
                  </a:cubicBezTo>
                  <a:cubicBezTo>
                    <a:pt x="1" y="53"/>
                    <a:pt x="2" y="55"/>
                    <a:pt x="3" y="56"/>
                  </a:cubicBezTo>
                  <a:cubicBezTo>
                    <a:pt x="4" y="58"/>
                    <a:pt x="7" y="57"/>
                    <a:pt x="8" y="57"/>
                  </a:cubicBezTo>
                  <a:cubicBezTo>
                    <a:pt x="9" y="58"/>
                    <a:pt x="10" y="62"/>
                    <a:pt x="9" y="63"/>
                  </a:cubicBezTo>
                  <a:cubicBezTo>
                    <a:pt x="9" y="65"/>
                    <a:pt x="7" y="68"/>
                    <a:pt x="8" y="69"/>
                  </a:cubicBezTo>
                  <a:cubicBezTo>
                    <a:pt x="17" y="69"/>
                    <a:pt x="17" y="69"/>
                    <a:pt x="17" y="69"/>
                  </a:cubicBezTo>
                  <a:lnTo>
                    <a:pt x="19" y="68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4" name="Freeform 27">
              <a:extLst>
                <a:ext uri="{FF2B5EF4-FFF2-40B4-BE49-F238E27FC236}">
                  <a16:creationId xmlns:a16="http://schemas.microsoft.com/office/drawing/2014/main" id="{5B02785C-39DF-44B2-9069-09076362ABB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3432" y="3781500"/>
              <a:ext cx="146031" cy="150084"/>
            </a:xfrm>
            <a:custGeom>
              <a:avLst/>
              <a:gdLst>
                <a:gd name="T0" fmla="*/ 37 w 39"/>
                <a:gd name="T1" fmla="*/ 33 h 40"/>
                <a:gd name="T2" fmla="*/ 34 w 39"/>
                <a:gd name="T3" fmla="*/ 26 h 40"/>
                <a:gd name="T4" fmla="*/ 37 w 39"/>
                <a:gd name="T5" fmla="*/ 20 h 40"/>
                <a:gd name="T6" fmla="*/ 39 w 39"/>
                <a:gd name="T7" fmla="*/ 16 h 40"/>
                <a:gd name="T8" fmla="*/ 37 w 39"/>
                <a:gd name="T9" fmla="*/ 6 h 40"/>
                <a:gd name="T10" fmla="*/ 36 w 39"/>
                <a:gd name="T11" fmla="*/ 6 h 40"/>
                <a:gd name="T12" fmla="*/ 28 w 39"/>
                <a:gd name="T13" fmla="*/ 7 h 40"/>
                <a:gd name="T14" fmla="*/ 23 w 39"/>
                <a:gd name="T15" fmla="*/ 4 h 40"/>
                <a:gd name="T16" fmla="*/ 18 w 39"/>
                <a:gd name="T17" fmla="*/ 2 h 40"/>
                <a:gd name="T18" fmla="*/ 16 w 39"/>
                <a:gd name="T19" fmla="*/ 2 h 40"/>
                <a:gd name="T20" fmla="*/ 13 w 39"/>
                <a:gd name="T21" fmla="*/ 2 h 40"/>
                <a:gd name="T22" fmla="*/ 9 w 39"/>
                <a:gd name="T23" fmla="*/ 4 h 40"/>
                <a:gd name="T24" fmla="*/ 6 w 39"/>
                <a:gd name="T25" fmla="*/ 3 h 40"/>
                <a:gd name="T26" fmla="*/ 4 w 39"/>
                <a:gd name="T27" fmla="*/ 3 h 40"/>
                <a:gd name="T28" fmla="*/ 4 w 39"/>
                <a:gd name="T29" fmla="*/ 8 h 40"/>
                <a:gd name="T30" fmla="*/ 5 w 39"/>
                <a:gd name="T31" fmla="*/ 11 h 40"/>
                <a:gd name="T32" fmla="*/ 6 w 39"/>
                <a:gd name="T33" fmla="*/ 15 h 40"/>
                <a:gd name="T34" fmla="*/ 3 w 39"/>
                <a:gd name="T35" fmla="*/ 15 h 40"/>
                <a:gd name="T36" fmla="*/ 4 w 39"/>
                <a:gd name="T37" fmla="*/ 19 h 40"/>
                <a:gd name="T38" fmla="*/ 2 w 39"/>
                <a:gd name="T39" fmla="*/ 23 h 40"/>
                <a:gd name="T40" fmla="*/ 1 w 39"/>
                <a:gd name="T41" fmla="*/ 27 h 40"/>
                <a:gd name="T42" fmla="*/ 3 w 39"/>
                <a:gd name="T43" fmla="*/ 29 h 40"/>
                <a:gd name="T44" fmla="*/ 8 w 39"/>
                <a:gd name="T45" fmla="*/ 34 h 40"/>
                <a:gd name="T46" fmla="*/ 6 w 39"/>
                <a:gd name="T47" fmla="*/ 40 h 40"/>
                <a:gd name="T48" fmla="*/ 25 w 39"/>
                <a:gd name="T49" fmla="*/ 36 h 40"/>
                <a:gd name="T50" fmla="*/ 37 w 39"/>
                <a:gd name="T51" fmla="*/ 36 h 40"/>
                <a:gd name="T52" fmla="*/ 37 w 39"/>
                <a:gd name="T53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9" h="40">
                  <a:moveTo>
                    <a:pt x="37" y="33"/>
                  </a:moveTo>
                  <a:cubicBezTo>
                    <a:pt x="36" y="32"/>
                    <a:pt x="34" y="27"/>
                    <a:pt x="34" y="26"/>
                  </a:cubicBezTo>
                  <a:cubicBezTo>
                    <a:pt x="34" y="25"/>
                    <a:pt x="37" y="22"/>
                    <a:pt x="37" y="20"/>
                  </a:cubicBezTo>
                  <a:cubicBezTo>
                    <a:pt x="37" y="19"/>
                    <a:pt x="39" y="17"/>
                    <a:pt x="39" y="16"/>
                  </a:cubicBezTo>
                  <a:cubicBezTo>
                    <a:pt x="39" y="15"/>
                    <a:pt x="38" y="10"/>
                    <a:pt x="37" y="6"/>
                  </a:cubicBezTo>
                  <a:cubicBezTo>
                    <a:pt x="37" y="6"/>
                    <a:pt x="36" y="6"/>
                    <a:pt x="36" y="6"/>
                  </a:cubicBezTo>
                  <a:cubicBezTo>
                    <a:pt x="35" y="5"/>
                    <a:pt x="30" y="5"/>
                    <a:pt x="28" y="7"/>
                  </a:cubicBezTo>
                  <a:cubicBezTo>
                    <a:pt x="27" y="9"/>
                    <a:pt x="23" y="5"/>
                    <a:pt x="23" y="4"/>
                  </a:cubicBezTo>
                  <a:cubicBezTo>
                    <a:pt x="22" y="3"/>
                    <a:pt x="20" y="1"/>
                    <a:pt x="18" y="2"/>
                  </a:cubicBezTo>
                  <a:cubicBezTo>
                    <a:pt x="16" y="4"/>
                    <a:pt x="16" y="3"/>
                    <a:pt x="16" y="2"/>
                  </a:cubicBezTo>
                  <a:cubicBezTo>
                    <a:pt x="16" y="0"/>
                    <a:pt x="13" y="1"/>
                    <a:pt x="13" y="2"/>
                  </a:cubicBezTo>
                  <a:cubicBezTo>
                    <a:pt x="12" y="4"/>
                    <a:pt x="10" y="5"/>
                    <a:pt x="9" y="4"/>
                  </a:cubicBezTo>
                  <a:cubicBezTo>
                    <a:pt x="8" y="3"/>
                    <a:pt x="7" y="1"/>
                    <a:pt x="6" y="3"/>
                  </a:cubicBezTo>
                  <a:cubicBezTo>
                    <a:pt x="6" y="4"/>
                    <a:pt x="5" y="4"/>
                    <a:pt x="4" y="3"/>
                  </a:cubicBezTo>
                  <a:cubicBezTo>
                    <a:pt x="3" y="5"/>
                    <a:pt x="3" y="8"/>
                    <a:pt x="4" y="8"/>
                  </a:cubicBezTo>
                  <a:cubicBezTo>
                    <a:pt x="5" y="9"/>
                    <a:pt x="5" y="10"/>
                    <a:pt x="5" y="11"/>
                  </a:cubicBezTo>
                  <a:cubicBezTo>
                    <a:pt x="5" y="12"/>
                    <a:pt x="7" y="14"/>
                    <a:pt x="6" y="15"/>
                  </a:cubicBezTo>
                  <a:cubicBezTo>
                    <a:pt x="5" y="16"/>
                    <a:pt x="4" y="14"/>
                    <a:pt x="3" y="15"/>
                  </a:cubicBezTo>
                  <a:cubicBezTo>
                    <a:pt x="3" y="17"/>
                    <a:pt x="5" y="18"/>
                    <a:pt x="4" y="19"/>
                  </a:cubicBezTo>
                  <a:cubicBezTo>
                    <a:pt x="3" y="20"/>
                    <a:pt x="2" y="20"/>
                    <a:pt x="2" y="23"/>
                  </a:cubicBezTo>
                  <a:cubicBezTo>
                    <a:pt x="2" y="25"/>
                    <a:pt x="2" y="26"/>
                    <a:pt x="1" y="27"/>
                  </a:cubicBezTo>
                  <a:cubicBezTo>
                    <a:pt x="0" y="28"/>
                    <a:pt x="1" y="28"/>
                    <a:pt x="3" y="29"/>
                  </a:cubicBezTo>
                  <a:cubicBezTo>
                    <a:pt x="5" y="30"/>
                    <a:pt x="8" y="32"/>
                    <a:pt x="8" y="34"/>
                  </a:cubicBezTo>
                  <a:cubicBezTo>
                    <a:pt x="8" y="36"/>
                    <a:pt x="7" y="36"/>
                    <a:pt x="6" y="40"/>
                  </a:cubicBezTo>
                  <a:cubicBezTo>
                    <a:pt x="10" y="40"/>
                    <a:pt x="17" y="37"/>
                    <a:pt x="25" y="36"/>
                  </a:cubicBezTo>
                  <a:cubicBezTo>
                    <a:pt x="30" y="35"/>
                    <a:pt x="34" y="35"/>
                    <a:pt x="37" y="36"/>
                  </a:cubicBezTo>
                  <a:cubicBezTo>
                    <a:pt x="37" y="35"/>
                    <a:pt x="37" y="34"/>
                    <a:pt x="37" y="33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5" name="Freeform 28">
              <a:extLst>
                <a:ext uri="{FF2B5EF4-FFF2-40B4-BE49-F238E27FC236}">
                  <a16:creationId xmlns:a16="http://schemas.microsoft.com/office/drawing/2014/main" id="{7C47D3A1-76B5-40DB-B1E3-63AE658095C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848" y="3773600"/>
              <a:ext cx="100261" cy="150084"/>
            </a:xfrm>
            <a:custGeom>
              <a:avLst/>
              <a:gdLst>
                <a:gd name="T0" fmla="*/ 23 w 27"/>
                <a:gd name="T1" fmla="*/ 16 h 40"/>
                <a:gd name="T2" fmla="*/ 23 w 27"/>
                <a:gd name="T3" fmla="*/ 8 h 40"/>
                <a:gd name="T4" fmla="*/ 21 w 27"/>
                <a:gd name="T5" fmla="*/ 4 h 40"/>
                <a:gd name="T6" fmla="*/ 20 w 27"/>
                <a:gd name="T7" fmla="*/ 0 h 40"/>
                <a:gd name="T8" fmla="*/ 18 w 27"/>
                <a:gd name="T9" fmla="*/ 1 h 40"/>
                <a:gd name="T10" fmla="*/ 3 w 27"/>
                <a:gd name="T11" fmla="*/ 1 h 40"/>
                <a:gd name="T12" fmla="*/ 4 w 27"/>
                <a:gd name="T13" fmla="*/ 7 h 40"/>
                <a:gd name="T14" fmla="*/ 3 w 27"/>
                <a:gd name="T15" fmla="*/ 8 h 40"/>
                <a:gd name="T16" fmla="*/ 5 w 27"/>
                <a:gd name="T17" fmla="*/ 18 h 40"/>
                <a:gd name="T18" fmla="*/ 3 w 27"/>
                <a:gd name="T19" fmla="*/ 22 h 40"/>
                <a:gd name="T20" fmla="*/ 0 w 27"/>
                <a:gd name="T21" fmla="*/ 28 h 40"/>
                <a:gd name="T22" fmla="*/ 3 w 27"/>
                <a:gd name="T23" fmla="*/ 35 h 40"/>
                <a:gd name="T24" fmla="*/ 3 w 27"/>
                <a:gd name="T25" fmla="*/ 38 h 40"/>
                <a:gd name="T26" fmla="*/ 8 w 27"/>
                <a:gd name="T27" fmla="*/ 40 h 40"/>
                <a:gd name="T28" fmla="*/ 20 w 27"/>
                <a:gd name="T29" fmla="*/ 35 h 40"/>
                <a:gd name="T30" fmla="*/ 27 w 27"/>
                <a:gd name="T31" fmla="*/ 32 h 40"/>
                <a:gd name="T32" fmla="*/ 25 w 27"/>
                <a:gd name="T33" fmla="*/ 25 h 40"/>
                <a:gd name="T34" fmla="*/ 23 w 27"/>
                <a:gd name="T35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" h="40">
                  <a:moveTo>
                    <a:pt x="23" y="16"/>
                  </a:moveTo>
                  <a:cubicBezTo>
                    <a:pt x="22" y="14"/>
                    <a:pt x="23" y="10"/>
                    <a:pt x="23" y="8"/>
                  </a:cubicBezTo>
                  <a:cubicBezTo>
                    <a:pt x="23" y="5"/>
                    <a:pt x="22" y="4"/>
                    <a:pt x="21" y="4"/>
                  </a:cubicBezTo>
                  <a:cubicBezTo>
                    <a:pt x="21" y="3"/>
                    <a:pt x="20" y="2"/>
                    <a:pt x="20" y="0"/>
                  </a:cubicBezTo>
                  <a:cubicBezTo>
                    <a:pt x="19" y="0"/>
                    <a:pt x="19" y="2"/>
                    <a:pt x="18" y="1"/>
                  </a:cubicBezTo>
                  <a:cubicBezTo>
                    <a:pt x="18" y="0"/>
                    <a:pt x="3" y="0"/>
                    <a:pt x="3" y="1"/>
                  </a:cubicBezTo>
                  <a:cubicBezTo>
                    <a:pt x="2" y="2"/>
                    <a:pt x="4" y="6"/>
                    <a:pt x="4" y="7"/>
                  </a:cubicBezTo>
                  <a:cubicBezTo>
                    <a:pt x="4" y="8"/>
                    <a:pt x="3" y="8"/>
                    <a:pt x="3" y="8"/>
                  </a:cubicBezTo>
                  <a:cubicBezTo>
                    <a:pt x="4" y="12"/>
                    <a:pt x="5" y="17"/>
                    <a:pt x="5" y="18"/>
                  </a:cubicBezTo>
                  <a:cubicBezTo>
                    <a:pt x="5" y="19"/>
                    <a:pt x="3" y="21"/>
                    <a:pt x="3" y="22"/>
                  </a:cubicBezTo>
                  <a:cubicBezTo>
                    <a:pt x="3" y="24"/>
                    <a:pt x="0" y="27"/>
                    <a:pt x="0" y="28"/>
                  </a:cubicBezTo>
                  <a:cubicBezTo>
                    <a:pt x="0" y="29"/>
                    <a:pt x="2" y="34"/>
                    <a:pt x="3" y="35"/>
                  </a:cubicBezTo>
                  <a:cubicBezTo>
                    <a:pt x="3" y="36"/>
                    <a:pt x="3" y="37"/>
                    <a:pt x="3" y="38"/>
                  </a:cubicBezTo>
                  <a:cubicBezTo>
                    <a:pt x="5" y="39"/>
                    <a:pt x="7" y="40"/>
                    <a:pt x="8" y="40"/>
                  </a:cubicBezTo>
                  <a:cubicBezTo>
                    <a:pt x="9" y="40"/>
                    <a:pt x="16" y="37"/>
                    <a:pt x="20" y="35"/>
                  </a:cubicBezTo>
                  <a:cubicBezTo>
                    <a:pt x="22" y="34"/>
                    <a:pt x="25" y="33"/>
                    <a:pt x="27" y="32"/>
                  </a:cubicBezTo>
                  <a:cubicBezTo>
                    <a:pt x="26" y="30"/>
                    <a:pt x="25" y="27"/>
                    <a:pt x="25" y="25"/>
                  </a:cubicBezTo>
                  <a:cubicBezTo>
                    <a:pt x="25" y="22"/>
                    <a:pt x="24" y="18"/>
                    <a:pt x="23" y="16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6" name="Freeform 29">
              <a:extLst>
                <a:ext uri="{FF2B5EF4-FFF2-40B4-BE49-F238E27FC236}">
                  <a16:creationId xmlns:a16="http://schemas.microsoft.com/office/drawing/2014/main" id="{815B33FE-76C7-4996-81A7-34A44F7FBDC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0861" y="3736080"/>
              <a:ext cx="176545" cy="130336"/>
            </a:xfrm>
            <a:custGeom>
              <a:avLst/>
              <a:gdLst>
                <a:gd name="T0" fmla="*/ 16 w 47"/>
                <a:gd name="T1" fmla="*/ 19 h 35"/>
                <a:gd name="T2" fmla="*/ 18 w 47"/>
                <a:gd name="T3" fmla="*/ 18 h 35"/>
                <a:gd name="T4" fmla="*/ 23 w 47"/>
                <a:gd name="T5" fmla="*/ 17 h 35"/>
                <a:gd name="T6" fmla="*/ 28 w 47"/>
                <a:gd name="T7" fmla="*/ 23 h 35"/>
                <a:gd name="T8" fmla="*/ 29 w 47"/>
                <a:gd name="T9" fmla="*/ 27 h 35"/>
                <a:gd name="T10" fmla="*/ 29 w 47"/>
                <a:gd name="T11" fmla="*/ 27 h 35"/>
                <a:gd name="T12" fmla="*/ 34 w 47"/>
                <a:gd name="T13" fmla="*/ 27 h 35"/>
                <a:gd name="T14" fmla="*/ 35 w 47"/>
                <a:gd name="T15" fmla="*/ 32 h 35"/>
                <a:gd name="T16" fmla="*/ 38 w 47"/>
                <a:gd name="T17" fmla="*/ 34 h 35"/>
                <a:gd name="T18" fmla="*/ 41 w 47"/>
                <a:gd name="T19" fmla="*/ 32 h 35"/>
                <a:gd name="T20" fmla="*/ 42 w 47"/>
                <a:gd name="T21" fmla="*/ 33 h 35"/>
                <a:gd name="T22" fmla="*/ 44 w 47"/>
                <a:gd name="T23" fmla="*/ 31 h 35"/>
                <a:gd name="T24" fmla="*/ 43 w 47"/>
                <a:gd name="T25" fmla="*/ 27 h 35"/>
                <a:gd name="T26" fmla="*/ 46 w 47"/>
                <a:gd name="T27" fmla="*/ 27 h 35"/>
                <a:gd name="T28" fmla="*/ 45 w 47"/>
                <a:gd name="T29" fmla="*/ 23 h 35"/>
                <a:gd name="T30" fmla="*/ 44 w 47"/>
                <a:gd name="T31" fmla="*/ 20 h 35"/>
                <a:gd name="T32" fmla="*/ 44 w 47"/>
                <a:gd name="T33" fmla="*/ 15 h 35"/>
                <a:gd name="T34" fmla="*/ 43 w 47"/>
                <a:gd name="T35" fmla="*/ 14 h 35"/>
                <a:gd name="T36" fmla="*/ 42 w 47"/>
                <a:gd name="T37" fmla="*/ 11 h 35"/>
                <a:gd name="T38" fmla="*/ 42 w 47"/>
                <a:gd name="T39" fmla="*/ 9 h 35"/>
                <a:gd name="T40" fmla="*/ 39 w 47"/>
                <a:gd name="T41" fmla="*/ 6 h 35"/>
                <a:gd name="T42" fmla="*/ 37 w 47"/>
                <a:gd name="T43" fmla="*/ 1 h 35"/>
                <a:gd name="T44" fmla="*/ 33 w 47"/>
                <a:gd name="T45" fmla="*/ 4 h 35"/>
                <a:gd name="T46" fmla="*/ 28 w 47"/>
                <a:gd name="T47" fmla="*/ 4 h 35"/>
                <a:gd name="T48" fmla="*/ 25 w 47"/>
                <a:gd name="T49" fmla="*/ 4 h 35"/>
                <a:gd name="T50" fmla="*/ 23 w 47"/>
                <a:gd name="T51" fmla="*/ 3 h 35"/>
                <a:gd name="T52" fmla="*/ 23 w 47"/>
                <a:gd name="T53" fmla="*/ 2 h 35"/>
                <a:gd name="T54" fmla="*/ 22 w 47"/>
                <a:gd name="T55" fmla="*/ 2 h 35"/>
                <a:gd name="T56" fmla="*/ 13 w 47"/>
                <a:gd name="T57" fmla="*/ 1 h 35"/>
                <a:gd name="T58" fmla="*/ 9 w 47"/>
                <a:gd name="T59" fmla="*/ 0 h 35"/>
                <a:gd name="T60" fmla="*/ 7 w 47"/>
                <a:gd name="T61" fmla="*/ 3 h 35"/>
                <a:gd name="T62" fmla="*/ 8 w 47"/>
                <a:gd name="T63" fmla="*/ 6 h 35"/>
                <a:gd name="T64" fmla="*/ 6 w 47"/>
                <a:gd name="T65" fmla="*/ 6 h 35"/>
                <a:gd name="T66" fmla="*/ 1 w 47"/>
                <a:gd name="T67" fmla="*/ 10 h 35"/>
                <a:gd name="T68" fmla="*/ 0 w 47"/>
                <a:gd name="T69" fmla="*/ 10 h 35"/>
                <a:gd name="T70" fmla="*/ 4 w 47"/>
                <a:gd name="T71" fmla="*/ 16 h 35"/>
                <a:gd name="T72" fmla="*/ 11 w 47"/>
                <a:gd name="T73" fmla="*/ 23 h 35"/>
                <a:gd name="T74" fmla="*/ 16 w 47"/>
                <a:gd name="T75" fmla="*/ 1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7" h="35">
                  <a:moveTo>
                    <a:pt x="16" y="19"/>
                  </a:moveTo>
                  <a:cubicBezTo>
                    <a:pt x="16" y="17"/>
                    <a:pt x="17" y="18"/>
                    <a:pt x="18" y="18"/>
                  </a:cubicBezTo>
                  <a:cubicBezTo>
                    <a:pt x="20" y="18"/>
                    <a:pt x="22" y="17"/>
                    <a:pt x="23" y="17"/>
                  </a:cubicBezTo>
                  <a:cubicBezTo>
                    <a:pt x="25" y="17"/>
                    <a:pt x="28" y="22"/>
                    <a:pt x="28" y="23"/>
                  </a:cubicBezTo>
                  <a:cubicBezTo>
                    <a:pt x="28" y="25"/>
                    <a:pt x="28" y="26"/>
                    <a:pt x="29" y="27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31" y="27"/>
                    <a:pt x="33" y="27"/>
                    <a:pt x="34" y="27"/>
                  </a:cubicBezTo>
                  <a:cubicBezTo>
                    <a:pt x="34" y="27"/>
                    <a:pt x="36" y="30"/>
                    <a:pt x="35" y="32"/>
                  </a:cubicBezTo>
                  <a:cubicBezTo>
                    <a:pt x="35" y="34"/>
                    <a:pt x="37" y="35"/>
                    <a:pt x="38" y="34"/>
                  </a:cubicBezTo>
                  <a:cubicBezTo>
                    <a:pt x="39" y="33"/>
                    <a:pt x="41" y="31"/>
                    <a:pt x="41" y="32"/>
                  </a:cubicBezTo>
                  <a:cubicBezTo>
                    <a:pt x="41" y="33"/>
                    <a:pt x="41" y="33"/>
                    <a:pt x="42" y="33"/>
                  </a:cubicBezTo>
                  <a:cubicBezTo>
                    <a:pt x="42" y="32"/>
                    <a:pt x="43" y="32"/>
                    <a:pt x="44" y="31"/>
                  </a:cubicBezTo>
                  <a:cubicBezTo>
                    <a:pt x="45" y="30"/>
                    <a:pt x="43" y="29"/>
                    <a:pt x="43" y="27"/>
                  </a:cubicBezTo>
                  <a:cubicBezTo>
                    <a:pt x="44" y="26"/>
                    <a:pt x="45" y="28"/>
                    <a:pt x="46" y="27"/>
                  </a:cubicBezTo>
                  <a:cubicBezTo>
                    <a:pt x="47" y="26"/>
                    <a:pt x="45" y="24"/>
                    <a:pt x="45" y="23"/>
                  </a:cubicBezTo>
                  <a:cubicBezTo>
                    <a:pt x="45" y="22"/>
                    <a:pt x="45" y="21"/>
                    <a:pt x="44" y="20"/>
                  </a:cubicBezTo>
                  <a:cubicBezTo>
                    <a:pt x="43" y="20"/>
                    <a:pt x="43" y="17"/>
                    <a:pt x="44" y="15"/>
                  </a:cubicBezTo>
                  <a:cubicBezTo>
                    <a:pt x="44" y="15"/>
                    <a:pt x="43" y="15"/>
                    <a:pt x="43" y="14"/>
                  </a:cubicBezTo>
                  <a:cubicBezTo>
                    <a:pt x="42" y="13"/>
                    <a:pt x="43" y="11"/>
                    <a:pt x="42" y="11"/>
                  </a:cubicBezTo>
                  <a:cubicBezTo>
                    <a:pt x="40" y="11"/>
                    <a:pt x="41" y="9"/>
                    <a:pt x="42" y="9"/>
                  </a:cubicBezTo>
                  <a:cubicBezTo>
                    <a:pt x="43" y="8"/>
                    <a:pt x="39" y="7"/>
                    <a:pt x="39" y="6"/>
                  </a:cubicBezTo>
                  <a:cubicBezTo>
                    <a:pt x="39" y="4"/>
                    <a:pt x="38" y="1"/>
                    <a:pt x="37" y="1"/>
                  </a:cubicBezTo>
                  <a:cubicBezTo>
                    <a:pt x="36" y="1"/>
                    <a:pt x="34" y="4"/>
                    <a:pt x="33" y="4"/>
                  </a:cubicBezTo>
                  <a:cubicBezTo>
                    <a:pt x="31" y="4"/>
                    <a:pt x="29" y="2"/>
                    <a:pt x="28" y="4"/>
                  </a:cubicBezTo>
                  <a:cubicBezTo>
                    <a:pt x="28" y="6"/>
                    <a:pt x="26" y="3"/>
                    <a:pt x="25" y="4"/>
                  </a:cubicBezTo>
                  <a:cubicBezTo>
                    <a:pt x="24" y="6"/>
                    <a:pt x="23" y="3"/>
                    <a:pt x="23" y="3"/>
                  </a:cubicBezTo>
                  <a:cubicBezTo>
                    <a:pt x="23" y="3"/>
                    <a:pt x="23" y="2"/>
                    <a:pt x="23" y="2"/>
                  </a:cubicBezTo>
                  <a:cubicBezTo>
                    <a:pt x="23" y="2"/>
                    <a:pt x="23" y="2"/>
                    <a:pt x="22" y="2"/>
                  </a:cubicBezTo>
                  <a:cubicBezTo>
                    <a:pt x="19" y="3"/>
                    <a:pt x="14" y="2"/>
                    <a:pt x="13" y="1"/>
                  </a:cubicBezTo>
                  <a:cubicBezTo>
                    <a:pt x="13" y="1"/>
                    <a:pt x="9" y="0"/>
                    <a:pt x="9" y="0"/>
                  </a:cubicBezTo>
                  <a:cubicBezTo>
                    <a:pt x="9" y="0"/>
                    <a:pt x="9" y="2"/>
                    <a:pt x="7" y="3"/>
                  </a:cubicBezTo>
                  <a:cubicBezTo>
                    <a:pt x="6" y="3"/>
                    <a:pt x="8" y="5"/>
                    <a:pt x="8" y="6"/>
                  </a:cubicBezTo>
                  <a:cubicBezTo>
                    <a:pt x="8" y="6"/>
                    <a:pt x="7" y="7"/>
                    <a:pt x="6" y="6"/>
                  </a:cubicBezTo>
                  <a:cubicBezTo>
                    <a:pt x="5" y="6"/>
                    <a:pt x="2" y="9"/>
                    <a:pt x="1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2" y="12"/>
                    <a:pt x="2" y="14"/>
                    <a:pt x="4" y="16"/>
                  </a:cubicBezTo>
                  <a:cubicBezTo>
                    <a:pt x="7" y="17"/>
                    <a:pt x="10" y="20"/>
                    <a:pt x="11" y="23"/>
                  </a:cubicBezTo>
                  <a:cubicBezTo>
                    <a:pt x="13" y="22"/>
                    <a:pt x="15" y="20"/>
                    <a:pt x="16" y="19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7" name="Freeform 30">
              <a:extLst>
                <a:ext uri="{FF2B5EF4-FFF2-40B4-BE49-F238E27FC236}">
                  <a16:creationId xmlns:a16="http://schemas.microsoft.com/office/drawing/2014/main" id="{EA88BD33-C809-483D-99F5-FA6572A033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3685" y="3836794"/>
              <a:ext cx="98080" cy="94790"/>
            </a:xfrm>
            <a:custGeom>
              <a:avLst/>
              <a:gdLst>
                <a:gd name="T0" fmla="*/ 21 w 26"/>
                <a:gd name="T1" fmla="*/ 14 h 25"/>
                <a:gd name="T2" fmla="*/ 19 w 26"/>
                <a:gd name="T3" fmla="*/ 12 h 25"/>
                <a:gd name="T4" fmla="*/ 20 w 26"/>
                <a:gd name="T5" fmla="*/ 8 h 25"/>
                <a:gd name="T6" fmla="*/ 20 w 26"/>
                <a:gd name="T7" fmla="*/ 6 h 25"/>
                <a:gd name="T8" fmla="*/ 19 w 26"/>
                <a:gd name="T9" fmla="*/ 5 h 25"/>
                <a:gd name="T10" fmla="*/ 16 w 26"/>
                <a:gd name="T11" fmla="*/ 7 h 25"/>
                <a:gd name="T12" fmla="*/ 13 w 26"/>
                <a:gd name="T13" fmla="*/ 5 h 25"/>
                <a:gd name="T14" fmla="*/ 12 w 26"/>
                <a:gd name="T15" fmla="*/ 0 h 25"/>
                <a:gd name="T16" fmla="*/ 7 w 26"/>
                <a:gd name="T17" fmla="*/ 0 h 25"/>
                <a:gd name="T18" fmla="*/ 7 w 26"/>
                <a:gd name="T19" fmla="*/ 4 h 25"/>
                <a:gd name="T20" fmla="*/ 2 w 26"/>
                <a:gd name="T21" fmla="*/ 8 h 25"/>
                <a:gd name="T22" fmla="*/ 0 w 26"/>
                <a:gd name="T23" fmla="*/ 10 h 25"/>
                <a:gd name="T24" fmla="*/ 8 w 26"/>
                <a:gd name="T25" fmla="*/ 15 h 25"/>
                <a:gd name="T26" fmla="*/ 23 w 26"/>
                <a:gd name="T27" fmla="*/ 24 h 25"/>
                <a:gd name="T28" fmla="*/ 24 w 26"/>
                <a:gd name="T29" fmla="*/ 25 h 25"/>
                <a:gd name="T30" fmla="*/ 26 w 26"/>
                <a:gd name="T31" fmla="*/ 19 h 25"/>
                <a:gd name="T32" fmla="*/ 21 w 26"/>
                <a:gd name="T33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25">
                  <a:moveTo>
                    <a:pt x="21" y="14"/>
                  </a:moveTo>
                  <a:cubicBezTo>
                    <a:pt x="19" y="13"/>
                    <a:pt x="18" y="13"/>
                    <a:pt x="19" y="12"/>
                  </a:cubicBezTo>
                  <a:cubicBezTo>
                    <a:pt x="20" y="11"/>
                    <a:pt x="20" y="10"/>
                    <a:pt x="20" y="8"/>
                  </a:cubicBezTo>
                  <a:cubicBezTo>
                    <a:pt x="20" y="7"/>
                    <a:pt x="20" y="6"/>
                    <a:pt x="20" y="6"/>
                  </a:cubicBezTo>
                  <a:cubicBezTo>
                    <a:pt x="19" y="6"/>
                    <a:pt x="19" y="6"/>
                    <a:pt x="19" y="5"/>
                  </a:cubicBezTo>
                  <a:cubicBezTo>
                    <a:pt x="19" y="4"/>
                    <a:pt x="17" y="6"/>
                    <a:pt x="16" y="7"/>
                  </a:cubicBezTo>
                  <a:cubicBezTo>
                    <a:pt x="15" y="8"/>
                    <a:pt x="13" y="7"/>
                    <a:pt x="13" y="5"/>
                  </a:cubicBezTo>
                  <a:cubicBezTo>
                    <a:pt x="14" y="3"/>
                    <a:pt x="12" y="0"/>
                    <a:pt x="12" y="0"/>
                  </a:cubicBezTo>
                  <a:cubicBezTo>
                    <a:pt x="11" y="0"/>
                    <a:pt x="9" y="0"/>
                    <a:pt x="7" y="0"/>
                  </a:cubicBezTo>
                  <a:cubicBezTo>
                    <a:pt x="7" y="1"/>
                    <a:pt x="7" y="2"/>
                    <a:pt x="7" y="4"/>
                  </a:cubicBezTo>
                  <a:cubicBezTo>
                    <a:pt x="6" y="5"/>
                    <a:pt x="3" y="7"/>
                    <a:pt x="2" y="8"/>
                  </a:cubicBezTo>
                  <a:cubicBezTo>
                    <a:pt x="1" y="8"/>
                    <a:pt x="1" y="9"/>
                    <a:pt x="0" y="10"/>
                  </a:cubicBezTo>
                  <a:cubicBezTo>
                    <a:pt x="3" y="11"/>
                    <a:pt x="6" y="13"/>
                    <a:pt x="8" y="15"/>
                  </a:cubicBezTo>
                  <a:cubicBezTo>
                    <a:pt x="13" y="19"/>
                    <a:pt x="20" y="23"/>
                    <a:pt x="23" y="24"/>
                  </a:cubicBezTo>
                  <a:cubicBezTo>
                    <a:pt x="23" y="24"/>
                    <a:pt x="24" y="25"/>
                    <a:pt x="24" y="25"/>
                  </a:cubicBezTo>
                  <a:cubicBezTo>
                    <a:pt x="25" y="21"/>
                    <a:pt x="26" y="21"/>
                    <a:pt x="26" y="19"/>
                  </a:cubicBezTo>
                  <a:cubicBezTo>
                    <a:pt x="26" y="17"/>
                    <a:pt x="23" y="15"/>
                    <a:pt x="21" y="14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8" name="Freeform 31">
              <a:extLst>
                <a:ext uri="{FF2B5EF4-FFF2-40B4-BE49-F238E27FC236}">
                  <a16:creationId xmlns:a16="http://schemas.microsoft.com/office/drawing/2014/main" id="{FB1A47D1-3620-4043-970D-FB91A432BA2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2273" y="3799273"/>
              <a:ext cx="71927" cy="75042"/>
            </a:xfrm>
            <a:custGeom>
              <a:avLst/>
              <a:gdLst>
                <a:gd name="T0" fmla="*/ 18 w 19"/>
                <a:gd name="T1" fmla="*/ 14 h 20"/>
                <a:gd name="T2" fmla="*/ 18 w 19"/>
                <a:gd name="T3" fmla="*/ 10 h 20"/>
                <a:gd name="T4" fmla="*/ 17 w 19"/>
                <a:gd name="T5" fmla="*/ 6 h 20"/>
                <a:gd name="T6" fmla="*/ 12 w 19"/>
                <a:gd name="T7" fmla="*/ 0 h 20"/>
                <a:gd name="T8" fmla="*/ 7 w 19"/>
                <a:gd name="T9" fmla="*/ 1 h 20"/>
                <a:gd name="T10" fmla="*/ 5 w 19"/>
                <a:gd name="T11" fmla="*/ 2 h 20"/>
                <a:gd name="T12" fmla="*/ 0 w 19"/>
                <a:gd name="T13" fmla="*/ 6 h 20"/>
                <a:gd name="T14" fmla="*/ 1 w 19"/>
                <a:gd name="T15" fmla="*/ 9 h 20"/>
                <a:gd name="T16" fmla="*/ 6 w 19"/>
                <a:gd name="T17" fmla="*/ 16 h 20"/>
                <a:gd name="T18" fmla="*/ 11 w 19"/>
                <a:gd name="T19" fmla="*/ 20 h 20"/>
                <a:gd name="T20" fmla="*/ 13 w 19"/>
                <a:gd name="T21" fmla="*/ 18 h 20"/>
                <a:gd name="T22" fmla="*/ 18 w 19"/>
                <a:gd name="T23" fmla="*/ 1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" h="20">
                  <a:moveTo>
                    <a:pt x="18" y="14"/>
                  </a:moveTo>
                  <a:cubicBezTo>
                    <a:pt x="18" y="12"/>
                    <a:pt x="19" y="11"/>
                    <a:pt x="18" y="10"/>
                  </a:cubicBezTo>
                  <a:cubicBezTo>
                    <a:pt x="17" y="9"/>
                    <a:pt x="17" y="8"/>
                    <a:pt x="17" y="6"/>
                  </a:cubicBezTo>
                  <a:cubicBezTo>
                    <a:pt x="17" y="5"/>
                    <a:pt x="14" y="0"/>
                    <a:pt x="12" y="0"/>
                  </a:cubicBezTo>
                  <a:cubicBezTo>
                    <a:pt x="11" y="0"/>
                    <a:pt x="9" y="1"/>
                    <a:pt x="7" y="1"/>
                  </a:cubicBezTo>
                  <a:cubicBezTo>
                    <a:pt x="6" y="1"/>
                    <a:pt x="5" y="0"/>
                    <a:pt x="5" y="2"/>
                  </a:cubicBezTo>
                  <a:cubicBezTo>
                    <a:pt x="4" y="3"/>
                    <a:pt x="2" y="5"/>
                    <a:pt x="0" y="6"/>
                  </a:cubicBezTo>
                  <a:cubicBezTo>
                    <a:pt x="1" y="7"/>
                    <a:pt x="1" y="8"/>
                    <a:pt x="1" y="9"/>
                  </a:cubicBezTo>
                  <a:cubicBezTo>
                    <a:pt x="3" y="14"/>
                    <a:pt x="4" y="15"/>
                    <a:pt x="6" y="16"/>
                  </a:cubicBezTo>
                  <a:cubicBezTo>
                    <a:pt x="7" y="17"/>
                    <a:pt x="9" y="18"/>
                    <a:pt x="11" y="20"/>
                  </a:cubicBezTo>
                  <a:cubicBezTo>
                    <a:pt x="12" y="19"/>
                    <a:pt x="12" y="18"/>
                    <a:pt x="13" y="18"/>
                  </a:cubicBezTo>
                  <a:cubicBezTo>
                    <a:pt x="14" y="17"/>
                    <a:pt x="17" y="15"/>
                    <a:pt x="18" y="14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9" name="Freeform 32">
              <a:extLst>
                <a:ext uri="{FF2B5EF4-FFF2-40B4-BE49-F238E27FC236}">
                  <a16:creationId xmlns:a16="http://schemas.microsoft.com/office/drawing/2014/main" id="{5A25F1B7-7BA9-4D14-8F6E-F1712C5A9C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7270" y="3364820"/>
              <a:ext cx="196162" cy="159957"/>
            </a:xfrm>
            <a:custGeom>
              <a:avLst/>
              <a:gdLst>
                <a:gd name="T0" fmla="*/ 24 w 52"/>
                <a:gd name="T1" fmla="*/ 33 h 43"/>
                <a:gd name="T2" fmla="*/ 31 w 52"/>
                <a:gd name="T3" fmla="*/ 28 h 43"/>
                <a:gd name="T4" fmla="*/ 31 w 52"/>
                <a:gd name="T5" fmla="*/ 12 h 43"/>
                <a:gd name="T6" fmla="*/ 52 w 52"/>
                <a:gd name="T7" fmla="*/ 12 h 43"/>
                <a:gd name="T8" fmla="*/ 52 w 52"/>
                <a:gd name="T9" fmla="*/ 3 h 43"/>
                <a:gd name="T10" fmla="*/ 48 w 52"/>
                <a:gd name="T11" fmla="*/ 0 h 43"/>
                <a:gd name="T12" fmla="*/ 24 w 52"/>
                <a:gd name="T13" fmla="*/ 0 h 43"/>
                <a:gd name="T14" fmla="*/ 21 w 52"/>
                <a:gd name="T15" fmla="*/ 6 h 43"/>
                <a:gd name="T16" fmla="*/ 13 w 52"/>
                <a:gd name="T17" fmla="*/ 18 h 43"/>
                <a:gd name="T18" fmla="*/ 2 w 52"/>
                <a:gd name="T19" fmla="*/ 37 h 43"/>
                <a:gd name="T20" fmla="*/ 0 w 52"/>
                <a:gd name="T21" fmla="*/ 43 h 43"/>
                <a:gd name="T22" fmla="*/ 24 w 52"/>
                <a:gd name="T23" fmla="*/ 43 h 43"/>
                <a:gd name="T24" fmla="*/ 24 w 52"/>
                <a:gd name="T25" fmla="*/ 3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43">
                  <a:moveTo>
                    <a:pt x="24" y="33"/>
                  </a:moveTo>
                  <a:cubicBezTo>
                    <a:pt x="24" y="32"/>
                    <a:pt x="31" y="30"/>
                    <a:pt x="31" y="28"/>
                  </a:cubicBezTo>
                  <a:cubicBezTo>
                    <a:pt x="31" y="27"/>
                    <a:pt x="31" y="12"/>
                    <a:pt x="31" y="12"/>
                  </a:cubicBezTo>
                  <a:cubicBezTo>
                    <a:pt x="31" y="12"/>
                    <a:pt x="51" y="12"/>
                    <a:pt x="52" y="12"/>
                  </a:cubicBezTo>
                  <a:cubicBezTo>
                    <a:pt x="52" y="12"/>
                    <a:pt x="52" y="7"/>
                    <a:pt x="52" y="3"/>
                  </a:cubicBezTo>
                  <a:cubicBezTo>
                    <a:pt x="51" y="2"/>
                    <a:pt x="52" y="0"/>
                    <a:pt x="48" y="0"/>
                  </a:cubicBezTo>
                  <a:cubicBezTo>
                    <a:pt x="44" y="0"/>
                    <a:pt x="32" y="0"/>
                    <a:pt x="24" y="0"/>
                  </a:cubicBezTo>
                  <a:cubicBezTo>
                    <a:pt x="23" y="2"/>
                    <a:pt x="22" y="4"/>
                    <a:pt x="21" y="6"/>
                  </a:cubicBezTo>
                  <a:cubicBezTo>
                    <a:pt x="20" y="9"/>
                    <a:pt x="13" y="13"/>
                    <a:pt x="13" y="18"/>
                  </a:cubicBezTo>
                  <a:cubicBezTo>
                    <a:pt x="12" y="22"/>
                    <a:pt x="6" y="28"/>
                    <a:pt x="2" y="37"/>
                  </a:cubicBezTo>
                  <a:cubicBezTo>
                    <a:pt x="1" y="39"/>
                    <a:pt x="0" y="41"/>
                    <a:pt x="0" y="43"/>
                  </a:cubicBezTo>
                  <a:cubicBezTo>
                    <a:pt x="24" y="43"/>
                    <a:pt x="24" y="43"/>
                    <a:pt x="24" y="43"/>
                  </a:cubicBezTo>
                  <a:cubicBezTo>
                    <a:pt x="24" y="43"/>
                    <a:pt x="24" y="35"/>
                    <a:pt x="24" y="33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0" name="Freeform 33">
              <a:extLst>
                <a:ext uri="{FF2B5EF4-FFF2-40B4-BE49-F238E27FC236}">
                  <a16:creationId xmlns:a16="http://schemas.microsoft.com/office/drawing/2014/main" id="{31AA644A-BB60-416C-A2F1-31F97FB73A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7270" y="3374694"/>
              <a:ext cx="281165" cy="312016"/>
            </a:xfrm>
            <a:custGeom>
              <a:avLst/>
              <a:gdLst>
                <a:gd name="T0" fmla="*/ 6 w 75"/>
                <a:gd name="T1" fmla="*/ 72 h 83"/>
                <a:gd name="T2" fmla="*/ 11 w 75"/>
                <a:gd name="T3" fmla="*/ 72 h 83"/>
                <a:gd name="T4" fmla="*/ 16 w 75"/>
                <a:gd name="T5" fmla="*/ 71 h 83"/>
                <a:gd name="T6" fmla="*/ 20 w 75"/>
                <a:gd name="T7" fmla="*/ 74 h 83"/>
                <a:gd name="T8" fmla="*/ 22 w 75"/>
                <a:gd name="T9" fmla="*/ 74 h 83"/>
                <a:gd name="T10" fmla="*/ 26 w 75"/>
                <a:gd name="T11" fmla="*/ 80 h 83"/>
                <a:gd name="T12" fmla="*/ 29 w 75"/>
                <a:gd name="T13" fmla="*/ 83 h 83"/>
                <a:gd name="T14" fmla="*/ 32 w 75"/>
                <a:gd name="T15" fmla="*/ 81 h 83"/>
                <a:gd name="T16" fmla="*/ 36 w 75"/>
                <a:gd name="T17" fmla="*/ 79 h 83"/>
                <a:gd name="T18" fmla="*/ 39 w 75"/>
                <a:gd name="T19" fmla="*/ 79 h 83"/>
                <a:gd name="T20" fmla="*/ 44 w 75"/>
                <a:gd name="T21" fmla="*/ 79 h 83"/>
                <a:gd name="T22" fmla="*/ 47 w 75"/>
                <a:gd name="T23" fmla="*/ 78 h 83"/>
                <a:gd name="T24" fmla="*/ 72 w 75"/>
                <a:gd name="T25" fmla="*/ 78 h 83"/>
                <a:gd name="T26" fmla="*/ 73 w 75"/>
                <a:gd name="T27" fmla="*/ 72 h 83"/>
                <a:gd name="T28" fmla="*/ 71 w 75"/>
                <a:gd name="T29" fmla="*/ 70 h 83"/>
                <a:gd name="T30" fmla="*/ 65 w 75"/>
                <a:gd name="T31" fmla="*/ 15 h 83"/>
                <a:gd name="T32" fmla="*/ 75 w 75"/>
                <a:gd name="T33" fmla="*/ 15 h 83"/>
                <a:gd name="T34" fmla="*/ 53 w 75"/>
                <a:gd name="T35" fmla="*/ 1 h 83"/>
                <a:gd name="T36" fmla="*/ 52 w 75"/>
                <a:gd name="T37" fmla="*/ 0 h 83"/>
                <a:gd name="T38" fmla="*/ 52 w 75"/>
                <a:gd name="T39" fmla="*/ 9 h 83"/>
                <a:gd name="T40" fmla="*/ 31 w 75"/>
                <a:gd name="T41" fmla="*/ 9 h 83"/>
                <a:gd name="T42" fmla="*/ 31 w 75"/>
                <a:gd name="T43" fmla="*/ 25 h 83"/>
                <a:gd name="T44" fmla="*/ 24 w 75"/>
                <a:gd name="T45" fmla="*/ 30 h 83"/>
                <a:gd name="T46" fmla="*/ 24 w 75"/>
                <a:gd name="T47" fmla="*/ 40 h 83"/>
                <a:gd name="T48" fmla="*/ 0 w 75"/>
                <a:gd name="T49" fmla="*/ 40 h 83"/>
                <a:gd name="T50" fmla="*/ 3 w 75"/>
                <a:gd name="T51" fmla="*/ 47 h 83"/>
                <a:gd name="T52" fmla="*/ 5 w 75"/>
                <a:gd name="T53" fmla="*/ 57 h 83"/>
                <a:gd name="T54" fmla="*/ 3 w 75"/>
                <a:gd name="T55" fmla="*/ 69 h 83"/>
                <a:gd name="T56" fmla="*/ 2 w 75"/>
                <a:gd name="T57" fmla="*/ 75 h 83"/>
                <a:gd name="T58" fmla="*/ 2 w 75"/>
                <a:gd name="T59" fmla="*/ 75 h 83"/>
                <a:gd name="T60" fmla="*/ 6 w 75"/>
                <a:gd name="T61" fmla="*/ 7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5" h="83">
                  <a:moveTo>
                    <a:pt x="6" y="72"/>
                  </a:moveTo>
                  <a:cubicBezTo>
                    <a:pt x="8" y="72"/>
                    <a:pt x="11" y="72"/>
                    <a:pt x="11" y="72"/>
                  </a:cubicBezTo>
                  <a:cubicBezTo>
                    <a:pt x="11" y="72"/>
                    <a:pt x="14" y="70"/>
                    <a:pt x="16" y="71"/>
                  </a:cubicBezTo>
                  <a:cubicBezTo>
                    <a:pt x="18" y="72"/>
                    <a:pt x="20" y="74"/>
                    <a:pt x="20" y="74"/>
                  </a:cubicBezTo>
                  <a:cubicBezTo>
                    <a:pt x="22" y="74"/>
                    <a:pt x="22" y="74"/>
                    <a:pt x="22" y="74"/>
                  </a:cubicBezTo>
                  <a:cubicBezTo>
                    <a:pt x="22" y="74"/>
                    <a:pt x="23" y="79"/>
                    <a:pt x="26" y="80"/>
                  </a:cubicBezTo>
                  <a:cubicBezTo>
                    <a:pt x="28" y="80"/>
                    <a:pt x="29" y="82"/>
                    <a:pt x="29" y="83"/>
                  </a:cubicBezTo>
                  <a:cubicBezTo>
                    <a:pt x="31" y="83"/>
                    <a:pt x="32" y="82"/>
                    <a:pt x="32" y="81"/>
                  </a:cubicBezTo>
                  <a:cubicBezTo>
                    <a:pt x="32" y="79"/>
                    <a:pt x="33" y="77"/>
                    <a:pt x="36" y="79"/>
                  </a:cubicBezTo>
                  <a:cubicBezTo>
                    <a:pt x="39" y="82"/>
                    <a:pt x="39" y="80"/>
                    <a:pt x="39" y="79"/>
                  </a:cubicBezTo>
                  <a:cubicBezTo>
                    <a:pt x="40" y="78"/>
                    <a:pt x="42" y="79"/>
                    <a:pt x="44" y="79"/>
                  </a:cubicBezTo>
                  <a:cubicBezTo>
                    <a:pt x="45" y="79"/>
                    <a:pt x="47" y="78"/>
                    <a:pt x="47" y="78"/>
                  </a:cubicBezTo>
                  <a:cubicBezTo>
                    <a:pt x="47" y="78"/>
                    <a:pt x="71" y="78"/>
                    <a:pt x="72" y="78"/>
                  </a:cubicBezTo>
                  <a:cubicBezTo>
                    <a:pt x="73" y="77"/>
                    <a:pt x="73" y="72"/>
                    <a:pt x="73" y="72"/>
                  </a:cubicBezTo>
                  <a:cubicBezTo>
                    <a:pt x="71" y="70"/>
                    <a:pt x="71" y="70"/>
                    <a:pt x="71" y="70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75" y="15"/>
                    <a:pt x="75" y="15"/>
                    <a:pt x="75" y="15"/>
                  </a:cubicBezTo>
                  <a:cubicBezTo>
                    <a:pt x="64" y="8"/>
                    <a:pt x="54" y="2"/>
                    <a:pt x="53" y="1"/>
                  </a:cubicBezTo>
                  <a:cubicBezTo>
                    <a:pt x="53" y="1"/>
                    <a:pt x="52" y="0"/>
                    <a:pt x="52" y="0"/>
                  </a:cubicBezTo>
                  <a:cubicBezTo>
                    <a:pt x="52" y="4"/>
                    <a:pt x="52" y="9"/>
                    <a:pt x="52" y="9"/>
                  </a:cubicBezTo>
                  <a:cubicBezTo>
                    <a:pt x="51" y="9"/>
                    <a:pt x="31" y="9"/>
                    <a:pt x="31" y="9"/>
                  </a:cubicBezTo>
                  <a:cubicBezTo>
                    <a:pt x="31" y="9"/>
                    <a:pt x="31" y="24"/>
                    <a:pt x="31" y="25"/>
                  </a:cubicBezTo>
                  <a:cubicBezTo>
                    <a:pt x="31" y="27"/>
                    <a:pt x="24" y="29"/>
                    <a:pt x="24" y="30"/>
                  </a:cubicBezTo>
                  <a:cubicBezTo>
                    <a:pt x="24" y="32"/>
                    <a:pt x="24" y="40"/>
                    <a:pt x="24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4"/>
                    <a:pt x="2" y="45"/>
                    <a:pt x="3" y="47"/>
                  </a:cubicBezTo>
                  <a:cubicBezTo>
                    <a:pt x="5" y="49"/>
                    <a:pt x="2" y="53"/>
                    <a:pt x="5" y="57"/>
                  </a:cubicBezTo>
                  <a:cubicBezTo>
                    <a:pt x="8" y="61"/>
                    <a:pt x="4" y="67"/>
                    <a:pt x="3" y="69"/>
                  </a:cubicBezTo>
                  <a:cubicBezTo>
                    <a:pt x="2" y="70"/>
                    <a:pt x="2" y="73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4" y="74"/>
                    <a:pt x="3" y="71"/>
                    <a:pt x="6" y="72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1" name="Freeform 34">
              <a:extLst>
                <a:ext uri="{FF2B5EF4-FFF2-40B4-BE49-F238E27FC236}">
                  <a16:creationId xmlns:a16="http://schemas.microsoft.com/office/drawing/2014/main" id="{1AFC2021-E497-4FDD-963F-9849EAE132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6249" y="3429988"/>
              <a:ext cx="390144" cy="369286"/>
            </a:xfrm>
            <a:custGeom>
              <a:avLst/>
              <a:gdLst>
                <a:gd name="T0" fmla="*/ 99 w 104"/>
                <a:gd name="T1" fmla="*/ 41 h 98"/>
                <a:gd name="T2" fmla="*/ 96 w 104"/>
                <a:gd name="T3" fmla="*/ 34 h 98"/>
                <a:gd name="T4" fmla="*/ 89 w 104"/>
                <a:gd name="T5" fmla="*/ 32 h 98"/>
                <a:gd name="T6" fmla="*/ 85 w 104"/>
                <a:gd name="T7" fmla="*/ 26 h 98"/>
                <a:gd name="T8" fmla="*/ 46 w 104"/>
                <a:gd name="T9" fmla="*/ 0 h 98"/>
                <a:gd name="T10" fmla="*/ 36 w 104"/>
                <a:gd name="T11" fmla="*/ 0 h 98"/>
                <a:gd name="T12" fmla="*/ 42 w 104"/>
                <a:gd name="T13" fmla="*/ 55 h 98"/>
                <a:gd name="T14" fmla="*/ 44 w 104"/>
                <a:gd name="T15" fmla="*/ 57 h 98"/>
                <a:gd name="T16" fmla="*/ 43 w 104"/>
                <a:gd name="T17" fmla="*/ 63 h 98"/>
                <a:gd name="T18" fmla="*/ 18 w 104"/>
                <a:gd name="T19" fmla="*/ 63 h 98"/>
                <a:gd name="T20" fmla="*/ 15 w 104"/>
                <a:gd name="T21" fmla="*/ 64 h 98"/>
                <a:gd name="T22" fmla="*/ 10 w 104"/>
                <a:gd name="T23" fmla="*/ 64 h 98"/>
                <a:gd name="T24" fmla="*/ 7 w 104"/>
                <a:gd name="T25" fmla="*/ 64 h 98"/>
                <a:gd name="T26" fmla="*/ 3 w 104"/>
                <a:gd name="T27" fmla="*/ 66 h 98"/>
                <a:gd name="T28" fmla="*/ 0 w 104"/>
                <a:gd name="T29" fmla="*/ 68 h 98"/>
                <a:gd name="T30" fmla="*/ 1 w 104"/>
                <a:gd name="T31" fmla="*/ 69 h 98"/>
                <a:gd name="T32" fmla="*/ 2 w 104"/>
                <a:gd name="T33" fmla="*/ 71 h 98"/>
                <a:gd name="T34" fmla="*/ 3 w 104"/>
                <a:gd name="T35" fmla="*/ 75 h 98"/>
                <a:gd name="T36" fmla="*/ 6 w 104"/>
                <a:gd name="T37" fmla="*/ 79 h 98"/>
                <a:gd name="T38" fmla="*/ 6 w 104"/>
                <a:gd name="T39" fmla="*/ 84 h 98"/>
                <a:gd name="T40" fmla="*/ 8 w 104"/>
                <a:gd name="T41" fmla="*/ 85 h 98"/>
                <a:gd name="T42" fmla="*/ 11 w 104"/>
                <a:gd name="T43" fmla="*/ 85 h 98"/>
                <a:gd name="T44" fmla="*/ 16 w 104"/>
                <a:gd name="T45" fmla="*/ 85 h 98"/>
                <a:gd name="T46" fmla="*/ 20 w 104"/>
                <a:gd name="T47" fmla="*/ 82 h 98"/>
                <a:gd name="T48" fmla="*/ 22 w 104"/>
                <a:gd name="T49" fmla="*/ 87 h 98"/>
                <a:gd name="T50" fmla="*/ 25 w 104"/>
                <a:gd name="T51" fmla="*/ 90 h 98"/>
                <a:gd name="T52" fmla="*/ 25 w 104"/>
                <a:gd name="T53" fmla="*/ 92 h 98"/>
                <a:gd name="T54" fmla="*/ 26 w 104"/>
                <a:gd name="T55" fmla="*/ 95 h 98"/>
                <a:gd name="T56" fmla="*/ 29 w 104"/>
                <a:gd name="T57" fmla="*/ 96 h 98"/>
                <a:gd name="T58" fmla="*/ 32 w 104"/>
                <a:gd name="T59" fmla="*/ 97 h 98"/>
                <a:gd name="T60" fmla="*/ 36 w 104"/>
                <a:gd name="T61" fmla="*/ 95 h 98"/>
                <a:gd name="T62" fmla="*/ 39 w 104"/>
                <a:gd name="T63" fmla="*/ 95 h 98"/>
                <a:gd name="T64" fmla="*/ 41 w 104"/>
                <a:gd name="T65" fmla="*/ 95 h 98"/>
                <a:gd name="T66" fmla="*/ 43 w 104"/>
                <a:gd name="T67" fmla="*/ 95 h 98"/>
                <a:gd name="T68" fmla="*/ 45 w 104"/>
                <a:gd name="T69" fmla="*/ 90 h 98"/>
                <a:gd name="T70" fmla="*/ 44 w 104"/>
                <a:gd name="T71" fmla="*/ 86 h 98"/>
                <a:gd name="T72" fmla="*/ 49 w 104"/>
                <a:gd name="T73" fmla="*/ 84 h 98"/>
                <a:gd name="T74" fmla="*/ 51 w 104"/>
                <a:gd name="T75" fmla="*/ 80 h 98"/>
                <a:gd name="T76" fmla="*/ 53 w 104"/>
                <a:gd name="T77" fmla="*/ 76 h 98"/>
                <a:gd name="T78" fmla="*/ 57 w 104"/>
                <a:gd name="T79" fmla="*/ 76 h 98"/>
                <a:gd name="T80" fmla="*/ 60 w 104"/>
                <a:gd name="T81" fmla="*/ 73 h 98"/>
                <a:gd name="T82" fmla="*/ 63 w 104"/>
                <a:gd name="T83" fmla="*/ 71 h 98"/>
                <a:gd name="T84" fmla="*/ 65 w 104"/>
                <a:gd name="T85" fmla="*/ 70 h 98"/>
                <a:gd name="T86" fmla="*/ 70 w 104"/>
                <a:gd name="T87" fmla="*/ 68 h 98"/>
                <a:gd name="T88" fmla="*/ 75 w 104"/>
                <a:gd name="T89" fmla="*/ 66 h 98"/>
                <a:gd name="T90" fmla="*/ 83 w 104"/>
                <a:gd name="T91" fmla="*/ 66 h 98"/>
                <a:gd name="T92" fmla="*/ 88 w 104"/>
                <a:gd name="T93" fmla="*/ 64 h 98"/>
                <a:gd name="T94" fmla="*/ 98 w 104"/>
                <a:gd name="T95" fmla="*/ 64 h 98"/>
                <a:gd name="T96" fmla="*/ 102 w 104"/>
                <a:gd name="T97" fmla="*/ 61 h 98"/>
                <a:gd name="T98" fmla="*/ 104 w 104"/>
                <a:gd name="T99" fmla="*/ 56 h 98"/>
                <a:gd name="T100" fmla="*/ 104 w 104"/>
                <a:gd name="T101" fmla="*/ 40 h 98"/>
                <a:gd name="T102" fmla="*/ 99 w 104"/>
                <a:gd name="T103" fmla="*/ 41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4" h="98">
                  <a:moveTo>
                    <a:pt x="99" y="41"/>
                  </a:moveTo>
                  <a:cubicBezTo>
                    <a:pt x="99" y="41"/>
                    <a:pt x="99" y="36"/>
                    <a:pt x="96" y="34"/>
                  </a:cubicBezTo>
                  <a:cubicBezTo>
                    <a:pt x="93" y="32"/>
                    <a:pt x="89" y="32"/>
                    <a:pt x="89" y="32"/>
                  </a:cubicBezTo>
                  <a:cubicBezTo>
                    <a:pt x="89" y="32"/>
                    <a:pt x="86" y="28"/>
                    <a:pt x="85" y="26"/>
                  </a:cubicBezTo>
                  <a:cubicBezTo>
                    <a:pt x="84" y="25"/>
                    <a:pt x="63" y="12"/>
                    <a:pt x="4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42" y="55"/>
                    <a:pt x="42" y="55"/>
                    <a:pt x="42" y="55"/>
                  </a:cubicBezTo>
                  <a:cubicBezTo>
                    <a:pt x="44" y="57"/>
                    <a:pt x="44" y="57"/>
                    <a:pt x="44" y="57"/>
                  </a:cubicBezTo>
                  <a:cubicBezTo>
                    <a:pt x="44" y="57"/>
                    <a:pt x="44" y="62"/>
                    <a:pt x="43" y="63"/>
                  </a:cubicBezTo>
                  <a:cubicBezTo>
                    <a:pt x="42" y="63"/>
                    <a:pt x="18" y="63"/>
                    <a:pt x="18" y="63"/>
                  </a:cubicBezTo>
                  <a:cubicBezTo>
                    <a:pt x="18" y="63"/>
                    <a:pt x="16" y="64"/>
                    <a:pt x="15" y="64"/>
                  </a:cubicBezTo>
                  <a:cubicBezTo>
                    <a:pt x="13" y="64"/>
                    <a:pt x="11" y="63"/>
                    <a:pt x="10" y="64"/>
                  </a:cubicBezTo>
                  <a:cubicBezTo>
                    <a:pt x="10" y="65"/>
                    <a:pt x="10" y="67"/>
                    <a:pt x="7" y="64"/>
                  </a:cubicBezTo>
                  <a:cubicBezTo>
                    <a:pt x="4" y="62"/>
                    <a:pt x="3" y="64"/>
                    <a:pt x="3" y="66"/>
                  </a:cubicBezTo>
                  <a:cubicBezTo>
                    <a:pt x="3" y="67"/>
                    <a:pt x="2" y="68"/>
                    <a:pt x="0" y="68"/>
                  </a:cubicBezTo>
                  <a:cubicBezTo>
                    <a:pt x="0" y="69"/>
                    <a:pt x="1" y="69"/>
                    <a:pt x="1" y="69"/>
                  </a:cubicBez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4"/>
                    <a:pt x="3" y="75"/>
                  </a:cubicBezTo>
                  <a:cubicBezTo>
                    <a:pt x="4" y="76"/>
                    <a:pt x="6" y="78"/>
                    <a:pt x="6" y="79"/>
                  </a:cubicBezTo>
                  <a:cubicBezTo>
                    <a:pt x="6" y="80"/>
                    <a:pt x="6" y="84"/>
                    <a:pt x="6" y="84"/>
                  </a:cubicBezTo>
                  <a:cubicBezTo>
                    <a:pt x="6" y="84"/>
                    <a:pt x="7" y="87"/>
                    <a:pt x="8" y="85"/>
                  </a:cubicBezTo>
                  <a:cubicBezTo>
                    <a:pt x="9" y="84"/>
                    <a:pt x="11" y="87"/>
                    <a:pt x="11" y="85"/>
                  </a:cubicBezTo>
                  <a:cubicBezTo>
                    <a:pt x="12" y="83"/>
                    <a:pt x="14" y="85"/>
                    <a:pt x="16" y="85"/>
                  </a:cubicBezTo>
                  <a:cubicBezTo>
                    <a:pt x="17" y="85"/>
                    <a:pt x="19" y="82"/>
                    <a:pt x="20" y="82"/>
                  </a:cubicBezTo>
                  <a:cubicBezTo>
                    <a:pt x="21" y="82"/>
                    <a:pt x="22" y="85"/>
                    <a:pt x="22" y="87"/>
                  </a:cubicBezTo>
                  <a:cubicBezTo>
                    <a:pt x="22" y="88"/>
                    <a:pt x="26" y="89"/>
                    <a:pt x="25" y="90"/>
                  </a:cubicBezTo>
                  <a:cubicBezTo>
                    <a:pt x="24" y="90"/>
                    <a:pt x="23" y="92"/>
                    <a:pt x="25" y="92"/>
                  </a:cubicBezTo>
                  <a:cubicBezTo>
                    <a:pt x="26" y="92"/>
                    <a:pt x="25" y="94"/>
                    <a:pt x="26" y="95"/>
                  </a:cubicBezTo>
                  <a:cubicBezTo>
                    <a:pt x="27" y="97"/>
                    <a:pt x="28" y="97"/>
                    <a:pt x="29" y="96"/>
                  </a:cubicBezTo>
                  <a:cubicBezTo>
                    <a:pt x="30" y="94"/>
                    <a:pt x="31" y="96"/>
                    <a:pt x="32" y="97"/>
                  </a:cubicBezTo>
                  <a:cubicBezTo>
                    <a:pt x="33" y="98"/>
                    <a:pt x="35" y="97"/>
                    <a:pt x="36" y="95"/>
                  </a:cubicBezTo>
                  <a:cubicBezTo>
                    <a:pt x="36" y="94"/>
                    <a:pt x="39" y="93"/>
                    <a:pt x="39" y="95"/>
                  </a:cubicBezTo>
                  <a:cubicBezTo>
                    <a:pt x="39" y="96"/>
                    <a:pt x="39" y="97"/>
                    <a:pt x="41" y="95"/>
                  </a:cubicBezTo>
                  <a:cubicBezTo>
                    <a:pt x="42" y="95"/>
                    <a:pt x="42" y="95"/>
                    <a:pt x="43" y="95"/>
                  </a:cubicBezTo>
                  <a:cubicBezTo>
                    <a:pt x="43" y="93"/>
                    <a:pt x="44" y="91"/>
                    <a:pt x="45" y="90"/>
                  </a:cubicBezTo>
                  <a:cubicBezTo>
                    <a:pt x="45" y="89"/>
                    <a:pt x="43" y="87"/>
                    <a:pt x="44" y="86"/>
                  </a:cubicBezTo>
                  <a:cubicBezTo>
                    <a:pt x="45" y="86"/>
                    <a:pt x="48" y="87"/>
                    <a:pt x="49" y="84"/>
                  </a:cubicBezTo>
                  <a:cubicBezTo>
                    <a:pt x="50" y="81"/>
                    <a:pt x="51" y="80"/>
                    <a:pt x="51" y="80"/>
                  </a:cubicBezTo>
                  <a:cubicBezTo>
                    <a:pt x="51" y="80"/>
                    <a:pt x="52" y="75"/>
                    <a:pt x="53" y="76"/>
                  </a:cubicBezTo>
                  <a:cubicBezTo>
                    <a:pt x="55" y="76"/>
                    <a:pt x="57" y="78"/>
                    <a:pt x="57" y="76"/>
                  </a:cubicBezTo>
                  <a:cubicBezTo>
                    <a:pt x="57" y="74"/>
                    <a:pt x="59" y="75"/>
                    <a:pt x="60" y="73"/>
                  </a:cubicBezTo>
                  <a:cubicBezTo>
                    <a:pt x="60" y="71"/>
                    <a:pt x="61" y="71"/>
                    <a:pt x="63" y="71"/>
                  </a:cubicBezTo>
                  <a:cubicBezTo>
                    <a:pt x="64" y="72"/>
                    <a:pt x="65" y="71"/>
                    <a:pt x="65" y="70"/>
                  </a:cubicBezTo>
                  <a:cubicBezTo>
                    <a:pt x="65" y="69"/>
                    <a:pt x="68" y="69"/>
                    <a:pt x="70" y="68"/>
                  </a:cubicBezTo>
                  <a:cubicBezTo>
                    <a:pt x="73" y="66"/>
                    <a:pt x="74" y="65"/>
                    <a:pt x="75" y="66"/>
                  </a:cubicBezTo>
                  <a:cubicBezTo>
                    <a:pt x="76" y="67"/>
                    <a:pt x="82" y="67"/>
                    <a:pt x="83" y="66"/>
                  </a:cubicBezTo>
                  <a:cubicBezTo>
                    <a:pt x="84" y="66"/>
                    <a:pt x="86" y="64"/>
                    <a:pt x="88" y="64"/>
                  </a:cubicBezTo>
                  <a:cubicBezTo>
                    <a:pt x="90" y="65"/>
                    <a:pt x="96" y="64"/>
                    <a:pt x="98" y="64"/>
                  </a:cubicBezTo>
                  <a:cubicBezTo>
                    <a:pt x="100" y="64"/>
                    <a:pt x="101" y="62"/>
                    <a:pt x="102" y="61"/>
                  </a:cubicBezTo>
                  <a:cubicBezTo>
                    <a:pt x="102" y="60"/>
                    <a:pt x="103" y="57"/>
                    <a:pt x="104" y="56"/>
                  </a:cubicBezTo>
                  <a:cubicBezTo>
                    <a:pt x="104" y="56"/>
                    <a:pt x="104" y="44"/>
                    <a:pt x="104" y="40"/>
                  </a:cubicBezTo>
                  <a:cubicBezTo>
                    <a:pt x="102" y="40"/>
                    <a:pt x="99" y="41"/>
                    <a:pt x="99" y="41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2" name="Freeform 35">
              <a:extLst>
                <a:ext uri="{FF2B5EF4-FFF2-40B4-BE49-F238E27FC236}">
                  <a16:creationId xmlns:a16="http://schemas.microsoft.com/office/drawing/2014/main" id="{FE5CD0A0-41C7-40FC-BC6C-352D928EE1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7538" y="3674861"/>
              <a:ext cx="191803" cy="140210"/>
            </a:xfrm>
            <a:custGeom>
              <a:avLst/>
              <a:gdLst>
                <a:gd name="T0" fmla="*/ 51 w 51"/>
                <a:gd name="T1" fmla="*/ 20 h 37"/>
                <a:gd name="T2" fmla="*/ 48 w 51"/>
                <a:gd name="T3" fmla="*/ 19 h 37"/>
                <a:gd name="T4" fmla="*/ 48 w 51"/>
                <a:gd name="T5" fmla="*/ 16 h 37"/>
                <a:gd name="T6" fmla="*/ 45 w 51"/>
                <a:gd name="T7" fmla="*/ 16 h 37"/>
                <a:gd name="T8" fmla="*/ 42 w 51"/>
                <a:gd name="T9" fmla="*/ 14 h 37"/>
                <a:gd name="T10" fmla="*/ 41 w 51"/>
                <a:gd name="T11" fmla="*/ 12 h 37"/>
                <a:gd name="T12" fmla="*/ 38 w 51"/>
                <a:gd name="T13" fmla="*/ 8 h 37"/>
                <a:gd name="T14" fmla="*/ 36 w 51"/>
                <a:gd name="T15" fmla="*/ 5 h 37"/>
                <a:gd name="T16" fmla="*/ 36 w 51"/>
                <a:gd name="T17" fmla="*/ 1 h 37"/>
                <a:gd name="T18" fmla="*/ 32 w 51"/>
                <a:gd name="T19" fmla="*/ 1 h 37"/>
                <a:gd name="T20" fmla="*/ 27 w 51"/>
                <a:gd name="T21" fmla="*/ 3 h 37"/>
                <a:gd name="T22" fmla="*/ 22 w 51"/>
                <a:gd name="T23" fmla="*/ 5 h 37"/>
                <a:gd name="T24" fmla="*/ 20 w 51"/>
                <a:gd name="T25" fmla="*/ 6 h 37"/>
                <a:gd name="T26" fmla="*/ 17 w 51"/>
                <a:gd name="T27" fmla="*/ 8 h 37"/>
                <a:gd name="T28" fmla="*/ 14 w 51"/>
                <a:gd name="T29" fmla="*/ 11 h 37"/>
                <a:gd name="T30" fmla="*/ 10 w 51"/>
                <a:gd name="T31" fmla="*/ 11 h 37"/>
                <a:gd name="T32" fmla="*/ 8 w 51"/>
                <a:gd name="T33" fmla="*/ 15 h 37"/>
                <a:gd name="T34" fmla="*/ 6 w 51"/>
                <a:gd name="T35" fmla="*/ 19 h 37"/>
                <a:gd name="T36" fmla="*/ 1 w 51"/>
                <a:gd name="T37" fmla="*/ 21 h 37"/>
                <a:gd name="T38" fmla="*/ 2 w 51"/>
                <a:gd name="T39" fmla="*/ 25 h 37"/>
                <a:gd name="T40" fmla="*/ 0 w 51"/>
                <a:gd name="T41" fmla="*/ 30 h 37"/>
                <a:gd name="T42" fmla="*/ 3 w 51"/>
                <a:gd name="T43" fmla="*/ 32 h 37"/>
                <a:gd name="T44" fmla="*/ 8 w 51"/>
                <a:gd name="T45" fmla="*/ 35 h 37"/>
                <a:gd name="T46" fmla="*/ 16 w 51"/>
                <a:gd name="T47" fmla="*/ 34 h 37"/>
                <a:gd name="T48" fmla="*/ 18 w 51"/>
                <a:gd name="T49" fmla="*/ 33 h 37"/>
                <a:gd name="T50" fmla="*/ 17 w 51"/>
                <a:gd name="T51" fmla="*/ 27 h 37"/>
                <a:gd name="T52" fmla="*/ 32 w 51"/>
                <a:gd name="T53" fmla="*/ 27 h 37"/>
                <a:gd name="T54" fmla="*/ 35 w 51"/>
                <a:gd name="T55" fmla="*/ 26 h 37"/>
                <a:gd name="T56" fmla="*/ 40 w 51"/>
                <a:gd name="T57" fmla="*/ 26 h 37"/>
                <a:gd name="T58" fmla="*/ 44 w 51"/>
                <a:gd name="T59" fmla="*/ 24 h 37"/>
                <a:gd name="T60" fmla="*/ 49 w 51"/>
                <a:gd name="T61" fmla="*/ 23 h 37"/>
                <a:gd name="T62" fmla="*/ 51 w 51"/>
                <a:gd name="T63" fmla="*/ 20 h 37"/>
                <a:gd name="T64" fmla="*/ 51 w 51"/>
                <a:gd name="T65" fmla="*/ 2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1" h="37">
                  <a:moveTo>
                    <a:pt x="51" y="20"/>
                  </a:moveTo>
                  <a:cubicBezTo>
                    <a:pt x="50" y="20"/>
                    <a:pt x="49" y="19"/>
                    <a:pt x="48" y="19"/>
                  </a:cubicBezTo>
                  <a:cubicBezTo>
                    <a:pt x="48" y="19"/>
                    <a:pt x="48" y="16"/>
                    <a:pt x="48" y="16"/>
                  </a:cubicBezTo>
                  <a:cubicBezTo>
                    <a:pt x="47" y="15"/>
                    <a:pt x="46" y="17"/>
                    <a:pt x="45" y="16"/>
                  </a:cubicBezTo>
                  <a:cubicBezTo>
                    <a:pt x="43" y="16"/>
                    <a:pt x="43" y="14"/>
                    <a:pt x="42" y="14"/>
                  </a:cubicBezTo>
                  <a:cubicBezTo>
                    <a:pt x="41" y="14"/>
                    <a:pt x="41" y="13"/>
                    <a:pt x="41" y="12"/>
                  </a:cubicBezTo>
                  <a:cubicBezTo>
                    <a:pt x="41" y="10"/>
                    <a:pt x="39" y="9"/>
                    <a:pt x="38" y="8"/>
                  </a:cubicBezTo>
                  <a:cubicBezTo>
                    <a:pt x="37" y="8"/>
                    <a:pt x="37" y="5"/>
                    <a:pt x="36" y="5"/>
                  </a:cubicBezTo>
                  <a:cubicBezTo>
                    <a:pt x="36" y="5"/>
                    <a:pt x="36" y="3"/>
                    <a:pt x="36" y="1"/>
                  </a:cubicBezTo>
                  <a:cubicBezTo>
                    <a:pt x="34" y="1"/>
                    <a:pt x="33" y="1"/>
                    <a:pt x="32" y="1"/>
                  </a:cubicBezTo>
                  <a:cubicBezTo>
                    <a:pt x="31" y="0"/>
                    <a:pt x="30" y="1"/>
                    <a:pt x="27" y="3"/>
                  </a:cubicBezTo>
                  <a:cubicBezTo>
                    <a:pt x="25" y="4"/>
                    <a:pt x="22" y="4"/>
                    <a:pt x="22" y="5"/>
                  </a:cubicBezTo>
                  <a:cubicBezTo>
                    <a:pt x="22" y="6"/>
                    <a:pt x="21" y="7"/>
                    <a:pt x="20" y="6"/>
                  </a:cubicBezTo>
                  <a:cubicBezTo>
                    <a:pt x="18" y="6"/>
                    <a:pt x="17" y="6"/>
                    <a:pt x="17" y="8"/>
                  </a:cubicBezTo>
                  <a:cubicBezTo>
                    <a:pt x="16" y="10"/>
                    <a:pt x="14" y="9"/>
                    <a:pt x="14" y="11"/>
                  </a:cubicBezTo>
                  <a:cubicBezTo>
                    <a:pt x="14" y="13"/>
                    <a:pt x="12" y="11"/>
                    <a:pt x="10" y="11"/>
                  </a:cubicBezTo>
                  <a:cubicBezTo>
                    <a:pt x="9" y="10"/>
                    <a:pt x="8" y="15"/>
                    <a:pt x="8" y="15"/>
                  </a:cubicBezTo>
                  <a:cubicBezTo>
                    <a:pt x="8" y="15"/>
                    <a:pt x="7" y="16"/>
                    <a:pt x="6" y="19"/>
                  </a:cubicBezTo>
                  <a:cubicBezTo>
                    <a:pt x="5" y="22"/>
                    <a:pt x="2" y="21"/>
                    <a:pt x="1" y="21"/>
                  </a:cubicBezTo>
                  <a:cubicBezTo>
                    <a:pt x="0" y="22"/>
                    <a:pt x="2" y="24"/>
                    <a:pt x="2" y="25"/>
                  </a:cubicBezTo>
                  <a:cubicBezTo>
                    <a:pt x="1" y="26"/>
                    <a:pt x="0" y="28"/>
                    <a:pt x="0" y="30"/>
                  </a:cubicBezTo>
                  <a:cubicBezTo>
                    <a:pt x="1" y="30"/>
                    <a:pt x="2" y="31"/>
                    <a:pt x="3" y="32"/>
                  </a:cubicBezTo>
                  <a:cubicBezTo>
                    <a:pt x="3" y="33"/>
                    <a:pt x="7" y="37"/>
                    <a:pt x="8" y="35"/>
                  </a:cubicBezTo>
                  <a:cubicBezTo>
                    <a:pt x="10" y="33"/>
                    <a:pt x="15" y="33"/>
                    <a:pt x="16" y="34"/>
                  </a:cubicBezTo>
                  <a:cubicBezTo>
                    <a:pt x="17" y="35"/>
                    <a:pt x="18" y="34"/>
                    <a:pt x="18" y="33"/>
                  </a:cubicBezTo>
                  <a:cubicBezTo>
                    <a:pt x="18" y="32"/>
                    <a:pt x="16" y="28"/>
                    <a:pt x="17" y="27"/>
                  </a:cubicBezTo>
                  <a:cubicBezTo>
                    <a:pt x="17" y="26"/>
                    <a:pt x="32" y="26"/>
                    <a:pt x="32" y="27"/>
                  </a:cubicBezTo>
                  <a:cubicBezTo>
                    <a:pt x="33" y="28"/>
                    <a:pt x="33" y="25"/>
                    <a:pt x="35" y="26"/>
                  </a:cubicBezTo>
                  <a:cubicBezTo>
                    <a:pt x="37" y="26"/>
                    <a:pt x="39" y="27"/>
                    <a:pt x="40" y="26"/>
                  </a:cubicBezTo>
                  <a:cubicBezTo>
                    <a:pt x="42" y="26"/>
                    <a:pt x="43" y="24"/>
                    <a:pt x="44" y="24"/>
                  </a:cubicBezTo>
                  <a:cubicBezTo>
                    <a:pt x="45" y="24"/>
                    <a:pt x="48" y="24"/>
                    <a:pt x="49" y="23"/>
                  </a:cubicBezTo>
                  <a:cubicBezTo>
                    <a:pt x="50" y="22"/>
                    <a:pt x="51" y="22"/>
                    <a:pt x="51" y="20"/>
                  </a:cubicBezTo>
                  <a:cubicBezTo>
                    <a:pt x="51" y="20"/>
                    <a:pt x="51" y="20"/>
                    <a:pt x="51" y="20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3" name="Freeform 36">
              <a:extLst>
                <a:ext uri="{FF2B5EF4-FFF2-40B4-BE49-F238E27FC236}">
                  <a16:creationId xmlns:a16="http://schemas.microsoft.com/office/drawing/2014/main" id="{A362096B-56C7-46A8-9140-5F4A6D7A40D6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2672" y="3471459"/>
              <a:ext cx="363989" cy="282394"/>
            </a:xfrm>
            <a:custGeom>
              <a:avLst/>
              <a:gdLst>
                <a:gd name="T0" fmla="*/ 92 w 97"/>
                <a:gd name="T1" fmla="*/ 11 h 75"/>
                <a:gd name="T2" fmla="*/ 92 w 97"/>
                <a:gd name="T3" fmla="*/ 3 h 75"/>
                <a:gd name="T4" fmla="*/ 87 w 97"/>
                <a:gd name="T5" fmla="*/ 5 h 75"/>
                <a:gd name="T6" fmla="*/ 83 w 97"/>
                <a:gd name="T7" fmla="*/ 1 h 75"/>
                <a:gd name="T8" fmla="*/ 74 w 97"/>
                <a:gd name="T9" fmla="*/ 0 h 75"/>
                <a:gd name="T10" fmla="*/ 47 w 97"/>
                <a:gd name="T11" fmla="*/ 16 h 75"/>
                <a:gd name="T12" fmla="*/ 36 w 97"/>
                <a:gd name="T13" fmla="*/ 25 h 75"/>
                <a:gd name="T14" fmla="*/ 26 w 97"/>
                <a:gd name="T15" fmla="*/ 28 h 75"/>
                <a:gd name="T16" fmla="*/ 25 w 97"/>
                <a:gd name="T17" fmla="*/ 29 h 75"/>
                <a:gd name="T18" fmla="*/ 25 w 97"/>
                <a:gd name="T19" fmla="*/ 45 h 75"/>
                <a:gd name="T20" fmla="*/ 23 w 97"/>
                <a:gd name="T21" fmla="*/ 50 h 75"/>
                <a:gd name="T22" fmla="*/ 19 w 97"/>
                <a:gd name="T23" fmla="*/ 53 h 75"/>
                <a:gd name="T24" fmla="*/ 9 w 97"/>
                <a:gd name="T25" fmla="*/ 53 h 75"/>
                <a:gd name="T26" fmla="*/ 4 w 97"/>
                <a:gd name="T27" fmla="*/ 55 h 75"/>
                <a:gd name="T28" fmla="*/ 0 w 97"/>
                <a:gd name="T29" fmla="*/ 55 h 75"/>
                <a:gd name="T30" fmla="*/ 0 w 97"/>
                <a:gd name="T31" fmla="*/ 59 h 75"/>
                <a:gd name="T32" fmla="*/ 2 w 97"/>
                <a:gd name="T33" fmla="*/ 62 h 75"/>
                <a:gd name="T34" fmla="*/ 5 w 97"/>
                <a:gd name="T35" fmla="*/ 66 h 75"/>
                <a:gd name="T36" fmla="*/ 6 w 97"/>
                <a:gd name="T37" fmla="*/ 68 h 75"/>
                <a:gd name="T38" fmla="*/ 9 w 97"/>
                <a:gd name="T39" fmla="*/ 70 h 75"/>
                <a:gd name="T40" fmla="*/ 12 w 97"/>
                <a:gd name="T41" fmla="*/ 70 h 75"/>
                <a:gd name="T42" fmla="*/ 12 w 97"/>
                <a:gd name="T43" fmla="*/ 73 h 75"/>
                <a:gd name="T44" fmla="*/ 15 w 97"/>
                <a:gd name="T45" fmla="*/ 74 h 75"/>
                <a:gd name="T46" fmla="*/ 17 w 97"/>
                <a:gd name="T47" fmla="*/ 72 h 75"/>
                <a:gd name="T48" fmla="*/ 19 w 97"/>
                <a:gd name="T49" fmla="*/ 74 h 75"/>
                <a:gd name="T50" fmla="*/ 22 w 97"/>
                <a:gd name="T51" fmla="*/ 73 h 75"/>
                <a:gd name="T52" fmla="*/ 24 w 97"/>
                <a:gd name="T53" fmla="*/ 69 h 75"/>
                <a:gd name="T54" fmla="*/ 26 w 97"/>
                <a:gd name="T55" fmla="*/ 64 h 75"/>
                <a:gd name="T56" fmla="*/ 31 w 97"/>
                <a:gd name="T57" fmla="*/ 64 h 75"/>
                <a:gd name="T58" fmla="*/ 35 w 97"/>
                <a:gd name="T59" fmla="*/ 63 h 75"/>
                <a:gd name="T60" fmla="*/ 40 w 97"/>
                <a:gd name="T61" fmla="*/ 64 h 75"/>
                <a:gd name="T62" fmla="*/ 44 w 97"/>
                <a:gd name="T63" fmla="*/ 67 h 75"/>
                <a:gd name="T64" fmla="*/ 49 w 97"/>
                <a:gd name="T65" fmla="*/ 66 h 75"/>
                <a:gd name="T66" fmla="*/ 54 w 97"/>
                <a:gd name="T67" fmla="*/ 69 h 75"/>
                <a:gd name="T68" fmla="*/ 60 w 97"/>
                <a:gd name="T69" fmla="*/ 69 h 75"/>
                <a:gd name="T70" fmla="*/ 64 w 97"/>
                <a:gd name="T71" fmla="*/ 66 h 75"/>
                <a:gd name="T72" fmla="*/ 72 w 97"/>
                <a:gd name="T73" fmla="*/ 66 h 75"/>
                <a:gd name="T74" fmla="*/ 77 w 97"/>
                <a:gd name="T75" fmla="*/ 67 h 75"/>
                <a:gd name="T76" fmla="*/ 82 w 97"/>
                <a:gd name="T77" fmla="*/ 63 h 75"/>
                <a:gd name="T78" fmla="*/ 83 w 97"/>
                <a:gd name="T79" fmla="*/ 63 h 75"/>
                <a:gd name="T80" fmla="*/ 83 w 97"/>
                <a:gd name="T81" fmla="*/ 61 h 75"/>
                <a:gd name="T82" fmla="*/ 84 w 97"/>
                <a:gd name="T83" fmla="*/ 56 h 75"/>
                <a:gd name="T84" fmla="*/ 94 w 97"/>
                <a:gd name="T85" fmla="*/ 43 h 75"/>
                <a:gd name="T86" fmla="*/ 95 w 97"/>
                <a:gd name="T87" fmla="*/ 28 h 75"/>
                <a:gd name="T88" fmla="*/ 96 w 97"/>
                <a:gd name="T89" fmla="*/ 21 h 75"/>
                <a:gd name="T90" fmla="*/ 95 w 97"/>
                <a:gd name="T91" fmla="*/ 16 h 75"/>
                <a:gd name="T92" fmla="*/ 92 w 97"/>
                <a:gd name="T93" fmla="*/ 1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7" h="75">
                  <a:moveTo>
                    <a:pt x="92" y="11"/>
                  </a:moveTo>
                  <a:cubicBezTo>
                    <a:pt x="92" y="10"/>
                    <a:pt x="92" y="6"/>
                    <a:pt x="92" y="3"/>
                  </a:cubicBezTo>
                  <a:cubicBezTo>
                    <a:pt x="87" y="5"/>
                    <a:pt x="87" y="5"/>
                    <a:pt x="87" y="5"/>
                  </a:cubicBezTo>
                  <a:cubicBezTo>
                    <a:pt x="87" y="5"/>
                    <a:pt x="85" y="3"/>
                    <a:pt x="83" y="1"/>
                  </a:cubicBezTo>
                  <a:cubicBezTo>
                    <a:pt x="80" y="0"/>
                    <a:pt x="74" y="0"/>
                    <a:pt x="74" y="0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6" y="25"/>
                    <a:pt x="28" y="28"/>
                    <a:pt x="26" y="28"/>
                  </a:cubicBezTo>
                  <a:cubicBezTo>
                    <a:pt x="26" y="28"/>
                    <a:pt x="25" y="29"/>
                    <a:pt x="25" y="29"/>
                  </a:cubicBezTo>
                  <a:cubicBezTo>
                    <a:pt x="25" y="33"/>
                    <a:pt x="25" y="45"/>
                    <a:pt x="25" y="45"/>
                  </a:cubicBezTo>
                  <a:cubicBezTo>
                    <a:pt x="24" y="46"/>
                    <a:pt x="23" y="49"/>
                    <a:pt x="23" y="50"/>
                  </a:cubicBezTo>
                  <a:cubicBezTo>
                    <a:pt x="22" y="51"/>
                    <a:pt x="21" y="53"/>
                    <a:pt x="19" y="53"/>
                  </a:cubicBezTo>
                  <a:cubicBezTo>
                    <a:pt x="17" y="53"/>
                    <a:pt x="11" y="54"/>
                    <a:pt x="9" y="53"/>
                  </a:cubicBezTo>
                  <a:cubicBezTo>
                    <a:pt x="7" y="53"/>
                    <a:pt x="5" y="55"/>
                    <a:pt x="4" y="55"/>
                  </a:cubicBezTo>
                  <a:cubicBezTo>
                    <a:pt x="4" y="55"/>
                    <a:pt x="2" y="55"/>
                    <a:pt x="0" y="55"/>
                  </a:cubicBezTo>
                  <a:cubicBezTo>
                    <a:pt x="0" y="57"/>
                    <a:pt x="0" y="59"/>
                    <a:pt x="0" y="59"/>
                  </a:cubicBezTo>
                  <a:cubicBezTo>
                    <a:pt x="1" y="59"/>
                    <a:pt x="1" y="62"/>
                    <a:pt x="2" y="62"/>
                  </a:cubicBezTo>
                  <a:cubicBezTo>
                    <a:pt x="3" y="63"/>
                    <a:pt x="5" y="64"/>
                    <a:pt x="5" y="66"/>
                  </a:cubicBezTo>
                  <a:cubicBezTo>
                    <a:pt x="5" y="67"/>
                    <a:pt x="5" y="68"/>
                    <a:pt x="6" y="68"/>
                  </a:cubicBezTo>
                  <a:cubicBezTo>
                    <a:pt x="7" y="68"/>
                    <a:pt x="7" y="70"/>
                    <a:pt x="9" y="70"/>
                  </a:cubicBezTo>
                  <a:cubicBezTo>
                    <a:pt x="10" y="71"/>
                    <a:pt x="11" y="69"/>
                    <a:pt x="12" y="70"/>
                  </a:cubicBezTo>
                  <a:cubicBezTo>
                    <a:pt x="12" y="70"/>
                    <a:pt x="12" y="73"/>
                    <a:pt x="12" y="73"/>
                  </a:cubicBezTo>
                  <a:cubicBezTo>
                    <a:pt x="13" y="73"/>
                    <a:pt x="14" y="74"/>
                    <a:pt x="15" y="74"/>
                  </a:cubicBezTo>
                  <a:cubicBezTo>
                    <a:pt x="14" y="73"/>
                    <a:pt x="15" y="71"/>
                    <a:pt x="17" y="72"/>
                  </a:cubicBezTo>
                  <a:cubicBezTo>
                    <a:pt x="19" y="72"/>
                    <a:pt x="17" y="74"/>
                    <a:pt x="19" y="74"/>
                  </a:cubicBezTo>
                  <a:cubicBezTo>
                    <a:pt x="21" y="75"/>
                    <a:pt x="22" y="75"/>
                    <a:pt x="22" y="73"/>
                  </a:cubicBezTo>
                  <a:cubicBezTo>
                    <a:pt x="22" y="72"/>
                    <a:pt x="24" y="70"/>
                    <a:pt x="24" y="69"/>
                  </a:cubicBezTo>
                  <a:cubicBezTo>
                    <a:pt x="25" y="68"/>
                    <a:pt x="25" y="65"/>
                    <a:pt x="26" y="64"/>
                  </a:cubicBezTo>
                  <a:cubicBezTo>
                    <a:pt x="27" y="63"/>
                    <a:pt x="30" y="64"/>
                    <a:pt x="31" y="64"/>
                  </a:cubicBezTo>
                  <a:cubicBezTo>
                    <a:pt x="33" y="64"/>
                    <a:pt x="34" y="61"/>
                    <a:pt x="35" y="63"/>
                  </a:cubicBezTo>
                  <a:cubicBezTo>
                    <a:pt x="37" y="64"/>
                    <a:pt x="39" y="63"/>
                    <a:pt x="40" y="64"/>
                  </a:cubicBezTo>
                  <a:cubicBezTo>
                    <a:pt x="41" y="65"/>
                    <a:pt x="42" y="69"/>
                    <a:pt x="44" y="67"/>
                  </a:cubicBezTo>
                  <a:cubicBezTo>
                    <a:pt x="45" y="66"/>
                    <a:pt x="48" y="66"/>
                    <a:pt x="49" y="66"/>
                  </a:cubicBezTo>
                  <a:cubicBezTo>
                    <a:pt x="50" y="66"/>
                    <a:pt x="52" y="68"/>
                    <a:pt x="54" y="69"/>
                  </a:cubicBezTo>
                  <a:cubicBezTo>
                    <a:pt x="55" y="69"/>
                    <a:pt x="58" y="69"/>
                    <a:pt x="60" y="69"/>
                  </a:cubicBezTo>
                  <a:cubicBezTo>
                    <a:pt x="61" y="68"/>
                    <a:pt x="63" y="65"/>
                    <a:pt x="64" y="66"/>
                  </a:cubicBezTo>
                  <a:cubicBezTo>
                    <a:pt x="66" y="66"/>
                    <a:pt x="71" y="65"/>
                    <a:pt x="72" y="66"/>
                  </a:cubicBezTo>
                  <a:cubicBezTo>
                    <a:pt x="73" y="66"/>
                    <a:pt x="76" y="68"/>
                    <a:pt x="77" y="67"/>
                  </a:cubicBezTo>
                  <a:cubicBezTo>
                    <a:pt x="79" y="67"/>
                    <a:pt x="81" y="63"/>
                    <a:pt x="82" y="63"/>
                  </a:cubicBezTo>
                  <a:cubicBezTo>
                    <a:pt x="82" y="63"/>
                    <a:pt x="82" y="63"/>
                    <a:pt x="83" y="63"/>
                  </a:cubicBezTo>
                  <a:cubicBezTo>
                    <a:pt x="83" y="62"/>
                    <a:pt x="83" y="62"/>
                    <a:pt x="83" y="61"/>
                  </a:cubicBezTo>
                  <a:cubicBezTo>
                    <a:pt x="83" y="58"/>
                    <a:pt x="83" y="59"/>
                    <a:pt x="84" y="56"/>
                  </a:cubicBezTo>
                  <a:cubicBezTo>
                    <a:pt x="85" y="52"/>
                    <a:pt x="93" y="44"/>
                    <a:pt x="94" y="43"/>
                  </a:cubicBezTo>
                  <a:cubicBezTo>
                    <a:pt x="95" y="43"/>
                    <a:pt x="95" y="30"/>
                    <a:pt x="95" y="28"/>
                  </a:cubicBezTo>
                  <a:cubicBezTo>
                    <a:pt x="95" y="26"/>
                    <a:pt x="95" y="24"/>
                    <a:pt x="96" y="21"/>
                  </a:cubicBezTo>
                  <a:cubicBezTo>
                    <a:pt x="97" y="18"/>
                    <a:pt x="95" y="19"/>
                    <a:pt x="95" y="16"/>
                  </a:cubicBezTo>
                  <a:cubicBezTo>
                    <a:pt x="95" y="14"/>
                    <a:pt x="92" y="12"/>
                    <a:pt x="92" y="11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4" name="Freeform 37">
              <a:extLst>
                <a:ext uri="{FF2B5EF4-FFF2-40B4-BE49-F238E27FC236}">
                  <a16:creationId xmlns:a16="http://schemas.microsoft.com/office/drawing/2014/main" id="{FBC87679-1E1A-4DD1-8B20-7DAE77D2DE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4351" y="3471459"/>
              <a:ext cx="233216" cy="387058"/>
            </a:xfrm>
            <a:custGeom>
              <a:avLst/>
              <a:gdLst>
                <a:gd name="T0" fmla="*/ 62 w 62"/>
                <a:gd name="T1" fmla="*/ 25 h 103"/>
                <a:gd name="T2" fmla="*/ 14 w 62"/>
                <a:gd name="T3" fmla="*/ 0 h 103"/>
                <a:gd name="T4" fmla="*/ 9 w 62"/>
                <a:gd name="T5" fmla="*/ 3 h 103"/>
                <a:gd name="T6" fmla="*/ 9 w 62"/>
                <a:gd name="T7" fmla="*/ 11 h 103"/>
                <a:gd name="T8" fmla="*/ 12 w 62"/>
                <a:gd name="T9" fmla="*/ 16 h 103"/>
                <a:gd name="T10" fmla="*/ 13 w 62"/>
                <a:gd name="T11" fmla="*/ 21 h 103"/>
                <a:gd name="T12" fmla="*/ 12 w 62"/>
                <a:gd name="T13" fmla="*/ 28 h 103"/>
                <a:gd name="T14" fmla="*/ 11 w 62"/>
                <a:gd name="T15" fmla="*/ 43 h 103"/>
                <a:gd name="T16" fmla="*/ 1 w 62"/>
                <a:gd name="T17" fmla="*/ 56 h 103"/>
                <a:gd name="T18" fmla="*/ 0 w 62"/>
                <a:gd name="T19" fmla="*/ 61 h 103"/>
                <a:gd name="T20" fmla="*/ 0 w 62"/>
                <a:gd name="T21" fmla="*/ 63 h 103"/>
                <a:gd name="T22" fmla="*/ 1 w 62"/>
                <a:gd name="T23" fmla="*/ 64 h 103"/>
                <a:gd name="T24" fmla="*/ 4 w 62"/>
                <a:gd name="T25" fmla="*/ 67 h 103"/>
                <a:gd name="T26" fmla="*/ 8 w 62"/>
                <a:gd name="T27" fmla="*/ 73 h 103"/>
                <a:gd name="T28" fmla="*/ 8 w 62"/>
                <a:gd name="T29" fmla="*/ 78 h 103"/>
                <a:gd name="T30" fmla="*/ 11 w 62"/>
                <a:gd name="T31" fmla="*/ 86 h 103"/>
                <a:gd name="T32" fmla="*/ 8 w 62"/>
                <a:gd name="T33" fmla="*/ 87 h 103"/>
                <a:gd name="T34" fmla="*/ 3 w 62"/>
                <a:gd name="T35" fmla="*/ 88 h 103"/>
                <a:gd name="T36" fmla="*/ 5 w 62"/>
                <a:gd name="T37" fmla="*/ 92 h 103"/>
                <a:gd name="T38" fmla="*/ 10 w 62"/>
                <a:gd name="T39" fmla="*/ 98 h 103"/>
                <a:gd name="T40" fmla="*/ 12 w 62"/>
                <a:gd name="T41" fmla="*/ 103 h 103"/>
                <a:gd name="T42" fmla="*/ 16 w 62"/>
                <a:gd name="T43" fmla="*/ 101 h 103"/>
                <a:gd name="T44" fmla="*/ 20 w 62"/>
                <a:gd name="T45" fmla="*/ 101 h 103"/>
                <a:gd name="T46" fmla="*/ 26 w 62"/>
                <a:gd name="T47" fmla="*/ 99 h 103"/>
                <a:gd name="T48" fmla="*/ 32 w 62"/>
                <a:gd name="T49" fmla="*/ 96 h 103"/>
                <a:gd name="T50" fmla="*/ 32 w 62"/>
                <a:gd name="T51" fmla="*/ 93 h 103"/>
                <a:gd name="T52" fmla="*/ 41 w 62"/>
                <a:gd name="T53" fmla="*/ 91 h 103"/>
                <a:gd name="T54" fmla="*/ 47 w 62"/>
                <a:gd name="T55" fmla="*/ 85 h 103"/>
                <a:gd name="T56" fmla="*/ 49 w 62"/>
                <a:gd name="T57" fmla="*/ 82 h 103"/>
                <a:gd name="T58" fmla="*/ 54 w 62"/>
                <a:gd name="T59" fmla="*/ 80 h 103"/>
                <a:gd name="T60" fmla="*/ 55 w 62"/>
                <a:gd name="T61" fmla="*/ 80 h 103"/>
                <a:gd name="T62" fmla="*/ 55 w 62"/>
                <a:gd name="T63" fmla="*/ 80 h 103"/>
                <a:gd name="T64" fmla="*/ 55 w 62"/>
                <a:gd name="T65" fmla="*/ 77 h 103"/>
                <a:gd name="T66" fmla="*/ 52 w 62"/>
                <a:gd name="T67" fmla="*/ 73 h 103"/>
                <a:gd name="T68" fmla="*/ 51 w 62"/>
                <a:gd name="T69" fmla="*/ 69 h 103"/>
                <a:gd name="T70" fmla="*/ 50 w 62"/>
                <a:gd name="T71" fmla="*/ 65 h 103"/>
                <a:gd name="T72" fmla="*/ 51 w 62"/>
                <a:gd name="T73" fmla="*/ 61 h 103"/>
                <a:gd name="T74" fmla="*/ 53 w 62"/>
                <a:gd name="T75" fmla="*/ 56 h 103"/>
                <a:gd name="T76" fmla="*/ 56 w 62"/>
                <a:gd name="T77" fmla="*/ 52 h 103"/>
                <a:gd name="T78" fmla="*/ 61 w 62"/>
                <a:gd name="T79" fmla="*/ 49 h 103"/>
                <a:gd name="T80" fmla="*/ 62 w 62"/>
                <a:gd name="T81" fmla="*/ 42 h 103"/>
                <a:gd name="T82" fmla="*/ 62 w 62"/>
                <a:gd name="T83" fmla="*/ 2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" h="103">
                  <a:moveTo>
                    <a:pt x="62" y="25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6"/>
                    <a:pt x="9" y="10"/>
                    <a:pt x="9" y="11"/>
                  </a:cubicBezTo>
                  <a:cubicBezTo>
                    <a:pt x="9" y="12"/>
                    <a:pt x="12" y="14"/>
                    <a:pt x="12" y="16"/>
                  </a:cubicBezTo>
                  <a:cubicBezTo>
                    <a:pt x="12" y="19"/>
                    <a:pt x="14" y="18"/>
                    <a:pt x="13" y="21"/>
                  </a:cubicBezTo>
                  <a:cubicBezTo>
                    <a:pt x="12" y="24"/>
                    <a:pt x="12" y="26"/>
                    <a:pt x="12" y="28"/>
                  </a:cubicBezTo>
                  <a:cubicBezTo>
                    <a:pt x="12" y="30"/>
                    <a:pt x="12" y="43"/>
                    <a:pt x="11" y="43"/>
                  </a:cubicBezTo>
                  <a:cubicBezTo>
                    <a:pt x="10" y="44"/>
                    <a:pt x="2" y="52"/>
                    <a:pt x="1" y="56"/>
                  </a:cubicBezTo>
                  <a:cubicBezTo>
                    <a:pt x="0" y="59"/>
                    <a:pt x="0" y="58"/>
                    <a:pt x="0" y="61"/>
                  </a:cubicBezTo>
                  <a:cubicBezTo>
                    <a:pt x="0" y="62"/>
                    <a:pt x="0" y="62"/>
                    <a:pt x="0" y="63"/>
                  </a:cubicBezTo>
                  <a:cubicBezTo>
                    <a:pt x="0" y="63"/>
                    <a:pt x="0" y="64"/>
                    <a:pt x="1" y="64"/>
                  </a:cubicBezTo>
                  <a:cubicBezTo>
                    <a:pt x="2" y="65"/>
                    <a:pt x="2" y="67"/>
                    <a:pt x="4" y="67"/>
                  </a:cubicBezTo>
                  <a:cubicBezTo>
                    <a:pt x="6" y="67"/>
                    <a:pt x="8" y="71"/>
                    <a:pt x="8" y="73"/>
                  </a:cubicBezTo>
                  <a:cubicBezTo>
                    <a:pt x="7" y="74"/>
                    <a:pt x="9" y="75"/>
                    <a:pt x="8" y="78"/>
                  </a:cubicBezTo>
                  <a:cubicBezTo>
                    <a:pt x="8" y="81"/>
                    <a:pt x="10" y="86"/>
                    <a:pt x="11" y="86"/>
                  </a:cubicBezTo>
                  <a:cubicBezTo>
                    <a:pt x="12" y="87"/>
                    <a:pt x="11" y="87"/>
                    <a:pt x="8" y="87"/>
                  </a:cubicBezTo>
                  <a:cubicBezTo>
                    <a:pt x="6" y="87"/>
                    <a:pt x="3" y="87"/>
                    <a:pt x="3" y="88"/>
                  </a:cubicBezTo>
                  <a:cubicBezTo>
                    <a:pt x="3" y="89"/>
                    <a:pt x="2" y="90"/>
                    <a:pt x="5" y="92"/>
                  </a:cubicBezTo>
                  <a:cubicBezTo>
                    <a:pt x="7" y="94"/>
                    <a:pt x="9" y="95"/>
                    <a:pt x="10" y="98"/>
                  </a:cubicBezTo>
                  <a:cubicBezTo>
                    <a:pt x="10" y="100"/>
                    <a:pt x="11" y="102"/>
                    <a:pt x="12" y="103"/>
                  </a:cubicBezTo>
                  <a:cubicBezTo>
                    <a:pt x="13" y="103"/>
                    <a:pt x="14" y="103"/>
                    <a:pt x="16" y="101"/>
                  </a:cubicBezTo>
                  <a:cubicBezTo>
                    <a:pt x="17" y="99"/>
                    <a:pt x="18" y="103"/>
                    <a:pt x="20" y="101"/>
                  </a:cubicBezTo>
                  <a:cubicBezTo>
                    <a:pt x="21" y="100"/>
                    <a:pt x="25" y="100"/>
                    <a:pt x="26" y="99"/>
                  </a:cubicBezTo>
                  <a:cubicBezTo>
                    <a:pt x="28" y="99"/>
                    <a:pt x="31" y="97"/>
                    <a:pt x="32" y="96"/>
                  </a:cubicBezTo>
                  <a:cubicBezTo>
                    <a:pt x="33" y="95"/>
                    <a:pt x="31" y="94"/>
                    <a:pt x="32" y="93"/>
                  </a:cubicBezTo>
                  <a:cubicBezTo>
                    <a:pt x="34" y="92"/>
                    <a:pt x="39" y="94"/>
                    <a:pt x="41" y="91"/>
                  </a:cubicBezTo>
                  <a:cubicBezTo>
                    <a:pt x="43" y="88"/>
                    <a:pt x="46" y="86"/>
                    <a:pt x="47" y="85"/>
                  </a:cubicBezTo>
                  <a:cubicBezTo>
                    <a:pt x="48" y="84"/>
                    <a:pt x="47" y="83"/>
                    <a:pt x="49" y="82"/>
                  </a:cubicBezTo>
                  <a:cubicBezTo>
                    <a:pt x="50" y="81"/>
                    <a:pt x="52" y="79"/>
                    <a:pt x="54" y="80"/>
                  </a:cubicBezTo>
                  <a:cubicBezTo>
                    <a:pt x="54" y="80"/>
                    <a:pt x="54" y="80"/>
                    <a:pt x="55" y="80"/>
                  </a:cubicBezTo>
                  <a:cubicBezTo>
                    <a:pt x="55" y="80"/>
                    <a:pt x="55" y="80"/>
                    <a:pt x="55" y="80"/>
                  </a:cubicBezTo>
                  <a:cubicBezTo>
                    <a:pt x="55" y="77"/>
                    <a:pt x="55" y="77"/>
                    <a:pt x="55" y="77"/>
                  </a:cubicBezTo>
                  <a:cubicBezTo>
                    <a:pt x="55" y="77"/>
                    <a:pt x="52" y="76"/>
                    <a:pt x="52" y="73"/>
                  </a:cubicBezTo>
                  <a:cubicBezTo>
                    <a:pt x="52" y="71"/>
                    <a:pt x="53" y="69"/>
                    <a:pt x="51" y="69"/>
                  </a:cubicBezTo>
                  <a:cubicBezTo>
                    <a:pt x="49" y="69"/>
                    <a:pt x="49" y="67"/>
                    <a:pt x="50" y="65"/>
                  </a:cubicBezTo>
                  <a:cubicBezTo>
                    <a:pt x="52" y="64"/>
                    <a:pt x="48" y="61"/>
                    <a:pt x="51" y="61"/>
                  </a:cubicBezTo>
                  <a:cubicBezTo>
                    <a:pt x="53" y="61"/>
                    <a:pt x="52" y="56"/>
                    <a:pt x="53" y="56"/>
                  </a:cubicBezTo>
                  <a:cubicBezTo>
                    <a:pt x="55" y="56"/>
                    <a:pt x="56" y="54"/>
                    <a:pt x="56" y="52"/>
                  </a:cubicBezTo>
                  <a:cubicBezTo>
                    <a:pt x="56" y="50"/>
                    <a:pt x="60" y="49"/>
                    <a:pt x="61" y="49"/>
                  </a:cubicBezTo>
                  <a:cubicBezTo>
                    <a:pt x="62" y="48"/>
                    <a:pt x="62" y="42"/>
                    <a:pt x="62" y="42"/>
                  </a:cubicBezTo>
                  <a:lnTo>
                    <a:pt x="62" y="25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5" name="Freeform 38">
              <a:extLst>
                <a:ext uri="{FF2B5EF4-FFF2-40B4-BE49-F238E27FC236}">
                  <a16:creationId xmlns:a16="http://schemas.microsoft.com/office/drawing/2014/main" id="{655EF4F8-1B76-4594-89E0-9A02D6C8DB8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2823" y="3254232"/>
              <a:ext cx="255012" cy="254747"/>
            </a:xfrm>
            <a:custGeom>
              <a:avLst/>
              <a:gdLst>
                <a:gd name="T0" fmla="*/ 63 w 68"/>
                <a:gd name="T1" fmla="*/ 15 h 68"/>
                <a:gd name="T2" fmla="*/ 59 w 68"/>
                <a:gd name="T3" fmla="*/ 4 h 68"/>
                <a:gd name="T4" fmla="*/ 58 w 68"/>
                <a:gd name="T5" fmla="*/ 5 h 68"/>
                <a:gd name="T6" fmla="*/ 52 w 68"/>
                <a:gd name="T7" fmla="*/ 5 h 68"/>
                <a:gd name="T8" fmla="*/ 44 w 68"/>
                <a:gd name="T9" fmla="*/ 3 h 68"/>
                <a:gd name="T10" fmla="*/ 31 w 68"/>
                <a:gd name="T11" fmla="*/ 5 h 68"/>
                <a:gd name="T12" fmla="*/ 24 w 68"/>
                <a:gd name="T13" fmla="*/ 6 h 68"/>
                <a:gd name="T14" fmla="*/ 12 w 68"/>
                <a:gd name="T15" fmla="*/ 2 h 68"/>
                <a:gd name="T16" fmla="*/ 3 w 68"/>
                <a:gd name="T17" fmla="*/ 0 h 68"/>
                <a:gd name="T18" fmla="*/ 2 w 68"/>
                <a:gd name="T19" fmla="*/ 2 h 68"/>
                <a:gd name="T20" fmla="*/ 2 w 68"/>
                <a:gd name="T21" fmla="*/ 9 h 68"/>
                <a:gd name="T22" fmla="*/ 2 w 68"/>
                <a:gd name="T23" fmla="*/ 19 h 68"/>
                <a:gd name="T24" fmla="*/ 2 w 68"/>
                <a:gd name="T25" fmla="*/ 67 h 68"/>
                <a:gd name="T26" fmla="*/ 40 w 68"/>
                <a:gd name="T27" fmla="*/ 67 h 68"/>
                <a:gd name="T28" fmla="*/ 42 w 68"/>
                <a:gd name="T29" fmla="*/ 65 h 68"/>
                <a:gd name="T30" fmla="*/ 45 w 68"/>
                <a:gd name="T31" fmla="*/ 66 h 68"/>
                <a:gd name="T32" fmla="*/ 53 w 68"/>
                <a:gd name="T33" fmla="*/ 66 h 68"/>
                <a:gd name="T34" fmla="*/ 56 w 68"/>
                <a:gd name="T35" fmla="*/ 68 h 68"/>
                <a:gd name="T36" fmla="*/ 60 w 68"/>
                <a:gd name="T37" fmla="*/ 65 h 68"/>
                <a:gd name="T38" fmla="*/ 64 w 68"/>
                <a:gd name="T39" fmla="*/ 61 h 68"/>
                <a:gd name="T40" fmla="*/ 67 w 68"/>
                <a:gd name="T41" fmla="*/ 59 h 68"/>
                <a:gd name="T42" fmla="*/ 68 w 68"/>
                <a:gd name="T43" fmla="*/ 58 h 68"/>
                <a:gd name="T44" fmla="*/ 68 w 68"/>
                <a:gd name="T45" fmla="*/ 56 h 68"/>
                <a:gd name="T46" fmla="*/ 65 w 68"/>
                <a:gd name="T47" fmla="*/ 49 h 68"/>
                <a:gd name="T48" fmla="*/ 58 w 68"/>
                <a:gd name="T49" fmla="*/ 36 h 68"/>
                <a:gd name="T50" fmla="*/ 55 w 68"/>
                <a:gd name="T51" fmla="*/ 30 h 68"/>
                <a:gd name="T52" fmla="*/ 51 w 68"/>
                <a:gd name="T53" fmla="*/ 23 h 68"/>
                <a:gd name="T54" fmla="*/ 48 w 68"/>
                <a:gd name="T55" fmla="*/ 12 h 68"/>
                <a:gd name="T56" fmla="*/ 52 w 68"/>
                <a:gd name="T57" fmla="*/ 20 h 68"/>
                <a:gd name="T58" fmla="*/ 58 w 68"/>
                <a:gd name="T59" fmla="*/ 28 h 68"/>
                <a:gd name="T60" fmla="*/ 62 w 68"/>
                <a:gd name="T61" fmla="*/ 19 h 68"/>
                <a:gd name="T62" fmla="*/ 62 w 68"/>
                <a:gd name="T63" fmla="*/ 19 h 68"/>
                <a:gd name="T64" fmla="*/ 63 w 68"/>
                <a:gd name="T65" fmla="*/ 17 h 68"/>
                <a:gd name="T66" fmla="*/ 63 w 68"/>
                <a:gd name="T67" fmla="*/ 1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8" h="68">
                  <a:moveTo>
                    <a:pt x="63" y="15"/>
                  </a:moveTo>
                  <a:cubicBezTo>
                    <a:pt x="59" y="4"/>
                    <a:pt x="59" y="4"/>
                    <a:pt x="59" y="4"/>
                  </a:cubicBezTo>
                  <a:cubicBezTo>
                    <a:pt x="59" y="4"/>
                    <a:pt x="58" y="5"/>
                    <a:pt x="58" y="5"/>
                  </a:cubicBezTo>
                  <a:cubicBezTo>
                    <a:pt x="58" y="6"/>
                    <a:pt x="55" y="4"/>
                    <a:pt x="52" y="5"/>
                  </a:cubicBezTo>
                  <a:cubicBezTo>
                    <a:pt x="49" y="5"/>
                    <a:pt x="47" y="4"/>
                    <a:pt x="44" y="3"/>
                  </a:cubicBezTo>
                  <a:cubicBezTo>
                    <a:pt x="41" y="2"/>
                    <a:pt x="32" y="3"/>
                    <a:pt x="31" y="5"/>
                  </a:cubicBezTo>
                  <a:cubicBezTo>
                    <a:pt x="30" y="7"/>
                    <a:pt x="27" y="7"/>
                    <a:pt x="24" y="6"/>
                  </a:cubicBezTo>
                  <a:cubicBezTo>
                    <a:pt x="21" y="5"/>
                    <a:pt x="17" y="3"/>
                    <a:pt x="12" y="2"/>
                  </a:cubicBezTo>
                  <a:cubicBezTo>
                    <a:pt x="8" y="2"/>
                    <a:pt x="4" y="1"/>
                    <a:pt x="3" y="0"/>
                  </a:cubicBezTo>
                  <a:cubicBezTo>
                    <a:pt x="3" y="1"/>
                    <a:pt x="3" y="1"/>
                    <a:pt x="2" y="2"/>
                  </a:cubicBezTo>
                  <a:cubicBezTo>
                    <a:pt x="1" y="6"/>
                    <a:pt x="4" y="7"/>
                    <a:pt x="2" y="9"/>
                  </a:cubicBezTo>
                  <a:cubicBezTo>
                    <a:pt x="0" y="12"/>
                    <a:pt x="2" y="14"/>
                    <a:pt x="2" y="19"/>
                  </a:cubicBezTo>
                  <a:cubicBezTo>
                    <a:pt x="2" y="22"/>
                    <a:pt x="2" y="50"/>
                    <a:pt x="2" y="67"/>
                  </a:cubicBezTo>
                  <a:cubicBezTo>
                    <a:pt x="40" y="67"/>
                    <a:pt x="40" y="67"/>
                    <a:pt x="40" y="67"/>
                  </a:cubicBezTo>
                  <a:cubicBezTo>
                    <a:pt x="40" y="67"/>
                    <a:pt x="41" y="66"/>
                    <a:pt x="42" y="65"/>
                  </a:cubicBezTo>
                  <a:cubicBezTo>
                    <a:pt x="43" y="64"/>
                    <a:pt x="45" y="66"/>
                    <a:pt x="45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3" y="66"/>
                    <a:pt x="54" y="68"/>
                    <a:pt x="56" y="68"/>
                  </a:cubicBezTo>
                  <a:cubicBezTo>
                    <a:pt x="58" y="68"/>
                    <a:pt x="57" y="65"/>
                    <a:pt x="60" y="65"/>
                  </a:cubicBezTo>
                  <a:cubicBezTo>
                    <a:pt x="63" y="65"/>
                    <a:pt x="62" y="61"/>
                    <a:pt x="64" y="61"/>
                  </a:cubicBezTo>
                  <a:cubicBezTo>
                    <a:pt x="66" y="61"/>
                    <a:pt x="65" y="61"/>
                    <a:pt x="67" y="59"/>
                  </a:cubicBezTo>
                  <a:cubicBezTo>
                    <a:pt x="67" y="59"/>
                    <a:pt x="67" y="58"/>
                    <a:pt x="68" y="58"/>
                  </a:cubicBezTo>
                  <a:cubicBezTo>
                    <a:pt x="67" y="58"/>
                    <a:pt x="67" y="57"/>
                    <a:pt x="68" y="56"/>
                  </a:cubicBezTo>
                  <a:cubicBezTo>
                    <a:pt x="68" y="53"/>
                    <a:pt x="66" y="53"/>
                    <a:pt x="65" y="49"/>
                  </a:cubicBezTo>
                  <a:cubicBezTo>
                    <a:pt x="63" y="45"/>
                    <a:pt x="58" y="39"/>
                    <a:pt x="58" y="36"/>
                  </a:cubicBezTo>
                  <a:cubicBezTo>
                    <a:pt x="58" y="34"/>
                    <a:pt x="55" y="32"/>
                    <a:pt x="55" y="30"/>
                  </a:cubicBezTo>
                  <a:cubicBezTo>
                    <a:pt x="55" y="27"/>
                    <a:pt x="54" y="27"/>
                    <a:pt x="51" y="23"/>
                  </a:cubicBezTo>
                  <a:cubicBezTo>
                    <a:pt x="48" y="19"/>
                    <a:pt x="47" y="12"/>
                    <a:pt x="48" y="12"/>
                  </a:cubicBezTo>
                  <a:cubicBezTo>
                    <a:pt x="49" y="11"/>
                    <a:pt x="51" y="17"/>
                    <a:pt x="52" y="20"/>
                  </a:cubicBezTo>
                  <a:cubicBezTo>
                    <a:pt x="53" y="22"/>
                    <a:pt x="56" y="28"/>
                    <a:pt x="58" y="28"/>
                  </a:cubicBezTo>
                  <a:cubicBezTo>
                    <a:pt x="61" y="28"/>
                    <a:pt x="61" y="18"/>
                    <a:pt x="62" y="19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3" y="17"/>
                    <a:pt x="63" y="17"/>
                    <a:pt x="63" y="17"/>
                  </a:cubicBezTo>
                  <a:lnTo>
                    <a:pt x="63" y="15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6" name="Freeform 39">
              <a:extLst>
                <a:ext uri="{FF2B5EF4-FFF2-40B4-BE49-F238E27FC236}">
                  <a16:creationId xmlns:a16="http://schemas.microsoft.com/office/drawing/2014/main" id="{D10421FB-F017-4627-96E5-A135B98B2D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1013" y="3978978"/>
              <a:ext cx="135134" cy="146134"/>
            </a:xfrm>
            <a:custGeom>
              <a:avLst/>
              <a:gdLst>
                <a:gd name="T0" fmla="*/ 18 w 36"/>
                <a:gd name="T1" fmla="*/ 37 h 39"/>
                <a:gd name="T2" fmla="*/ 19 w 36"/>
                <a:gd name="T3" fmla="*/ 32 h 39"/>
                <a:gd name="T4" fmla="*/ 22 w 36"/>
                <a:gd name="T5" fmla="*/ 30 h 39"/>
                <a:gd name="T6" fmla="*/ 25 w 36"/>
                <a:gd name="T7" fmla="*/ 26 h 39"/>
                <a:gd name="T8" fmla="*/ 29 w 36"/>
                <a:gd name="T9" fmla="*/ 30 h 39"/>
                <a:gd name="T10" fmla="*/ 33 w 36"/>
                <a:gd name="T11" fmla="*/ 31 h 39"/>
                <a:gd name="T12" fmla="*/ 35 w 36"/>
                <a:gd name="T13" fmla="*/ 24 h 39"/>
                <a:gd name="T14" fmla="*/ 34 w 36"/>
                <a:gd name="T15" fmla="*/ 17 h 39"/>
                <a:gd name="T16" fmla="*/ 32 w 36"/>
                <a:gd name="T17" fmla="*/ 12 h 39"/>
                <a:gd name="T18" fmla="*/ 33 w 36"/>
                <a:gd name="T19" fmla="*/ 7 h 39"/>
                <a:gd name="T20" fmla="*/ 27 w 36"/>
                <a:gd name="T21" fmla="*/ 7 h 39"/>
                <a:gd name="T22" fmla="*/ 28 w 36"/>
                <a:gd name="T23" fmla="*/ 1 h 39"/>
                <a:gd name="T24" fmla="*/ 18 w 36"/>
                <a:gd name="T25" fmla="*/ 0 h 39"/>
                <a:gd name="T26" fmla="*/ 17 w 36"/>
                <a:gd name="T27" fmla="*/ 1 h 39"/>
                <a:gd name="T28" fmla="*/ 17 w 36"/>
                <a:gd name="T29" fmla="*/ 9 h 39"/>
                <a:gd name="T30" fmla="*/ 9 w 36"/>
                <a:gd name="T31" fmla="*/ 9 h 39"/>
                <a:gd name="T32" fmla="*/ 6 w 36"/>
                <a:gd name="T33" fmla="*/ 9 h 39"/>
                <a:gd name="T34" fmla="*/ 5 w 36"/>
                <a:gd name="T35" fmla="*/ 11 h 39"/>
                <a:gd name="T36" fmla="*/ 7 w 36"/>
                <a:gd name="T37" fmla="*/ 14 h 39"/>
                <a:gd name="T38" fmla="*/ 4 w 36"/>
                <a:gd name="T39" fmla="*/ 16 h 39"/>
                <a:gd name="T40" fmla="*/ 1 w 36"/>
                <a:gd name="T41" fmla="*/ 20 h 39"/>
                <a:gd name="T42" fmla="*/ 4 w 36"/>
                <a:gd name="T43" fmla="*/ 26 h 39"/>
                <a:gd name="T44" fmla="*/ 9 w 36"/>
                <a:gd name="T45" fmla="*/ 32 h 39"/>
                <a:gd name="T46" fmla="*/ 15 w 36"/>
                <a:gd name="T47" fmla="*/ 39 h 39"/>
                <a:gd name="T48" fmla="*/ 18 w 36"/>
                <a:gd name="T49" fmla="*/ 3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6" h="39">
                  <a:moveTo>
                    <a:pt x="18" y="37"/>
                  </a:moveTo>
                  <a:cubicBezTo>
                    <a:pt x="21" y="37"/>
                    <a:pt x="20" y="36"/>
                    <a:pt x="19" y="32"/>
                  </a:cubicBezTo>
                  <a:cubicBezTo>
                    <a:pt x="17" y="29"/>
                    <a:pt x="21" y="30"/>
                    <a:pt x="22" y="30"/>
                  </a:cubicBezTo>
                  <a:cubicBezTo>
                    <a:pt x="24" y="30"/>
                    <a:pt x="24" y="26"/>
                    <a:pt x="25" y="26"/>
                  </a:cubicBezTo>
                  <a:cubicBezTo>
                    <a:pt x="27" y="26"/>
                    <a:pt x="27" y="31"/>
                    <a:pt x="29" y="30"/>
                  </a:cubicBezTo>
                  <a:cubicBezTo>
                    <a:pt x="30" y="30"/>
                    <a:pt x="31" y="31"/>
                    <a:pt x="33" y="31"/>
                  </a:cubicBezTo>
                  <a:cubicBezTo>
                    <a:pt x="35" y="31"/>
                    <a:pt x="35" y="27"/>
                    <a:pt x="35" y="24"/>
                  </a:cubicBezTo>
                  <a:cubicBezTo>
                    <a:pt x="35" y="20"/>
                    <a:pt x="36" y="18"/>
                    <a:pt x="34" y="17"/>
                  </a:cubicBezTo>
                  <a:cubicBezTo>
                    <a:pt x="32" y="16"/>
                    <a:pt x="30" y="13"/>
                    <a:pt x="32" y="12"/>
                  </a:cubicBezTo>
                  <a:cubicBezTo>
                    <a:pt x="35" y="11"/>
                    <a:pt x="35" y="9"/>
                    <a:pt x="33" y="7"/>
                  </a:cubicBezTo>
                  <a:cubicBezTo>
                    <a:pt x="31" y="5"/>
                    <a:pt x="27" y="9"/>
                    <a:pt x="27" y="7"/>
                  </a:cubicBezTo>
                  <a:cubicBezTo>
                    <a:pt x="27" y="6"/>
                    <a:pt x="27" y="3"/>
                    <a:pt x="28" y="1"/>
                  </a:cubicBezTo>
                  <a:cubicBezTo>
                    <a:pt x="23" y="0"/>
                    <a:pt x="18" y="0"/>
                    <a:pt x="18" y="0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5"/>
                    <a:pt x="17" y="9"/>
                    <a:pt x="17" y="9"/>
                  </a:cubicBezTo>
                  <a:cubicBezTo>
                    <a:pt x="17" y="9"/>
                    <a:pt x="10" y="9"/>
                    <a:pt x="9" y="9"/>
                  </a:cubicBezTo>
                  <a:cubicBezTo>
                    <a:pt x="8" y="9"/>
                    <a:pt x="7" y="9"/>
                    <a:pt x="6" y="9"/>
                  </a:cubicBezTo>
                  <a:cubicBezTo>
                    <a:pt x="5" y="10"/>
                    <a:pt x="5" y="10"/>
                    <a:pt x="5" y="11"/>
                  </a:cubicBezTo>
                  <a:cubicBezTo>
                    <a:pt x="4" y="11"/>
                    <a:pt x="7" y="13"/>
                    <a:pt x="7" y="14"/>
                  </a:cubicBezTo>
                  <a:cubicBezTo>
                    <a:pt x="8" y="15"/>
                    <a:pt x="4" y="15"/>
                    <a:pt x="4" y="16"/>
                  </a:cubicBezTo>
                  <a:cubicBezTo>
                    <a:pt x="4" y="18"/>
                    <a:pt x="2" y="19"/>
                    <a:pt x="1" y="20"/>
                  </a:cubicBezTo>
                  <a:cubicBezTo>
                    <a:pt x="0" y="21"/>
                    <a:pt x="4" y="25"/>
                    <a:pt x="4" y="26"/>
                  </a:cubicBezTo>
                  <a:cubicBezTo>
                    <a:pt x="4" y="27"/>
                    <a:pt x="5" y="28"/>
                    <a:pt x="9" y="32"/>
                  </a:cubicBezTo>
                  <a:cubicBezTo>
                    <a:pt x="12" y="35"/>
                    <a:pt x="10" y="36"/>
                    <a:pt x="15" y="39"/>
                  </a:cubicBezTo>
                  <a:cubicBezTo>
                    <a:pt x="15" y="38"/>
                    <a:pt x="16" y="37"/>
                    <a:pt x="18" y="37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7" name="Freeform 40">
              <a:extLst>
                <a:ext uri="{FF2B5EF4-FFF2-40B4-BE49-F238E27FC236}">
                  <a16:creationId xmlns:a16="http://schemas.microsoft.com/office/drawing/2014/main" id="{CB598C80-9759-40D9-895B-B6CDEF9390E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6271" y="3982928"/>
              <a:ext cx="52310" cy="29622"/>
            </a:xfrm>
            <a:custGeom>
              <a:avLst/>
              <a:gdLst>
                <a:gd name="T0" fmla="*/ 13 w 14"/>
                <a:gd name="T1" fmla="*/ 8 h 8"/>
                <a:gd name="T2" fmla="*/ 13 w 14"/>
                <a:gd name="T3" fmla="*/ 0 h 8"/>
                <a:gd name="T4" fmla="*/ 12 w 14"/>
                <a:gd name="T5" fmla="*/ 0 h 8"/>
                <a:gd name="T6" fmla="*/ 3 w 14"/>
                <a:gd name="T7" fmla="*/ 0 h 8"/>
                <a:gd name="T8" fmla="*/ 3 w 14"/>
                <a:gd name="T9" fmla="*/ 0 h 8"/>
                <a:gd name="T10" fmla="*/ 2 w 14"/>
                <a:gd name="T11" fmla="*/ 4 h 8"/>
                <a:gd name="T12" fmla="*/ 1 w 14"/>
                <a:gd name="T13" fmla="*/ 7 h 8"/>
                <a:gd name="T14" fmla="*/ 2 w 14"/>
                <a:gd name="T15" fmla="*/ 8 h 8"/>
                <a:gd name="T16" fmla="*/ 5 w 14"/>
                <a:gd name="T17" fmla="*/ 8 h 8"/>
                <a:gd name="T18" fmla="*/ 13 w 14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8">
                  <a:moveTo>
                    <a:pt x="13" y="8"/>
                  </a:moveTo>
                  <a:cubicBezTo>
                    <a:pt x="13" y="8"/>
                    <a:pt x="14" y="4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2"/>
                    <a:pt x="4" y="4"/>
                    <a:pt x="2" y="4"/>
                  </a:cubicBezTo>
                  <a:cubicBezTo>
                    <a:pt x="0" y="5"/>
                    <a:pt x="0" y="7"/>
                    <a:pt x="1" y="7"/>
                  </a:cubicBezTo>
                  <a:cubicBezTo>
                    <a:pt x="2" y="7"/>
                    <a:pt x="2" y="8"/>
                    <a:pt x="2" y="8"/>
                  </a:cubicBezTo>
                  <a:cubicBezTo>
                    <a:pt x="3" y="8"/>
                    <a:pt x="4" y="8"/>
                    <a:pt x="5" y="8"/>
                  </a:cubicBezTo>
                  <a:cubicBezTo>
                    <a:pt x="6" y="8"/>
                    <a:pt x="13" y="8"/>
                    <a:pt x="13" y="8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8" name="Freeform 41">
              <a:extLst>
                <a:ext uri="{FF2B5EF4-FFF2-40B4-BE49-F238E27FC236}">
                  <a16:creationId xmlns:a16="http://schemas.microsoft.com/office/drawing/2014/main" id="{06B20972-037A-45F3-8229-CF7D619E475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7682" y="3947382"/>
              <a:ext cx="165648" cy="205378"/>
            </a:xfrm>
            <a:custGeom>
              <a:avLst/>
              <a:gdLst>
                <a:gd name="T0" fmla="*/ 12 w 44"/>
                <a:gd name="T1" fmla="*/ 52 h 55"/>
                <a:gd name="T2" fmla="*/ 16 w 44"/>
                <a:gd name="T3" fmla="*/ 53 h 55"/>
                <a:gd name="T4" fmla="*/ 21 w 44"/>
                <a:gd name="T5" fmla="*/ 53 h 55"/>
                <a:gd name="T6" fmla="*/ 24 w 44"/>
                <a:gd name="T7" fmla="*/ 53 h 55"/>
                <a:gd name="T8" fmla="*/ 28 w 44"/>
                <a:gd name="T9" fmla="*/ 49 h 55"/>
                <a:gd name="T10" fmla="*/ 30 w 44"/>
                <a:gd name="T11" fmla="*/ 45 h 55"/>
                <a:gd name="T12" fmla="*/ 30 w 44"/>
                <a:gd name="T13" fmla="*/ 34 h 55"/>
                <a:gd name="T14" fmla="*/ 36 w 44"/>
                <a:gd name="T15" fmla="*/ 27 h 55"/>
                <a:gd name="T16" fmla="*/ 40 w 44"/>
                <a:gd name="T17" fmla="*/ 14 h 55"/>
                <a:gd name="T18" fmla="*/ 43 w 44"/>
                <a:gd name="T19" fmla="*/ 8 h 55"/>
                <a:gd name="T20" fmla="*/ 43 w 44"/>
                <a:gd name="T21" fmla="*/ 1 h 55"/>
                <a:gd name="T22" fmla="*/ 43 w 44"/>
                <a:gd name="T23" fmla="*/ 1 h 55"/>
                <a:gd name="T24" fmla="*/ 38 w 44"/>
                <a:gd name="T25" fmla="*/ 0 h 55"/>
                <a:gd name="T26" fmla="*/ 35 w 44"/>
                <a:gd name="T27" fmla="*/ 1 h 55"/>
                <a:gd name="T28" fmla="*/ 32 w 44"/>
                <a:gd name="T29" fmla="*/ 2 h 55"/>
                <a:gd name="T30" fmla="*/ 31 w 44"/>
                <a:gd name="T31" fmla="*/ 6 h 55"/>
                <a:gd name="T32" fmla="*/ 29 w 44"/>
                <a:gd name="T33" fmla="*/ 13 h 55"/>
                <a:gd name="T34" fmla="*/ 20 w 44"/>
                <a:gd name="T35" fmla="*/ 10 h 55"/>
                <a:gd name="T36" fmla="*/ 13 w 44"/>
                <a:gd name="T37" fmla="*/ 10 h 55"/>
                <a:gd name="T38" fmla="*/ 12 w 44"/>
                <a:gd name="T39" fmla="*/ 16 h 55"/>
                <a:gd name="T40" fmla="*/ 18 w 44"/>
                <a:gd name="T41" fmla="*/ 16 h 55"/>
                <a:gd name="T42" fmla="*/ 17 w 44"/>
                <a:gd name="T43" fmla="*/ 21 h 55"/>
                <a:gd name="T44" fmla="*/ 19 w 44"/>
                <a:gd name="T45" fmla="*/ 26 h 55"/>
                <a:gd name="T46" fmla="*/ 20 w 44"/>
                <a:gd name="T47" fmla="*/ 33 h 55"/>
                <a:gd name="T48" fmla="*/ 18 w 44"/>
                <a:gd name="T49" fmla="*/ 40 h 55"/>
                <a:gd name="T50" fmla="*/ 14 w 44"/>
                <a:gd name="T51" fmla="*/ 39 h 55"/>
                <a:gd name="T52" fmla="*/ 10 w 44"/>
                <a:gd name="T53" fmla="*/ 35 h 55"/>
                <a:gd name="T54" fmla="*/ 7 w 44"/>
                <a:gd name="T55" fmla="*/ 39 h 55"/>
                <a:gd name="T56" fmla="*/ 4 w 44"/>
                <a:gd name="T57" fmla="*/ 41 h 55"/>
                <a:gd name="T58" fmla="*/ 3 w 44"/>
                <a:gd name="T59" fmla="*/ 46 h 55"/>
                <a:gd name="T60" fmla="*/ 0 w 44"/>
                <a:gd name="T61" fmla="*/ 48 h 55"/>
                <a:gd name="T62" fmla="*/ 1 w 44"/>
                <a:gd name="T63" fmla="*/ 49 h 55"/>
                <a:gd name="T64" fmla="*/ 6 w 44"/>
                <a:gd name="T65" fmla="*/ 55 h 55"/>
                <a:gd name="T66" fmla="*/ 12 w 44"/>
                <a:gd name="T67" fmla="*/ 5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4" h="55">
                  <a:moveTo>
                    <a:pt x="12" y="52"/>
                  </a:moveTo>
                  <a:cubicBezTo>
                    <a:pt x="13" y="53"/>
                    <a:pt x="14" y="55"/>
                    <a:pt x="16" y="53"/>
                  </a:cubicBezTo>
                  <a:cubicBezTo>
                    <a:pt x="18" y="51"/>
                    <a:pt x="21" y="51"/>
                    <a:pt x="21" y="53"/>
                  </a:cubicBezTo>
                  <a:cubicBezTo>
                    <a:pt x="21" y="55"/>
                    <a:pt x="22" y="55"/>
                    <a:pt x="24" y="53"/>
                  </a:cubicBezTo>
                  <a:cubicBezTo>
                    <a:pt x="26" y="51"/>
                    <a:pt x="28" y="53"/>
                    <a:pt x="28" y="49"/>
                  </a:cubicBezTo>
                  <a:cubicBezTo>
                    <a:pt x="28" y="45"/>
                    <a:pt x="30" y="49"/>
                    <a:pt x="30" y="45"/>
                  </a:cubicBezTo>
                  <a:cubicBezTo>
                    <a:pt x="30" y="40"/>
                    <a:pt x="30" y="36"/>
                    <a:pt x="30" y="34"/>
                  </a:cubicBezTo>
                  <a:cubicBezTo>
                    <a:pt x="30" y="32"/>
                    <a:pt x="36" y="30"/>
                    <a:pt x="36" y="27"/>
                  </a:cubicBezTo>
                  <a:cubicBezTo>
                    <a:pt x="36" y="24"/>
                    <a:pt x="40" y="18"/>
                    <a:pt x="40" y="14"/>
                  </a:cubicBezTo>
                  <a:cubicBezTo>
                    <a:pt x="40" y="10"/>
                    <a:pt x="41" y="9"/>
                    <a:pt x="43" y="8"/>
                  </a:cubicBezTo>
                  <a:cubicBezTo>
                    <a:pt x="43" y="6"/>
                    <a:pt x="44" y="4"/>
                    <a:pt x="43" y="1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2"/>
                    <a:pt x="32" y="5"/>
                    <a:pt x="31" y="6"/>
                  </a:cubicBezTo>
                  <a:cubicBezTo>
                    <a:pt x="29" y="8"/>
                    <a:pt x="29" y="13"/>
                    <a:pt x="29" y="13"/>
                  </a:cubicBezTo>
                  <a:cubicBezTo>
                    <a:pt x="29" y="13"/>
                    <a:pt x="22" y="9"/>
                    <a:pt x="20" y="10"/>
                  </a:cubicBezTo>
                  <a:cubicBezTo>
                    <a:pt x="19" y="10"/>
                    <a:pt x="16" y="10"/>
                    <a:pt x="13" y="10"/>
                  </a:cubicBezTo>
                  <a:cubicBezTo>
                    <a:pt x="12" y="12"/>
                    <a:pt x="12" y="15"/>
                    <a:pt x="12" y="16"/>
                  </a:cubicBezTo>
                  <a:cubicBezTo>
                    <a:pt x="12" y="18"/>
                    <a:pt x="16" y="14"/>
                    <a:pt x="18" y="16"/>
                  </a:cubicBezTo>
                  <a:cubicBezTo>
                    <a:pt x="20" y="18"/>
                    <a:pt x="20" y="20"/>
                    <a:pt x="17" y="21"/>
                  </a:cubicBezTo>
                  <a:cubicBezTo>
                    <a:pt x="15" y="22"/>
                    <a:pt x="17" y="25"/>
                    <a:pt x="19" y="26"/>
                  </a:cubicBezTo>
                  <a:cubicBezTo>
                    <a:pt x="21" y="27"/>
                    <a:pt x="20" y="29"/>
                    <a:pt x="20" y="33"/>
                  </a:cubicBezTo>
                  <a:cubicBezTo>
                    <a:pt x="20" y="36"/>
                    <a:pt x="20" y="40"/>
                    <a:pt x="18" y="40"/>
                  </a:cubicBezTo>
                  <a:cubicBezTo>
                    <a:pt x="16" y="40"/>
                    <a:pt x="15" y="39"/>
                    <a:pt x="14" y="39"/>
                  </a:cubicBezTo>
                  <a:cubicBezTo>
                    <a:pt x="12" y="40"/>
                    <a:pt x="12" y="35"/>
                    <a:pt x="10" y="35"/>
                  </a:cubicBezTo>
                  <a:cubicBezTo>
                    <a:pt x="9" y="35"/>
                    <a:pt x="9" y="39"/>
                    <a:pt x="7" y="39"/>
                  </a:cubicBezTo>
                  <a:cubicBezTo>
                    <a:pt x="6" y="39"/>
                    <a:pt x="2" y="38"/>
                    <a:pt x="4" y="41"/>
                  </a:cubicBezTo>
                  <a:cubicBezTo>
                    <a:pt x="5" y="45"/>
                    <a:pt x="6" y="46"/>
                    <a:pt x="3" y="46"/>
                  </a:cubicBezTo>
                  <a:cubicBezTo>
                    <a:pt x="1" y="46"/>
                    <a:pt x="0" y="47"/>
                    <a:pt x="0" y="48"/>
                  </a:cubicBezTo>
                  <a:cubicBezTo>
                    <a:pt x="0" y="48"/>
                    <a:pt x="0" y="49"/>
                    <a:pt x="1" y="49"/>
                  </a:cubicBezTo>
                  <a:cubicBezTo>
                    <a:pt x="3" y="51"/>
                    <a:pt x="5" y="53"/>
                    <a:pt x="6" y="55"/>
                  </a:cubicBezTo>
                  <a:cubicBezTo>
                    <a:pt x="8" y="54"/>
                    <a:pt x="11" y="52"/>
                    <a:pt x="12" y="52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9" name="Freeform 42">
              <a:extLst>
                <a:ext uri="{FF2B5EF4-FFF2-40B4-BE49-F238E27FC236}">
                  <a16:creationId xmlns:a16="http://schemas.microsoft.com/office/drawing/2014/main" id="{D5DFE10E-B21A-4E85-805D-2E0C73264E5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3077" y="3471459"/>
              <a:ext cx="387965" cy="481848"/>
            </a:xfrm>
            <a:custGeom>
              <a:avLst/>
              <a:gdLst>
                <a:gd name="T0" fmla="*/ 78 w 103"/>
                <a:gd name="T1" fmla="*/ 7 h 128"/>
                <a:gd name="T2" fmla="*/ 71 w 103"/>
                <a:gd name="T3" fmla="*/ 8 h 128"/>
                <a:gd name="T4" fmla="*/ 60 w 103"/>
                <a:gd name="T5" fmla="*/ 7 h 128"/>
                <a:gd name="T6" fmla="*/ 20 w 103"/>
                <a:gd name="T7" fmla="*/ 9 h 128"/>
                <a:gd name="T8" fmla="*/ 14 w 103"/>
                <a:gd name="T9" fmla="*/ 22 h 128"/>
                <a:gd name="T10" fmla="*/ 13 w 103"/>
                <a:gd name="T11" fmla="*/ 49 h 128"/>
                <a:gd name="T12" fmla="*/ 5 w 103"/>
                <a:gd name="T13" fmla="*/ 56 h 128"/>
                <a:gd name="T14" fmla="*/ 2 w 103"/>
                <a:gd name="T15" fmla="*/ 65 h 128"/>
                <a:gd name="T16" fmla="*/ 4 w 103"/>
                <a:gd name="T17" fmla="*/ 73 h 128"/>
                <a:gd name="T18" fmla="*/ 7 w 103"/>
                <a:gd name="T19" fmla="*/ 80 h 128"/>
                <a:gd name="T20" fmla="*/ 12 w 103"/>
                <a:gd name="T21" fmla="*/ 91 h 128"/>
                <a:gd name="T22" fmla="*/ 14 w 103"/>
                <a:gd name="T23" fmla="*/ 94 h 128"/>
                <a:gd name="T24" fmla="*/ 19 w 103"/>
                <a:gd name="T25" fmla="*/ 98 h 128"/>
                <a:gd name="T26" fmla="*/ 26 w 103"/>
                <a:gd name="T27" fmla="*/ 106 h 128"/>
                <a:gd name="T28" fmla="*/ 32 w 103"/>
                <a:gd name="T29" fmla="*/ 113 h 128"/>
                <a:gd name="T30" fmla="*/ 35 w 103"/>
                <a:gd name="T31" fmla="*/ 118 h 128"/>
                <a:gd name="T32" fmla="*/ 42 w 103"/>
                <a:gd name="T33" fmla="*/ 121 h 128"/>
                <a:gd name="T34" fmla="*/ 49 w 103"/>
                <a:gd name="T35" fmla="*/ 121 h 128"/>
                <a:gd name="T36" fmla="*/ 60 w 103"/>
                <a:gd name="T37" fmla="*/ 126 h 128"/>
                <a:gd name="T38" fmla="*/ 69 w 103"/>
                <a:gd name="T39" fmla="*/ 125 h 128"/>
                <a:gd name="T40" fmla="*/ 75 w 103"/>
                <a:gd name="T41" fmla="*/ 123 h 128"/>
                <a:gd name="T42" fmla="*/ 80 w 103"/>
                <a:gd name="T43" fmla="*/ 119 h 128"/>
                <a:gd name="T44" fmla="*/ 86 w 103"/>
                <a:gd name="T45" fmla="*/ 120 h 128"/>
                <a:gd name="T46" fmla="*/ 80 w 103"/>
                <a:gd name="T47" fmla="*/ 110 h 128"/>
                <a:gd name="T48" fmla="*/ 69 w 103"/>
                <a:gd name="T49" fmla="*/ 100 h 128"/>
                <a:gd name="T50" fmla="*/ 75 w 103"/>
                <a:gd name="T51" fmla="*/ 95 h 128"/>
                <a:gd name="T52" fmla="*/ 78 w 103"/>
                <a:gd name="T53" fmla="*/ 83 h 128"/>
                <a:gd name="T54" fmla="*/ 82 w 103"/>
                <a:gd name="T55" fmla="*/ 74 h 128"/>
                <a:gd name="T56" fmla="*/ 89 w 103"/>
                <a:gd name="T57" fmla="*/ 66 h 128"/>
                <a:gd name="T58" fmla="*/ 92 w 103"/>
                <a:gd name="T59" fmla="*/ 50 h 128"/>
                <a:gd name="T60" fmla="*/ 97 w 103"/>
                <a:gd name="T61" fmla="*/ 41 h 128"/>
                <a:gd name="T62" fmla="*/ 100 w 103"/>
                <a:gd name="T63" fmla="*/ 32 h 128"/>
                <a:gd name="T64" fmla="*/ 94 w 103"/>
                <a:gd name="T65" fmla="*/ 11 h 128"/>
                <a:gd name="T66" fmla="*/ 86 w 103"/>
                <a:gd name="T67" fmla="*/ 0 h 128"/>
                <a:gd name="T68" fmla="*/ 82 w 103"/>
                <a:gd name="T69" fmla="*/ 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3" h="128">
                  <a:moveTo>
                    <a:pt x="82" y="3"/>
                  </a:moveTo>
                  <a:cubicBezTo>
                    <a:pt x="80" y="3"/>
                    <a:pt x="81" y="7"/>
                    <a:pt x="78" y="7"/>
                  </a:cubicBezTo>
                  <a:cubicBezTo>
                    <a:pt x="75" y="7"/>
                    <a:pt x="76" y="10"/>
                    <a:pt x="74" y="10"/>
                  </a:cubicBezTo>
                  <a:cubicBezTo>
                    <a:pt x="72" y="10"/>
                    <a:pt x="71" y="8"/>
                    <a:pt x="71" y="8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3" y="8"/>
                    <a:pt x="61" y="6"/>
                    <a:pt x="60" y="7"/>
                  </a:cubicBezTo>
                  <a:cubicBezTo>
                    <a:pt x="59" y="8"/>
                    <a:pt x="58" y="9"/>
                    <a:pt x="58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16"/>
                    <a:pt x="20" y="22"/>
                    <a:pt x="20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4" y="42"/>
                    <a:pt x="14" y="48"/>
                    <a:pt x="13" y="49"/>
                  </a:cubicBezTo>
                  <a:cubicBezTo>
                    <a:pt x="12" y="49"/>
                    <a:pt x="8" y="50"/>
                    <a:pt x="8" y="52"/>
                  </a:cubicBezTo>
                  <a:cubicBezTo>
                    <a:pt x="8" y="54"/>
                    <a:pt x="7" y="56"/>
                    <a:pt x="5" y="56"/>
                  </a:cubicBezTo>
                  <a:cubicBezTo>
                    <a:pt x="4" y="56"/>
                    <a:pt x="5" y="61"/>
                    <a:pt x="3" y="61"/>
                  </a:cubicBezTo>
                  <a:cubicBezTo>
                    <a:pt x="0" y="61"/>
                    <a:pt x="4" y="64"/>
                    <a:pt x="2" y="65"/>
                  </a:cubicBezTo>
                  <a:cubicBezTo>
                    <a:pt x="1" y="67"/>
                    <a:pt x="1" y="69"/>
                    <a:pt x="3" y="69"/>
                  </a:cubicBezTo>
                  <a:cubicBezTo>
                    <a:pt x="5" y="69"/>
                    <a:pt x="4" y="71"/>
                    <a:pt x="4" y="73"/>
                  </a:cubicBezTo>
                  <a:cubicBezTo>
                    <a:pt x="4" y="76"/>
                    <a:pt x="7" y="77"/>
                    <a:pt x="7" y="77"/>
                  </a:cubicBezTo>
                  <a:cubicBezTo>
                    <a:pt x="7" y="80"/>
                    <a:pt x="7" y="80"/>
                    <a:pt x="7" y="80"/>
                  </a:cubicBezTo>
                  <a:cubicBezTo>
                    <a:pt x="7" y="80"/>
                    <a:pt x="11" y="85"/>
                    <a:pt x="11" y="86"/>
                  </a:cubicBezTo>
                  <a:cubicBezTo>
                    <a:pt x="12" y="87"/>
                    <a:pt x="14" y="90"/>
                    <a:pt x="12" y="91"/>
                  </a:cubicBezTo>
                  <a:cubicBezTo>
                    <a:pt x="9" y="93"/>
                    <a:pt x="11" y="94"/>
                    <a:pt x="11" y="94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6"/>
                    <a:pt x="14" y="96"/>
                    <a:pt x="14" y="96"/>
                  </a:cubicBezTo>
                  <a:cubicBezTo>
                    <a:pt x="14" y="96"/>
                    <a:pt x="17" y="96"/>
                    <a:pt x="19" y="98"/>
                  </a:cubicBezTo>
                  <a:cubicBezTo>
                    <a:pt x="21" y="101"/>
                    <a:pt x="22" y="101"/>
                    <a:pt x="22" y="102"/>
                  </a:cubicBezTo>
                  <a:cubicBezTo>
                    <a:pt x="22" y="103"/>
                    <a:pt x="24" y="104"/>
                    <a:pt x="26" y="106"/>
                  </a:cubicBezTo>
                  <a:cubicBezTo>
                    <a:pt x="28" y="108"/>
                    <a:pt x="28" y="109"/>
                    <a:pt x="28" y="110"/>
                  </a:cubicBezTo>
                  <a:cubicBezTo>
                    <a:pt x="28" y="111"/>
                    <a:pt x="32" y="113"/>
                    <a:pt x="32" y="113"/>
                  </a:cubicBezTo>
                  <a:cubicBezTo>
                    <a:pt x="34" y="116"/>
                    <a:pt x="34" y="116"/>
                    <a:pt x="34" y="116"/>
                  </a:cubicBezTo>
                  <a:cubicBezTo>
                    <a:pt x="35" y="117"/>
                    <a:pt x="35" y="117"/>
                    <a:pt x="35" y="118"/>
                  </a:cubicBezTo>
                  <a:cubicBezTo>
                    <a:pt x="36" y="120"/>
                    <a:pt x="38" y="121"/>
                    <a:pt x="38" y="121"/>
                  </a:cubicBezTo>
                  <a:cubicBezTo>
                    <a:pt x="38" y="121"/>
                    <a:pt x="40" y="123"/>
                    <a:pt x="42" y="121"/>
                  </a:cubicBezTo>
                  <a:cubicBezTo>
                    <a:pt x="43" y="120"/>
                    <a:pt x="45" y="122"/>
                    <a:pt x="45" y="122"/>
                  </a:cubicBezTo>
                  <a:cubicBezTo>
                    <a:pt x="45" y="122"/>
                    <a:pt x="47" y="120"/>
                    <a:pt x="49" y="121"/>
                  </a:cubicBezTo>
                  <a:cubicBezTo>
                    <a:pt x="49" y="121"/>
                    <a:pt x="53" y="124"/>
                    <a:pt x="56" y="127"/>
                  </a:cubicBezTo>
                  <a:cubicBezTo>
                    <a:pt x="56" y="127"/>
                    <a:pt x="59" y="126"/>
                    <a:pt x="60" y="126"/>
                  </a:cubicBezTo>
                  <a:cubicBezTo>
                    <a:pt x="62" y="125"/>
                    <a:pt x="64" y="128"/>
                    <a:pt x="64" y="127"/>
                  </a:cubicBezTo>
                  <a:cubicBezTo>
                    <a:pt x="65" y="126"/>
                    <a:pt x="68" y="125"/>
                    <a:pt x="69" y="125"/>
                  </a:cubicBezTo>
                  <a:cubicBezTo>
                    <a:pt x="70" y="126"/>
                    <a:pt x="72" y="126"/>
                    <a:pt x="73" y="125"/>
                  </a:cubicBezTo>
                  <a:cubicBezTo>
                    <a:pt x="73" y="124"/>
                    <a:pt x="74" y="124"/>
                    <a:pt x="75" y="123"/>
                  </a:cubicBezTo>
                  <a:cubicBezTo>
                    <a:pt x="75" y="123"/>
                    <a:pt x="75" y="122"/>
                    <a:pt x="76" y="122"/>
                  </a:cubicBezTo>
                  <a:cubicBezTo>
                    <a:pt x="76" y="121"/>
                    <a:pt x="79" y="119"/>
                    <a:pt x="80" y="119"/>
                  </a:cubicBezTo>
                  <a:cubicBezTo>
                    <a:pt x="82" y="118"/>
                    <a:pt x="84" y="118"/>
                    <a:pt x="84" y="119"/>
                  </a:cubicBezTo>
                  <a:cubicBezTo>
                    <a:pt x="85" y="120"/>
                    <a:pt x="85" y="120"/>
                    <a:pt x="86" y="120"/>
                  </a:cubicBezTo>
                  <a:cubicBezTo>
                    <a:pt x="86" y="117"/>
                    <a:pt x="87" y="115"/>
                    <a:pt x="86" y="115"/>
                  </a:cubicBezTo>
                  <a:cubicBezTo>
                    <a:pt x="84" y="115"/>
                    <a:pt x="81" y="113"/>
                    <a:pt x="80" y="110"/>
                  </a:cubicBezTo>
                  <a:cubicBezTo>
                    <a:pt x="79" y="107"/>
                    <a:pt x="75" y="105"/>
                    <a:pt x="75" y="103"/>
                  </a:cubicBezTo>
                  <a:cubicBezTo>
                    <a:pt x="74" y="101"/>
                    <a:pt x="70" y="102"/>
                    <a:pt x="69" y="100"/>
                  </a:cubicBezTo>
                  <a:cubicBezTo>
                    <a:pt x="68" y="98"/>
                    <a:pt x="70" y="98"/>
                    <a:pt x="70" y="97"/>
                  </a:cubicBezTo>
                  <a:cubicBezTo>
                    <a:pt x="70" y="95"/>
                    <a:pt x="75" y="96"/>
                    <a:pt x="75" y="95"/>
                  </a:cubicBezTo>
                  <a:cubicBezTo>
                    <a:pt x="75" y="95"/>
                    <a:pt x="76" y="91"/>
                    <a:pt x="76" y="88"/>
                  </a:cubicBezTo>
                  <a:cubicBezTo>
                    <a:pt x="76" y="86"/>
                    <a:pt x="79" y="84"/>
                    <a:pt x="78" y="83"/>
                  </a:cubicBezTo>
                  <a:cubicBezTo>
                    <a:pt x="77" y="82"/>
                    <a:pt x="79" y="81"/>
                    <a:pt x="80" y="80"/>
                  </a:cubicBezTo>
                  <a:cubicBezTo>
                    <a:pt x="82" y="79"/>
                    <a:pt x="81" y="75"/>
                    <a:pt x="82" y="74"/>
                  </a:cubicBezTo>
                  <a:cubicBezTo>
                    <a:pt x="84" y="72"/>
                    <a:pt x="85" y="69"/>
                    <a:pt x="86" y="69"/>
                  </a:cubicBezTo>
                  <a:cubicBezTo>
                    <a:pt x="87" y="69"/>
                    <a:pt x="89" y="68"/>
                    <a:pt x="89" y="66"/>
                  </a:cubicBezTo>
                  <a:cubicBezTo>
                    <a:pt x="89" y="65"/>
                    <a:pt x="92" y="61"/>
                    <a:pt x="91" y="59"/>
                  </a:cubicBezTo>
                  <a:cubicBezTo>
                    <a:pt x="91" y="56"/>
                    <a:pt x="90" y="53"/>
                    <a:pt x="92" y="50"/>
                  </a:cubicBezTo>
                  <a:cubicBezTo>
                    <a:pt x="94" y="48"/>
                    <a:pt x="94" y="46"/>
                    <a:pt x="94" y="44"/>
                  </a:cubicBezTo>
                  <a:cubicBezTo>
                    <a:pt x="94" y="42"/>
                    <a:pt x="96" y="42"/>
                    <a:pt x="97" y="41"/>
                  </a:cubicBezTo>
                  <a:cubicBezTo>
                    <a:pt x="98" y="40"/>
                    <a:pt x="101" y="39"/>
                    <a:pt x="103" y="35"/>
                  </a:cubicBezTo>
                  <a:cubicBezTo>
                    <a:pt x="102" y="33"/>
                    <a:pt x="100" y="32"/>
                    <a:pt x="100" y="32"/>
                  </a:cubicBezTo>
                  <a:cubicBezTo>
                    <a:pt x="97" y="31"/>
                    <a:pt x="96" y="27"/>
                    <a:pt x="96" y="22"/>
                  </a:cubicBezTo>
                  <a:cubicBezTo>
                    <a:pt x="96" y="17"/>
                    <a:pt x="95" y="13"/>
                    <a:pt x="94" y="11"/>
                  </a:cubicBezTo>
                  <a:cubicBezTo>
                    <a:pt x="94" y="10"/>
                    <a:pt x="92" y="7"/>
                    <a:pt x="89" y="5"/>
                  </a:cubicBezTo>
                  <a:cubicBezTo>
                    <a:pt x="87" y="4"/>
                    <a:pt x="86" y="2"/>
                    <a:pt x="86" y="0"/>
                  </a:cubicBezTo>
                  <a:cubicBezTo>
                    <a:pt x="85" y="0"/>
                    <a:pt x="85" y="1"/>
                    <a:pt x="85" y="1"/>
                  </a:cubicBezTo>
                  <a:cubicBezTo>
                    <a:pt x="83" y="3"/>
                    <a:pt x="84" y="3"/>
                    <a:pt x="82" y="3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0" name="Freeform 43">
              <a:extLst>
                <a:ext uri="{FF2B5EF4-FFF2-40B4-BE49-F238E27FC236}">
                  <a16:creationId xmlns:a16="http://schemas.microsoft.com/office/drawing/2014/main" id="{FDF2E61A-280F-42A2-AF4F-2F9441D91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148" y="3732131"/>
              <a:ext cx="45772" cy="45419"/>
            </a:xfrm>
            <a:custGeom>
              <a:avLst/>
              <a:gdLst>
                <a:gd name="T0" fmla="*/ 4 w 12"/>
                <a:gd name="T1" fmla="*/ 2 h 12"/>
                <a:gd name="T2" fmla="*/ 1 w 12"/>
                <a:gd name="T3" fmla="*/ 6 h 12"/>
                <a:gd name="T4" fmla="*/ 1 w 12"/>
                <a:gd name="T5" fmla="*/ 11 h 12"/>
                <a:gd name="T6" fmla="*/ 5 w 12"/>
                <a:gd name="T7" fmla="*/ 11 h 12"/>
                <a:gd name="T8" fmla="*/ 8 w 12"/>
                <a:gd name="T9" fmla="*/ 12 h 12"/>
                <a:gd name="T10" fmla="*/ 10 w 12"/>
                <a:gd name="T11" fmla="*/ 9 h 12"/>
                <a:gd name="T12" fmla="*/ 7 w 12"/>
                <a:gd name="T13" fmla="*/ 8 h 12"/>
                <a:gd name="T14" fmla="*/ 10 w 12"/>
                <a:gd name="T15" fmla="*/ 5 h 12"/>
                <a:gd name="T16" fmla="*/ 10 w 12"/>
                <a:gd name="T17" fmla="*/ 1 h 12"/>
                <a:gd name="T18" fmla="*/ 9 w 12"/>
                <a:gd name="T19" fmla="*/ 0 h 12"/>
                <a:gd name="T20" fmla="*/ 7 w 12"/>
                <a:gd name="T21" fmla="*/ 2 h 12"/>
                <a:gd name="T22" fmla="*/ 4 w 12"/>
                <a:gd name="T23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12">
                  <a:moveTo>
                    <a:pt x="4" y="2"/>
                  </a:moveTo>
                  <a:cubicBezTo>
                    <a:pt x="4" y="2"/>
                    <a:pt x="2" y="5"/>
                    <a:pt x="1" y="6"/>
                  </a:cubicBezTo>
                  <a:cubicBezTo>
                    <a:pt x="0" y="8"/>
                    <a:pt x="1" y="11"/>
                    <a:pt x="1" y="11"/>
                  </a:cubicBezTo>
                  <a:cubicBezTo>
                    <a:pt x="1" y="12"/>
                    <a:pt x="3" y="12"/>
                    <a:pt x="5" y="11"/>
                  </a:cubicBezTo>
                  <a:cubicBezTo>
                    <a:pt x="5" y="11"/>
                    <a:pt x="6" y="11"/>
                    <a:pt x="8" y="12"/>
                  </a:cubicBezTo>
                  <a:cubicBezTo>
                    <a:pt x="8" y="11"/>
                    <a:pt x="9" y="10"/>
                    <a:pt x="10" y="9"/>
                  </a:cubicBezTo>
                  <a:cubicBezTo>
                    <a:pt x="9" y="8"/>
                    <a:pt x="7" y="8"/>
                    <a:pt x="7" y="8"/>
                  </a:cubicBezTo>
                  <a:cubicBezTo>
                    <a:pt x="6" y="7"/>
                    <a:pt x="9" y="5"/>
                    <a:pt x="10" y="5"/>
                  </a:cubicBezTo>
                  <a:cubicBezTo>
                    <a:pt x="12" y="4"/>
                    <a:pt x="11" y="2"/>
                    <a:pt x="10" y="1"/>
                  </a:cubicBezTo>
                  <a:cubicBezTo>
                    <a:pt x="10" y="1"/>
                    <a:pt x="9" y="1"/>
                    <a:pt x="9" y="0"/>
                  </a:cubicBezTo>
                  <a:cubicBezTo>
                    <a:pt x="8" y="1"/>
                    <a:pt x="7" y="1"/>
                    <a:pt x="7" y="2"/>
                  </a:cubicBezTo>
                  <a:cubicBezTo>
                    <a:pt x="7" y="2"/>
                    <a:pt x="6" y="2"/>
                    <a:pt x="4" y="2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1" name="Freeform 44">
              <a:extLst>
                <a:ext uri="{FF2B5EF4-FFF2-40B4-BE49-F238E27FC236}">
                  <a16:creationId xmlns:a16="http://schemas.microsoft.com/office/drawing/2014/main" id="{9B878261-78C9-43FB-8909-085482924E54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3091" y="3603769"/>
              <a:ext cx="156930" cy="134285"/>
            </a:xfrm>
            <a:custGeom>
              <a:avLst/>
              <a:gdLst>
                <a:gd name="T0" fmla="*/ 7 w 42"/>
                <a:gd name="T1" fmla="*/ 6 h 36"/>
                <a:gd name="T2" fmla="*/ 4 w 42"/>
                <a:gd name="T3" fmla="*/ 9 h 36"/>
                <a:gd name="T4" fmla="*/ 2 w 42"/>
                <a:gd name="T5" fmla="*/ 15 h 36"/>
                <a:gd name="T6" fmla="*/ 1 w 42"/>
                <a:gd name="T7" fmla="*/ 24 h 36"/>
                <a:gd name="T8" fmla="*/ 6 w 42"/>
                <a:gd name="T9" fmla="*/ 24 h 36"/>
                <a:gd name="T10" fmla="*/ 8 w 42"/>
                <a:gd name="T11" fmla="*/ 22 h 36"/>
                <a:gd name="T12" fmla="*/ 11 w 42"/>
                <a:gd name="T13" fmla="*/ 21 h 36"/>
                <a:gd name="T14" fmla="*/ 15 w 42"/>
                <a:gd name="T15" fmla="*/ 23 h 36"/>
                <a:gd name="T16" fmla="*/ 18 w 42"/>
                <a:gd name="T17" fmla="*/ 23 h 36"/>
                <a:gd name="T18" fmla="*/ 24 w 42"/>
                <a:gd name="T19" fmla="*/ 23 h 36"/>
                <a:gd name="T20" fmla="*/ 37 w 42"/>
                <a:gd name="T21" fmla="*/ 36 h 36"/>
                <a:gd name="T22" fmla="*/ 37 w 42"/>
                <a:gd name="T23" fmla="*/ 36 h 36"/>
                <a:gd name="T24" fmla="*/ 40 w 42"/>
                <a:gd name="T25" fmla="*/ 36 h 36"/>
                <a:gd name="T26" fmla="*/ 42 w 42"/>
                <a:gd name="T27" fmla="*/ 34 h 36"/>
                <a:gd name="T28" fmla="*/ 35 w 42"/>
                <a:gd name="T29" fmla="*/ 27 h 36"/>
                <a:gd name="T30" fmla="*/ 25 w 42"/>
                <a:gd name="T31" fmla="*/ 20 h 36"/>
                <a:gd name="T32" fmla="*/ 22 w 42"/>
                <a:gd name="T33" fmla="*/ 16 h 36"/>
                <a:gd name="T34" fmla="*/ 17 w 42"/>
                <a:gd name="T35" fmla="*/ 7 h 36"/>
                <a:gd name="T36" fmla="*/ 13 w 42"/>
                <a:gd name="T37" fmla="*/ 0 h 36"/>
                <a:gd name="T38" fmla="*/ 7 w 42"/>
                <a:gd name="T39" fmla="*/ 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" h="36">
                  <a:moveTo>
                    <a:pt x="7" y="6"/>
                  </a:moveTo>
                  <a:cubicBezTo>
                    <a:pt x="6" y="7"/>
                    <a:pt x="4" y="7"/>
                    <a:pt x="4" y="9"/>
                  </a:cubicBezTo>
                  <a:cubicBezTo>
                    <a:pt x="4" y="11"/>
                    <a:pt x="4" y="13"/>
                    <a:pt x="2" y="15"/>
                  </a:cubicBezTo>
                  <a:cubicBezTo>
                    <a:pt x="0" y="18"/>
                    <a:pt x="1" y="21"/>
                    <a:pt x="1" y="24"/>
                  </a:cubicBezTo>
                  <a:cubicBezTo>
                    <a:pt x="4" y="24"/>
                    <a:pt x="6" y="24"/>
                    <a:pt x="6" y="24"/>
                  </a:cubicBezTo>
                  <a:cubicBezTo>
                    <a:pt x="7" y="25"/>
                    <a:pt x="8" y="24"/>
                    <a:pt x="8" y="22"/>
                  </a:cubicBezTo>
                  <a:cubicBezTo>
                    <a:pt x="9" y="20"/>
                    <a:pt x="10" y="20"/>
                    <a:pt x="11" y="21"/>
                  </a:cubicBezTo>
                  <a:cubicBezTo>
                    <a:pt x="13" y="22"/>
                    <a:pt x="13" y="24"/>
                    <a:pt x="15" y="23"/>
                  </a:cubicBezTo>
                  <a:cubicBezTo>
                    <a:pt x="17" y="22"/>
                    <a:pt x="17" y="22"/>
                    <a:pt x="18" y="23"/>
                  </a:cubicBezTo>
                  <a:cubicBezTo>
                    <a:pt x="19" y="23"/>
                    <a:pt x="23" y="23"/>
                    <a:pt x="24" y="23"/>
                  </a:cubicBezTo>
                  <a:cubicBezTo>
                    <a:pt x="26" y="23"/>
                    <a:pt x="37" y="36"/>
                    <a:pt x="37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9" y="36"/>
                    <a:pt x="40" y="36"/>
                    <a:pt x="40" y="36"/>
                  </a:cubicBezTo>
                  <a:cubicBezTo>
                    <a:pt x="40" y="35"/>
                    <a:pt x="41" y="35"/>
                    <a:pt x="42" y="34"/>
                  </a:cubicBezTo>
                  <a:cubicBezTo>
                    <a:pt x="40" y="33"/>
                    <a:pt x="38" y="31"/>
                    <a:pt x="35" y="27"/>
                  </a:cubicBezTo>
                  <a:cubicBezTo>
                    <a:pt x="32" y="23"/>
                    <a:pt x="28" y="20"/>
                    <a:pt x="25" y="20"/>
                  </a:cubicBezTo>
                  <a:cubicBezTo>
                    <a:pt x="23" y="20"/>
                    <a:pt x="23" y="16"/>
                    <a:pt x="22" y="16"/>
                  </a:cubicBezTo>
                  <a:cubicBezTo>
                    <a:pt x="20" y="16"/>
                    <a:pt x="17" y="11"/>
                    <a:pt x="17" y="7"/>
                  </a:cubicBezTo>
                  <a:cubicBezTo>
                    <a:pt x="17" y="5"/>
                    <a:pt x="15" y="2"/>
                    <a:pt x="13" y="0"/>
                  </a:cubicBezTo>
                  <a:cubicBezTo>
                    <a:pt x="11" y="4"/>
                    <a:pt x="8" y="5"/>
                    <a:pt x="7" y="6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2" name="Freeform 45">
              <a:extLst>
                <a:ext uri="{FF2B5EF4-FFF2-40B4-BE49-F238E27FC236}">
                  <a16:creationId xmlns:a16="http://schemas.microsoft.com/office/drawing/2014/main" id="{C20B50A3-49F9-4381-9547-DB750093A6D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0267" y="3680786"/>
              <a:ext cx="350913" cy="272521"/>
            </a:xfrm>
            <a:custGeom>
              <a:avLst/>
              <a:gdLst>
                <a:gd name="T0" fmla="*/ 7 w 94"/>
                <a:gd name="T1" fmla="*/ 48 h 73"/>
                <a:gd name="T2" fmla="*/ 12 w 94"/>
                <a:gd name="T3" fmla="*/ 55 h 73"/>
                <a:gd name="T4" fmla="*/ 18 w 94"/>
                <a:gd name="T5" fmla="*/ 60 h 73"/>
                <a:gd name="T6" fmla="*/ 18 w 94"/>
                <a:gd name="T7" fmla="*/ 65 h 73"/>
                <a:gd name="T8" fmla="*/ 20 w 94"/>
                <a:gd name="T9" fmla="*/ 66 h 73"/>
                <a:gd name="T10" fmla="*/ 26 w 94"/>
                <a:gd name="T11" fmla="*/ 67 h 73"/>
                <a:gd name="T12" fmla="*/ 33 w 94"/>
                <a:gd name="T13" fmla="*/ 71 h 73"/>
                <a:gd name="T14" fmla="*/ 41 w 94"/>
                <a:gd name="T15" fmla="*/ 73 h 73"/>
                <a:gd name="T16" fmla="*/ 45 w 94"/>
                <a:gd name="T17" fmla="*/ 69 h 73"/>
                <a:gd name="T18" fmla="*/ 50 w 94"/>
                <a:gd name="T19" fmla="*/ 68 h 73"/>
                <a:gd name="T20" fmla="*/ 53 w 94"/>
                <a:gd name="T21" fmla="*/ 69 h 73"/>
                <a:gd name="T22" fmla="*/ 56 w 94"/>
                <a:gd name="T23" fmla="*/ 69 h 73"/>
                <a:gd name="T24" fmla="*/ 61 w 94"/>
                <a:gd name="T25" fmla="*/ 68 h 73"/>
                <a:gd name="T26" fmla="*/ 69 w 94"/>
                <a:gd name="T27" fmla="*/ 63 h 73"/>
                <a:gd name="T28" fmla="*/ 76 w 94"/>
                <a:gd name="T29" fmla="*/ 62 h 73"/>
                <a:gd name="T30" fmla="*/ 93 w 94"/>
                <a:gd name="T31" fmla="*/ 46 h 73"/>
                <a:gd name="T32" fmla="*/ 91 w 94"/>
                <a:gd name="T33" fmla="*/ 44 h 73"/>
                <a:gd name="T34" fmla="*/ 82 w 94"/>
                <a:gd name="T35" fmla="*/ 42 h 73"/>
                <a:gd name="T36" fmla="*/ 70 w 94"/>
                <a:gd name="T37" fmla="*/ 38 h 73"/>
                <a:gd name="T38" fmla="*/ 65 w 94"/>
                <a:gd name="T39" fmla="*/ 34 h 73"/>
                <a:gd name="T40" fmla="*/ 62 w 94"/>
                <a:gd name="T41" fmla="*/ 29 h 73"/>
                <a:gd name="T42" fmla="*/ 63 w 94"/>
                <a:gd name="T43" fmla="*/ 26 h 73"/>
                <a:gd name="T44" fmla="*/ 60 w 94"/>
                <a:gd name="T45" fmla="*/ 25 h 73"/>
                <a:gd name="T46" fmla="*/ 56 w 94"/>
                <a:gd name="T47" fmla="*/ 25 h 73"/>
                <a:gd name="T48" fmla="*/ 56 w 94"/>
                <a:gd name="T49" fmla="*/ 20 h 73"/>
                <a:gd name="T50" fmla="*/ 59 w 94"/>
                <a:gd name="T51" fmla="*/ 16 h 73"/>
                <a:gd name="T52" fmla="*/ 46 w 94"/>
                <a:gd name="T53" fmla="*/ 3 h 73"/>
                <a:gd name="T54" fmla="*/ 40 w 94"/>
                <a:gd name="T55" fmla="*/ 3 h 73"/>
                <a:gd name="T56" fmla="*/ 37 w 94"/>
                <a:gd name="T57" fmla="*/ 3 h 73"/>
                <a:gd name="T58" fmla="*/ 33 w 94"/>
                <a:gd name="T59" fmla="*/ 1 h 73"/>
                <a:gd name="T60" fmla="*/ 30 w 94"/>
                <a:gd name="T61" fmla="*/ 2 h 73"/>
                <a:gd name="T62" fmla="*/ 28 w 94"/>
                <a:gd name="T63" fmla="*/ 4 h 73"/>
                <a:gd name="T64" fmla="*/ 23 w 94"/>
                <a:gd name="T65" fmla="*/ 4 h 73"/>
                <a:gd name="T66" fmla="*/ 23 w 94"/>
                <a:gd name="T67" fmla="*/ 4 h 73"/>
                <a:gd name="T68" fmla="*/ 21 w 94"/>
                <a:gd name="T69" fmla="*/ 11 h 73"/>
                <a:gd name="T70" fmla="*/ 18 w 94"/>
                <a:gd name="T71" fmla="*/ 14 h 73"/>
                <a:gd name="T72" fmla="*/ 14 w 94"/>
                <a:gd name="T73" fmla="*/ 19 h 73"/>
                <a:gd name="T74" fmla="*/ 12 w 94"/>
                <a:gd name="T75" fmla="*/ 25 h 73"/>
                <a:gd name="T76" fmla="*/ 10 w 94"/>
                <a:gd name="T77" fmla="*/ 28 h 73"/>
                <a:gd name="T78" fmla="*/ 8 w 94"/>
                <a:gd name="T79" fmla="*/ 33 h 73"/>
                <a:gd name="T80" fmla="*/ 7 w 94"/>
                <a:gd name="T81" fmla="*/ 40 h 73"/>
                <a:gd name="T82" fmla="*/ 2 w 94"/>
                <a:gd name="T83" fmla="*/ 42 h 73"/>
                <a:gd name="T84" fmla="*/ 1 w 94"/>
                <a:gd name="T85" fmla="*/ 45 h 73"/>
                <a:gd name="T86" fmla="*/ 7 w 94"/>
                <a:gd name="T87" fmla="*/ 48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4" h="73">
                  <a:moveTo>
                    <a:pt x="7" y="48"/>
                  </a:moveTo>
                  <a:cubicBezTo>
                    <a:pt x="7" y="50"/>
                    <a:pt x="11" y="52"/>
                    <a:pt x="12" y="55"/>
                  </a:cubicBezTo>
                  <a:cubicBezTo>
                    <a:pt x="13" y="58"/>
                    <a:pt x="16" y="60"/>
                    <a:pt x="18" y="60"/>
                  </a:cubicBezTo>
                  <a:cubicBezTo>
                    <a:pt x="19" y="60"/>
                    <a:pt x="18" y="62"/>
                    <a:pt x="18" y="65"/>
                  </a:cubicBezTo>
                  <a:cubicBezTo>
                    <a:pt x="19" y="65"/>
                    <a:pt x="19" y="66"/>
                    <a:pt x="20" y="66"/>
                  </a:cubicBezTo>
                  <a:cubicBezTo>
                    <a:pt x="21" y="67"/>
                    <a:pt x="25" y="66"/>
                    <a:pt x="26" y="67"/>
                  </a:cubicBezTo>
                  <a:cubicBezTo>
                    <a:pt x="28" y="68"/>
                    <a:pt x="32" y="71"/>
                    <a:pt x="33" y="71"/>
                  </a:cubicBezTo>
                  <a:cubicBezTo>
                    <a:pt x="35" y="71"/>
                    <a:pt x="40" y="72"/>
                    <a:pt x="41" y="73"/>
                  </a:cubicBezTo>
                  <a:cubicBezTo>
                    <a:pt x="41" y="73"/>
                    <a:pt x="42" y="71"/>
                    <a:pt x="45" y="69"/>
                  </a:cubicBezTo>
                  <a:cubicBezTo>
                    <a:pt x="47" y="68"/>
                    <a:pt x="50" y="67"/>
                    <a:pt x="50" y="68"/>
                  </a:cubicBezTo>
                  <a:cubicBezTo>
                    <a:pt x="51" y="69"/>
                    <a:pt x="52" y="70"/>
                    <a:pt x="53" y="69"/>
                  </a:cubicBezTo>
                  <a:cubicBezTo>
                    <a:pt x="54" y="69"/>
                    <a:pt x="55" y="69"/>
                    <a:pt x="56" y="69"/>
                  </a:cubicBezTo>
                  <a:cubicBezTo>
                    <a:pt x="58" y="68"/>
                    <a:pt x="61" y="68"/>
                    <a:pt x="61" y="68"/>
                  </a:cubicBezTo>
                  <a:cubicBezTo>
                    <a:pt x="62" y="68"/>
                    <a:pt x="65" y="63"/>
                    <a:pt x="69" y="63"/>
                  </a:cubicBezTo>
                  <a:cubicBezTo>
                    <a:pt x="73" y="63"/>
                    <a:pt x="75" y="64"/>
                    <a:pt x="76" y="62"/>
                  </a:cubicBezTo>
                  <a:cubicBezTo>
                    <a:pt x="78" y="60"/>
                    <a:pt x="92" y="47"/>
                    <a:pt x="93" y="46"/>
                  </a:cubicBezTo>
                  <a:cubicBezTo>
                    <a:pt x="94" y="45"/>
                    <a:pt x="92" y="44"/>
                    <a:pt x="91" y="44"/>
                  </a:cubicBezTo>
                  <a:cubicBezTo>
                    <a:pt x="89" y="44"/>
                    <a:pt x="87" y="44"/>
                    <a:pt x="82" y="42"/>
                  </a:cubicBezTo>
                  <a:cubicBezTo>
                    <a:pt x="78" y="41"/>
                    <a:pt x="71" y="38"/>
                    <a:pt x="70" y="38"/>
                  </a:cubicBezTo>
                  <a:cubicBezTo>
                    <a:pt x="68" y="38"/>
                    <a:pt x="67" y="35"/>
                    <a:pt x="65" y="34"/>
                  </a:cubicBezTo>
                  <a:cubicBezTo>
                    <a:pt x="64" y="34"/>
                    <a:pt x="62" y="30"/>
                    <a:pt x="62" y="29"/>
                  </a:cubicBezTo>
                  <a:cubicBezTo>
                    <a:pt x="61" y="28"/>
                    <a:pt x="62" y="27"/>
                    <a:pt x="63" y="26"/>
                  </a:cubicBezTo>
                  <a:cubicBezTo>
                    <a:pt x="61" y="25"/>
                    <a:pt x="60" y="25"/>
                    <a:pt x="60" y="25"/>
                  </a:cubicBezTo>
                  <a:cubicBezTo>
                    <a:pt x="58" y="26"/>
                    <a:pt x="56" y="26"/>
                    <a:pt x="56" y="25"/>
                  </a:cubicBezTo>
                  <a:cubicBezTo>
                    <a:pt x="56" y="25"/>
                    <a:pt x="55" y="22"/>
                    <a:pt x="56" y="20"/>
                  </a:cubicBezTo>
                  <a:cubicBezTo>
                    <a:pt x="58" y="19"/>
                    <a:pt x="59" y="16"/>
                    <a:pt x="59" y="16"/>
                  </a:cubicBezTo>
                  <a:cubicBezTo>
                    <a:pt x="59" y="16"/>
                    <a:pt x="48" y="3"/>
                    <a:pt x="46" y="3"/>
                  </a:cubicBezTo>
                  <a:cubicBezTo>
                    <a:pt x="45" y="3"/>
                    <a:pt x="41" y="3"/>
                    <a:pt x="40" y="3"/>
                  </a:cubicBezTo>
                  <a:cubicBezTo>
                    <a:pt x="39" y="2"/>
                    <a:pt x="39" y="2"/>
                    <a:pt x="37" y="3"/>
                  </a:cubicBezTo>
                  <a:cubicBezTo>
                    <a:pt x="35" y="4"/>
                    <a:pt x="35" y="2"/>
                    <a:pt x="33" y="1"/>
                  </a:cubicBezTo>
                  <a:cubicBezTo>
                    <a:pt x="32" y="0"/>
                    <a:pt x="31" y="0"/>
                    <a:pt x="30" y="2"/>
                  </a:cubicBezTo>
                  <a:cubicBezTo>
                    <a:pt x="30" y="4"/>
                    <a:pt x="29" y="5"/>
                    <a:pt x="28" y="4"/>
                  </a:cubicBezTo>
                  <a:cubicBezTo>
                    <a:pt x="28" y="4"/>
                    <a:pt x="26" y="4"/>
                    <a:pt x="23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4" y="6"/>
                    <a:pt x="21" y="10"/>
                    <a:pt x="21" y="11"/>
                  </a:cubicBezTo>
                  <a:cubicBezTo>
                    <a:pt x="21" y="13"/>
                    <a:pt x="19" y="14"/>
                    <a:pt x="18" y="14"/>
                  </a:cubicBezTo>
                  <a:cubicBezTo>
                    <a:pt x="17" y="14"/>
                    <a:pt x="16" y="17"/>
                    <a:pt x="14" y="19"/>
                  </a:cubicBezTo>
                  <a:cubicBezTo>
                    <a:pt x="13" y="20"/>
                    <a:pt x="14" y="24"/>
                    <a:pt x="12" y="25"/>
                  </a:cubicBezTo>
                  <a:cubicBezTo>
                    <a:pt x="11" y="26"/>
                    <a:pt x="9" y="27"/>
                    <a:pt x="10" y="28"/>
                  </a:cubicBezTo>
                  <a:cubicBezTo>
                    <a:pt x="11" y="29"/>
                    <a:pt x="8" y="31"/>
                    <a:pt x="8" y="33"/>
                  </a:cubicBezTo>
                  <a:cubicBezTo>
                    <a:pt x="8" y="36"/>
                    <a:pt x="7" y="40"/>
                    <a:pt x="7" y="40"/>
                  </a:cubicBezTo>
                  <a:cubicBezTo>
                    <a:pt x="7" y="41"/>
                    <a:pt x="2" y="40"/>
                    <a:pt x="2" y="42"/>
                  </a:cubicBezTo>
                  <a:cubicBezTo>
                    <a:pt x="2" y="43"/>
                    <a:pt x="0" y="43"/>
                    <a:pt x="1" y="45"/>
                  </a:cubicBezTo>
                  <a:cubicBezTo>
                    <a:pt x="2" y="47"/>
                    <a:pt x="6" y="46"/>
                    <a:pt x="7" y="48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3" name="Freeform 46">
              <a:extLst>
                <a:ext uri="{FF2B5EF4-FFF2-40B4-BE49-F238E27FC236}">
                  <a16:creationId xmlns:a16="http://schemas.microsoft.com/office/drawing/2014/main" id="{3F18D2CA-5A6C-4A0D-9F50-62E1A012699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4758" y="3179190"/>
              <a:ext cx="34873" cy="41470"/>
            </a:xfrm>
            <a:custGeom>
              <a:avLst/>
              <a:gdLst>
                <a:gd name="T0" fmla="*/ 8 w 9"/>
                <a:gd name="T1" fmla="*/ 5 h 11"/>
                <a:gd name="T2" fmla="*/ 5 w 9"/>
                <a:gd name="T3" fmla="*/ 0 h 11"/>
                <a:gd name="T4" fmla="*/ 5 w 9"/>
                <a:gd name="T5" fmla="*/ 1 h 11"/>
                <a:gd name="T6" fmla="*/ 0 w 9"/>
                <a:gd name="T7" fmla="*/ 10 h 11"/>
                <a:gd name="T8" fmla="*/ 3 w 9"/>
                <a:gd name="T9" fmla="*/ 11 h 11"/>
                <a:gd name="T10" fmla="*/ 8 w 9"/>
                <a:gd name="T11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1">
                  <a:moveTo>
                    <a:pt x="8" y="5"/>
                  </a:moveTo>
                  <a:cubicBezTo>
                    <a:pt x="9" y="4"/>
                    <a:pt x="9" y="0"/>
                    <a:pt x="5" y="0"/>
                  </a:cubicBezTo>
                  <a:cubicBezTo>
                    <a:pt x="5" y="0"/>
                    <a:pt x="5" y="0"/>
                    <a:pt x="5" y="1"/>
                  </a:cubicBezTo>
                  <a:cubicBezTo>
                    <a:pt x="5" y="2"/>
                    <a:pt x="2" y="6"/>
                    <a:pt x="0" y="10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4" y="8"/>
                    <a:pt x="7" y="5"/>
                    <a:pt x="8" y="5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4" name="Freeform 47">
              <a:extLst>
                <a:ext uri="{FF2B5EF4-FFF2-40B4-BE49-F238E27FC236}">
                  <a16:creationId xmlns:a16="http://schemas.microsoft.com/office/drawing/2014/main" id="{53B76E6A-48F1-4ECF-A93F-AEBD0DE1AE2D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7835" y="3112048"/>
              <a:ext cx="161289" cy="130336"/>
            </a:xfrm>
            <a:custGeom>
              <a:avLst/>
              <a:gdLst>
                <a:gd name="T0" fmla="*/ 5 w 43"/>
                <a:gd name="T1" fmla="*/ 23 h 35"/>
                <a:gd name="T2" fmla="*/ 0 w 43"/>
                <a:gd name="T3" fmla="*/ 29 h 35"/>
                <a:gd name="T4" fmla="*/ 0 w 43"/>
                <a:gd name="T5" fmla="*/ 29 h 35"/>
                <a:gd name="T6" fmla="*/ 1 w 43"/>
                <a:gd name="T7" fmla="*/ 32 h 35"/>
                <a:gd name="T8" fmla="*/ 6 w 43"/>
                <a:gd name="T9" fmla="*/ 35 h 35"/>
                <a:gd name="T10" fmla="*/ 12 w 43"/>
                <a:gd name="T11" fmla="*/ 31 h 35"/>
                <a:gd name="T12" fmla="*/ 34 w 43"/>
                <a:gd name="T13" fmla="*/ 20 h 35"/>
                <a:gd name="T14" fmla="*/ 35 w 43"/>
                <a:gd name="T15" fmla="*/ 17 h 35"/>
                <a:gd name="T16" fmla="*/ 36 w 43"/>
                <a:gd name="T17" fmla="*/ 12 h 35"/>
                <a:gd name="T18" fmla="*/ 35 w 43"/>
                <a:gd name="T19" fmla="*/ 7 h 35"/>
                <a:gd name="T20" fmla="*/ 39 w 43"/>
                <a:gd name="T21" fmla="*/ 4 h 35"/>
                <a:gd name="T22" fmla="*/ 43 w 43"/>
                <a:gd name="T23" fmla="*/ 1 h 35"/>
                <a:gd name="T24" fmla="*/ 40 w 43"/>
                <a:gd name="T25" fmla="*/ 0 h 35"/>
                <a:gd name="T26" fmla="*/ 33 w 43"/>
                <a:gd name="T27" fmla="*/ 1 h 35"/>
                <a:gd name="T28" fmla="*/ 25 w 43"/>
                <a:gd name="T29" fmla="*/ 4 h 35"/>
                <a:gd name="T30" fmla="*/ 18 w 43"/>
                <a:gd name="T31" fmla="*/ 4 h 35"/>
                <a:gd name="T32" fmla="*/ 14 w 43"/>
                <a:gd name="T33" fmla="*/ 4 h 35"/>
                <a:gd name="T34" fmla="*/ 8 w 43"/>
                <a:gd name="T35" fmla="*/ 4 h 35"/>
                <a:gd name="T36" fmla="*/ 6 w 43"/>
                <a:gd name="T37" fmla="*/ 6 h 35"/>
                <a:gd name="T38" fmla="*/ 2 w 43"/>
                <a:gd name="T39" fmla="*/ 10 h 35"/>
                <a:gd name="T40" fmla="*/ 2 w 43"/>
                <a:gd name="T41" fmla="*/ 13 h 35"/>
                <a:gd name="T42" fmla="*/ 2 w 43"/>
                <a:gd name="T43" fmla="*/ 18 h 35"/>
                <a:gd name="T44" fmla="*/ 5 w 43"/>
                <a:gd name="T45" fmla="*/ 2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3" h="35">
                  <a:moveTo>
                    <a:pt x="5" y="23"/>
                  </a:moveTo>
                  <a:cubicBezTo>
                    <a:pt x="4" y="23"/>
                    <a:pt x="1" y="26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35"/>
                    <a:pt x="11" y="32"/>
                    <a:pt x="12" y="31"/>
                  </a:cubicBezTo>
                  <a:cubicBezTo>
                    <a:pt x="14" y="31"/>
                    <a:pt x="34" y="20"/>
                    <a:pt x="34" y="20"/>
                  </a:cubicBezTo>
                  <a:cubicBezTo>
                    <a:pt x="34" y="20"/>
                    <a:pt x="35" y="18"/>
                    <a:pt x="35" y="17"/>
                  </a:cubicBezTo>
                  <a:cubicBezTo>
                    <a:pt x="35" y="16"/>
                    <a:pt x="35" y="13"/>
                    <a:pt x="36" y="12"/>
                  </a:cubicBezTo>
                  <a:cubicBezTo>
                    <a:pt x="37" y="11"/>
                    <a:pt x="34" y="9"/>
                    <a:pt x="35" y="7"/>
                  </a:cubicBezTo>
                  <a:cubicBezTo>
                    <a:pt x="36" y="5"/>
                    <a:pt x="39" y="4"/>
                    <a:pt x="39" y="4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37" y="2"/>
                    <a:pt x="33" y="1"/>
                  </a:cubicBezTo>
                  <a:cubicBezTo>
                    <a:pt x="30" y="1"/>
                    <a:pt x="29" y="4"/>
                    <a:pt x="25" y="4"/>
                  </a:cubicBezTo>
                  <a:cubicBezTo>
                    <a:pt x="21" y="4"/>
                    <a:pt x="19" y="5"/>
                    <a:pt x="18" y="4"/>
                  </a:cubicBezTo>
                  <a:cubicBezTo>
                    <a:pt x="17" y="2"/>
                    <a:pt x="17" y="3"/>
                    <a:pt x="14" y="4"/>
                  </a:cubicBezTo>
                  <a:cubicBezTo>
                    <a:pt x="11" y="5"/>
                    <a:pt x="10" y="5"/>
                    <a:pt x="8" y="4"/>
                  </a:cubicBezTo>
                  <a:cubicBezTo>
                    <a:pt x="7" y="3"/>
                    <a:pt x="6" y="5"/>
                    <a:pt x="6" y="6"/>
                  </a:cubicBezTo>
                  <a:cubicBezTo>
                    <a:pt x="6" y="7"/>
                    <a:pt x="6" y="10"/>
                    <a:pt x="2" y="10"/>
                  </a:cubicBezTo>
                  <a:cubicBezTo>
                    <a:pt x="2" y="11"/>
                    <a:pt x="1" y="12"/>
                    <a:pt x="2" y="13"/>
                  </a:cubicBezTo>
                  <a:cubicBezTo>
                    <a:pt x="3" y="14"/>
                    <a:pt x="2" y="16"/>
                    <a:pt x="2" y="18"/>
                  </a:cubicBezTo>
                  <a:cubicBezTo>
                    <a:pt x="6" y="18"/>
                    <a:pt x="6" y="22"/>
                    <a:pt x="5" y="23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5" name="Freeform 48">
              <a:extLst>
                <a:ext uri="{FF2B5EF4-FFF2-40B4-BE49-F238E27FC236}">
                  <a16:creationId xmlns:a16="http://schemas.microsoft.com/office/drawing/2014/main" id="{20108B0A-4F18-4248-BF11-8D9EDBF0C331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310" y="3084401"/>
              <a:ext cx="89362" cy="110588"/>
            </a:xfrm>
            <a:custGeom>
              <a:avLst/>
              <a:gdLst>
                <a:gd name="T0" fmla="*/ 6 w 24"/>
                <a:gd name="T1" fmla="*/ 2 h 29"/>
                <a:gd name="T2" fmla="*/ 2 w 24"/>
                <a:gd name="T3" fmla="*/ 5 h 29"/>
                <a:gd name="T4" fmla="*/ 4 w 24"/>
                <a:gd name="T5" fmla="*/ 8 h 29"/>
                <a:gd name="T6" fmla="*/ 4 w 24"/>
                <a:gd name="T7" fmla="*/ 11 h 29"/>
                <a:gd name="T8" fmla="*/ 3 w 24"/>
                <a:gd name="T9" fmla="*/ 17 h 29"/>
                <a:gd name="T10" fmla="*/ 1 w 24"/>
                <a:gd name="T11" fmla="*/ 24 h 29"/>
                <a:gd name="T12" fmla="*/ 2 w 24"/>
                <a:gd name="T13" fmla="*/ 28 h 29"/>
                <a:gd name="T14" fmla="*/ 14 w 24"/>
                <a:gd name="T15" fmla="*/ 24 h 29"/>
                <a:gd name="T16" fmla="*/ 20 w 24"/>
                <a:gd name="T17" fmla="*/ 22 h 29"/>
                <a:gd name="T18" fmla="*/ 23 w 24"/>
                <a:gd name="T19" fmla="*/ 19 h 29"/>
                <a:gd name="T20" fmla="*/ 21 w 24"/>
                <a:gd name="T21" fmla="*/ 10 h 29"/>
                <a:gd name="T22" fmla="*/ 15 w 24"/>
                <a:gd name="T23" fmla="*/ 0 h 29"/>
                <a:gd name="T24" fmla="*/ 11 w 24"/>
                <a:gd name="T25" fmla="*/ 1 h 29"/>
                <a:gd name="T26" fmla="*/ 6 w 24"/>
                <a:gd name="T27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29">
                  <a:moveTo>
                    <a:pt x="6" y="2"/>
                  </a:moveTo>
                  <a:cubicBezTo>
                    <a:pt x="5" y="3"/>
                    <a:pt x="3" y="4"/>
                    <a:pt x="2" y="5"/>
                  </a:cubicBezTo>
                  <a:cubicBezTo>
                    <a:pt x="3" y="6"/>
                    <a:pt x="3" y="8"/>
                    <a:pt x="4" y="8"/>
                  </a:cubicBezTo>
                  <a:cubicBezTo>
                    <a:pt x="6" y="8"/>
                    <a:pt x="6" y="11"/>
                    <a:pt x="4" y="11"/>
                  </a:cubicBezTo>
                  <a:cubicBezTo>
                    <a:pt x="1" y="10"/>
                    <a:pt x="1" y="14"/>
                    <a:pt x="3" y="17"/>
                  </a:cubicBezTo>
                  <a:cubicBezTo>
                    <a:pt x="5" y="19"/>
                    <a:pt x="0" y="23"/>
                    <a:pt x="1" y="24"/>
                  </a:cubicBezTo>
                  <a:cubicBezTo>
                    <a:pt x="3" y="26"/>
                    <a:pt x="2" y="27"/>
                    <a:pt x="2" y="28"/>
                  </a:cubicBezTo>
                  <a:cubicBezTo>
                    <a:pt x="3" y="29"/>
                    <a:pt x="11" y="28"/>
                    <a:pt x="14" y="24"/>
                  </a:cubicBezTo>
                  <a:cubicBezTo>
                    <a:pt x="17" y="21"/>
                    <a:pt x="18" y="21"/>
                    <a:pt x="20" y="22"/>
                  </a:cubicBezTo>
                  <a:cubicBezTo>
                    <a:pt x="22" y="22"/>
                    <a:pt x="24" y="21"/>
                    <a:pt x="23" y="19"/>
                  </a:cubicBezTo>
                  <a:cubicBezTo>
                    <a:pt x="22" y="18"/>
                    <a:pt x="21" y="14"/>
                    <a:pt x="21" y="10"/>
                  </a:cubicBezTo>
                  <a:cubicBezTo>
                    <a:pt x="21" y="8"/>
                    <a:pt x="18" y="3"/>
                    <a:pt x="15" y="0"/>
                  </a:cubicBezTo>
                  <a:cubicBezTo>
                    <a:pt x="14" y="0"/>
                    <a:pt x="13" y="1"/>
                    <a:pt x="11" y="1"/>
                  </a:cubicBezTo>
                  <a:cubicBezTo>
                    <a:pt x="9" y="1"/>
                    <a:pt x="7" y="1"/>
                    <a:pt x="6" y="2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6" name="Freeform 49">
              <a:extLst>
                <a:ext uri="{FF2B5EF4-FFF2-40B4-BE49-F238E27FC236}">
                  <a16:creationId xmlns:a16="http://schemas.microsoft.com/office/drawing/2014/main" id="{EAAFA5A5-14BC-4CFA-976B-08885C8131AC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0579" y="3396417"/>
              <a:ext cx="106800" cy="140209"/>
            </a:xfrm>
            <a:custGeom>
              <a:avLst/>
              <a:gdLst>
                <a:gd name="T0" fmla="*/ 28 w 28"/>
                <a:gd name="T1" fmla="*/ 31 h 37"/>
                <a:gd name="T2" fmla="*/ 26 w 28"/>
                <a:gd name="T3" fmla="*/ 19 h 37"/>
                <a:gd name="T4" fmla="*/ 21 w 28"/>
                <a:gd name="T5" fmla="*/ 24 h 37"/>
                <a:gd name="T6" fmla="*/ 21 w 28"/>
                <a:gd name="T7" fmla="*/ 17 h 37"/>
                <a:gd name="T8" fmla="*/ 26 w 28"/>
                <a:gd name="T9" fmla="*/ 10 h 37"/>
                <a:gd name="T10" fmla="*/ 22 w 28"/>
                <a:gd name="T11" fmla="*/ 9 h 37"/>
                <a:gd name="T12" fmla="*/ 15 w 28"/>
                <a:gd name="T13" fmla="*/ 9 h 37"/>
                <a:gd name="T14" fmla="*/ 12 w 28"/>
                <a:gd name="T15" fmla="*/ 6 h 37"/>
                <a:gd name="T16" fmla="*/ 8 w 28"/>
                <a:gd name="T17" fmla="*/ 3 h 37"/>
                <a:gd name="T18" fmla="*/ 2 w 28"/>
                <a:gd name="T19" fmla="*/ 3 h 37"/>
                <a:gd name="T20" fmla="*/ 7 w 28"/>
                <a:gd name="T21" fmla="*/ 8 h 37"/>
                <a:gd name="T22" fmla="*/ 3 w 28"/>
                <a:gd name="T23" fmla="*/ 11 h 37"/>
                <a:gd name="T24" fmla="*/ 5 w 28"/>
                <a:gd name="T25" fmla="*/ 20 h 37"/>
                <a:gd name="T26" fmla="*/ 7 w 28"/>
                <a:gd name="T27" fmla="*/ 32 h 37"/>
                <a:gd name="T28" fmla="*/ 11 w 28"/>
                <a:gd name="T29" fmla="*/ 30 h 37"/>
                <a:gd name="T30" fmla="*/ 16 w 28"/>
                <a:gd name="T31" fmla="*/ 28 h 37"/>
                <a:gd name="T32" fmla="*/ 20 w 28"/>
                <a:gd name="T33" fmla="*/ 25 h 37"/>
                <a:gd name="T34" fmla="*/ 23 w 28"/>
                <a:gd name="T35" fmla="*/ 33 h 37"/>
                <a:gd name="T36" fmla="*/ 24 w 28"/>
                <a:gd name="T37" fmla="*/ 37 h 37"/>
                <a:gd name="T38" fmla="*/ 26 w 28"/>
                <a:gd name="T39" fmla="*/ 35 h 37"/>
                <a:gd name="T40" fmla="*/ 28 w 28"/>
                <a:gd name="T41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" h="37">
                  <a:moveTo>
                    <a:pt x="28" y="31"/>
                  </a:moveTo>
                  <a:cubicBezTo>
                    <a:pt x="27" y="25"/>
                    <a:pt x="26" y="19"/>
                    <a:pt x="26" y="19"/>
                  </a:cubicBezTo>
                  <a:cubicBezTo>
                    <a:pt x="24" y="19"/>
                    <a:pt x="23" y="24"/>
                    <a:pt x="21" y="24"/>
                  </a:cubicBezTo>
                  <a:cubicBezTo>
                    <a:pt x="19" y="23"/>
                    <a:pt x="19" y="17"/>
                    <a:pt x="21" y="17"/>
                  </a:cubicBezTo>
                  <a:cubicBezTo>
                    <a:pt x="24" y="17"/>
                    <a:pt x="26" y="12"/>
                    <a:pt x="26" y="10"/>
                  </a:cubicBezTo>
                  <a:cubicBezTo>
                    <a:pt x="26" y="9"/>
                    <a:pt x="24" y="9"/>
                    <a:pt x="22" y="9"/>
                  </a:cubicBezTo>
                  <a:cubicBezTo>
                    <a:pt x="20" y="9"/>
                    <a:pt x="15" y="9"/>
                    <a:pt x="15" y="9"/>
                  </a:cubicBezTo>
                  <a:cubicBezTo>
                    <a:pt x="15" y="9"/>
                    <a:pt x="12" y="8"/>
                    <a:pt x="12" y="6"/>
                  </a:cubicBezTo>
                  <a:cubicBezTo>
                    <a:pt x="12" y="5"/>
                    <a:pt x="11" y="3"/>
                    <a:pt x="8" y="3"/>
                  </a:cubicBezTo>
                  <a:cubicBezTo>
                    <a:pt x="5" y="3"/>
                    <a:pt x="5" y="0"/>
                    <a:pt x="2" y="3"/>
                  </a:cubicBezTo>
                  <a:cubicBezTo>
                    <a:pt x="0" y="6"/>
                    <a:pt x="7" y="6"/>
                    <a:pt x="7" y="8"/>
                  </a:cubicBezTo>
                  <a:cubicBezTo>
                    <a:pt x="6" y="10"/>
                    <a:pt x="4" y="9"/>
                    <a:pt x="3" y="11"/>
                  </a:cubicBezTo>
                  <a:cubicBezTo>
                    <a:pt x="3" y="13"/>
                    <a:pt x="4" y="18"/>
                    <a:pt x="5" y="20"/>
                  </a:cubicBezTo>
                  <a:cubicBezTo>
                    <a:pt x="6" y="22"/>
                    <a:pt x="7" y="27"/>
                    <a:pt x="7" y="32"/>
                  </a:cubicBezTo>
                  <a:cubicBezTo>
                    <a:pt x="9" y="31"/>
                    <a:pt x="9" y="30"/>
                    <a:pt x="11" y="30"/>
                  </a:cubicBezTo>
                  <a:cubicBezTo>
                    <a:pt x="13" y="30"/>
                    <a:pt x="16" y="30"/>
                    <a:pt x="16" y="28"/>
                  </a:cubicBezTo>
                  <a:cubicBezTo>
                    <a:pt x="16" y="26"/>
                    <a:pt x="19" y="24"/>
                    <a:pt x="20" y="25"/>
                  </a:cubicBezTo>
                  <a:cubicBezTo>
                    <a:pt x="21" y="26"/>
                    <a:pt x="23" y="31"/>
                    <a:pt x="23" y="33"/>
                  </a:cubicBezTo>
                  <a:cubicBezTo>
                    <a:pt x="23" y="34"/>
                    <a:pt x="24" y="35"/>
                    <a:pt x="24" y="37"/>
                  </a:cubicBezTo>
                  <a:cubicBezTo>
                    <a:pt x="25" y="36"/>
                    <a:pt x="26" y="35"/>
                    <a:pt x="26" y="35"/>
                  </a:cubicBezTo>
                  <a:cubicBezTo>
                    <a:pt x="26" y="35"/>
                    <a:pt x="27" y="32"/>
                    <a:pt x="28" y="31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7" name="Freeform 50">
              <a:extLst>
                <a:ext uri="{FF2B5EF4-FFF2-40B4-BE49-F238E27FC236}">
                  <a16:creationId xmlns:a16="http://schemas.microsoft.com/office/drawing/2014/main" id="{9DFF49A3-D694-478A-951A-3582016761E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3766" y="3163392"/>
              <a:ext cx="649515" cy="689200"/>
            </a:xfrm>
            <a:custGeom>
              <a:avLst/>
              <a:gdLst>
                <a:gd name="T0" fmla="*/ 122 w 173"/>
                <a:gd name="T1" fmla="*/ 73 h 183"/>
                <a:gd name="T2" fmla="*/ 121 w 173"/>
                <a:gd name="T3" fmla="*/ 65 h 183"/>
                <a:gd name="T4" fmla="*/ 131 w 173"/>
                <a:gd name="T5" fmla="*/ 68 h 183"/>
                <a:gd name="T6" fmla="*/ 141 w 173"/>
                <a:gd name="T7" fmla="*/ 71 h 183"/>
                <a:gd name="T8" fmla="*/ 140 w 173"/>
                <a:gd name="T9" fmla="*/ 79 h 183"/>
                <a:gd name="T10" fmla="*/ 145 w 173"/>
                <a:gd name="T11" fmla="*/ 81 h 183"/>
                <a:gd name="T12" fmla="*/ 148 w 173"/>
                <a:gd name="T13" fmla="*/ 92 h 183"/>
                <a:gd name="T14" fmla="*/ 151 w 173"/>
                <a:gd name="T15" fmla="*/ 79 h 183"/>
                <a:gd name="T16" fmla="*/ 158 w 173"/>
                <a:gd name="T17" fmla="*/ 72 h 183"/>
                <a:gd name="T18" fmla="*/ 164 w 173"/>
                <a:gd name="T19" fmla="*/ 59 h 183"/>
                <a:gd name="T20" fmla="*/ 172 w 173"/>
                <a:gd name="T21" fmla="*/ 57 h 183"/>
                <a:gd name="T22" fmla="*/ 173 w 173"/>
                <a:gd name="T23" fmla="*/ 50 h 183"/>
                <a:gd name="T24" fmla="*/ 167 w 173"/>
                <a:gd name="T25" fmla="*/ 44 h 183"/>
                <a:gd name="T26" fmla="*/ 156 w 173"/>
                <a:gd name="T27" fmla="*/ 45 h 183"/>
                <a:gd name="T28" fmla="*/ 148 w 173"/>
                <a:gd name="T29" fmla="*/ 51 h 183"/>
                <a:gd name="T30" fmla="*/ 142 w 173"/>
                <a:gd name="T31" fmla="*/ 54 h 183"/>
                <a:gd name="T32" fmla="*/ 137 w 173"/>
                <a:gd name="T33" fmla="*/ 61 h 183"/>
                <a:gd name="T34" fmla="*/ 127 w 173"/>
                <a:gd name="T35" fmla="*/ 59 h 183"/>
                <a:gd name="T36" fmla="*/ 123 w 173"/>
                <a:gd name="T37" fmla="*/ 52 h 183"/>
                <a:gd name="T38" fmla="*/ 120 w 173"/>
                <a:gd name="T39" fmla="*/ 61 h 183"/>
                <a:gd name="T40" fmla="*/ 101 w 173"/>
                <a:gd name="T41" fmla="*/ 59 h 183"/>
                <a:gd name="T42" fmla="*/ 92 w 173"/>
                <a:gd name="T43" fmla="*/ 56 h 183"/>
                <a:gd name="T44" fmla="*/ 82 w 173"/>
                <a:gd name="T45" fmla="*/ 51 h 183"/>
                <a:gd name="T46" fmla="*/ 74 w 173"/>
                <a:gd name="T47" fmla="*/ 46 h 183"/>
                <a:gd name="T48" fmla="*/ 78 w 173"/>
                <a:gd name="T49" fmla="*/ 38 h 183"/>
                <a:gd name="T50" fmla="*/ 71 w 173"/>
                <a:gd name="T51" fmla="*/ 32 h 183"/>
                <a:gd name="T52" fmla="*/ 64 w 173"/>
                <a:gd name="T53" fmla="*/ 23 h 183"/>
                <a:gd name="T54" fmla="*/ 69 w 173"/>
                <a:gd name="T55" fmla="*/ 18 h 183"/>
                <a:gd name="T56" fmla="*/ 65 w 173"/>
                <a:gd name="T57" fmla="*/ 7 h 183"/>
                <a:gd name="T58" fmla="*/ 59 w 173"/>
                <a:gd name="T59" fmla="*/ 0 h 183"/>
                <a:gd name="T60" fmla="*/ 54 w 173"/>
                <a:gd name="T61" fmla="*/ 4 h 183"/>
                <a:gd name="T62" fmla="*/ 39 w 173"/>
                <a:gd name="T63" fmla="*/ 5 h 183"/>
                <a:gd name="T64" fmla="*/ 37 w 173"/>
                <a:gd name="T65" fmla="*/ 14 h 183"/>
                <a:gd name="T66" fmla="*/ 43 w 173"/>
                <a:gd name="T67" fmla="*/ 23 h 183"/>
                <a:gd name="T68" fmla="*/ 39 w 173"/>
                <a:gd name="T69" fmla="*/ 32 h 183"/>
                <a:gd name="T70" fmla="*/ 32 w 173"/>
                <a:gd name="T71" fmla="*/ 39 h 183"/>
                <a:gd name="T72" fmla="*/ 24 w 173"/>
                <a:gd name="T73" fmla="*/ 49 h 183"/>
                <a:gd name="T74" fmla="*/ 17 w 173"/>
                <a:gd name="T75" fmla="*/ 53 h 183"/>
                <a:gd name="T76" fmla="*/ 8 w 173"/>
                <a:gd name="T77" fmla="*/ 59 h 183"/>
                <a:gd name="T78" fmla="*/ 14 w 173"/>
                <a:gd name="T79" fmla="*/ 70 h 183"/>
                <a:gd name="T80" fmla="*/ 12 w 173"/>
                <a:gd name="T81" fmla="*/ 77 h 183"/>
                <a:gd name="T82" fmla="*/ 0 w 173"/>
                <a:gd name="T83" fmla="*/ 81 h 183"/>
                <a:gd name="T84" fmla="*/ 5 w 173"/>
                <a:gd name="T85" fmla="*/ 87 h 183"/>
                <a:gd name="T86" fmla="*/ 4 w 173"/>
                <a:gd name="T87" fmla="*/ 90 h 183"/>
                <a:gd name="T88" fmla="*/ 23 w 173"/>
                <a:gd name="T89" fmla="*/ 94 h 183"/>
                <a:gd name="T90" fmla="*/ 27 w 173"/>
                <a:gd name="T91" fmla="*/ 97 h 183"/>
                <a:gd name="T92" fmla="*/ 28 w 173"/>
                <a:gd name="T93" fmla="*/ 114 h 183"/>
                <a:gd name="T94" fmla="*/ 37 w 173"/>
                <a:gd name="T95" fmla="*/ 142 h 183"/>
                <a:gd name="T96" fmla="*/ 49 w 173"/>
                <a:gd name="T97" fmla="*/ 171 h 183"/>
                <a:gd name="T98" fmla="*/ 61 w 173"/>
                <a:gd name="T99" fmla="*/ 178 h 183"/>
                <a:gd name="T100" fmla="*/ 69 w 173"/>
                <a:gd name="T101" fmla="*/ 168 h 183"/>
                <a:gd name="T102" fmla="*/ 72 w 173"/>
                <a:gd name="T103" fmla="*/ 156 h 183"/>
                <a:gd name="T104" fmla="*/ 74 w 173"/>
                <a:gd name="T105" fmla="*/ 138 h 183"/>
                <a:gd name="T106" fmla="*/ 82 w 173"/>
                <a:gd name="T107" fmla="*/ 128 h 183"/>
                <a:gd name="T108" fmla="*/ 102 w 173"/>
                <a:gd name="T109" fmla="*/ 111 h 183"/>
                <a:gd name="T110" fmla="*/ 113 w 173"/>
                <a:gd name="T111" fmla="*/ 98 h 183"/>
                <a:gd name="T112" fmla="*/ 126 w 173"/>
                <a:gd name="T113" fmla="*/ 94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73" h="183">
                  <a:moveTo>
                    <a:pt x="124" y="82"/>
                  </a:moveTo>
                  <a:cubicBezTo>
                    <a:pt x="123" y="80"/>
                    <a:pt x="122" y="75"/>
                    <a:pt x="122" y="73"/>
                  </a:cubicBezTo>
                  <a:cubicBezTo>
                    <a:pt x="123" y="71"/>
                    <a:pt x="125" y="72"/>
                    <a:pt x="126" y="70"/>
                  </a:cubicBezTo>
                  <a:cubicBezTo>
                    <a:pt x="126" y="68"/>
                    <a:pt x="119" y="68"/>
                    <a:pt x="121" y="65"/>
                  </a:cubicBezTo>
                  <a:cubicBezTo>
                    <a:pt x="124" y="62"/>
                    <a:pt x="124" y="65"/>
                    <a:pt x="127" y="65"/>
                  </a:cubicBezTo>
                  <a:cubicBezTo>
                    <a:pt x="130" y="65"/>
                    <a:pt x="131" y="67"/>
                    <a:pt x="131" y="68"/>
                  </a:cubicBezTo>
                  <a:cubicBezTo>
                    <a:pt x="131" y="70"/>
                    <a:pt x="134" y="71"/>
                    <a:pt x="134" y="71"/>
                  </a:cubicBezTo>
                  <a:cubicBezTo>
                    <a:pt x="134" y="71"/>
                    <a:pt x="139" y="71"/>
                    <a:pt x="141" y="71"/>
                  </a:cubicBezTo>
                  <a:cubicBezTo>
                    <a:pt x="143" y="71"/>
                    <a:pt x="145" y="71"/>
                    <a:pt x="145" y="72"/>
                  </a:cubicBezTo>
                  <a:cubicBezTo>
                    <a:pt x="145" y="74"/>
                    <a:pt x="143" y="79"/>
                    <a:pt x="140" y="79"/>
                  </a:cubicBezTo>
                  <a:cubicBezTo>
                    <a:pt x="138" y="79"/>
                    <a:pt x="138" y="85"/>
                    <a:pt x="140" y="86"/>
                  </a:cubicBezTo>
                  <a:cubicBezTo>
                    <a:pt x="142" y="86"/>
                    <a:pt x="143" y="81"/>
                    <a:pt x="145" y="81"/>
                  </a:cubicBezTo>
                  <a:cubicBezTo>
                    <a:pt x="145" y="81"/>
                    <a:pt x="146" y="87"/>
                    <a:pt x="147" y="93"/>
                  </a:cubicBezTo>
                  <a:cubicBezTo>
                    <a:pt x="147" y="92"/>
                    <a:pt x="148" y="92"/>
                    <a:pt x="148" y="92"/>
                  </a:cubicBezTo>
                  <a:cubicBezTo>
                    <a:pt x="149" y="92"/>
                    <a:pt x="149" y="87"/>
                    <a:pt x="150" y="85"/>
                  </a:cubicBezTo>
                  <a:cubicBezTo>
                    <a:pt x="151" y="84"/>
                    <a:pt x="150" y="79"/>
                    <a:pt x="151" y="79"/>
                  </a:cubicBezTo>
                  <a:cubicBezTo>
                    <a:pt x="152" y="79"/>
                    <a:pt x="156" y="81"/>
                    <a:pt x="156" y="80"/>
                  </a:cubicBezTo>
                  <a:cubicBezTo>
                    <a:pt x="156" y="78"/>
                    <a:pt x="159" y="74"/>
                    <a:pt x="158" y="72"/>
                  </a:cubicBezTo>
                  <a:cubicBezTo>
                    <a:pt x="158" y="70"/>
                    <a:pt x="160" y="67"/>
                    <a:pt x="160" y="64"/>
                  </a:cubicBezTo>
                  <a:cubicBezTo>
                    <a:pt x="160" y="62"/>
                    <a:pt x="162" y="61"/>
                    <a:pt x="164" y="59"/>
                  </a:cubicBezTo>
                  <a:cubicBezTo>
                    <a:pt x="166" y="58"/>
                    <a:pt x="169" y="56"/>
                    <a:pt x="169" y="57"/>
                  </a:cubicBezTo>
                  <a:cubicBezTo>
                    <a:pt x="170" y="58"/>
                    <a:pt x="173" y="59"/>
                    <a:pt x="172" y="57"/>
                  </a:cubicBezTo>
                  <a:cubicBezTo>
                    <a:pt x="170" y="55"/>
                    <a:pt x="170" y="53"/>
                    <a:pt x="171" y="53"/>
                  </a:cubicBezTo>
                  <a:cubicBezTo>
                    <a:pt x="172" y="53"/>
                    <a:pt x="173" y="50"/>
                    <a:pt x="173" y="50"/>
                  </a:cubicBezTo>
                  <a:cubicBezTo>
                    <a:pt x="173" y="50"/>
                    <a:pt x="170" y="50"/>
                    <a:pt x="169" y="48"/>
                  </a:cubicBezTo>
                  <a:cubicBezTo>
                    <a:pt x="169" y="47"/>
                    <a:pt x="167" y="45"/>
                    <a:pt x="167" y="44"/>
                  </a:cubicBezTo>
                  <a:cubicBezTo>
                    <a:pt x="167" y="43"/>
                    <a:pt x="165" y="43"/>
                    <a:pt x="164" y="44"/>
                  </a:cubicBezTo>
                  <a:cubicBezTo>
                    <a:pt x="162" y="46"/>
                    <a:pt x="159" y="43"/>
                    <a:pt x="156" y="45"/>
                  </a:cubicBezTo>
                  <a:cubicBezTo>
                    <a:pt x="153" y="46"/>
                    <a:pt x="152" y="48"/>
                    <a:pt x="151" y="48"/>
                  </a:cubicBezTo>
                  <a:cubicBezTo>
                    <a:pt x="149" y="48"/>
                    <a:pt x="149" y="49"/>
                    <a:pt x="148" y="51"/>
                  </a:cubicBezTo>
                  <a:cubicBezTo>
                    <a:pt x="147" y="52"/>
                    <a:pt x="146" y="53"/>
                    <a:pt x="145" y="53"/>
                  </a:cubicBezTo>
                  <a:cubicBezTo>
                    <a:pt x="145" y="53"/>
                    <a:pt x="142" y="54"/>
                    <a:pt x="142" y="54"/>
                  </a:cubicBezTo>
                  <a:cubicBezTo>
                    <a:pt x="142" y="54"/>
                    <a:pt x="144" y="58"/>
                    <a:pt x="143" y="60"/>
                  </a:cubicBezTo>
                  <a:cubicBezTo>
                    <a:pt x="142" y="62"/>
                    <a:pt x="139" y="60"/>
                    <a:pt x="137" y="61"/>
                  </a:cubicBezTo>
                  <a:cubicBezTo>
                    <a:pt x="134" y="61"/>
                    <a:pt x="133" y="60"/>
                    <a:pt x="131" y="60"/>
                  </a:cubicBezTo>
                  <a:cubicBezTo>
                    <a:pt x="129" y="61"/>
                    <a:pt x="128" y="59"/>
                    <a:pt x="127" y="59"/>
                  </a:cubicBezTo>
                  <a:cubicBezTo>
                    <a:pt x="126" y="59"/>
                    <a:pt x="124" y="57"/>
                    <a:pt x="125" y="55"/>
                  </a:cubicBezTo>
                  <a:cubicBezTo>
                    <a:pt x="125" y="53"/>
                    <a:pt x="124" y="50"/>
                    <a:pt x="123" y="52"/>
                  </a:cubicBezTo>
                  <a:cubicBezTo>
                    <a:pt x="122" y="53"/>
                    <a:pt x="120" y="53"/>
                    <a:pt x="120" y="55"/>
                  </a:cubicBezTo>
                  <a:cubicBezTo>
                    <a:pt x="120" y="57"/>
                    <a:pt x="121" y="60"/>
                    <a:pt x="120" y="61"/>
                  </a:cubicBezTo>
                  <a:cubicBezTo>
                    <a:pt x="118" y="63"/>
                    <a:pt x="111" y="63"/>
                    <a:pt x="109" y="62"/>
                  </a:cubicBezTo>
                  <a:cubicBezTo>
                    <a:pt x="108" y="61"/>
                    <a:pt x="101" y="60"/>
                    <a:pt x="101" y="59"/>
                  </a:cubicBezTo>
                  <a:cubicBezTo>
                    <a:pt x="101" y="58"/>
                    <a:pt x="99" y="55"/>
                    <a:pt x="98" y="55"/>
                  </a:cubicBezTo>
                  <a:cubicBezTo>
                    <a:pt x="96" y="55"/>
                    <a:pt x="93" y="57"/>
                    <a:pt x="92" y="56"/>
                  </a:cubicBezTo>
                  <a:cubicBezTo>
                    <a:pt x="91" y="56"/>
                    <a:pt x="88" y="54"/>
                    <a:pt x="87" y="53"/>
                  </a:cubicBezTo>
                  <a:cubicBezTo>
                    <a:pt x="85" y="53"/>
                    <a:pt x="82" y="52"/>
                    <a:pt x="82" y="51"/>
                  </a:cubicBezTo>
                  <a:cubicBezTo>
                    <a:pt x="82" y="50"/>
                    <a:pt x="78" y="50"/>
                    <a:pt x="77" y="49"/>
                  </a:cubicBezTo>
                  <a:cubicBezTo>
                    <a:pt x="76" y="48"/>
                    <a:pt x="74" y="47"/>
                    <a:pt x="74" y="46"/>
                  </a:cubicBezTo>
                  <a:cubicBezTo>
                    <a:pt x="74" y="45"/>
                    <a:pt x="75" y="43"/>
                    <a:pt x="75" y="41"/>
                  </a:cubicBezTo>
                  <a:cubicBezTo>
                    <a:pt x="75" y="40"/>
                    <a:pt x="78" y="38"/>
                    <a:pt x="78" y="38"/>
                  </a:cubicBezTo>
                  <a:cubicBezTo>
                    <a:pt x="78" y="37"/>
                    <a:pt x="75" y="35"/>
                    <a:pt x="75" y="35"/>
                  </a:cubicBezTo>
                  <a:cubicBezTo>
                    <a:pt x="75" y="35"/>
                    <a:pt x="73" y="32"/>
                    <a:pt x="71" y="32"/>
                  </a:cubicBezTo>
                  <a:cubicBezTo>
                    <a:pt x="69" y="32"/>
                    <a:pt x="68" y="28"/>
                    <a:pt x="66" y="28"/>
                  </a:cubicBezTo>
                  <a:cubicBezTo>
                    <a:pt x="64" y="28"/>
                    <a:pt x="65" y="24"/>
                    <a:pt x="64" y="23"/>
                  </a:cubicBezTo>
                  <a:cubicBezTo>
                    <a:pt x="63" y="22"/>
                    <a:pt x="64" y="19"/>
                    <a:pt x="65" y="20"/>
                  </a:cubicBezTo>
                  <a:cubicBezTo>
                    <a:pt x="67" y="22"/>
                    <a:pt x="70" y="20"/>
                    <a:pt x="69" y="18"/>
                  </a:cubicBezTo>
                  <a:cubicBezTo>
                    <a:pt x="68" y="16"/>
                    <a:pt x="66" y="14"/>
                    <a:pt x="66" y="13"/>
                  </a:cubicBezTo>
                  <a:cubicBezTo>
                    <a:pt x="66" y="11"/>
                    <a:pt x="67" y="8"/>
                    <a:pt x="65" y="7"/>
                  </a:cubicBezTo>
                  <a:cubicBezTo>
                    <a:pt x="64" y="6"/>
                    <a:pt x="62" y="4"/>
                    <a:pt x="62" y="3"/>
                  </a:cubicBezTo>
                  <a:cubicBezTo>
                    <a:pt x="61" y="1"/>
                    <a:pt x="59" y="0"/>
                    <a:pt x="59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0"/>
                    <a:pt x="55" y="4"/>
                    <a:pt x="54" y="4"/>
                  </a:cubicBezTo>
                  <a:cubicBezTo>
                    <a:pt x="53" y="5"/>
                    <a:pt x="50" y="6"/>
                    <a:pt x="48" y="7"/>
                  </a:cubicBezTo>
                  <a:cubicBezTo>
                    <a:pt x="46" y="8"/>
                    <a:pt x="41" y="5"/>
                    <a:pt x="39" y="5"/>
                  </a:cubicBezTo>
                  <a:cubicBezTo>
                    <a:pt x="36" y="5"/>
                    <a:pt x="34" y="8"/>
                    <a:pt x="36" y="8"/>
                  </a:cubicBezTo>
                  <a:cubicBezTo>
                    <a:pt x="37" y="9"/>
                    <a:pt x="37" y="14"/>
                    <a:pt x="37" y="14"/>
                  </a:cubicBezTo>
                  <a:cubicBezTo>
                    <a:pt x="37" y="14"/>
                    <a:pt x="38" y="21"/>
                    <a:pt x="40" y="20"/>
                  </a:cubicBezTo>
                  <a:cubicBezTo>
                    <a:pt x="42" y="20"/>
                    <a:pt x="45" y="22"/>
                    <a:pt x="43" y="23"/>
                  </a:cubicBezTo>
                  <a:cubicBezTo>
                    <a:pt x="41" y="23"/>
                    <a:pt x="40" y="26"/>
                    <a:pt x="40" y="28"/>
                  </a:cubicBezTo>
                  <a:cubicBezTo>
                    <a:pt x="40" y="30"/>
                    <a:pt x="40" y="32"/>
                    <a:pt x="39" y="32"/>
                  </a:cubicBezTo>
                  <a:cubicBezTo>
                    <a:pt x="37" y="33"/>
                    <a:pt x="36" y="33"/>
                    <a:pt x="36" y="36"/>
                  </a:cubicBezTo>
                  <a:cubicBezTo>
                    <a:pt x="36" y="38"/>
                    <a:pt x="33" y="38"/>
                    <a:pt x="32" y="39"/>
                  </a:cubicBezTo>
                  <a:cubicBezTo>
                    <a:pt x="32" y="40"/>
                    <a:pt x="30" y="45"/>
                    <a:pt x="30" y="45"/>
                  </a:cubicBezTo>
                  <a:cubicBezTo>
                    <a:pt x="29" y="46"/>
                    <a:pt x="25" y="46"/>
                    <a:pt x="24" y="49"/>
                  </a:cubicBezTo>
                  <a:cubicBezTo>
                    <a:pt x="24" y="51"/>
                    <a:pt x="22" y="53"/>
                    <a:pt x="21" y="53"/>
                  </a:cubicBezTo>
                  <a:cubicBezTo>
                    <a:pt x="20" y="53"/>
                    <a:pt x="18" y="52"/>
                    <a:pt x="17" y="53"/>
                  </a:cubicBezTo>
                  <a:cubicBezTo>
                    <a:pt x="16" y="55"/>
                    <a:pt x="13" y="52"/>
                    <a:pt x="12" y="53"/>
                  </a:cubicBezTo>
                  <a:cubicBezTo>
                    <a:pt x="11" y="54"/>
                    <a:pt x="8" y="57"/>
                    <a:pt x="8" y="59"/>
                  </a:cubicBezTo>
                  <a:cubicBezTo>
                    <a:pt x="8" y="61"/>
                    <a:pt x="12" y="61"/>
                    <a:pt x="11" y="63"/>
                  </a:cubicBezTo>
                  <a:cubicBezTo>
                    <a:pt x="11" y="66"/>
                    <a:pt x="13" y="69"/>
                    <a:pt x="14" y="70"/>
                  </a:cubicBezTo>
                  <a:cubicBezTo>
                    <a:pt x="15" y="71"/>
                    <a:pt x="17" y="74"/>
                    <a:pt x="16" y="75"/>
                  </a:cubicBezTo>
                  <a:cubicBezTo>
                    <a:pt x="15" y="77"/>
                    <a:pt x="14" y="77"/>
                    <a:pt x="12" y="77"/>
                  </a:cubicBezTo>
                  <a:cubicBezTo>
                    <a:pt x="9" y="76"/>
                    <a:pt x="10" y="78"/>
                    <a:pt x="6" y="77"/>
                  </a:cubicBezTo>
                  <a:cubicBezTo>
                    <a:pt x="2" y="76"/>
                    <a:pt x="2" y="79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2" y="83"/>
                    <a:pt x="2" y="85"/>
                    <a:pt x="5" y="87"/>
                  </a:cubicBezTo>
                  <a:cubicBezTo>
                    <a:pt x="9" y="88"/>
                    <a:pt x="12" y="84"/>
                    <a:pt x="12" y="87"/>
                  </a:cubicBezTo>
                  <a:cubicBezTo>
                    <a:pt x="12" y="90"/>
                    <a:pt x="4" y="89"/>
                    <a:pt x="4" y="90"/>
                  </a:cubicBezTo>
                  <a:cubicBezTo>
                    <a:pt x="3" y="91"/>
                    <a:pt x="12" y="101"/>
                    <a:pt x="17" y="101"/>
                  </a:cubicBezTo>
                  <a:cubicBezTo>
                    <a:pt x="21" y="100"/>
                    <a:pt x="25" y="95"/>
                    <a:pt x="23" y="94"/>
                  </a:cubicBezTo>
                  <a:cubicBezTo>
                    <a:pt x="22" y="93"/>
                    <a:pt x="24" y="90"/>
                    <a:pt x="25" y="91"/>
                  </a:cubicBezTo>
                  <a:cubicBezTo>
                    <a:pt x="27" y="92"/>
                    <a:pt x="26" y="96"/>
                    <a:pt x="27" y="97"/>
                  </a:cubicBezTo>
                  <a:cubicBezTo>
                    <a:pt x="28" y="99"/>
                    <a:pt x="28" y="101"/>
                    <a:pt x="27" y="103"/>
                  </a:cubicBezTo>
                  <a:cubicBezTo>
                    <a:pt x="26" y="106"/>
                    <a:pt x="28" y="111"/>
                    <a:pt x="28" y="114"/>
                  </a:cubicBezTo>
                  <a:cubicBezTo>
                    <a:pt x="28" y="116"/>
                    <a:pt x="30" y="121"/>
                    <a:pt x="31" y="125"/>
                  </a:cubicBezTo>
                  <a:cubicBezTo>
                    <a:pt x="32" y="129"/>
                    <a:pt x="34" y="137"/>
                    <a:pt x="37" y="142"/>
                  </a:cubicBezTo>
                  <a:cubicBezTo>
                    <a:pt x="39" y="146"/>
                    <a:pt x="41" y="155"/>
                    <a:pt x="43" y="158"/>
                  </a:cubicBezTo>
                  <a:cubicBezTo>
                    <a:pt x="45" y="160"/>
                    <a:pt x="49" y="167"/>
                    <a:pt x="49" y="171"/>
                  </a:cubicBezTo>
                  <a:cubicBezTo>
                    <a:pt x="49" y="175"/>
                    <a:pt x="53" y="181"/>
                    <a:pt x="55" y="182"/>
                  </a:cubicBezTo>
                  <a:cubicBezTo>
                    <a:pt x="56" y="183"/>
                    <a:pt x="60" y="181"/>
                    <a:pt x="61" y="178"/>
                  </a:cubicBezTo>
                  <a:cubicBezTo>
                    <a:pt x="61" y="175"/>
                    <a:pt x="66" y="174"/>
                    <a:pt x="66" y="172"/>
                  </a:cubicBezTo>
                  <a:cubicBezTo>
                    <a:pt x="67" y="170"/>
                    <a:pt x="67" y="168"/>
                    <a:pt x="69" y="168"/>
                  </a:cubicBezTo>
                  <a:cubicBezTo>
                    <a:pt x="71" y="168"/>
                    <a:pt x="71" y="166"/>
                    <a:pt x="71" y="163"/>
                  </a:cubicBezTo>
                  <a:cubicBezTo>
                    <a:pt x="71" y="161"/>
                    <a:pt x="71" y="158"/>
                    <a:pt x="72" y="156"/>
                  </a:cubicBezTo>
                  <a:cubicBezTo>
                    <a:pt x="74" y="153"/>
                    <a:pt x="74" y="148"/>
                    <a:pt x="73" y="145"/>
                  </a:cubicBezTo>
                  <a:cubicBezTo>
                    <a:pt x="72" y="143"/>
                    <a:pt x="73" y="140"/>
                    <a:pt x="74" y="138"/>
                  </a:cubicBezTo>
                  <a:cubicBezTo>
                    <a:pt x="75" y="135"/>
                    <a:pt x="74" y="133"/>
                    <a:pt x="76" y="132"/>
                  </a:cubicBezTo>
                  <a:cubicBezTo>
                    <a:pt x="78" y="132"/>
                    <a:pt x="80" y="131"/>
                    <a:pt x="82" y="128"/>
                  </a:cubicBezTo>
                  <a:cubicBezTo>
                    <a:pt x="84" y="126"/>
                    <a:pt x="90" y="122"/>
                    <a:pt x="92" y="121"/>
                  </a:cubicBezTo>
                  <a:cubicBezTo>
                    <a:pt x="94" y="119"/>
                    <a:pt x="100" y="114"/>
                    <a:pt x="102" y="111"/>
                  </a:cubicBezTo>
                  <a:cubicBezTo>
                    <a:pt x="104" y="107"/>
                    <a:pt x="109" y="106"/>
                    <a:pt x="111" y="104"/>
                  </a:cubicBezTo>
                  <a:cubicBezTo>
                    <a:pt x="114" y="101"/>
                    <a:pt x="113" y="100"/>
                    <a:pt x="113" y="98"/>
                  </a:cubicBezTo>
                  <a:cubicBezTo>
                    <a:pt x="114" y="95"/>
                    <a:pt x="121" y="94"/>
                    <a:pt x="124" y="94"/>
                  </a:cubicBezTo>
                  <a:cubicBezTo>
                    <a:pt x="125" y="94"/>
                    <a:pt x="125" y="94"/>
                    <a:pt x="126" y="94"/>
                  </a:cubicBezTo>
                  <a:cubicBezTo>
                    <a:pt x="126" y="89"/>
                    <a:pt x="125" y="84"/>
                    <a:pt x="124" y="82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8" name="Freeform 51">
              <a:extLst>
                <a:ext uri="{FF2B5EF4-FFF2-40B4-BE49-F238E27FC236}">
                  <a16:creationId xmlns:a16="http://schemas.microsoft.com/office/drawing/2014/main" id="{E39E5D4C-046C-4690-A5D6-E1B61CBDA658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4939" y="2683518"/>
              <a:ext cx="734520" cy="315966"/>
            </a:xfrm>
            <a:custGeom>
              <a:avLst/>
              <a:gdLst>
                <a:gd name="T0" fmla="*/ 181 w 196"/>
                <a:gd name="T1" fmla="*/ 36 h 84"/>
                <a:gd name="T2" fmla="*/ 169 w 196"/>
                <a:gd name="T3" fmla="*/ 35 h 84"/>
                <a:gd name="T4" fmla="*/ 170 w 196"/>
                <a:gd name="T5" fmla="*/ 28 h 84"/>
                <a:gd name="T6" fmla="*/ 170 w 196"/>
                <a:gd name="T7" fmla="*/ 18 h 84"/>
                <a:gd name="T8" fmla="*/ 157 w 196"/>
                <a:gd name="T9" fmla="*/ 16 h 84"/>
                <a:gd name="T10" fmla="*/ 147 w 196"/>
                <a:gd name="T11" fmla="*/ 22 h 84"/>
                <a:gd name="T12" fmla="*/ 131 w 196"/>
                <a:gd name="T13" fmla="*/ 24 h 84"/>
                <a:gd name="T14" fmla="*/ 120 w 196"/>
                <a:gd name="T15" fmla="*/ 19 h 84"/>
                <a:gd name="T16" fmla="*/ 110 w 196"/>
                <a:gd name="T17" fmla="*/ 15 h 84"/>
                <a:gd name="T18" fmla="*/ 98 w 196"/>
                <a:gd name="T19" fmla="*/ 14 h 84"/>
                <a:gd name="T20" fmla="*/ 88 w 196"/>
                <a:gd name="T21" fmla="*/ 15 h 84"/>
                <a:gd name="T22" fmla="*/ 84 w 196"/>
                <a:gd name="T23" fmla="*/ 7 h 84"/>
                <a:gd name="T24" fmla="*/ 73 w 196"/>
                <a:gd name="T25" fmla="*/ 3 h 84"/>
                <a:gd name="T26" fmla="*/ 65 w 196"/>
                <a:gd name="T27" fmla="*/ 0 h 84"/>
                <a:gd name="T28" fmla="*/ 59 w 196"/>
                <a:gd name="T29" fmla="*/ 4 h 84"/>
                <a:gd name="T30" fmla="*/ 59 w 196"/>
                <a:gd name="T31" fmla="*/ 13 h 84"/>
                <a:gd name="T32" fmla="*/ 53 w 196"/>
                <a:gd name="T33" fmla="*/ 19 h 84"/>
                <a:gd name="T34" fmla="*/ 44 w 196"/>
                <a:gd name="T35" fmla="*/ 18 h 84"/>
                <a:gd name="T36" fmla="*/ 37 w 196"/>
                <a:gd name="T37" fmla="*/ 12 h 84"/>
                <a:gd name="T38" fmla="*/ 24 w 196"/>
                <a:gd name="T39" fmla="*/ 12 h 84"/>
                <a:gd name="T40" fmla="*/ 15 w 196"/>
                <a:gd name="T41" fmla="*/ 16 h 84"/>
                <a:gd name="T42" fmla="*/ 5 w 196"/>
                <a:gd name="T43" fmla="*/ 22 h 84"/>
                <a:gd name="T44" fmla="*/ 0 w 196"/>
                <a:gd name="T45" fmla="*/ 24 h 84"/>
                <a:gd name="T46" fmla="*/ 4 w 196"/>
                <a:gd name="T47" fmla="*/ 30 h 84"/>
                <a:gd name="T48" fmla="*/ 15 w 196"/>
                <a:gd name="T49" fmla="*/ 38 h 84"/>
                <a:gd name="T50" fmla="*/ 18 w 196"/>
                <a:gd name="T51" fmla="*/ 49 h 84"/>
                <a:gd name="T52" fmla="*/ 31 w 196"/>
                <a:gd name="T53" fmla="*/ 57 h 84"/>
                <a:gd name="T54" fmla="*/ 40 w 196"/>
                <a:gd name="T55" fmla="*/ 63 h 84"/>
                <a:gd name="T56" fmla="*/ 48 w 196"/>
                <a:gd name="T57" fmla="*/ 74 h 84"/>
                <a:gd name="T58" fmla="*/ 71 w 196"/>
                <a:gd name="T59" fmla="*/ 76 h 84"/>
                <a:gd name="T60" fmla="*/ 89 w 196"/>
                <a:gd name="T61" fmla="*/ 80 h 84"/>
                <a:gd name="T62" fmla="*/ 100 w 196"/>
                <a:gd name="T63" fmla="*/ 84 h 84"/>
                <a:gd name="T64" fmla="*/ 125 w 196"/>
                <a:gd name="T65" fmla="*/ 78 h 84"/>
                <a:gd name="T66" fmla="*/ 144 w 196"/>
                <a:gd name="T67" fmla="*/ 67 h 84"/>
                <a:gd name="T68" fmla="*/ 148 w 196"/>
                <a:gd name="T69" fmla="*/ 58 h 84"/>
                <a:gd name="T70" fmla="*/ 168 w 196"/>
                <a:gd name="T71" fmla="*/ 54 h 84"/>
                <a:gd name="T72" fmla="*/ 181 w 196"/>
                <a:gd name="T73" fmla="*/ 46 h 84"/>
                <a:gd name="T74" fmla="*/ 195 w 196"/>
                <a:gd name="T75" fmla="*/ 43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96" h="84">
                  <a:moveTo>
                    <a:pt x="187" y="35"/>
                  </a:moveTo>
                  <a:cubicBezTo>
                    <a:pt x="185" y="33"/>
                    <a:pt x="182" y="34"/>
                    <a:pt x="181" y="36"/>
                  </a:cubicBezTo>
                  <a:cubicBezTo>
                    <a:pt x="180" y="38"/>
                    <a:pt x="179" y="35"/>
                    <a:pt x="175" y="35"/>
                  </a:cubicBezTo>
                  <a:cubicBezTo>
                    <a:pt x="172" y="35"/>
                    <a:pt x="171" y="37"/>
                    <a:pt x="169" y="35"/>
                  </a:cubicBezTo>
                  <a:cubicBezTo>
                    <a:pt x="166" y="32"/>
                    <a:pt x="170" y="31"/>
                    <a:pt x="170" y="31"/>
                  </a:cubicBezTo>
                  <a:cubicBezTo>
                    <a:pt x="170" y="28"/>
                    <a:pt x="170" y="28"/>
                    <a:pt x="170" y="28"/>
                  </a:cubicBezTo>
                  <a:cubicBezTo>
                    <a:pt x="175" y="18"/>
                    <a:pt x="175" y="18"/>
                    <a:pt x="175" y="18"/>
                  </a:cubicBezTo>
                  <a:cubicBezTo>
                    <a:pt x="174" y="18"/>
                    <a:pt x="171" y="17"/>
                    <a:pt x="170" y="18"/>
                  </a:cubicBezTo>
                  <a:cubicBezTo>
                    <a:pt x="169" y="18"/>
                    <a:pt x="165" y="18"/>
                    <a:pt x="165" y="17"/>
                  </a:cubicBezTo>
                  <a:cubicBezTo>
                    <a:pt x="165" y="15"/>
                    <a:pt x="159" y="15"/>
                    <a:pt x="157" y="16"/>
                  </a:cubicBezTo>
                  <a:cubicBezTo>
                    <a:pt x="156" y="17"/>
                    <a:pt x="153" y="18"/>
                    <a:pt x="152" y="20"/>
                  </a:cubicBezTo>
                  <a:cubicBezTo>
                    <a:pt x="152" y="21"/>
                    <a:pt x="149" y="21"/>
                    <a:pt x="147" y="22"/>
                  </a:cubicBezTo>
                  <a:cubicBezTo>
                    <a:pt x="146" y="22"/>
                    <a:pt x="140" y="23"/>
                    <a:pt x="139" y="24"/>
                  </a:cubicBezTo>
                  <a:cubicBezTo>
                    <a:pt x="139" y="24"/>
                    <a:pt x="132" y="24"/>
                    <a:pt x="131" y="24"/>
                  </a:cubicBezTo>
                  <a:cubicBezTo>
                    <a:pt x="130" y="23"/>
                    <a:pt x="124" y="24"/>
                    <a:pt x="123" y="22"/>
                  </a:cubicBezTo>
                  <a:cubicBezTo>
                    <a:pt x="122" y="21"/>
                    <a:pt x="120" y="20"/>
                    <a:pt x="120" y="19"/>
                  </a:cubicBezTo>
                  <a:cubicBezTo>
                    <a:pt x="120" y="17"/>
                    <a:pt x="115" y="17"/>
                    <a:pt x="115" y="16"/>
                  </a:cubicBezTo>
                  <a:cubicBezTo>
                    <a:pt x="114" y="15"/>
                    <a:pt x="110" y="15"/>
                    <a:pt x="110" y="15"/>
                  </a:cubicBezTo>
                  <a:cubicBezTo>
                    <a:pt x="109" y="15"/>
                    <a:pt x="105" y="14"/>
                    <a:pt x="104" y="14"/>
                  </a:cubicBezTo>
                  <a:cubicBezTo>
                    <a:pt x="103" y="13"/>
                    <a:pt x="100" y="14"/>
                    <a:pt x="98" y="14"/>
                  </a:cubicBezTo>
                  <a:cubicBezTo>
                    <a:pt x="97" y="14"/>
                    <a:pt x="95" y="16"/>
                    <a:pt x="94" y="17"/>
                  </a:cubicBezTo>
                  <a:cubicBezTo>
                    <a:pt x="93" y="17"/>
                    <a:pt x="89" y="14"/>
                    <a:pt x="88" y="15"/>
                  </a:cubicBezTo>
                  <a:cubicBezTo>
                    <a:pt x="88" y="15"/>
                    <a:pt x="86" y="13"/>
                    <a:pt x="85" y="12"/>
                  </a:cubicBezTo>
                  <a:cubicBezTo>
                    <a:pt x="84" y="11"/>
                    <a:pt x="85" y="8"/>
                    <a:pt x="84" y="7"/>
                  </a:cubicBezTo>
                  <a:cubicBezTo>
                    <a:pt x="83" y="5"/>
                    <a:pt x="79" y="5"/>
                    <a:pt x="78" y="5"/>
                  </a:cubicBezTo>
                  <a:cubicBezTo>
                    <a:pt x="76" y="4"/>
                    <a:pt x="74" y="3"/>
                    <a:pt x="73" y="3"/>
                  </a:cubicBezTo>
                  <a:cubicBezTo>
                    <a:pt x="72" y="3"/>
                    <a:pt x="70" y="3"/>
                    <a:pt x="69" y="2"/>
                  </a:cubicBezTo>
                  <a:cubicBezTo>
                    <a:pt x="69" y="1"/>
                    <a:pt x="66" y="0"/>
                    <a:pt x="65" y="0"/>
                  </a:cubicBezTo>
                  <a:cubicBezTo>
                    <a:pt x="63" y="0"/>
                    <a:pt x="63" y="1"/>
                    <a:pt x="62" y="2"/>
                  </a:cubicBezTo>
                  <a:cubicBezTo>
                    <a:pt x="62" y="3"/>
                    <a:pt x="60" y="3"/>
                    <a:pt x="59" y="4"/>
                  </a:cubicBezTo>
                  <a:cubicBezTo>
                    <a:pt x="59" y="6"/>
                    <a:pt x="56" y="6"/>
                    <a:pt x="57" y="7"/>
                  </a:cubicBezTo>
                  <a:cubicBezTo>
                    <a:pt x="57" y="9"/>
                    <a:pt x="58" y="12"/>
                    <a:pt x="59" y="13"/>
                  </a:cubicBezTo>
                  <a:cubicBezTo>
                    <a:pt x="60" y="13"/>
                    <a:pt x="59" y="16"/>
                    <a:pt x="59" y="16"/>
                  </a:cubicBezTo>
                  <a:cubicBezTo>
                    <a:pt x="58" y="17"/>
                    <a:pt x="54" y="18"/>
                    <a:pt x="53" y="19"/>
                  </a:cubicBezTo>
                  <a:cubicBezTo>
                    <a:pt x="53" y="20"/>
                    <a:pt x="51" y="19"/>
                    <a:pt x="49" y="18"/>
                  </a:cubicBezTo>
                  <a:cubicBezTo>
                    <a:pt x="47" y="17"/>
                    <a:pt x="45" y="17"/>
                    <a:pt x="44" y="18"/>
                  </a:cubicBezTo>
                  <a:cubicBezTo>
                    <a:pt x="43" y="19"/>
                    <a:pt x="40" y="16"/>
                    <a:pt x="39" y="16"/>
                  </a:cubicBezTo>
                  <a:cubicBezTo>
                    <a:pt x="38" y="16"/>
                    <a:pt x="38" y="12"/>
                    <a:pt x="37" y="12"/>
                  </a:cubicBezTo>
                  <a:cubicBezTo>
                    <a:pt x="36" y="13"/>
                    <a:pt x="29" y="11"/>
                    <a:pt x="28" y="11"/>
                  </a:cubicBezTo>
                  <a:cubicBezTo>
                    <a:pt x="27" y="11"/>
                    <a:pt x="24" y="11"/>
                    <a:pt x="24" y="12"/>
                  </a:cubicBezTo>
                  <a:cubicBezTo>
                    <a:pt x="23" y="13"/>
                    <a:pt x="20" y="12"/>
                    <a:pt x="20" y="14"/>
                  </a:cubicBezTo>
                  <a:cubicBezTo>
                    <a:pt x="19" y="15"/>
                    <a:pt x="16" y="15"/>
                    <a:pt x="15" y="16"/>
                  </a:cubicBezTo>
                  <a:cubicBezTo>
                    <a:pt x="15" y="17"/>
                    <a:pt x="11" y="17"/>
                    <a:pt x="11" y="19"/>
                  </a:cubicBezTo>
                  <a:cubicBezTo>
                    <a:pt x="10" y="21"/>
                    <a:pt x="6" y="22"/>
                    <a:pt x="5" y="22"/>
                  </a:cubicBezTo>
                  <a:cubicBezTo>
                    <a:pt x="4" y="22"/>
                    <a:pt x="1" y="22"/>
                    <a:pt x="1" y="23"/>
                  </a:cubicBezTo>
                  <a:cubicBezTo>
                    <a:pt x="1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" y="29"/>
                    <a:pt x="2" y="29"/>
                    <a:pt x="4" y="30"/>
                  </a:cubicBezTo>
                  <a:cubicBezTo>
                    <a:pt x="6" y="32"/>
                    <a:pt x="8" y="33"/>
                    <a:pt x="10" y="33"/>
                  </a:cubicBezTo>
                  <a:cubicBezTo>
                    <a:pt x="12" y="33"/>
                    <a:pt x="15" y="36"/>
                    <a:pt x="15" y="38"/>
                  </a:cubicBezTo>
                  <a:cubicBezTo>
                    <a:pt x="16" y="39"/>
                    <a:pt x="17" y="41"/>
                    <a:pt x="19" y="42"/>
                  </a:cubicBezTo>
                  <a:cubicBezTo>
                    <a:pt x="20" y="43"/>
                    <a:pt x="18" y="46"/>
                    <a:pt x="18" y="49"/>
                  </a:cubicBezTo>
                  <a:cubicBezTo>
                    <a:pt x="18" y="51"/>
                    <a:pt x="15" y="51"/>
                    <a:pt x="17" y="54"/>
                  </a:cubicBezTo>
                  <a:cubicBezTo>
                    <a:pt x="18" y="56"/>
                    <a:pt x="28" y="57"/>
                    <a:pt x="31" y="57"/>
                  </a:cubicBezTo>
                  <a:cubicBezTo>
                    <a:pt x="34" y="57"/>
                    <a:pt x="35" y="60"/>
                    <a:pt x="35" y="60"/>
                  </a:cubicBezTo>
                  <a:cubicBezTo>
                    <a:pt x="37" y="60"/>
                    <a:pt x="37" y="62"/>
                    <a:pt x="40" y="63"/>
                  </a:cubicBezTo>
                  <a:cubicBezTo>
                    <a:pt x="42" y="63"/>
                    <a:pt x="44" y="64"/>
                    <a:pt x="44" y="68"/>
                  </a:cubicBezTo>
                  <a:cubicBezTo>
                    <a:pt x="45" y="72"/>
                    <a:pt x="48" y="73"/>
                    <a:pt x="48" y="74"/>
                  </a:cubicBezTo>
                  <a:cubicBezTo>
                    <a:pt x="48" y="76"/>
                    <a:pt x="53" y="75"/>
                    <a:pt x="56" y="75"/>
                  </a:cubicBezTo>
                  <a:cubicBezTo>
                    <a:pt x="59" y="76"/>
                    <a:pt x="68" y="75"/>
                    <a:pt x="71" y="76"/>
                  </a:cubicBezTo>
                  <a:cubicBezTo>
                    <a:pt x="73" y="76"/>
                    <a:pt x="79" y="76"/>
                    <a:pt x="82" y="78"/>
                  </a:cubicBezTo>
                  <a:cubicBezTo>
                    <a:pt x="85" y="80"/>
                    <a:pt x="87" y="78"/>
                    <a:pt x="89" y="80"/>
                  </a:cubicBezTo>
                  <a:cubicBezTo>
                    <a:pt x="91" y="81"/>
                    <a:pt x="93" y="82"/>
                    <a:pt x="95" y="81"/>
                  </a:cubicBezTo>
                  <a:cubicBezTo>
                    <a:pt x="98" y="81"/>
                    <a:pt x="98" y="83"/>
                    <a:pt x="100" y="84"/>
                  </a:cubicBezTo>
                  <a:cubicBezTo>
                    <a:pt x="102" y="84"/>
                    <a:pt x="106" y="80"/>
                    <a:pt x="111" y="78"/>
                  </a:cubicBezTo>
                  <a:cubicBezTo>
                    <a:pt x="116" y="76"/>
                    <a:pt x="122" y="77"/>
                    <a:pt x="125" y="78"/>
                  </a:cubicBezTo>
                  <a:cubicBezTo>
                    <a:pt x="128" y="78"/>
                    <a:pt x="133" y="76"/>
                    <a:pt x="136" y="73"/>
                  </a:cubicBezTo>
                  <a:cubicBezTo>
                    <a:pt x="139" y="69"/>
                    <a:pt x="143" y="70"/>
                    <a:pt x="144" y="67"/>
                  </a:cubicBezTo>
                  <a:cubicBezTo>
                    <a:pt x="144" y="64"/>
                    <a:pt x="141" y="62"/>
                    <a:pt x="142" y="60"/>
                  </a:cubicBezTo>
                  <a:cubicBezTo>
                    <a:pt x="144" y="57"/>
                    <a:pt x="147" y="57"/>
                    <a:pt x="148" y="58"/>
                  </a:cubicBezTo>
                  <a:cubicBezTo>
                    <a:pt x="150" y="59"/>
                    <a:pt x="154" y="60"/>
                    <a:pt x="158" y="57"/>
                  </a:cubicBezTo>
                  <a:cubicBezTo>
                    <a:pt x="162" y="54"/>
                    <a:pt x="164" y="55"/>
                    <a:pt x="168" y="54"/>
                  </a:cubicBezTo>
                  <a:cubicBezTo>
                    <a:pt x="171" y="54"/>
                    <a:pt x="171" y="52"/>
                    <a:pt x="173" y="49"/>
                  </a:cubicBezTo>
                  <a:cubicBezTo>
                    <a:pt x="176" y="47"/>
                    <a:pt x="178" y="46"/>
                    <a:pt x="181" y="46"/>
                  </a:cubicBezTo>
                  <a:cubicBezTo>
                    <a:pt x="183" y="46"/>
                    <a:pt x="186" y="43"/>
                    <a:pt x="189" y="44"/>
                  </a:cubicBezTo>
                  <a:cubicBezTo>
                    <a:pt x="191" y="45"/>
                    <a:pt x="195" y="45"/>
                    <a:pt x="195" y="43"/>
                  </a:cubicBezTo>
                  <a:cubicBezTo>
                    <a:pt x="196" y="41"/>
                    <a:pt x="189" y="37"/>
                    <a:pt x="187" y="35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9" name="Freeform 52">
              <a:extLst>
                <a:ext uri="{FF2B5EF4-FFF2-40B4-BE49-F238E27FC236}">
                  <a16:creationId xmlns:a16="http://schemas.microsoft.com/office/drawing/2014/main" id="{89158711-8CD6-4BDC-B2E0-DD60C1EC2DD9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2577" y="3234484"/>
              <a:ext cx="15258" cy="33571"/>
            </a:xfrm>
            <a:custGeom>
              <a:avLst/>
              <a:gdLst>
                <a:gd name="T0" fmla="*/ 2 w 4"/>
                <a:gd name="T1" fmla="*/ 0 h 9"/>
                <a:gd name="T2" fmla="*/ 0 w 4"/>
                <a:gd name="T3" fmla="*/ 5 h 9"/>
                <a:gd name="T4" fmla="*/ 3 w 4"/>
                <a:gd name="T5" fmla="*/ 9 h 9"/>
                <a:gd name="T6" fmla="*/ 3 w 4"/>
                <a:gd name="T7" fmla="*/ 2 h 9"/>
                <a:gd name="T8" fmla="*/ 4 w 4"/>
                <a:gd name="T9" fmla="*/ 0 h 9"/>
                <a:gd name="T10" fmla="*/ 2 w 4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9">
                  <a:moveTo>
                    <a:pt x="2" y="0"/>
                  </a:moveTo>
                  <a:cubicBezTo>
                    <a:pt x="1" y="1"/>
                    <a:pt x="0" y="4"/>
                    <a:pt x="0" y="5"/>
                  </a:cubicBezTo>
                  <a:cubicBezTo>
                    <a:pt x="0" y="5"/>
                    <a:pt x="1" y="7"/>
                    <a:pt x="3" y="9"/>
                  </a:cubicBezTo>
                  <a:cubicBezTo>
                    <a:pt x="3" y="6"/>
                    <a:pt x="3" y="3"/>
                    <a:pt x="3" y="2"/>
                  </a:cubicBezTo>
                  <a:cubicBezTo>
                    <a:pt x="3" y="1"/>
                    <a:pt x="3" y="1"/>
                    <a:pt x="4" y="0"/>
                  </a:cubicBezTo>
                  <a:cubicBezTo>
                    <a:pt x="3" y="0"/>
                    <a:pt x="2" y="0"/>
                    <a:pt x="2" y="0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0" name="Freeform 53">
              <a:extLst>
                <a:ext uri="{FF2B5EF4-FFF2-40B4-BE49-F238E27FC236}">
                  <a16:creationId xmlns:a16="http://schemas.microsoft.com/office/drawing/2014/main" id="{E57B4246-79D1-41A3-81D6-D78D58D820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2962" y="3216711"/>
              <a:ext cx="34873" cy="98739"/>
            </a:xfrm>
            <a:custGeom>
              <a:avLst/>
              <a:gdLst>
                <a:gd name="T0" fmla="*/ 4 w 9"/>
                <a:gd name="T1" fmla="*/ 26 h 26"/>
                <a:gd name="T2" fmla="*/ 5 w 9"/>
                <a:gd name="T3" fmla="*/ 26 h 26"/>
                <a:gd name="T4" fmla="*/ 7 w 9"/>
                <a:gd name="T5" fmla="*/ 17 h 26"/>
                <a:gd name="T6" fmla="*/ 8 w 9"/>
                <a:gd name="T7" fmla="*/ 14 h 26"/>
                <a:gd name="T8" fmla="*/ 5 w 9"/>
                <a:gd name="T9" fmla="*/ 10 h 26"/>
                <a:gd name="T10" fmla="*/ 7 w 9"/>
                <a:gd name="T11" fmla="*/ 5 h 26"/>
                <a:gd name="T12" fmla="*/ 9 w 9"/>
                <a:gd name="T13" fmla="*/ 5 h 26"/>
                <a:gd name="T14" fmla="*/ 9 w 9"/>
                <a:gd name="T15" fmla="*/ 1 h 26"/>
                <a:gd name="T16" fmla="*/ 6 w 9"/>
                <a:gd name="T17" fmla="*/ 0 h 26"/>
                <a:gd name="T18" fmla="*/ 5 w 9"/>
                <a:gd name="T19" fmla="*/ 3 h 26"/>
                <a:gd name="T20" fmla="*/ 0 w 9"/>
                <a:gd name="T21" fmla="*/ 14 h 26"/>
                <a:gd name="T22" fmla="*/ 4 w 9"/>
                <a:gd name="T23" fmla="*/ 25 h 26"/>
                <a:gd name="T24" fmla="*/ 4 w 9"/>
                <a:gd name="T2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26">
                  <a:moveTo>
                    <a:pt x="4" y="26"/>
                  </a:moveTo>
                  <a:cubicBezTo>
                    <a:pt x="4" y="26"/>
                    <a:pt x="5" y="26"/>
                    <a:pt x="5" y="26"/>
                  </a:cubicBezTo>
                  <a:cubicBezTo>
                    <a:pt x="5" y="22"/>
                    <a:pt x="6" y="18"/>
                    <a:pt x="7" y="17"/>
                  </a:cubicBezTo>
                  <a:cubicBezTo>
                    <a:pt x="7" y="16"/>
                    <a:pt x="7" y="15"/>
                    <a:pt x="8" y="14"/>
                  </a:cubicBezTo>
                  <a:cubicBezTo>
                    <a:pt x="6" y="12"/>
                    <a:pt x="5" y="10"/>
                    <a:pt x="5" y="10"/>
                  </a:cubicBezTo>
                  <a:cubicBezTo>
                    <a:pt x="5" y="9"/>
                    <a:pt x="6" y="6"/>
                    <a:pt x="7" y="5"/>
                  </a:cubicBezTo>
                  <a:cubicBezTo>
                    <a:pt x="7" y="5"/>
                    <a:pt x="8" y="5"/>
                    <a:pt x="9" y="5"/>
                  </a:cubicBezTo>
                  <a:cubicBezTo>
                    <a:pt x="9" y="4"/>
                    <a:pt x="9" y="3"/>
                    <a:pt x="9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1"/>
                    <a:pt x="5" y="2"/>
                    <a:pt x="5" y="3"/>
                  </a:cubicBezTo>
                  <a:cubicBezTo>
                    <a:pt x="4" y="6"/>
                    <a:pt x="1" y="12"/>
                    <a:pt x="0" y="14"/>
                  </a:cubicBezTo>
                  <a:cubicBezTo>
                    <a:pt x="4" y="25"/>
                    <a:pt x="4" y="25"/>
                    <a:pt x="4" y="25"/>
                  </a:cubicBezTo>
                  <a:lnTo>
                    <a:pt x="4" y="26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1" name="Freeform 54">
              <a:extLst>
                <a:ext uri="{FF2B5EF4-FFF2-40B4-BE49-F238E27FC236}">
                  <a16:creationId xmlns:a16="http://schemas.microsoft.com/office/drawing/2014/main" id="{40619403-B5BE-4213-9463-7EC872C544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2577" y="3216711"/>
              <a:ext cx="98082" cy="108614"/>
            </a:xfrm>
            <a:custGeom>
              <a:avLst/>
              <a:gdLst>
                <a:gd name="T0" fmla="*/ 24 w 26"/>
                <a:gd name="T1" fmla="*/ 0 h 29"/>
                <a:gd name="T2" fmla="*/ 16 w 26"/>
                <a:gd name="T3" fmla="*/ 3 h 29"/>
                <a:gd name="T4" fmla="*/ 10 w 26"/>
                <a:gd name="T5" fmla="*/ 7 h 29"/>
                <a:gd name="T6" fmla="*/ 5 w 26"/>
                <a:gd name="T7" fmla="*/ 4 h 29"/>
                <a:gd name="T8" fmla="*/ 4 w 26"/>
                <a:gd name="T9" fmla="*/ 1 h 29"/>
                <a:gd name="T10" fmla="*/ 4 w 26"/>
                <a:gd name="T11" fmla="*/ 1 h 29"/>
                <a:gd name="T12" fmla="*/ 3 w 26"/>
                <a:gd name="T13" fmla="*/ 7 h 29"/>
                <a:gd name="T14" fmla="*/ 2 w 26"/>
                <a:gd name="T15" fmla="*/ 17 h 29"/>
                <a:gd name="T16" fmla="*/ 0 w 26"/>
                <a:gd name="T17" fmla="*/ 26 h 29"/>
                <a:gd name="T18" fmla="*/ 5 w 26"/>
                <a:gd name="T19" fmla="*/ 28 h 29"/>
                <a:gd name="T20" fmla="*/ 10 w 26"/>
                <a:gd name="T21" fmla="*/ 25 h 29"/>
                <a:gd name="T22" fmla="*/ 14 w 26"/>
                <a:gd name="T23" fmla="*/ 23 h 29"/>
                <a:gd name="T24" fmla="*/ 18 w 26"/>
                <a:gd name="T25" fmla="*/ 20 h 29"/>
                <a:gd name="T26" fmla="*/ 13 w 26"/>
                <a:gd name="T27" fmla="*/ 15 h 29"/>
                <a:gd name="T28" fmla="*/ 19 w 26"/>
                <a:gd name="T29" fmla="*/ 11 h 29"/>
                <a:gd name="T30" fmla="*/ 26 w 26"/>
                <a:gd name="T31" fmla="*/ 9 h 29"/>
                <a:gd name="T32" fmla="*/ 26 w 26"/>
                <a:gd name="T33" fmla="*/ 9 h 29"/>
                <a:gd name="T34" fmla="*/ 25 w 26"/>
                <a:gd name="T35" fmla="*/ 3 h 29"/>
                <a:gd name="T36" fmla="*/ 24 w 26"/>
                <a:gd name="T3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" h="29">
                  <a:moveTo>
                    <a:pt x="24" y="0"/>
                  </a:moveTo>
                  <a:cubicBezTo>
                    <a:pt x="20" y="2"/>
                    <a:pt x="17" y="3"/>
                    <a:pt x="16" y="3"/>
                  </a:cubicBezTo>
                  <a:cubicBezTo>
                    <a:pt x="15" y="4"/>
                    <a:pt x="10" y="7"/>
                    <a:pt x="10" y="7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3"/>
                    <a:pt x="4" y="6"/>
                    <a:pt x="3" y="7"/>
                  </a:cubicBezTo>
                  <a:cubicBezTo>
                    <a:pt x="3" y="8"/>
                    <a:pt x="3" y="16"/>
                    <a:pt x="2" y="17"/>
                  </a:cubicBezTo>
                  <a:cubicBezTo>
                    <a:pt x="1" y="18"/>
                    <a:pt x="0" y="22"/>
                    <a:pt x="0" y="26"/>
                  </a:cubicBezTo>
                  <a:cubicBezTo>
                    <a:pt x="2" y="27"/>
                    <a:pt x="4" y="28"/>
                    <a:pt x="5" y="28"/>
                  </a:cubicBezTo>
                  <a:cubicBezTo>
                    <a:pt x="8" y="29"/>
                    <a:pt x="10" y="26"/>
                    <a:pt x="10" y="25"/>
                  </a:cubicBezTo>
                  <a:cubicBezTo>
                    <a:pt x="10" y="23"/>
                    <a:pt x="12" y="23"/>
                    <a:pt x="14" y="23"/>
                  </a:cubicBezTo>
                  <a:cubicBezTo>
                    <a:pt x="16" y="23"/>
                    <a:pt x="16" y="21"/>
                    <a:pt x="18" y="20"/>
                  </a:cubicBezTo>
                  <a:cubicBezTo>
                    <a:pt x="19" y="19"/>
                    <a:pt x="15" y="15"/>
                    <a:pt x="13" y="15"/>
                  </a:cubicBezTo>
                  <a:cubicBezTo>
                    <a:pt x="12" y="14"/>
                    <a:pt x="15" y="11"/>
                    <a:pt x="19" y="11"/>
                  </a:cubicBezTo>
                  <a:cubicBezTo>
                    <a:pt x="24" y="10"/>
                    <a:pt x="23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7"/>
                    <a:pt x="25" y="4"/>
                    <a:pt x="25" y="3"/>
                  </a:cubicBezTo>
                  <a:cubicBezTo>
                    <a:pt x="24" y="2"/>
                    <a:pt x="24" y="1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2" name="Freeform 55">
              <a:extLst>
                <a:ext uri="{FF2B5EF4-FFF2-40B4-BE49-F238E27FC236}">
                  <a16:creationId xmlns:a16="http://schemas.microsoft.com/office/drawing/2014/main" id="{2D3FA8A2-5AB0-4D93-86B1-F858B465CF8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2100" y="2946166"/>
              <a:ext cx="252831" cy="112562"/>
            </a:xfrm>
            <a:custGeom>
              <a:avLst/>
              <a:gdLst>
                <a:gd name="T0" fmla="*/ 63 w 68"/>
                <a:gd name="T1" fmla="*/ 6 h 30"/>
                <a:gd name="T2" fmla="*/ 57 w 68"/>
                <a:gd name="T3" fmla="*/ 4 h 30"/>
                <a:gd name="T4" fmla="*/ 41 w 68"/>
                <a:gd name="T5" fmla="*/ 3 h 30"/>
                <a:gd name="T6" fmla="*/ 32 w 68"/>
                <a:gd name="T7" fmla="*/ 1 h 30"/>
                <a:gd name="T8" fmla="*/ 26 w 68"/>
                <a:gd name="T9" fmla="*/ 4 h 30"/>
                <a:gd name="T10" fmla="*/ 20 w 68"/>
                <a:gd name="T11" fmla="*/ 5 h 30"/>
                <a:gd name="T12" fmla="*/ 12 w 68"/>
                <a:gd name="T13" fmla="*/ 5 h 30"/>
                <a:gd name="T14" fmla="*/ 8 w 68"/>
                <a:gd name="T15" fmla="*/ 9 h 30"/>
                <a:gd name="T16" fmla="*/ 6 w 68"/>
                <a:gd name="T17" fmla="*/ 12 h 30"/>
                <a:gd name="T18" fmla="*/ 8 w 68"/>
                <a:gd name="T19" fmla="*/ 15 h 30"/>
                <a:gd name="T20" fmla="*/ 13 w 68"/>
                <a:gd name="T21" fmla="*/ 14 h 30"/>
                <a:gd name="T22" fmla="*/ 22 w 68"/>
                <a:gd name="T23" fmla="*/ 18 h 30"/>
                <a:gd name="T24" fmla="*/ 19 w 68"/>
                <a:gd name="T25" fmla="*/ 21 h 30"/>
                <a:gd name="T26" fmla="*/ 13 w 68"/>
                <a:gd name="T27" fmla="*/ 22 h 30"/>
                <a:gd name="T28" fmla="*/ 4 w 68"/>
                <a:gd name="T29" fmla="*/ 24 h 30"/>
                <a:gd name="T30" fmla="*/ 0 w 68"/>
                <a:gd name="T31" fmla="*/ 27 h 30"/>
                <a:gd name="T32" fmla="*/ 9 w 68"/>
                <a:gd name="T33" fmla="*/ 28 h 30"/>
                <a:gd name="T34" fmla="*/ 14 w 68"/>
                <a:gd name="T35" fmla="*/ 28 h 30"/>
                <a:gd name="T36" fmla="*/ 19 w 68"/>
                <a:gd name="T37" fmla="*/ 29 h 30"/>
                <a:gd name="T38" fmla="*/ 28 w 68"/>
                <a:gd name="T39" fmla="*/ 29 h 30"/>
                <a:gd name="T40" fmla="*/ 29 w 68"/>
                <a:gd name="T41" fmla="*/ 26 h 30"/>
                <a:gd name="T42" fmla="*/ 31 w 68"/>
                <a:gd name="T43" fmla="*/ 24 h 30"/>
                <a:gd name="T44" fmla="*/ 35 w 68"/>
                <a:gd name="T45" fmla="*/ 22 h 30"/>
                <a:gd name="T46" fmla="*/ 39 w 68"/>
                <a:gd name="T47" fmla="*/ 21 h 30"/>
                <a:gd name="T48" fmla="*/ 42 w 68"/>
                <a:gd name="T49" fmla="*/ 22 h 30"/>
                <a:gd name="T50" fmla="*/ 46 w 68"/>
                <a:gd name="T51" fmla="*/ 19 h 30"/>
                <a:gd name="T52" fmla="*/ 52 w 68"/>
                <a:gd name="T53" fmla="*/ 18 h 30"/>
                <a:gd name="T54" fmla="*/ 57 w 68"/>
                <a:gd name="T55" fmla="*/ 15 h 30"/>
                <a:gd name="T56" fmla="*/ 62 w 68"/>
                <a:gd name="T57" fmla="*/ 12 h 30"/>
                <a:gd name="T58" fmla="*/ 67 w 68"/>
                <a:gd name="T59" fmla="*/ 9 h 30"/>
                <a:gd name="T60" fmla="*/ 68 w 68"/>
                <a:gd name="T61" fmla="*/ 8 h 30"/>
                <a:gd name="T62" fmla="*/ 63 w 68"/>
                <a:gd name="T63" fmla="*/ 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8" h="30">
                  <a:moveTo>
                    <a:pt x="63" y="6"/>
                  </a:moveTo>
                  <a:cubicBezTo>
                    <a:pt x="60" y="3"/>
                    <a:pt x="59" y="5"/>
                    <a:pt x="57" y="4"/>
                  </a:cubicBezTo>
                  <a:cubicBezTo>
                    <a:pt x="54" y="4"/>
                    <a:pt x="43" y="3"/>
                    <a:pt x="41" y="3"/>
                  </a:cubicBezTo>
                  <a:cubicBezTo>
                    <a:pt x="38" y="4"/>
                    <a:pt x="34" y="2"/>
                    <a:pt x="32" y="1"/>
                  </a:cubicBezTo>
                  <a:cubicBezTo>
                    <a:pt x="31" y="0"/>
                    <a:pt x="26" y="1"/>
                    <a:pt x="26" y="4"/>
                  </a:cubicBezTo>
                  <a:cubicBezTo>
                    <a:pt x="26" y="6"/>
                    <a:pt x="24" y="6"/>
                    <a:pt x="20" y="5"/>
                  </a:cubicBezTo>
                  <a:cubicBezTo>
                    <a:pt x="17" y="3"/>
                    <a:pt x="12" y="3"/>
                    <a:pt x="12" y="5"/>
                  </a:cubicBezTo>
                  <a:cubicBezTo>
                    <a:pt x="12" y="7"/>
                    <a:pt x="9" y="8"/>
                    <a:pt x="8" y="9"/>
                  </a:cubicBezTo>
                  <a:cubicBezTo>
                    <a:pt x="7" y="9"/>
                    <a:pt x="7" y="11"/>
                    <a:pt x="6" y="12"/>
                  </a:cubicBezTo>
                  <a:cubicBezTo>
                    <a:pt x="7" y="13"/>
                    <a:pt x="8" y="14"/>
                    <a:pt x="8" y="15"/>
                  </a:cubicBezTo>
                  <a:cubicBezTo>
                    <a:pt x="10" y="16"/>
                    <a:pt x="13" y="16"/>
                    <a:pt x="13" y="14"/>
                  </a:cubicBezTo>
                  <a:cubicBezTo>
                    <a:pt x="14" y="13"/>
                    <a:pt x="19" y="16"/>
                    <a:pt x="22" y="18"/>
                  </a:cubicBezTo>
                  <a:cubicBezTo>
                    <a:pt x="25" y="21"/>
                    <a:pt x="20" y="19"/>
                    <a:pt x="19" y="21"/>
                  </a:cubicBezTo>
                  <a:cubicBezTo>
                    <a:pt x="18" y="24"/>
                    <a:pt x="14" y="21"/>
                    <a:pt x="13" y="22"/>
                  </a:cubicBezTo>
                  <a:cubicBezTo>
                    <a:pt x="12" y="23"/>
                    <a:pt x="6" y="24"/>
                    <a:pt x="4" y="24"/>
                  </a:cubicBezTo>
                  <a:cubicBezTo>
                    <a:pt x="2" y="23"/>
                    <a:pt x="0" y="26"/>
                    <a:pt x="0" y="27"/>
                  </a:cubicBezTo>
                  <a:cubicBezTo>
                    <a:pt x="0" y="29"/>
                    <a:pt x="6" y="27"/>
                    <a:pt x="9" y="28"/>
                  </a:cubicBezTo>
                  <a:cubicBezTo>
                    <a:pt x="11" y="30"/>
                    <a:pt x="13" y="27"/>
                    <a:pt x="14" y="28"/>
                  </a:cubicBezTo>
                  <a:cubicBezTo>
                    <a:pt x="16" y="30"/>
                    <a:pt x="18" y="29"/>
                    <a:pt x="19" y="29"/>
                  </a:cubicBezTo>
                  <a:cubicBezTo>
                    <a:pt x="21" y="30"/>
                    <a:pt x="28" y="29"/>
                    <a:pt x="28" y="29"/>
                  </a:cubicBezTo>
                  <a:cubicBezTo>
                    <a:pt x="28" y="28"/>
                    <a:pt x="29" y="27"/>
                    <a:pt x="29" y="26"/>
                  </a:cubicBezTo>
                  <a:cubicBezTo>
                    <a:pt x="29" y="24"/>
                    <a:pt x="30" y="24"/>
                    <a:pt x="31" y="24"/>
                  </a:cubicBezTo>
                  <a:cubicBezTo>
                    <a:pt x="33" y="24"/>
                    <a:pt x="34" y="22"/>
                    <a:pt x="35" y="22"/>
                  </a:cubicBezTo>
                  <a:cubicBezTo>
                    <a:pt x="36" y="22"/>
                    <a:pt x="37" y="20"/>
                    <a:pt x="39" y="21"/>
                  </a:cubicBezTo>
                  <a:cubicBezTo>
                    <a:pt x="40" y="21"/>
                    <a:pt x="41" y="23"/>
                    <a:pt x="42" y="22"/>
                  </a:cubicBezTo>
                  <a:cubicBezTo>
                    <a:pt x="44" y="21"/>
                    <a:pt x="44" y="22"/>
                    <a:pt x="46" y="19"/>
                  </a:cubicBezTo>
                  <a:cubicBezTo>
                    <a:pt x="48" y="17"/>
                    <a:pt x="49" y="17"/>
                    <a:pt x="52" y="18"/>
                  </a:cubicBezTo>
                  <a:cubicBezTo>
                    <a:pt x="55" y="18"/>
                    <a:pt x="56" y="17"/>
                    <a:pt x="57" y="15"/>
                  </a:cubicBezTo>
                  <a:cubicBezTo>
                    <a:pt x="58" y="13"/>
                    <a:pt x="60" y="13"/>
                    <a:pt x="62" y="12"/>
                  </a:cubicBezTo>
                  <a:cubicBezTo>
                    <a:pt x="63" y="11"/>
                    <a:pt x="66" y="10"/>
                    <a:pt x="67" y="9"/>
                  </a:cubicBezTo>
                  <a:cubicBezTo>
                    <a:pt x="68" y="9"/>
                    <a:pt x="68" y="9"/>
                    <a:pt x="68" y="8"/>
                  </a:cubicBezTo>
                  <a:cubicBezTo>
                    <a:pt x="65" y="6"/>
                    <a:pt x="65" y="8"/>
                    <a:pt x="63" y="6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3" name="Freeform 56">
              <a:extLst>
                <a:ext uri="{FF2B5EF4-FFF2-40B4-BE49-F238E27FC236}">
                  <a16:creationId xmlns:a16="http://schemas.microsoft.com/office/drawing/2014/main" id="{8CAB2362-8341-4D52-BD0A-FD5ED5B0E14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8096" y="2934317"/>
              <a:ext cx="161289" cy="73066"/>
            </a:xfrm>
            <a:custGeom>
              <a:avLst/>
              <a:gdLst>
                <a:gd name="T0" fmla="*/ 17 w 43"/>
                <a:gd name="T1" fmla="*/ 15 h 19"/>
                <a:gd name="T2" fmla="*/ 21 w 43"/>
                <a:gd name="T3" fmla="*/ 18 h 19"/>
                <a:gd name="T4" fmla="*/ 22 w 43"/>
                <a:gd name="T5" fmla="*/ 19 h 19"/>
                <a:gd name="T6" fmla="*/ 28 w 43"/>
                <a:gd name="T7" fmla="*/ 18 h 19"/>
                <a:gd name="T8" fmla="*/ 33 w 43"/>
                <a:gd name="T9" fmla="*/ 18 h 19"/>
                <a:gd name="T10" fmla="*/ 33 w 43"/>
                <a:gd name="T11" fmla="*/ 17 h 19"/>
                <a:gd name="T12" fmla="*/ 37 w 43"/>
                <a:gd name="T13" fmla="*/ 18 h 19"/>
                <a:gd name="T14" fmla="*/ 42 w 43"/>
                <a:gd name="T15" fmla="*/ 18 h 19"/>
                <a:gd name="T16" fmla="*/ 40 w 43"/>
                <a:gd name="T17" fmla="*/ 16 h 19"/>
                <a:gd name="T18" fmla="*/ 41 w 43"/>
                <a:gd name="T19" fmla="*/ 13 h 19"/>
                <a:gd name="T20" fmla="*/ 38 w 43"/>
                <a:gd name="T21" fmla="*/ 11 h 19"/>
                <a:gd name="T22" fmla="*/ 36 w 43"/>
                <a:gd name="T23" fmla="*/ 8 h 19"/>
                <a:gd name="T24" fmla="*/ 33 w 43"/>
                <a:gd name="T25" fmla="*/ 7 h 19"/>
                <a:gd name="T26" fmla="*/ 27 w 43"/>
                <a:gd name="T27" fmla="*/ 8 h 19"/>
                <a:gd name="T28" fmla="*/ 23 w 43"/>
                <a:gd name="T29" fmla="*/ 6 h 19"/>
                <a:gd name="T30" fmla="*/ 19 w 43"/>
                <a:gd name="T31" fmla="*/ 3 h 19"/>
                <a:gd name="T32" fmla="*/ 10 w 43"/>
                <a:gd name="T33" fmla="*/ 2 h 19"/>
                <a:gd name="T34" fmla="*/ 2 w 43"/>
                <a:gd name="T35" fmla="*/ 0 h 19"/>
                <a:gd name="T36" fmla="*/ 0 w 43"/>
                <a:gd name="T37" fmla="*/ 1 h 19"/>
                <a:gd name="T38" fmla="*/ 9 w 43"/>
                <a:gd name="T39" fmla="*/ 7 h 19"/>
                <a:gd name="T40" fmla="*/ 12 w 43"/>
                <a:gd name="T41" fmla="*/ 13 h 19"/>
                <a:gd name="T42" fmla="*/ 10 w 43"/>
                <a:gd name="T43" fmla="*/ 15 h 19"/>
                <a:gd name="T44" fmla="*/ 17 w 43"/>
                <a:gd name="T4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3" h="19">
                  <a:moveTo>
                    <a:pt x="17" y="15"/>
                  </a:moveTo>
                  <a:cubicBezTo>
                    <a:pt x="19" y="14"/>
                    <a:pt x="20" y="16"/>
                    <a:pt x="21" y="18"/>
                  </a:cubicBezTo>
                  <a:cubicBezTo>
                    <a:pt x="21" y="19"/>
                    <a:pt x="22" y="19"/>
                    <a:pt x="22" y="19"/>
                  </a:cubicBezTo>
                  <a:cubicBezTo>
                    <a:pt x="24" y="19"/>
                    <a:pt x="26" y="18"/>
                    <a:pt x="28" y="18"/>
                  </a:cubicBezTo>
                  <a:cubicBezTo>
                    <a:pt x="30" y="17"/>
                    <a:pt x="32" y="18"/>
                    <a:pt x="33" y="18"/>
                  </a:cubicBezTo>
                  <a:cubicBezTo>
                    <a:pt x="33" y="18"/>
                    <a:pt x="33" y="17"/>
                    <a:pt x="33" y="17"/>
                  </a:cubicBezTo>
                  <a:cubicBezTo>
                    <a:pt x="34" y="16"/>
                    <a:pt x="36" y="17"/>
                    <a:pt x="37" y="18"/>
                  </a:cubicBezTo>
                  <a:cubicBezTo>
                    <a:pt x="38" y="19"/>
                    <a:pt x="41" y="19"/>
                    <a:pt x="42" y="18"/>
                  </a:cubicBezTo>
                  <a:cubicBezTo>
                    <a:pt x="43" y="18"/>
                    <a:pt x="41" y="17"/>
                    <a:pt x="40" y="16"/>
                  </a:cubicBezTo>
                  <a:cubicBezTo>
                    <a:pt x="40" y="15"/>
                    <a:pt x="41" y="14"/>
                    <a:pt x="41" y="13"/>
                  </a:cubicBezTo>
                  <a:cubicBezTo>
                    <a:pt x="40" y="13"/>
                    <a:pt x="38" y="11"/>
                    <a:pt x="38" y="11"/>
                  </a:cubicBezTo>
                  <a:cubicBezTo>
                    <a:pt x="37" y="12"/>
                    <a:pt x="37" y="8"/>
                    <a:pt x="36" y="8"/>
                  </a:cubicBezTo>
                  <a:cubicBezTo>
                    <a:pt x="35" y="8"/>
                    <a:pt x="35" y="7"/>
                    <a:pt x="33" y="7"/>
                  </a:cubicBezTo>
                  <a:cubicBezTo>
                    <a:pt x="32" y="7"/>
                    <a:pt x="28" y="7"/>
                    <a:pt x="27" y="8"/>
                  </a:cubicBezTo>
                  <a:cubicBezTo>
                    <a:pt x="26" y="8"/>
                    <a:pt x="25" y="6"/>
                    <a:pt x="23" y="6"/>
                  </a:cubicBezTo>
                  <a:cubicBezTo>
                    <a:pt x="22" y="6"/>
                    <a:pt x="20" y="4"/>
                    <a:pt x="19" y="3"/>
                  </a:cubicBezTo>
                  <a:cubicBezTo>
                    <a:pt x="18" y="2"/>
                    <a:pt x="12" y="4"/>
                    <a:pt x="10" y="2"/>
                  </a:cubicBezTo>
                  <a:cubicBezTo>
                    <a:pt x="8" y="1"/>
                    <a:pt x="4" y="0"/>
                    <a:pt x="2" y="0"/>
                  </a:cubicBezTo>
                  <a:cubicBezTo>
                    <a:pt x="2" y="0"/>
                    <a:pt x="1" y="1"/>
                    <a:pt x="0" y="1"/>
                  </a:cubicBezTo>
                  <a:cubicBezTo>
                    <a:pt x="3" y="3"/>
                    <a:pt x="9" y="3"/>
                    <a:pt x="9" y="7"/>
                  </a:cubicBezTo>
                  <a:cubicBezTo>
                    <a:pt x="10" y="11"/>
                    <a:pt x="13" y="9"/>
                    <a:pt x="12" y="13"/>
                  </a:cubicBezTo>
                  <a:cubicBezTo>
                    <a:pt x="12" y="14"/>
                    <a:pt x="11" y="14"/>
                    <a:pt x="10" y="15"/>
                  </a:cubicBezTo>
                  <a:cubicBezTo>
                    <a:pt x="13" y="15"/>
                    <a:pt x="16" y="15"/>
                    <a:pt x="17" y="15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4" name="Freeform 57">
              <a:extLst>
                <a:ext uri="{FF2B5EF4-FFF2-40B4-BE49-F238E27FC236}">
                  <a16:creationId xmlns:a16="http://schemas.microsoft.com/office/drawing/2014/main" id="{9D49B13B-870D-42BD-82E6-C275C84B8E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35518" y="2975787"/>
              <a:ext cx="440275" cy="173781"/>
            </a:xfrm>
            <a:custGeom>
              <a:avLst/>
              <a:gdLst>
                <a:gd name="T0" fmla="*/ 114 w 117"/>
                <a:gd name="T1" fmla="*/ 32 h 46"/>
                <a:gd name="T2" fmla="*/ 114 w 117"/>
                <a:gd name="T3" fmla="*/ 25 h 46"/>
                <a:gd name="T4" fmla="*/ 113 w 117"/>
                <a:gd name="T5" fmla="*/ 20 h 46"/>
                <a:gd name="T6" fmla="*/ 115 w 117"/>
                <a:gd name="T7" fmla="*/ 17 h 46"/>
                <a:gd name="T8" fmla="*/ 114 w 117"/>
                <a:gd name="T9" fmla="*/ 15 h 46"/>
                <a:gd name="T10" fmla="*/ 109 w 117"/>
                <a:gd name="T11" fmla="*/ 13 h 46"/>
                <a:gd name="T12" fmla="*/ 107 w 117"/>
                <a:gd name="T13" fmla="*/ 7 h 46"/>
                <a:gd name="T14" fmla="*/ 103 w 117"/>
                <a:gd name="T15" fmla="*/ 4 h 46"/>
                <a:gd name="T16" fmla="*/ 96 w 117"/>
                <a:gd name="T17" fmla="*/ 4 h 46"/>
                <a:gd name="T18" fmla="*/ 85 w 117"/>
                <a:gd name="T19" fmla="*/ 8 h 46"/>
                <a:gd name="T20" fmla="*/ 74 w 117"/>
                <a:gd name="T21" fmla="*/ 8 h 46"/>
                <a:gd name="T22" fmla="*/ 67 w 117"/>
                <a:gd name="T23" fmla="*/ 6 h 46"/>
                <a:gd name="T24" fmla="*/ 61 w 117"/>
                <a:gd name="T25" fmla="*/ 3 h 46"/>
                <a:gd name="T26" fmla="*/ 52 w 117"/>
                <a:gd name="T27" fmla="*/ 1 h 46"/>
                <a:gd name="T28" fmla="*/ 33 w 117"/>
                <a:gd name="T29" fmla="*/ 7 h 46"/>
                <a:gd name="T30" fmla="*/ 19 w 117"/>
                <a:gd name="T31" fmla="*/ 7 h 46"/>
                <a:gd name="T32" fmla="*/ 16 w 117"/>
                <a:gd name="T33" fmla="*/ 12 h 46"/>
                <a:gd name="T34" fmla="*/ 3 w 117"/>
                <a:gd name="T35" fmla="*/ 13 h 46"/>
                <a:gd name="T36" fmla="*/ 2 w 117"/>
                <a:gd name="T37" fmla="*/ 18 h 46"/>
                <a:gd name="T38" fmla="*/ 4 w 117"/>
                <a:gd name="T39" fmla="*/ 20 h 46"/>
                <a:gd name="T40" fmla="*/ 5 w 117"/>
                <a:gd name="T41" fmla="*/ 24 h 46"/>
                <a:gd name="T42" fmla="*/ 5 w 117"/>
                <a:gd name="T43" fmla="*/ 29 h 46"/>
                <a:gd name="T44" fmla="*/ 5 w 117"/>
                <a:gd name="T45" fmla="*/ 32 h 46"/>
                <a:gd name="T46" fmla="*/ 8 w 117"/>
                <a:gd name="T47" fmla="*/ 35 h 46"/>
                <a:gd name="T48" fmla="*/ 12 w 117"/>
                <a:gd name="T49" fmla="*/ 38 h 46"/>
                <a:gd name="T50" fmla="*/ 15 w 117"/>
                <a:gd name="T51" fmla="*/ 39 h 46"/>
                <a:gd name="T52" fmla="*/ 19 w 117"/>
                <a:gd name="T53" fmla="*/ 43 h 46"/>
                <a:gd name="T54" fmla="*/ 27 w 117"/>
                <a:gd name="T55" fmla="*/ 41 h 46"/>
                <a:gd name="T56" fmla="*/ 32 w 117"/>
                <a:gd name="T57" fmla="*/ 39 h 46"/>
                <a:gd name="T58" fmla="*/ 41 w 117"/>
                <a:gd name="T59" fmla="*/ 44 h 46"/>
                <a:gd name="T60" fmla="*/ 47 w 117"/>
                <a:gd name="T61" fmla="*/ 43 h 46"/>
                <a:gd name="T62" fmla="*/ 53 w 117"/>
                <a:gd name="T63" fmla="*/ 39 h 46"/>
                <a:gd name="T64" fmla="*/ 58 w 117"/>
                <a:gd name="T65" fmla="*/ 40 h 46"/>
                <a:gd name="T66" fmla="*/ 63 w 117"/>
                <a:gd name="T67" fmla="*/ 39 h 46"/>
                <a:gd name="T68" fmla="*/ 61 w 117"/>
                <a:gd name="T69" fmla="*/ 44 h 46"/>
                <a:gd name="T70" fmla="*/ 61 w 117"/>
                <a:gd name="T71" fmla="*/ 46 h 46"/>
                <a:gd name="T72" fmla="*/ 65 w 117"/>
                <a:gd name="T73" fmla="*/ 42 h 46"/>
                <a:gd name="T74" fmla="*/ 67 w 117"/>
                <a:gd name="T75" fmla="*/ 40 h 46"/>
                <a:gd name="T76" fmla="*/ 73 w 117"/>
                <a:gd name="T77" fmla="*/ 40 h 46"/>
                <a:gd name="T78" fmla="*/ 77 w 117"/>
                <a:gd name="T79" fmla="*/ 40 h 46"/>
                <a:gd name="T80" fmla="*/ 84 w 117"/>
                <a:gd name="T81" fmla="*/ 40 h 46"/>
                <a:gd name="T82" fmla="*/ 92 w 117"/>
                <a:gd name="T83" fmla="*/ 37 h 46"/>
                <a:gd name="T84" fmla="*/ 99 w 117"/>
                <a:gd name="T85" fmla="*/ 36 h 46"/>
                <a:gd name="T86" fmla="*/ 102 w 117"/>
                <a:gd name="T87" fmla="*/ 37 h 46"/>
                <a:gd name="T88" fmla="*/ 104 w 117"/>
                <a:gd name="T89" fmla="*/ 35 h 46"/>
                <a:gd name="T90" fmla="*/ 110 w 117"/>
                <a:gd name="T91" fmla="*/ 36 h 46"/>
                <a:gd name="T92" fmla="*/ 117 w 117"/>
                <a:gd name="T93" fmla="*/ 37 h 46"/>
                <a:gd name="T94" fmla="*/ 114 w 117"/>
                <a:gd name="T95" fmla="*/ 32 h 46"/>
                <a:gd name="T96" fmla="*/ 10 w 117"/>
                <a:gd name="T97" fmla="*/ 8 h 46"/>
                <a:gd name="T98" fmla="*/ 18 w 117"/>
                <a:gd name="T99" fmla="*/ 8 h 46"/>
                <a:gd name="T100" fmla="*/ 13 w 117"/>
                <a:gd name="T101" fmla="*/ 4 h 46"/>
                <a:gd name="T102" fmla="*/ 12 w 117"/>
                <a:gd name="T103" fmla="*/ 1 h 46"/>
                <a:gd name="T104" fmla="*/ 9 w 117"/>
                <a:gd name="T105" fmla="*/ 1 h 46"/>
                <a:gd name="T106" fmla="*/ 3 w 117"/>
                <a:gd name="T107" fmla="*/ 1 h 46"/>
                <a:gd name="T108" fmla="*/ 4 w 117"/>
                <a:gd name="T109" fmla="*/ 5 h 46"/>
                <a:gd name="T110" fmla="*/ 2 w 117"/>
                <a:gd name="T111" fmla="*/ 8 h 46"/>
                <a:gd name="T112" fmla="*/ 0 w 117"/>
                <a:gd name="T113" fmla="*/ 10 h 46"/>
                <a:gd name="T114" fmla="*/ 4 w 117"/>
                <a:gd name="T115" fmla="*/ 12 h 46"/>
                <a:gd name="T116" fmla="*/ 10 w 117"/>
                <a:gd name="T117" fmla="*/ 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7" h="46">
                  <a:moveTo>
                    <a:pt x="114" y="32"/>
                  </a:moveTo>
                  <a:cubicBezTo>
                    <a:pt x="113" y="32"/>
                    <a:pt x="114" y="26"/>
                    <a:pt x="114" y="25"/>
                  </a:cubicBezTo>
                  <a:cubicBezTo>
                    <a:pt x="113" y="25"/>
                    <a:pt x="112" y="20"/>
                    <a:pt x="113" y="20"/>
                  </a:cubicBezTo>
                  <a:cubicBezTo>
                    <a:pt x="115" y="20"/>
                    <a:pt x="113" y="17"/>
                    <a:pt x="115" y="17"/>
                  </a:cubicBezTo>
                  <a:cubicBezTo>
                    <a:pt x="115" y="16"/>
                    <a:pt x="114" y="15"/>
                    <a:pt x="114" y="15"/>
                  </a:cubicBezTo>
                  <a:cubicBezTo>
                    <a:pt x="113" y="14"/>
                    <a:pt x="110" y="16"/>
                    <a:pt x="109" y="13"/>
                  </a:cubicBezTo>
                  <a:cubicBezTo>
                    <a:pt x="108" y="10"/>
                    <a:pt x="109" y="10"/>
                    <a:pt x="107" y="7"/>
                  </a:cubicBezTo>
                  <a:cubicBezTo>
                    <a:pt x="106" y="5"/>
                    <a:pt x="105" y="3"/>
                    <a:pt x="103" y="4"/>
                  </a:cubicBezTo>
                  <a:cubicBezTo>
                    <a:pt x="102" y="4"/>
                    <a:pt x="99" y="4"/>
                    <a:pt x="96" y="4"/>
                  </a:cubicBezTo>
                  <a:cubicBezTo>
                    <a:pt x="93" y="7"/>
                    <a:pt x="87" y="9"/>
                    <a:pt x="85" y="8"/>
                  </a:cubicBezTo>
                  <a:cubicBezTo>
                    <a:pt x="82" y="7"/>
                    <a:pt x="78" y="8"/>
                    <a:pt x="74" y="8"/>
                  </a:cubicBezTo>
                  <a:cubicBezTo>
                    <a:pt x="70" y="8"/>
                    <a:pt x="69" y="6"/>
                    <a:pt x="67" y="6"/>
                  </a:cubicBezTo>
                  <a:cubicBezTo>
                    <a:pt x="64" y="6"/>
                    <a:pt x="64" y="3"/>
                    <a:pt x="61" y="3"/>
                  </a:cubicBezTo>
                  <a:cubicBezTo>
                    <a:pt x="58" y="3"/>
                    <a:pt x="60" y="2"/>
                    <a:pt x="52" y="1"/>
                  </a:cubicBezTo>
                  <a:cubicBezTo>
                    <a:pt x="43" y="0"/>
                    <a:pt x="36" y="4"/>
                    <a:pt x="33" y="7"/>
                  </a:cubicBezTo>
                  <a:cubicBezTo>
                    <a:pt x="30" y="9"/>
                    <a:pt x="20" y="7"/>
                    <a:pt x="19" y="7"/>
                  </a:cubicBezTo>
                  <a:cubicBezTo>
                    <a:pt x="18" y="8"/>
                    <a:pt x="19" y="11"/>
                    <a:pt x="16" y="12"/>
                  </a:cubicBezTo>
                  <a:cubicBezTo>
                    <a:pt x="13" y="14"/>
                    <a:pt x="6" y="12"/>
                    <a:pt x="3" y="13"/>
                  </a:cubicBezTo>
                  <a:cubicBezTo>
                    <a:pt x="1" y="14"/>
                    <a:pt x="0" y="18"/>
                    <a:pt x="2" y="18"/>
                  </a:cubicBezTo>
                  <a:cubicBezTo>
                    <a:pt x="4" y="18"/>
                    <a:pt x="5" y="19"/>
                    <a:pt x="4" y="20"/>
                  </a:cubicBezTo>
                  <a:cubicBezTo>
                    <a:pt x="4" y="21"/>
                    <a:pt x="6" y="23"/>
                    <a:pt x="5" y="24"/>
                  </a:cubicBezTo>
                  <a:cubicBezTo>
                    <a:pt x="4" y="25"/>
                    <a:pt x="4" y="28"/>
                    <a:pt x="5" y="29"/>
                  </a:cubicBezTo>
                  <a:cubicBezTo>
                    <a:pt x="7" y="30"/>
                    <a:pt x="7" y="32"/>
                    <a:pt x="5" y="32"/>
                  </a:cubicBezTo>
                  <a:cubicBezTo>
                    <a:pt x="3" y="32"/>
                    <a:pt x="8" y="34"/>
                    <a:pt x="8" y="35"/>
                  </a:cubicBezTo>
                  <a:cubicBezTo>
                    <a:pt x="8" y="36"/>
                    <a:pt x="12" y="37"/>
                    <a:pt x="12" y="38"/>
                  </a:cubicBezTo>
                  <a:cubicBezTo>
                    <a:pt x="12" y="39"/>
                    <a:pt x="13" y="39"/>
                    <a:pt x="15" y="39"/>
                  </a:cubicBezTo>
                  <a:cubicBezTo>
                    <a:pt x="17" y="38"/>
                    <a:pt x="18" y="41"/>
                    <a:pt x="19" y="43"/>
                  </a:cubicBezTo>
                  <a:cubicBezTo>
                    <a:pt x="20" y="44"/>
                    <a:pt x="27" y="43"/>
                    <a:pt x="27" y="41"/>
                  </a:cubicBezTo>
                  <a:cubicBezTo>
                    <a:pt x="27" y="39"/>
                    <a:pt x="29" y="39"/>
                    <a:pt x="32" y="39"/>
                  </a:cubicBezTo>
                  <a:cubicBezTo>
                    <a:pt x="35" y="39"/>
                    <a:pt x="39" y="43"/>
                    <a:pt x="41" y="44"/>
                  </a:cubicBezTo>
                  <a:cubicBezTo>
                    <a:pt x="42" y="44"/>
                    <a:pt x="45" y="43"/>
                    <a:pt x="47" y="43"/>
                  </a:cubicBezTo>
                  <a:cubicBezTo>
                    <a:pt x="49" y="43"/>
                    <a:pt x="52" y="40"/>
                    <a:pt x="53" y="39"/>
                  </a:cubicBezTo>
                  <a:cubicBezTo>
                    <a:pt x="54" y="38"/>
                    <a:pt x="56" y="41"/>
                    <a:pt x="58" y="40"/>
                  </a:cubicBezTo>
                  <a:cubicBezTo>
                    <a:pt x="60" y="39"/>
                    <a:pt x="62" y="38"/>
                    <a:pt x="63" y="39"/>
                  </a:cubicBezTo>
                  <a:cubicBezTo>
                    <a:pt x="64" y="40"/>
                    <a:pt x="60" y="42"/>
                    <a:pt x="61" y="44"/>
                  </a:cubicBezTo>
                  <a:cubicBezTo>
                    <a:pt x="61" y="45"/>
                    <a:pt x="61" y="45"/>
                    <a:pt x="61" y="46"/>
                  </a:cubicBezTo>
                  <a:cubicBezTo>
                    <a:pt x="65" y="46"/>
                    <a:pt x="65" y="43"/>
                    <a:pt x="65" y="42"/>
                  </a:cubicBezTo>
                  <a:cubicBezTo>
                    <a:pt x="65" y="41"/>
                    <a:pt x="66" y="39"/>
                    <a:pt x="67" y="40"/>
                  </a:cubicBezTo>
                  <a:cubicBezTo>
                    <a:pt x="69" y="41"/>
                    <a:pt x="70" y="41"/>
                    <a:pt x="73" y="40"/>
                  </a:cubicBezTo>
                  <a:cubicBezTo>
                    <a:pt x="76" y="39"/>
                    <a:pt x="76" y="38"/>
                    <a:pt x="77" y="40"/>
                  </a:cubicBezTo>
                  <a:cubicBezTo>
                    <a:pt x="78" y="41"/>
                    <a:pt x="80" y="40"/>
                    <a:pt x="84" y="40"/>
                  </a:cubicBezTo>
                  <a:cubicBezTo>
                    <a:pt x="88" y="40"/>
                    <a:pt x="89" y="37"/>
                    <a:pt x="92" y="37"/>
                  </a:cubicBezTo>
                  <a:cubicBezTo>
                    <a:pt x="96" y="38"/>
                    <a:pt x="99" y="36"/>
                    <a:pt x="99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3" y="36"/>
                    <a:pt x="103" y="35"/>
                    <a:pt x="104" y="35"/>
                  </a:cubicBezTo>
                  <a:cubicBezTo>
                    <a:pt x="107" y="35"/>
                    <a:pt x="108" y="37"/>
                    <a:pt x="110" y="36"/>
                  </a:cubicBezTo>
                  <a:cubicBezTo>
                    <a:pt x="111" y="35"/>
                    <a:pt x="116" y="40"/>
                    <a:pt x="117" y="37"/>
                  </a:cubicBezTo>
                  <a:cubicBezTo>
                    <a:pt x="117" y="36"/>
                    <a:pt x="115" y="32"/>
                    <a:pt x="114" y="32"/>
                  </a:cubicBezTo>
                  <a:close/>
                  <a:moveTo>
                    <a:pt x="10" y="8"/>
                  </a:moveTo>
                  <a:cubicBezTo>
                    <a:pt x="12" y="8"/>
                    <a:pt x="17" y="9"/>
                    <a:pt x="18" y="8"/>
                  </a:cubicBezTo>
                  <a:cubicBezTo>
                    <a:pt x="19" y="6"/>
                    <a:pt x="15" y="5"/>
                    <a:pt x="13" y="4"/>
                  </a:cubicBezTo>
                  <a:cubicBezTo>
                    <a:pt x="13" y="3"/>
                    <a:pt x="12" y="2"/>
                    <a:pt x="12" y="1"/>
                  </a:cubicBezTo>
                  <a:cubicBezTo>
                    <a:pt x="11" y="1"/>
                    <a:pt x="10" y="1"/>
                    <a:pt x="9" y="1"/>
                  </a:cubicBezTo>
                  <a:cubicBezTo>
                    <a:pt x="8" y="0"/>
                    <a:pt x="4" y="1"/>
                    <a:pt x="3" y="1"/>
                  </a:cubicBezTo>
                  <a:cubicBezTo>
                    <a:pt x="2" y="1"/>
                    <a:pt x="4" y="4"/>
                    <a:pt x="4" y="5"/>
                  </a:cubicBezTo>
                  <a:cubicBezTo>
                    <a:pt x="4" y="7"/>
                    <a:pt x="2" y="7"/>
                    <a:pt x="2" y="8"/>
                  </a:cubicBezTo>
                  <a:cubicBezTo>
                    <a:pt x="2" y="9"/>
                    <a:pt x="1" y="9"/>
                    <a:pt x="0" y="10"/>
                  </a:cubicBezTo>
                  <a:cubicBezTo>
                    <a:pt x="2" y="11"/>
                    <a:pt x="3" y="12"/>
                    <a:pt x="4" y="12"/>
                  </a:cubicBezTo>
                  <a:cubicBezTo>
                    <a:pt x="7" y="12"/>
                    <a:pt x="8" y="9"/>
                    <a:pt x="10" y="8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5" name="Freeform 58">
              <a:extLst>
                <a:ext uri="{FF2B5EF4-FFF2-40B4-BE49-F238E27FC236}">
                  <a16:creationId xmlns:a16="http://schemas.microsoft.com/office/drawing/2014/main" id="{663977F5-26FC-4235-9F3C-D24C90A7FADA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2621" y="3153517"/>
              <a:ext cx="52310" cy="49370"/>
            </a:xfrm>
            <a:custGeom>
              <a:avLst/>
              <a:gdLst>
                <a:gd name="T0" fmla="*/ 7 w 14"/>
                <a:gd name="T1" fmla="*/ 0 h 13"/>
                <a:gd name="T2" fmla="*/ 0 w 14"/>
                <a:gd name="T3" fmla="*/ 4 h 13"/>
                <a:gd name="T4" fmla="*/ 1 w 14"/>
                <a:gd name="T5" fmla="*/ 6 h 13"/>
                <a:gd name="T6" fmla="*/ 4 w 14"/>
                <a:gd name="T7" fmla="*/ 10 h 13"/>
                <a:gd name="T8" fmla="*/ 5 w 14"/>
                <a:gd name="T9" fmla="*/ 13 h 13"/>
                <a:gd name="T10" fmla="*/ 8 w 14"/>
                <a:gd name="T11" fmla="*/ 13 h 13"/>
                <a:gd name="T12" fmla="*/ 14 w 14"/>
                <a:gd name="T13" fmla="*/ 6 h 13"/>
                <a:gd name="T14" fmla="*/ 7 w 14"/>
                <a:gd name="T1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13">
                  <a:moveTo>
                    <a:pt x="7" y="0"/>
                  </a:moveTo>
                  <a:cubicBezTo>
                    <a:pt x="4" y="0"/>
                    <a:pt x="0" y="2"/>
                    <a:pt x="0" y="4"/>
                  </a:cubicBezTo>
                  <a:cubicBezTo>
                    <a:pt x="0" y="4"/>
                    <a:pt x="0" y="5"/>
                    <a:pt x="1" y="6"/>
                  </a:cubicBezTo>
                  <a:cubicBezTo>
                    <a:pt x="1" y="7"/>
                    <a:pt x="3" y="9"/>
                    <a:pt x="4" y="10"/>
                  </a:cubicBezTo>
                  <a:cubicBezTo>
                    <a:pt x="5" y="10"/>
                    <a:pt x="5" y="12"/>
                    <a:pt x="5" y="13"/>
                  </a:cubicBezTo>
                  <a:cubicBezTo>
                    <a:pt x="6" y="13"/>
                    <a:pt x="7" y="13"/>
                    <a:pt x="8" y="13"/>
                  </a:cubicBezTo>
                  <a:cubicBezTo>
                    <a:pt x="9" y="13"/>
                    <a:pt x="13" y="7"/>
                    <a:pt x="14" y="6"/>
                  </a:cubicBezTo>
                  <a:cubicBezTo>
                    <a:pt x="14" y="4"/>
                    <a:pt x="9" y="0"/>
                    <a:pt x="7" y="0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6" name="Freeform 59">
              <a:extLst>
                <a:ext uri="{FF2B5EF4-FFF2-40B4-BE49-F238E27FC236}">
                  <a16:creationId xmlns:a16="http://schemas.microsoft.com/office/drawing/2014/main" id="{2E0C3654-0A07-45B3-9948-8F74E3863BD1}"/>
                </a:ext>
              </a:extLst>
            </p:cNvPr>
            <p:cNvSpPr>
              <a:spLocks/>
            </p:cNvSpPr>
            <p:nvPr/>
          </p:nvSpPr>
          <p:spPr bwMode="auto">
            <a:xfrm>
              <a:off x="8717539" y="2958014"/>
              <a:ext cx="163469" cy="150084"/>
            </a:xfrm>
            <a:custGeom>
              <a:avLst/>
              <a:gdLst>
                <a:gd name="T0" fmla="*/ 41 w 43"/>
                <a:gd name="T1" fmla="*/ 2 h 40"/>
                <a:gd name="T2" fmla="*/ 36 w 43"/>
                <a:gd name="T3" fmla="*/ 0 h 40"/>
                <a:gd name="T4" fmla="*/ 32 w 43"/>
                <a:gd name="T5" fmla="*/ 5 h 40"/>
                <a:gd name="T6" fmla="*/ 28 w 43"/>
                <a:gd name="T7" fmla="*/ 8 h 40"/>
                <a:gd name="T8" fmla="*/ 25 w 43"/>
                <a:gd name="T9" fmla="*/ 10 h 40"/>
                <a:gd name="T10" fmla="*/ 21 w 43"/>
                <a:gd name="T11" fmla="*/ 11 h 40"/>
                <a:gd name="T12" fmla="*/ 17 w 43"/>
                <a:gd name="T13" fmla="*/ 10 h 40"/>
                <a:gd name="T14" fmla="*/ 13 w 43"/>
                <a:gd name="T15" fmla="*/ 14 h 40"/>
                <a:gd name="T16" fmla="*/ 2 w 43"/>
                <a:gd name="T17" fmla="*/ 21 h 40"/>
                <a:gd name="T18" fmla="*/ 0 w 43"/>
                <a:gd name="T19" fmla="*/ 23 h 40"/>
                <a:gd name="T20" fmla="*/ 7 w 43"/>
                <a:gd name="T21" fmla="*/ 27 h 40"/>
                <a:gd name="T22" fmla="*/ 3 w 43"/>
                <a:gd name="T23" fmla="*/ 34 h 40"/>
                <a:gd name="T24" fmla="*/ 5 w 43"/>
                <a:gd name="T25" fmla="*/ 37 h 40"/>
                <a:gd name="T26" fmla="*/ 8 w 43"/>
                <a:gd name="T27" fmla="*/ 39 h 40"/>
                <a:gd name="T28" fmla="*/ 13 w 43"/>
                <a:gd name="T29" fmla="*/ 38 h 40"/>
                <a:gd name="T30" fmla="*/ 14 w 43"/>
                <a:gd name="T31" fmla="*/ 39 h 40"/>
                <a:gd name="T32" fmla="*/ 18 w 43"/>
                <a:gd name="T33" fmla="*/ 36 h 40"/>
                <a:gd name="T34" fmla="*/ 23 w 43"/>
                <a:gd name="T35" fmla="*/ 35 h 40"/>
                <a:gd name="T36" fmla="*/ 27 w 43"/>
                <a:gd name="T37" fmla="*/ 34 h 40"/>
                <a:gd name="T38" fmla="*/ 21 w 43"/>
                <a:gd name="T39" fmla="*/ 28 h 40"/>
                <a:gd name="T40" fmla="*/ 23 w 43"/>
                <a:gd name="T41" fmla="*/ 23 h 40"/>
                <a:gd name="T42" fmla="*/ 34 w 43"/>
                <a:gd name="T43" fmla="*/ 16 h 40"/>
                <a:gd name="T44" fmla="*/ 36 w 43"/>
                <a:gd name="T45" fmla="*/ 9 h 40"/>
                <a:gd name="T46" fmla="*/ 43 w 43"/>
                <a:gd name="T47" fmla="*/ 2 h 40"/>
                <a:gd name="T48" fmla="*/ 41 w 43"/>
                <a:gd name="T49" fmla="*/ 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3" h="40">
                  <a:moveTo>
                    <a:pt x="41" y="2"/>
                  </a:moveTo>
                  <a:cubicBezTo>
                    <a:pt x="39" y="3"/>
                    <a:pt x="38" y="0"/>
                    <a:pt x="36" y="0"/>
                  </a:cubicBezTo>
                  <a:cubicBezTo>
                    <a:pt x="34" y="0"/>
                    <a:pt x="34" y="5"/>
                    <a:pt x="32" y="5"/>
                  </a:cubicBezTo>
                  <a:cubicBezTo>
                    <a:pt x="30" y="5"/>
                    <a:pt x="31" y="7"/>
                    <a:pt x="28" y="8"/>
                  </a:cubicBezTo>
                  <a:cubicBezTo>
                    <a:pt x="25" y="8"/>
                    <a:pt x="24" y="8"/>
                    <a:pt x="25" y="10"/>
                  </a:cubicBezTo>
                  <a:cubicBezTo>
                    <a:pt x="27" y="12"/>
                    <a:pt x="24" y="11"/>
                    <a:pt x="21" y="11"/>
                  </a:cubicBezTo>
                  <a:cubicBezTo>
                    <a:pt x="19" y="11"/>
                    <a:pt x="19" y="10"/>
                    <a:pt x="17" y="10"/>
                  </a:cubicBezTo>
                  <a:cubicBezTo>
                    <a:pt x="16" y="10"/>
                    <a:pt x="15" y="13"/>
                    <a:pt x="13" y="14"/>
                  </a:cubicBezTo>
                  <a:cubicBezTo>
                    <a:pt x="12" y="16"/>
                    <a:pt x="4" y="19"/>
                    <a:pt x="2" y="21"/>
                  </a:cubicBezTo>
                  <a:cubicBezTo>
                    <a:pt x="1" y="21"/>
                    <a:pt x="1" y="22"/>
                    <a:pt x="0" y="23"/>
                  </a:cubicBezTo>
                  <a:cubicBezTo>
                    <a:pt x="3" y="24"/>
                    <a:pt x="6" y="25"/>
                    <a:pt x="7" y="27"/>
                  </a:cubicBezTo>
                  <a:cubicBezTo>
                    <a:pt x="9" y="29"/>
                    <a:pt x="5" y="32"/>
                    <a:pt x="3" y="34"/>
                  </a:cubicBezTo>
                  <a:cubicBezTo>
                    <a:pt x="2" y="36"/>
                    <a:pt x="4" y="36"/>
                    <a:pt x="5" y="37"/>
                  </a:cubicBezTo>
                  <a:cubicBezTo>
                    <a:pt x="5" y="39"/>
                    <a:pt x="7" y="40"/>
                    <a:pt x="8" y="39"/>
                  </a:cubicBezTo>
                  <a:cubicBezTo>
                    <a:pt x="9" y="38"/>
                    <a:pt x="10" y="38"/>
                    <a:pt x="13" y="38"/>
                  </a:cubicBezTo>
                  <a:cubicBezTo>
                    <a:pt x="13" y="38"/>
                    <a:pt x="14" y="38"/>
                    <a:pt x="14" y="39"/>
                  </a:cubicBezTo>
                  <a:cubicBezTo>
                    <a:pt x="15" y="38"/>
                    <a:pt x="17" y="37"/>
                    <a:pt x="18" y="36"/>
                  </a:cubicBezTo>
                  <a:cubicBezTo>
                    <a:pt x="19" y="35"/>
                    <a:pt x="21" y="35"/>
                    <a:pt x="23" y="35"/>
                  </a:cubicBezTo>
                  <a:cubicBezTo>
                    <a:pt x="25" y="35"/>
                    <a:pt x="26" y="34"/>
                    <a:pt x="27" y="34"/>
                  </a:cubicBezTo>
                  <a:cubicBezTo>
                    <a:pt x="24" y="31"/>
                    <a:pt x="22" y="29"/>
                    <a:pt x="21" y="28"/>
                  </a:cubicBezTo>
                  <a:cubicBezTo>
                    <a:pt x="19" y="27"/>
                    <a:pt x="20" y="24"/>
                    <a:pt x="23" y="23"/>
                  </a:cubicBezTo>
                  <a:cubicBezTo>
                    <a:pt x="25" y="22"/>
                    <a:pt x="32" y="17"/>
                    <a:pt x="34" y="16"/>
                  </a:cubicBezTo>
                  <a:cubicBezTo>
                    <a:pt x="36" y="15"/>
                    <a:pt x="34" y="12"/>
                    <a:pt x="36" y="9"/>
                  </a:cubicBezTo>
                  <a:cubicBezTo>
                    <a:pt x="37" y="7"/>
                    <a:pt x="40" y="4"/>
                    <a:pt x="43" y="2"/>
                  </a:cubicBezTo>
                  <a:cubicBezTo>
                    <a:pt x="42" y="2"/>
                    <a:pt x="42" y="2"/>
                    <a:pt x="41" y="2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7" name="Freeform 60">
              <a:extLst>
                <a:ext uri="{FF2B5EF4-FFF2-40B4-BE49-F238E27FC236}">
                  <a16:creationId xmlns:a16="http://schemas.microsoft.com/office/drawing/2014/main" id="{F7AF1F2F-66A9-47F7-A33E-6C9B5417B3DE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2752" y="3299652"/>
              <a:ext cx="176545" cy="100715"/>
            </a:xfrm>
            <a:custGeom>
              <a:avLst/>
              <a:gdLst>
                <a:gd name="T0" fmla="*/ 47 w 47"/>
                <a:gd name="T1" fmla="*/ 17 h 27"/>
                <a:gd name="T2" fmla="*/ 45 w 47"/>
                <a:gd name="T3" fmla="*/ 17 h 27"/>
                <a:gd name="T4" fmla="*/ 37 w 47"/>
                <a:gd name="T5" fmla="*/ 16 h 27"/>
                <a:gd name="T6" fmla="*/ 25 w 47"/>
                <a:gd name="T7" fmla="*/ 11 h 27"/>
                <a:gd name="T8" fmla="*/ 12 w 47"/>
                <a:gd name="T9" fmla="*/ 2 h 27"/>
                <a:gd name="T10" fmla="*/ 7 w 47"/>
                <a:gd name="T11" fmla="*/ 1 h 27"/>
                <a:gd name="T12" fmla="*/ 4 w 47"/>
                <a:gd name="T13" fmla="*/ 2 h 27"/>
                <a:gd name="T14" fmla="*/ 1 w 47"/>
                <a:gd name="T15" fmla="*/ 5 h 27"/>
                <a:gd name="T16" fmla="*/ 0 w 47"/>
                <a:gd name="T17" fmla="*/ 10 h 27"/>
                <a:gd name="T18" fmla="*/ 3 w 47"/>
                <a:gd name="T19" fmla="*/ 13 h 27"/>
                <a:gd name="T20" fmla="*/ 8 w 47"/>
                <a:gd name="T21" fmla="*/ 15 h 27"/>
                <a:gd name="T22" fmla="*/ 13 w 47"/>
                <a:gd name="T23" fmla="*/ 17 h 27"/>
                <a:gd name="T24" fmla="*/ 18 w 47"/>
                <a:gd name="T25" fmla="*/ 20 h 27"/>
                <a:gd name="T26" fmla="*/ 24 w 47"/>
                <a:gd name="T27" fmla="*/ 19 h 27"/>
                <a:gd name="T28" fmla="*/ 27 w 47"/>
                <a:gd name="T29" fmla="*/ 23 h 27"/>
                <a:gd name="T30" fmla="*/ 35 w 47"/>
                <a:gd name="T31" fmla="*/ 26 h 27"/>
                <a:gd name="T32" fmla="*/ 46 w 47"/>
                <a:gd name="T33" fmla="*/ 25 h 27"/>
                <a:gd name="T34" fmla="*/ 46 w 47"/>
                <a:gd name="T35" fmla="*/ 19 h 27"/>
                <a:gd name="T36" fmla="*/ 47 w 47"/>
                <a:gd name="T37" fmla="*/ 1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7" h="27">
                  <a:moveTo>
                    <a:pt x="47" y="17"/>
                  </a:moveTo>
                  <a:cubicBezTo>
                    <a:pt x="46" y="17"/>
                    <a:pt x="46" y="17"/>
                    <a:pt x="45" y="17"/>
                  </a:cubicBezTo>
                  <a:cubicBezTo>
                    <a:pt x="42" y="17"/>
                    <a:pt x="39" y="16"/>
                    <a:pt x="37" y="16"/>
                  </a:cubicBezTo>
                  <a:cubicBezTo>
                    <a:pt x="35" y="16"/>
                    <a:pt x="28" y="13"/>
                    <a:pt x="25" y="11"/>
                  </a:cubicBezTo>
                  <a:cubicBezTo>
                    <a:pt x="22" y="9"/>
                    <a:pt x="14" y="4"/>
                    <a:pt x="12" y="2"/>
                  </a:cubicBezTo>
                  <a:cubicBezTo>
                    <a:pt x="10" y="0"/>
                    <a:pt x="8" y="0"/>
                    <a:pt x="7" y="1"/>
                  </a:cubicBezTo>
                  <a:cubicBezTo>
                    <a:pt x="7" y="2"/>
                    <a:pt x="6" y="2"/>
                    <a:pt x="4" y="2"/>
                  </a:cubicBezTo>
                  <a:cubicBezTo>
                    <a:pt x="3" y="3"/>
                    <a:pt x="1" y="4"/>
                    <a:pt x="1" y="5"/>
                  </a:cubicBezTo>
                  <a:cubicBezTo>
                    <a:pt x="1" y="7"/>
                    <a:pt x="0" y="9"/>
                    <a:pt x="0" y="10"/>
                  </a:cubicBezTo>
                  <a:cubicBezTo>
                    <a:pt x="0" y="11"/>
                    <a:pt x="2" y="12"/>
                    <a:pt x="3" y="13"/>
                  </a:cubicBezTo>
                  <a:cubicBezTo>
                    <a:pt x="4" y="14"/>
                    <a:pt x="8" y="14"/>
                    <a:pt x="8" y="15"/>
                  </a:cubicBezTo>
                  <a:cubicBezTo>
                    <a:pt x="8" y="16"/>
                    <a:pt x="11" y="17"/>
                    <a:pt x="13" y="17"/>
                  </a:cubicBezTo>
                  <a:cubicBezTo>
                    <a:pt x="14" y="18"/>
                    <a:pt x="17" y="20"/>
                    <a:pt x="18" y="20"/>
                  </a:cubicBezTo>
                  <a:cubicBezTo>
                    <a:pt x="19" y="21"/>
                    <a:pt x="22" y="19"/>
                    <a:pt x="24" y="19"/>
                  </a:cubicBezTo>
                  <a:cubicBezTo>
                    <a:pt x="25" y="19"/>
                    <a:pt x="27" y="22"/>
                    <a:pt x="27" y="23"/>
                  </a:cubicBezTo>
                  <a:cubicBezTo>
                    <a:pt x="27" y="24"/>
                    <a:pt x="34" y="25"/>
                    <a:pt x="35" y="26"/>
                  </a:cubicBezTo>
                  <a:cubicBezTo>
                    <a:pt x="37" y="27"/>
                    <a:pt x="44" y="27"/>
                    <a:pt x="46" y="25"/>
                  </a:cubicBezTo>
                  <a:cubicBezTo>
                    <a:pt x="47" y="24"/>
                    <a:pt x="46" y="21"/>
                    <a:pt x="46" y="19"/>
                  </a:cubicBezTo>
                  <a:cubicBezTo>
                    <a:pt x="46" y="18"/>
                    <a:pt x="46" y="18"/>
                    <a:pt x="47" y="17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8" name="Freeform 61">
              <a:extLst>
                <a:ext uri="{FF2B5EF4-FFF2-40B4-BE49-F238E27FC236}">
                  <a16:creationId xmlns:a16="http://schemas.microsoft.com/office/drawing/2014/main" id="{45AC514D-2682-4E1D-BC5F-5B84B615EEA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9943" y="3345072"/>
              <a:ext cx="200521" cy="442352"/>
            </a:xfrm>
            <a:custGeom>
              <a:avLst/>
              <a:gdLst>
                <a:gd name="T0" fmla="*/ 43 w 53"/>
                <a:gd name="T1" fmla="*/ 107 h 118"/>
                <a:gd name="T2" fmla="*/ 41 w 53"/>
                <a:gd name="T3" fmla="*/ 103 h 118"/>
                <a:gd name="T4" fmla="*/ 39 w 53"/>
                <a:gd name="T5" fmla="*/ 95 h 118"/>
                <a:gd name="T6" fmla="*/ 37 w 53"/>
                <a:gd name="T7" fmla="*/ 88 h 118"/>
                <a:gd name="T8" fmla="*/ 38 w 53"/>
                <a:gd name="T9" fmla="*/ 84 h 118"/>
                <a:gd name="T10" fmla="*/ 38 w 53"/>
                <a:gd name="T11" fmla="*/ 81 h 118"/>
                <a:gd name="T12" fmla="*/ 37 w 53"/>
                <a:gd name="T13" fmla="*/ 77 h 118"/>
                <a:gd name="T14" fmla="*/ 32 w 53"/>
                <a:gd name="T15" fmla="*/ 71 h 118"/>
                <a:gd name="T16" fmla="*/ 33 w 53"/>
                <a:gd name="T17" fmla="*/ 61 h 118"/>
                <a:gd name="T18" fmla="*/ 37 w 53"/>
                <a:gd name="T19" fmla="*/ 59 h 118"/>
                <a:gd name="T20" fmla="*/ 41 w 53"/>
                <a:gd name="T21" fmla="*/ 58 h 118"/>
                <a:gd name="T22" fmla="*/ 47 w 53"/>
                <a:gd name="T23" fmla="*/ 55 h 118"/>
                <a:gd name="T24" fmla="*/ 50 w 53"/>
                <a:gd name="T25" fmla="*/ 52 h 118"/>
                <a:gd name="T26" fmla="*/ 53 w 53"/>
                <a:gd name="T27" fmla="*/ 47 h 118"/>
                <a:gd name="T28" fmla="*/ 53 w 53"/>
                <a:gd name="T29" fmla="*/ 47 h 118"/>
                <a:gd name="T30" fmla="*/ 51 w 53"/>
                <a:gd name="T31" fmla="*/ 47 h 118"/>
                <a:gd name="T32" fmla="*/ 47 w 53"/>
                <a:gd name="T33" fmla="*/ 45 h 118"/>
                <a:gd name="T34" fmla="*/ 43 w 53"/>
                <a:gd name="T35" fmla="*/ 44 h 118"/>
                <a:gd name="T36" fmla="*/ 43 w 53"/>
                <a:gd name="T37" fmla="*/ 40 h 118"/>
                <a:gd name="T38" fmla="*/ 41 w 53"/>
                <a:gd name="T39" fmla="*/ 37 h 118"/>
                <a:gd name="T40" fmla="*/ 39 w 53"/>
                <a:gd name="T41" fmla="*/ 32 h 118"/>
                <a:gd name="T42" fmla="*/ 33 w 53"/>
                <a:gd name="T43" fmla="*/ 31 h 118"/>
                <a:gd name="T44" fmla="*/ 32 w 53"/>
                <a:gd name="T45" fmla="*/ 28 h 118"/>
                <a:gd name="T46" fmla="*/ 37 w 53"/>
                <a:gd name="T47" fmla="*/ 19 h 118"/>
                <a:gd name="T48" fmla="*/ 39 w 53"/>
                <a:gd name="T49" fmla="*/ 10 h 118"/>
                <a:gd name="T50" fmla="*/ 36 w 53"/>
                <a:gd name="T51" fmla="*/ 7 h 118"/>
                <a:gd name="T52" fmla="*/ 35 w 53"/>
                <a:gd name="T53" fmla="*/ 3 h 118"/>
                <a:gd name="T54" fmla="*/ 31 w 53"/>
                <a:gd name="T55" fmla="*/ 1 h 118"/>
                <a:gd name="T56" fmla="*/ 30 w 53"/>
                <a:gd name="T57" fmla="*/ 2 h 118"/>
                <a:gd name="T58" fmla="*/ 30 w 53"/>
                <a:gd name="T59" fmla="*/ 2 h 118"/>
                <a:gd name="T60" fmla="*/ 28 w 53"/>
                <a:gd name="T61" fmla="*/ 5 h 118"/>
                <a:gd name="T62" fmla="*/ 29 w 53"/>
                <a:gd name="T63" fmla="*/ 9 h 118"/>
                <a:gd name="T64" fmla="*/ 26 w 53"/>
                <a:gd name="T65" fmla="*/ 9 h 118"/>
                <a:gd name="T66" fmla="*/ 21 w 53"/>
                <a:gd name="T67" fmla="*/ 11 h 118"/>
                <a:gd name="T68" fmla="*/ 17 w 53"/>
                <a:gd name="T69" fmla="*/ 16 h 118"/>
                <a:gd name="T70" fmla="*/ 15 w 53"/>
                <a:gd name="T71" fmla="*/ 24 h 118"/>
                <a:gd name="T72" fmla="*/ 13 w 53"/>
                <a:gd name="T73" fmla="*/ 32 h 118"/>
                <a:gd name="T74" fmla="*/ 8 w 53"/>
                <a:gd name="T75" fmla="*/ 31 h 118"/>
                <a:gd name="T76" fmla="*/ 7 w 53"/>
                <a:gd name="T77" fmla="*/ 37 h 118"/>
                <a:gd name="T78" fmla="*/ 5 w 53"/>
                <a:gd name="T79" fmla="*/ 44 h 118"/>
                <a:gd name="T80" fmla="*/ 2 w 53"/>
                <a:gd name="T81" fmla="*/ 49 h 118"/>
                <a:gd name="T82" fmla="*/ 0 w 53"/>
                <a:gd name="T83" fmla="*/ 51 h 118"/>
                <a:gd name="T84" fmla="*/ 6 w 53"/>
                <a:gd name="T85" fmla="*/ 57 h 118"/>
                <a:gd name="T86" fmla="*/ 13 w 53"/>
                <a:gd name="T87" fmla="*/ 69 h 118"/>
                <a:gd name="T88" fmla="*/ 12 w 53"/>
                <a:gd name="T89" fmla="*/ 79 h 118"/>
                <a:gd name="T90" fmla="*/ 15 w 53"/>
                <a:gd name="T91" fmla="*/ 83 h 118"/>
                <a:gd name="T92" fmla="*/ 21 w 53"/>
                <a:gd name="T93" fmla="*/ 82 h 118"/>
                <a:gd name="T94" fmla="*/ 26 w 53"/>
                <a:gd name="T95" fmla="*/ 76 h 118"/>
                <a:gd name="T96" fmla="*/ 29 w 53"/>
                <a:gd name="T97" fmla="*/ 78 h 118"/>
                <a:gd name="T98" fmla="*/ 32 w 53"/>
                <a:gd name="T99" fmla="*/ 85 h 118"/>
                <a:gd name="T100" fmla="*/ 35 w 53"/>
                <a:gd name="T101" fmla="*/ 99 h 118"/>
                <a:gd name="T102" fmla="*/ 37 w 53"/>
                <a:gd name="T103" fmla="*/ 109 h 118"/>
                <a:gd name="T104" fmla="*/ 38 w 53"/>
                <a:gd name="T105" fmla="*/ 116 h 118"/>
                <a:gd name="T106" fmla="*/ 38 w 53"/>
                <a:gd name="T107" fmla="*/ 118 h 118"/>
                <a:gd name="T108" fmla="*/ 43 w 53"/>
                <a:gd name="T109" fmla="*/ 10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3" h="118">
                  <a:moveTo>
                    <a:pt x="43" y="107"/>
                  </a:moveTo>
                  <a:cubicBezTo>
                    <a:pt x="43" y="105"/>
                    <a:pt x="41" y="105"/>
                    <a:pt x="41" y="103"/>
                  </a:cubicBezTo>
                  <a:cubicBezTo>
                    <a:pt x="41" y="101"/>
                    <a:pt x="41" y="97"/>
                    <a:pt x="39" y="95"/>
                  </a:cubicBezTo>
                  <a:cubicBezTo>
                    <a:pt x="36" y="93"/>
                    <a:pt x="35" y="90"/>
                    <a:pt x="37" y="88"/>
                  </a:cubicBezTo>
                  <a:cubicBezTo>
                    <a:pt x="38" y="87"/>
                    <a:pt x="37" y="84"/>
                    <a:pt x="38" y="84"/>
                  </a:cubicBezTo>
                  <a:cubicBezTo>
                    <a:pt x="38" y="84"/>
                    <a:pt x="39" y="82"/>
                    <a:pt x="38" y="81"/>
                  </a:cubicBezTo>
                  <a:cubicBezTo>
                    <a:pt x="36" y="80"/>
                    <a:pt x="38" y="77"/>
                    <a:pt x="37" y="77"/>
                  </a:cubicBezTo>
                  <a:cubicBezTo>
                    <a:pt x="35" y="76"/>
                    <a:pt x="32" y="72"/>
                    <a:pt x="32" y="71"/>
                  </a:cubicBezTo>
                  <a:cubicBezTo>
                    <a:pt x="32" y="70"/>
                    <a:pt x="33" y="63"/>
                    <a:pt x="33" y="61"/>
                  </a:cubicBezTo>
                  <a:cubicBezTo>
                    <a:pt x="33" y="60"/>
                    <a:pt x="36" y="59"/>
                    <a:pt x="37" y="59"/>
                  </a:cubicBezTo>
                  <a:cubicBezTo>
                    <a:pt x="37" y="59"/>
                    <a:pt x="40" y="60"/>
                    <a:pt x="41" y="58"/>
                  </a:cubicBezTo>
                  <a:cubicBezTo>
                    <a:pt x="42" y="56"/>
                    <a:pt x="46" y="56"/>
                    <a:pt x="47" y="55"/>
                  </a:cubicBezTo>
                  <a:cubicBezTo>
                    <a:pt x="47" y="53"/>
                    <a:pt x="50" y="53"/>
                    <a:pt x="50" y="52"/>
                  </a:cubicBezTo>
                  <a:cubicBezTo>
                    <a:pt x="50" y="51"/>
                    <a:pt x="53" y="47"/>
                    <a:pt x="53" y="47"/>
                  </a:cubicBezTo>
                  <a:cubicBezTo>
                    <a:pt x="53" y="47"/>
                    <a:pt x="53" y="47"/>
                    <a:pt x="53" y="47"/>
                  </a:cubicBezTo>
                  <a:cubicBezTo>
                    <a:pt x="53" y="46"/>
                    <a:pt x="52" y="47"/>
                    <a:pt x="51" y="47"/>
                  </a:cubicBezTo>
                  <a:cubicBezTo>
                    <a:pt x="48" y="49"/>
                    <a:pt x="46" y="47"/>
                    <a:pt x="47" y="45"/>
                  </a:cubicBezTo>
                  <a:cubicBezTo>
                    <a:pt x="47" y="44"/>
                    <a:pt x="45" y="44"/>
                    <a:pt x="43" y="44"/>
                  </a:cubicBezTo>
                  <a:cubicBezTo>
                    <a:pt x="42" y="44"/>
                    <a:pt x="43" y="41"/>
                    <a:pt x="43" y="40"/>
                  </a:cubicBezTo>
                  <a:cubicBezTo>
                    <a:pt x="44" y="38"/>
                    <a:pt x="43" y="37"/>
                    <a:pt x="41" y="37"/>
                  </a:cubicBezTo>
                  <a:cubicBezTo>
                    <a:pt x="39" y="37"/>
                    <a:pt x="38" y="33"/>
                    <a:pt x="39" y="32"/>
                  </a:cubicBezTo>
                  <a:cubicBezTo>
                    <a:pt x="40" y="31"/>
                    <a:pt x="35" y="30"/>
                    <a:pt x="33" y="31"/>
                  </a:cubicBezTo>
                  <a:cubicBezTo>
                    <a:pt x="31" y="32"/>
                    <a:pt x="33" y="29"/>
                    <a:pt x="32" y="28"/>
                  </a:cubicBezTo>
                  <a:cubicBezTo>
                    <a:pt x="32" y="26"/>
                    <a:pt x="35" y="21"/>
                    <a:pt x="37" y="19"/>
                  </a:cubicBezTo>
                  <a:cubicBezTo>
                    <a:pt x="40" y="16"/>
                    <a:pt x="39" y="13"/>
                    <a:pt x="39" y="10"/>
                  </a:cubicBezTo>
                  <a:cubicBezTo>
                    <a:pt x="39" y="7"/>
                    <a:pt x="38" y="7"/>
                    <a:pt x="36" y="7"/>
                  </a:cubicBezTo>
                  <a:cubicBezTo>
                    <a:pt x="35" y="7"/>
                    <a:pt x="35" y="5"/>
                    <a:pt x="35" y="3"/>
                  </a:cubicBezTo>
                  <a:cubicBezTo>
                    <a:pt x="35" y="2"/>
                    <a:pt x="32" y="0"/>
                    <a:pt x="31" y="1"/>
                  </a:cubicBezTo>
                  <a:cubicBezTo>
                    <a:pt x="31" y="2"/>
                    <a:pt x="30" y="2"/>
                    <a:pt x="30" y="2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2"/>
                    <a:pt x="29" y="5"/>
                    <a:pt x="28" y="5"/>
                  </a:cubicBezTo>
                  <a:cubicBezTo>
                    <a:pt x="27" y="5"/>
                    <a:pt x="27" y="7"/>
                    <a:pt x="29" y="9"/>
                  </a:cubicBezTo>
                  <a:cubicBezTo>
                    <a:pt x="30" y="11"/>
                    <a:pt x="27" y="10"/>
                    <a:pt x="26" y="9"/>
                  </a:cubicBezTo>
                  <a:cubicBezTo>
                    <a:pt x="26" y="8"/>
                    <a:pt x="23" y="10"/>
                    <a:pt x="21" y="11"/>
                  </a:cubicBezTo>
                  <a:cubicBezTo>
                    <a:pt x="19" y="13"/>
                    <a:pt x="17" y="14"/>
                    <a:pt x="17" y="16"/>
                  </a:cubicBezTo>
                  <a:cubicBezTo>
                    <a:pt x="17" y="19"/>
                    <a:pt x="15" y="22"/>
                    <a:pt x="15" y="24"/>
                  </a:cubicBezTo>
                  <a:cubicBezTo>
                    <a:pt x="16" y="26"/>
                    <a:pt x="13" y="30"/>
                    <a:pt x="13" y="32"/>
                  </a:cubicBezTo>
                  <a:cubicBezTo>
                    <a:pt x="13" y="33"/>
                    <a:pt x="9" y="31"/>
                    <a:pt x="8" y="31"/>
                  </a:cubicBezTo>
                  <a:cubicBezTo>
                    <a:pt x="7" y="31"/>
                    <a:pt x="8" y="36"/>
                    <a:pt x="7" y="37"/>
                  </a:cubicBezTo>
                  <a:cubicBezTo>
                    <a:pt x="6" y="39"/>
                    <a:pt x="6" y="44"/>
                    <a:pt x="5" y="44"/>
                  </a:cubicBezTo>
                  <a:cubicBezTo>
                    <a:pt x="4" y="44"/>
                    <a:pt x="2" y="49"/>
                    <a:pt x="2" y="49"/>
                  </a:cubicBezTo>
                  <a:cubicBezTo>
                    <a:pt x="2" y="49"/>
                    <a:pt x="1" y="50"/>
                    <a:pt x="0" y="51"/>
                  </a:cubicBezTo>
                  <a:cubicBezTo>
                    <a:pt x="1" y="53"/>
                    <a:pt x="3" y="56"/>
                    <a:pt x="6" y="57"/>
                  </a:cubicBezTo>
                  <a:cubicBezTo>
                    <a:pt x="10" y="58"/>
                    <a:pt x="12" y="66"/>
                    <a:pt x="13" y="69"/>
                  </a:cubicBezTo>
                  <a:cubicBezTo>
                    <a:pt x="14" y="73"/>
                    <a:pt x="13" y="77"/>
                    <a:pt x="12" y="79"/>
                  </a:cubicBezTo>
                  <a:cubicBezTo>
                    <a:pt x="11" y="82"/>
                    <a:pt x="13" y="82"/>
                    <a:pt x="15" y="83"/>
                  </a:cubicBezTo>
                  <a:cubicBezTo>
                    <a:pt x="17" y="84"/>
                    <a:pt x="19" y="84"/>
                    <a:pt x="21" y="82"/>
                  </a:cubicBezTo>
                  <a:cubicBezTo>
                    <a:pt x="22" y="80"/>
                    <a:pt x="26" y="78"/>
                    <a:pt x="26" y="76"/>
                  </a:cubicBezTo>
                  <a:cubicBezTo>
                    <a:pt x="26" y="73"/>
                    <a:pt x="28" y="77"/>
                    <a:pt x="29" y="78"/>
                  </a:cubicBezTo>
                  <a:cubicBezTo>
                    <a:pt x="31" y="80"/>
                    <a:pt x="31" y="82"/>
                    <a:pt x="32" y="85"/>
                  </a:cubicBezTo>
                  <a:cubicBezTo>
                    <a:pt x="32" y="88"/>
                    <a:pt x="32" y="96"/>
                    <a:pt x="35" y="99"/>
                  </a:cubicBezTo>
                  <a:cubicBezTo>
                    <a:pt x="38" y="101"/>
                    <a:pt x="38" y="107"/>
                    <a:pt x="37" y="109"/>
                  </a:cubicBezTo>
                  <a:cubicBezTo>
                    <a:pt x="37" y="111"/>
                    <a:pt x="39" y="114"/>
                    <a:pt x="38" y="116"/>
                  </a:cubicBezTo>
                  <a:cubicBezTo>
                    <a:pt x="38" y="116"/>
                    <a:pt x="38" y="117"/>
                    <a:pt x="38" y="118"/>
                  </a:cubicBezTo>
                  <a:cubicBezTo>
                    <a:pt x="40" y="118"/>
                    <a:pt x="43" y="107"/>
                    <a:pt x="43" y="107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9" name="Freeform 62">
              <a:extLst>
                <a:ext uri="{FF2B5EF4-FFF2-40B4-BE49-F238E27FC236}">
                  <a16:creationId xmlns:a16="http://schemas.microsoft.com/office/drawing/2014/main" id="{84E2CBCD-3DC2-4D58-9B75-C8E76B8A0347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4555" y="3352972"/>
              <a:ext cx="71925" cy="43445"/>
            </a:xfrm>
            <a:custGeom>
              <a:avLst/>
              <a:gdLst>
                <a:gd name="T0" fmla="*/ 18 w 19"/>
                <a:gd name="T1" fmla="*/ 4 h 12"/>
                <a:gd name="T2" fmla="*/ 11 w 19"/>
                <a:gd name="T3" fmla="*/ 2 h 12"/>
                <a:gd name="T4" fmla="*/ 6 w 19"/>
                <a:gd name="T5" fmla="*/ 1 h 12"/>
                <a:gd name="T6" fmla="*/ 1 w 19"/>
                <a:gd name="T7" fmla="*/ 5 h 12"/>
                <a:gd name="T8" fmla="*/ 0 w 19"/>
                <a:gd name="T9" fmla="*/ 8 h 12"/>
                <a:gd name="T10" fmla="*/ 2 w 19"/>
                <a:gd name="T11" fmla="*/ 9 h 12"/>
                <a:gd name="T12" fmla="*/ 6 w 19"/>
                <a:gd name="T13" fmla="*/ 10 h 12"/>
                <a:gd name="T14" fmla="*/ 12 w 19"/>
                <a:gd name="T15" fmla="*/ 11 h 12"/>
                <a:gd name="T16" fmla="*/ 18 w 19"/>
                <a:gd name="T17" fmla="*/ 10 h 12"/>
                <a:gd name="T18" fmla="*/ 17 w 19"/>
                <a:gd name="T19" fmla="*/ 4 h 12"/>
                <a:gd name="T20" fmla="*/ 18 w 19"/>
                <a:gd name="T2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12">
                  <a:moveTo>
                    <a:pt x="18" y="4"/>
                  </a:moveTo>
                  <a:cubicBezTo>
                    <a:pt x="14" y="1"/>
                    <a:pt x="13" y="3"/>
                    <a:pt x="11" y="2"/>
                  </a:cubicBezTo>
                  <a:cubicBezTo>
                    <a:pt x="8" y="1"/>
                    <a:pt x="7" y="0"/>
                    <a:pt x="6" y="1"/>
                  </a:cubicBezTo>
                  <a:cubicBezTo>
                    <a:pt x="5" y="2"/>
                    <a:pt x="3" y="2"/>
                    <a:pt x="1" y="5"/>
                  </a:cubicBezTo>
                  <a:cubicBezTo>
                    <a:pt x="1" y="6"/>
                    <a:pt x="0" y="7"/>
                    <a:pt x="0" y="8"/>
                  </a:cubicBezTo>
                  <a:cubicBezTo>
                    <a:pt x="0" y="9"/>
                    <a:pt x="1" y="9"/>
                    <a:pt x="2" y="9"/>
                  </a:cubicBezTo>
                  <a:cubicBezTo>
                    <a:pt x="3" y="9"/>
                    <a:pt x="4" y="11"/>
                    <a:pt x="6" y="10"/>
                  </a:cubicBezTo>
                  <a:cubicBezTo>
                    <a:pt x="8" y="10"/>
                    <a:pt x="9" y="11"/>
                    <a:pt x="12" y="11"/>
                  </a:cubicBezTo>
                  <a:cubicBezTo>
                    <a:pt x="14" y="10"/>
                    <a:pt x="17" y="12"/>
                    <a:pt x="18" y="10"/>
                  </a:cubicBezTo>
                  <a:cubicBezTo>
                    <a:pt x="19" y="8"/>
                    <a:pt x="17" y="4"/>
                    <a:pt x="17" y="4"/>
                  </a:cubicBezTo>
                  <a:cubicBezTo>
                    <a:pt x="17" y="4"/>
                    <a:pt x="18" y="4"/>
                    <a:pt x="18" y="4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0" name="Freeform 63">
              <a:extLst>
                <a:ext uri="{FF2B5EF4-FFF2-40B4-BE49-F238E27FC236}">
                  <a16:creationId xmlns:a16="http://schemas.microsoft.com/office/drawing/2014/main" id="{21067631-BA5C-44BC-A058-C26B5EEDEF3F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619" y="3477382"/>
              <a:ext cx="172186" cy="359411"/>
            </a:xfrm>
            <a:custGeom>
              <a:avLst/>
              <a:gdLst>
                <a:gd name="T0" fmla="*/ 34 w 46"/>
                <a:gd name="T1" fmla="*/ 12 h 96"/>
                <a:gd name="T2" fmla="*/ 28 w 46"/>
                <a:gd name="T3" fmla="*/ 7 h 96"/>
                <a:gd name="T4" fmla="*/ 26 w 46"/>
                <a:gd name="T5" fmla="*/ 3 h 96"/>
                <a:gd name="T6" fmla="*/ 21 w 46"/>
                <a:gd name="T7" fmla="*/ 1 h 96"/>
                <a:gd name="T8" fmla="*/ 16 w 46"/>
                <a:gd name="T9" fmla="*/ 4 h 96"/>
                <a:gd name="T10" fmla="*/ 12 w 46"/>
                <a:gd name="T11" fmla="*/ 5 h 96"/>
                <a:gd name="T12" fmla="*/ 7 w 46"/>
                <a:gd name="T13" fmla="*/ 5 h 96"/>
                <a:gd name="T14" fmla="*/ 2 w 46"/>
                <a:gd name="T15" fmla="*/ 5 h 96"/>
                <a:gd name="T16" fmla="*/ 0 w 46"/>
                <a:gd name="T17" fmla="*/ 7 h 96"/>
                <a:gd name="T18" fmla="*/ 2 w 46"/>
                <a:gd name="T19" fmla="*/ 10 h 96"/>
                <a:gd name="T20" fmla="*/ 6 w 46"/>
                <a:gd name="T21" fmla="*/ 15 h 96"/>
                <a:gd name="T22" fmla="*/ 11 w 46"/>
                <a:gd name="T23" fmla="*/ 17 h 96"/>
                <a:gd name="T24" fmla="*/ 15 w 46"/>
                <a:gd name="T25" fmla="*/ 18 h 96"/>
                <a:gd name="T26" fmla="*/ 17 w 46"/>
                <a:gd name="T27" fmla="*/ 23 h 96"/>
                <a:gd name="T28" fmla="*/ 12 w 46"/>
                <a:gd name="T29" fmla="*/ 26 h 96"/>
                <a:gd name="T30" fmla="*/ 19 w 46"/>
                <a:gd name="T31" fmla="*/ 32 h 96"/>
                <a:gd name="T32" fmla="*/ 22 w 46"/>
                <a:gd name="T33" fmla="*/ 37 h 96"/>
                <a:gd name="T34" fmla="*/ 27 w 46"/>
                <a:gd name="T35" fmla="*/ 44 h 96"/>
                <a:gd name="T36" fmla="*/ 32 w 46"/>
                <a:gd name="T37" fmla="*/ 49 h 96"/>
                <a:gd name="T38" fmla="*/ 34 w 46"/>
                <a:gd name="T39" fmla="*/ 55 h 96"/>
                <a:gd name="T40" fmla="*/ 36 w 46"/>
                <a:gd name="T41" fmla="*/ 65 h 96"/>
                <a:gd name="T42" fmla="*/ 31 w 46"/>
                <a:gd name="T43" fmla="*/ 73 h 96"/>
                <a:gd name="T44" fmla="*/ 26 w 46"/>
                <a:gd name="T45" fmla="*/ 76 h 96"/>
                <a:gd name="T46" fmla="*/ 26 w 46"/>
                <a:gd name="T47" fmla="*/ 82 h 96"/>
                <a:gd name="T48" fmla="*/ 19 w 46"/>
                <a:gd name="T49" fmla="*/ 82 h 96"/>
                <a:gd name="T50" fmla="*/ 15 w 46"/>
                <a:gd name="T51" fmla="*/ 85 h 96"/>
                <a:gd name="T52" fmla="*/ 18 w 46"/>
                <a:gd name="T53" fmla="*/ 87 h 96"/>
                <a:gd name="T54" fmla="*/ 16 w 46"/>
                <a:gd name="T55" fmla="*/ 92 h 96"/>
                <a:gd name="T56" fmla="*/ 19 w 46"/>
                <a:gd name="T57" fmla="*/ 95 h 96"/>
                <a:gd name="T58" fmla="*/ 25 w 46"/>
                <a:gd name="T59" fmla="*/ 90 h 96"/>
                <a:gd name="T60" fmla="*/ 26 w 46"/>
                <a:gd name="T61" fmla="*/ 88 h 96"/>
                <a:gd name="T62" fmla="*/ 28 w 46"/>
                <a:gd name="T63" fmla="*/ 85 h 96"/>
                <a:gd name="T64" fmla="*/ 32 w 46"/>
                <a:gd name="T65" fmla="*/ 84 h 96"/>
                <a:gd name="T66" fmla="*/ 40 w 46"/>
                <a:gd name="T67" fmla="*/ 80 h 96"/>
                <a:gd name="T68" fmla="*/ 45 w 46"/>
                <a:gd name="T69" fmla="*/ 72 h 96"/>
                <a:gd name="T70" fmla="*/ 43 w 46"/>
                <a:gd name="T71" fmla="*/ 57 h 96"/>
                <a:gd name="T72" fmla="*/ 38 w 46"/>
                <a:gd name="T73" fmla="*/ 47 h 96"/>
                <a:gd name="T74" fmla="*/ 27 w 46"/>
                <a:gd name="T75" fmla="*/ 39 h 96"/>
                <a:gd name="T76" fmla="*/ 25 w 46"/>
                <a:gd name="T77" fmla="*/ 34 h 96"/>
                <a:gd name="T78" fmla="*/ 23 w 46"/>
                <a:gd name="T79" fmla="*/ 26 h 96"/>
                <a:gd name="T80" fmla="*/ 28 w 46"/>
                <a:gd name="T81" fmla="*/ 20 h 96"/>
                <a:gd name="T82" fmla="*/ 30 w 46"/>
                <a:gd name="T83" fmla="*/ 17 h 96"/>
                <a:gd name="T84" fmla="*/ 35 w 46"/>
                <a:gd name="T85" fmla="*/ 13 h 96"/>
                <a:gd name="T86" fmla="*/ 35 w 46"/>
                <a:gd name="T87" fmla="*/ 13 h 96"/>
                <a:gd name="T88" fmla="*/ 34 w 46"/>
                <a:gd name="T89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6" h="96">
                  <a:moveTo>
                    <a:pt x="34" y="12"/>
                  </a:moveTo>
                  <a:cubicBezTo>
                    <a:pt x="32" y="12"/>
                    <a:pt x="28" y="8"/>
                    <a:pt x="28" y="7"/>
                  </a:cubicBezTo>
                  <a:cubicBezTo>
                    <a:pt x="28" y="6"/>
                    <a:pt x="30" y="4"/>
                    <a:pt x="26" y="3"/>
                  </a:cubicBezTo>
                  <a:cubicBezTo>
                    <a:pt x="22" y="3"/>
                    <a:pt x="22" y="2"/>
                    <a:pt x="21" y="1"/>
                  </a:cubicBezTo>
                  <a:cubicBezTo>
                    <a:pt x="20" y="0"/>
                    <a:pt x="17" y="2"/>
                    <a:pt x="16" y="4"/>
                  </a:cubicBezTo>
                  <a:cubicBezTo>
                    <a:pt x="15" y="6"/>
                    <a:pt x="14" y="3"/>
                    <a:pt x="12" y="5"/>
                  </a:cubicBezTo>
                  <a:cubicBezTo>
                    <a:pt x="10" y="6"/>
                    <a:pt x="8" y="3"/>
                    <a:pt x="7" y="5"/>
                  </a:cubicBezTo>
                  <a:cubicBezTo>
                    <a:pt x="6" y="6"/>
                    <a:pt x="3" y="4"/>
                    <a:pt x="2" y="5"/>
                  </a:cubicBezTo>
                  <a:cubicBezTo>
                    <a:pt x="1" y="6"/>
                    <a:pt x="1" y="6"/>
                    <a:pt x="0" y="7"/>
                  </a:cubicBezTo>
                  <a:cubicBezTo>
                    <a:pt x="1" y="8"/>
                    <a:pt x="2" y="9"/>
                    <a:pt x="2" y="10"/>
                  </a:cubicBezTo>
                  <a:cubicBezTo>
                    <a:pt x="2" y="11"/>
                    <a:pt x="6" y="13"/>
                    <a:pt x="6" y="15"/>
                  </a:cubicBezTo>
                  <a:cubicBezTo>
                    <a:pt x="6" y="17"/>
                    <a:pt x="10" y="18"/>
                    <a:pt x="11" y="17"/>
                  </a:cubicBezTo>
                  <a:cubicBezTo>
                    <a:pt x="12" y="17"/>
                    <a:pt x="15" y="16"/>
                    <a:pt x="15" y="18"/>
                  </a:cubicBezTo>
                  <a:cubicBezTo>
                    <a:pt x="15" y="21"/>
                    <a:pt x="17" y="21"/>
                    <a:pt x="17" y="23"/>
                  </a:cubicBezTo>
                  <a:cubicBezTo>
                    <a:pt x="17" y="25"/>
                    <a:pt x="13" y="24"/>
                    <a:pt x="12" y="26"/>
                  </a:cubicBezTo>
                  <a:cubicBezTo>
                    <a:pt x="12" y="28"/>
                    <a:pt x="19" y="30"/>
                    <a:pt x="19" y="32"/>
                  </a:cubicBezTo>
                  <a:cubicBezTo>
                    <a:pt x="19" y="33"/>
                    <a:pt x="21" y="35"/>
                    <a:pt x="22" y="37"/>
                  </a:cubicBezTo>
                  <a:cubicBezTo>
                    <a:pt x="23" y="39"/>
                    <a:pt x="26" y="42"/>
                    <a:pt x="27" y="44"/>
                  </a:cubicBezTo>
                  <a:cubicBezTo>
                    <a:pt x="28" y="47"/>
                    <a:pt x="31" y="48"/>
                    <a:pt x="32" y="49"/>
                  </a:cubicBezTo>
                  <a:cubicBezTo>
                    <a:pt x="34" y="50"/>
                    <a:pt x="34" y="53"/>
                    <a:pt x="34" y="55"/>
                  </a:cubicBezTo>
                  <a:cubicBezTo>
                    <a:pt x="33" y="58"/>
                    <a:pt x="33" y="62"/>
                    <a:pt x="36" y="65"/>
                  </a:cubicBezTo>
                  <a:cubicBezTo>
                    <a:pt x="38" y="69"/>
                    <a:pt x="33" y="71"/>
                    <a:pt x="31" y="73"/>
                  </a:cubicBezTo>
                  <a:cubicBezTo>
                    <a:pt x="30" y="75"/>
                    <a:pt x="30" y="77"/>
                    <a:pt x="26" y="76"/>
                  </a:cubicBezTo>
                  <a:cubicBezTo>
                    <a:pt x="21" y="75"/>
                    <a:pt x="26" y="80"/>
                    <a:pt x="26" y="82"/>
                  </a:cubicBezTo>
                  <a:cubicBezTo>
                    <a:pt x="25" y="83"/>
                    <a:pt x="19" y="80"/>
                    <a:pt x="19" y="82"/>
                  </a:cubicBezTo>
                  <a:cubicBezTo>
                    <a:pt x="19" y="83"/>
                    <a:pt x="16" y="84"/>
                    <a:pt x="15" y="85"/>
                  </a:cubicBezTo>
                  <a:cubicBezTo>
                    <a:pt x="15" y="86"/>
                    <a:pt x="16" y="86"/>
                    <a:pt x="18" y="87"/>
                  </a:cubicBezTo>
                  <a:cubicBezTo>
                    <a:pt x="19" y="88"/>
                    <a:pt x="16" y="89"/>
                    <a:pt x="16" y="92"/>
                  </a:cubicBezTo>
                  <a:cubicBezTo>
                    <a:pt x="16" y="95"/>
                    <a:pt x="18" y="96"/>
                    <a:pt x="19" y="95"/>
                  </a:cubicBezTo>
                  <a:cubicBezTo>
                    <a:pt x="20" y="93"/>
                    <a:pt x="23" y="91"/>
                    <a:pt x="25" y="90"/>
                  </a:cubicBezTo>
                  <a:cubicBezTo>
                    <a:pt x="26" y="90"/>
                    <a:pt x="25" y="88"/>
                    <a:pt x="26" y="88"/>
                  </a:cubicBezTo>
                  <a:cubicBezTo>
                    <a:pt x="27" y="88"/>
                    <a:pt x="27" y="86"/>
                    <a:pt x="28" y="85"/>
                  </a:cubicBezTo>
                  <a:cubicBezTo>
                    <a:pt x="28" y="83"/>
                    <a:pt x="29" y="84"/>
                    <a:pt x="32" y="84"/>
                  </a:cubicBezTo>
                  <a:cubicBezTo>
                    <a:pt x="34" y="84"/>
                    <a:pt x="37" y="82"/>
                    <a:pt x="40" y="80"/>
                  </a:cubicBezTo>
                  <a:cubicBezTo>
                    <a:pt x="43" y="78"/>
                    <a:pt x="44" y="77"/>
                    <a:pt x="45" y="72"/>
                  </a:cubicBezTo>
                  <a:cubicBezTo>
                    <a:pt x="46" y="66"/>
                    <a:pt x="44" y="59"/>
                    <a:pt x="43" y="57"/>
                  </a:cubicBezTo>
                  <a:cubicBezTo>
                    <a:pt x="43" y="55"/>
                    <a:pt x="39" y="47"/>
                    <a:pt x="38" y="47"/>
                  </a:cubicBezTo>
                  <a:cubicBezTo>
                    <a:pt x="36" y="48"/>
                    <a:pt x="29" y="40"/>
                    <a:pt x="27" y="39"/>
                  </a:cubicBezTo>
                  <a:cubicBezTo>
                    <a:pt x="26" y="38"/>
                    <a:pt x="27" y="36"/>
                    <a:pt x="25" y="34"/>
                  </a:cubicBezTo>
                  <a:cubicBezTo>
                    <a:pt x="23" y="33"/>
                    <a:pt x="23" y="29"/>
                    <a:pt x="23" y="26"/>
                  </a:cubicBezTo>
                  <a:cubicBezTo>
                    <a:pt x="24" y="23"/>
                    <a:pt x="28" y="22"/>
                    <a:pt x="28" y="20"/>
                  </a:cubicBezTo>
                  <a:cubicBezTo>
                    <a:pt x="27" y="18"/>
                    <a:pt x="28" y="17"/>
                    <a:pt x="30" y="17"/>
                  </a:cubicBezTo>
                  <a:cubicBezTo>
                    <a:pt x="32" y="16"/>
                    <a:pt x="34" y="15"/>
                    <a:pt x="35" y="13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2"/>
                    <a:pt x="34" y="12"/>
                    <a:pt x="34" y="12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1" name="Freeform 64">
              <a:extLst>
                <a:ext uri="{FF2B5EF4-FFF2-40B4-BE49-F238E27FC236}">
                  <a16:creationId xmlns:a16="http://schemas.microsoft.com/office/drawing/2014/main" id="{6189E35D-8772-42D4-818C-A662E86B9BC3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619" y="3694609"/>
              <a:ext cx="141672" cy="100715"/>
            </a:xfrm>
            <a:custGeom>
              <a:avLst/>
              <a:gdLst>
                <a:gd name="T0" fmla="*/ 19 w 38"/>
                <a:gd name="T1" fmla="*/ 24 h 27"/>
                <a:gd name="T2" fmla="*/ 26 w 38"/>
                <a:gd name="T3" fmla="*/ 24 h 27"/>
                <a:gd name="T4" fmla="*/ 26 w 38"/>
                <a:gd name="T5" fmla="*/ 18 h 27"/>
                <a:gd name="T6" fmla="*/ 31 w 38"/>
                <a:gd name="T7" fmla="*/ 15 h 27"/>
                <a:gd name="T8" fmla="*/ 36 w 38"/>
                <a:gd name="T9" fmla="*/ 7 h 27"/>
                <a:gd name="T10" fmla="*/ 33 w 38"/>
                <a:gd name="T11" fmla="*/ 0 h 27"/>
                <a:gd name="T12" fmla="*/ 29 w 38"/>
                <a:gd name="T13" fmla="*/ 1 h 27"/>
                <a:gd name="T14" fmla="*/ 25 w 38"/>
                <a:gd name="T15" fmla="*/ 2 h 27"/>
                <a:gd name="T16" fmla="*/ 23 w 38"/>
                <a:gd name="T17" fmla="*/ 4 h 27"/>
                <a:gd name="T18" fmla="*/ 19 w 38"/>
                <a:gd name="T19" fmla="*/ 1 h 27"/>
                <a:gd name="T20" fmla="*/ 11 w 38"/>
                <a:gd name="T21" fmla="*/ 1 h 27"/>
                <a:gd name="T22" fmla="*/ 2 w 38"/>
                <a:gd name="T23" fmla="*/ 5 h 27"/>
                <a:gd name="T24" fmla="*/ 3 w 38"/>
                <a:gd name="T25" fmla="*/ 11 h 27"/>
                <a:gd name="T26" fmla="*/ 3 w 38"/>
                <a:gd name="T27" fmla="*/ 15 h 27"/>
                <a:gd name="T28" fmla="*/ 3 w 38"/>
                <a:gd name="T29" fmla="*/ 16 h 27"/>
                <a:gd name="T30" fmla="*/ 5 w 38"/>
                <a:gd name="T31" fmla="*/ 21 h 27"/>
                <a:gd name="T32" fmla="*/ 9 w 38"/>
                <a:gd name="T33" fmla="*/ 22 h 27"/>
                <a:gd name="T34" fmla="*/ 9 w 38"/>
                <a:gd name="T35" fmla="*/ 25 h 27"/>
                <a:gd name="T36" fmla="*/ 14 w 38"/>
                <a:gd name="T37" fmla="*/ 26 h 27"/>
                <a:gd name="T38" fmla="*/ 15 w 38"/>
                <a:gd name="T39" fmla="*/ 27 h 27"/>
                <a:gd name="T40" fmla="*/ 19 w 38"/>
                <a:gd name="T41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" h="27">
                  <a:moveTo>
                    <a:pt x="19" y="24"/>
                  </a:moveTo>
                  <a:cubicBezTo>
                    <a:pt x="19" y="22"/>
                    <a:pt x="25" y="25"/>
                    <a:pt x="26" y="24"/>
                  </a:cubicBezTo>
                  <a:cubicBezTo>
                    <a:pt x="26" y="22"/>
                    <a:pt x="21" y="17"/>
                    <a:pt x="26" y="18"/>
                  </a:cubicBezTo>
                  <a:cubicBezTo>
                    <a:pt x="30" y="19"/>
                    <a:pt x="30" y="17"/>
                    <a:pt x="31" y="15"/>
                  </a:cubicBezTo>
                  <a:cubicBezTo>
                    <a:pt x="33" y="13"/>
                    <a:pt x="38" y="11"/>
                    <a:pt x="36" y="7"/>
                  </a:cubicBezTo>
                  <a:cubicBezTo>
                    <a:pt x="34" y="5"/>
                    <a:pt x="33" y="2"/>
                    <a:pt x="33" y="0"/>
                  </a:cubicBezTo>
                  <a:cubicBezTo>
                    <a:pt x="32" y="1"/>
                    <a:pt x="30" y="1"/>
                    <a:pt x="29" y="1"/>
                  </a:cubicBezTo>
                  <a:cubicBezTo>
                    <a:pt x="28" y="0"/>
                    <a:pt x="25" y="0"/>
                    <a:pt x="25" y="2"/>
                  </a:cubicBezTo>
                  <a:cubicBezTo>
                    <a:pt x="25" y="4"/>
                    <a:pt x="23" y="5"/>
                    <a:pt x="23" y="4"/>
                  </a:cubicBezTo>
                  <a:cubicBezTo>
                    <a:pt x="23" y="2"/>
                    <a:pt x="21" y="3"/>
                    <a:pt x="19" y="1"/>
                  </a:cubicBezTo>
                  <a:cubicBezTo>
                    <a:pt x="18" y="0"/>
                    <a:pt x="13" y="2"/>
                    <a:pt x="11" y="1"/>
                  </a:cubicBezTo>
                  <a:cubicBezTo>
                    <a:pt x="9" y="0"/>
                    <a:pt x="5" y="2"/>
                    <a:pt x="2" y="5"/>
                  </a:cubicBezTo>
                  <a:cubicBezTo>
                    <a:pt x="0" y="8"/>
                    <a:pt x="3" y="8"/>
                    <a:pt x="3" y="11"/>
                  </a:cubicBezTo>
                  <a:cubicBezTo>
                    <a:pt x="3" y="13"/>
                    <a:pt x="4" y="13"/>
                    <a:pt x="3" y="15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6" y="17"/>
                    <a:pt x="5" y="20"/>
                    <a:pt x="5" y="21"/>
                  </a:cubicBezTo>
                  <a:cubicBezTo>
                    <a:pt x="5" y="23"/>
                    <a:pt x="8" y="22"/>
                    <a:pt x="9" y="22"/>
                  </a:cubicBezTo>
                  <a:cubicBezTo>
                    <a:pt x="10" y="22"/>
                    <a:pt x="8" y="24"/>
                    <a:pt x="9" y="25"/>
                  </a:cubicBezTo>
                  <a:cubicBezTo>
                    <a:pt x="10" y="27"/>
                    <a:pt x="14" y="24"/>
                    <a:pt x="14" y="26"/>
                  </a:cubicBezTo>
                  <a:cubicBezTo>
                    <a:pt x="14" y="26"/>
                    <a:pt x="15" y="26"/>
                    <a:pt x="15" y="27"/>
                  </a:cubicBezTo>
                  <a:cubicBezTo>
                    <a:pt x="16" y="26"/>
                    <a:pt x="19" y="25"/>
                    <a:pt x="19" y="24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2" name="Freeform 65">
              <a:extLst>
                <a:ext uri="{FF2B5EF4-FFF2-40B4-BE49-F238E27FC236}">
                  <a16:creationId xmlns:a16="http://schemas.microsoft.com/office/drawing/2014/main" id="{13561304-0731-48A6-9BDB-690589973080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0847" y="3499106"/>
              <a:ext cx="174366" cy="213277"/>
            </a:xfrm>
            <a:custGeom>
              <a:avLst/>
              <a:gdLst>
                <a:gd name="T0" fmla="*/ 31 w 46"/>
                <a:gd name="T1" fmla="*/ 26 h 57"/>
                <a:gd name="T2" fmla="*/ 24 w 46"/>
                <a:gd name="T3" fmla="*/ 20 h 57"/>
                <a:gd name="T4" fmla="*/ 29 w 46"/>
                <a:gd name="T5" fmla="*/ 17 h 57"/>
                <a:gd name="T6" fmla="*/ 27 w 46"/>
                <a:gd name="T7" fmla="*/ 12 h 57"/>
                <a:gd name="T8" fmla="*/ 23 w 46"/>
                <a:gd name="T9" fmla="*/ 11 h 57"/>
                <a:gd name="T10" fmla="*/ 18 w 46"/>
                <a:gd name="T11" fmla="*/ 9 h 57"/>
                <a:gd name="T12" fmla="*/ 14 w 46"/>
                <a:gd name="T13" fmla="*/ 4 h 57"/>
                <a:gd name="T14" fmla="*/ 12 w 46"/>
                <a:gd name="T15" fmla="*/ 1 h 57"/>
                <a:gd name="T16" fmla="*/ 10 w 46"/>
                <a:gd name="T17" fmla="*/ 1 h 57"/>
                <a:gd name="T18" fmla="*/ 9 w 46"/>
                <a:gd name="T19" fmla="*/ 4 h 57"/>
                <a:gd name="T20" fmla="*/ 8 w 46"/>
                <a:gd name="T21" fmla="*/ 9 h 57"/>
                <a:gd name="T22" fmla="*/ 5 w 46"/>
                <a:gd name="T23" fmla="*/ 6 h 57"/>
                <a:gd name="T24" fmla="*/ 2 w 46"/>
                <a:gd name="T25" fmla="*/ 11 h 57"/>
                <a:gd name="T26" fmla="*/ 0 w 46"/>
                <a:gd name="T27" fmla="*/ 13 h 57"/>
                <a:gd name="T28" fmla="*/ 1 w 46"/>
                <a:gd name="T29" fmla="*/ 14 h 57"/>
                <a:gd name="T30" fmla="*/ 2 w 46"/>
                <a:gd name="T31" fmla="*/ 19 h 57"/>
                <a:gd name="T32" fmla="*/ 6 w 46"/>
                <a:gd name="T33" fmla="*/ 20 h 57"/>
                <a:gd name="T34" fmla="*/ 5 w 46"/>
                <a:gd name="T35" fmla="*/ 27 h 57"/>
                <a:gd name="T36" fmla="*/ 4 w 46"/>
                <a:gd name="T37" fmla="*/ 32 h 57"/>
                <a:gd name="T38" fmla="*/ 9 w 46"/>
                <a:gd name="T39" fmla="*/ 30 h 57"/>
                <a:gd name="T40" fmla="*/ 14 w 46"/>
                <a:gd name="T41" fmla="*/ 29 h 57"/>
                <a:gd name="T42" fmla="*/ 18 w 46"/>
                <a:gd name="T43" fmla="*/ 28 h 57"/>
                <a:gd name="T44" fmla="*/ 24 w 46"/>
                <a:gd name="T45" fmla="*/ 28 h 57"/>
                <a:gd name="T46" fmla="*/ 28 w 46"/>
                <a:gd name="T47" fmla="*/ 33 h 57"/>
                <a:gd name="T48" fmla="*/ 29 w 46"/>
                <a:gd name="T49" fmla="*/ 40 h 57"/>
                <a:gd name="T50" fmla="*/ 33 w 46"/>
                <a:gd name="T51" fmla="*/ 47 h 57"/>
                <a:gd name="T52" fmla="*/ 32 w 46"/>
                <a:gd name="T53" fmla="*/ 54 h 57"/>
                <a:gd name="T54" fmla="*/ 35 w 46"/>
                <a:gd name="T55" fmla="*/ 56 h 57"/>
                <a:gd name="T56" fmla="*/ 37 w 46"/>
                <a:gd name="T57" fmla="*/ 54 h 57"/>
                <a:gd name="T58" fmla="*/ 41 w 46"/>
                <a:gd name="T59" fmla="*/ 53 h 57"/>
                <a:gd name="T60" fmla="*/ 45 w 46"/>
                <a:gd name="T61" fmla="*/ 52 h 57"/>
                <a:gd name="T62" fmla="*/ 46 w 46"/>
                <a:gd name="T63" fmla="*/ 49 h 57"/>
                <a:gd name="T64" fmla="*/ 44 w 46"/>
                <a:gd name="T65" fmla="*/ 43 h 57"/>
                <a:gd name="T66" fmla="*/ 39 w 46"/>
                <a:gd name="T67" fmla="*/ 38 h 57"/>
                <a:gd name="T68" fmla="*/ 34 w 46"/>
                <a:gd name="T69" fmla="*/ 31 h 57"/>
                <a:gd name="T70" fmla="*/ 31 w 46"/>
                <a:gd name="T71" fmla="*/ 2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6" h="57">
                  <a:moveTo>
                    <a:pt x="31" y="26"/>
                  </a:moveTo>
                  <a:cubicBezTo>
                    <a:pt x="31" y="24"/>
                    <a:pt x="24" y="22"/>
                    <a:pt x="24" y="20"/>
                  </a:cubicBezTo>
                  <a:cubicBezTo>
                    <a:pt x="25" y="18"/>
                    <a:pt x="29" y="19"/>
                    <a:pt x="29" y="17"/>
                  </a:cubicBezTo>
                  <a:cubicBezTo>
                    <a:pt x="29" y="15"/>
                    <a:pt x="27" y="15"/>
                    <a:pt x="27" y="12"/>
                  </a:cubicBezTo>
                  <a:cubicBezTo>
                    <a:pt x="27" y="10"/>
                    <a:pt x="24" y="11"/>
                    <a:pt x="23" y="11"/>
                  </a:cubicBezTo>
                  <a:cubicBezTo>
                    <a:pt x="22" y="12"/>
                    <a:pt x="18" y="11"/>
                    <a:pt x="18" y="9"/>
                  </a:cubicBezTo>
                  <a:cubicBezTo>
                    <a:pt x="18" y="7"/>
                    <a:pt x="14" y="5"/>
                    <a:pt x="14" y="4"/>
                  </a:cubicBezTo>
                  <a:cubicBezTo>
                    <a:pt x="14" y="3"/>
                    <a:pt x="13" y="2"/>
                    <a:pt x="12" y="1"/>
                  </a:cubicBezTo>
                  <a:cubicBezTo>
                    <a:pt x="11" y="1"/>
                    <a:pt x="10" y="1"/>
                    <a:pt x="10" y="1"/>
                  </a:cubicBezTo>
                  <a:cubicBezTo>
                    <a:pt x="9" y="0"/>
                    <a:pt x="8" y="3"/>
                    <a:pt x="9" y="4"/>
                  </a:cubicBezTo>
                  <a:cubicBezTo>
                    <a:pt x="9" y="5"/>
                    <a:pt x="10" y="9"/>
                    <a:pt x="8" y="9"/>
                  </a:cubicBezTo>
                  <a:cubicBezTo>
                    <a:pt x="6" y="8"/>
                    <a:pt x="6" y="6"/>
                    <a:pt x="5" y="6"/>
                  </a:cubicBezTo>
                  <a:cubicBezTo>
                    <a:pt x="5" y="6"/>
                    <a:pt x="2" y="10"/>
                    <a:pt x="2" y="11"/>
                  </a:cubicBezTo>
                  <a:cubicBezTo>
                    <a:pt x="2" y="12"/>
                    <a:pt x="1" y="12"/>
                    <a:pt x="0" y="13"/>
                  </a:cubicBezTo>
                  <a:cubicBezTo>
                    <a:pt x="0" y="13"/>
                    <a:pt x="1" y="14"/>
                    <a:pt x="1" y="14"/>
                  </a:cubicBezTo>
                  <a:cubicBezTo>
                    <a:pt x="2" y="15"/>
                    <a:pt x="1" y="17"/>
                    <a:pt x="2" y="19"/>
                  </a:cubicBezTo>
                  <a:cubicBezTo>
                    <a:pt x="2" y="21"/>
                    <a:pt x="5" y="18"/>
                    <a:pt x="6" y="20"/>
                  </a:cubicBezTo>
                  <a:cubicBezTo>
                    <a:pt x="7" y="23"/>
                    <a:pt x="5" y="24"/>
                    <a:pt x="5" y="27"/>
                  </a:cubicBezTo>
                  <a:cubicBezTo>
                    <a:pt x="5" y="30"/>
                    <a:pt x="3" y="29"/>
                    <a:pt x="4" y="32"/>
                  </a:cubicBezTo>
                  <a:cubicBezTo>
                    <a:pt x="4" y="34"/>
                    <a:pt x="7" y="31"/>
                    <a:pt x="9" y="30"/>
                  </a:cubicBezTo>
                  <a:cubicBezTo>
                    <a:pt x="11" y="28"/>
                    <a:pt x="13" y="28"/>
                    <a:pt x="14" y="29"/>
                  </a:cubicBezTo>
                  <a:cubicBezTo>
                    <a:pt x="15" y="31"/>
                    <a:pt x="17" y="30"/>
                    <a:pt x="18" y="28"/>
                  </a:cubicBezTo>
                  <a:cubicBezTo>
                    <a:pt x="18" y="27"/>
                    <a:pt x="22" y="27"/>
                    <a:pt x="24" y="28"/>
                  </a:cubicBezTo>
                  <a:cubicBezTo>
                    <a:pt x="25" y="30"/>
                    <a:pt x="26" y="32"/>
                    <a:pt x="28" y="33"/>
                  </a:cubicBezTo>
                  <a:cubicBezTo>
                    <a:pt x="30" y="34"/>
                    <a:pt x="27" y="40"/>
                    <a:pt x="29" y="40"/>
                  </a:cubicBezTo>
                  <a:cubicBezTo>
                    <a:pt x="31" y="41"/>
                    <a:pt x="33" y="44"/>
                    <a:pt x="33" y="47"/>
                  </a:cubicBezTo>
                  <a:cubicBezTo>
                    <a:pt x="33" y="49"/>
                    <a:pt x="34" y="51"/>
                    <a:pt x="32" y="54"/>
                  </a:cubicBezTo>
                  <a:cubicBezTo>
                    <a:pt x="34" y="55"/>
                    <a:pt x="35" y="55"/>
                    <a:pt x="35" y="56"/>
                  </a:cubicBezTo>
                  <a:cubicBezTo>
                    <a:pt x="35" y="57"/>
                    <a:pt x="37" y="56"/>
                    <a:pt x="37" y="54"/>
                  </a:cubicBezTo>
                  <a:cubicBezTo>
                    <a:pt x="37" y="52"/>
                    <a:pt x="40" y="52"/>
                    <a:pt x="41" y="53"/>
                  </a:cubicBezTo>
                  <a:cubicBezTo>
                    <a:pt x="42" y="53"/>
                    <a:pt x="44" y="53"/>
                    <a:pt x="45" y="52"/>
                  </a:cubicBezTo>
                  <a:cubicBezTo>
                    <a:pt x="45" y="51"/>
                    <a:pt x="45" y="50"/>
                    <a:pt x="46" y="49"/>
                  </a:cubicBezTo>
                  <a:cubicBezTo>
                    <a:pt x="46" y="47"/>
                    <a:pt x="46" y="44"/>
                    <a:pt x="44" y="43"/>
                  </a:cubicBezTo>
                  <a:cubicBezTo>
                    <a:pt x="43" y="42"/>
                    <a:pt x="40" y="41"/>
                    <a:pt x="39" y="38"/>
                  </a:cubicBezTo>
                  <a:cubicBezTo>
                    <a:pt x="38" y="36"/>
                    <a:pt x="35" y="33"/>
                    <a:pt x="34" y="31"/>
                  </a:cubicBezTo>
                  <a:cubicBezTo>
                    <a:pt x="33" y="29"/>
                    <a:pt x="31" y="27"/>
                    <a:pt x="31" y="26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3" name="Freeform 66">
              <a:extLst>
                <a:ext uri="{FF2B5EF4-FFF2-40B4-BE49-F238E27FC236}">
                  <a16:creationId xmlns:a16="http://schemas.microsoft.com/office/drawing/2014/main" id="{1865BE14-EA8B-4E90-92B5-BEA0BCA60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8091999" y="3548475"/>
              <a:ext cx="187444" cy="357437"/>
            </a:xfrm>
            <a:custGeom>
              <a:avLst/>
              <a:gdLst>
                <a:gd name="T0" fmla="*/ 31 w 50"/>
                <a:gd name="T1" fmla="*/ 50 h 95"/>
                <a:gd name="T2" fmla="*/ 30 w 50"/>
                <a:gd name="T3" fmla="*/ 44 h 95"/>
                <a:gd name="T4" fmla="*/ 39 w 50"/>
                <a:gd name="T5" fmla="*/ 40 h 95"/>
                <a:gd name="T6" fmla="*/ 47 w 50"/>
                <a:gd name="T7" fmla="*/ 40 h 95"/>
                <a:gd name="T8" fmla="*/ 48 w 50"/>
                <a:gd name="T9" fmla="*/ 41 h 95"/>
                <a:gd name="T10" fmla="*/ 49 w 50"/>
                <a:gd name="T11" fmla="*/ 34 h 95"/>
                <a:gd name="T12" fmla="*/ 45 w 50"/>
                <a:gd name="T13" fmla="*/ 27 h 95"/>
                <a:gd name="T14" fmla="*/ 44 w 50"/>
                <a:gd name="T15" fmla="*/ 20 h 95"/>
                <a:gd name="T16" fmla="*/ 40 w 50"/>
                <a:gd name="T17" fmla="*/ 15 h 95"/>
                <a:gd name="T18" fmla="*/ 34 w 50"/>
                <a:gd name="T19" fmla="*/ 15 h 95"/>
                <a:gd name="T20" fmla="*/ 30 w 50"/>
                <a:gd name="T21" fmla="*/ 16 h 95"/>
                <a:gd name="T22" fmla="*/ 25 w 50"/>
                <a:gd name="T23" fmla="*/ 17 h 95"/>
                <a:gd name="T24" fmla="*/ 20 w 50"/>
                <a:gd name="T25" fmla="*/ 19 h 95"/>
                <a:gd name="T26" fmla="*/ 21 w 50"/>
                <a:gd name="T27" fmla="*/ 14 h 95"/>
                <a:gd name="T28" fmla="*/ 22 w 50"/>
                <a:gd name="T29" fmla="*/ 7 h 95"/>
                <a:gd name="T30" fmla="*/ 18 w 50"/>
                <a:gd name="T31" fmla="*/ 6 h 95"/>
                <a:gd name="T32" fmla="*/ 17 w 50"/>
                <a:gd name="T33" fmla="*/ 1 h 95"/>
                <a:gd name="T34" fmla="*/ 16 w 50"/>
                <a:gd name="T35" fmla="*/ 0 h 95"/>
                <a:gd name="T36" fmla="*/ 15 w 50"/>
                <a:gd name="T37" fmla="*/ 1 h 95"/>
                <a:gd name="T38" fmla="*/ 9 w 50"/>
                <a:gd name="T39" fmla="*/ 4 h 95"/>
                <a:gd name="T40" fmla="*/ 5 w 50"/>
                <a:gd name="T41" fmla="*/ 5 h 95"/>
                <a:gd name="T42" fmla="*/ 1 w 50"/>
                <a:gd name="T43" fmla="*/ 7 h 95"/>
                <a:gd name="T44" fmla="*/ 0 w 50"/>
                <a:gd name="T45" fmla="*/ 17 h 95"/>
                <a:gd name="T46" fmla="*/ 5 w 50"/>
                <a:gd name="T47" fmla="*/ 23 h 95"/>
                <a:gd name="T48" fmla="*/ 6 w 50"/>
                <a:gd name="T49" fmla="*/ 27 h 95"/>
                <a:gd name="T50" fmla="*/ 6 w 50"/>
                <a:gd name="T51" fmla="*/ 30 h 95"/>
                <a:gd name="T52" fmla="*/ 5 w 50"/>
                <a:gd name="T53" fmla="*/ 34 h 95"/>
                <a:gd name="T54" fmla="*/ 7 w 50"/>
                <a:gd name="T55" fmla="*/ 41 h 95"/>
                <a:gd name="T56" fmla="*/ 9 w 50"/>
                <a:gd name="T57" fmla="*/ 49 h 95"/>
                <a:gd name="T58" fmla="*/ 11 w 50"/>
                <a:gd name="T59" fmla="*/ 53 h 95"/>
                <a:gd name="T60" fmla="*/ 6 w 50"/>
                <a:gd name="T61" fmla="*/ 64 h 95"/>
                <a:gd name="T62" fmla="*/ 4 w 50"/>
                <a:gd name="T63" fmla="*/ 73 h 95"/>
                <a:gd name="T64" fmla="*/ 4 w 50"/>
                <a:gd name="T65" fmla="*/ 78 h 95"/>
                <a:gd name="T66" fmla="*/ 13 w 50"/>
                <a:gd name="T67" fmla="*/ 86 h 95"/>
                <a:gd name="T68" fmla="*/ 15 w 50"/>
                <a:gd name="T69" fmla="*/ 89 h 95"/>
                <a:gd name="T70" fmla="*/ 18 w 50"/>
                <a:gd name="T71" fmla="*/ 90 h 95"/>
                <a:gd name="T72" fmla="*/ 21 w 50"/>
                <a:gd name="T73" fmla="*/ 93 h 95"/>
                <a:gd name="T74" fmla="*/ 26 w 50"/>
                <a:gd name="T75" fmla="*/ 94 h 95"/>
                <a:gd name="T76" fmla="*/ 28 w 50"/>
                <a:gd name="T77" fmla="*/ 91 h 95"/>
                <a:gd name="T78" fmla="*/ 21 w 50"/>
                <a:gd name="T79" fmla="*/ 87 h 95"/>
                <a:gd name="T80" fmla="*/ 17 w 50"/>
                <a:gd name="T81" fmla="*/ 80 h 95"/>
                <a:gd name="T82" fmla="*/ 14 w 50"/>
                <a:gd name="T83" fmla="*/ 74 h 95"/>
                <a:gd name="T84" fmla="*/ 10 w 50"/>
                <a:gd name="T85" fmla="*/ 71 h 95"/>
                <a:gd name="T86" fmla="*/ 11 w 50"/>
                <a:gd name="T87" fmla="*/ 61 h 95"/>
                <a:gd name="T88" fmla="*/ 14 w 50"/>
                <a:gd name="T89" fmla="*/ 49 h 95"/>
                <a:gd name="T90" fmla="*/ 20 w 50"/>
                <a:gd name="T91" fmla="*/ 47 h 95"/>
                <a:gd name="T92" fmla="*/ 24 w 50"/>
                <a:gd name="T93" fmla="*/ 51 h 95"/>
                <a:gd name="T94" fmla="*/ 31 w 50"/>
                <a:gd name="T95" fmla="*/ 54 h 95"/>
                <a:gd name="T96" fmla="*/ 31 w 50"/>
                <a:gd name="T97" fmla="*/ 55 h 95"/>
                <a:gd name="T98" fmla="*/ 31 w 50"/>
                <a:gd name="T99" fmla="*/ 54 h 95"/>
                <a:gd name="T100" fmla="*/ 31 w 50"/>
                <a:gd name="T101" fmla="*/ 5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0" h="95">
                  <a:moveTo>
                    <a:pt x="31" y="50"/>
                  </a:moveTo>
                  <a:cubicBezTo>
                    <a:pt x="31" y="47"/>
                    <a:pt x="28" y="47"/>
                    <a:pt x="30" y="44"/>
                  </a:cubicBezTo>
                  <a:cubicBezTo>
                    <a:pt x="33" y="41"/>
                    <a:pt x="37" y="39"/>
                    <a:pt x="39" y="40"/>
                  </a:cubicBezTo>
                  <a:cubicBezTo>
                    <a:pt x="41" y="41"/>
                    <a:pt x="46" y="39"/>
                    <a:pt x="47" y="40"/>
                  </a:cubicBezTo>
                  <a:cubicBezTo>
                    <a:pt x="48" y="40"/>
                    <a:pt x="48" y="41"/>
                    <a:pt x="48" y="41"/>
                  </a:cubicBezTo>
                  <a:cubicBezTo>
                    <a:pt x="50" y="38"/>
                    <a:pt x="49" y="36"/>
                    <a:pt x="49" y="34"/>
                  </a:cubicBezTo>
                  <a:cubicBezTo>
                    <a:pt x="49" y="31"/>
                    <a:pt x="47" y="28"/>
                    <a:pt x="45" y="27"/>
                  </a:cubicBezTo>
                  <a:cubicBezTo>
                    <a:pt x="43" y="27"/>
                    <a:pt x="46" y="21"/>
                    <a:pt x="44" y="20"/>
                  </a:cubicBezTo>
                  <a:cubicBezTo>
                    <a:pt x="42" y="19"/>
                    <a:pt x="41" y="17"/>
                    <a:pt x="40" y="15"/>
                  </a:cubicBezTo>
                  <a:cubicBezTo>
                    <a:pt x="38" y="14"/>
                    <a:pt x="34" y="14"/>
                    <a:pt x="34" y="15"/>
                  </a:cubicBezTo>
                  <a:cubicBezTo>
                    <a:pt x="33" y="17"/>
                    <a:pt x="31" y="18"/>
                    <a:pt x="30" y="16"/>
                  </a:cubicBezTo>
                  <a:cubicBezTo>
                    <a:pt x="29" y="15"/>
                    <a:pt x="27" y="15"/>
                    <a:pt x="25" y="17"/>
                  </a:cubicBezTo>
                  <a:cubicBezTo>
                    <a:pt x="23" y="18"/>
                    <a:pt x="20" y="21"/>
                    <a:pt x="20" y="19"/>
                  </a:cubicBezTo>
                  <a:cubicBezTo>
                    <a:pt x="19" y="16"/>
                    <a:pt x="21" y="17"/>
                    <a:pt x="21" y="14"/>
                  </a:cubicBezTo>
                  <a:cubicBezTo>
                    <a:pt x="21" y="11"/>
                    <a:pt x="23" y="10"/>
                    <a:pt x="22" y="7"/>
                  </a:cubicBezTo>
                  <a:cubicBezTo>
                    <a:pt x="21" y="5"/>
                    <a:pt x="18" y="8"/>
                    <a:pt x="18" y="6"/>
                  </a:cubicBezTo>
                  <a:cubicBezTo>
                    <a:pt x="17" y="4"/>
                    <a:pt x="18" y="2"/>
                    <a:pt x="17" y="1"/>
                  </a:cubicBezTo>
                  <a:cubicBezTo>
                    <a:pt x="17" y="1"/>
                    <a:pt x="16" y="0"/>
                    <a:pt x="16" y="0"/>
                  </a:cubicBezTo>
                  <a:cubicBezTo>
                    <a:pt x="15" y="0"/>
                    <a:pt x="15" y="0"/>
                    <a:pt x="15" y="1"/>
                  </a:cubicBezTo>
                  <a:cubicBezTo>
                    <a:pt x="14" y="2"/>
                    <a:pt x="10" y="2"/>
                    <a:pt x="9" y="4"/>
                  </a:cubicBezTo>
                  <a:cubicBezTo>
                    <a:pt x="8" y="6"/>
                    <a:pt x="5" y="5"/>
                    <a:pt x="5" y="5"/>
                  </a:cubicBezTo>
                  <a:cubicBezTo>
                    <a:pt x="4" y="5"/>
                    <a:pt x="1" y="6"/>
                    <a:pt x="1" y="7"/>
                  </a:cubicBezTo>
                  <a:cubicBezTo>
                    <a:pt x="1" y="9"/>
                    <a:pt x="0" y="16"/>
                    <a:pt x="0" y="17"/>
                  </a:cubicBezTo>
                  <a:cubicBezTo>
                    <a:pt x="0" y="18"/>
                    <a:pt x="3" y="22"/>
                    <a:pt x="5" y="23"/>
                  </a:cubicBezTo>
                  <a:cubicBezTo>
                    <a:pt x="6" y="23"/>
                    <a:pt x="4" y="26"/>
                    <a:pt x="6" y="27"/>
                  </a:cubicBezTo>
                  <a:cubicBezTo>
                    <a:pt x="7" y="28"/>
                    <a:pt x="6" y="30"/>
                    <a:pt x="6" y="30"/>
                  </a:cubicBezTo>
                  <a:cubicBezTo>
                    <a:pt x="5" y="30"/>
                    <a:pt x="6" y="33"/>
                    <a:pt x="5" y="34"/>
                  </a:cubicBezTo>
                  <a:cubicBezTo>
                    <a:pt x="3" y="36"/>
                    <a:pt x="4" y="39"/>
                    <a:pt x="7" y="41"/>
                  </a:cubicBezTo>
                  <a:cubicBezTo>
                    <a:pt x="9" y="43"/>
                    <a:pt x="9" y="47"/>
                    <a:pt x="9" y="49"/>
                  </a:cubicBezTo>
                  <a:cubicBezTo>
                    <a:pt x="9" y="51"/>
                    <a:pt x="11" y="51"/>
                    <a:pt x="11" y="53"/>
                  </a:cubicBezTo>
                  <a:cubicBezTo>
                    <a:pt x="11" y="53"/>
                    <a:pt x="8" y="64"/>
                    <a:pt x="6" y="64"/>
                  </a:cubicBezTo>
                  <a:cubicBezTo>
                    <a:pt x="5" y="66"/>
                    <a:pt x="5" y="71"/>
                    <a:pt x="4" y="73"/>
                  </a:cubicBezTo>
                  <a:cubicBezTo>
                    <a:pt x="3" y="76"/>
                    <a:pt x="3" y="78"/>
                    <a:pt x="4" y="78"/>
                  </a:cubicBezTo>
                  <a:cubicBezTo>
                    <a:pt x="6" y="79"/>
                    <a:pt x="9" y="82"/>
                    <a:pt x="13" y="86"/>
                  </a:cubicBezTo>
                  <a:cubicBezTo>
                    <a:pt x="13" y="87"/>
                    <a:pt x="14" y="88"/>
                    <a:pt x="15" y="89"/>
                  </a:cubicBezTo>
                  <a:cubicBezTo>
                    <a:pt x="16" y="89"/>
                    <a:pt x="17" y="89"/>
                    <a:pt x="18" y="90"/>
                  </a:cubicBezTo>
                  <a:cubicBezTo>
                    <a:pt x="21" y="90"/>
                    <a:pt x="21" y="92"/>
                    <a:pt x="21" y="93"/>
                  </a:cubicBezTo>
                  <a:cubicBezTo>
                    <a:pt x="21" y="95"/>
                    <a:pt x="25" y="94"/>
                    <a:pt x="26" y="94"/>
                  </a:cubicBezTo>
                  <a:cubicBezTo>
                    <a:pt x="27" y="94"/>
                    <a:pt x="26" y="92"/>
                    <a:pt x="28" y="91"/>
                  </a:cubicBezTo>
                  <a:cubicBezTo>
                    <a:pt x="27" y="90"/>
                    <a:pt x="24" y="88"/>
                    <a:pt x="21" y="87"/>
                  </a:cubicBezTo>
                  <a:cubicBezTo>
                    <a:pt x="18" y="87"/>
                    <a:pt x="16" y="82"/>
                    <a:pt x="17" y="80"/>
                  </a:cubicBezTo>
                  <a:cubicBezTo>
                    <a:pt x="17" y="78"/>
                    <a:pt x="14" y="76"/>
                    <a:pt x="14" y="74"/>
                  </a:cubicBezTo>
                  <a:cubicBezTo>
                    <a:pt x="14" y="73"/>
                    <a:pt x="12" y="72"/>
                    <a:pt x="10" y="71"/>
                  </a:cubicBezTo>
                  <a:cubicBezTo>
                    <a:pt x="8" y="70"/>
                    <a:pt x="11" y="64"/>
                    <a:pt x="11" y="61"/>
                  </a:cubicBezTo>
                  <a:cubicBezTo>
                    <a:pt x="11" y="59"/>
                    <a:pt x="16" y="51"/>
                    <a:pt x="14" y="49"/>
                  </a:cubicBezTo>
                  <a:cubicBezTo>
                    <a:pt x="13" y="46"/>
                    <a:pt x="19" y="45"/>
                    <a:pt x="20" y="47"/>
                  </a:cubicBezTo>
                  <a:cubicBezTo>
                    <a:pt x="20" y="50"/>
                    <a:pt x="21" y="51"/>
                    <a:pt x="24" y="51"/>
                  </a:cubicBezTo>
                  <a:cubicBezTo>
                    <a:pt x="28" y="51"/>
                    <a:pt x="28" y="54"/>
                    <a:pt x="31" y="54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1" y="55"/>
                    <a:pt x="31" y="55"/>
                    <a:pt x="31" y="54"/>
                  </a:cubicBezTo>
                  <a:cubicBezTo>
                    <a:pt x="32" y="52"/>
                    <a:pt x="31" y="52"/>
                    <a:pt x="31" y="50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4" name="Freeform 67">
              <a:extLst>
                <a:ext uri="{FF2B5EF4-FFF2-40B4-BE49-F238E27FC236}">
                  <a16:creationId xmlns:a16="http://schemas.microsoft.com/office/drawing/2014/main" id="{14B08E24-1801-481F-8AF8-12A01E88C02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5250" y="2584779"/>
              <a:ext cx="228855" cy="183656"/>
            </a:xfrm>
            <a:custGeom>
              <a:avLst/>
              <a:gdLst>
                <a:gd name="T0" fmla="*/ 2 w 61"/>
                <a:gd name="T1" fmla="*/ 10 h 49"/>
                <a:gd name="T2" fmla="*/ 1 w 61"/>
                <a:gd name="T3" fmla="*/ 17 h 49"/>
                <a:gd name="T4" fmla="*/ 2 w 61"/>
                <a:gd name="T5" fmla="*/ 19 h 49"/>
                <a:gd name="T6" fmla="*/ 3 w 61"/>
                <a:gd name="T7" fmla="*/ 22 h 49"/>
                <a:gd name="T8" fmla="*/ 4 w 61"/>
                <a:gd name="T9" fmla="*/ 26 h 49"/>
                <a:gd name="T10" fmla="*/ 6 w 61"/>
                <a:gd name="T11" fmla="*/ 31 h 49"/>
                <a:gd name="T12" fmla="*/ 6 w 61"/>
                <a:gd name="T13" fmla="*/ 33 h 49"/>
                <a:gd name="T14" fmla="*/ 9 w 61"/>
                <a:gd name="T15" fmla="*/ 36 h 49"/>
                <a:gd name="T16" fmla="*/ 13 w 61"/>
                <a:gd name="T17" fmla="*/ 38 h 49"/>
                <a:gd name="T18" fmla="*/ 17 w 61"/>
                <a:gd name="T19" fmla="*/ 40 h 49"/>
                <a:gd name="T20" fmla="*/ 20 w 61"/>
                <a:gd name="T21" fmla="*/ 39 h 49"/>
                <a:gd name="T22" fmla="*/ 22 w 61"/>
                <a:gd name="T23" fmla="*/ 41 h 49"/>
                <a:gd name="T24" fmla="*/ 26 w 61"/>
                <a:gd name="T25" fmla="*/ 43 h 49"/>
                <a:gd name="T26" fmla="*/ 29 w 61"/>
                <a:gd name="T27" fmla="*/ 46 h 49"/>
                <a:gd name="T28" fmla="*/ 33 w 61"/>
                <a:gd name="T29" fmla="*/ 46 h 49"/>
                <a:gd name="T30" fmla="*/ 38 w 61"/>
                <a:gd name="T31" fmla="*/ 46 h 49"/>
                <a:gd name="T32" fmla="*/ 43 w 61"/>
                <a:gd name="T33" fmla="*/ 47 h 49"/>
                <a:gd name="T34" fmla="*/ 48 w 61"/>
                <a:gd name="T35" fmla="*/ 48 h 49"/>
                <a:gd name="T36" fmla="*/ 52 w 61"/>
                <a:gd name="T37" fmla="*/ 49 h 49"/>
                <a:gd name="T38" fmla="*/ 51 w 61"/>
                <a:gd name="T39" fmla="*/ 45 h 49"/>
                <a:gd name="T40" fmla="*/ 57 w 61"/>
                <a:gd name="T41" fmla="*/ 39 h 49"/>
                <a:gd name="T42" fmla="*/ 60 w 61"/>
                <a:gd name="T43" fmla="*/ 37 h 49"/>
                <a:gd name="T44" fmla="*/ 57 w 61"/>
                <a:gd name="T45" fmla="*/ 31 h 49"/>
                <a:gd name="T46" fmla="*/ 57 w 61"/>
                <a:gd name="T47" fmla="*/ 25 h 49"/>
                <a:gd name="T48" fmla="*/ 55 w 61"/>
                <a:gd name="T49" fmla="*/ 22 h 49"/>
                <a:gd name="T50" fmla="*/ 59 w 61"/>
                <a:gd name="T51" fmla="*/ 19 h 49"/>
                <a:gd name="T52" fmla="*/ 58 w 61"/>
                <a:gd name="T53" fmla="*/ 13 h 49"/>
                <a:gd name="T54" fmla="*/ 57 w 61"/>
                <a:gd name="T55" fmla="*/ 9 h 49"/>
                <a:gd name="T56" fmla="*/ 53 w 61"/>
                <a:gd name="T57" fmla="*/ 5 h 49"/>
                <a:gd name="T58" fmla="*/ 52 w 61"/>
                <a:gd name="T59" fmla="*/ 5 h 49"/>
                <a:gd name="T60" fmla="*/ 36 w 61"/>
                <a:gd name="T61" fmla="*/ 4 h 49"/>
                <a:gd name="T62" fmla="*/ 33 w 61"/>
                <a:gd name="T63" fmla="*/ 3 h 49"/>
                <a:gd name="T64" fmla="*/ 30 w 61"/>
                <a:gd name="T65" fmla="*/ 5 h 49"/>
                <a:gd name="T66" fmla="*/ 27 w 61"/>
                <a:gd name="T67" fmla="*/ 1 h 49"/>
                <a:gd name="T68" fmla="*/ 13 w 61"/>
                <a:gd name="T69" fmla="*/ 5 h 49"/>
                <a:gd name="T70" fmla="*/ 3 w 61"/>
                <a:gd name="T71" fmla="*/ 8 h 49"/>
                <a:gd name="T72" fmla="*/ 1 w 61"/>
                <a:gd name="T73" fmla="*/ 10 h 49"/>
                <a:gd name="T74" fmla="*/ 2 w 61"/>
                <a:gd name="T75" fmla="*/ 1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1" h="49">
                  <a:moveTo>
                    <a:pt x="2" y="10"/>
                  </a:moveTo>
                  <a:cubicBezTo>
                    <a:pt x="2" y="11"/>
                    <a:pt x="2" y="15"/>
                    <a:pt x="1" y="17"/>
                  </a:cubicBezTo>
                  <a:cubicBezTo>
                    <a:pt x="0" y="18"/>
                    <a:pt x="1" y="19"/>
                    <a:pt x="2" y="19"/>
                  </a:cubicBezTo>
                  <a:cubicBezTo>
                    <a:pt x="3" y="20"/>
                    <a:pt x="3" y="21"/>
                    <a:pt x="3" y="22"/>
                  </a:cubicBezTo>
                  <a:cubicBezTo>
                    <a:pt x="3" y="23"/>
                    <a:pt x="4" y="23"/>
                    <a:pt x="4" y="26"/>
                  </a:cubicBezTo>
                  <a:cubicBezTo>
                    <a:pt x="4" y="28"/>
                    <a:pt x="5" y="30"/>
                    <a:pt x="6" y="31"/>
                  </a:cubicBezTo>
                  <a:cubicBezTo>
                    <a:pt x="6" y="31"/>
                    <a:pt x="6" y="33"/>
                    <a:pt x="6" y="33"/>
                  </a:cubicBezTo>
                  <a:cubicBezTo>
                    <a:pt x="7" y="34"/>
                    <a:pt x="8" y="35"/>
                    <a:pt x="9" y="36"/>
                  </a:cubicBezTo>
                  <a:cubicBezTo>
                    <a:pt x="12" y="37"/>
                    <a:pt x="13" y="37"/>
                    <a:pt x="13" y="38"/>
                  </a:cubicBezTo>
                  <a:cubicBezTo>
                    <a:pt x="14" y="39"/>
                    <a:pt x="16" y="41"/>
                    <a:pt x="17" y="40"/>
                  </a:cubicBezTo>
                  <a:cubicBezTo>
                    <a:pt x="17" y="38"/>
                    <a:pt x="19" y="39"/>
                    <a:pt x="20" y="39"/>
                  </a:cubicBezTo>
                  <a:cubicBezTo>
                    <a:pt x="21" y="39"/>
                    <a:pt x="22" y="41"/>
                    <a:pt x="22" y="41"/>
                  </a:cubicBezTo>
                  <a:cubicBezTo>
                    <a:pt x="22" y="42"/>
                    <a:pt x="25" y="42"/>
                    <a:pt x="26" y="43"/>
                  </a:cubicBezTo>
                  <a:cubicBezTo>
                    <a:pt x="27" y="43"/>
                    <a:pt x="27" y="45"/>
                    <a:pt x="29" y="46"/>
                  </a:cubicBezTo>
                  <a:cubicBezTo>
                    <a:pt x="30" y="47"/>
                    <a:pt x="32" y="45"/>
                    <a:pt x="33" y="46"/>
                  </a:cubicBezTo>
                  <a:cubicBezTo>
                    <a:pt x="34" y="46"/>
                    <a:pt x="36" y="47"/>
                    <a:pt x="38" y="46"/>
                  </a:cubicBezTo>
                  <a:cubicBezTo>
                    <a:pt x="40" y="46"/>
                    <a:pt x="41" y="47"/>
                    <a:pt x="43" y="47"/>
                  </a:cubicBezTo>
                  <a:cubicBezTo>
                    <a:pt x="45" y="47"/>
                    <a:pt x="47" y="47"/>
                    <a:pt x="48" y="48"/>
                  </a:cubicBezTo>
                  <a:cubicBezTo>
                    <a:pt x="48" y="48"/>
                    <a:pt x="50" y="49"/>
                    <a:pt x="52" y="49"/>
                  </a:cubicBezTo>
                  <a:cubicBezTo>
                    <a:pt x="52" y="48"/>
                    <a:pt x="51" y="46"/>
                    <a:pt x="51" y="45"/>
                  </a:cubicBezTo>
                  <a:cubicBezTo>
                    <a:pt x="52" y="44"/>
                    <a:pt x="56" y="40"/>
                    <a:pt x="57" y="39"/>
                  </a:cubicBezTo>
                  <a:cubicBezTo>
                    <a:pt x="58" y="38"/>
                    <a:pt x="59" y="38"/>
                    <a:pt x="60" y="37"/>
                  </a:cubicBezTo>
                  <a:cubicBezTo>
                    <a:pt x="61" y="35"/>
                    <a:pt x="58" y="31"/>
                    <a:pt x="57" y="31"/>
                  </a:cubicBezTo>
                  <a:cubicBezTo>
                    <a:pt x="57" y="30"/>
                    <a:pt x="57" y="26"/>
                    <a:pt x="57" y="25"/>
                  </a:cubicBezTo>
                  <a:cubicBezTo>
                    <a:pt x="57" y="24"/>
                    <a:pt x="55" y="23"/>
                    <a:pt x="55" y="22"/>
                  </a:cubicBezTo>
                  <a:cubicBezTo>
                    <a:pt x="55" y="21"/>
                    <a:pt x="57" y="19"/>
                    <a:pt x="59" y="19"/>
                  </a:cubicBezTo>
                  <a:cubicBezTo>
                    <a:pt x="60" y="18"/>
                    <a:pt x="59" y="14"/>
                    <a:pt x="58" y="13"/>
                  </a:cubicBezTo>
                  <a:cubicBezTo>
                    <a:pt x="57" y="12"/>
                    <a:pt x="57" y="11"/>
                    <a:pt x="57" y="9"/>
                  </a:cubicBezTo>
                  <a:cubicBezTo>
                    <a:pt x="58" y="7"/>
                    <a:pt x="53" y="5"/>
                    <a:pt x="53" y="5"/>
                  </a:cubicBezTo>
                  <a:cubicBezTo>
                    <a:pt x="52" y="5"/>
                    <a:pt x="52" y="5"/>
                    <a:pt x="52" y="5"/>
                  </a:cubicBezTo>
                  <a:cubicBezTo>
                    <a:pt x="48" y="6"/>
                    <a:pt x="37" y="5"/>
                    <a:pt x="36" y="4"/>
                  </a:cubicBezTo>
                  <a:cubicBezTo>
                    <a:pt x="36" y="4"/>
                    <a:pt x="34" y="4"/>
                    <a:pt x="33" y="3"/>
                  </a:cubicBezTo>
                  <a:cubicBezTo>
                    <a:pt x="32" y="4"/>
                    <a:pt x="31" y="5"/>
                    <a:pt x="30" y="5"/>
                  </a:cubicBezTo>
                  <a:cubicBezTo>
                    <a:pt x="27" y="5"/>
                    <a:pt x="27" y="2"/>
                    <a:pt x="27" y="1"/>
                  </a:cubicBezTo>
                  <a:cubicBezTo>
                    <a:pt x="26" y="0"/>
                    <a:pt x="16" y="2"/>
                    <a:pt x="13" y="5"/>
                  </a:cubicBezTo>
                  <a:cubicBezTo>
                    <a:pt x="10" y="8"/>
                    <a:pt x="3" y="7"/>
                    <a:pt x="3" y="8"/>
                  </a:cubicBezTo>
                  <a:cubicBezTo>
                    <a:pt x="3" y="9"/>
                    <a:pt x="2" y="10"/>
                    <a:pt x="1" y="10"/>
                  </a:cubicBezTo>
                  <a:cubicBezTo>
                    <a:pt x="1" y="10"/>
                    <a:pt x="1" y="10"/>
                    <a:pt x="2" y="10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5" name="Freeform 68">
              <a:extLst>
                <a:ext uri="{FF2B5EF4-FFF2-40B4-BE49-F238E27FC236}">
                  <a16:creationId xmlns:a16="http://schemas.microsoft.com/office/drawing/2014/main" id="{F4CFF82B-A7F7-4241-BC2D-95A013DA228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0123" y="2886922"/>
              <a:ext cx="85003" cy="78991"/>
            </a:xfrm>
            <a:custGeom>
              <a:avLst/>
              <a:gdLst>
                <a:gd name="T0" fmla="*/ 17 w 23"/>
                <a:gd name="T1" fmla="*/ 19 h 21"/>
                <a:gd name="T2" fmla="*/ 22 w 23"/>
                <a:gd name="T3" fmla="*/ 12 h 21"/>
                <a:gd name="T4" fmla="*/ 22 w 23"/>
                <a:gd name="T5" fmla="*/ 4 h 21"/>
                <a:gd name="T6" fmla="*/ 17 w 23"/>
                <a:gd name="T7" fmla="*/ 1 h 21"/>
                <a:gd name="T8" fmla="*/ 7 w 23"/>
                <a:gd name="T9" fmla="*/ 0 h 21"/>
                <a:gd name="T10" fmla="*/ 3 w 23"/>
                <a:gd name="T11" fmla="*/ 1 h 21"/>
                <a:gd name="T12" fmla="*/ 0 w 23"/>
                <a:gd name="T13" fmla="*/ 3 h 21"/>
                <a:gd name="T14" fmla="*/ 3 w 23"/>
                <a:gd name="T15" fmla="*/ 7 h 21"/>
                <a:gd name="T16" fmla="*/ 8 w 23"/>
                <a:gd name="T17" fmla="*/ 13 h 21"/>
                <a:gd name="T18" fmla="*/ 13 w 23"/>
                <a:gd name="T19" fmla="*/ 19 h 21"/>
                <a:gd name="T20" fmla="*/ 17 w 23"/>
                <a:gd name="T21" fmla="*/ 21 h 21"/>
                <a:gd name="T22" fmla="*/ 17 w 23"/>
                <a:gd name="T23" fmla="*/ 1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21">
                  <a:moveTo>
                    <a:pt x="17" y="19"/>
                  </a:moveTo>
                  <a:cubicBezTo>
                    <a:pt x="17" y="18"/>
                    <a:pt x="21" y="12"/>
                    <a:pt x="22" y="12"/>
                  </a:cubicBezTo>
                  <a:cubicBezTo>
                    <a:pt x="22" y="12"/>
                    <a:pt x="23" y="7"/>
                    <a:pt x="22" y="4"/>
                  </a:cubicBezTo>
                  <a:cubicBezTo>
                    <a:pt x="19" y="2"/>
                    <a:pt x="17" y="1"/>
                    <a:pt x="17" y="1"/>
                  </a:cubicBezTo>
                  <a:cubicBezTo>
                    <a:pt x="17" y="1"/>
                    <a:pt x="9" y="1"/>
                    <a:pt x="7" y="0"/>
                  </a:cubicBezTo>
                  <a:cubicBezTo>
                    <a:pt x="6" y="0"/>
                    <a:pt x="4" y="2"/>
                    <a:pt x="3" y="1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1" y="4"/>
                    <a:pt x="3" y="5"/>
                    <a:pt x="3" y="7"/>
                  </a:cubicBezTo>
                  <a:cubicBezTo>
                    <a:pt x="3" y="9"/>
                    <a:pt x="9" y="12"/>
                    <a:pt x="8" y="13"/>
                  </a:cubicBezTo>
                  <a:cubicBezTo>
                    <a:pt x="8" y="14"/>
                    <a:pt x="12" y="16"/>
                    <a:pt x="13" y="19"/>
                  </a:cubicBezTo>
                  <a:cubicBezTo>
                    <a:pt x="15" y="19"/>
                    <a:pt x="16" y="20"/>
                    <a:pt x="17" y="21"/>
                  </a:cubicBezTo>
                  <a:cubicBezTo>
                    <a:pt x="17" y="20"/>
                    <a:pt x="17" y="20"/>
                    <a:pt x="17" y="19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6" name="Freeform 69">
              <a:extLst>
                <a:ext uri="{FF2B5EF4-FFF2-40B4-BE49-F238E27FC236}">
                  <a16:creationId xmlns:a16="http://schemas.microsoft.com/office/drawing/2014/main" id="{E1B61105-CBE1-4BD8-B034-63FA581A217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8710" y="2847426"/>
              <a:ext cx="122057" cy="110588"/>
            </a:xfrm>
            <a:custGeom>
              <a:avLst/>
              <a:gdLst>
                <a:gd name="T0" fmla="*/ 19 w 33"/>
                <a:gd name="T1" fmla="*/ 23 h 29"/>
                <a:gd name="T2" fmla="*/ 14 w 33"/>
                <a:gd name="T3" fmla="*/ 17 h 29"/>
                <a:gd name="T4" fmla="*/ 11 w 33"/>
                <a:gd name="T5" fmla="*/ 13 h 29"/>
                <a:gd name="T6" fmla="*/ 14 w 33"/>
                <a:gd name="T7" fmla="*/ 11 h 29"/>
                <a:gd name="T8" fmla="*/ 18 w 33"/>
                <a:gd name="T9" fmla="*/ 10 h 29"/>
                <a:gd name="T10" fmla="*/ 28 w 33"/>
                <a:gd name="T11" fmla="*/ 11 h 29"/>
                <a:gd name="T12" fmla="*/ 33 w 33"/>
                <a:gd name="T13" fmla="*/ 14 h 29"/>
                <a:gd name="T14" fmla="*/ 33 w 33"/>
                <a:gd name="T15" fmla="*/ 13 h 29"/>
                <a:gd name="T16" fmla="*/ 31 w 33"/>
                <a:gd name="T17" fmla="*/ 8 h 29"/>
                <a:gd name="T18" fmla="*/ 30 w 33"/>
                <a:gd name="T19" fmla="*/ 4 h 29"/>
                <a:gd name="T20" fmla="*/ 27 w 33"/>
                <a:gd name="T21" fmla="*/ 5 h 29"/>
                <a:gd name="T22" fmla="*/ 21 w 33"/>
                <a:gd name="T23" fmla="*/ 4 h 29"/>
                <a:gd name="T24" fmla="*/ 16 w 33"/>
                <a:gd name="T25" fmla="*/ 0 h 29"/>
                <a:gd name="T26" fmla="*/ 12 w 33"/>
                <a:gd name="T27" fmla="*/ 2 h 29"/>
                <a:gd name="T28" fmla="*/ 11 w 33"/>
                <a:gd name="T29" fmla="*/ 5 h 29"/>
                <a:gd name="T30" fmla="*/ 8 w 33"/>
                <a:gd name="T31" fmla="*/ 8 h 29"/>
                <a:gd name="T32" fmla="*/ 4 w 33"/>
                <a:gd name="T33" fmla="*/ 8 h 29"/>
                <a:gd name="T34" fmla="*/ 0 w 33"/>
                <a:gd name="T35" fmla="*/ 9 h 29"/>
                <a:gd name="T36" fmla="*/ 1 w 33"/>
                <a:gd name="T37" fmla="*/ 11 h 29"/>
                <a:gd name="T38" fmla="*/ 6 w 33"/>
                <a:gd name="T39" fmla="*/ 13 h 29"/>
                <a:gd name="T40" fmla="*/ 12 w 33"/>
                <a:gd name="T41" fmla="*/ 22 h 29"/>
                <a:gd name="T42" fmla="*/ 17 w 33"/>
                <a:gd name="T43" fmla="*/ 25 h 29"/>
                <a:gd name="T44" fmla="*/ 22 w 33"/>
                <a:gd name="T45" fmla="*/ 28 h 29"/>
                <a:gd name="T46" fmla="*/ 24 w 33"/>
                <a:gd name="T47" fmla="*/ 29 h 29"/>
                <a:gd name="T48" fmla="*/ 19 w 33"/>
                <a:gd name="T49" fmla="*/ 2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3" h="29">
                  <a:moveTo>
                    <a:pt x="19" y="23"/>
                  </a:moveTo>
                  <a:cubicBezTo>
                    <a:pt x="20" y="22"/>
                    <a:pt x="14" y="19"/>
                    <a:pt x="14" y="17"/>
                  </a:cubicBezTo>
                  <a:cubicBezTo>
                    <a:pt x="14" y="15"/>
                    <a:pt x="12" y="14"/>
                    <a:pt x="11" y="13"/>
                  </a:cubicBezTo>
                  <a:cubicBezTo>
                    <a:pt x="11" y="11"/>
                    <a:pt x="13" y="10"/>
                    <a:pt x="14" y="11"/>
                  </a:cubicBezTo>
                  <a:cubicBezTo>
                    <a:pt x="15" y="12"/>
                    <a:pt x="17" y="10"/>
                    <a:pt x="18" y="10"/>
                  </a:cubicBezTo>
                  <a:cubicBezTo>
                    <a:pt x="20" y="11"/>
                    <a:pt x="28" y="11"/>
                    <a:pt x="28" y="11"/>
                  </a:cubicBezTo>
                  <a:cubicBezTo>
                    <a:pt x="28" y="11"/>
                    <a:pt x="30" y="12"/>
                    <a:pt x="33" y="14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2" y="11"/>
                    <a:pt x="33" y="9"/>
                    <a:pt x="31" y="8"/>
                  </a:cubicBezTo>
                  <a:cubicBezTo>
                    <a:pt x="30" y="8"/>
                    <a:pt x="30" y="6"/>
                    <a:pt x="30" y="4"/>
                  </a:cubicBezTo>
                  <a:cubicBezTo>
                    <a:pt x="29" y="5"/>
                    <a:pt x="28" y="5"/>
                    <a:pt x="27" y="5"/>
                  </a:cubicBezTo>
                  <a:cubicBezTo>
                    <a:pt x="26" y="5"/>
                    <a:pt x="22" y="5"/>
                    <a:pt x="21" y="4"/>
                  </a:cubicBezTo>
                  <a:cubicBezTo>
                    <a:pt x="20" y="2"/>
                    <a:pt x="17" y="1"/>
                    <a:pt x="16" y="0"/>
                  </a:cubicBezTo>
                  <a:cubicBezTo>
                    <a:pt x="15" y="0"/>
                    <a:pt x="13" y="2"/>
                    <a:pt x="12" y="2"/>
                  </a:cubicBezTo>
                  <a:cubicBezTo>
                    <a:pt x="11" y="2"/>
                    <a:pt x="12" y="5"/>
                    <a:pt x="11" y="5"/>
                  </a:cubicBezTo>
                  <a:cubicBezTo>
                    <a:pt x="9" y="5"/>
                    <a:pt x="9" y="7"/>
                    <a:pt x="8" y="8"/>
                  </a:cubicBezTo>
                  <a:cubicBezTo>
                    <a:pt x="8" y="9"/>
                    <a:pt x="6" y="7"/>
                    <a:pt x="4" y="8"/>
                  </a:cubicBezTo>
                  <a:cubicBezTo>
                    <a:pt x="4" y="8"/>
                    <a:pt x="1" y="9"/>
                    <a:pt x="0" y="9"/>
                  </a:cubicBezTo>
                  <a:cubicBezTo>
                    <a:pt x="0" y="10"/>
                    <a:pt x="0" y="11"/>
                    <a:pt x="1" y="11"/>
                  </a:cubicBezTo>
                  <a:cubicBezTo>
                    <a:pt x="3" y="11"/>
                    <a:pt x="6" y="11"/>
                    <a:pt x="6" y="13"/>
                  </a:cubicBezTo>
                  <a:cubicBezTo>
                    <a:pt x="6" y="16"/>
                    <a:pt x="10" y="21"/>
                    <a:pt x="12" y="22"/>
                  </a:cubicBezTo>
                  <a:cubicBezTo>
                    <a:pt x="13" y="24"/>
                    <a:pt x="16" y="23"/>
                    <a:pt x="17" y="25"/>
                  </a:cubicBezTo>
                  <a:cubicBezTo>
                    <a:pt x="17" y="26"/>
                    <a:pt x="19" y="28"/>
                    <a:pt x="22" y="28"/>
                  </a:cubicBezTo>
                  <a:cubicBezTo>
                    <a:pt x="23" y="28"/>
                    <a:pt x="24" y="28"/>
                    <a:pt x="24" y="29"/>
                  </a:cubicBezTo>
                  <a:cubicBezTo>
                    <a:pt x="23" y="26"/>
                    <a:pt x="19" y="24"/>
                    <a:pt x="19" y="23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7" name="Freeform 70">
              <a:extLst>
                <a:ext uri="{FF2B5EF4-FFF2-40B4-BE49-F238E27FC236}">
                  <a16:creationId xmlns:a16="http://schemas.microsoft.com/office/drawing/2014/main" id="{165AE4E6-1CC6-4E64-B969-698D842AD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3330" y="2855325"/>
              <a:ext cx="100261" cy="124411"/>
            </a:xfrm>
            <a:custGeom>
              <a:avLst/>
              <a:gdLst>
                <a:gd name="T0" fmla="*/ 7 w 27"/>
                <a:gd name="T1" fmla="*/ 28 h 33"/>
                <a:gd name="T2" fmla="*/ 13 w 27"/>
                <a:gd name="T3" fmla="*/ 31 h 33"/>
                <a:gd name="T4" fmla="*/ 24 w 27"/>
                <a:gd name="T5" fmla="*/ 29 h 33"/>
                <a:gd name="T6" fmla="*/ 24 w 27"/>
                <a:gd name="T7" fmla="*/ 28 h 33"/>
                <a:gd name="T8" fmla="*/ 26 w 27"/>
                <a:gd name="T9" fmla="*/ 25 h 33"/>
                <a:gd name="T10" fmla="*/ 24 w 27"/>
                <a:gd name="T11" fmla="*/ 21 h 33"/>
                <a:gd name="T12" fmla="*/ 24 w 27"/>
                <a:gd name="T13" fmla="*/ 17 h 33"/>
                <a:gd name="T14" fmla="*/ 24 w 27"/>
                <a:gd name="T15" fmla="*/ 14 h 33"/>
                <a:gd name="T16" fmla="*/ 17 w 27"/>
                <a:gd name="T17" fmla="*/ 11 h 33"/>
                <a:gd name="T18" fmla="*/ 17 w 27"/>
                <a:gd name="T19" fmla="*/ 8 h 33"/>
                <a:gd name="T20" fmla="*/ 14 w 27"/>
                <a:gd name="T21" fmla="*/ 5 h 33"/>
                <a:gd name="T22" fmla="*/ 12 w 27"/>
                <a:gd name="T23" fmla="*/ 2 h 33"/>
                <a:gd name="T24" fmla="*/ 12 w 27"/>
                <a:gd name="T25" fmla="*/ 1 h 33"/>
                <a:gd name="T26" fmla="*/ 11 w 27"/>
                <a:gd name="T27" fmla="*/ 1 h 33"/>
                <a:gd name="T28" fmla="*/ 8 w 27"/>
                <a:gd name="T29" fmla="*/ 0 h 33"/>
                <a:gd name="T30" fmla="*/ 2 w 27"/>
                <a:gd name="T31" fmla="*/ 2 h 33"/>
                <a:gd name="T32" fmla="*/ 3 w 27"/>
                <a:gd name="T33" fmla="*/ 6 h 33"/>
                <a:gd name="T34" fmla="*/ 5 w 27"/>
                <a:gd name="T35" fmla="*/ 11 h 33"/>
                <a:gd name="T36" fmla="*/ 5 w 27"/>
                <a:gd name="T37" fmla="*/ 20 h 33"/>
                <a:gd name="T38" fmla="*/ 0 w 27"/>
                <a:gd name="T39" fmla="*/ 27 h 33"/>
                <a:gd name="T40" fmla="*/ 0 w 27"/>
                <a:gd name="T41" fmla="*/ 29 h 33"/>
                <a:gd name="T42" fmla="*/ 4 w 27"/>
                <a:gd name="T43" fmla="*/ 32 h 33"/>
                <a:gd name="T44" fmla="*/ 4 w 27"/>
                <a:gd name="T45" fmla="*/ 33 h 33"/>
                <a:gd name="T46" fmla="*/ 7 w 27"/>
                <a:gd name="T47" fmla="*/ 2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" h="33">
                  <a:moveTo>
                    <a:pt x="7" y="28"/>
                  </a:moveTo>
                  <a:cubicBezTo>
                    <a:pt x="9" y="28"/>
                    <a:pt x="13" y="31"/>
                    <a:pt x="13" y="31"/>
                  </a:cubicBezTo>
                  <a:cubicBezTo>
                    <a:pt x="13" y="31"/>
                    <a:pt x="20" y="30"/>
                    <a:pt x="24" y="29"/>
                  </a:cubicBezTo>
                  <a:cubicBezTo>
                    <a:pt x="24" y="29"/>
                    <a:pt x="24" y="28"/>
                    <a:pt x="24" y="28"/>
                  </a:cubicBezTo>
                  <a:cubicBezTo>
                    <a:pt x="24" y="27"/>
                    <a:pt x="25" y="25"/>
                    <a:pt x="26" y="25"/>
                  </a:cubicBezTo>
                  <a:cubicBezTo>
                    <a:pt x="27" y="25"/>
                    <a:pt x="26" y="22"/>
                    <a:pt x="24" y="21"/>
                  </a:cubicBezTo>
                  <a:cubicBezTo>
                    <a:pt x="23" y="20"/>
                    <a:pt x="23" y="18"/>
                    <a:pt x="24" y="17"/>
                  </a:cubicBezTo>
                  <a:cubicBezTo>
                    <a:pt x="25" y="16"/>
                    <a:pt x="24" y="15"/>
                    <a:pt x="24" y="14"/>
                  </a:cubicBezTo>
                  <a:cubicBezTo>
                    <a:pt x="24" y="12"/>
                    <a:pt x="18" y="12"/>
                    <a:pt x="17" y="11"/>
                  </a:cubicBezTo>
                  <a:cubicBezTo>
                    <a:pt x="16" y="11"/>
                    <a:pt x="18" y="8"/>
                    <a:pt x="17" y="8"/>
                  </a:cubicBezTo>
                  <a:cubicBezTo>
                    <a:pt x="15" y="8"/>
                    <a:pt x="14" y="6"/>
                    <a:pt x="14" y="5"/>
                  </a:cubicBezTo>
                  <a:cubicBezTo>
                    <a:pt x="14" y="4"/>
                    <a:pt x="12" y="2"/>
                    <a:pt x="12" y="2"/>
                  </a:cubicBezTo>
                  <a:cubicBezTo>
                    <a:pt x="12" y="2"/>
                    <a:pt x="12" y="2"/>
                    <a:pt x="12" y="1"/>
                  </a:cubicBezTo>
                  <a:cubicBezTo>
                    <a:pt x="12" y="1"/>
                    <a:pt x="11" y="1"/>
                    <a:pt x="11" y="1"/>
                  </a:cubicBezTo>
                  <a:cubicBezTo>
                    <a:pt x="10" y="1"/>
                    <a:pt x="8" y="0"/>
                    <a:pt x="8" y="0"/>
                  </a:cubicBezTo>
                  <a:cubicBezTo>
                    <a:pt x="8" y="0"/>
                    <a:pt x="4" y="2"/>
                    <a:pt x="2" y="2"/>
                  </a:cubicBezTo>
                  <a:cubicBezTo>
                    <a:pt x="2" y="4"/>
                    <a:pt x="2" y="6"/>
                    <a:pt x="3" y="6"/>
                  </a:cubicBezTo>
                  <a:cubicBezTo>
                    <a:pt x="5" y="7"/>
                    <a:pt x="4" y="9"/>
                    <a:pt x="5" y="11"/>
                  </a:cubicBezTo>
                  <a:cubicBezTo>
                    <a:pt x="6" y="12"/>
                    <a:pt x="6" y="20"/>
                    <a:pt x="5" y="20"/>
                  </a:cubicBezTo>
                  <a:cubicBezTo>
                    <a:pt x="4" y="20"/>
                    <a:pt x="0" y="26"/>
                    <a:pt x="0" y="27"/>
                  </a:cubicBezTo>
                  <a:cubicBezTo>
                    <a:pt x="0" y="28"/>
                    <a:pt x="0" y="28"/>
                    <a:pt x="0" y="29"/>
                  </a:cubicBezTo>
                  <a:cubicBezTo>
                    <a:pt x="1" y="31"/>
                    <a:pt x="3" y="32"/>
                    <a:pt x="4" y="32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5" y="30"/>
                    <a:pt x="6" y="28"/>
                    <a:pt x="7" y="28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8" name="Freeform 71">
              <a:extLst>
                <a:ext uri="{FF2B5EF4-FFF2-40B4-BE49-F238E27FC236}">
                  <a16:creationId xmlns:a16="http://schemas.microsoft.com/office/drawing/2014/main" id="{EC212E8C-DE91-443A-9ECF-B0B573CFD3D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8588" y="2959988"/>
              <a:ext cx="43592" cy="88866"/>
            </a:xfrm>
            <a:custGeom>
              <a:avLst/>
              <a:gdLst>
                <a:gd name="T0" fmla="*/ 8 w 12"/>
                <a:gd name="T1" fmla="*/ 20 h 23"/>
                <a:gd name="T2" fmla="*/ 9 w 12"/>
                <a:gd name="T3" fmla="*/ 17 h 23"/>
                <a:gd name="T4" fmla="*/ 12 w 12"/>
                <a:gd name="T5" fmla="*/ 14 h 23"/>
                <a:gd name="T6" fmla="*/ 12 w 12"/>
                <a:gd name="T7" fmla="*/ 14 h 23"/>
                <a:gd name="T8" fmla="*/ 8 w 12"/>
                <a:gd name="T9" fmla="*/ 10 h 23"/>
                <a:gd name="T10" fmla="*/ 9 w 12"/>
                <a:gd name="T11" fmla="*/ 3 h 23"/>
                <a:gd name="T12" fmla="*/ 3 w 12"/>
                <a:gd name="T13" fmla="*/ 0 h 23"/>
                <a:gd name="T14" fmla="*/ 0 w 12"/>
                <a:gd name="T15" fmla="*/ 5 h 23"/>
                <a:gd name="T16" fmla="*/ 2 w 12"/>
                <a:gd name="T17" fmla="*/ 9 h 23"/>
                <a:gd name="T18" fmla="*/ 2 w 12"/>
                <a:gd name="T19" fmla="*/ 18 h 23"/>
                <a:gd name="T20" fmla="*/ 6 w 12"/>
                <a:gd name="T21" fmla="*/ 23 h 23"/>
                <a:gd name="T22" fmla="*/ 8 w 12"/>
                <a:gd name="T23" fmla="*/ 2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23">
                  <a:moveTo>
                    <a:pt x="8" y="20"/>
                  </a:moveTo>
                  <a:cubicBezTo>
                    <a:pt x="9" y="19"/>
                    <a:pt x="8" y="18"/>
                    <a:pt x="9" y="17"/>
                  </a:cubicBezTo>
                  <a:cubicBezTo>
                    <a:pt x="10" y="16"/>
                    <a:pt x="11" y="14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0" y="12"/>
                    <a:pt x="9" y="11"/>
                    <a:pt x="8" y="10"/>
                  </a:cubicBezTo>
                  <a:cubicBezTo>
                    <a:pt x="8" y="8"/>
                    <a:pt x="8" y="5"/>
                    <a:pt x="9" y="3"/>
                  </a:cubicBezTo>
                  <a:cubicBezTo>
                    <a:pt x="8" y="2"/>
                    <a:pt x="4" y="0"/>
                    <a:pt x="3" y="0"/>
                  </a:cubicBezTo>
                  <a:cubicBezTo>
                    <a:pt x="2" y="0"/>
                    <a:pt x="1" y="2"/>
                    <a:pt x="0" y="5"/>
                  </a:cubicBezTo>
                  <a:cubicBezTo>
                    <a:pt x="3" y="6"/>
                    <a:pt x="4" y="7"/>
                    <a:pt x="2" y="9"/>
                  </a:cubicBezTo>
                  <a:cubicBezTo>
                    <a:pt x="0" y="10"/>
                    <a:pt x="0" y="16"/>
                    <a:pt x="2" y="18"/>
                  </a:cubicBezTo>
                  <a:cubicBezTo>
                    <a:pt x="4" y="19"/>
                    <a:pt x="4" y="22"/>
                    <a:pt x="6" y="23"/>
                  </a:cubicBezTo>
                  <a:cubicBezTo>
                    <a:pt x="7" y="22"/>
                    <a:pt x="7" y="20"/>
                    <a:pt x="8" y="20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9" name="Freeform 72">
              <a:extLst>
                <a:ext uri="{FF2B5EF4-FFF2-40B4-BE49-F238E27FC236}">
                  <a16:creationId xmlns:a16="http://schemas.microsoft.com/office/drawing/2014/main" id="{014CB265-1DE6-4F78-8FC4-B1D6D06FECF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630" y="2772384"/>
              <a:ext cx="176545" cy="80966"/>
            </a:xfrm>
            <a:custGeom>
              <a:avLst/>
              <a:gdLst>
                <a:gd name="T0" fmla="*/ 40 w 47"/>
                <a:gd name="T1" fmla="*/ 2 h 21"/>
                <a:gd name="T2" fmla="*/ 34 w 47"/>
                <a:gd name="T3" fmla="*/ 0 h 21"/>
                <a:gd name="T4" fmla="*/ 33 w 47"/>
                <a:gd name="T5" fmla="*/ 3 h 21"/>
                <a:gd name="T6" fmla="*/ 27 w 47"/>
                <a:gd name="T7" fmla="*/ 3 h 21"/>
                <a:gd name="T8" fmla="*/ 24 w 47"/>
                <a:gd name="T9" fmla="*/ 5 h 21"/>
                <a:gd name="T10" fmla="*/ 21 w 47"/>
                <a:gd name="T11" fmla="*/ 9 h 21"/>
                <a:gd name="T12" fmla="*/ 19 w 47"/>
                <a:gd name="T13" fmla="*/ 11 h 21"/>
                <a:gd name="T14" fmla="*/ 13 w 47"/>
                <a:gd name="T15" fmla="*/ 12 h 21"/>
                <a:gd name="T16" fmla="*/ 9 w 47"/>
                <a:gd name="T17" fmla="*/ 12 h 21"/>
                <a:gd name="T18" fmla="*/ 5 w 47"/>
                <a:gd name="T19" fmla="*/ 13 h 21"/>
                <a:gd name="T20" fmla="*/ 2 w 47"/>
                <a:gd name="T21" fmla="*/ 12 h 21"/>
                <a:gd name="T22" fmla="*/ 1 w 47"/>
                <a:gd name="T23" fmla="*/ 15 h 21"/>
                <a:gd name="T24" fmla="*/ 4 w 47"/>
                <a:gd name="T25" fmla="*/ 17 h 21"/>
                <a:gd name="T26" fmla="*/ 8 w 47"/>
                <a:gd name="T27" fmla="*/ 18 h 21"/>
                <a:gd name="T28" fmla="*/ 12 w 47"/>
                <a:gd name="T29" fmla="*/ 17 h 21"/>
                <a:gd name="T30" fmla="*/ 17 w 47"/>
                <a:gd name="T31" fmla="*/ 16 h 21"/>
                <a:gd name="T32" fmla="*/ 18 w 47"/>
                <a:gd name="T33" fmla="*/ 19 h 21"/>
                <a:gd name="T34" fmla="*/ 24 w 47"/>
                <a:gd name="T35" fmla="*/ 19 h 21"/>
                <a:gd name="T36" fmla="*/ 31 w 47"/>
                <a:gd name="T37" fmla="*/ 21 h 21"/>
                <a:gd name="T38" fmla="*/ 36 w 47"/>
                <a:gd name="T39" fmla="*/ 19 h 21"/>
                <a:gd name="T40" fmla="*/ 40 w 47"/>
                <a:gd name="T41" fmla="*/ 17 h 21"/>
                <a:gd name="T42" fmla="*/ 40 w 47"/>
                <a:gd name="T43" fmla="*/ 17 h 21"/>
                <a:gd name="T44" fmla="*/ 41 w 47"/>
                <a:gd name="T45" fmla="*/ 16 h 21"/>
                <a:gd name="T46" fmla="*/ 42 w 47"/>
                <a:gd name="T47" fmla="*/ 13 h 21"/>
                <a:gd name="T48" fmla="*/ 43 w 47"/>
                <a:gd name="T49" fmla="*/ 11 h 21"/>
                <a:gd name="T50" fmla="*/ 46 w 47"/>
                <a:gd name="T51" fmla="*/ 9 h 21"/>
                <a:gd name="T52" fmla="*/ 47 w 47"/>
                <a:gd name="T53" fmla="*/ 7 h 21"/>
                <a:gd name="T54" fmla="*/ 44 w 47"/>
                <a:gd name="T55" fmla="*/ 2 h 21"/>
                <a:gd name="T56" fmla="*/ 40 w 47"/>
                <a:gd name="T57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7" h="21">
                  <a:moveTo>
                    <a:pt x="40" y="2"/>
                  </a:moveTo>
                  <a:cubicBezTo>
                    <a:pt x="38" y="0"/>
                    <a:pt x="34" y="0"/>
                    <a:pt x="34" y="0"/>
                  </a:cubicBezTo>
                  <a:cubicBezTo>
                    <a:pt x="34" y="0"/>
                    <a:pt x="33" y="2"/>
                    <a:pt x="33" y="3"/>
                  </a:cubicBezTo>
                  <a:cubicBezTo>
                    <a:pt x="32" y="3"/>
                    <a:pt x="29" y="3"/>
                    <a:pt x="27" y="3"/>
                  </a:cubicBezTo>
                  <a:cubicBezTo>
                    <a:pt x="27" y="4"/>
                    <a:pt x="24" y="4"/>
                    <a:pt x="24" y="5"/>
                  </a:cubicBezTo>
                  <a:cubicBezTo>
                    <a:pt x="24" y="6"/>
                    <a:pt x="21" y="6"/>
                    <a:pt x="21" y="9"/>
                  </a:cubicBezTo>
                  <a:cubicBezTo>
                    <a:pt x="22" y="12"/>
                    <a:pt x="20" y="11"/>
                    <a:pt x="19" y="11"/>
                  </a:cubicBezTo>
                  <a:cubicBezTo>
                    <a:pt x="18" y="10"/>
                    <a:pt x="14" y="11"/>
                    <a:pt x="13" y="12"/>
                  </a:cubicBezTo>
                  <a:cubicBezTo>
                    <a:pt x="12" y="13"/>
                    <a:pt x="10" y="13"/>
                    <a:pt x="9" y="12"/>
                  </a:cubicBezTo>
                  <a:cubicBezTo>
                    <a:pt x="8" y="12"/>
                    <a:pt x="6" y="12"/>
                    <a:pt x="5" y="13"/>
                  </a:cubicBezTo>
                  <a:cubicBezTo>
                    <a:pt x="4" y="14"/>
                    <a:pt x="3" y="12"/>
                    <a:pt x="2" y="12"/>
                  </a:cubicBezTo>
                  <a:cubicBezTo>
                    <a:pt x="0" y="12"/>
                    <a:pt x="1" y="15"/>
                    <a:pt x="1" y="15"/>
                  </a:cubicBezTo>
                  <a:cubicBezTo>
                    <a:pt x="1" y="16"/>
                    <a:pt x="3" y="18"/>
                    <a:pt x="4" y="17"/>
                  </a:cubicBezTo>
                  <a:cubicBezTo>
                    <a:pt x="5" y="16"/>
                    <a:pt x="7" y="17"/>
                    <a:pt x="8" y="18"/>
                  </a:cubicBezTo>
                  <a:cubicBezTo>
                    <a:pt x="9" y="19"/>
                    <a:pt x="11" y="17"/>
                    <a:pt x="12" y="17"/>
                  </a:cubicBezTo>
                  <a:cubicBezTo>
                    <a:pt x="13" y="16"/>
                    <a:pt x="17" y="16"/>
                    <a:pt x="17" y="16"/>
                  </a:cubicBezTo>
                  <a:cubicBezTo>
                    <a:pt x="17" y="16"/>
                    <a:pt x="17" y="18"/>
                    <a:pt x="18" y="19"/>
                  </a:cubicBezTo>
                  <a:cubicBezTo>
                    <a:pt x="19" y="19"/>
                    <a:pt x="21" y="19"/>
                    <a:pt x="24" y="19"/>
                  </a:cubicBezTo>
                  <a:cubicBezTo>
                    <a:pt x="26" y="19"/>
                    <a:pt x="30" y="21"/>
                    <a:pt x="31" y="21"/>
                  </a:cubicBezTo>
                  <a:cubicBezTo>
                    <a:pt x="32" y="21"/>
                    <a:pt x="34" y="19"/>
                    <a:pt x="36" y="19"/>
                  </a:cubicBezTo>
                  <a:cubicBezTo>
                    <a:pt x="39" y="19"/>
                    <a:pt x="40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1" y="17"/>
                    <a:pt x="41" y="16"/>
                    <a:pt x="41" y="16"/>
                  </a:cubicBezTo>
                  <a:cubicBezTo>
                    <a:pt x="42" y="16"/>
                    <a:pt x="42" y="14"/>
                    <a:pt x="42" y="13"/>
                  </a:cubicBezTo>
                  <a:cubicBezTo>
                    <a:pt x="43" y="12"/>
                    <a:pt x="42" y="10"/>
                    <a:pt x="43" y="11"/>
                  </a:cubicBezTo>
                  <a:cubicBezTo>
                    <a:pt x="44" y="11"/>
                    <a:pt x="46" y="11"/>
                    <a:pt x="46" y="9"/>
                  </a:cubicBezTo>
                  <a:cubicBezTo>
                    <a:pt x="46" y="8"/>
                    <a:pt x="46" y="8"/>
                    <a:pt x="47" y="7"/>
                  </a:cubicBezTo>
                  <a:cubicBezTo>
                    <a:pt x="45" y="5"/>
                    <a:pt x="44" y="2"/>
                    <a:pt x="44" y="2"/>
                  </a:cubicBezTo>
                  <a:cubicBezTo>
                    <a:pt x="44" y="2"/>
                    <a:pt x="41" y="3"/>
                    <a:pt x="40" y="2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0" name="Freeform 73">
              <a:extLst>
                <a:ext uri="{FF2B5EF4-FFF2-40B4-BE49-F238E27FC236}">
                  <a16:creationId xmlns:a16="http://schemas.microsoft.com/office/drawing/2014/main" id="{AD6D70B3-491B-45EB-BB8E-04996BFAE3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1020" y="2782258"/>
              <a:ext cx="152571" cy="84916"/>
            </a:xfrm>
            <a:custGeom>
              <a:avLst/>
              <a:gdLst>
                <a:gd name="T0" fmla="*/ 40 w 41"/>
                <a:gd name="T1" fmla="*/ 5 h 23"/>
                <a:gd name="T2" fmla="*/ 38 w 41"/>
                <a:gd name="T3" fmla="*/ 4 h 23"/>
                <a:gd name="T4" fmla="*/ 34 w 41"/>
                <a:gd name="T5" fmla="*/ 2 h 23"/>
                <a:gd name="T6" fmla="*/ 28 w 41"/>
                <a:gd name="T7" fmla="*/ 1 h 23"/>
                <a:gd name="T8" fmla="*/ 23 w 41"/>
                <a:gd name="T9" fmla="*/ 4 h 23"/>
                <a:gd name="T10" fmla="*/ 16 w 41"/>
                <a:gd name="T11" fmla="*/ 6 h 23"/>
                <a:gd name="T12" fmla="*/ 8 w 41"/>
                <a:gd name="T13" fmla="*/ 6 h 23"/>
                <a:gd name="T14" fmla="*/ 7 w 41"/>
                <a:gd name="T15" fmla="*/ 5 h 23"/>
                <a:gd name="T16" fmla="*/ 6 w 41"/>
                <a:gd name="T17" fmla="*/ 7 h 23"/>
                <a:gd name="T18" fmla="*/ 3 w 41"/>
                <a:gd name="T19" fmla="*/ 9 h 23"/>
                <a:gd name="T20" fmla="*/ 2 w 41"/>
                <a:gd name="T21" fmla="*/ 11 h 23"/>
                <a:gd name="T22" fmla="*/ 1 w 41"/>
                <a:gd name="T23" fmla="*/ 14 h 23"/>
                <a:gd name="T24" fmla="*/ 0 w 41"/>
                <a:gd name="T25" fmla="*/ 15 h 23"/>
                <a:gd name="T26" fmla="*/ 2 w 41"/>
                <a:gd name="T27" fmla="*/ 18 h 23"/>
                <a:gd name="T28" fmla="*/ 2 w 41"/>
                <a:gd name="T29" fmla="*/ 18 h 23"/>
                <a:gd name="T30" fmla="*/ 7 w 41"/>
                <a:gd name="T31" fmla="*/ 22 h 23"/>
                <a:gd name="T32" fmla="*/ 13 w 41"/>
                <a:gd name="T33" fmla="*/ 23 h 23"/>
                <a:gd name="T34" fmla="*/ 22 w 41"/>
                <a:gd name="T35" fmla="*/ 20 h 23"/>
                <a:gd name="T36" fmla="*/ 25 w 41"/>
                <a:gd name="T37" fmla="*/ 21 h 23"/>
                <a:gd name="T38" fmla="*/ 26 w 41"/>
                <a:gd name="T39" fmla="*/ 21 h 23"/>
                <a:gd name="T40" fmla="*/ 30 w 41"/>
                <a:gd name="T41" fmla="*/ 19 h 23"/>
                <a:gd name="T42" fmla="*/ 36 w 41"/>
                <a:gd name="T43" fmla="*/ 9 h 23"/>
                <a:gd name="T44" fmla="*/ 40 w 41"/>
                <a:gd name="T45" fmla="*/ 7 h 23"/>
                <a:gd name="T46" fmla="*/ 40 w 41"/>
                <a:gd name="T47" fmla="*/ 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1" h="23">
                  <a:moveTo>
                    <a:pt x="40" y="5"/>
                  </a:moveTo>
                  <a:cubicBezTo>
                    <a:pt x="39" y="5"/>
                    <a:pt x="39" y="4"/>
                    <a:pt x="38" y="4"/>
                  </a:cubicBezTo>
                  <a:cubicBezTo>
                    <a:pt x="36" y="3"/>
                    <a:pt x="35" y="3"/>
                    <a:pt x="34" y="2"/>
                  </a:cubicBezTo>
                  <a:cubicBezTo>
                    <a:pt x="33" y="1"/>
                    <a:pt x="29" y="1"/>
                    <a:pt x="28" y="1"/>
                  </a:cubicBezTo>
                  <a:cubicBezTo>
                    <a:pt x="28" y="0"/>
                    <a:pt x="24" y="4"/>
                    <a:pt x="23" y="4"/>
                  </a:cubicBezTo>
                  <a:cubicBezTo>
                    <a:pt x="21" y="4"/>
                    <a:pt x="16" y="5"/>
                    <a:pt x="16" y="6"/>
                  </a:cubicBezTo>
                  <a:cubicBezTo>
                    <a:pt x="16" y="8"/>
                    <a:pt x="9" y="8"/>
                    <a:pt x="8" y="6"/>
                  </a:cubicBezTo>
                  <a:cubicBezTo>
                    <a:pt x="7" y="6"/>
                    <a:pt x="7" y="6"/>
                    <a:pt x="7" y="5"/>
                  </a:cubicBezTo>
                  <a:cubicBezTo>
                    <a:pt x="6" y="6"/>
                    <a:pt x="6" y="6"/>
                    <a:pt x="6" y="7"/>
                  </a:cubicBezTo>
                  <a:cubicBezTo>
                    <a:pt x="6" y="9"/>
                    <a:pt x="4" y="9"/>
                    <a:pt x="3" y="9"/>
                  </a:cubicBezTo>
                  <a:cubicBezTo>
                    <a:pt x="2" y="8"/>
                    <a:pt x="3" y="10"/>
                    <a:pt x="2" y="11"/>
                  </a:cubicBezTo>
                  <a:cubicBezTo>
                    <a:pt x="2" y="12"/>
                    <a:pt x="2" y="14"/>
                    <a:pt x="1" y="14"/>
                  </a:cubicBezTo>
                  <a:cubicBezTo>
                    <a:pt x="1" y="14"/>
                    <a:pt x="1" y="15"/>
                    <a:pt x="0" y="15"/>
                  </a:cubicBezTo>
                  <a:cubicBezTo>
                    <a:pt x="1" y="15"/>
                    <a:pt x="2" y="18"/>
                    <a:pt x="2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3" y="19"/>
                    <a:pt x="6" y="20"/>
                    <a:pt x="7" y="22"/>
                  </a:cubicBezTo>
                  <a:cubicBezTo>
                    <a:pt x="8" y="23"/>
                    <a:pt x="12" y="23"/>
                    <a:pt x="13" y="23"/>
                  </a:cubicBezTo>
                  <a:cubicBezTo>
                    <a:pt x="15" y="23"/>
                    <a:pt x="22" y="20"/>
                    <a:pt x="22" y="20"/>
                  </a:cubicBezTo>
                  <a:cubicBezTo>
                    <a:pt x="22" y="20"/>
                    <a:pt x="24" y="21"/>
                    <a:pt x="25" y="21"/>
                  </a:cubicBezTo>
                  <a:cubicBezTo>
                    <a:pt x="25" y="21"/>
                    <a:pt x="26" y="21"/>
                    <a:pt x="26" y="21"/>
                  </a:cubicBezTo>
                  <a:cubicBezTo>
                    <a:pt x="27" y="21"/>
                    <a:pt x="28" y="21"/>
                    <a:pt x="30" y="19"/>
                  </a:cubicBezTo>
                  <a:cubicBezTo>
                    <a:pt x="32" y="17"/>
                    <a:pt x="35" y="10"/>
                    <a:pt x="36" y="9"/>
                  </a:cubicBezTo>
                  <a:cubicBezTo>
                    <a:pt x="37" y="9"/>
                    <a:pt x="39" y="8"/>
                    <a:pt x="40" y="7"/>
                  </a:cubicBezTo>
                  <a:cubicBezTo>
                    <a:pt x="41" y="6"/>
                    <a:pt x="41" y="5"/>
                    <a:pt x="40" y="5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1" name="Freeform 74">
              <a:extLst>
                <a:ext uri="{FF2B5EF4-FFF2-40B4-BE49-F238E27FC236}">
                  <a16:creationId xmlns:a16="http://schemas.microsoft.com/office/drawing/2014/main" id="{07B3830F-DC9D-43DA-9DFB-9C9E6A7FBD7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3837" y="2709191"/>
              <a:ext cx="146033" cy="75042"/>
            </a:xfrm>
            <a:custGeom>
              <a:avLst/>
              <a:gdLst>
                <a:gd name="T0" fmla="*/ 37 w 39"/>
                <a:gd name="T1" fmla="*/ 10 h 20"/>
                <a:gd name="T2" fmla="*/ 33 w 39"/>
                <a:gd name="T3" fmla="*/ 8 h 20"/>
                <a:gd name="T4" fmla="*/ 31 w 39"/>
                <a:gd name="T5" fmla="*/ 6 h 20"/>
                <a:gd name="T6" fmla="*/ 28 w 39"/>
                <a:gd name="T7" fmla="*/ 7 h 20"/>
                <a:gd name="T8" fmla="*/ 24 w 39"/>
                <a:gd name="T9" fmla="*/ 5 h 20"/>
                <a:gd name="T10" fmla="*/ 20 w 39"/>
                <a:gd name="T11" fmla="*/ 3 h 20"/>
                <a:gd name="T12" fmla="*/ 17 w 39"/>
                <a:gd name="T13" fmla="*/ 0 h 20"/>
                <a:gd name="T14" fmla="*/ 16 w 39"/>
                <a:gd name="T15" fmla="*/ 1 h 20"/>
                <a:gd name="T16" fmla="*/ 13 w 39"/>
                <a:gd name="T17" fmla="*/ 1 h 20"/>
                <a:gd name="T18" fmla="*/ 8 w 39"/>
                <a:gd name="T19" fmla="*/ 4 h 20"/>
                <a:gd name="T20" fmla="*/ 1 w 39"/>
                <a:gd name="T21" fmla="*/ 6 h 20"/>
                <a:gd name="T22" fmla="*/ 2 w 39"/>
                <a:gd name="T23" fmla="*/ 9 h 20"/>
                <a:gd name="T24" fmla="*/ 4 w 39"/>
                <a:gd name="T25" fmla="*/ 15 h 20"/>
                <a:gd name="T26" fmla="*/ 10 w 39"/>
                <a:gd name="T27" fmla="*/ 19 h 20"/>
                <a:gd name="T28" fmla="*/ 10 w 39"/>
                <a:gd name="T29" fmla="*/ 20 h 20"/>
                <a:gd name="T30" fmla="*/ 16 w 39"/>
                <a:gd name="T31" fmla="*/ 20 h 20"/>
                <a:gd name="T32" fmla="*/ 17 w 39"/>
                <a:gd name="T33" fmla="*/ 17 h 20"/>
                <a:gd name="T34" fmla="*/ 23 w 39"/>
                <a:gd name="T35" fmla="*/ 19 h 20"/>
                <a:gd name="T36" fmla="*/ 27 w 39"/>
                <a:gd name="T37" fmla="*/ 19 h 20"/>
                <a:gd name="T38" fmla="*/ 28 w 39"/>
                <a:gd name="T39" fmla="*/ 20 h 20"/>
                <a:gd name="T40" fmla="*/ 30 w 39"/>
                <a:gd name="T41" fmla="*/ 18 h 20"/>
                <a:gd name="T42" fmla="*/ 35 w 39"/>
                <a:gd name="T43" fmla="*/ 15 h 20"/>
                <a:gd name="T44" fmla="*/ 39 w 39"/>
                <a:gd name="T45" fmla="*/ 13 h 20"/>
                <a:gd name="T46" fmla="*/ 37 w 39"/>
                <a:gd name="T47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9" h="20">
                  <a:moveTo>
                    <a:pt x="37" y="10"/>
                  </a:moveTo>
                  <a:cubicBezTo>
                    <a:pt x="36" y="9"/>
                    <a:pt x="33" y="9"/>
                    <a:pt x="33" y="8"/>
                  </a:cubicBezTo>
                  <a:cubicBezTo>
                    <a:pt x="33" y="8"/>
                    <a:pt x="32" y="6"/>
                    <a:pt x="31" y="6"/>
                  </a:cubicBezTo>
                  <a:cubicBezTo>
                    <a:pt x="30" y="6"/>
                    <a:pt x="28" y="5"/>
                    <a:pt x="28" y="7"/>
                  </a:cubicBezTo>
                  <a:cubicBezTo>
                    <a:pt x="27" y="8"/>
                    <a:pt x="25" y="6"/>
                    <a:pt x="24" y="5"/>
                  </a:cubicBezTo>
                  <a:cubicBezTo>
                    <a:pt x="24" y="4"/>
                    <a:pt x="23" y="4"/>
                    <a:pt x="20" y="3"/>
                  </a:cubicBezTo>
                  <a:cubicBezTo>
                    <a:pt x="19" y="2"/>
                    <a:pt x="18" y="1"/>
                    <a:pt x="17" y="0"/>
                  </a:cubicBezTo>
                  <a:cubicBezTo>
                    <a:pt x="17" y="1"/>
                    <a:pt x="17" y="1"/>
                    <a:pt x="16" y="1"/>
                  </a:cubicBezTo>
                  <a:cubicBezTo>
                    <a:pt x="16" y="2"/>
                    <a:pt x="14" y="0"/>
                    <a:pt x="13" y="1"/>
                  </a:cubicBezTo>
                  <a:cubicBezTo>
                    <a:pt x="12" y="2"/>
                    <a:pt x="9" y="2"/>
                    <a:pt x="8" y="4"/>
                  </a:cubicBezTo>
                  <a:cubicBezTo>
                    <a:pt x="6" y="5"/>
                    <a:pt x="3" y="6"/>
                    <a:pt x="1" y="6"/>
                  </a:cubicBezTo>
                  <a:cubicBezTo>
                    <a:pt x="0" y="6"/>
                    <a:pt x="1" y="8"/>
                    <a:pt x="2" y="9"/>
                  </a:cubicBezTo>
                  <a:cubicBezTo>
                    <a:pt x="3" y="11"/>
                    <a:pt x="3" y="14"/>
                    <a:pt x="4" y="15"/>
                  </a:cubicBezTo>
                  <a:cubicBezTo>
                    <a:pt x="5" y="16"/>
                    <a:pt x="10" y="19"/>
                    <a:pt x="10" y="19"/>
                  </a:cubicBezTo>
                  <a:cubicBezTo>
                    <a:pt x="11" y="20"/>
                    <a:pt x="10" y="20"/>
                    <a:pt x="10" y="20"/>
                  </a:cubicBezTo>
                  <a:cubicBezTo>
                    <a:pt x="12" y="20"/>
                    <a:pt x="15" y="20"/>
                    <a:pt x="16" y="20"/>
                  </a:cubicBezTo>
                  <a:cubicBezTo>
                    <a:pt x="16" y="19"/>
                    <a:pt x="17" y="17"/>
                    <a:pt x="17" y="17"/>
                  </a:cubicBezTo>
                  <a:cubicBezTo>
                    <a:pt x="17" y="17"/>
                    <a:pt x="21" y="17"/>
                    <a:pt x="23" y="19"/>
                  </a:cubicBezTo>
                  <a:cubicBezTo>
                    <a:pt x="24" y="20"/>
                    <a:pt x="27" y="19"/>
                    <a:pt x="27" y="19"/>
                  </a:cubicBezTo>
                  <a:cubicBezTo>
                    <a:pt x="27" y="19"/>
                    <a:pt x="27" y="20"/>
                    <a:pt x="28" y="20"/>
                  </a:cubicBezTo>
                  <a:cubicBezTo>
                    <a:pt x="28" y="19"/>
                    <a:pt x="29" y="19"/>
                    <a:pt x="30" y="18"/>
                  </a:cubicBezTo>
                  <a:cubicBezTo>
                    <a:pt x="31" y="18"/>
                    <a:pt x="34" y="18"/>
                    <a:pt x="35" y="15"/>
                  </a:cubicBezTo>
                  <a:cubicBezTo>
                    <a:pt x="36" y="14"/>
                    <a:pt x="38" y="13"/>
                    <a:pt x="39" y="13"/>
                  </a:cubicBezTo>
                  <a:cubicBezTo>
                    <a:pt x="38" y="11"/>
                    <a:pt x="38" y="10"/>
                    <a:pt x="37" y="10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2" name="Freeform 75">
              <a:extLst>
                <a:ext uri="{FF2B5EF4-FFF2-40B4-BE49-F238E27FC236}">
                  <a16:creationId xmlns:a16="http://schemas.microsoft.com/office/drawing/2014/main" id="{BB5D668F-18D3-4D1A-B731-E5473A0B8C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8457" y="2754611"/>
              <a:ext cx="132955" cy="55294"/>
            </a:xfrm>
            <a:custGeom>
              <a:avLst/>
              <a:gdLst>
                <a:gd name="T0" fmla="*/ 26 w 35"/>
                <a:gd name="T1" fmla="*/ 2 h 15"/>
                <a:gd name="T2" fmla="*/ 21 w 35"/>
                <a:gd name="T3" fmla="*/ 1 h 15"/>
                <a:gd name="T4" fmla="*/ 16 w 35"/>
                <a:gd name="T5" fmla="*/ 1 h 15"/>
                <a:gd name="T6" fmla="*/ 12 w 35"/>
                <a:gd name="T7" fmla="*/ 1 h 15"/>
                <a:gd name="T8" fmla="*/ 11 w 35"/>
                <a:gd name="T9" fmla="*/ 1 h 15"/>
                <a:gd name="T10" fmla="*/ 7 w 35"/>
                <a:gd name="T11" fmla="*/ 3 h 15"/>
                <a:gd name="T12" fmla="*/ 2 w 35"/>
                <a:gd name="T13" fmla="*/ 6 h 15"/>
                <a:gd name="T14" fmla="*/ 0 w 35"/>
                <a:gd name="T15" fmla="*/ 8 h 15"/>
                <a:gd name="T16" fmla="*/ 3 w 35"/>
                <a:gd name="T17" fmla="*/ 13 h 15"/>
                <a:gd name="T18" fmla="*/ 11 w 35"/>
                <a:gd name="T19" fmla="*/ 13 h 15"/>
                <a:gd name="T20" fmla="*/ 18 w 35"/>
                <a:gd name="T21" fmla="*/ 11 h 15"/>
                <a:gd name="T22" fmla="*/ 23 w 35"/>
                <a:gd name="T23" fmla="*/ 8 h 15"/>
                <a:gd name="T24" fmla="*/ 29 w 35"/>
                <a:gd name="T25" fmla="*/ 9 h 15"/>
                <a:gd name="T26" fmla="*/ 33 w 35"/>
                <a:gd name="T27" fmla="*/ 11 h 15"/>
                <a:gd name="T28" fmla="*/ 32 w 35"/>
                <a:gd name="T29" fmla="*/ 9 h 15"/>
                <a:gd name="T30" fmla="*/ 35 w 35"/>
                <a:gd name="T31" fmla="*/ 4 h 15"/>
                <a:gd name="T32" fmla="*/ 35 w 35"/>
                <a:gd name="T33" fmla="*/ 4 h 15"/>
                <a:gd name="T34" fmla="*/ 31 w 35"/>
                <a:gd name="T35" fmla="*/ 3 h 15"/>
                <a:gd name="T36" fmla="*/ 26 w 35"/>
                <a:gd name="T37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" h="15">
                  <a:moveTo>
                    <a:pt x="26" y="2"/>
                  </a:moveTo>
                  <a:cubicBezTo>
                    <a:pt x="24" y="2"/>
                    <a:pt x="23" y="1"/>
                    <a:pt x="21" y="1"/>
                  </a:cubicBezTo>
                  <a:cubicBezTo>
                    <a:pt x="19" y="2"/>
                    <a:pt x="17" y="1"/>
                    <a:pt x="16" y="1"/>
                  </a:cubicBezTo>
                  <a:cubicBezTo>
                    <a:pt x="15" y="0"/>
                    <a:pt x="13" y="2"/>
                    <a:pt x="12" y="1"/>
                  </a:cubicBezTo>
                  <a:cubicBezTo>
                    <a:pt x="12" y="1"/>
                    <a:pt x="11" y="1"/>
                    <a:pt x="11" y="1"/>
                  </a:cubicBezTo>
                  <a:cubicBezTo>
                    <a:pt x="10" y="1"/>
                    <a:pt x="8" y="2"/>
                    <a:pt x="7" y="3"/>
                  </a:cubicBezTo>
                  <a:cubicBezTo>
                    <a:pt x="6" y="6"/>
                    <a:pt x="3" y="6"/>
                    <a:pt x="2" y="6"/>
                  </a:cubicBezTo>
                  <a:cubicBezTo>
                    <a:pt x="1" y="7"/>
                    <a:pt x="0" y="7"/>
                    <a:pt x="0" y="8"/>
                  </a:cubicBezTo>
                  <a:cubicBezTo>
                    <a:pt x="0" y="10"/>
                    <a:pt x="1" y="12"/>
                    <a:pt x="3" y="13"/>
                  </a:cubicBezTo>
                  <a:cubicBezTo>
                    <a:pt x="4" y="15"/>
                    <a:pt x="11" y="15"/>
                    <a:pt x="11" y="13"/>
                  </a:cubicBezTo>
                  <a:cubicBezTo>
                    <a:pt x="11" y="12"/>
                    <a:pt x="16" y="11"/>
                    <a:pt x="18" y="11"/>
                  </a:cubicBezTo>
                  <a:cubicBezTo>
                    <a:pt x="19" y="11"/>
                    <a:pt x="23" y="7"/>
                    <a:pt x="23" y="8"/>
                  </a:cubicBezTo>
                  <a:cubicBezTo>
                    <a:pt x="24" y="8"/>
                    <a:pt x="28" y="8"/>
                    <a:pt x="29" y="9"/>
                  </a:cubicBezTo>
                  <a:cubicBezTo>
                    <a:pt x="30" y="10"/>
                    <a:pt x="31" y="10"/>
                    <a:pt x="33" y="11"/>
                  </a:cubicBezTo>
                  <a:cubicBezTo>
                    <a:pt x="32" y="10"/>
                    <a:pt x="32" y="9"/>
                    <a:pt x="32" y="9"/>
                  </a:cubicBezTo>
                  <a:cubicBezTo>
                    <a:pt x="32" y="8"/>
                    <a:pt x="34" y="5"/>
                    <a:pt x="35" y="4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3" y="4"/>
                    <a:pt x="31" y="3"/>
                    <a:pt x="31" y="3"/>
                  </a:cubicBezTo>
                  <a:cubicBezTo>
                    <a:pt x="30" y="2"/>
                    <a:pt x="28" y="2"/>
                    <a:pt x="26" y="2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3" name="Freeform 76">
              <a:extLst>
                <a:ext uri="{FF2B5EF4-FFF2-40B4-BE49-F238E27FC236}">
                  <a16:creationId xmlns:a16="http://schemas.microsoft.com/office/drawing/2014/main" id="{4367F83D-2F4A-42F9-AE00-00E19CCA92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097" y="2975787"/>
              <a:ext cx="91542" cy="146134"/>
            </a:xfrm>
            <a:custGeom>
              <a:avLst/>
              <a:gdLst>
                <a:gd name="T0" fmla="*/ 17 w 24"/>
                <a:gd name="T1" fmla="*/ 31 h 39"/>
                <a:gd name="T2" fmla="*/ 16 w 24"/>
                <a:gd name="T3" fmla="*/ 28 h 39"/>
                <a:gd name="T4" fmla="*/ 17 w 24"/>
                <a:gd name="T5" fmla="*/ 25 h 39"/>
                <a:gd name="T6" fmla="*/ 16 w 24"/>
                <a:gd name="T7" fmla="*/ 21 h 39"/>
                <a:gd name="T8" fmla="*/ 17 w 24"/>
                <a:gd name="T9" fmla="*/ 19 h 39"/>
                <a:gd name="T10" fmla="*/ 18 w 24"/>
                <a:gd name="T11" fmla="*/ 15 h 39"/>
                <a:gd name="T12" fmla="*/ 18 w 24"/>
                <a:gd name="T13" fmla="*/ 9 h 39"/>
                <a:gd name="T14" fmla="*/ 22 w 24"/>
                <a:gd name="T15" fmla="*/ 5 h 39"/>
                <a:gd name="T16" fmla="*/ 20 w 24"/>
                <a:gd name="T17" fmla="*/ 3 h 39"/>
                <a:gd name="T18" fmla="*/ 17 w 24"/>
                <a:gd name="T19" fmla="*/ 2 h 39"/>
                <a:gd name="T20" fmla="*/ 14 w 24"/>
                <a:gd name="T21" fmla="*/ 2 h 39"/>
                <a:gd name="T22" fmla="*/ 10 w 24"/>
                <a:gd name="T23" fmla="*/ 1 h 39"/>
                <a:gd name="T24" fmla="*/ 8 w 24"/>
                <a:gd name="T25" fmla="*/ 1 h 39"/>
                <a:gd name="T26" fmla="*/ 6 w 24"/>
                <a:gd name="T27" fmla="*/ 2 h 39"/>
                <a:gd name="T28" fmla="*/ 6 w 24"/>
                <a:gd name="T29" fmla="*/ 6 h 39"/>
                <a:gd name="T30" fmla="*/ 3 w 24"/>
                <a:gd name="T31" fmla="*/ 21 h 39"/>
                <a:gd name="T32" fmla="*/ 5 w 24"/>
                <a:gd name="T33" fmla="*/ 26 h 39"/>
                <a:gd name="T34" fmla="*/ 6 w 24"/>
                <a:gd name="T35" fmla="*/ 37 h 39"/>
                <a:gd name="T36" fmla="*/ 11 w 24"/>
                <a:gd name="T37" fmla="*/ 38 h 39"/>
                <a:gd name="T38" fmla="*/ 16 w 24"/>
                <a:gd name="T39" fmla="*/ 37 h 39"/>
                <a:gd name="T40" fmla="*/ 15 w 24"/>
                <a:gd name="T41" fmla="*/ 35 h 39"/>
                <a:gd name="T42" fmla="*/ 17 w 24"/>
                <a:gd name="T43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39">
                  <a:moveTo>
                    <a:pt x="17" y="31"/>
                  </a:moveTo>
                  <a:cubicBezTo>
                    <a:pt x="20" y="31"/>
                    <a:pt x="17" y="29"/>
                    <a:pt x="16" y="28"/>
                  </a:cubicBezTo>
                  <a:cubicBezTo>
                    <a:pt x="15" y="27"/>
                    <a:pt x="16" y="25"/>
                    <a:pt x="17" y="25"/>
                  </a:cubicBezTo>
                  <a:cubicBezTo>
                    <a:pt x="19" y="25"/>
                    <a:pt x="17" y="23"/>
                    <a:pt x="16" y="21"/>
                  </a:cubicBezTo>
                  <a:cubicBezTo>
                    <a:pt x="14" y="20"/>
                    <a:pt x="16" y="19"/>
                    <a:pt x="17" y="19"/>
                  </a:cubicBezTo>
                  <a:cubicBezTo>
                    <a:pt x="19" y="19"/>
                    <a:pt x="17" y="16"/>
                    <a:pt x="18" y="15"/>
                  </a:cubicBezTo>
                  <a:cubicBezTo>
                    <a:pt x="20" y="13"/>
                    <a:pt x="18" y="10"/>
                    <a:pt x="18" y="9"/>
                  </a:cubicBezTo>
                  <a:cubicBezTo>
                    <a:pt x="18" y="7"/>
                    <a:pt x="20" y="7"/>
                    <a:pt x="22" y="5"/>
                  </a:cubicBezTo>
                  <a:cubicBezTo>
                    <a:pt x="24" y="3"/>
                    <a:pt x="20" y="4"/>
                    <a:pt x="20" y="3"/>
                  </a:cubicBezTo>
                  <a:cubicBezTo>
                    <a:pt x="20" y="1"/>
                    <a:pt x="18" y="1"/>
                    <a:pt x="17" y="2"/>
                  </a:cubicBezTo>
                  <a:cubicBezTo>
                    <a:pt x="15" y="3"/>
                    <a:pt x="15" y="2"/>
                    <a:pt x="14" y="2"/>
                  </a:cubicBezTo>
                  <a:cubicBezTo>
                    <a:pt x="13" y="2"/>
                    <a:pt x="10" y="3"/>
                    <a:pt x="10" y="1"/>
                  </a:cubicBezTo>
                  <a:cubicBezTo>
                    <a:pt x="10" y="0"/>
                    <a:pt x="9" y="0"/>
                    <a:pt x="8" y="1"/>
                  </a:cubicBezTo>
                  <a:cubicBezTo>
                    <a:pt x="8" y="1"/>
                    <a:pt x="7" y="2"/>
                    <a:pt x="6" y="2"/>
                  </a:cubicBezTo>
                  <a:cubicBezTo>
                    <a:pt x="6" y="3"/>
                    <a:pt x="6" y="5"/>
                    <a:pt x="6" y="6"/>
                  </a:cubicBezTo>
                  <a:cubicBezTo>
                    <a:pt x="8" y="8"/>
                    <a:pt x="5" y="18"/>
                    <a:pt x="3" y="21"/>
                  </a:cubicBezTo>
                  <a:cubicBezTo>
                    <a:pt x="0" y="24"/>
                    <a:pt x="3" y="24"/>
                    <a:pt x="5" y="26"/>
                  </a:cubicBezTo>
                  <a:cubicBezTo>
                    <a:pt x="8" y="28"/>
                    <a:pt x="6" y="35"/>
                    <a:pt x="6" y="37"/>
                  </a:cubicBezTo>
                  <a:cubicBezTo>
                    <a:pt x="6" y="39"/>
                    <a:pt x="8" y="38"/>
                    <a:pt x="11" y="38"/>
                  </a:cubicBezTo>
                  <a:cubicBezTo>
                    <a:pt x="12" y="38"/>
                    <a:pt x="14" y="37"/>
                    <a:pt x="16" y="37"/>
                  </a:cubicBezTo>
                  <a:cubicBezTo>
                    <a:pt x="15" y="36"/>
                    <a:pt x="15" y="36"/>
                    <a:pt x="15" y="35"/>
                  </a:cubicBezTo>
                  <a:cubicBezTo>
                    <a:pt x="15" y="34"/>
                    <a:pt x="15" y="32"/>
                    <a:pt x="17" y="31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4" name="Freeform 77">
              <a:extLst>
                <a:ext uri="{FF2B5EF4-FFF2-40B4-BE49-F238E27FC236}">
                  <a16:creationId xmlns:a16="http://schemas.microsoft.com/office/drawing/2014/main" id="{1156D767-287F-40FE-9D47-B1316393A39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0238" y="2634149"/>
              <a:ext cx="95902" cy="82941"/>
            </a:xfrm>
            <a:custGeom>
              <a:avLst/>
              <a:gdLst>
                <a:gd name="T0" fmla="*/ 9 w 26"/>
                <a:gd name="T1" fmla="*/ 17 h 22"/>
                <a:gd name="T2" fmla="*/ 13 w 26"/>
                <a:gd name="T3" fmla="*/ 18 h 22"/>
                <a:gd name="T4" fmla="*/ 17 w 26"/>
                <a:gd name="T5" fmla="*/ 21 h 22"/>
                <a:gd name="T6" fmla="*/ 19 w 26"/>
                <a:gd name="T7" fmla="*/ 22 h 22"/>
                <a:gd name="T8" fmla="*/ 19 w 26"/>
                <a:gd name="T9" fmla="*/ 17 h 22"/>
                <a:gd name="T10" fmla="*/ 20 w 26"/>
                <a:gd name="T11" fmla="*/ 14 h 22"/>
                <a:gd name="T12" fmla="*/ 23 w 26"/>
                <a:gd name="T13" fmla="*/ 13 h 22"/>
                <a:gd name="T14" fmla="*/ 25 w 26"/>
                <a:gd name="T15" fmla="*/ 11 h 22"/>
                <a:gd name="T16" fmla="*/ 23 w 26"/>
                <a:gd name="T17" fmla="*/ 7 h 22"/>
                <a:gd name="T18" fmla="*/ 26 w 26"/>
                <a:gd name="T19" fmla="*/ 4 h 22"/>
                <a:gd name="T20" fmla="*/ 25 w 26"/>
                <a:gd name="T21" fmla="*/ 0 h 22"/>
                <a:gd name="T22" fmla="*/ 24 w 26"/>
                <a:gd name="T23" fmla="*/ 1 h 22"/>
                <a:gd name="T24" fmla="*/ 18 w 26"/>
                <a:gd name="T25" fmla="*/ 1 h 22"/>
                <a:gd name="T26" fmla="*/ 15 w 26"/>
                <a:gd name="T27" fmla="*/ 5 h 22"/>
                <a:gd name="T28" fmla="*/ 12 w 26"/>
                <a:gd name="T29" fmla="*/ 6 h 22"/>
                <a:gd name="T30" fmla="*/ 9 w 26"/>
                <a:gd name="T31" fmla="*/ 7 h 22"/>
                <a:gd name="T32" fmla="*/ 6 w 26"/>
                <a:gd name="T33" fmla="*/ 12 h 22"/>
                <a:gd name="T34" fmla="*/ 1 w 26"/>
                <a:gd name="T35" fmla="*/ 18 h 22"/>
                <a:gd name="T36" fmla="*/ 0 w 26"/>
                <a:gd name="T37" fmla="*/ 18 h 22"/>
                <a:gd name="T38" fmla="*/ 3 w 26"/>
                <a:gd name="T39" fmla="*/ 19 h 22"/>
                <a:gd name="T40" fmla="*/ 9 w 26"/>
                <a:gd name="T41" fmla="*/ 1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" h="22">
                  <a:moveTo>
                    <a:pt x="9" y="17"/>
                  </a:moveTo>
                  <a:cubicBezTo>
                    <a:pt x="10" y="16"/>
                    <a:pt x="12" y="17"/>
                    <a:pt x="13" y="18"/>
                  </a:cubicBezTo>
                  <a:cubicBezTo>
                    <a:pt x="14" y="19"/>
                    <a:pt x="16" y="19"/>
                    <a:pt x="17" y="21"/>
                  </a:cubicBezTo>
                  <a:cubicBezTo>
                    <a:pt x="18" y="21"/>
                    <a:pt x="18" y="22"/>
                    <a:pt x="19" y="22"/>
                  </a:cubicBezTo>
                  <a:cubicBezTo>
                    <a:pt x="19" y="21"/>
                    <a:pt x="19" y="19"/>
                    <a:pt x="19" y="17"/>
                  </a:cubicBezTo>
                  <a:cubicBezTo>
                    <a:pt x="20" y="16"/>
                    <a:pt x="19" y="14"/>
                    <a:pt x="20" y="14"/>
                  </a:cubicBezTo>
                  <a:cubicBezTo>
                    <a:pt x="21" y="14"/>
                    <a:pt x="23" y="14"/>
                    <a:pt x="23" y="13"/>
                  </a:cubicBezTo>
                  <a:cubicBezTo>
                    <a:pt x="23" y="11"/>
                    <a:pt x="24" y="12"/>
                    <a:pt x="25" y="11"/>
                  </a:cubicBezTo>
                  <a:cubicBezTo>
                    <a:pt x="25" y="10"/>
                    <a:pt x="23" y="8"/>
                    <a:pt x="23" y="7"/>
                  </a:cubicBezTo>
                  <a:cubicBezTo>
                    <a:pt x="22" y="7"/>
                    <a:pt x="24" y="7"/>
                    <a:pt x="26" y="4"/>
                  </a:cubicBezTo>
                  <a:cubicBezTo>
                    <a:pt x="26" y="4"/>
                    <a:pt x="26" y="2"/>
                    <a:pt x="25" y="0"/>
                  </a:cubicBezTo>
                  <a:cubicBezTo>
                    <a:pt x="25" y="1"/>
                    <a:pt x="25" y="1"/>
                    <a:pt x="24" y="1"/>
                  </a:cubicBezTo>
                  <a:cubicBezTo>
                    <a:pt x="23" y="0"/>
                    <a:pt x="20" y="1"/>
                    <a:pt x="18" y="1"/>
                  </a:cubicBezTo>
                  <a:cubicBezTo>
                    <a:pt x="15" y="2"/>
                    <a:pt x="14" y="4"/>
                    <a:pt x="15" y="5"/>
                  </a:cubicBezTo>
                  <a:cubicBezTo>
                    <a:pt x="16" y="6"/>
                    <a:pt x="12" y="7"/>
                    <a:pt x="12" y="6"/>
                  </a:cubicBezTo>
                  <a:cubicBezTo>
                    <a:pt x="12" y="4"/>
                    <a:pt x="9" y="5"/>
                    <a:pt x="9" y="7"/>
                  </a:cubicBezTo>
                  <a:cubicBezTo>
                    <a:pt x="9" y="9"/>
                    <a:pt x="6" y="10"/>
                    <a:pt x="6" y="12"/>
                  </a:cubicBezTo>
                  <a:cubicBezTo>
                    <a:pt x="7" y="15"/>
                    <a:pt x="3" y="17"/>
                    <a:pt x="1" y="18"/>
                  </a:cubicBezTo>
                  <a:cubicBezTo>
                    <a:pt x="1" y="18"/>
                    <a:pt x="1" y="18"/>
                    <a:pt x="0" y="18"/>
                  </a:cubicBezTo>
                  <a:cubicBezTo>
                    <a:pt x="1" y="19"/>
                    <a:pt x="2" y="19"/>
                    <a:pt x="3" y="19"/>
                  </a:cubicBezTo>
                  <a:cubicBezTo>
                    <a:pt x="4" y="19"/>
                    <a:pt x="7" y="18"/>
                    <a:pt x="9" y="17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5" name="Freeform 78">
              <a:extLst>
                <a:ext uri="{FF2B5EF4-FFF2-40B4-BE49-F238E27FC236}">
                  <a16:creationId xmlns:a16="http://schemas.microsoft.com/office/drawing/2014/main" id="{4B4A63A1-5E58-4A9F-A3AC-677AC6AB5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3447" y="2738812"/>
              <a:ext cx="15256" cy="23697"/>
            </a:xfrm>
            <a:custGeom>
              <a:avLst/>
              <a:gdLst>
                <a:gd name="T0" fmla="*/ 2 w 4"/>
                <a:gd name="T1" fmla="*/ 0 h 6"/>
                <a:gd name="T2" fmla="*/ 0 w 4"/>
                <a:gd name="T3" fmla="*/ 5 h 6"/>
                <a:gd name="T4" fmla="*/ 4 w 4"/>
                <a:gd name="T5" fmla="*/ 6 h 6"/>
                <a:gd name="T6" fmla="*/ 2 w 4"/>
                <a:gd name="T7" fmla="*/ 1 h 6"/>
                <a:gd name="T8" fmla="*/ 2 w 4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">
                  <a:moveTo>
                    <a:pt x="2" y="0"/>
                  </a:moveTo>
                  <a:cubicBezTo>
                    <a:pt x="1" y="1"/>
                    <a:pt x="0" y="2"/>
                    <a:pt x="0" y="5"/>
                  </a:cubicBezTo>
                  <a:cubicBezTo>
                    <a:pt x="1" y="5"/>
                    <a:pt x="3" y="5"/>
                    <a:pt x="4" y="6"/>
                  </a:cubicBezTo>
                  <a:cubicBezTo>
                    <a:pt x="4" y="2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6" name="Freeform 79">
              <a:extLst>
                <a:ext uri="{FF2B5EF4-FFF2-40B4-BE49-F238E27FC236}">
                  <a16:creationId xmlns:a16="http://schemas.microsoft.com/office/drawing/2014/main" id="{C2E932E9-7CA9-4EB2-A5E6-F4B67254A2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4982" y="2693393"/>
              <a:ext cx="89362" cy="69117"/>
            </a:xfrm>
            <a:custGeom>
              <a:avLst/>
              <a:gdLst>
                <a:gd name="T0" fmla="*/ 1 w 24"/>
                <a:gd name="T1" fmla="*/ 5 h 18"/>
                <a:gd name="T2" fmla="*/ 3 w 24"/>
                <a:gd name="T3" fmla="*/ 7 h 18"/>
                <a:gd name="T4" fmla="*/ 6 w 24"/>
                <a:gd name="T5" fmla="*/ 9 h 18"/>
                <a:gd name="T6" fmla="*/ 10 w 24"/>
                <a:gd name="T7" fmla="*/ 12 h 18"/>
                <a:gd name="T8" fmla="*/ 12 w 24"/>
                <a:gd name="T9" fmla="*/ 14 h 18"/>
                <a:gd name="T10" fmla="*/ 15 w 24"/>
                <a:gd name="T11" fmla="*/ 12 h 18"/>
                <a:gd name="T12" fmla="*/ 17 w 24"/>
                <a:gd name="T13" fmla="*/ 15 h 18"/>
                <a:gd name="T14" fmla="*/ 20 w 24"/>
                <a:gd name="T15" fmla="*/ 17 h 18"/>
                <a:gd name="T16" fmla="*/ 21 w 24"/>
                <a:gd name="T17" fmla="*/ 17 h 18"/>
                <a:gd name="T18" fmla="*/ 23 w 24"/>
                <a:gd name="T19" fmla="*/ 12 h 18"/>
                <a:gd name="T20" fmla="*/ 24 w 24"/>
                <a:gd name="T21" fmla="*/ 10 h 18"/>
                <a:gd name="T22" fmla="*/ 23 w 24"/>
                <a:gd name="T23" fmla="*/ 6 h 18"/>
                <a:gd name="T24" fmla="*/ 23 w 24"/>
                <a:gd name="T25" fmla="*/ 6 h 18"/>
                <a:gd name="T26" fmla="*/ 21 w 24"/>
                <a:gd name="T27" fmla="*/ 5 h 18"/>
                <a:gd name="T28" fmla="*/ 17 w 24"/>
                <a:gd name="T29" fmla="*/ 2 h 18"/>
                <a:gd name="T30" fmla="*/ 13 w 24"/>
                <a:gd name="T31" fmla="*/ 1 h 18"/>
                <a:gd name="T32" fmla="*/ 7 w 24"/>
                <a:gd name="T33" fmla="*/ 3 h 18"/>
                <a:gd name="T34" fmla="*/ 4 w 24"/>
                <a:gd name="T35" fmla="*/ 2 h 18"/>
                <a:gd name="T36" fmla="*/ 0 w 24"/>
                <a:gd name="T37" fmla="*/ 4 h 18"/>
                <a:gd name="T38" fmla="*/ 1 w 24"/>
                <a:gd name="T39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" h="18">
                  <a:moveTo>
                    <a:pt x="1" y="5"/>
                  </a:moveTo>
                  <a:cubicBezTo>
                    <a:pt x="1" y="6"/>
                    <a:pt x="3" y="8"/>
                    <a:pt x="3" y="7"/>
                  </a:cubicBezTo>
                  <a:cubicBezTo>
                    <a:pt x="4" y="6"/>
                    <a:pt x="5" y="9"/>
                    <a:pt x="6" y="9"/>
                  </a:cubicBezTo>
                  <a:cubicBezTo>
                    <a:pt x="8" y="10"/>
                    <a:pt x="10" y="11"/>
                    <a:pt x="10" y="12"/>
                  </a:cubicBezTo>
                  <a:cubicBezTo>
                    <a:pt x="10" y="13"/>
                    <a:pt x="11" y="14"/>
                    <a:pt x="12" y="14"/>
                  </a:cubicBezTo>
                  <a:cubicBezTo>
                    <a:pt x="13" y="13"/>
                    <a:pt x="15" y="11"/>
                    <a:pt x="15" y="12"/>
                  </a:cubicBezTo>
                  <a:cubicBezTo>
                    <a:pt x="15" y="14"/>
                    <a:pt x="15" y="16"/>
                    <a:pt x="17" y="15"/>
                  </a:cubicBezTo>
                  <a:cubicBezTo>
                    <a:pt x="18" y="15"/>
                    <a:pt x="19" y="18"/>
                    <a:pt x="20" y="17"/>
                  </a:cubicBezTo>
                  <a:cubicBezTo>
                    <a:pt x="20" y="17"/>
                    <a:pt x="20" y="17"/>
                    <a:pt x="21" y="17"/>
                  </a:cubicBezTo>
                  <a:cubicBezTo>
                    <a:pt x="21" y="14"/>
                    <a:pt x="22" y="13"/>
                    <a:pt x="23" y="12"/>
                  </a:cubicBezTo>
                  <a:cubicBezTo>
                    <a:pt x="23" y="11"/>
                    <a:pt x="24" y="11"/>
                    <a:pt x="24" y="10"/>
                  </a:cubicBezTo>
                  <a:cubicBezTo>
                    <a:pt x="24" y="9"/>
                    <a:pt x="22" y="7"/>
                    <a:pt x="23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2" y="6"/>
                    <a:pt x="22" y="5"/>
                    <a:pt x="21" y="5"/>
                  </a:cubicBezTo>
                  <a:cubicBezTo>
                    <a:pt x="20" y="3"/>
                    <a:pt x="18" y="3"/>
                    <a:pt x="17" y="2"/>
                  </a:cubicBezTo>
                  <a:cubicBezTo>
                    <a:pt x="16" y="1"/>
                    <a:pt x="14" y="0"/>
                    <a:pt x="13" y="1"/>
                  </a:cubicBezTo>
                  <a:cubicBezTo>
                    <a:pt x="11" y="2"/>
                    <a:pt x="8" y="3"/>
                    <a:pt x="7" y="3"/>
                  </a:cubicBezTo>
                  <a:cubicBezTo>
                    <a:pt x="6" y="3"/>
                    <a:pt x="5" y="3"/>
                    <a:pt x="4" y="2"/>
                  </a:cubicBezTo>
                  <a:cubicBezTo>
                    <a:pt x="3" y="3"/>
                    <a:pt x="2" y="4"/>
                    <a:pt x="0" y="4"/>
                  </a:cubicBezTo>
                  <a:cubicBezTo>
                    <a:pt x="1" y="5"/>
                    <a:pt x="1" y="4"/>
                    <a:pt x="1" y="5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7" name="Freeform 80">
              <a:extLst>
                <a:ext uri="{FF2B5EF4-FFF2-40B4-BE49-F238E27FC236}">
                  <a16:creationId xmlns:a16="http://schemas.microsoft.com/office/drawing/2014/main" id="{6D57249C-26B1-4D78-A8FF-7F2B54A852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9102" y="2792132"/>
              <a:ext cx="211419" cy="138235"/>
            </a:xfrm>
            <a:custGeom>
              <a:avLst/>
              <a:gdLst>
                <a:gd name="T0" fmla="*/ 51 w 57"/>
                <a:gd name="T1" fmla="*/ 25 h 37"/>
                <a:gd name="T2" fmla="*/ 48 w 57"/>
                <a:gd name="T3" fmla="*/ 23 h 37"/>
                <a:gd name="T4" fmla="*/ 48 w 57"/>
                <a:gd name="T5" fmla="*/ 23 h 37"/>
                <a:gd name="T6" fmla="*/ 47 w 57"/>
                <a:gd name="T7" fmla="*/ 16 h 37"/>
                <a:gd name="T8" fmla="*/ 43 w 57"/>
                <a:gd name="T9" fmla="*/ 7 h 37"/>
                <a:gd name="T10" fmla="*/ 39 w 57"/>
                <a:gd name="T11" fmla="*/ 0 h 37"/>
                <a:gd name="T12" fmla="*/ 36 w 57"/>
                <a:gd name="T13" fmla="*/ 2 h 37"/>
                <a:gd name="T14" fmla="*/ 33 w 57"/>
                <a:gd name="T15" fmla="*/ 3 h 37"/>
                <a:gd name="T16" fmla="*/ 30 w 57"/>
                <a:gd name="T17" fmla="*/ 4 h 37"/>
                <a:gd name="T18" fmla="*/ 27 w 57"/>
                <a:gd name="T19" fmla="*/ 4 h 37"/>
                <a:gd name="T20" fmla="*/ 23 w 57"/>
                <a:gd name="T21" fmla="*/ 3 h 37"/>
                <a:gd name="T22" fmla="*/ 17 w 57"/>
                <a:gd name="T23" fmla="*/ 2 h 37"/>
                <a:gd name="T24" fmla="*/ 15 w 57"/>
                <a:gd name="T25" fmla="*/ 2 h 37"/>
                <a:gd name="T26" fmla="*/ 14 w 57"/>
                <a:gd name="T27" fmla="*/ 4 h 37"/>
                <a:gd name="T28" fmla="*/ 10 w 57"/>
                <a:gd name="T29" fmla="*/ 6 h 37"/>
                <a:gd name="T30" fmla="*/ 4 w 57"/>
                <a:gd name="T31" fmla="*/ 16 h 37"/>
                <a:gd name="T32" fmla="*/ 0 w 57"/>
                <a:gd name="T33" fmla="*/ 19 h 37"/>
                <a:gd name="T34" fmla="*/ 2 w 57"/>
                <a:gd name="T35" fmla="*/ 22 h 37"/>
                <a:gd name="T36" fmla="*/ 5 w 57"/>
                <a:gd name="T37" fmla="*/ 25 h 37"/>
                <a:gd name="T38" fmla="*/ 5 w 57"/>
                <a:gd name="T39" fmla="*/ 28 h 37"/>
                <a:gd name="T40" fmla="*/ 12 w 57"/>
                <a:gd name="T41" fmla="*/ 31 h 37"/>
                <a:gd name="T42" fmla="*/ 13 w 57"/>
                <a:gd name="T43" fmla="*/ 33 h 37"/>
                <a:gd name="T44" fmla="*/ 16 w 57"/>
                <a:gd name="T45" fmla="*/ 36 h 37"/>
                <a:gd name="T46" fmla="*/ 23 w 57"/>
                <a:gd name="T47" fmla="*/ 36 h 37"/>
                <a:gd name="T48" fmla="*/ 29 w 57"/>
                <a:gd name="T49" fmla="*/ 37 h 37"/>
                <a:gd name="T50" fmla="*/ 34 w 57"/>
                <a:gd name="T51" fmla="*/ 35 h 37"/>
                <a:gd name="T52" fmla="*/ 41 w 57"/>
                <a:gd name="T53" fmla="*/ 33 h 37"/>
                <a:gd name="T54" fmla="*/ 46 w 57"/>
                <a:gd name="T55" fmla="*/ 35 h 37"/>
                <a:gd name="T56" fmla="*/ 50 w 57"/>
                <a:gd name="T57" fmla="*/ 37 h 37"/>
                <a:gd name="T58" fmla="*/ 50 w 57"/>
                <a:gd name="T59" fmla="*/ 33 h 37"/>
                <a:gd name="T60" fmla="*/ 53 w 57"/>
                <a:gd name="T61" fmla="*/ 28 h 37"/>
                <a:gd name="T62" fmla="*/ 56 w 57"/>
                <a:gd name="T63" fmla="*/ 25 h 37"/>
                <a:gd name="T64" fmla="*/ 56 w 57"/>
                <a:gd name="T65" fmla="*/ 25 h 37"/>
                <a:gd name="T66" fmla="*/ 54 w 57"/>
                <a:gd name="T67" fmla="*/ 23 h 37"/>
                <a:gd name="T68" fmla="*/ 51 w 57"/>
                <a:gd name="T69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7" h="37">
                  <a:moveTo>
                    <a:pt x="51" y="25"/>
                  </a:moveTo>
                  <a:cubicBezTo>
                    <a:pt x="49" y="24"/>
                    <a:pt x="48" y="24"/>
                    <a:pt x="48" y="23"/>
                  </a:cubicBezTo>
                  <a:cubicBezTo>
                    <a:pt x="48" y="23"/>
                    <a:pt x="48" y="23"/>
                    <a:pt x="48" y="23"/>
                  </a:cubicBezTo>
                  <a:cubicBezTo>
                    <a:pt x="47" y="21"/>
                    <a:pt x="46" y="17"/>
                    <a:pt x="47" y="16"/>
                  </a:cubicBezTo>
                  <a:cubicBezTo>
                    <a:pt x="49" y="14"/>
                    <a:pt x="45" y="9"/>
                    <a:pt x="43" y="7"/>
                  </a:cubicBezTo>
                  <a:cubicBezTo>
                    <a:pt x="43" y="6"/>
                    <a:pt x="41" y="3"/>
                    <a:pt x="39" y="0"/>
                  </a:cubicBezTo>
                  <a:cubicBezTo>
                    <a:pt x="38" y="1"/>
                    <a:pt x="37" y="1"/>
                    <a:pt x="36" y="2"/>
                  </a:cubicBezTo>
                  <a:cubicBezTo>
                    <a:pt x="36" y="2"/>
                    <a:pt x="34" y="3"/>
                    <a:pt x="33" y="3"/>
                  </a:cubicBezTo>
                  <a:cubicBezTo>
                    <a:pt x="32" y="3"/>
                    <a:pt x="31" y="3"/>
                    <a:pt x="30" y="4"/>
                  </a:cubicBezTo>
                  <a:cubicBezTo>
                    <a:pt x="29" y="5"/>
                    <a:pt x="27" y="5"/>
                    <a:pt x="27" y="4"/>
                  </a:cubicBezTo>
                  <a:cubicBezTo>
                    <a:pt x="26" y="4"/>
                    <a:pt x="25" y="3"/>
                    <a:pt x="23" y="3"/>
                  </a:cubicBezTo>
                  <a:cubicBezTo>
                    <a:pt x="22" y="3"/>
                    <a:pt x="18" y="2"/>
                    <a:pt x="17" y="2"/>
                  </a:cubicBezTo>
                  <a:cubicBezTo>
                    <a:pt x="16" y="2"/>
                    <a:pt x="16" y="2"/>
                    <a:pt x="15" y="2"/>
                  </a:cubicBezTo>
                  <a:cubicBezTo>
                    <a:pt x="15" y="3"/>
                    <a:pt x="15" y="3"/>
                    <a:pt x="14" y="4"/>
                  </a:cubicBezTo>
                  <a:cubicBezTo>
                    <a:pt x="13" y="5"/>
                    <a:pt x="11" y="6"/>
                    <a:pt x="10" y="6"/>
                  </a:cubicBezTo>
                  <a:cubicBezTo>
                    <a:pt x="9" y="7"/>
                    <a:pt x="6" y="14"/>
                    <a:pt x="4" y="16"/>
                  </a:cubicBezTo>
                  <a:cubicBezTo>
                    <a:pt x="2" y="18"/>
                    <a:pt x="0" y="18"/>
                    <a:pt x="0" y="19"/>
                  </a:cubicBezTo>
                  <a:cubicBezTo>
                    <a:pt x="0" y="19"/>
                    <a:pt x="2" y="21"/>
                    <a:pt x="2" y="22"/>
                  </a:cubicBezTo>
                  <a:cubicBezTo>
                    <a:pt x="2" y="23"/>
                    <a:pt x="3" y="25"/>
                    <a:pt x="5" y="25"/>
                  </a:cubicBezTo>
                  <a:cubicBezTo>
                    <a:pt x="6" y="25"/>
                    <a:pt x="4" y="28"/>
                    <a:pt x="5" y="28"/>
                  </a:cubicBezTo>
                  <a:cubicBezTo>
                    <a:pt x="6" y="29"/>
                    <a:pt x="12" y="29"/>
                    <a:pt x="12" y="31"/>
                  </a:cubicBezTo>
                  <a:cubicBezTo>
                    <a:pt x="12" y="32"/>
                    <a:pt x="13" y="32"/>
                    <a:pt x="13" y="33"/>
                  </a:cubicBezTo>
                  <a:cubicBezTo>
                    <a:pt x="14" y="34"/>
                    <a:pt x="16" y="36"/>
                    <a:pt x="16" y="36"/>
                  </a:cubicBezTo>
                  <a:cubicBezTo>
                    <a:pt x="17" y="35"/>
                    <a:pt x="22" y="37"/>
                    <a:pt x="23" y="36"/>
                  </a:cubicBezTo>
                  <a:cubicBezTo>
                    <a:pt x="24" y="36"/>
                    <a:pt x="28" y="36"/>
                    <a:pt x="29" y="37"/>
                  </a:cubicBezTo>
                  <a:cubicBezTo>
                    <a:pt x="31" y="37"/>
                    <a:pt x="33" y="36"/>
                    <a:pt x="34" y="35"/>
                  </a:cubicBezTo>
                  <a:cubicBezTo>
                    <a:pt x="35" y="33"/>
                    <a:pt x="40" y="33"/>
                    <a:pt x="41" y="33"/>
                  </a:cubicBezTo>
                  <a:cubicBezTo>
                    <a:pt x="43" y="34"/>
                    <a:pt x="46" y="34"/>
                    <a:pt x="46" y="35"/>
                  </a:cubicBezTo>
                  <a:cubicBezTo>
                    <a:pt x="47" y="35"/>
                    <a:pt x="48" y="36"/>
                    <a:pt x="50" y="37"/>
                  </a:cubicBezTo>
                  <a:cubicBezTo>
                    <a:pt x="50" y="36"/>
                    <a:pt x="50" y="35"/>
                    <a:pt x="50" y="33"/>
                  </a:cubicBezTo>
                  <a:cubicBezTo>
                    <a:pt x="50" y="31"/>
                    <a:pt x="51" y="29"/>
                    <a:pt x="53" y="28"/>
                  </a:cubicBezTo>
                  <a:cubicBezTo>
                    <a:pt x="55" y="28"/>
                    <a:pt x="57" y="28"/>
                    <a:pt x="56" y="25"/>
                  </a:cubicBezTo>
                  <a:cubicBezTo>
                    <a:pt x="56" y="25"/>
                    <a:pt x="56" y="25"/>
                    <a:pt x="56" y="25"/>
                  </a:cubicBezTo>
                  <a:cubicBezTo>
                    <a:pt x="55" y="24"/>
                    <a:pt x="54" y="23"/>
                    <a:pt x="54" y="23"/>
                  </a:cubicBezTo>
                  <a:cubicBezTo>
                    <a:pt x="53" y="23"/>
                    <a:pt x="51" y="25"/>
                    <a:pt x="51" y="25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8" name="Freeform 81">
              <a:extLst>
                <a:ext uri="{FF2B5EF4-FFF2-40B4-BE49-F238E27FC236}">
                  <a16:creationId xmlns:a16="http://schemas.microsoft.com/office/drawing/2014/main" id="{805149D8-C262-4129-89F1-5F4C7E9254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5133" y="2788183"/>
              <a:ext cx="74106" cy="90840"/>
            </a:xfrm>
            <a:custGeom>
              <a:avLst/>
              <a:gdLst>
                <a:gd name="T0" fmla="*/ 14 w 20"/>
                <a:gd name="T1" fmla="*/ 6 h 24"/>
                <a:gd name="T2" fmla="*/ 10 w 20"/>
                <a:gd name="T3" fmla="*/ 3 h 24"/>
                <a:gd name="T4" fmla="*/ 5 w 20"/>
                <a:gd name="T5" fmla="*/ 0 h 24"/>
                <a:gd name="T6" fmla="*/ 0 w 20"/>
                <a:gd name="T7" fmla="*/ 1 h 24"/>
                <a:gd name="T8" fmla="*/ 4 w 20"/>
                <a:gd name="T9" fmla="*/ 8 h 24"/>
                <a:gd name="T10" fmla="*/ 8 w 20"/>
                <a:gd name="T11" fmla="*/ 17 h 24"/>
                <a:gd name="T12" fmla="*/ 9 w 20"/>
                <a:gd name="T13" fmla="*/ 24 h 24"/>
                <a:gd name="T14" fmla="*/ 13 w 20"/>
                <a:gd name="T15" fmla="*/ 18 h 24"/>
                <a:gd name="T16" fmla="*/ 15 w 20"/>
                <a:gd name="T17" fmla="*/ 16 h 24"/>
                <a:gd name="T18" fmla="*/ 20 w 20"/>
                <a:gd name="T19" fmla="*/ 16 h 24"/>
                <a:gd name="T20" fmla="*/ 18 w 20"/>
                <a:gd name="T21" fmla="*/ 12 h 24"/>
                <a:gd name="T22" fmla="*/ 14 w 20"/>
                <a:gd name="T23" fmla="*/ 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" h="24">
                  <a:moveTo>
                    <a:pt x="14" y="6"/>
                  </a:moveTo>
                  <a:cubicBezTo>
                    <a:pt x="14" y="4"/>
                    <a:pt x="11" y="3"/>
                    <a:pt x="10" y="3"/>
                  </a:cubicBezTo>
                  <a:cubicBezTo>
                    <a:pt x="9" y="3"/>
                    <a:pt x="6" y="0"/>
                    <a:pt x="5" y="0"/>
                  </a:cubicBezTo>
                  <a:cubicBezTo>
                    <a:pt x="4" y="0"/>
                    <a:pt x="2" y="1"/>
                    <a:pt x="0" y="1"/>
                  </a:cubicBezTo>
                  <a:cubicBezTo>
                    <a:pt x="2" y="4"/>
                    <a:pt x="4" y="7"/>
                    <a:pt x="4" y="8"/>
                  </a:cubicBezTo>
                  <a:cubicBezTo>
                    <a:pt x="6" y="10"/>
                    <a:pt x="10" y="15"/>
                    <a:pt x="8" y="17"/>
                  </a:cubicBezTo>
                  <a:cubicBezTo>
                    <a:pt x="7" y="18"/>
                    <a:pt x="8" y="22"/>
                    <a:pt x="9" y="24"/>
                  </a:cubicBezTo>
                  <a:cubicBezTo>
                    <a:pt x="10" y="23"/>
                    <a:pt x="13" y="19"/>
                    <a:pt x="13" y="18"/>
                  </a:cubicBezTo>
                  <a:cubicBezTo>
                    <a:pt x="13" y="17"/>
                    <a:pt x="13" y="15"/>
                    <a:pt x="15" y="16"/>
                  </a:cubicBezTo>
                  <a:cubicBezTo>
                    <a:pt x="18" y="16"/>
                    <a:pt x="20" y="17"/>
                    <a:pt x="20" y="16"/>
                  </a:cubicBezTo>
                  <a:cubicBezTo>
                    <a:pt x="20" y="16"/>
                    <a:pt x="19" y="13"/>
                    <a:pt x="18" y="12"/>
                  </a:cubicBezTo>
                  <a:cubicBezTo>
                    <a:pt x="17" y="11"/>
                    <a:pt x="15" y="8"/>
                    <a:pt x="14" y="6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9" name="Freeform 82">
              <a:extLst>
                <a:ext uri="{FF2B5EF4-FFF2-40B4-BE49-F238E27FC236}">
                  <a16:creationId xmlns:a16="http://schemas.microsoft.com/office/drawing/2014/main" id="{E54CF5DA-EE6B-4900-9B1B-6AB1EA15C11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0513" y="2916543"/>
              <a:ext cx="146033" cy="82941"/>
            </a:xfrm>
            <a:custGeom>
              <a:avLst/>
              <a:gdLst>
                <a:gd name="T0" fmla="*/ 30 w 39"/>
                <a:gd name="T1" fmla="*/ 0 h 22"/>
                <a:gd name="T2" fmla="*/ 23 w 39"/>
                <a:gd name="T3" fmla="*/ 2 h 22"/>
                <a:gd name="T4" fmla="*/ 18 w 39"/>
                <a:gd name="T5" fmla="*/ 4 h 22"/>
                <a:gd name="T6" fmla="*/ 12 w 39"/>
                <a:gd name="T7" fmla="*/ 3 h 22"/>
                <a:gd name="T8" fmla="*/ 5 w 39"/>
                <a:gd name="T9" fmla="*/ 3 h 22"/>
                <a:gd name="T10" fmla="*/ 2 w 39"/>
                <a:gd name="T11" fmla="*/ 0 h 22"/>
                <a:gd name="T12" fmla="*/ 1 w 39"/>
                <a:gd name="T13" fmla="*/ 1 h 22"/>
                <a:gd name="T14" fmla="*/ 1 w 39"/>
                <a:gd name="T15" fmla="*/ 5 h 22"/>
                <a:gd name="T16" fmla="*/ 3 w 39"/>
                <a:gd name="T17" fmla="*/ 9 h 22"/>
                <a:gd name="T18" fmla="*/ 1 w 39"/>
                <a:gd name="T19" fmla="*/ 12 h 22"/>
                <a:gd name="T20" fmla="*/ 1 w 39"/>
                <a:gd name="T21" fmla="*/ 15 h 22"/>
                <a:gd name="T22" fmla="*/ 4 w 39"/>
                <a:gd name="T23" fmla="*/ 19 h 22"/>
                <a:gd name="T24" fmla="*/ 6 w 39"/>
                <a:gd name="T25" fmla="*/ 20 h 22"/>
                <a:gd name="T26" fmla="*/ 14 w 39"/>
                <a:gd name="T27" fmla="*/ 21 h 22"/>
                <a:gd name="T28" fmla="*/ 21 w 39"/>
                <a:gd name="T29" fmla="*/ 22 h 22"/>
                <a:gd name="T30" fmla="*/ 23 w 39"/>
                <a:gd name="T31" fmla="*/ 20 h 22"/>
                <a:gd name="T32" fmla="*/ 26 w 39"/>
                <a:gd name="T33" fmla="*/ 19 h 22"/>
                <a:gd name="T34" fmla="*/ 26 w 39"/>
                <a:gd name="T35" fmla="*/ 17 h 22"/>
                <a:gd name="T36" fmla="*/ 32 w 39"/>
                <a:gd name="T37" fmla="*/ 17 h 22"/>
                <a:gd name="T38" fmla="*/ 35 w 39"/>
                <a:gd name="T39" fmla="*/ 17 h 22"/>
                <a:gd name="T40" fmla="*/ 34 w 39"/>
                <a:gd name="T41" fmla="*/ 15 h 22"/>
                <a:gd name="T42" fmla="*/ 33 w 39"/>
                <a:gd name="T43" fmla="*/ 10 h 22"/>
                <a:gd name="T44" fmla="*/ 38 w 39"/>
                <a:gd name="T45" fmla="*/ 5 h 22"/>
                <a:gd name="T46" fmla="*/ 39 w 39"/>
                <a:gd name="T47" fmla="*/ 4 h 22"/>
                <a:gd name="T48" fmla="*/ 35 w 39"/>
                <a:gd name="T49" fmla="*/ 2 h 22"/>
                <a:gd name="T50" fmla="*/ 30 w 39"/>
                <a:gd name="T5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9" h="22">
                  <a:moveTo>
                    <a:pt x="30" y="0"/>
                  </a:moveTo>
                  <a:cubicBezTo>
                    <a:pt x="29" y="0"/>
                    <a:pt x="24" y="0"/>
                    <a:pt x="23" y="2"/>
                  </a:cubicBezTo>
                  <a:cubicBezTo>
                    <a:pt x="22" y="3"/>
                    <a:pt x="20" y="4"/>
                    <a:pt x="18" y="4"/>
                  </a:cubicBezTo>
                  <a:cubicBezTo>
                    <a:pt x="17" y="3"/>
                    <a:pt x="13" y="3"/>
                    <a:pt x="12" y="3"/>
                  </a:cubicBezTo>
                  <a:cubicBezTo>
                    <a:pt x="11" y="4"/>
                    <a:pt x="6" y="2"/>
                    <a:pt x="5" y="3"/>
                  </a:cubicBezTo>
                  <a:cubicBezTo>
                    <a:pt x="5" y="3"/>
                    <a:pt x="3" y="1"/>
                    <a:pt x="2" y="0"/>
                  </a:cubicBezTo>
                  <a:cubicBezTo>
                    <a:pt x="2" y="0"/>
                    <a:pt x="1" y="1"/>
                    <a:pt x="1" y="1"/>
                  </a:cubicBezTo>
                  <a:cubicBezTo>
                    <a:pt x="0" y="2"/>
                    <a:pt x="0" y="4"/>
                    <a:pt x="1" y="5"/>
                  </a:cubicBezTo>
                  <a:cubicBezTo>
                    <a:pt x="3" y="6"/>
                    <a:pt x="4" y="9"/>
                    <a:pt x="3" y="9"/>
                  </a:cubicBezTo>
                  <a:cubicBezTo>
                    <a:pt x="2" y="9"/>
                    <a:pt x="1" y="11"/>
                    <a:pt x="1" y="12"/>
                  </a:cubicBezTo>
                  <a:cubicBezTo>
                    <a:pt x="1" y="12"/>
                    <a:pt x="1" y="14"/>
                    <a:pt x="1" y="15"/>
                  </a:cubicBezTo>
                  <a:cubicBezTo>
                    <a:pt x="1" y="15"/>
                    <a:pt x="4" y="18"/>
                    <a:pt x="4" y="19"/>
                  </a:cubicBezTo>
                  <a:cubicBezTo>
                    <a:pt x="5" y="19"/>
                    <a:pt x="6" y="20"/>
                    <a:pt x="6" y="20"/>
                  </a:cubicBezTo>
                  <a:cubicBezTo>
                    <a:pt x="8" y="20"/>
                    <a:pt x="13" y="20"/>
                    <a:pt x="14" y="21"/>
                  </a:cubicBezTo>
                  <a:cubicBezTo>
                    <a:pt x="16" y="21"/>
                    <a:pt x="21" y="22"/>
                    <a:pt x="21" y="22"/>
                  </a:cubicBezTo>
                  <a:cubicBezTo>
                    <a:pt x="22" y="22"/>
                    <a:pt x="23" y="21"/>
                    <a:pt x="23" y="20"/>
                  </a:cubicBezTo>
                  <a:cubicBezTo>
                    <a:pt x="23" y="19"/>
                    <a:pt x="25" y="19"/>
                    <a:pt x="26" y="19"/>
                  </a:cubicBezTo>
                  <a:cubicBezTo>
                    <a:pt x="26" y="18"/>
                    <a:pt x="26" y="17"/>
                    <a:pt x="26" y="17"/>
                  </a:cubicBezTo>
                  <a:cubicBezTo>
                    <a:pt x="27" y="17"/>
                    <a:pt x="31" y="16"/>
                    <a:pt x="32" y="17"/>
                  </a:cubicBezTo>
                  <a:cubicBezTo>
                    <a:pt x="33" y="17"/>
                    <a:pt x="34" y="17"/>
                    <a:pt x="35" y="17"/>
                  </a:cubicBezTo>
                  <a:cubicBezTo>
                    <a:pt x="35" y="16"/>
                    <a:pt x="34" y="15"/>
                    <a:pt x="34" y="15"/>
                  </a:cubicBezTo>
                  <a:cubicBezTo>
                    <a:pt x="33" y="15"/>
                    <a:pt x="31" y="11"/>
                    <a:pt x="33" y="10"/>
                  </a:cubicBezTo>
                  <a:cubicBezTo>
                    <a:pt x="34" y="10"/>
                    <a:pt x="36" y="6"/>
                    <a:pt x="38" y="5"/>
                  </a:cubicBezTo>
                  <a:cubicBezTo>
                    <a:pt x="39" y="5"/>
                    <a:pt x="39" y="4"/>
                    <a:pt x="39" y="4"/>
                  </a:cubicBezTo>
                  <a:cubicBezTo>
                    <a:pt x="37" y="3"/>
                    <a:pt x="36" y="2"/>
                    <a:pt x="35" y="2"/>
                  </a:cubicBezTo>
                  <a:cubicBezTo>
                    <a:pt x="35" y="1"/>
                    <a:pt x="32" y="1"/>
                    <a:pt x="30" y="0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0" name="Freeform 83">
              <a:extLst>
                <a:ext uri="{FF2B5EF4-FFF2-40B4-BE49-F238E27FC236}">
                  <a16:creationId xmlns:a16="http://schemas.microsoft.com/office/drawing/2014/main" id="{E88BDDEF-F2BF-40DA-9629-366A09421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9102" y="2965913"/>
              <a:ext cx="63207" cy="47395"/>
            </a:xfrm>
            <a:custGeom>
              <a:avLst/>
              <a:gdLst>
                <a:gd name="T0" fmla="*/ 4 w 17"/>
                <a:gd name="T1" fmla="*/ 13 h 13"/>
                <a:gd name="T2" fmla="*/ 4 w 17"/>
                <a:gd name="T3" fmla="*/ 13 h 13"/>
                <a:gd name="T4" fmla="*/ 4 w 17"/>
                <a:gd name="T5" fmla="*/ 12 h 13"/>
                <a:gd name="T6" fmla="*/ 4 w 17"/>
                <a:gd name="T7" fmla="*/ 12 h 13"/>
                <a:gd name="T8" fmla="*/ 4 w 17"/>
                <a:gd name="T9" fmla="*/ 12 h 13"/>
                <a:gd name="T10" fmla="*/ 4 w 17"/>
                <a:gd name="T11" fmla="*/ 12 h 13"/>
                <a:gd name="T12" fmla="*/ 6 w 17"/>
                <a:gd name="T13" fmla="*/ 12 h 13"/>
                <a:gd name="T14" fmla="*/ 7 w 17"/>
                <a:gd name="T15" fmla="*/ 12 h 13"/>
                <a:gd name="T16" fmla="*/ 7 w 17"/>
                <a:gd name="T17" fmla="*/ 12 h 13"/>
                <a:gd name="T18" fmla="*/ 7 w 17"/>
                <a:gd name="T19" fmla="*/ 12 h 13"/>
                <a:gd name="T20" fmla="*/ 8 w 17"/>
                <a:gd name="T21" fmla="*/ 12 h 13"/>
                <a:gd name="T22" fmla="*/ 11 w 17"/>
                <a:gd name="T23" fmla="*/ 10 h 13"/>
                <a:gd name="T24" fmla="*/ 17 w 17"/>
                <a:gd name="T25" fmla="*/ 8 h 13"/>
                <a:gd name="T26" fmla="*/ 17 w 17"/>
                <a:gd name="T27" fmla="*/ 7 h 13"/>
                <a:gd name="T28" fmla="*/ 15 w 17"/>
                <a:gd name="T29" fmla="*/ 6 h 13"/>
                <a:gd name="T30" fmla="*/ 12 w 17"/>
                <a:gd name="T31" fmla="*/ 2 h 13"/>
                <a:gd name="T32" fmla="*/ 12 w 17"/>
                <a:gd name="T33" fmla="*/ 1 h 13"/>
                <a:gd name="T34" fmla="*/ 12 w 17"/>
                <a:gd name="T35" fmla="*/ 1 h 13"/>
                <a:gd name="T36" fmla="*/ 12 w 17"/>
                <a:gd name="T37" fmla="*/ 0 h 13"/>
                <a:gd name="T38" fmla="*/ 1 w 17"/>
                <a:gd name="T39" fmla="*/ 2 h 13"/>
                <a:gd name="T40" fmla="*/ 1 w 17"/>
                <a:gd name="T41" fmla="*/ 2 h 13"/>
                <a:gd name="T42" fmla="*/ 0 w 17"/>
                <a:gd name="T43" fmla="*/ 9 h 13"/>
                <a:gd name="T44" fmla="*/ 4 w 17"/>
                <a:gd name="T4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7" h="13">
                  <a:moveTo>
                    <a:pt x="4" y="13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5" y="12"/>
                    <a:pt x="6" y="12"/>
                    <a:pt x="6" y="12"/>
                  </a:cubicBezTo>
                  <a:cubicBezTo>
                    <a:pt x="6" y="12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8" y="12"/>
                    <a:pt x="8" y="12"/>
                  </a:cubicBezTo>
                  <a:cubicBezTo>
                    <a:pt x="10" y="12"/>
                    <a:pt x="10" y="10"/>
                    <a:pt x="11" y="10"/>
                  </a:cubicBezTo>
                  <a:cubicBezTo>
                    <a:pt x="12" y="11"/>
                    <a:pt x="16" y="9"/>
                    <a:pt x="17" y="8"/>
                  </a:cubicBezTo>
                  <a:cubicBezTo>
                    <a:pt x="17" y="8"/>
                    <a:pt x="17" y="7"/>
                    <a:pt x="17" y="7"/>
                  </a:cubicBezTo>
                  <a:cubicBezTo>
                    <a:pt x="17" y="7"/>
                    <a:pt x="16" y="6"/>
                    <a:pt x="15" y="6"/>
                  </a:cubicBezTo>
                  <a:cubicBezTo>
                    <a:pt x="15" y="5"/>
                    <a:pt x="12" y="2"/>
                    <a:pt x="12" y="2"/>
                  </a:cubicBezTo>
                  <a:cubicBezTo>
                    <a:pt x="12" y="2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0"/>
                  </a:cubicBezTo>
                  <a:cubicBezTo>
                    <a:pt x="8" y="1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4"/>
                    <a:pt x="0" y="7"/>
                    <a:pt x="0" y="9"/>
                  </a:cubicBezTo>
                  <a:cubicBezTo>
                    <a:pt x="1" y="10"/>
                    <a:pt x="2" y="11"/>
                    <a:pt x="4" y="13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1" name="Freeform 84">
              <a:extLst>
                <a:ext uri="{FF2B5EF4-FFF2-40B4-BE49-F238E27FC236}">
                  <a16:creationId xmlns:a16="http://schemas.microsoft.com/office/drawing/2014/main" id="{0CD469AB-F16E-4848-AE8A-F3892A99682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0513" y="2667720"/>
              <a:ext cx="416301" cy="240924"/>
            </a:xfrm>
            <a:custGeom>
              <a:avLst/>
              <a:gdLst>
                <a:gd name="T0" fmla="*/ 103 w 111"/>
                <a:gd name="T1" fmla="*/ 37 h 64"/>
                <a:gd name="T2" fmla="*/ 110 w 111"/>
                <a:gd name="T3" fmla="*/ 33 h 64"/>
                <a:gd name="T4" fmla="*/ 110 w 111"/>
                <a:gd name="T5" fmla="*/ 29 h 64"/>
                <a:gd name="T6" fmla="*/ 111 w 111"/>
                <a:gd name="T7" fmla="*/ 25 h 64"/>
                <a:gd name="T8" fmla="*/ 102 w 111"/>
                <a:gd name="T9" fmla="*/ 21 h 64"/>
                <a:gd name="T10" fmla="*/ 94 w 111"/>
                <a:gd name="T11" fmla="*/ 17 h 64"/>
                <a:gd name="T12" fmla="*/ 87 w 111"/>
                <a:gd name="T13" fmla="*/ 18 h 64"/>
                <a:gd name="T14" fmla="*/ 82 w 111"/>
                <a:gd name="T15" fmla="*/ 15 h 64"/>
                <a:gd name="T16" fmla="*/ 75 w 111"/>
                <a:gd name="T17" fmla="*/ 9 h 64"/>
                <a:gd name="T18" fmla="*/ 72 w 111"/>
                <a:gd name="T19" fmla="*/ 1 h 64"/>
                <a:gd name="T20" fmla="*/ 63 w 111"/>
                <a:gd name="T21" fmla="*/ 0 h 64"/>
                <a:gd name="T22" fmla="*/ 59 w 111"/>
                <a:gd name="T23" fmla="*/ 1 h 64"/>
                <a:gd name="T24" fmla="*/ 51 w 111"/>
                <a:gd name="T25" fmla="*/ 6 h 64"/>
                <a:gd name="T26" fmla="*/ 44 w 111"/>
                <a:gd name="T27" fmla="*/ 8 h 64"/>
                <a:gd name="T28" fmla="*/ 36 w 111"/>
                <a:gd name="T29" fmla="*/ 6 h 64"/>
                <a:gd name="T30" fmla="*/ 26 w 111"/>
                <a:gd name="T31" fmla="*/ 5 h 64"/>
                <a:gd name="T32" fmla="*/ 11 w 111"/>
                <a:gd name="T33" fmla="*/ 6 h 64"/>
                <a:gd name="T34" fmla="*/ 8 w 111"/>
                <a:gd name="T35" fmla="*/ 9 h 64"/>
                <a:gd name="T36" fmla="*/ 8 w 111"/>
                <a:gd name="T37" fmla="*/ 17 h 64"/>
                <a:gd name="T38" fmla="*/ 3 w 111"/>
                <a:gd name="T39" fmla="*/ 27 h 64"/>
                <a:gd name="T40" fmla="*/ 3 w 111"/>
                <a:gd name="T41" fmla="*/ 35 h 64"/>
                <a:gd name="T42" fmla="*/ 6 w 111"/>
                <a:gd name="T43" fmla="*/ 35 h 64"/>
                <a:gd name="T44" fmla="*/ 16 w 111"/>
                <a:gd name="T45" fmla="*/ 37 h 64"/>
                <a:gd name="T46" fmla="*/ 22 w 111"/>
                <a:gd name="T47" fmla="*/ 36 h 64"/>
                <a:gd name="T48" fmla="*/ 33 w 111"/>
                <a:gd name="T49" fmla="*/ 32 h 64"/>
                <a:gd name="T50" fmla="*/ 42 w 111"/>
                <a:gd name="T51" fmla="*/ 38 h 64"/>
                <a:gd name="T52" fmla="*/ 48 w 111"/>
                <a:gd name="T53" fmla="*/ 48 h 64"/>
                <a:gd name="T54" fmla="*/ 41 w 111"/>
                <a:gd name="T55" fmla="*/ 50 h 64"/>
                <a:gd name="T56" fmla="*/ 40 w 111"/>
                <a:gd name="T57" fmla="*/ 58 h 64"/>
                <a:gd name="T58" fmla="*/ 45 w 111"/>
                <a:gd name="T59" fmla="*/ 58 h 64"/>
                <a:gd name="T60" fmla="*/ 54 w 111"/>
                <a:gd name="T61" fmla="*/ 47 h 64"/>
                <a:gd name="T62" fmla="*/ 61 w 111"/>
                <a:gd name="T63" fmla="*/ 50 h 64"/>
                <a:gd name="T64" fmla="*/ 63 w 111"/>
                <a:gd name="T65" fmla="*/ 56 h 64"/>
                <a:gd name="T66" fmla="*/ 70 w 111"/>
                <a:gd name="T67" fmla="*/ 63 h 64"/>
                <a:gd name="T68" fmla="*/ 81 w 111"/>
                <a:gd name="T69" fmla="*/ 60 h 64"/>
                <a:gd name="T70" fmla="*/ 83 w 111"/>
                <a:gd name="T71" fmla="*/ 57 h 64"/>
                <a:gd name="T72" fmla="*/ 85 w 111"/>
                <a:gd name="T73" fmla="*/ 47 h 64"/>
                <a:gd name="T74" fmla="*/ 98 w 111"/>
                <a:gd name="T75" fmla="*/ 4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1" h="64">
                  <a:moveTo>
                    <a:pt x="99" y="40"/>
                  </a:moveTo>
                  <a:cubicBezTo>
                    <a:pt x="100" y="40"/>
                    <a:pt x="102" y="37"/>
                    <a:pt x="103" y="37"/>
                  </a:cubicBezTo>
                  <a:cubicBezTo>
                    <a:pt x="104" y="37"/>
                    <a:pt x="109" y="38"/>
                    <a:pt x="109" y="37"/>
                  </a:cubicBezTo>
                  <a:cubicBezTo>
                    <a:pt x="109" y="36"/>
                    <a:pt x="110" y="34"/>
                    <a:pt x="110" y="33"/>
                  </a:cubicBezTo>
                  <a:cubicBezTo>
                    <a:pt x="109" y="32"/>
                    <a:pt x="108" y="31"/>
                    <a:pt x="108" y="31"/>
                  </a:cubicBezTo>
                  <a:cubicBezTo>
                    <a:pt x="109" y="30"/>
                    <a:pt x="110" y="30"/>
                    <a:pt x="110" y="29"/>
                  </a:cubicBezTo>
                  <a:cubicBezTo>
                    <a:pt x="110" y="28"/>
                    <a:pt x="109" y="28"/>
                    <a:pt x="109" y="27"/>
                  </a:cubicBezTo>
                  <a:cubicBezTo>
                    <a:pt x="109" y="27"/>
                    <a:pt x="111" y="26"/>
                    <a:pt x="111" y="25"/>
                  </a:cubicBezTo>
                  <a:cubicBezTo>
                    <a:pt x="111" y="24"/>
                    <a:pt x="109" y="24"/>
                    <a:pt x="107" y="23"/>
                  </a:cubicBezTo>
                  <a:cubicBezTo>
                    <a:pt x="105" y="22"/>
                    <a:pt x="104" y="22"/>
                    <a:pt x="102" y="21"/>
                  </a:cubicBezTo>
                  <a:cubicBezTo>
                    <a:pt x="100" y="20"/>
                    <a:pt x="97" y="21"/>
                    <a:pt x="97" y="20"/>
                  </a:cubicBezTo>
                  <a:cubicBezTo>
                    <a:pt x="97" y="20"/>
                    <a:pt x="95" y="18"/>
                    <a:pt x="94" y="17"/>
                  </a:cubicBezTo>
                  <a:cubicBezTo>
                    <a:pt x="93" y="16"/>
                    <a:pt x="92" y="17"/>
                    <a:pt x="91" y="17"/>
                  </a:cubicBezTo>
                  <a:cubicBezTo>
                    <a:pt x="89" y="18"/>
                    <a:pt x="89" y="18"/>
                    <a:pt x="87" y="18"/>
                  </a:cubicBezTo>
                  <a:cubicBezTo>
                    <a:pt x="86" y="17"/>
                    <a:pt x="85" y="16"/>
                    <a:pt x="84" y="16"/>
                  </a:cubicBezTo>
                  <a:cubicBezTo>
                    <a:pt x="83" y="17"/>
                    <a:pt x="82" y="16"/>
                    <a:pt x="82" y="15"/>
                  </a:cubicBezTo>
                  <a:cubicBezTo>
                    <a:pt x="82" y="14"/>
                    <a:pt x="80" y="11"/>
                    <a:pt x="79" y="10"/>
                  </a:cubicBezTo>
                  <a:cubicBezTo>
                    <a:pt x="78" y="10"/>
                    <a:pt x="75" y="10"/>
                    <a:pt x="75" y="9"/>
                  </a:cubicBezTo>
                  <a:cubicBezTo>
                    <a:pt x="74" y="8"/>
                    <a:pt x="73" y="7"/>
                    <a:pt x="73" y="6"/>
                  </a:cubicBezTo>
                  <a:cubicBezTo>
                    <a:pt x="74" y="5"/>
                    <a:pt x="73" y="2"/>
                    <a:pt x="72" y="1"/>
                  </a:cubicBezTo>
                  <a:cubicBezTo>
                    <a:pt x="72" y="0"/>
                    <a:pt x="68" y="0"/>
                    <a:pt x="67" y="0"/>
                  </a:cubicBezTo>
                  <a:cubicBezTo>
                    <a:pt x="66" y="1"/>
                    <a:pt x="64" y="0"/>
                    <a:pt x="63" y="0"/>
                  </a:cubicBezTo>
                  <a:cubicBezTo>
                    <a:pt x="62" y="1"/>
                    <a:pt x="62" y="2"/>
                    <a:pt x="60" y="2"/>
                  </a:cubicBezTo>
                  <a:cubicBezTo>
                    <a:pt x="60" y="2"/>
                    <a:pt x="59" y="2"/>
                    <a:pt x="59" y="1"/>
                  </a:cubicBezTo>
                  <a:cubicBezTo>
                    <a:pt x="57" y="2"/>
                    <a:pt x="55" y="2"/>
                    <a:pt x="55" y="2"/>
                  </a:cubicBezTo>
                  <a:cubicBezTo>
                    <a:pt x="55" y="2"/>
                    <a:pt x="51" y="5"/>
                    <a:pt x="51" y="6"/>
                  </a:cubicBezTo>
                  <a:cubicBezTo>
                    <a:pt x="51" y="7"/>
                    <a:pt x="51" y="9"/>
                    <a:pt x="50" y="8"/>
                  </a:cubicBezTo>
                  <a:cubicBezTo>
                    <a:pt x="49" y="7"/>
                    <a:pt x="45" y="7"/>
                    <a:pt x="44" y="8"/>
                  </a:cubicBezTo>
                  <a:cubicBezTo>
                    <a:pt x="43" y="8"/>
                    <a:pt x="42" y="6"/>
                    <a:pt x="40" y="7"/>
                  </a:cubicBezTo>
                  <a:cubicBezTo>
                    <a:pt x="38" y="7"/>
                    <a:pt x="36" y="5"/>
                    <a:pt x="36" y="6"/>
                  </a:cubicBezTo>
                  <a:cubicBezTo>
                    <a:pt x="36" y="7"/>
                    <a:pt x="33" y="6"/>
                    <a:pt x="32" y="6"/>
                  </a:cubicBezTo>
                  <a:cubicBezTo>
                    <a:pt x="30" y="5"/>
                    <a:pt x="27" y="6"/>
                    <a:pt x="26" y="5"/>
                  </a:cubicBezTo>
                  <a:cubicBezTo>
                    <a:pt x="25" y="3"/>
                    <a:pt x="18" y="3"/>
                    <a:pt x="15" y="3"/>
                  </a:cubicBezTo>
                  <a:cubicBezTo>
                    <a:pt x="13" y="3"/>
                    <a:pt x="12" y="5"/>
                    <a:pt x="11" y="6"/>
                  </a:cubicBezTo>
                  <a:cubicBezTo>
                    <a:pt x="10" y="7"/>
                    <a:pt x="9" y="7"/>
                    <a:pt x="8" y="7"/>
                  </a:cubicBezTo>
                  <a:cubicBezTo>
                    <a:pt x="8" y="7"/>
                    <a:pt x="8" y="8"/>
                    <a:pt x="8" y="9"/>
                  </a:cubicBezTo>
                  <a:cubicBezTo>
                    <a:pt x="9" y="9"/>
                    <a:pt x="12" y="13"/>
                    <a:pt x="11" y="15"/>
                  </a:cubicBezTo>
                  <a:cubicBezTo>
                    <a:pt x="10" y="16"/>
                    <a:pt x="9" y="16"/>
                    <a:pt x="8" y="17"/>
                  </a:cubicBezTo>
                  <a:cubicBezTo>
                    <a:pt x="7" y="18"/>
                    <a:pt x="3" y="22"/>
                    <a:pt x="2" y="23"/>
                  </a:cubicBezTo>
                  <a:cubicBezTo>
                    <a:pt x="2" y="24"/>
                    <a:pt x="3" y="27"/>
                    <a:pt x="3" y="27"/>
                  </a:cubicBezTo>
                  <a:cubicBezTo>
                    <a:pt x="2" y="28"/>
                    <a:pt x="0" y="31"/>
                    <a:pt x="0" y="32"/>
                  </a:cubicBezTo>
                  <a:cubicBezTo>
                    <a:pt x="0" y="33"/>
                    <a:pt x="1" y="34"/>
                    <a:pt x="3" y="35"/>
                  </a:cubicBezTo>
                  <a:cubicBezTo>
                    <a:pt x="3" y="35"/>
                    <a:pt x="3" y="35"/>
                    <a:pt x="4" y="35"/>
                  </a:cubicBezTo>
                  <a:cubicBezTo>
                    <a:pt x="5" y="35"/>
                    <a:pt x="5" y="35"/>
                    <a:pt x="6" y="35"/>
                  </a:cubicBezTo>
                  <a:cubicBezTo>
                    <a:pt x="7" y="35"/>
                    <a:pt x="11" y="36"/>
                    <a:pt x="12" y="36"/>
                  </a:cubicBezTo>
                  <a:cubicBezTo>
                    <a:pt x="14" y="36"/>
                    <a:pt x="15" y="37"/>
                    <a:pt x="16" y="37"/>
                  </a:cubicBezTo>
                  <a:cubicBezTo>
                    <a:pt x="16" y="38"/>
                    <a:pt x="18" y="38"/>
                    <a:pt x="19" y="37"/>
                  </a:cubicBezTo>
                  <a:cubicBezTo>
                    <a:pt x="20" y="36"/>
                    <a:pt x="21" y="36"/>
                    <a:pt x="22" y="36"/>
                  </a:cubicBezTo>
                  <a:cubicBezTo>
                    <a:pt x="23" y="36"/>
                    <a:pt x="25" y="35"/>
                    <a:pt x="25" y="35"/>
                  </a:cubicBezTo>
                  <a:cubicBezTo>
                    <a:pt x="26" y="34"/>
                    <a:pt x="31" y="32"/>
                    <a:pt x="33" y="32"/>
                  </a:cubicBezTo>
                  <a:cubicBezTo>
                    <a:pt x="34" y="32"/>
                    <a:pt x="37" y="35"/>
                    <a:pt x="38" y="35"/>
                  </a:cubicBezTo>
                  <a:cubicBezTo>
                    <a:pt x="39" y="35"/>
                    <a:pt x="42" y="36"/>
                    <a:pt x="42" y="38"/>
                  </a:cubicBezTo>
                  <a:cubicBezTo>
                    <a:pt x="43" y="40"/>
                    <a:pt x="45" y="43"/>
                    <a:pt x="46" y="44"/>
                  </a:cubicBezTo>
                  <a:cubicBezTo>
                    <a:pt x="47" y="45"/>
                    <a:pt x="48" y="48"/>
                    <a:pt x="48" y="48"/>
                  </a:cubicBezTo>
                  <a:cubicBezTo>
                    <a:pt x="48" y="49"/>
                    <a:pt x="46" y="48"/>
                    <a:pt x="43" y="48"/>
                  </a:cubicBezTo>
                  <a:cubicBezTo>
                    <a:pt x="41" y="47"/>
                    <a:pt x="41" y="49"/>
                    <a:pt x="41" y="50"/>
                  </a:cubicBezTo>
                  <a:cubicBezTo>
                    <a:pt x="41" y="51"/>
                    <a:pt x="38" y="55"/>
                    <a:pt x="37" y="56"/>
                  </a:cubicBezTo>
                  <a:cubicBezTo>
                    <a:pt x="37" y="57"/>
                    <a:pt x="38" y="57"/>
                    <a:pt x="40" y="58"/>
                  </a:cubicBezTo>
                  <a:cubicBezTo>
                    <a:pt x="40" y="58"/>
                    <a:pt x="42" y="56"/>
                    <a:pt x="43" y="56"/>
                  </a:cubicBezTo>
                  <a:cubicBezTo>
                    <a:pt x="43" y="56"/>
                    <a:pt x="44" y="57"/>
                    <a:pt x="45" y="58"/>
                  </a:cubicBezTo>
                  <a:cubicBezTo>
                    <a:pt x="45" y="55"/>
                    <a:pt x="46" y="55"/>
                    <a:pt x="48" y="53"/>
                  </a:cubicBezTo>
                  <a:cubicBezTo>
                    <a:pt x="51" y="51"/>
                    <a:pt x="51" y="47"/>
                    <a:pt x="54" y="47"/>
                  </a:cubicBezTo>
                  <a:cubicBezTo>
                    <a:pt x="56" y="46"/>
                    <a:pt x="57" y="45"/>
                    <a:pt x="61" y="46"/>
                  </a:cubicBezTo>
                  <a:cubicBezTo>
                    <a:pt x="64" y="46"/>
                    <a:pt x="59" y="48"/>
                    <a:pt x="61" y="50"/>
                  </a:cubicBezTo>
                  <a:cubicBezTo>
                    <a:pt x="64" y="51"/>
                    <a:pt x="71" y="49"/>
                    <a:pt x="71" y="51"/>
                  </a:cubicBezTo>
                  <a:cubicBezTo>
                    <a:pt x="72" y="53"/>
                    <a:pt x="63" y="55"/>
                    <a:pt x="63" y="56"/>
                  </a:cubicBezTo>
                  <a:cubicBezTo>
                    <a:pt x="63" y="57"/>
                    <a:pt x="68" y="58"/>
                    <a:pt x="69" y="59"/>
                  </a:cubicBezTo>
                  <a:cubicBezTo>
                    <a:pt x="71" y="60"/>
                    <a:pt x="69" y="63"/>
                    <a:pt x="70" y="63"/>
                  </a:cubicBezTo>
                  <a:cubicBezTo>
                    <a:pt x="70" y="64"/>
                    <a:pt x="73" y="64"/>
                    <a:pt x="75" y="62"/>
                  </a:cubicBezTo>
                  <a:cubicBezTo>
                    <a:pt x="77" y="61"/>
                    <a:pt x="78" y="61"/>
                    <a:pt x="81" y="60"/>
                  </a:cubicBezTo>
                  <a:cubicBezTo>
                    <a:pt x="83" y="58"/>
                    <a:pt x="88" y="60"/>
                    <a:pt x="89" y="58"/>
                  </a:cubicBezTo>
                  <a:cubicBezTo>
                    <a:pt x="90" y="57"/>
                    <a:pt x="88" y="56"/>
                    <a:pt x="83" y="57"/>
                  </a:cubicBezTo>
                  <a:cubicBezTo>
                    <a:pt x="78" y="57"/>
                    <a:pt x="78" y="53"/>
                    <a:pt x="78" y="52"/>
                  </a:cubicBezTo>
                  <a:cubicBezTo>
                    <a:pt x="78" y="51"/>
                    <a:pt x="83" y="47"/>
                    <a:pt x="85" y="47"/>
                  </a:cubicBezTo>
                  <a:cubicBezTo>
                    <a:pt x="88" y="47"/>
                    <a:pt x="91" y="46"/>
                    <a:pt x="93" y="44"/>
                  </a:cubicBezTo>
                  <a:cubicBezTo>
                    <a:pt x="95" y="44"/>
                    <a:pt x="96" y="43"/>
                    <a:pt x="98" y="43"/>
                  </a:cubicBezTo>
                  <a:cubicBezTo>
                    <a:pt x="98" y="42"/>
                    <a:pt x="98" y="40"/>
                    <a:pt x="99" y="40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2" name="Freeform 85">
              <a:extLst>
                <a:ext uri="{FF2B5EF4-FFF2-40B4-BE49-F238E27FC236}">
                  <a16:creationId xmlns:a16="http://schemas.microsoft.com/office/drawing/2014/main" id="{59BA0327-9508-45D6-AAC1-0C15A12A36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2309" y="2543309"/>
              <a:ext cx="220138" cy="157983"/>
            </a:xfrm>
            <a:custGeom>
              <a:avLst/>
              <a:gdLst>
                <a:gd name="T0" fmla="*/ 55 w 59"/>
                <a:gd name="T1" fmla="*/ 20 h 42"/>
                <a:gd name="T2" fmla="*/ 51 w 59"/>
                <a:gd name="T3" fmla="*/ 17 h 42"/>
                <a:gd name="T4" fmla="*/ 48 w 59"/>
                <a:gd name="T5" fmla="*/ 13 h 42"/>
                <a:gd name="T6" fmla="*/ 48 w 59"/>
                <a:gd name="T7" fmla="*/ 9 h 42"/>
                <a:gd name="T8" fmla="*/ 47 w 59"/>
                <a:gd name="T9" fmla="*/ 4 h 42"/>
                <a:gd name="T10" fmla="*/ 41 w 59"/>
                <a:gd name="T11" fmla="*/ 3 h 42"/>
                <a:gd name="T12" fmla="*/ 38 w 59"/>
                <a:gd name="T13" fmla="*/ 3 h 42"/>
                <a:gd name="T14" fmla="*/ 35 w 59"/>
                <a:gd name="T15" fmla="*/ 1 h 42"/>
                <a:gd name="T16" fmla="*/ 32 w 59"/>
                <a:gd name="T17" fmla="*/ 0 h 42"/>
                <a:gd name="T18" fmla="*/ 31 w 59"/>
                <a:gd name="T19" fmla="*/ 0 h 42"/>
                <a:gd name="T20" fmla="*/ 29 w 59"/>
                <a:gd name="T21" fmla="*/ 1 h 42"/>
                <a:gd name="T22" fmla="*/ 27 w 59"/>
                <a:gd name="T23" fmla="*/ 3 h 42"/>
                <a:gd name="T24" fmla="*/ 23 w 59"/>
                <a:gd name="T25" fmla="*/ 3 h 42"/>
                <a:gd name="T26" fmla="*/ 21 w 59"/>
                <a:gd name="T27" fmla="*/ 7 h 42"/>
                <a:gd name="T28" fmla="*/ 20 w 59"/>
                <a:gd name="T29" fmla="*/ 9 h 42"/>
                <a:gd name="T30" fmla="*/ 18 w 59"/>
                <a:gd name="T31" fmla="*/ 11 h 42"/>
                <a:gd name="T32" fmla="*/ 15 w 59"/>
                <a:gd name="T33" fmla="*/ 14 h 42"/>
                <a:gd name="T34" fmla="*/ 14 w 59"/>
                <a:gd name="T35" fmla="*/ 17 h 42"/>
                <a:gd name="T36" fmla="*/ 10 w 59"/>
                <a:gd name="T37" fmla="*/ 18 h 42"/>
                <a:gd name="T38" fmla="*/ 7 w 59"/>
                <a:gd name="T39" fmla="*/ 19 h 42"/>
                <a:gd name="T40" fmla="*/ 2 w 59"/>
                <a:gd name="T41" fmla="*/ 19 h 42"/>
                <a:gd name="T42" fmla="*/ 2 w 59"/>
                <a:gd name="T43" fmla="*/ 20 h 42"/>
                <a:gd name="T44" fmla="*/ 3 w 59"/>
                <a:gd name="T45" fmla="*/ 24 h 42"/>
                <a:gd name="T46" fmla="*/ 4 w 59"/>
                <a:gd name="T47" fmla="*/ 30 h 42"/>
                <a:gd name="T48" fmla="*/ 0 w 59"/>
                <a:gd name="T49" fmla="*/ 33 h 42"/>
                <a:gd name="T50" fmla="*/ 2 w 59"/>
                <a:gd name="T51" fmla="*/ 36 h 42"/>
                <a:gd name="T52" fmla="*/ 2 w 59"/>
                <a:gd name="T53" fmla="*/ 40 h 42"/>
                <a:gd name="T54" fmla="*/ 5 w 59"/>
                <a:gd name="T55" fmla="*/ 39 h 42"/>
                <a:gd name="T56" fmla="*/ 9 w 59"/>
                <a:gd name="T57" fmla="*/ 36 h 42"/>
                <a:gd name="T58" fmla="*/ 20 w 59"/>
                <a:gd name="T59" fmla="*/ 38 h 42"/>
                <a:gd name="T60" fmla="*/ 26 w 59"/>
                <a:gd name="T61" fmla="*/ 39 h 42"/>
                <a:gd name="T62" fmla="*/ 30 w 59"/>
                <a:gd name="T63" fmla="*/ 39 h 42"/>
                <a:gd name="T64" fmla="*/ 34 w 59"/>
                <a:gd name="T65" fmla="*/ 40 h 42"/>
                <a:gd name="T66" fmla="*/ 38 w 59"/>
                <a:gd name="T67" fmla="*/ 41 h 42"/>
                <a:gd name="T68" fmla="*/ 44 w 59"/>
                <a:gd name="T69" fmla="*/ 41 h 42"/>
                <a:gd name="T70" fmla="*/ 45 w 59"/>
                <a:gd name="T71" fmla="*/ 39 h 42"/>
                <a:gd name="T72" fmla="*/ 49 w 59"/>
                <a:gd name="T73" fmla="*/ 35 h 42"/>
                <a:gd name="T74" fmla="*/ 53 w 59"/>
                <a:gd name="T75" fmla="*/ 34 h 42"/>
                <a:gd name="T76" fmla="*/ 52 w 59"/>
                <a:gd name="T77" fmla="*/ 32 h 42"/>
                <a:gd name="T78" fmla="*/ 51 w 59"/>
                <a:gd name="T79" fmla="*/ 26 h 42"/>
                <a:gd name="T80" fmla="*/ 55 w 59"/>
                <a:gd name="T81" fmla="*/ 27 h 42"/>
                <a:gd name="T82" fmla="*/ 58 w 59"/>
                <a:gd name="T83" fmla="*/ 24 h 42"/>
                <a:gd name="T84" fmla="*/ 55 w 59"/>
                <a:gd name="T85" fmla="*/ 2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9" h="42">
                  <a:moveTo>
                    <a:pt x="55" y="20"/>
                  </a:moveTo>
                  <a:cubicBezTo>
                    <a:pt x="54" y="20"/>
                    <a:pt x="53" y="18"/>
                    <a:pt x="51" y="17"/>
                  </a:cubicBezTo>
                  <a:cubicBezTo>
                    <a:pt x="49" y="16"/>
                    <a:pt x="50" y="14"/>
                    <a:pt x="48" y="13"/>
                  </a:cubicBezTo>
                  <a:cubicBezTo>
                    <a:pt x="47" y="12"/>
                    <a:pt x="48" y="10"/>
                    <a:pt x="48" y="9"/>
                  </a:cubicBezTo>
                  <a:cubicBezTo>
                    <a:pt x="48" y="7"/>
                    <a:pt x="48" y="5"/>
                    <a:pt x="47" y="4"/>
                  </a:cubicBezTo>
                  <a:cubicBezTo>
                    <a:pt x="46" y="4"/>
                    <a:pt x="43" y="2"/>
                    <a:pt x="41" y="3"/>
                  </a:cubicBezTo>
                  <a:cubicBezTo>
                    <a:pt x="40" y="3"/>
                    <a:pt x="39" y="4"/>
                    <a:pt x="38" y="3"/>
                  </a:cubicBezTo>
                  <a:cubicBezTo>
                    <a:pt x="37" y="2"/>
                    <a:pt x="36" y="1"/>
                    <a:pt x="35" y="1"/>
                  </a:cubicBezTo>
                  <a:cubicBezTo>
                    <a:pt x="33" y="2"/>
                    <a:pt x="32" y="1"/>
                    <a:pt x="32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0" y="0"/>
                    <a:pt x="29" y="1"/>
                  </a:cubicBezTo>
                  <a:cubicBezTo>
                    <a:pt x="28" y="1"/>
                    <a:pt x="28" y="3"/>
                    <a:pt x="27" y="3"/>
                  </a:cubicBezTo>
                  <a:cubicBezTo>
                    <a:pt x="26" y="3"/>
                    <a:pt x="24" y="2"/>
                    <a:pt x="23" y="3"/>
                  </a:cubicBezTo>
                  <a:cubicBezTo>
                    <a:pt x="21" y="5"/>
                    <a:pt x="21" y="6"/>
                    <a:pt x="21" y="7"/>
                  </a:cubicBezTo>
                  <a:cubicBezTo>
                    <a:pt x="21" y="8"/>
                    <a:pt x="21" y="9"/>
                    <a:pt x="20" y="9"/>
                  </a:cubicBezTo>
                  <a:cubicBezTo>
                    <a:pt x="19" y="9"/>
                    <a:pt x="19" y="10"/>
                    <a:pt x="18" y="11"/>
                  </a:cubicBezTo>
                  <a:cubicBezTo>
                    <a:pt x="17" y="11"/>
                    <a:pt x="15" y="13"/>
                    <a:pt x="15" y="14"/>
                  </a:cubicBezTo>
                  <a:cubicBezTo>
                    <a:pt x="15" y="15"/>
                    <a:pt x="15" y="17"/>
                    <a:pt x="14" y="17"/>
                  </a:cubicBezTo>
                  <a:cubicBezTo>
                    <a:pt x="13" y="17"/>
                    <a:pt x="11" y="17"/>
                    <a:pt x="10" y="18"/>
                  </a:cubicBezTo>
                  <a:cubicBezTo>
                    <a:pt x="9" y="19"/>
                    <a:pt x="8" y="20"/>
                    <a:pt x="7" y="19"/>
                  </a:cubicBezTo>
                  <a:cubicBezTo>
                    <a:pt x="6" y="19"/>
                    <a:pt x="4" y="19"/>
                    <a:pt x="2" y="19"/>
                  </a:cubicBezTo>
                  <a:cubicBezTo>
                    <a:pt x="2" y="19"/>
                    <a:pt x="2" y="19"/>
                    <a:pt x="2" y="20"/>
                  </a:cubicBezTo>
                  <a:cubicBezTo>
                    <a:pt x="2" y="22"/>
                    <a:pt x="2" y="23"/>
                    <a:pt x="3" y="24"/>
                  </a:cubicBezTo>
                  <a:cubicBezTo>
                    <a:pt x="4" y="25"/>
                    <a:pt x="5" y="29"/>
                    <a:pt x="4" y="30"/>
                  </a:cubicBezTo>
                  <a:cubicBezTo>
                    <a:pt x="2" y="30"/>
                    <a:pt x="0" y="32"/>
                    <a:pt x="0" y="33"/>
                  </a:cubicBezTo>
                  <a:cubicBezTo>
                    <a:pt x="0" y="34"/>
                    <a:pt x="2" y="35"/>
                    <a:pt x="2" y="36"/>
                  </a:cubicBezTo>
                  <a:cubicBezTo>
                    <a:pt x="2" y="37"/>
                    <a:pt x="2" y="38"/>
                    <a:pt x="2" y="40"/>
                  </a:cubicBezTo>
                  <a:cubicBezTo>
                    <a:pt x="3" y="40"/>
                    <a:pt x="4" y="40"/>
                    <a:pt x="5" y="39"/>
                  </a:cubicBezTo>
                  <a:cubicBezTo>
                    <a:pt x="6" y="38"/>
                    <a:pt x="7" y="36"/>
                    <a:pt x="9" y="36"/>
                  </a:cubicBezTo>
                  <a:cubicBezTo>
                    <a:pt x="12" y="36"/>
                    <a:pt x="19" y="36"/>
                    <a:pt x="20" y="38"/>
                  </a:cubicBezTo>
                  <a:cubicBezTo>
                    <a:pt x="21" y="39"/>
                    <a:pt x="24" y="38"/>
                    <a:pt x="26" y="39"/>
                  </a:cubicBezTo>
                  <a:cubicBezTo>
                    <a:pt x="27" y="39"/>
                    <a:pt x="30" y="40"/>
                    <a:pt x="30" y="39"/>
                  </a:cubicBezTo>
                  <a:cubicBezTo>
                    <a:pt x="30" y="38"/>
                    <a:pt x="32" y="40"/>
                    <a:pt x="34" y="40"/>
                  </a:cubicBezTo>
                  <a:cubicBezTo>
                    <a:pt x="36" y="39"/>
                    <a:pt x="37" y="41"/>
                    <a:pt x="38" y="41"/>
                  </a:cubicBezTo>
                  <a:cubicBezTo>
                    <a:pt x="39" y="40"/>
                    <a:pt x="43" y="40"/>
                    <a:pt x="44" y="41"/>
                  </a:cubicBezTo>
                  <a:cubicBezTo>
                    <a:pt x="45" y="42"/>
                    <a:pt x="45" y="40"/>
                    <a:pt x="45" y="39"/>
                  </a:cubicBezTo>
                  <a:cubicBezTo>
                    <a:pt x="45" y="38"/>
                    <a:pt x="49" y="35"/>
                    <a:pt x="49" y="35"/>
                  </a:cubicBezTo>
                  <a:cubicBezTo>
                    <a:pt x="49" y="35"/>
                    <a:pt x="51" y="35"/>
                    <a:pt x="53" y="34"/>
                  </a:cubicBezTo>
                  <a:cubicBezTo>
                    <a:pt x="52" y="34"/>
                    <a:pt x="52" y="33"/>
                    <a:pt x="52" y="32"/>
                  </a:cubicBezTo>
                  <a:cubicBezTo>
                    <a:pt x="51" y="29"/>
                    <a:pt x="50" y="27"/>
                    <a:pt x="51" y="26"/>
                  </a:cubicBezTo>
                  <a:cubicBezTo>
                    <a:pt x="52" y="25"/>
                    <a:pt x="54" y="27"/>
                    <a:pt x="55" y="27"/>
                  </a:cubicBezTo>
                  <a:cubicBezTo>
                    <a:pt x="56" y="26"/>
                    <a:pt x="59" y="25"/>
                    <a:pt x="58" y="24"/>
                  </a:cubicBezTo>
                  <a:cubicBezTo>
                    <a:pt x="58" y="22"/>
                    <a:pt x="56" y="21"/>
                    <a:pt x="55" y="20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3" name="Freeform 86">
              <a:extLst>
                <a:ext uri="{FF2B5EF4-FFF2-40B4-BE49-F238E27FC236}">
                  <a16:creationId xmlns:a16="http://schemas.microsoft.com/office/drawing/2014/main" id="{8F4B08BD-18EA-4F09-ABDD-422DC25B2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5640" y="2480116"/>
              <a:ext cx="172188" cy="82941"/>
            </a:xfrm>
            <a:custGeom>
              <a:avLst/>
              <a:gdLst>
                <a:gd name="T0" fmla="*/ 16 w 46"/>
                <a:gd name="T1" fmla="*/ 15 h 22"/>
                <a:gd name="T2" fmla="*/ 24 w 46"/>
                <a:gd name="T3" fmla="*/ 15 h 22"/>
                <a:gd name="T4" fmla="*/ 27 w 46"/>
                <a:gd name="T5" fmla="*/ 17 h 22"/>
                <a:gd name="T6" fmla="*/ 33 w 46"/>
                <a:gd name="T7" fmla="*/ 20 h 22"/>
                <a:gd name="T8" fmla="*/ 36 w 46"/>
                <a:gd name="T9" fmla="*/ 22 h 22"/>
                <a:gd name="T10" fmla="*/ 38 w 46"/>
                <a:gd name="T11" fmla="*/ 20 h 22"/>
                <a:gd name="T12" fmla="*/ 42 w 46"/>
                <a:gd name="T13" fmla="*/ 20 h 22"/>
                <a:gd name="T14" fmla="*/ 44 w 46"/>
                <a:gd name="T15" fmla="*/ 18 h 22"/>
                <a:gd name="T16" fmla="*/ 46 w 46"/>
                <a:gd name="T17" fmla="*/ 17 h 22"/>
                <a:gd name="T18" fmla="*/ 45 w 46"/>
                <a:gd name="T19" fmla="*/ 13 h 22"/>
                <a:gd name="T20" fmla="*/ 43 w 46"/>
                <a:gd name="T21" fmla="*/ 9 h 22"/>
                <a:gd name="T22" fmla="*/ 42 w 46"/>
                <a:gd name="T23" fmla="*/ 6 h 22"/>
                <a:gd name="T24" fmla="*/ 41 w 46"/>
                <a:gd name="T25" fmla="*/ 4 h 22"/>
                <a:gd name="T26" fmla="*/ 35 w 46"/>
                <a:gd name="T27" fmla="*/ 4 h 22"/>
                <a:gd name="T28" fmla="*/ 29 w 46"/>
                <a:gd name="T29" fmla="*/ 0 h 22"/>
                <a:gd name="T30" fmla="*/ 22 w 46"/>
                <a:gd name="T31" fmla="*/ 0 h 22"/>
                <a:gd name="T32" fmla="*/ 22 w 46"/>
                <a:gd name="T33" fmla="*/ 7 h 22"/>
                <a:gd name="T34" fmla="*/ 17 w 46"/>
                <a:gd name="T35" fmla="*/ 9 h 22"/>
                <a:gd name="T36" fmla="*/ 11 w 46"/>
                <a:gd name="T37" fmla="*/ 3 h 22"/>
                <a:gd name="T38" fmla="*/ 5 w 46"/>
                <a:gd name="T39" fmla="*/ 5 h 22"/>
                <a:gd name="T40" fmla="*/ 3 w 46"/>
                <a:gd name="T41" fmla="*/ 10 h 22"/>
                <a:gd name="T42" fmla="*/ 2 w 46"/>
                <a:gd name="T43" fmla="*/ 16 h 22"/>
                <a:gd name="T44" fmla="*/ 2 w 46"/>
                <a:gd name="T45" fmla="*/ 16 h 22"/>
                <a:gd name="T46" fmla="*/ 7 w 46"/>
                <a:gd name="T47" fmla="*/ 15 h 22"/>
                <a:gd name="T48" fmla="*/ 16 w 46"/>
                <a:gd name="T49" fmla="*/ 1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6" h="22">
                  <a:moveTo>
                    <a:pt x="16" y="15"/>
                  </a:moveTo>
                  <a:cubicBezTo>
                    <a:pt x="17" y="15"/>
                    <a:pt x="21" y="16"/>
                    <a:pt x="24" y="15"/>
                  </a:cubicBezTo>
                  <a:cubicBezTo>
                    <a:pt x="26" y="14"/>
                    <a:pt x="26" y="17"/>
                    <a:pt x="27" y="17"/>
                  </a:cubicBezTo>
                  <a:cubicBezTo>
                    <a:pt x="29" y="16"/>
                    <a:pt x="32" y="18"/>
                    <a:pt x="33" y="20"/>
                  </a:cubicBezTo>
                  <a:cubicBezTo>
                    <a:pt x="34" y="20"/>
                    <a:pt x="35" y="21"/>
                    <a:pt x="36" y="22"/>
                  </a:cubicBezTo>
                  <a:cubicBezTo>
                    <a:pt x="37" y="21"/>
                    <a:pt x="37" y="21"/>
                    <a:pt x="38" y="20"/>
                  </a:cubicBezTo>
                  <a:cubicBezTo>
                    <a:pt x="39" y="19"/>
                    <a:pt x="41" y="20"/>
                    <a:pt x="42" y="20"/>
                  </a:cubicBezTo>
                  <a:cubicBezTo>
                    <a:pt x="43" y="20"/>
                    <a:pt x="43" y="18"/>
                    <a:pt x="44" y="18"/>
                  </a:cubicBezTo>
                  <a:cubicBezTo>
                    <a:pt x="45" y="17"/>
                    <a:pt x="46" y="17"/>
                    <a:pt x="46" y="17"/>
                  </a:cubicBezTo>
                  <a:cubicBezTo>
                    <a:pt x="46" y="16"/>
                    <a:pt x="46" y="14"/>
                    <a:pt x="45" y="13"/>
                  </a:cubicBezTo>
                  <a:cubicBezTo>
                    <a:pt x="44" y="12"/>
                    <a:pt x="43" y="10"/>
                    <a:pt x="43" y="9"/>
                  </a:cubicBezTo>
                  <a:cubicBezTo>
                    <a:pt x="43" y="8"/>
                    <a:pt x="43" y="7"/>
                    <a:pt x="42" y="6"/>
                  </a:cubicBezTo>
                  <a:cubicBezTo>
                    <a:pt x="42" y="5"/>
                    <a:pt x="41" y="5"/>
                    <a:pt x="41" y="4"/>
                  </a:cubicBezTo>
                  <a:cubicBezTo>
                    <a:pt x="39" y="4"/>
                    <a:pt x="36" y="4"/>
                    <a:pt x="35" y="4"/>
                  </a:cubicBezTo>
                  <a:cubicBezTo>
                    <a:pt x="34" y="4"/>
                    <a:pt x="30" y="1"/>
                    <a:pt x="29" y="0"/>
                  </a:cubicBezTo>
                  <a:cubicBezTo>
                    <a:pt x="28" y="0"/>
                    <a:pt x="25" y="0"/>
                    <a:pt x="22" y="0"/>
                  </a:cubicBezTo>
                  <a:cubicBezTo>
                    <a:pt x="21" y="2"/>
                    <a:pt x="22" y="4"/>
                    <a:pt x="22" y="7"/>
                  </a:cubicBezTo>
                  <a:cubicBezTo>
                    <a:pt x="22" y="10"/>
                    <a:pt x="18" y="9"/>
                    <a:pt x="17" y="9"/>
                  </a:cubicBezTo>
                  <a:cubicBezTo>
                    <a:pt x="15" y="9"/>
                    <a:pt x="12" y="4"/>
                    <a:pt x="11" y="3"/>
                  </a:cubicBezTo>
                  <a:cubicBezTo>
                    <a:pt x="10" y="1"/>
                    <a:pt x="7" y="4"/>
                    <a:pt x="5" y="5"/>
                  </a:cubicBezTo>
                  <a:cubicBezTo>
                    <a:pt x="3" y="7"/>
                    <a:pt x="4" y="9"/>
                    <a:pt x="3" y="10"/>
                  </a:cubicBezTo>
                  <a:cubicBezTo>
                    <a:pt x="1" y="11"/>
                    <a:pt x="0" y="13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4" y="16"/>
                    <a:pt x="6" y="16"/>
                    <a:pt x="7" y="15"/>
                  </a:cubicBezTo>
                  <a:cubicBezTo>
                    <a:pt x="9" y="14"/>
                    <a:pt x="14" y="15"/>
                    <a:pt x="16" y="15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4" name="Freeform 87">
              <a:extLst>
                <a:ext uri="{FF2B5EF4-FFF2-40B4-BE49-F238E27FC236}">
                  <a16:creationId xmlns:a16="http://schemas.microsoft.com/office/drawing/2014/main" id="{7DAFC215-6C7E-47C5-A0E4-A1F11250C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5640" y="2531460"/>
              <a:ext cx="135134" cy="88865"/>
            </a:xfrm>
            <a:custGeom>
              <a:avLst/>
              <a:gdLst>
                <a:gd name="T0" fmla="*/ 5 w 36"/>
                <a:gd name="T1" fmla="*/ 11 h 23"/>
                <a:gd name="T2" fmla="*/ 9 w 36"/>
                <a:gd name="T3" fmla="*/ 13 h 23"/>
                <a:gd name="T4" fmla="*/ 13 w 36"/>
                <a:gd name="T5" fmla="*/ 15 h 23"/>
                <a:gd name="T6" fmla="*/ 13 w 36"/>
                <a:gd name="T7" fmla="*/ 19 h 23"/>
                <a:gd name="T8" fmla="*/ 17 w 36"/>
                <a:gd name="T9" fmla="*/ 22 h 23"/>
                <a:gd name="T10" fmla="*/ 22 w 36"/>
                <a:gd name="T11" fmla="*/ 22 h 23"/>
                <a:gd name="T12" fmla="*/ 25 w 36"/>
                <a:gd name="T13" fmla="*/ 21 h 23"/>
                <a:gd name="T14" fmla="*/ 29 w 36"/>
                <a:gd name="T15" fmla="*/ 20 h 23"/>
                <a:gd name="T16" fmla="*/ 30 w 36"/>
                <a:gd name="T17" fmla="*/ 17 h 23"/>
                <a:gd name="T18" fmla="*/ 33 w 36"/>
                <a:gd name="T19" fmla="*/ 14 h 23"/>
                <a:gd name="T20" fmla="*/ 35 w 36"/>
                <a:gd name="T21" fmla="*/ 12 h 23"/>
                <a:gd name="T22" fmla="*/ 36 w 36"/>
                <a:gd name="T23" fmla="*/ 10 h 23"/>
                <a:gd name="T24" fmla="*/ 36 w 36"/>
                <a:gd name="T25" fmla="*/ 8 h 23"/>
                <a:gd name="T26" fmla="*/ 33 w 36"/>
                <a:gd name="T27" fmla="*/ 6 h 23"/>
                <a:gd name="T28" fmla="*/ 27 w 36"/>
                <a:gd name="T29" fmla="*/ 3 h 23"/>
                <a:gd name="T30" fmla="*/ 24 w 36"/>
                <a:gd name="T31" fmla="*/ 1 h 23"/>
                <a:gd name="T32" fmla="*/ 16 w 36"/>
                <a:gd name="T33" fmla="*/ 1 h 23"/>
                <a:gd name="T34" fmla="*/ 7 w 36"/>
                <a:gd name="T35" fmla="*/ 1 h 23"/>
                <a:gd name="T36" fmla="*/ 2 w 36"/>
                <a:gd name="T37" fmla="*/ 2 h 23"/>
                <a:gd name="T38" fmla="*/ 1 w 36"/>
                <a:gd name="T39" fmla="*/ 9 h 23"/>
                <a:gd name="T40" fmla="*/ 2 w 36"/>
                <a:gd name="T41" fmla="*/ 11 h 23"/>
                <a:gd name="T42" fmla="*/ 5 w 36"/>
                <a:gd name="T43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6" h="23">
                  <a:moveTo>
                    <a:pt x="5" y="11"/>
                  </a:moveTo>
                  <a:cubicBezTo>
                    <a:pt x="6" y="12"/>
                    <a:pt x="8" y="13"/>
                    <a:pt x="9" y="13"/>
                  </a:cubicBezTo>
                  <a:cubicBezTo>
                    <a:pt x="10" y="12"/>
                    <a:pt x="13" y="14"/>
                    <a:pt x="13" y="15"/>
                  </a:cubicBezTo>
                  <a:cubicBezTo>
                    <a:pt x="13" y="16"/>
                    <a:pt x="12" y="19"/>
                    <a:pt x="13" y="19"/>
                  </a:cubicBezTo>
                  <a:cubicBezTo>
                    <a:pt x="13" y="19"/>
                    <a:pt x="17" y="20"/>
                    <a:pt x="17" y="22"/>
                  </a:cubicBezTo>
                  <a:cubicBezTo>
                    <a:pt x="19" y="22"/>
                    <a:pt x="21" y="22"/>
                    <a:pt x="22" y="22"/>
                  </a:cubicBezTo>
                  <a:cubicBezTo>
                    <a:pt x="23" y="23"/>
                    <a:pt x="24" y="22"/>
                    <a:pt x="25" y="21"/>
                  </a:cubicBezTo>
                  <a:cubicBezTo>
                    <a:pt x="26" y="20"/>
                    <a:pt x="28" y="20"/>
                    <a:pt x="29" y="20"/>
                  </a:cubicBezTo>
                  <a:cubicBezTo>
                    <a:pt x="30" y="20"/>
                    <a:pt x="30" y="18"/>
                    <a:pt x="30" y="17"/>
                  </a:cubicBezTo>
                  <a:cubicBezTo>
                    <a:pt x="30" y="16"/>
                    <a:pt x="32" y="14"/>
                    <a:pt x="33" y="14"/>
                  </a:cubicBezTo>
                  <a:cubicBezTo>
                    <a:pt x="34" y="13"/>
                    <a:pt x="34" y="12"/>
                    <a:pt x="35" y="12"/>
                  </a:cubicBezTo>
                  <a:cubicBezTo>
                    <a:pt x="36" y="12"/>
                    <a:pt x="36" y="11"/>
                    <a:pt x="36" y="10"/>
                  </a:cubicBezTo>
                  <a:cubicBezTo>
                    <a:pt x="36" y="9"/>
                    <a:pt x="36" y="8"/>
                    <a:pt x="36" y="8"/>
                  </a:cubicBezTo>
                  <a:cubicBezTo>
                    <a:pt x="35" y="7"/>
                    <a:pt x="34" y="6"/>
                    <a:pt x="33" y="6"/>
                  </a:cubicBezTo>
                  <a:cubicBezTo>
                    <a:pt x="32" y="4"/>
                    <a:pt x="29" y="2"/>
                    <a:pt x="27" y="3"/>
                  </a:cubicBezTo>
                  <a:cubicBezTo>
                    <a:pt x="26" y="3"/>
                    <a:pt x="26" y="0"/>
                    <a:pt x="24" y="1"/>
                  </a:cubicBezTo>
                  <a:cubicBezTo>
                    <a:pt x="21" y="2"/>
                    <a:pt x="17" y="1"/>
                    <a:pt x="16" y="1"/>
                  </a:cubicBezTo>
                  <a:cubicBezTo>
                    <a:pt x="14" y="1"/>
                    <a:pt x="9" y="0"/>
                    <a:pt x="7" y="1"/>
                  </a:cubicBezTo>
                  <a:cubicBezTo>
                    <a:pt x="6" y="2"/>
                    <a:pt x="4" y="2"/>
                    <a:pt x="2" y="2"/>
                  </a:cubicBezTo>
                  <a:cubicBezTo>
                    <a:pt x="3" y="5"/>
                    <a:pt x="3" y="8"/>
                    <a:pt x="1" y="9"/>
                  </a:cubicBezTo>
                  <a:cubicBezTo>
                    <a:pt x="0" y="10"/>
                    <a:pt x="1" y="11"/>
                    <a:pt x="2" y="11"/>
                  </a:cubicBezTo>
                  <a:cubicBezTo>
                    <a:pt x="3" y="11"/>
                    <a:pt x="5" y="11"/>
                    <a:pt x="5" y="11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5" name="Freeform 88">
              <a:extLst>
                <a:ext uri="{FF2B5EF4-FFF2-40B4-BE49-F238E27FC236}">
                  <a16:creationId xmlns:a16="http://schemas.microsoft.com/office/drawing/2014/main" id="{78E1E042-3781-4E4E-8AAE-F90AFD6E6C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2165" y="2813854"/>
              <a:ext cx="104620" cy="57269"/>
            </a:xfrm>
            <a:custGeom>
              <a:avLst/>
              <a:gdLst>
                <a:gd name="T0" fmla="*/ 25 w 28"/>
                <a:gd name="T1" fmla="*/ 6 h 15"/>
                <a:gd name="T2" fmla="*/ 22 w 28"/>
                <a:gd name="T3" fmla="*/ 4 h 15"/>
                <a:gd name="T4" fmla="*/ 22 w 28"/>
                <a:gd name="T5" fmla="*/ 2 h 15"/>
                <a:gd name="T6" fmla="*/ 18 w 28"/>
                <a:gd name="T7" fmla="*/ 0 h 15"/>
                <a:gd name="T8" fmla="*/ 14 w 28"/>
                <a:gd name="T9" fmla="*/ 0 h 15"/>
                <a:gd name="T10" fmla="*/ 9 w 28"/>
                <a:gd name="T11" fmla="*/ 1 h 15"/>
                <a:gd name="T12" fmla="*/ 8 w 28"/>
                <a:gd name="T13" fmla="*/ 1 h 15"/>
                <a:gd name="T14" fmla="*/ 5 w 28"/>
                <a:gd name="T15" fmla="*/ 4 h 15"/>
                <a:gd name="T16" fmla="*/ 1 w 28"/>
                <a:gd name="T17" fmla="*/ 9 h 15"/>
                <a:gd name="T18" fmla="*/ 2 w 28"/>
                <a:gd name="T19" fmla="*/ 11 h 15"/>
                <a:gd name="T20" fmla="*/ 4 w 28"/>
                <a:gd name="T21" fmla="*/ 11 h 15"/>
                <a:gd name="T22" fmla="*/ 6 w 28"/>
                <a:gd name="T23" fmla="*/ 14 h 15"/>
                <a:gd name="T24" fmla="*/ 6 w 28"/>
                <a:gd name="T25" fmla="*/ 15 h 15"/>
                <a:gd name="T26" fmla="*/ 11 w 28"/>
                <a:gd name="T27" fmla="*/ 14 h 15"/>
                <a:gd name="T28" fmla="*/ 14 w 28"/>
                <a:gd name="T29" fmla="*/ 10 h 15"/>
                <a:gd name="T30" fmla="*/ 18 w 28"/>
                <a:gd name="T31" fmla="*/ 14 h 15"/>
                <a:gd name="T32" fmla="*/ 19 w 28"/>
                <a:gd name="T33" fmla="*/ 12 h 15"/>
                <a:gd name="T34" fmla="*/ 21 w 28"/>
                <a:gd name="T35" fmla="*/ 10 h 15"/>
                <a:gd name="T36" fmla="*/ 24 w 28"/>
                <a:gd name="T37" fmla="*/ 10 h 15"/>
                <a:gd name="T38" fmla="*/ 26 w 28"/>
                <a:gd name="T39" fmla="*/ 9 h 15"/>
                <a:gd name="T40" fmla="*/ 27 w 28"/>
                <a:gd name="T41" fmla="*/ 8 h 15"/>
                <a:gd name="T42" fmla="*/ 28 w 28"/>
                <a:gd name="T43" fmla="*/ 6 h 15"/>
                <a:gd name="T44" fmla="*/ 25 w 28"/>
                <a:gd name="T45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" h="15">
                  <a:moveTo>
                    <a:pt x="25" y="6"/>
                  </a:moveTo>
                  <a:cubicBezTo>
                    <a:pt x="24" y="7"/>
                    <a:pt x="22" y="5"/>
                    <a:pt x="22" y="4"/>
                  </a:cubicBezTo>
                  <a:cubicBezTo>
                    <a:pt x="22" y="4"/>
                    <a:pt x="22" y="3"/>
                    <a:pt x="22" y="2"/>
                  </a:cubicBezTo>
                  <a:cubicBezTo>
                    <a:pt x="21" y="1"/>
                    <a:pt x="20" y="0"/>
                    <a:pt x="18" y="0"/>
                  </a:cubicBezTo>
                  <a:cubicBezTo>
                    <a:pt x="17" y="0"/>
                    <a:pt x="16" y="0"/>
                    <a:pt x="14" y="0"/>
                  </a:cubicBezTo>
                  <a:cubicBezTo>
                    <a:pt x="13" y="1"/>
                    <a:pt x="11" y="1"/>
                    <a:pt x="9" y="1"/>
                  </a:cubicBezTo>
                  <a:cubicBezTo>
                    <a:pt x="9" y="1"/>
                    <a:pt x="9" y="1"/>
                    <a:pt x="8" y="1"/>
                  </a:cubicBezTo>
                  <a:cubicBezTo>
                    <a:pt x="7" y="1"/>
                    <a:pt x="5" y="3"/>
                    <a:pt x="5" y="4"/>
                  </a:cubicBezTo>
                  <a:cubicBezTo>
                    <a:pt x="5" y="5"/>
                    <a:pt x="2" y="7"/>
                    <a:pt x="1" y="9"/>
                  </a:cubicBezTo>
                  <a:cubicBezTo>
                    <a:pt x="0" y="12"/>
                    <a:pt x="0" y="13"/>
                    <a:pt x="2" y="11"/>
                  </a:cubicBezTo>
                  <a:cubicBezTo>
                    <a:pt x="3" y="10"/>
                    <a:pt x="4" y="10"/>
                    <a:pt x="4" y="11"/>
                  </a:cubicBezTo>
                  <a:cubicBezTo>
                    <a:pt x="4" y="13"/>
                    <a:pt x="6" y="13"/>
                    <a:pt x="6" y="14"/>
                  </a:cubicBezTo>
                  <a:cubicBezTo>
                    <a:pt x="6" y="14"/>
                    <a:pt x="6" y="14"/>
                    <a:pt x="6" y="15"/>
                  </a:cubicBezTo>
                  <a:cubicBezTo>
                    <a:pt x="7" y="14"/>
                    <a:pt x="10" y="14"/>
                    <a:pt x="11" y="14"/>
                  </a:cubicBezTo>
                  <a:cubicBezTo>
                    <a:pt x="12" y="14"/>
                    <a:pt x="13" y="10"/>
                    <a:pt x="14" y="10"/>
                  </a:cubicBezTo>
                  <a:cubicBezTo>
                    <a:pt x="15" y="9"/>
                    <a:pt x="16" y="13"/>
                    <a:pt x="18" y="14"/>
                  </a:cubicBezTo>
                  <a:cubicBezTo>
                    <a:pt x="19" y="15"/>
                    <a:pt x="19" y="13"/>
                    <a:pt x="19" y="12"/>
                  </a:cubicBezTo>
                  <a:cubicBezTo>
                    <a:pt x="19" y="11"/>
                    <a:pt x="20" y="10"/>
                    <a:pt x="21" y="10"/>
                  </a:cubicBezTo>
                  <a:cubicBezTo>
                    <a:pt x="22" y="11"/>
                    <a:pt x="24" y="11"/>
                    <a:pt x="24" y="10"/>
                  </a:cubicBezTo>
                  <a:cubicBezTo>
                    <a:pt x="24" y="8"/>
                    <a:pt x="25" y="9"/>
                    <a:pt x="26" y="9"/>
                  </a:cubicBezTo>
                  <a:cubicBezTo>
                    <a:pt x="27" y="9"/>
                    <a:pt x="27" y="8"/>
                    <a:pt x="27" y="8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7" y="6"/>
                    <a:pt x="26" y="6"/>
                    <a:pt x="25" y="6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6" name="Freeform 89">
              <a:extLst>
                <a:ext uri="{FF2B5EF4-FFF2-40B4-BE49-F238E27FC236}">
                  <a16:creationId xmlns:a16="http://schemas.microsoft.com/office/drawing/2014/main" id="{1C5954F9-EEE0-44C8-8833-651869EC4D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7806" y="2588729"/>
              <a:ext cx="209240" cy="236974"/>
            </a:xfrm>
            <a:custGeom>
              <a:avLst/>
              <a:gdLst>
                <a:gd name="T0" fmla="*/ 8 w 56"/>
                <a:gd name="T1" fmla="*/ 16 h 63"/>
                <a:gd name="T2" fmla="*/ 5 w 56"/>
                <a:gd name="T3" fmla="*/ 19 h 63"/>
                <a:gd name="T4" fmla="*/ 7 w 56"/>
                <a:gd name="T5" fmla="*/ 23 h 63"/>
                <a:gd name="T6" fmla="*/ 5 w 56"/>
                <a:gd name="T7" fmla="*/ 25 h 63"/>
                <a:gd name="T8" fmla="*/ 2 w 56"/>
                <a:gd name="T9" fmla="*/ 26 h 63"/>
                <a:gd name="T10" fmla="*/ 1 w 56"/>
                <a:gd name="T11" fmla="*/ 29 h 63"/>
                <a:gd name="T12" fmla="*/ 1 w 56"/>
                <a:gd name="T13" fmla="*/ 34 h 63"/>
                <a:gd name="T14" fmla="*/ 2 w 56"/>
                <a:gd name="T15" fmla="*/ 38 h 63"/>
                <a:gd name="T16" fmla="*/ 1 w 56"/>
                <a:gd name="T17" fmla="*/ 41 h 63"/>
                <a:gd name="T18" fmla="*/ 3 w 56"/>
                <a:gd name="T19" fmla="*/ 46 h 63"/>
                <a:gd name="T20" fmla="*/ 4 w 56"/>
                <a:gd name="T21" fmla="*/ 47 h 63"/>
                <a:gd name="T22" fmla="*/ 8 w 56"/>
                <a:gd name="T23" fmla="*/ 48 h 63"/>
                <a:gd name="T24" fmla="*/ 12 w 56"/>
                <a:gd name="T25" fmla="*/ 50 h 63"/>
                <a:gd name="T26" fmla="*/ 13 w 56"/>
                <a:gd name="T27" fmla="*/ 52 h 63"/>
                <a:gd name="T28" fmla="*/ 10 w 56"/>
                <a:gd name="T29" fmla="*/ 57 h 63"/>
                <a:gd name="T30" fmla="*/ 10 w 56"/>
                <a:gd name="T31" fmla="*/ 61 h 63"/>
                <a:gd name="T32" fmla="*/ 15 w 56"/>
                <a:gd name="T33" fmla="*/ 60 h 63"/>
                <a:gd name="T34" fmla="*/ 19 w 56"/>
                <a:gd name="T35" fmla="*/ 60 h 63"/>
                <a:gd name="T36" fmla="*/ 23 w 56"/>
                <a:gd name="T37" fmla="*/ 62 h 63"/>
                <a:gd name="T38" fmla="*/ 24 w 56"/>
                <a:gd name="T39" fmla="*/ 61 h 63"/>
                <a:gd name="T40" fmla="*/ 27 w 56"/>
                <a:gd name="T41" fmla="*/ 62 h 63"/>
                <a:gd name="T42" fmla="*/ 31 w 56"/>
                <a:gd name="T43" fmla="*/ 61 h 63"/>
                <a:gd name="T44" fmla="*/ 35 w 56"/>
                <a:gd name="T45" fmla="*/ 61 h 63"/>
                <a:gd name="T46" fmla="*/ 41 w 56"/>
                <a:gd name="T47" fmla="*/ 60 h 63"/>
                <a:gd name="T48" fmla="*/ 43 w 56"/>
                <a:gd name="T49" fmla="*/ 58 h 63"/>
                <a:gd name="T50" fmla="*/ 46 w 56"/>
                <a:gd name="T51" fmla="*/ 54 h 63"/>
                <a:gd name="T52" fmla="*/ 49 w 56"/>
                <a:gd name="T53" fmla="*/ 51 h 63"/>
                <a:gd name="T54" fmla="*/ 43 w 56"/>
                <a:gd name="T55" fmla="*/ 47 h 63"/>
                <a:gd name="T56" fmla="*/ 41 w 56"/>
                <a:gd name="T57" fmla="*/ 41 h 63"/>
                <a:gd name="T58" fmla="*/ 40 w 56"/>
                <a:gd name="T59" fmla="*/ 38 h 63"/>
                <a:gd name="T60" fmla="*/ 47 w 56"/>
                <a:gd name="T61" fmla="*/ 36 h 63"/>
                <a:gd name="T62" fmla="*/ 52 w 56"/>
                <a:gd name="T63" fmla="*/ 33 h 63"/>
                <a:gd name="T64" fmla="*/ 55 w 56"/>
                <a:gd name="T65" fmla="*/ 33 h 63"/>
                <a:gd name="T66" fmla="*/ 56 w 56"/>
                <a:gd name="T67" fmla="*/ 30 h 63"/>
                <a:gd name="T68" fmla="*/ 54 w 56"/>
                <a:gd name="T69" fmla="*/ 25 h 63"/>
                <a:gd name="T70" fmla="*/ 53 w 56"/>
                <a:gd name="T71" fmla="*/ 21 h 63"/>
                <a:gd name="T72" fmla="*/ 52 w 56"/>
                <a:gd name="T73" fmla="*/ 18 h 63"/>
                <a:gd name="T74" fmla="*/ 51 w 56"/>
                <a:gd name="T75" fmla="*/ 16 h 63"/>
                <a:gd name="T76" fmla="*/ 52 w 56"/>
                <a:gd name="T77" fmla="*/ 9 h 63"/>
                <a:gd name="T78" fmla="*/ 51 w 56"/>
                <a:gd name="T79" fmla="*/ 9 h 63"/>
                <a:gd name="T80" fmla="*/ 51 w 56"/>
                <a:gd name="T81" fmla="*/ 8 h 63"/>
                <a:gd name="T82" fmla="*/ 47 w 56"/>
                <a:gd name="T83" fmla="*/ 6 h 63"/>
                <a:gd name="T84" fmla="*/ 48 w 56"/>
                <a:gd name="T85" fmla="*/ 2 h 63"/>
                <a:gd name="T86" fmla="*/ 42 w 56"/>
                <a:gd name="T87" fmla="*/ 4 h 63"/>
                <a:gd name="T88" fmla="*/ 35 w 56"/>
                <a:gd name="T89" fmla="*/ 8 h 63"/>
                <a:gd name="T90" fmla="*/ 32 w 56"/>
                <a:gd name="T91" fmla="*/ 5 h 63"/>
                <a:gd name="T92" fmla="*/ 30 w 56"/>
                <a:gd name="T93" fmla="*/ 4 h 63"/>
                <a:gd name="T94" fmla="*/ 25 w 56"/>
                <a:gd name="T95" fmla="*/ 2 h 63"/>
                <a:gd name="T96" fmla="*/ 25 w 56"/>
                <a:gd name="T97" fmla="*/ 1 h 63"/>
                <a:gd name="T98" fmla="*/ 23 w 56"/>
                <a:gd name="T99" fmla="*/ 1 h 63"/>
                <a:gd name="T100" fmla="*/ 17 w 56"/>
                <a:gd name="T101" fmla="*/ 0 h 63"/>
                <a:gd name="T102" fmla="*/ 18 w 56"/>
                <a:gd name="T103" fmla="*/ 3 h 63"/>
                <a:gd name="T104" fmla="*/ 20 w 56"/>
                <a:gd name="T105" fmla="*/ 8 h 63"/>
                <a:gd name="T106" fmla="*/ 17 w 56"/>
                <a:gd name="T107" fmla="*/ 11 h 63"/>
                <a:gd name="T108" fmla="*/ 12 w 56"/>
                <a:gd name="T109" fmla="*/ 10 h 63"/>
                <a:gd name="T110" fmla="*/ 8 w 56"/>
                <a:gd name="T111" fmla="*/ 11 h 63"/>
                <a:gd name="T112" fmla="*/ 7 w 56"/>
                <a:gd name="T113" fmla="*/ 12 h 63"/>
                <a:gd name="T114" fmla="*/ 8 w 56"/>
                <a:gd name="T115" fmla="*/ 16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6" h="63">
                  <a:moveTo>
                    <a:pt x="8" y="16"/>
                  </a:moveTo>
                  <a:cubicBezTo>
                    <a:pt x="6" y="19"/>
                    <a:pt x="4" y="19"/>
                    <a:pt x="5" y="19"/>
                  </a:cubicBezTo>
                  <a:cubicBezTo>
                    <a:pt x="5" y="20"/>
                    <a:pt x="7" y="22"/>
                    <a:pt x="7" y="23"/>
                  </a:cubicBezTo>
                  <a:cubicBezTo>
                    <a:pt x="6" y="24"/>
                    <a:pt x="5" y="23"/>
                    <a:pt x="5" y="25"/>
                  </a:cubicBezTo>
                  <a:cubicBezTo>
                    <a:pt x="5" y="26"/>
                    <a:pt x="3" y="26"/>
                    <a:pt x="2" y="26"/>
                  </a:cubicBezTo>
                  <a:cubicBezTo>
                    <a:pt x="1" y="26"/>
                    <a:pt x="2" y="28"/>
                    <a:pt x="1" y="29"/>
                  </a:cubicBezTo>
                  <a:cubicBezTo>
                    <a:pt x="1" y="31"/>
                    <a:pt x="1" y="33"/>
                    <a:pt x="1" y="34"/>
                  </a:cubicBezTo>
                  <a:cubicBezTo>
                    <a:pt x="0" y="35"/>
                    <a:pt x="2" y="37"/>
                    <a:pt x="2" y="38"/>
                  </a:cubicBezTo>
                  <a:cubicBezTo>
                    <a:pt x="2" y="39"/>
                    <a:pt x="1" y="40"/>
                    <a:pt x="1" y="41"/>
                  </a:cubicBezTo>
                  <a:cubicBezTo>
                    <a:pt x="1" y="41"/>
                    <a:pt x="3" y="42"/>
                    <a:pt x="3" y="46"/>
                  </a:cubicBezTo>
                  <a:cubicBezTo>
                    <a:pt x="4" y="46"/>
                    <a:pt x="4" y="46"/>
                    <a:pt x="4" y="47"/>
                  </a:cubicBezTo>
                  <a:cubicBezTo>
                    <a:pt x="5" y="48"/>
                    <a:pt x="7" y="48"/>
                    <a:pt x="8" y="48"/>
                  </a:cubicBezTo>
                  <a:cubicBezTo>
                    <a:pt x="10" y="48"/>
                    <a:pt x="11" y="50"/>
                    <a:pt x="12" y="50"/>
                  </a:cubicBezTo>
                  <a:cubicBezTo>
                    <a:pt x="13" y="49"/>
                    <a:pt x="15" y="50"/>
                    <a:pt x="13" y="52"/>
                  </a:cubicBezTo>
                  <a:cubicBezTo>
                    <a:pt x="11" y="53"/>
                    <a:pt x="11" y="55"/>
                    <a:pt x="10" y="57"/>
                  </a:cubicBezTo>
                  <a:cubicBezTo>
                    <a:pt x="10" y="58"/>
                    <a:pt x="10" y="60"/>
                    <a:pt x="10" y="61"/>
                  </a:cubicBezTo>
                  <a:cubicBezTo>
                    <a:pt x="12" y="61"/>
                    <a:pt x="14" y="61"/>
                    <a:pt x="15" y="60"/>
                  </a:cubicBezTo>
                  <a:cubicBezTo>
                    <a:pt x="17" y="60"/>
                    <a:pt x="18" y="60"/>
                    <a:pt x="19" y="60"/>
                  </a:cubicBezTo>
                  <a:cubicBezTo>
                    <a:pt x="21" y="60"/>
                    <a:pt x="22" y="61"/>
                    <a:pt x="23" y="62"/>
                  </a:cubicBezTo>
                  <a:cubicBezTo>
                    <a:pt x="23" y="61"/>
                    <a:pt x="23" y="61"/>
                    <a:pt x="24" y="61"/>
                  </a:cubicBezTo>
                  <a:cubicBezTo>
                    <a:pt x="25" y="61"/>
                    <a:pt x="26" y="63"/>
                    <a:pt x="27" y="62"/>
                  </a:cubicBezTo>
                  <a:cubicBezTo>
                    <a:pt x="28" y="61"/>
                    <a:pt x="30" y="61"/>
                    <a:pt x="31" y="61"/>
                  </a:cubicBezTo>
                  <a:cubicBezTo>
                    <a:pt x="32" y="62"/>
                    <a:pt x="34" y="62"/>
                    <a:pt x="35" y="61"/>
                  </a:cubicBezTo>
                  <a:cubicBezTo>
                    <a:pt x="36" y="60"/>
                    <a:pt x="40" y="59"/>
                    <a:pt x="41" y="60"/>
                  </a:cubicBezTo>
                  <a:cubicBezTo>
                    <a:pt x="42" y="60"/>
                    <a:pt x="44" y="61"/>
                    <a:pt x="43" y="58"/>
                  </a:cubicBezTo>
                  <a:cubicBezTo>
                    <a:pt x="43" y="55"/>
                    <a:pt x="46" y="55"/>
                    <a:pt x="46" y="54"/>
                  </a:cubicBezTo>
                  <a:cubicBezTo>
                    <a:pt x="46" y="53"/>
                    <a:pt x="50" y="52"/>
                    <a:pt x="49" y="51"/>
                  </a:cubicBezTo>
                  <a:cubicBezTo>
                    <a:pt x="49" y="51"/>
                    <a:pt x="44" y="48"/>
                    <a:pt x="43" y="47"/>
                  </a:cubicBezTo>
                  <a:cubicBezTo>
                    <a:pt x="42" y="46"/>
                    <a:pt x="42" y="43"/>
                    <a:pt x="41" y="41"/>
                  </a:cubicBezTo>
                  <a:cubicBezTo>
                    <a:pt x="40" y="40"/>
                    <a:pt x="39" y="38"/>
                    <a:pt x="40" y="38"/>
                  </a:cubicBezTo>
                  <a:cubicBezTo>
                    <a:pt x="42" y="38"/>
                    <a:pt x="45" y="37"/>
                    <a:pt x="47" y="36"/>
                  </a:cubicBezTo>
                  <a:cubicBezTo>
                    <a:pt x="48" y="34"/>
                    <a:pt x="51" y="34"/>
                    <a:pt x="52" y="33"/>
                  </a:cubicBezTo>
                  <a:cubicBezTo>
                    <a:pt x="53" y="32"/>
                    <a:pt x="55" y="34"/>
                    <a:pt x="55" y="33"/>
                  </a:cubicBezTo>
                  <a:cubicBezTo>
                    <a:pt x="56" y="32"/>
                    <a:pt x="56" y="31"/>
                    <a:pt x="56" y="30"/>
                  </a:cubicBezTo>
                  <a:cubicBezTo>
                    <a:pt x="55" y="29"/>
                    <a:pt x="54" y="27"/>
                    <a:pt x="54" y="25"/>
                  </a:cubicBezTo>
                  <a:cubicBezTo>
                    <a:pt x="54" y="22"/>
                    <a:pt x="53" y="22"/>
                    <a:pt x="53" y="21"/>
                  </a:cubicBezTo>
                  <a:cubicBezTo>
                    <a:pt x="53" y="20"/>
                    <a:pt x="53" y="19"/>
                    <a:pt x="52" y="18"/>
                  </a:cubicBezTo>
                  <a:cubicBezTo>
                    <a:pt x="51" y="18"/>
                    <a:pt x="50" y="17"/>
                    <a:pt x="51" y="16"/>
                  </a:cubicBezTo>
                  <a:cubicBezTo>
                    <a:pt x="52" y="14"/>
                    <a:pt x="52" y="10"/>
                    <a:pt x="52" y="9"/>
                  </a:cubicBezTo>
                  <a:cubicBezTo>
                    <a:pt x="51" y="9"/>
                    <a:pt x="51" y="9"/>
                    <a:pt x="51" y="9"/>
                  </a:cubicBezTo>
                  <a:cubicBezTo>
                    <a:pt x="51" y="8"/>
                    <a:pt x="51" y="8"/>
                    <a:pt x="51" y="8"/>
                  </a:cubicBezTo>
                  <a:cubicBezTo>
                    <a:pt x="51" y="6"/>
                    <a:pt x="50" y="6"/>
                    <a:pt x="47" y="6"/>
                  </a:cubicBezTo>
                  <a:cubicBezTo>
                    <a:pt x="45" y="6"/>
                    <a:pt x="49" y="3"/>
                    <a:pt x="48" y="2"/>
                  </a:cubicBezTo>
                  <a:cubicBezTo>
                    <a:pt x="47" y="1"/>
                    <a:pt x="45" y="4"/>
                    <a:pt x="42" y="4"/>
                  </a:cubicBezTo>
                  <a:cubicBezTo>
                    <a:pt x="40" y="3"/>
                    <a:pt x="37" y="6"/>
                    <a:pt x="35" y="8"/>
                  </a:cubicBezTo>
                  <a:cubicBezTo>
                    <a:pt x="33" y="9"/>
                    <a:pt x="31" y="7"/>
                    <a:pt x="32" y="5"/>
                  </a:cubicBezTo>
                  <a:cubicBezTo>
                    <a:pt x="34" y="3"/>
                    <a:pt x="32" y="3"/>
                    <a:pt x="30" y="4"/>
                  </a:cubicBezTo>
                  <a:cubicBezTo>
                    <a:pt x="28" y="5"/>
                    <a:pt x="25" y="4"/>
                    <a:pt x="25" y="2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4" y="1"/>
                    <a:pt x="23" y="1"/>
                    <a:pt x="23" y="1"/>
                  </a:cubicBezTo>
                  <a:cubicBezTo>
                    <a:pt x="22" y="0"/>
                    <a:pt x="19" y="0"/>
                    <a:pt x="17" y="0"/>
                  </a:cubicBezTo>
                  <a:cubicBezTo>
                    <a:pt x="18" y="1"/>
                    <a:pt x="18" y="2"/>
                    <a:pt x="18" y="3"/>
                  </a:cubicBezTo>
                  <a:cubicBezTo>
                    <a:pt x="17" y="5"/>
                    <a:pt x="18" y="6"/>
                    <a:pt x="20" y="8"/>
                  </a:cubicBezTo>
                  <a:cubicBezTo>
                    <a:pt x="21" y="11"/>
                    <a:pt x="17" y="9"/>
                    <a:pt x="17" y="11"/>
                  </a:cubicBezTo>
                  <a:cubicBezTo>
                    <a:pt x="17" y="12"/>
                    <a:pt x="13" y="11"/>
                    <a:pt x="12" y="10"/>
                  </a:cubicBezTo>
                  <a:cubicBezTo>
                    <a:pt x="11" y="10"/>
                    <a:pt x="8" y="10"/>
                    <a:pt x="8" y="11"/>
                  </a:cubicBezTo>
                  <a:cubicBezTo>
                    <a:pt x="8" y="11"/>
                    <a:pt x="8" y="12"/>
                    <a:pt x="7" y="12"/>
                  </a:cubicBezTo>
                  <a:cubicBezTo>
                    <a:pt x="8" y="14"/>
                    <a:pt x="8" y="16"/>
                    <a:pt x="8" y="16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7" name="Freeform 90">
              <a:extLst>
                <a:ext uri="{FF2B5EF4-FFF2-40B4-BE49-F238E27FC236}">
                  <a16:creationId xmlns:a16="http://schemas.microsoft.com/office/drawing/2014/main" id="{71A99667-EB2A-47B3-B968-0C76C5AEE0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9999" y="2019990"/>
              <a:ext cx="248472" cy="391008"/>
            </a:xfrm>
            <a:custGeom>
              <a:avLst/>
              <a:gdLst>
                <a:gd name="T0" fmla="*/ 56 w 66"/>
                <a:gd name="T1" fmla="*/ 87 h 104"/>
                <a:gd name="T2" fmla="*/ 65 w 66"/>
                <a:gd name="T3" fmla="*/ 78 h 104"/>
                <a:gd name="T4" fmla="*/ 64 w 66"/>
                <a:gd name="T5" fmla="*/ 73 h 104"/>
                <a:gd name="T6" fmla="*/ 56 w 66"/>
                <a:gd name="T7" fmla="*/ 67 h 104"/>
                <a:gd name="T8" fmla="*/ 60 w 66"/>
                <a:gd name="T9" fmla="*/ 64 h 104"/>
                <a:gd name="T10" fmla="*/ 56 w 66"/>
                <a:gd name="T11" fmla="*/ 61 h 104"/>
                <a:gd name="T12" fmla="*/ 57 w 66"/>
                <a:gd name="T13" fmla="*/ 57 h 104"/>
                <a:gd name="T14" fmla="*/ 54 w 66"/>
                <a:gd name="T15" fmla="*/ 55 h 104"/>
                <a:gd name="T16" fmla="*/ 56 w 66"/>
                <a:gd name="T17" fmla="*/ 54 h 104"/>
                <a:gd name="T18" fmla="*/ 55 w 66"/>
                <a:gd name="T19" fmla="*/ 49 h 104"/>
                <a:gd name="T20" fmla="*/ 57 w 66"/>
                <a:gd name="T21" fmla="*/ 45 h 104"/>
                <a:gd name="T22" fmla="*/ 51 w 66"/>
                <a:gd name="T23" fmla="*/ 36 h 104"/>
                <a:gd name="T24" fmla="*/ 53 w 66"/>
                <a:gd name="T25" fmla="*/ 32 h 104"/>
                <a:gd name="T26" fmla="*/ 57 w 66"/>
                <a:gd name="T27" fmla="*/ 27 h 104"/>
                <a:gd name="T28" fmla="*/ 52 w 66"/>
                <a:gd name="T29" fmla="*/ 23 h 104"/>
                <a:gd name="T30" fmla="*/ 48 w 66"/>
                <a:gd name="T31" fmla="*/ 21 h 104"/>
                <a:gd name="T32" fmla="*/ 47 w 66"/>
                <a:gd name="T33" fmla="*/ 17 h 104"/>
                <a:gd name="T34" fmla="*/ 48 w 66"/>
                <a:gd name="T35" fmla="*/ 14 h 104"/>
                <a:gd name="T36" fmla="*/ 51 w 66"/>
                <a:gd name="T37" fmla="*/ 12 h 104"/>
                <a:gd name="T38" fmla="*/ 52 w 66"/>
                <a:gd name="T39" fmla="*/ 10 h 104"/>
                <a:gd name="T40" fmla="*/ 52 w 66"/>
                <a:gd name="T41" fmla="*/ 6 h 104"/>
                <a:gd name="T42" fmla="*/ 45 w 66"/>
                <a:gd name="T43" fmla="*/ 2 h 104"/>
                <a:gd name="T44" fmla="*/ 40 w 66"/>
                <a:gd name="T45" fmla="*/ 2 h 104"/>
                <a:gd name="T46" fmla="*/ 34 w 66"/>
                <a:gd name="T47" fmla="*/ 3 h 104"/>
                <a:gd name="T48" fmla="*/ 30 w 66"/>
                <a:gd name="T49" fmla="*/ 7 h 104"/>
                <a:gd name="T50" fmla="*/ 29 w 66"/>
                <a:gd name="T51" fmla="*/ 13 h 104"/>
                <a:gd name="T52" fmla="*/ 27 w 66"/>
                <a:gd name="T53" fmla="*/ 16 h 104"/>
                <a:gd name="T54" fmla="*/ 23 w 66"/>
                <a:gd name="T55" fmla="*/ 15 h 104"/>
                <a:gd name="T56" fmla="*/ 18 w 66"/>
                <a:gd name="T57" fmla="*/ 15 h 104"/>
                <a:gd name="T58" fmla="*/ 11 w 66"/>
                <a:gd name="T59" fmla="*/ 15 h 104"/>
                <a:gd name="T60" fmla="*/ 5 w 66"/>
                <a:gd name="T61" fmla="*/ 10 h 104"/>
                <a:gd name="T62" fmla="*/ 0 w 66"/>
                <a:gd name="T63" fmla="*/ 13 h 104"/>
                <a:gd name="T64" fmla="*/ 7 w 66"/>
                <a:gd name="T65" fmla="*/ 18 h 104"/>
                <a:gd name="T66" fmla="*/ 16 w 66"/>
                <a:gd name="T67" fmla="*/ 23 h 104"/>
                <a:gd name="T68" fmla="*/ 16 w 66"/>
                <a:gd name="T69" fmla="*/ 29 h 104"/>
                <a:gd name="T70" fmla="*/ 18 w 66"/>
                <a:gd name="T71" fmla="*/ 35 h 104"/>
                <a:gd name="T72" fmla="*/ 18 w 66"/>
                <a:gd name="T73" fmla="*/ 40 h 104"/>
                <a:gd name="T74" fmla="*/ 19 w 66"/>
                <a:gd name="T75" fmla="*/ 43 h 104"/>
                <a:gd name="T76" fmla="*/ 20 w 66"/>
                <a:gd name="T77" fmla="*/ 46 h 104"/>
                <a:gd name="T78" fmla="*/ 25 w 66"/>
                <a:gd name="T79" fmla="*/ 48 h 104"/>
                <a:gd name="T80" fmla="*/ 27 w 66"/>
                <a:gd name="T81" fmla="*/ 53 h 104"/>
                <a:gd name="T82" fmla="*/ 26 w 66"/>
                <a:gd name="T83" fmla="*/ 55 h 104"/>
                <a:gd name="T84" fmla="*/ 22 w 66"/>
                <a:gd name="T85" fmla="*/ 58 h 104"/>
                <a:gd name="T86" fmla="*/ 16 w 66"/>
                <a:gd name="T87" fmla="*/ 64 h 104"/>
                <a:gd name="T88" fmla="*/ 12 w 66"/>
                <a:gd name="T89" fmla="*/ 67 h 104"/>
                <a:gd name="T90" fmla="*/ 9 w 66"/>
                <a:gd name="T91" fmla="*/ 71 h 104"/>
                <a:gd name="T92" fmla="*/ 5 w 66"/>
                <a:gd name="T93" fmla="*/ 73 h 104"/>
                <a:gd name="T94" fmla="*/ 2 w 66"/>
                <a:gd name="T95" fmla="*/ 77 h 104"/>
                <a:gd name="T96" fmla="*/ 2 w 66"/>
                <a:gd name="T97" fmla="*/ 80 h 104"/>
                <a:gd name="T98" fmla="*/ 3 w 66"/>
                <a:gd name="T99" fmla="*/ 85 h 104"/>
                <a:gd name="T100" fmla="*/ 4 w 66"/>
                <a:gd name="T101" fmla="*/ 92 h 104"/>
                <a:gd name="T102" fmla="*/ 2 w 66"/>
                <a:gd name="T103" fmla="*/ 98 h 104"/>
                <a:gd name="T104" fmla="*/ 8 w 66"/>
                <a:gd name="T105" fmla="*/ 100 h 104"/>
                <a:gd name="T106" fmla="*/ 12 w 66"/>
                <a:gd name="T107" fmla="*/ 102 h 104"/>
                <a:gd name="T108" fmla="*/ 19 w 66"/>
                <a:gd name="T109" fmla="*/ 104 h 104"/>
                <a:gd name="T110" fmla="*/ 38 w 66"/>
                <a:gd name="T111" fmla="*/ 99 h 104"/>
                <a:gd name="T112" fmla="*/ 44 w 66"/>
                <a:gd name="T113" fmla="*/ 99 h 104"/>
                <a:gd name="T114" fmla="*/ 47 w 66"/>
                <a:gd name="T115" fmla="*/ 95 h 104"/>
                <a:gd name="T116" fmla="*/ 56 w 66"/>
                <a:gd name="T117" fmla="*/ 87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6" h="104">
                  <a:moveTo>
                    <a:pt x="56" y="87"/>
                  </a:moveTo>
                  <a:cubicBezTo>
                    <a:pt x="58" y="84"/>
                    <a:pt x="64" y="81"/>
                    <a:pt x="65" y="78"/>
                  </a:cubicBezTo>
                  <a:cubicBezTo>
                    <a:pt x="66" y="77"/>
                    <a:pt x="66" y="76"/>
                    <a:pt x="64" y="73"/>
                  </a:cubicBezTo>
                  <a:cubicBezTo>
                    <a:pt x="61" y="71"/>
                    <a:pt x="56" y="69"/>
                    <a:pt x="56" y="67"/>
                  </a:cubicBezTo>
                  <a:cubicBezTo>
                    <a:pt x="56" y="66"/>
                    <a:pt x="60" y="66"/>
                    <a:pt x="60" y="64"/>
                  </a:cubicBezTo>
                  <a:cubicBezTo>
                    <a:pt x="59" y="62"/>
                    <a:pt x="57" y="62"/>
                    <a:pt x="56" y="61"/>
                  </a:cubicBezTo>
                  <a:cubicBezTo>
                    <a:pt x="55" y="59"/>
                    <a:pt x="57" y="58"/>
                    <a:pt x="57" y="57"/>
                  </a:cubicBezTo>
                  <a:cubicBezTo>
                    <a:pt x="57" y="57"/>
                    <a:pt x="54" y="56"/>
                    <a:pt x="54" y="55"/>
                  </a:cubicBezTo>
                  <a:cubicBezTo>
                    <a:pt x="54" y="54"/>
                    <a:pt x="56" y="55"/>
                    <a:pt x="56" y="54"/>
                  </a:cubicBezTo>
                  <a:cubicBezTo>
                    <a:pt x="55" y="52"/>
                    <a:pt x="53" y="50"/>
                    <a:pt x="55" y="49"/>
                  </a:cubicBezTo>
                  <a:cubicBezTo>
                    <a:pt x="56" y="47"/>
                    <a:pt x="59" y="49"/>
                    <a:pt x="57" y="45"/>
                  </a:cubicBezTo>
                  <a:cubicBezTo>
                    <a:pt x="55" y="41"/>
                    <a:pt x="52" y="37"/>
                    <a:pt x="51" y="36"/>
                  </a:cubicBezTo>
                  <a:cubicBezTo>
                    <a:pt x="50" y="35"/>
                    <a:pt x="52" y="33"/>
                    <a:pt x="53" y="32"/>
                  </a:cubicBezTo>
                  <a:cubicBezTo>
                    <a:pt x="54" y="31"/>
                    <a:pt x="57" y="29"/>
                    <a:pt x="57" y="27"/>
                  </a:cubicBezTo>
                  <a:cubicBezTo>
                    <a:pt x="57" y="26"/>
                    <a:pt x="53" y="23"/>
                    <a:pt x="52" y="23"/>
                  </a:cubicBezTo>
                  <a:cubicBezTo>
                    <a:pt x="51" y="22"/>
                    <a:pt x="49" y="22"/>
                    <a:pt x="48" y="21"/>
                  </a:cubicBezTo>
                  <a:cubicBezTo>
                    <a:pt x="47" y="19"/>
                    <a:pt x="46" y="18"/>
                    <a:pt x="47" y="17"/>
                  </a:cubicBezTo>
                  <a:cubicBezTo>
                    <a:pt x="48" y="16"/>
                    <a:pt x="48" y="15"/>
                    <a:pt x="48" y="14"/>
                  </a:cubicBezTo>
                  <a:cubicBezTo>
                    <a:pt x="48" y="13"/>
                    <a:pt x="50" y="14"/>
                    <a:pt x="51" y="12"/>
                  </a:cubicBezTo>
                  <a:cubicBezTo>
                    <a:pt x="51" y="11"/>
                    <a:pt x="51" y="10"/>
                    <a:pt x="52" y="10"/>
                  </a:cubicBezTo>
                  <a:cubicBezTo>
                    <a:pt x="52" y="8"/>
                    <a:pt x="52" y="7"/>
                    <a:pt x="52" y="6"/>
                  </a:cubicBezTo>
                  <a:cubicBezTo>
                    <a:pt x="52" y="4"/>
                    <a:pt x="47" y="4"/>
                    <a:pt x="45" y="2"/>
                  </a:cubicBezTo>
                  <a:cubicBezTo>
                    <a:pt x="44" y="0"/>
                    <a:pt x="41" y="1"/>
                    <a:pt x="40" y="2"/>
                  </a:cubicBezTo>
                  <a:cubicBezTo>
                    <a:pt x="40" y="3"/>
                    <a:pt x="34" y="1"/>
                    <a:pt x="34" y="3"/>
                  </a:cubicBezTo>
                  <a:cubicBezTo>
                    <a:pt x="34" y="5"/>
                    <a:pt x="30" y="5"/>
                    <a:pt x="30" y="7"/>
                  </a:cubicBezTo>
                  <a:cubicBezTo>
                    <a:pt x="30" y="9"/>
                    <a:pt x="32" y="13"/>
                    <a:pt x="29" y="13"/>
                  </a:cubicBezTo>
                  <a:cubicBezTo>
                    <a:pt x="26" y="12"/>
                    <a:pt x="28" y="14"/>
                    <a:pt x="27" y="16"/>
                  </a:cubicBezTo>
                  <a:cubicBezTo>
                    <a:pt x="25" y="19"/>
                    <a:pt x="25" y="15"/>
                    <a:pt x="23" y="15"/>
                  </a:cubicBezTo>
                  <a:cubicBezTo>
                    <a:pt x="21" y="16"/>
                    <a:pt x="19" y="14"/>
                    <a:pt x="18" y="15"/>
                  </a:cubicBezTo>
                  <a:cubicBezTo>
                    <a:pt x="17" y="17"/>
                    <a:pt x="14" y="15"/>
                    <a:pt x="11" y="15"/>
                  </a:cubicBezTo>
                  <a:cubicBezTo>
                    <a:pt x="8" y="14"/>
                    <a:pt x="7" y="10"/>
                    <a:pt x="5" y="10"/>
                  </a:cubicBezTo>
                  <a:cubicBezTo>
                    <a:pt x="3" y="10"/>
                    <a:pt x="1" y="11"/>
                    <a:pt x="0" y="13"/>
                  </a:cubicBezTo>
                  <a:cubicBezTo>
                    <a:pt x="3" y="14"/>
                    <a:pt x="4" y="16"/>
                    <a:pt x="7" y="18"/>
                  </a:cubicBezTo>
                  <a:cubicBezTo>
                    <a:pt x="11" y="19"/>
                    <a:pt x="16" y="21"/>
                    <a:pt x="16" y="23"/>
                  </a:cubicBezTo>
                  <a:cubicBezTo>
                    <a:pt x="16" y="25"/>
                    <a:pt x="15" y="28"/>
                    <a:pt x="16" y="29"/>
                  </a:cubicBezTo>
                  <a:cubicBezTo>
                    <a:pt x="18" y="30"/>
                    <a:pt x="16" y="34"/>
                    <a:pt x="18" y="35"/>
                  </a:cubicBezTo>
                  <a:cubicBezTo>
                    <a:pt x="20" y="35"/>
                    <a:pt x="19" y="40"/>
                    <a:pt x="18" y="40"/>
                  </a:cubicBezTo>
                  <a:cubicBezTo>
                    <a:pt x="16" y="40"/>
                    <a:pt x="18" y="42"/>
                    <a:pt x="19" y="43"/>
                  </a:cubicBezTo>
                  <a:cubicBezTo>
                    <a:pt x="19" y="44"/>
                    <a:pt x="20" y="45"/>
                    <a:pt x="20" y="46"/>
                  </a:cubicBezTo>
                  <a:cubicBezTo>
                    <a:pt x="22" y="47"/>
                    <a:pt x="23" y="48"/>
                    <a:pt x="25" y="48"/>
                  </a:cubicBezTo>
                  <a:cubicBezTo>
                    <a:pt x="27" y="49"/>
                    <a:pt x="27" y="51"/>
                    <a:pt x="27" y="53"/>
                  </a:cubicBezTo>
                  <a:cubicBezTo>
                    <a:pt x="27" y="55"/>
                    <a:pt x="27" y="56"/>
                    <a:pt x="26" y="55"/>
                  </a:cubicBezTo>
                  <a:cubicBezTo>
                    <a:pt x="25" y="54"/>
                    <a:pt x="23" y="55"/>
                    <a:pt x="22" y="58"/>
                  </a:cubicBezTo>
                  <a:cubicBezTo>
                    <a:pt x="22" y="61"/>
                    <a:pt x="18" y="64"/>
                    <a:pt x="16" y="64"/>
                  </a:cubicBezTo>
                  <a:cubicBezTo>
                    <a:pt x="14" y="65"/>
                    <a:pt x="14" y="67"/>
                    <a:pt x="12" y="67"/>
                  </a:cubicBezTo>
                  <a:cubicBezTo>
                    <a:pt x="11" y="68"/>
                    <a:pt x="9" y="69"/>
                    <a:pt x="9" y="71"/>
                  </a:cubicBezTo>
                  <a:cubicBezTo>
                    <a:pt x="9" y="73"/>
                    <a:pt x="6" y="73"/>
                    <a:pt x="5" y="73"/>
                  </a:cubicBezTo>
                  <a:cubicBezTo>
                    <a:pt x="3" y="73"/>
                    <a:pt x="3" y="76"/>
                    <a:pt x="2" y="77"/>
                  </a:cubicBezTo>
                  <a:cubicBezTo>
                    <a:pt x="1" y="78"/>
                    <a:pt x="1" y="79"/>
                    <a:pt x="2" y="80"/>
                  </a:cubicBezTo>
                  <a:cubicBezTo>
                    <a:pt x="3" y="82"/>
                    <a:pt x="2" y="83"/>
                    <a:pt x="3" y="85"/>
                  </a:cubicBezTo>
                  <a:cubicBezTo>
                    <a:pt x="3" y="86"/>
                    <a:pt x="5" y="89"/>
                    <a:pt x="4" y="92"/>
                  </a:cubicBezTo>
                  <a:cubicBezTo>
                    <a:pt x="3" y="95"/>
                    <a:pt x="1" y="98"/>
                    <a:pt x="2" y="98"/>
                  </a:cubicBezTo>
                  <a:cubicBezTo>
                    <a:pt x="3" y="98"/>
                    <a:pt x="6" y="101"/>
                    <a:pt x="8" y="100"/>
                  </a:cubicBezTo>
                  <a:cubicBezTo>
                    <a:pt x="10" y="100"/>
                    <a:pt x="10" y="103"/>
                    <a:pt x="12" y="102"/>
                  </a:cubicBezTo>
                  <a:cubicBezTo>
                    <a:pt x="14" y="102"/>
                    <a:pt x="14" y="104"/>
                    <a:pt x="19" y="104"/>
                  </a:cubicBezTo>
                  <a:cubicBezTo>
                    <a:pt x="24" y="104"/>
                    <a:pt x="34" y="99"/>
                    <a:pt x="38" y="99"/>
                  </a:cubicBezTo>
                  <a:cubicBezTo>
                    <a:pt x="40" y="99"/>
                    <a:pt x="42" y="99"/>
                    <a:pt x="44" y="99"/>
                  </a:cubicBezTo>
                  <a:cubicBezTo>
                    <a:pt x="44" y="98"/>
                    <a:pt x="46" y="96"/>
                    <a:pt x="47" y="95"/>
                  </a:cubicBezTo>
                  <a:cubicBezTo>
                    <a:pt x="49" y="92"/>
                    <a:pt x="55" y="91"/>
                    <a:pt x="56" y="87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8" name="Freeform 91">
              <a:extLst>
                <a:ext uri="{FF2B5EF4-FFF2-40B4-BE49-F238E27FC236}">
                  <a16:creationId xmlns:a16="http://schemas.microsoft.com/office/drawing/2014/main" id="{F681B12D-5201-4BCD-B665-4D948E67C0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3859" y="3246333"/>
              <a:ext cx="496944" cy="398907"/>
            </a:xfrm>
            <a:custGeom>
              <a:avLst/>
              <a:gdLst>
                <a:gd name="T0" fmla="*/ 79 w 132"/>
                <a:gd name="T1" fmla="*/ 23 h 106"/>
                <a:gd name="T2" fmla="*/ 68 w 132"/>
                <a:gd name="T3" fmla="*/ 21 h 106"/>
                <a:gd name="T4" fmla="*/ 60 w 132"/>
                <a:gd name="T5" fmla="*/ 19 h 106"/>
                <a:gd name="T6" fmla="*/ 45 w 132"/>
                <a:gd name="T7" fmla="*/ 8 h 106"/>
                <a:gd name="T8" fmla="*/ 33 w 132"/>
                <a:gd name="T9" fmla="*/ 1 h 106"/>
                <a:gd name="T10" fmla="*/ 28 w 132"/>
                <a:gd name="T11" fmla="*/ 1 h 106"/>
                <a:gd name="T12" fmla="*/ 21 w 132"/>
                <a:gd name="T13" fmla="*/ 3 h 106"/>
                <a:gd name="T14" fmla="*/ 15 w 132"/>
                <a:gd name="T15" fmla="*/ 7 h 106"/>
                <a:gd name="T16" fmla="*/ 20 w 132"/>
                <a:gd name="T17" fmla="*/ 12 h 106"/>
                <a:gd name="T18" fmla="*/ 16 w 132"/>
                <a:gd name="T19" fmla="*/ 15 h 106"/>
                <a:gd name="T20" fmla="*/ 12 w 132"/>
                <a:gd name="T21" fmla="*/ 17 h 106"/>
                <a:gd name="T22" fmla="*/ 7 w 132"/>
                <a:gd name="T23" fmla="*/ 20 h 106"/>
                <a:gd name="T24" fmla="*/ 1 w 132"/>
                <a:gd name="T25" fmla="*/ 18 h 106"/>
                <a:gd name="T26" fmla="*/ 1 w 132"/>
                <a:gd name="T27" fmla="*/ 19 h 106"/>
                <a:gd name="T28" fmla="*/ 0 w 132"/>
                <a:gd name="T29" fmla="*/ 21 h 106"/>
                <a:gd name="T30" fmla="*/ 1 w 132"/>
                <a:gd name="T31" fmla="*/ 28 h 106"/>
                <a:gd name="T32" fmla="*/ 6 w 132"/>
                <a:gd name="T33" fmla="*/ 34 h 106"/>
                <a:gd name="T34" fmla="*/ 15 w 132"/>
                <a:gd name="T35" fmla="*/ 48 h 106"/>
                <a:gd name="T36" fmla="*/ 20 w 132"/>
                <a:gd name="T37" fmla="*/ 55 h 106"/>
                <a:gd name="T38" fmla="*/ 26 w 132"/>
                <a:gd name="T39" fmla="*/ 62 h 106"/>
                <a:gd name="T40" fmla="*/ 27 w 132"/>
                <a:gd name="T41" fmla="*/ 69 h 106"/>
                <a:gd name="T42" fmla="*/ 33 w 132"/>
                <a:gd name="T43" fmla="*/ 80 h 106"/>
                <a:gd name="T44" fmla="*/ 40 w 132"/>
                <a:gd name="T45" fmla="*/ 88 h 106"/>
                <a:gd name="T46" fmla="*/ 45 w 132"/>
                <a:gd name="T47" fmla="*/ 97 h 106"/>
                <a:gd name="T48" fmla="*/ 48 w 132"/>
                <a:gd name="T49" fmla="*/ 102 h 106"/>
                <a:gd name="T50" fmla="*/ 50 w 132"/>
                <a:gd name="T51" fmla="*/ 106 h 106"/>
                <a:gd name="T52" fmla="*/ 52 w 132"/>
                <a:gd name="T53" fmla="*/ 104 h 106"/>
                <a:gd name="T54" fmla="*/ 52 w 132"/>
                <a:gd name="T55" fmla="*/ 101 h 106"/>
                <a:gd name="T56" fmla="*/ 55 w 132"/>
                <a:gd name="T57" fmla="*/ 99 h 106"/>
                <a:gd name="T58" fmla="*/ 60 w 132"/>
                <a:gd name="T59" fmla="*/ 99 h 106"/>
                <a:gd name="T60" fmla="*/ 67 w 132"/>
                <a:gd name="T61" fmla="*/ 100 h 106"/>
                <a:gd name="T62" fmla="*/ 76 w 132"/>
                <a:gd name="T63" fmla="*/ 101 h 106"/>
                <a:gd name="T64" fmla="*/ 80 w 132"/>
                <a:gd name="T65" fmla="*/ 100 h 106"/>
                <a:gd name="T66" fmla="*/ 90 w 132"/>
                <a:gd name="T67" fmla="*/ 91 h 106"/>
                <a:gd name="T68" fmla="*/ 102 w 132"/>
                <a:gd name="T69" fmla="*/ 91 h 106"/>
                <a:gd name="T70" fmla="*/ 127 w 132"/>
                <a:gd name="T71" fmla="*/ 83 h 106"/>
                <a:gd name="T72" fmla="*/ 132 w 132"/>
                <a:gd name="T73" fmla="*/ 70 h 106"/>
                <a:gd name="T74" fmla="*/ 128 w 132"/>
                <a:gd name="T75" fmla="*/ 65 h 106"/>
                <a:gd name="T76" fmla="*/ 113 w 132"/>
                <a:gd name="T77" fmla="*/ 63 h 106"/>
                <a:gd name="T78" fmla="*/ 108 w 132"/>
                <a:gd name="T79" fmla="*/ 57 h 106"/>
                <a:gd name="T80" fmla="*/ 105 w 132"/>
                <a:gd name="T81" fmla="*/ 53 h 106"/>
                <a:gd name="T82" fmla="*/ 100 w 132"/>
                <a:gd name="T83" fmla="*/ 49 h 106"/>
                <a:gd name="T84" fmla="*/ 97 w 132"/>
                <a:gd name="T85" fmla="*/ 42 h 106"/>
                <a:gd name="T86" fmla="*/ 94 w 132"/>
                <a:gd name="T87" fmla="*/ 36 h 106"/>
                <a:gd name="T88" fmla="*/ 88 w 132"/>
                <a:gd name="T89" fmla="*/ 28 h 106"/>
                <a:gd name="T90" fmla="*/ 87 w 132"/>
                <a:gd name="T91" fmla="*/ 26 h 106"/>
                <a:gd name="T92" fmla="*/ 82 w 132"/>
                <a:gd name="T93" fmla="*/ 25 h 106"/>
                <a:gd name="T94" fmla="*/ 79 w 132"/>
                <a:gd name="T95" fmla="*/ 2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2" h="106">
                  <a:moveTo>
                    <a:pt x="79" y="23"/>
                  </a:moveTo>
                  <a:cubicBezTo>
                    <a:pt x="79" y="23"/>
                    <a:pt x="69" y="21"/>
                    <a:pt x="68" y="21"/>
                  </a:cubicBezTo>
                  <a:cubicBezTo>
                    <a:pt x="66" y="21"/>
                    <a:pt x="63" y="21"/>
                    <a:pt x="60" y="19"/>
                  </a:cubicBezTo>
                  <a:cubicBezTo>
                    <a:pt x="58" y="17"/>
                    <a:pt x="47" y="9"/>
                    <a:pt x="45" y="8"/>
                  </a:cubicBezTo>
                  <a:cubicBezTo>
                    <a:pt x="43" y="7"/>
                    <a:pt x="35" y="1"/>
                    <a:pt x="33" y="1"/>
                  </a:cubicBezTo>
                  <a:cubicBezTo>
                    <a:pt x="31" y="0"/>
                    <a:pt x="31" y="1"/>
                    <a:pt x="28" y="1"/>
                  </a:cubicBezTo>
                  <a:cubicBezTo>
                    <a:pt x="25" y="1"/>
                    <a:pt x="26" y="2"/>
                    <a:pt x="21" y="3"/>
                  </a:cubicBezTo>
                  <a:cubicBezTo>
                    <a:pt x="17" y="3"/>
                    <a:pt x="14" y="6"/>
                    <a:pt x="15" y="7"/>
                  </a:cubicBezTo>
                  <a:cubicBezTo>
                    <a:pt x="17" y="7"/>
                    <a:pt x="21" y="11"/>
                    <a:pt x="20" y="12"/>
                  </a:cubicBezTo>
                  <a:cubicBezTo>
                    <a:pt x="18" y="13"/>
                    <a:pt x="18" y="15"/>
                    <a:pt x="16" y="15"/>
                  </a:cubicBezTo>
                  <a:cubicBezTo>
                    <a:pt x="14" y="15"/>
                    <a:pt x="12" y="15"/>
                    <a:pt x="12" y="17"/>
                  </a:cubicBezTo>
                  <a:cubicBezTo>
                    <a:pt x="12" y="18"/>
                    <a:pt x="10" y="21"/>
                    <a:pt x="7" y="20"/>
                  </a:cubicBezTo>
                  <a:cubicBezTo>
                    <a:pt x="6" y="20"/>
                    <a:pt x="3" y="19"/>
                    <a:pt x="1" y="18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" y="22"/>
                    <a:pt x="0" y="28"/>
                    <a:pt x="1" y="28"/>
                  </a:cubicBezTo>
                  <a:cubicBezTo>
                    <a:pt x="3" y="29"/>
                    <a:pt x="3" y="31"/>
                    <a:pt x="6" y="34"/>
                  </a:cubicBezTo>
                  <a:cubicBezTo>
                    <a:pt x="9" y="38"/>
                    <a:pt x="15" y="46"/>
                    <a:pt x="15" y="48"/>
                  </a:cubicBezTo>
                  <a:cubicBezTo>
                    <a:pt x="16" y="51"/>
                    <a:pt x="17" y="53"/>
                    <a:pt x="20" y="55"/>
                  </a:cubicBezTo>
                  <a:cubicBezTo>
                    <a:pt x="24" y="58"/>
                    <a:pt x="24" y="61"/>
                    <a:pt x="26" y="62"/>
                  </a:cubicBezTo>
                  <a:cubicBezTo>
                    <a:pt x="28" y="64"/>
                    <a:pt x="27" y="66"/>
                    <a:pt x="27" y="69"/>
                  </a:cubicBezTo>
                  <a:cubicBezTo>
                    <a:pt x="28" y="73"/>
                    <a:pt x="29" y="78"/>
                    <a:pt x="33" y="80"/>
                  </a:cubicBezTo>
                  <a:cubicBezTo>
                    <a:pt x="36" y="82"/>
                    <a:pt x="38" y="84"/>
                    <a:pt x="40" y="88"/>
                  </a:cubicBezTo>
                  <a:cubicBezTo>
                    <a:pt x="41" y="92"/>
                    <a:pt x="43" y="95"/>
                    <a:pt x="45" y="97"/>
                  </a:cubicBezTo>
                  <a:cubicBezTo>
                    <a:pt x="48" y="100"/>
                    <a:pt x="46" y="101"/>
                    <a:pt x="48" y="102"/>
                  </a:cubicBezTo>
                  <a:cubicBezTo>
                    <a:pt x="48" y="103"/>
                    <a:pt x="49" y="104"/>
                    <a:pt x="50" y="106"/>
                  </a:cubicBezTo>
                  <a:cubicBezTo>
                    <a:pt x="51" y="105"/>
                    <a:pt x="52" y="104"/>
                    <a:pt x="52" y="104"/>
                  </a:cubicBezTo>
                  <a:cubicBezTo>
                    <a:pt x="53" y="104"/>
                    <a:pt x="52" y="102"/>
                    <a:pt x="52" y="101"/>
                  </a:cubicBezTo>
                  <a:cubicBezTo>
                    <a:pt x="53" y="100"/>
                    <a:pt x="54" y="99"/>
                    <a:pt x="55" y="99"/>
                  </a:cubicBezTo>
                  <a:cubicBezTo>
                    <a:pt x="56" y="98"/>
                    <a:pt x="57" y="100"/>
                    <a:pt x="60" y="99"/>
                  </a:cubicBezTo>
                  <a:cubicBezTo>
                    <a:pt x="62" y="99"/>
                    <a:pt x="67" y="99"/>
                    <a:pt x="67" y="100"/>
                  </a:cubicBezTo>
                  <a:cubicBezTo>
                    <a:pt x="68" y="101"/>
                    <a:pt x="74" y="100"/>
                    <a:pt x="76" y="101"/>
                  </a:cubicBezTo>
                  <a:cubicBezTo>
                    <a:pt x="78" y="103"/>
                    <a:pt x="79" y="102"/>
                    <a:pt x="80" y="100"/>
                  </a:cubicBezTo>
                  <a:cubicBezTo>
                    <a:pt x="81" y="97"/>
                    <a:pt x="89" y="92"/>
                    <a:pt x="90" y="91"/>
                  </a:cubicBezTo>
                  <a:cubicBezTo>
                    <a:pt x="91" y="91"/>
                    <a:pt x="99" y="91"/>
                    <a:pt x="102" y="91"/>
                  </a:cubicBezTo>
                  <a:cubicBezTo>
                    <a:pt x="105" y="90"/>
                    <a:pt x="126" y="83"/>
                    <a:pt x="127" y="83"/>
                  </a:cubicBezTo>
                  <a:cubicBezTo>
                    <a:pt x="128" y="82"/>
                    <a:pt x="132" y="71"/>
                    <a:pt x="132" y="70"/>
                  </a:cubicBezTo>
                  <a:cubicBezTo>
                    <a:pt x="132" y="68"/>
                    <a:pt x="130" y="65"/>
                    <a:pt x="128" y="65"/>
                  </a:cubicBezTo>
                  <a:cubicBezTo>
                    <a:pt x="127" y="65"/>
                    <a:pt x="114" y="64"/>
                    <a:pt x="113" y="63"/>
                  </a:cubicBezTo>
                  <a:cubicBezTo>
                    <a:pt x="112" y="63"/>
                    <a:pt x="108" y="60"/>
                    <a:pt x="108" y="57"/>
                  </a:cubicBezTo>
                  <a:cubicBezTo>
                    <a:pt x="107" y="56"/>
                    <a:pt x="106" y="54"/>
                    <a:pt x="105" y="53"/>
                  </a:cubicBezTo>
                  <a:cubicBezTo>
                    <a:pt x="104" y="53"/>
                    <a:pt x="101" y="52"/>
                    <a:pt x="100" y="49"/>
                  </a:cubicBezTo>
                  <a:cubicBezTo>
                    <a:pt x="99" y="48"/>
                    <a:pt x="96" y="44"/>
                    <a:pt x="97" y="42"/>
                  </a:cubicBezTo>
                  <a:cubicBezTo>
                    <a:pt x="98" y="41"/>
                    <a:pt x="96" y="37"/>
                    <a:pt x="94" y="36"/>
                  </a:cubicBezTo>
                  <a:cubicBezTo>
                    <a:pt x="92" y="34"/>
                    <a:pt x="88" y="30"/>
                    <a:pt x="88" y="28"/>
                  </a:cubicBezTo>
                  <a:cubicBezTo>
                    <a:pt x="88" y="28"/>
                    <a:pt x="87" y="27"/>
                    <a:pt x="87" y="26"/>
                  </a:cubicBezTo>
                  <a:cubicBezTo>
                    <a:pt x="82" y="25"/>
                    <a:pt x="82" y="25"/>
                    <a:pt x="82" y="25"/>
                  </a:cubicBezTo>
                  <a:lnTo>
                    <a:pt x="79" y="23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9" name="Freeform 92">
              <a:extLst>
                <a:ext uri="{FF2B5EF4-FFF2-40B4-BE49-F238E27FC236}">
                  <a16:creationId xmlns:a16="http://schemas.microsoft.com/office/drawing/2014/main" id="{60DAEB5B-22A6-4E2F-A9E9-C6598DF08B8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1441" y="3429988"/>
              <a:ext cx="187444" cy="211303"/>
            </a:xfrm>
            <a:custGeom>
              <a:avLst/>
              <a:gdLst>
                <a:gd name="T0" fmla="*/ 25 w 50"/>
                <a:gd name="T1" fmla="*/ 1 h 56"/>
                <a:gd name="T2" fmla="*/ 25 w 50"/>
                <a:gd name="T3" fmla="*/ 6 h 56"/>
                <a:gd name="T4" fmla="*/ 21 w 50"/>
                <a:gd name="T5" fmla="*/ 11 h 56"/>
                <a:gd name="T6" fmla="*/ 19 w 50"/>
                <a:gd name="T7" fmla="*/ 16 h 56"/>
                <a:gd name="T8" fmla="*/ 20 w 50"/>
                <a:gd name="T9" fmla="*/ 16 h 56"/>
                <a:gd name="T10" fmla="*/ 24 w 50"/>
                <a:gd name="T11" fmla="*/ 21 h 56"/>
                <a:gd name="T12" fmla="*/ 19 w 50"/>
                <a:gd name="T13" fmla="*/ 34 h 56"/>
                <a:gd name="T14" fmla="*/ 0 w 50"/>
                <a:gd name="T15" fmla="*/ 40 h 56"/>
                <a:gd name="T16" fmla="*/ 8 w 50"/>
                <a:gd name="T17" fmla="*/ 56 h 56"/>
                <a:gd name="T18" fmla="*/ 9 w 50"/>
                <a:gd name="T19" fmla="*/ 55 h 56"/>
                <a:gd name="T20" fmla="*/ 20 w 50"/>
                <a:gd name="T21" fmla="*/ 53 h 56"/>
                <a:gd name="T22" fmla="*/ 22 w 50"/>
                <a:gd name="T23" fmla="*/ 48 h 56"/>
                <a:gd name="T24" fmla="*/ 29 w 50"/>
                <a:gd name="T25" fmla="*/ 47 h 56"/>
                <a:gd name="T26" fmla="*/ 33 w 50"/>
                <a:gd name="T27" fmla="*/ 42 h 56"/>
                <a:gd name="T28" fmla="*/ 37 w 50"/>
                <a:gd name="T29" fmla="*/ 40 h 56"/>
                <a:gd name="T30" fmla="*/ 39 w 50"/>
                <a:gd name="T31" fmla="*/ 31 h 56"/>
                <a:gd name="T32" fmla="*/ 44 w 50"/>
                <a:gd name="T33" fmla="*/ 28 h 56"/>
                <a:gd name="T34" fmla="*/ 49 w 50"/>
                <a:gd name="T35" fmla="*/ 20 h 56"/>
                <a:gd name="T36" fmla="*/ 49 w 50"/>
                <a:gd name="T37" fmla="*/ 17 h 56"/>
                <a:gd name="T38" fmla="*/ 43 w 50"/>
                <a:gd name="T39" fmla="*/ 10 h 56"/>
                <a:gd name="T40" fmla="*/ 33 w 50"/>
                <a:gd name="T41" fmla="*/ 7 h 56"/>
                <a:gd name="T42" fmla="*/ 30 w 50"/>
                <a:gd name="T43" fmla="*/ 0 h 56"/>
                <a:gd name="T44" fmla="*/ 27 w 50"/>
                <a:gd name="T45" fmla="*/ 1 h 56"/>
                <a:gd name="T46" fmla="*/ 25 w 50"/>
                <a:gd name="T47" fmla="*/ 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0" h="56">
                  <a:moveTo>
                    <a:pt x="25" y="1"/>
                  </a:moveTo>
                  <a:cubicBezTo>
                    <a:pt x="25" y="6"/>
                    <a:pt x="25" y="6"/>
                    <a:pt x="25" y="6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2" y="16"/>
                    <a:pt x="24" y="19"/>
                    <a:pt x="24" y="21"/>
                  </a:cubicBezTo>
                  <a:cubicBezTo>
                    <a:pt x="24" y="22"/>
                    <a:pt x="20" y="33"/>
                    <a:pt x="19" y="34"/>
                  </a:cubicBezTo>
                  <a:cubicBezTo>
                    <a:pt x="19" y="34"/>
                    <a:pt x="8" y="38"/>
                    <a:pt x="0" y="40"/>
                  </a:cubicBezTo>
                  <a:cubicBezTo>
                    <a:pt x="2" y="43"/>
                    <a:pt x="5" y="50"/>
                    <a:pt x="8" y="56"/>
                  </a:cubicBezTo>
                  <a:cubicBezTo>
                    <a:pt x="8" y="56"/>
                    <a:pt x="9" y="55"/>
                    <a:pt x="9" y="55"/>
                  </a:cubicBezTo>
                  <a:cubicBezTo>
                    <a:pt x="13" y="53"/>
                    <a:pt x="17" y="54"/>
                    <a:pt x="20" y="53"/>
                  </a:cubicBezTo>
                  <a:cubicBezTo>
                    <a:pt x="22" y="53"/>
                    <a:pt x="20" y="50"/>
                    <a:pt x="22" y="48"/>
                  </a:cubicBezTo>
                  <a:cubicBezTo>
                    <a:pt x="24" y="46"/>
                    <a:pt x="28" y="48"/>
                    <a:pt x="29" y="47"/>
                  </a:cubicBezTo>
                  <a:cubicBezTo>
                    <a:pt x="30" y="47"/>
                    <a:pt x="31" y="42"/>
                    <a:pt x="33" y="42"/>
                  </a:cubicBezTo>
                  <a:cubicBezTo>
                    <a:pt x="35" y="41"/>
                    <a:pt x="37" y="41"/>
                    <a:pt x="37" y="40"/>
                  </a:cubicBezTo>
                  <a:cubicBezTo>
                    <a:pt x="36" y="38"/>
                    <a:pt x="37" y="31"/>
                    <a:pt x="39" y="31"/>
                  </a:cubicBezTo>
                  <a:cubicBezTo>
                    <a:pt x="41" y="31"/>
                    <a:pt x="44" y="29"/>
                    <a:pt x="44" y="28"/>
                  </a:cubicBezTo>
                  <a:cubicBezTo>
                    <a:pt x="44" y="27"/>
                    <a:pt x="48" y="22"/>
                    <a:pt x="49" y="20"/>
                  </a:cubicBezTo>
                  <a:cubicBezTo>
                    <a:pt x="50" y="18"/>
                    <a:pt x="50" y="17"/>
                    <a:pt x="49" y="17"/>
                  </a:cubicBezTo>
                  <a:cubicBezTo>
                    <a:pt x="47" y="17"/>
                    <a:pt x="44" y="12"/>
                    <a:pt x="43" y="10"/>
                  </a:cubicBezTo>
                  <a:cubicBezTo>
                    <a:pt x="43" y="9"/>
                    <a:pt x="37" y="10"/>
                    <a:pt x="33" y="7"/>
                  </a:cubicBezTo>
                  <a:cubicBezTo>
                    <a:pt x="31" y="5"/>
                    <a:pt x="30" y="3"/>
                    <a:pt x="30" y="0"/>
                  </a:cubicBezTo>
                  <a:cubicBezTo>
                    <a:pt x="27" y="1"/>
                    <a:pt x="27" y="1"/>
                    <a:pt x="27" y="1"/>
                  </a:cubicBezTo>
                  <a:lnTo>
                    <a:pt x="25" y="1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0" name="Freeform 93">
              <a:extLst>
                <a:ext uri="{FF2B5EF4-FFF2-40B4-BE49-F238E27FC236}">
                  <a16:creationId xmlns:a16="http://schemas.microsoft.com/office/drawing/2014/main" id="{A577D109-4E3F-4864-A886-5CBE8A58C2A7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0927" y="3404316"/>
              <a:ext cx="23975" cy="41470"/>
            </a:xfrm>
            <a:custGeom>
              <a:avLst/>
              <a:gdLst>
                <a:gd name="T0" fmla="*/ 5 w 7"/>
                <a:gd name="T1" fmla="*/ 11 h 11"/>
                <a:gd name="T2" fmla="*/ 5 w 7"/>
                <a:gd name="T3" fmla="*/ 9 h 11"/>
                <a:gd name="T4" fmla="*/ 5 w 7"/>
                <a:gd name="T5" fmla="*/ 1 h 11"/>
                <a:gd name="T6" fmla="*/ 1 w 7"/>
                <a:gd name="T7" fmla="*/ 7 h 11"/>
                <a:gd name="T8" fmla="*/ 0 w 7"/>
                <a:gd name="T9" fmla="*/ 7 h 11"/>
                <a:gd name="T10" fmla="*/ 5 w 7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1">
                  <a:moveTo>
                    <a:pt x="5" y="11"/>
                  </a:moveTo>
                  <a:cubicBezTo>
                    <a:pt x="5" y="10"/>
                    <a:pt x="5" y="9"/>
                    <a:pt x="5" y="9"/>
                  </a:cubicBezTo>
                  <a:cubicBezTo>
                    <a:pt x="7" y="7"/>
                    <a:pt x="7" y="2"/>
                    <a:pt x="5" y="1"/>
                  </a:cubicBezTo>
                  <a:cubicBezTo>
                    <a:pt x="2" y="0"/>
                    <a:pt x="1" y="6"/>
                    <a:pt x="1" y="7"/>
                  </a:cubicBezTo>
                  <a:cubicBezTo>
                    <a:pt x="1" y="7"/>
                    <a:pt x="0" y="7"/>
                    <a:pt x="0" y="7"/>
                  </a:cubicBezTo>
                  <a:cubicBezTo>
                    <a:pt x="1" y="10"/>
                    <a:pt x="4" y="11"/>
                    <a:pt x="5" y="11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1" name="Freeform 94">
              <a:extLst>
                <a:ext uri="{FF2B5EF4-FFF2-40B4-BE49-F238E27FC236}">
                  <a16:creationId xmlns:a16="http://schemas.microsoft.com/office/drawing/2014/main" id="{5D76E8EF-B145-4CAC-AF55-6F874F2164FE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1441" y="3400366"/>
              <a:ext cx="111158" cy="90840"/>
            </a:xfrm>
            <a:custGeom>
              <a:avLst/>
              <a:gdLst>
                <a:gd name="T0" fmla="*/ 5 w 30"/>
                <a:gd name="T1" fmla="*/ 22 h 24"/>
                <a:gd name="T2" fmla="*/ 19 w 30"/>
                <a:gd name="T3" fmla="*/ 24 h 24"/>
                <a:gd name="T4" fmla="*/ 21 w 30"/>
                <a:gd name="T5" fmla="*/ 19 h 24"/>
                <a:gd name="T6" fmla="*/ 25 w 30"/>
                <a:gd name="T7" fmla="*/ 14 h 24"/>
                <a:gd name="T8" fmla="*/ 25 w 30"/>
                <a:gd name="T9" fmla="*/ 9 h 24"/>
                <a:gd name="T10" fmla="*/ 27 w 30"/>
                <a:gd name="T11" fmla="*/ 9 h 24"/>
                <a:gd name="T12" fmla="*/ 30 w 30"/>
                <a:gd name="T13" fmla="*/ 8 h 24"/>
                <a:gd name="T14" fmla="*/ 28 w 30"/>
                <a:gd name="T15" fmla="*/ 0 h 24"/>
                <a:gd name="T16" fmla="*/ 20 w 30"/>
                <a:gd name="T17" fmla="*/ 9 h 24"/>
                <a:gd name="T18" fmla="*/ 9 w 30"/>
                <a:gd name="T19" fmla="*/ 14 h 24"/>
                <a:gd name="T20" fmla="*/ 1 w 30"/>
                <a:gd name="T21" fmla="*/ 16 h 24"/>
                <a:gd name="T22" fmla="*/ 0 w 30"/>
                <a:gd name="T23" fmla="*/ 16 h 24"/>
                <a:gd name="T24" fmla="*/ 5 w 30"/>
                <a:gd name="T25" fmla="*/ 2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" h="24">
                  <a:moveTo>
                    <a:pt x="5" y="22"/>
                  </a:moveTo>
                  <a:cubicBezTo>
                    <a:pt x="5" y="23"/>
                    <a:pt x="15" y="24"/>
                    <a:pt x="19" y="24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29" y="4"/>
                    <a:pt x="29" y="0"/>
                    <a:pt x="28" y="0"/>
                  </a:cubicBezTo>
                  <a:cubicBezTo>
                    <a:pt x="27" y="0"/>
                    <a:pt x="22" y="5"/>
                    <a:pt x="20" y="9"/>
                  </a:cubicBezTo>
                  <a:cubicBezTo>
                    <a:pt x="19" y="12"/>
                    <a:pt x="13" y="15"/>
                    <a:pt x="9" y="14"/>
                  </a:cubicBezTo>
                  <a:cubicBezTo>
                    <a:pt x="4" y="13"/>
                    <a:pt x="2" y="15"/>
                    <a:pt x="1" y="16"/>
                  </a:cubicBezTo>
                  <a:cubicBezTo>
                    <a:pt x="1" y="16"/>
                    <a:pt x="0" y="16"/>
                    <a:pt x="0" y="16"/>
                  </a:cubicBezTo>
                  <a:cubicBezTo>
                    <a:pt x="0" y="19"/>
                    <a:pt x="4" y="22"/>
                    <a:pt x="5" y="22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2" name="Freeform 95">
              <a:extLst>
                <a:ext uri="{FF2B5EF4-FFF2-40B4-BE49-F238E27FC236}">
                  <a16:creationId xmlns:a16="http://schemas.microsoft.com/office/drawing/2014/main" id="{0F383CF9-A5B2-474D-B185-B04A968394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46488" y="3882214"/>
              <a:ext cx="455533" cy="138235"/>
            </a:xfrm>
            <a:custGeom>
              <a:avLst/>
              <a:gdLst>
                <a:gd name="T0" fmla="*/ 21 w 121"/>
                <a:gd name="T1" fmla="*/ 13 h 37"/>
                <a:gd name="T2" fmla="*/ 17 w 121"/>
                <a:gd name="T3" fmla="*/ 6 h 37"/>
                <a:gd name="T4" fmla="*/ 13 w 121"/>
                <a:gd name="T5" fmla="*/ 3 h 37"/>
                <a:gd name="T6" fmla="*/ 13 w 121"/>
                <a:gd name="T7" fmla="*/ 2 h 37"/>
                <a:gd name="T8" fmla="*/ 11 w 121"/>
                <a:gd name="T9" fmla="*/ 5 h 37"/>
                <a:gd name="T10" fmla="*/ 6 w 121"/>
                <a:gd name="T11" fmla="*/ 4 h 37"/>
                <a:gd name="T12" fmla="*/ 3 w 121"/>
                <a:gd name="T13" fmla="*/ 1 h 37"/>
                <a:gd name="T14" fmla="*/ 0 w 121"/>
                <a:gd name="T15" fmla="*/ 0 h 37"/>
                <a:gd name="T16" fmla="*/ 1 w 121"/>
                <a:gd name="T17" fmla="*/ 10 h 37"/>
                <a:gd name="T18" fmla="*/ 8 w 121"/>
                <a:gd name="T19" fmla="*/ 22 h 37"/>
                <a:gd name="T20" fmla="*/ 14 w 121"/>
                <a:gd name="T21" fmla="*/ 28 h 37"/>
                <a:gd name="T22" fmla="*/ 26 w 121"/>
                <a:gd name="T23" fmla="*/ 34 h 37"/>
                <a:gd name="T24" fmla="*/ 21 w 121"/>
                <a:gd name="T25" fmla="*/ 25 h 37"/>
                <a:gd name="T26" fmla="*/ 21 w 121"/>
                <a:gd name="T27" fmla="*/ 13 h 37"/>
                <a:gd name="T28" fmla="*/ 116 w 121"/>
                <a:gd name="T29" fmla="*/ 6 h 37"/>
                <a:gd name="T30" fmla="*/ 110 w 121"/>
                <a:gd name="T31" fmla="*/ 4 h 37"/>
                <a:gd name="T32" fmla="*/ 104 w 121"/>
                <a:gd name="T33" fmla="*/ 0 h 37"/>
                <a:gd name="T34" fmla="*/ 99 w 121"/>
                <a:gd name="T35" fmla="*/ 6 h 37"/>
                <a:gd name="T36" fmla="*/ 96 w 121"/>
                <a:gd name="T37" fmla="*/ 10 h 37"/>
                <a:gd name="T38" fmla="*/ 95 w 121"/>
                <a:gd name="T39" fmla="*/ 12 h 37"/>
                <a:gd name="T40" fmla="*/ 95 w 121"/>
                <a:gd name="T41" fmla="*/ 15 h 37"/>
                <a:gd name="T42" fmla="*/ 91 w 121"/>
                <a:gd name="T43" fmla="*/ 17 h 37"/>
                <a:gd name="T44" fmla="*/ 87 w 121"/>
                <a:gd name="T45" fmla="*/ 13 h 37"/>
                <a:gd name="T46" fmla="*/ 87 w 121"/>
                <a:gd name="T47" fmla="*/ 12 h 37"/>
                <a:gd name="T48" fmla="*/ 82 w 121"/>
                <a:gd name="T49" fmla="*/ 21 h 37"/>
                <a:gd name="T50" fmla="*/ 73 w 121"/>
                <a:gd name="T51" fmla="*/ 24 h 37"/>
                <a:gd name="T52" fmla="*/ 69 w 121"/>
                <a:gd name="T53" fmla="*/ 32 h 37"/>
                <a:gd name="T54" fmla="*/ 59 w 121"/>
                <a:gd name="T55" fmla="*/ 30 h 37"/>
                <a:gd name="T56" fmla="*/ 61 w 121"/>
                <a:gd name="T57" fmla="*/ 33 h 37"/>
                <a:gd name="T58" fmla="*/ 66 w 121"/>
                <a:gd name="T59" fmla="*/ 36 h 37"/>
                <a:gd name="T60" fmla="*/ 74 w 121"/>
                <a:gd name="T61" fmla="*/ 35 h 37"/>
                <a:gd name="T62" fmla="*/ 81 w 121"/>
                <a:gd name="T63" fmla="*/ 33 h 37"/>
                <a:gd name="T64" fmla="*/ 87 w 121"/>
                <a:gd name="T65" fmla="*/ 34 h 37"/>
                <a:gd name="T66" fmla="*/ 92 w 121"/>
                <a:gd name="T67" fmla="*/ 30 h 37"/>
                <a:gd name="T68" fmla="*/ 94 w 121"/>
                <a:gd name="T69" fmla="*/ 24 h 37"/>
                <a:gd name="T70" fmla="*/ 98 w 121"/>
                <a:gd name="T71" fmla="*/ 19 h 37"/>
                <a:gd name="T72" fmla="*/ 107 w 121"/>
                <a:gd name="T73" fmla="*/ 15 h 37"/>
                <a:gd name="T74" fmla="*/ 110 w 121"/>
                <a:gd name="T75" fmla="*/ 16 h 37"/>
                <a:gd name="T76" fmla="*/ 114 w 121"/>
                <a:gd name="T77" fmla="*/ 12 h 37"/>
                <a:gd name="T78" fmla="*/ 120 w 121"/>
                <a:gd name="T79" fmla="*/ 10 h 37"/>
                <a:gd name="T80" fmla="*/ 116 w 121"/>
                <a:gd name="T81" fmla="*/ 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1" h="37">
                  <a:moveTo>
                    <a:pt x="21" y="13"/>
                  </a:moveTo>
                  <a:cubicBezTo>
                    <a:pt x="21" y="9"/>
                    <a:pt x="17" y="9"/>
                    <a:pt x="17" y="6"/>
                  </a:cubicBezTo>
                  <a:cubicBezTo>
                    <a:pt x="16" y="4"/>
                    <a:pt x="14" y="5"/>
                    <a:pt x="13" y="3"/>
                  </a:cubicBezTo>
                  <a:cubicBezTo>
                    <a:pt x="13" y="3"/>
                    <a:pt x="13" y="3"/>
                    <a:pt x="13" y="2"/>
                  </a:cubicBezTo>
                  <a:cubicBezTo>
                    <a:pt x="11" y="3"/>
                    <a:pt x="12" y="5"/>
                    <a:pt x="11" y="5"/>
                  </a:cubicBezTo>
                  <a:cubicBezTo>
                    <a:pt x="10" y="5"/>
                    <a:pt x="6" y="6"/>
                    <a:pt x="6" y="4"/>
                  </a:cubicBezTo>
                  <a:cubicBezTo>
                    <a:pt x="6" y="3"/>
                    <a:pt x="6" y="1"/>
                    <a:pt x="3" y="1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1" y="4"/>
                    <a:pt x="1" y="7"/>
                    <a:pt x="1" y="10"/>
                  </a:cubicBezTo>
                  <a:cubicBezTo>
                    <a:pt x="1" y="14"/>
                    <a:pt x="7" y="20"/>
                    <a:pt x="8" y="22"/>
                  </a:cubicBezTo>
                  <a:cubicBezTo>
                    <a:pt x="8" y="24"/>
                    <a:pt x="10" y="25"/>
                    <a:pt x="14" y="28"/>
                  </a:cubicBezTo>
                  <a:cubicBezTo>
                    <a:pt x="17" y="30"/>
                    <a:pt x="24" y="34"/>
                    <a:pt x="26" y="34"/>
                  </a:cubicBezTo>
                  <a:cubicBezTo>
                    <a:pt x="27" y="33"/>
                    <a:pt x="23" y="27"/>
                    <a:pt x="21" y="25"/>
                  </a:cubicBezTo>
                  <a:cubicBezTo>
                    <a:pt x="19" y="23"/>
                    <a:pt x="21" y="17"/>
                    <a:pt x="21" y="13"/>
                  </a:cubicBezTo>
                  <a:close/>
                  <a:moveTo>
                    <a:pt x="116" y="6"/>
                  </a:moveTo>
                  <a:cubicBezTo>
                    <a:pt x="114" y="6"/>
                    <a:pt x="110" y="6"/>
                    <a:pt x="110" y="4"/>
                  </a:cubicBezTo>
                  <a:cubicBezTo>
                    <a:pt x="110" y="3"/>
                    <a:pt x="107" y="0"/>
                    <a:pt x="104" y="0"/>
                  </a:cubicBezTo>
                  <a:cubicBezTo>
                    <a:pt x="102" y="0"/>
                    <a:pt x="100" y="4"/>
                    <a:pt x="99" y="6"/>
                  </a:cubicBezTo>
                  <a:cubicBezTo>
                    <a:pt x="99" y="8"/>
                    <a:pt x="96" y="8"/>
                    <a:pt x="96" y="10"/>
                  </a:cubicBezTo>
                  <a:cubicBezTo>
                    <a:pt x="96" y="11"/>
                    <a:pt x="96" y="12"/>
                    <a:pt x="95" y="12"/>
                  </a:cubicBezTo>
                  <a:cubicBezTo>
                    <a:pt x="95" y="14"/>
                    <a:pt x="96" y="16"/>
                    <a:pt x="95" y="15"/>
                  </a:cubicBezTo>
                  <a:cubicBezTo>
                    <a:pt x="93" y="15"/>
                    <a:pt x="93" y="17"/>
                    <a:pt x="91" y="17"/>
                  </a:cubicBezTo>
                  <a:cubicBezTo>
                    <a:pt x="90" y="17"/>
                    <a:pt x="89" y="15"/>
                    <a:pt x="87" y="13"/>
                  </a:cubicBezTo>
                  <a:cubicBezTo>
                    <a:pt x="87" y="12"/>
                    <a:pt x="87" y="12"/>
                    <a:pt x="87" y="12"/>
                  </a:cubicBezTo>
                  <a:cubicBezTo>
                    <a:pt x="86" y="12"/>
                    <a:pt x="82" y="18"/>
                    <a:pt x="82" y="21"/>
                  </a:cubicBezTo>
                  <a:cubicBezTo>
                    <a:pt x="81" y="25"/>
                    <a:pt x="78" y="24"/>
                    <a:pt x="73" y="24"/>
                  </a:cubicBezTo>
                  <a:cubicBezTo>
                    <a:pt x="68" y="24"/>
                    <a:pt x="70" y="29"/>
                    <a:pt x="69" y="32"/>
                  </a:cubicBezTo>
                  <a:cubicBezTo>
                    <a:pt x="68" y="34"/>
                    <a:pt x="62" y="30"/>
                    <a:pt x="59" y="30"/>
                  </a:cubicBezTo>
                  <a:cubicBezTo>
                    <a:pt x="60" y="31"/>
                    <a:pt x="60" y="33"/>
                    <a:pt x="61" y="33"/>
                  </a:cubicBezTo>
                  <a:cubicBezTo>
                    <a:pt x="63" y="33"/>
                    <a:pt x="65" y="37"/>
                    <a:pt x="66" y="36"/>
                  </a:cubicBezTo>
                  <a:cubicBezTo>
                    <a:pt x="68" y="35"/>
                    <a:pt x="72" y="36"/>
                    <a:pt x="74" y="35"/>
                  </a:cubicBezTo>
                  <a:cubicBezTo>
                    <a:pt x="77" y="35"/>
                    <a:pt x="77" y="33"/>
                    <a:pt x="81" y="33"/>
                  </a:cubicBezTo>
                  <a:cubicBezTo>
                    <a:pt x="84" y="33"/>
                    <a:pt x="83" y="36"/>
                    <a:pt x="87" y="34"/>
                  </a:cubicBezTo>
                  <a:cubicBezTo>
                    <a:pt x="90" y="32"/>
                    <a:pt x="93" y="33"/>
                    <a:pt x="92" y="30"/>
                  </a:cubicBezTo>
                  <a:cubicBezTo>
                    <a:pt x="92" y="27"/>
                    <a:pt x="94" y="27"/>
                    <a:pt x="94" y="24"/>
                  </a:cubicBezTo>
                  <a:cubicBezTo>
                    <a:pt x="94" y="22"/>
                    <a:pt x="98" y="24"/>
                    <a:pt x="98" y="19"/>
                  </a:cubicBezTo>
                  <a:cubicBezTo>
                    <a:pt x="97" y="14"/>
                    <a:pt x="104" y="15"/>
                    <a:pt x="107" y="15"/>
                  </a:cubicBezTo>
                  <a:cubicBezTo>
                    <a:pt x="108" y="15"/>
                    <a:pt x="109" y="15"/>
                    <a:pt x="110" y="16"/>
                  </a:cubicBezTo>
                  <a:cubicBezTo>
                    <a:pt x="112" y="15"/>
                    <a:pt x="116" y="13"/>
                    <a:pt x="114" y="12"/>
                  </a:cubicBezTo>
                  <a:cubicBezTo>
                    <a:pt x="112" y="10"/>
                    <a:pt x="119" y="12"/>
                    <a:pt x="120" y="10"/>
                  </a:cubicBezTo>
                  <a:cubicBezTo>
                    <a:pt x="121" y="7"/>
                    <a:pt x="117" y="5"/>
                    <a:pt x="116" y="6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3" name="Freeform 96">
              <a:extLst>
                <a:ext uri="{FF2B5EF4-FFF2-40B4-BE49-F238E27FC236}">
                  <a16:creationId xmlns:a16="http://schemas.microsoft.com/office/drawing/2014/main" id="{0941E862-437B-4456-8B93-44150603C224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3425" y="3927634"/>
              <a:ext cx="34873" cy="19748"/>
            </a:xfrm>
            <a:custGeom>
              <a:avLst/>
              <a:gdLst>
                <a:gd name="T0" fmla="*/ 4 w 9"/>
                <a:gd name="T1" fmla="*/ 5 h 5"/>
                <a:gd name="T2" fmla="*/ 8 w 9"/>
                <a:gd name="T3" fmla="*/ 3 h 5"/>
                <a:gd name="T4" fmla="*/ 8 w 9"/>
                <a:gd name="T5" fmla="*/ 0 h 5"/>
                <a:gd name="T6" fmla="*/ 5 w 9"/>
                <a:gd name="T7" fmla="*/ 1 h 5"/>
                <a:gd name="T8" fmla="*/ 0 w 9"/>
                <a:gd name="T9" fmla="*/ 1 h 5"/>
                <a:gd name="T10" fmla="*/ 4 w 9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5">
                  <a:moveTo>
                    <a:pt x="4" y="5"/>
                  </a:moveTo>
                  <a:cubicBezTo>
                    <a:pt x="6" y="5"/>
                    <a:pt x="6" y="3"/>
                    <a:pt x="8" y="3"/>
                  </a:cubicBezTo>
                  <a:cubicBezTo>
                    <a:pt x="9" y="4"/>
                    <a:pt x="8" y="2"/>
                    <a:pt x="8" y="0"/>
                  </a:cubicBezTo>
                  <a:cubicBezTo>
                    <a:pt x="6" y="0"/>
                    <a:pt x="5" y="0"/>
                    <a:pt x="5" y="1"/>
                  </a:cubicBezTo>
                  <a:cubicBezTo>
                    <a:pt x="5" y="3"/>
                    <a:pt x="2" y="1"/>
                    <a:pt x="0" y="1"/>
                  </a:cubicBezTo>
                  <a:cubicBezTo>
                    <a:pt x="2" y="3"/>
                    <a:pt x="3" y="5"/>
                    <a:pt x="4" y="5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4" name="Freeform 97">
              <a:extLst>
                <a:ext uri="{FF2B5EF4-FFF2-40B4-BE49-F238E27FC236}">
                  <a16:creationId xmlns:a16="http://schemas.microsoft.com/office/drawing/2014/main" id="{B533EE32-2E0E-4AA4-A8B3-A86511FBE88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1941" y="3108098"/>
              <a:ext cx="228855" cy="221176"/>
            </a:xfrm>
            <a:custGeom>
              <a:avLst/>
              <a:gdLst>
                <a:gd name="T0" fmla="*/ 52 w 61"/>
                <a:gd name="T1" fmla="*/ 54 h 59"/>
                <a:gd name="T2" fmla="*/ 54 w 61"/>
                <a:gd name="T3" fmla="*/ 51 h 59"/>
                <a:gd name="T4" fmla="*/ 58 w 61"/>
                <a:gd name="T5" fmla="*/ 54 h 59"/>
                <a:gd name="T6" fmla="*/ 61 w 61"/>
                <a:gd name="T7" fmla="*/ 52 h 59"/>
                <a:gd name="T8" fmla="*/ 58 w 61"/>
                <a:gd name="T9" fmla="*/ 47 h 59"/>
                <a:gd name="T10" fmla="*/ 55 w 61"/>
                <a:gd name="T11" fmla="*/ 43 h 59"/>
                <a:gd name="T12" fmla="*/ 56 w 61"/>
                <a:gd name="T13" fmla="*/ 39 h 59"/>
                <a:gd name="T14" fmla="*/ 53 w 61"/>
                <a:gd name="T15" fmla="*/ 35 h 59"/>
                <a:gd name="T16" fmla="*/ 46 w 61"/>
                <a:gd name="T17" fmla="*/ 31 h 59"/>
                <a:gd name="T18" fmla="*/ 43 w 61"/>
                <a:gd name="T19" fmla="*/ 27 h 59"/>
                <a:gd name="T20" fmla="*/ 42 w 61"/>
                <a:gd name="T21" fmla="*/ 21 h 59"/>
                <a:gd name="T22" fmla="*/ 45 w 61"/>
                <a:gd name="T23" fmla="*/ 17 h 59"/>
                <a:gd name="T24" fmla="*/ 46 w 61"/>
                <a:gd name="T25" fmla="*/ 13 h 59"/>
                <a:gd name="T26" fmla="*/ 43 w 61"/>
                <a:gd name="T27" fmla="*/ 11 h 59"/>
                <a:gd name="T28" fmla="*/ 40 w 61"/>
                <a:gd name="T29" fmla="*/ 7 h 59"/>
                <a:gd name="T30" fmla="*/ 38 w 61"/>
                <a:gd name="T31" fmla="*/ 2 h 59"/>
                <a:gd name="T32" fmla="*/ 31 w 61"/>
                <a:gd name="T33" fmla="*/ 1 h 59"/>
                <a:gd name="T34" fmla="*/ 25 w 61"/>
                <a:gd name="T35" fmla="*/ 0 h 59"/>
                <a:gd name="T36" fmla="*/ 23 w 61"/>
                <a:gd name="T37" fmla="*/ 2 h 59"/>
                <a:gd name="T38" fmla="*/ 23 w 61"/>
                <a:gd name="T39" fmla="*/ 2 h 59"/>
                <a:gd name="T40" fmla="*/ 19 w 61"/>
                <a:gd name="T41" fmla="*/ 5 h 59"/>
                <a:gd name="T42" fmla="*/ 15 w 61"/>
                <a:gd name="T43" fmla="*/ 8 h 59"/>
                <a:gd name="T44" fmla="*/ 16 w 61"/>
                <a:gd name="T45" fmla="*/ 13 h 59"/>
                <a:gd name="T46" fmla="*/ 15 w 61"/>
                <a:gd name="T47" fmla="*/ 18 h 59"/>
                <a:gd name="T48" fmla="*/ 14 w 61"/>
                <a:gd name="T49" fmla="*/ 21 h 59"/>
                <a:gd name="T50" fmla="*/ 0 w 61"/>
                <a:gd name="T51" fmla="*/ 29 h 59"/>
                <a:gd name="T52" fmla="*/ 1 w 61"/>
                <a:gd name="T53" fmla="*/ 32 h 59"/>
                <a:gd name="T54" fmla="*/ 2 w 61"/>
                <a:gd name="T55" fmla="*/ 38 h 59"/>
                <a:gd name="T56" fmla="*/ 7 w 61"/>
                <a:gd name="T57" fmla="*/ 38 h 59"/>
                <a:gd name="T58" fmla="*/ 19 w 61"/>
                <a:gd name="T59" fmla="*/ 45 h 59"/>
                <a:gd name="T60" fmla="*/ 34 w 61"/>
                <a:gd name="T61" fmla="*/ 56 h 59"/>
                <a:gd name="T62" fmla="*/ 42 w 61"/>
                <a:gd name="T63" fmla="*/ 58 h 59"/>
                <a:gd name="T64" fmla="*/ 49 w 61"/>
                <a:gd name="T65" fmla="*/ 59 h 59"/>
                <a:gd name="T66" fmla="*/ 52 w 61"/>
                <a:gd name="T67" fmla="*/ 5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" h="59">
                  <a:moveTo>
                    <a:pt x="52" y="54"/>
                  </a:moveTo>
                  <a:cubicBezTo>
                    <a:pt x="52" y="53"/>
                    <a:pt x="52" y="52"/>
                    <a:pt x="54" y="51"/>
                  </a:cubicBezTo>
                  <a:cubicBezTo>
                    <a:pt x="56" y="51"/>
                    <a:pt x="57" y="52"/>
                    <a:pt x="58" y="54"/>
                  </a:cubicBezTo>
                  <a:cubicBezTo>
                    <a:pt x="59" y="53"/>
                    <a:pt x="60" y="53"/>
                    <a:pt x="61" y="52"/>
                  </a:cubicBezTo>
                  <a:cubicBezTo>
                    <a:pt x="60" y="51"/>
                    <a:pt x="58" y="49"/>
                    <a:pt x="58" y="47"/>
                  </a:cubicBezTo>
                  <a:cubicBezTo>
                    <a:pt x="58" y="45"/>
                    <a:pt x="56" y="44"/>
                    <a:pt x="55" y="43"/>
                  </a:cubicBezTo>
                  <a:cubicBezTo>
                    <a:pt x="55" y="42"/>
                    <a:pt x="57" y="40"/>
                    <a:pt x="56" y="39"/>
                  </a:cubicBezTo>
                  <a:cubicBezTo>
                    <a:pt x="55" y="38"/>
                    <a:pt x="55" y="36"/>
                    <a:pt x="53" y="35"/>
                  </a:cubicBezTo>
                  <a:cubicBezTo>
                    <a:pt x="51" y="35"/>
                    <a:pt x="46" y="32"/>
                    <a:pt x="46" y="31"/>
                  </a:cubicBezTo>
                  <a:cubicBezTo>
                    <a:pt x="46" y="29"/>
                    <a:pt x="44" y="28"/>
                    <a:pt x="43" y="27"/>
                  </a:cubicBezTo>
                  <a:cubicBezTo>
                    <a:pt x="42" y="27"/>
                    <a:pt x="41" y="22"/>
                    <a:pt x="42" y="21"/>
                  </a:cubicBezTo>
                  <a:cubicBezTo>
                    <a:pt x="44" y="21"/>
                    <a:pt x="43" y="17"/>
                    <a:pt x="45" y="17"/>
                  </a:cubicBezTo>
                  <a:cubicBezTo>
                    <a:pt x="46" y="17"/>
                    <a:pt x="45" y="14"/>
                    <a:pt x="46" y="13"/>
                  </a:cubicBezTo>
                  <a:cubicBezTo>
                    <a:pt x="46" y="11"/>
                    <a:pt x="44" y="11"/>
                    <a:pt x="43" y="11"/>
                  </a:cubicBezTo>
                  <a:cubicBezTo>
                    <a:pt x="42" y="11"/>
                    <a:pt x="40" y="9"/>
                    <a:pt x="40" y="7"/>
                  </a:cubicBezTo>
                  <a:cubicBezTo>
                    <a:pt x="40" y="5"/>
                    <a:pt x="37" y="3"/>
                    <a:pt x="38" y="2"/>
                  </a:cubicBezTo>
                  <a:cubicBezTo>
                    <a:pt x="37" y="5"/>
                    <a:pt x="32" y="0"/>
                    <a:pt x="31" y="1"/>
                  </a:cubicBezTo>
                  <a:cubicBezTo>
                    <a:pt x="29" y="2"/>
                    <a:pt x="28" y="0"/>
                    <a:pt x="25" y="0"/>
                  </a:cubicBezTo>
                  <a:cubicBezTo>
                    <a:pt x="24" y="0"/>
                    <a:pt x="24" y="1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5"/>
                    <a:pt x="16" y="6"/>
                    <a:pt x="15" y="8"/>
                  </a:cubicBezTo>
                  <a:cubicBezTo>
                    <a:pt x="14" y="10"/>
                    <a:pt x="17" y="12"/>
                    <a:pt x="16" y="13"/>
                  </a:cubicBezTo>
                  <a:cubicBezTo>
                    <a:pt x="15" y="14"/>
                    <a:pt x="15" y="17"/>
                    <a:pt x="15" y="18"/>
                  </a:cubicBezTo>
                  <a:cubicBezTo>
                    <a:pt x="15" y="19"/>
                    <a:pt x="14" y="21"/>
                    <a:pt x="14" y="21"/>
                  </a:cubicBezTo>
                  <a:cubicBezTo>
                    <a:pt x="14" y="21"/>
                    <a:pt x="6" y="25"/>
                    <a:pt x="0" y="29"/>
                  </a:cubicBezTo>
                  <a:cubicBezTo>
                    <a:pt x="0" y="30"/>
                    <a:pt x="0" y="31"/>
                    <a:pt x="1" y="32"/>
                  </a:cubicBezTo>
                  <a:cubicBezTo>
                    <a:pt x="1" y="33"/>
                    <a:pt x="2" y="36"/>
                    <a:pt x="2" y="38"/>
                  </a:cubicBezTo>
                  <a:cubicBezTo>
                    <a:pt x="5" y="38"/>
                    <a:pt x="5" y="38"/>
                    <a:pt x="7" y="38"/>
                  </a:cubicBezTo>
                  <a:cubicBezTo>
                    <a:pt x="9" y="38"/>
                    <a:pt x="17" y="44"/>
                    <a:pt x="19" y="45"/>
                  </a:cubicBezTo>
                  <a:cubicBezTo>
                    <a:pt x="21" y="46"/>
                    <a:pt x="32" y="54"/>
                    <a:pt x="34" y="56"/>
                  </a:cubicBezTo>
                  <a:cubicBezTo>
                    <a:pt x="37" y="58"/>
                    <a:pt x="40" y="58"/>
                    <a:pt x="42" y="58"/>
                  </a:cubicBezTo>
                  <a:cubicBezTo>
                    <a:pt x="43" y="58"/>
                    <a:pt x="46" y="59"/>
                    <a:pt x="49" y="59"/>
                  </a:cubicBezTo>
                  <a:cubicBezTo>
                    <a:pt x="50" y="57"/>
                    <a:pt x="51" y="54"/>
                    <a:pt x="52" y="54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5" name="Freeform 98">
              <a:extLst>
                <a:ext uri="{FF2B5EF4-FFF2-40B4-BE49-F238E27FC236}">
                  <a16:creationId xmlns:a16="http://schemas.microsoft.com/office/drawing/2014/main" id="{81D9C392-EB71-4DA8-9F19-261FE33036C5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7205" y="3299652"/>
              <a:ext cx="43592" cy="45421"/>
            </a:xfrm>
            <a:custGeom>
              <a:avLst/>
              <a:gdLst>
                <a:gd name="T0" fmla="*/ 4 w 12"/>
                <a:gd name="T1" fmla="*/ 9 h 12"/>
                <a:gd name="T2" fmla="*/ 7 w 12"/>
                <a:gd name="T3" fmla="*/ 11 h 12"/>
                <a:gd name="T4" fmla="*/ 12 w 12"/>
                <a:gd name="T5" fmla="*/ 12 h 12"/>
                <a:gd name="T6" fmla="*/ 9 w 12"/>
                <a:gd name="T7" fmla="*/ 4 h 12"/>
                <a:gd name="T8" fmla="*/ 9 w 12"/>
                <a:gd name="T9" fmla="*/ 3 h 12"/>
                <a:gd name="T10" fmla="*/ 5 w 12"/>
                <a:gd name="T11" fmla="*/ 0 h 12"/>
                <a:gd name="T12" fmla="*/ 3 w 12"/>
                <a:gd name="T13" fmla="*/ 3 h 12"/>
                <a:gd name="T14" fmla="*/ 0 w 12"/>
                <a:gd name="T15" fmla="*/ 8 h 12"/>
                <a:gd name="T16" fmla="*/ 4 w 12"/>
                <a:gd name="T1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2">
                  <a:moveTo>
                    <a:pt x="4" y="9"/>
                  </a:moveTo>
                  <a:cubicBezTo>
                    <a:pt x="7" y="11"/>
                    <a:pt x="7" y="11"/>
                    <a:pt x="7" y="11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1" y="9"/>
                    <a:pt x="9" y="5"/>
                    <a:pt x="9" y="4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1"/>
                    <a:pt x="7" y="0"/>
                    <a:pt x="5" y="0"/>
                  </a:cubicBezTo>
                  <a:cubicBezTo>
                    <a:pt x="3" y="1"/>
                    <a:pt x="3" y="2"/>
                    <a:pt x="3" y="3"/>
                  </a:cubicBezTo>
                  <a:cubicBezTo>
                    <a:pt x="2" y="3"/>
                    <a:pt x="1" y="6"/>
                    <a:pt x="0" y="8"/>
                  </a:cubicBezTo>
                  <a:cubicBezTo>
                    <a:pt x="2" y="8"/>
                    <a:pt x="4" y="9"/>
                    <a:pt x="4" y="9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6" name="Freeform 99">
              <a:extLst>
                <a:ext uri="{FF2B5EF4-FFF2-40B4-BE49-F238E27FC236}">
                  <a16:creationId xmlns:a16="http://schemas.microsoft.com/office/drawing/2014/main" id="{8C4178C4-264F-4490-8CAE-F5A0BA6AB8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22794" y="2709191"/>
              <a:ext cx="342195" cy="286343"/>
            </a:xfrm>
            <a:custGeom>
              <a:avLst/>
              <a:gdLst>
                <a:gd name="T0" fmla="*/ 80 w 91"/>
                <a:gd name="T1" fmla="*/ 18 h 76"/>
                <a:gd name="T2" fmla="*/ 76 w 91"/>
                <a:gd name="T3" fmla="*/ 16 h 76"/>
                <a:gd name="T4" fmla="*/ 72 w 91"/>
                <a:gd name="T5" fmla="*/ 15 h 76"/>
                <a:gd name="T6" fmla="*/ 66 w 91"/>
                <a:gd name="T7" fmla="*/ 13 h 76"/>
                <a:gd name="T8" fmla="*/ 63 w 91"/>
                <a:gd name="T9" fmla="*/ 11 h 76"/>
                <a:gd name="T10" fmla="*/ 61 w 91"/>
                <a:gd name="T11" fmla="*/ 8 h 76"/>
                <a:gd name="T12" fmla="*/ 58 w 91"/>
                <a:gd name="T13" fmla="*/ 10 h 76"/>
                <a:gd name="T14" fmla="*/ 56 w 91"/>
                <a:gd name="T15" fmla="*/ 8 h 76"/>
                <a:gd name="T16" fmla="*/ 52 w 91"/>
                <a:gd name="T17" fmla="*/ 5 h 76"/>
                <a:gd name="T18" fmla="*/ 49 w 91"/>
                <a:gd name="T19" fmla="*/ 3 h 76"/>
                <a:gd name="T20" fmla="*/ 47 w 91"/>
                <a:gd name="T21" fmla="*/ 1 h 76"/>
                <a:gd name="T22" fmla="*/ 46 w 91"/>
                <a:gd name="T23" fmla="*/ 0 h 76"/>
                <a:gd name="T24" fmla="*/ 45 w 91"/>
                <a:gd name="T25" fmla="*/ 0 h 76"/>
                <a:gd name="T26" fmla="*/ 41 w 91"/>
                <a:gd name="T27" fmla="*/ 6 h 76"/>
                <a:gd name="T28" fmla="*/ 35 w 91"/>
                <a:gd name="T29" fmla="*/ 10 h 76"/>
                <a:gd name="T30" fmla="*/ 31 w 91"/>
                <a:gd name="T31" fmla="*/ 15 h 76"/>
                <a:gd name="T32" fmla="*/ 23 w 91"/>
                <a:gd name="T33" fmla="*/ 12 h 76"/>
                <a:gd name="T34" fmla="*/ 19 w 91"/>
                <a:gd name="T35" fmla="*/ 14 h 76"/>
                <a:gd name="T36" fmla="*/ 20 w 91"/>
                <a:gd name="T37" fmla="*/ 21 h 76"/>
                <a:gd name="T38" fmla="*/ 15 w 91"/>
                <a:gd name="T39" fmla="*/ 21 h 76"/>
                <a:gd name="T40" fmla="*/ 11 w 91"/>
                <a:gd name="T41" fmla="*/ 19 h 76"/>
                <a:gd name="T42" fmla="*/ 5 w 91"/>
                <a:gd name="T43" fmla="*/ 19 h 76"/>
                <a:gd name="T44" fmla="*/ 1 w 91"/>
                <a:gd name="T45" fmla="*/ 22 h 76"/>
                <a:gd name="T46" fmla="*/ 2 w 91"/>
                <a:gd name="T47" fmla="*/ 26 h 76"/>
                <a:gd name="T48" fmla="*/ 10 w 91"/>
                <a:gd name="T49" fmla="*/ 29 h 76"/>
                <a:gd name="T50" fmla="*/ 15 w 91"/>
                <a:gd name="T51" fmla="*/ 30 h 76"/>
                <a:gd name="T52" fmla="*/ 17 w 91"/>
                <a:gd name="T53" fmla="*/ 33 h 76"/>
                <a:gd name="T54" fmla="*/ 22 w 91"/>
                <a:gd name="T55" fmla="*/ 38 h 76"/>
                <a:gd name="T56" fmla="*/ 24 w 91"/>
                <a:gd name="T57" fmla="*/ 43 h 76"/>
                <a:gd name="T58" fmla="*/ 23 w 91"/>
                <a:gd name="T59" fmla="*/ 51 h 76"/>
                <a:gd name="T60" fmla="*/ 20 w 91"/>
                <a:gd name="T61" fmla="*/ 62 h 76"/>
                <a:gd name="T62" fmla="*/ 20 w 91"/>
                <a:gd name="T63" fmla="*/ 62 h 76"/>
                <a:gd name="T64" fmla="*/ 23 w 91"/>
                <a:gd name="T65" fmla="*/ 64 h 76"/>
                <a:gd name="T66" fmla="*/ 29 w 91"/>
                <a:gd name="T67" fmla="*/ 67 h 76"/>
                <a:gd name="T68" fmla="*/ 34 w 91"/>
                <a:gd name="T69" fmla="*/ 66 h 76"/>
                <a:gd name="T70" fmla="*/ 37 w 91"/>
                <a:gd name="T71" fmla="*/ 67 h 76"/>
                <a:gd name="T72" fmla="*/ 44 w 91"/>
                <a:gd name="T73" fmla="*/ 69 h 76"/>
                <a:gd name="T74" fmla="*/ 51 w 91"/>
                <a:gd name="T75" fmla="*/ 69 h 76"/>
                <a:gd name="T76" fmla="*/ 50 w 91"/>
                <a:gd name="T77" fmla="*/ 67 h 76"/>
                <a:gd name="T78" fmla="*/ 56 w 91"/>
                <a:gd name="T79" fmla="*/ 61 h 76"/>
                <a:gd name="T80" fmla="*/ 67 w 91"/>
                <a:gd name="T81" fmla="*/ 64 h 76"/>
                <a:gd name="T82" fmla="*/ 74 w 91"/>
                <a:gd name="T83" fmla="*/ 61 h 76"/>
                <a:gd name="T84" fmla="*/ 78 w 91"/>
                <a:gd name="T85" fmla="*/ 59 h 76"/>
                <a:gd name="T86" fmla="*/ 79 w 91"/>
                <a:gd name="T87" fmla="*/ 57 h 76"/>
                <a:gd name="T88" fmla="*/ 76 w 91"/>
                <a:gd name="T89" fmla="*/ 56 h 76"/>
                <a:gd name="T90" fmla="*/ 75 w 91"/>
                <a:gd name="T91" fmla="*/ 53 h 76"/>
                <a:gd name="T92" fmla="*/ 73 w 91"/>
                <a:gd name="T93" fmla="*/ 49 h 76"/>
                <a:gd name="T94" fmla="*/ 74 w 91"/>
                <a:gd name="T95" fmla="*/ 48 h 76"/>
                <a:gd name="T96" fmla="*/ 75 w 91"/>
                <a:gd name="T97" fmla="*/ 45 h 76"/>
                <a:gd name="T98" fmla="*/ 75 w 91"/>
                <a:gd name="T99" fmla="*/ 42 h 76"/>
                <a:gd name="T100" fmla="*/ 73 w 91"/>
                <a:gd name="T101" fmla="*/ 39 h 76"/>
                <a:gd name="T102" fmla="*/ 71 w 91"/>
                <a:gd name="T103" fmla="*/ 39 h 76"/>
                <a:gd name="T104" fmla="*/ 70 w 91"/>
                <a:gd name="T105" fmla="*/ 37 h 76"/>
                <a:gd name="T106" fmla="*/ 74 w 91"/>
                <a:gd name="T107" fmla="*/ 32 h 76"/>
                <a:gd name="T108" fmla="*/ 77 w 91"/>
                <a:gd name="T109" fmla="*/ 29 h 76"/>
                <a:gd name="T110" fmla="*/ 78 w 91"/>
                <a:gd name="T111" fmla="*/ 25 h 76"/>
                <a:gd name="T112" fmla="*/ 81 w 91"/>
                <a:gd name="T113" fmla="*/ 20 h 76"/>
                <a:gd name="T114" fmla="*/ 80 w 91"/>
                <a:gd name="T115" fmla="*/ 18 h 76"/>
                <a:gd name="T116" fmla="*/ 90 w 91"/>
                <a:gd name="T117" fmla="*/ 64 h 76"/>
                <a:gd name="T118" fmla="*/ 86 w 91"/>
                <a:gd name="T119" fmla="*/ 68 h 76"/>
                <a:gd name="T120" fmla="*/ 88 w 91"/>
                <a:gd name="T121" fmla="*/ 76 h 76"/>
                <a:gd name="T122" fmla="*/ 90 w 91"/>
                <a:gd name="T123" fmla="*/ 64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1" h="76">
                  <a:moveTo>
                    <a:pt x="80" y="18"/>
                  </a:moveTo>
                  <a:cubicBezTo>
                    <a:pt x="79" y="18"/>
                    <a:pt x="78" y="16"/>
                    <a:pt x="76" y="16"/>
                  </a:cubicBezTo>
                  <a:cubicBezTo>
                    <a:pt x="75" y="16"/>
                    <a:pt x="73" y="16"/>
                    <a:pt x="72" y="15"/>
                  </a:cubicBezTo>
                  <a:cubicBezTo>
                    <a:pt x="72" y="13"/>
                    <a:pt x="67" y="13"/>
                    <a:pt x="66" y="13"/>
                  </a:cubicBezTo>
                  <a:cubicBezTo>
                    <a:pt x="65" y="14"/>
                    <a:pt x="64" y="11"/>
                    <a:pt x="63" y="11"/>
                  </a:cubicBezTo>
                  <a:cubicBezTo>
                    <a:pt x="61" y="12"/>
                    <a:pt x="61" y="10"/>
                    <a:pt x="61" y="8"/>
                  </a:cubicBezTo>
                  <a:cubicBezTo>
                    <a:pt x="61" y="7"/>
                    <a:pt x="59" y="9"/>
                    <a:pt x="58" y="10"/>
                  </a:cubicBezTo>
                  <a:cubicBezTo>
                    <a:pt x="57" y="10"/>
                    <a:pt x="56" y="9"/>
                    <a:pt x="56" y="8"/>
                  </a:cubicBezTo>
                  <a:cubicBezTo>
                    <a:pt x="56" y="7"/>
                    <a:pt x="54" y="6"/>
                    <a:pt x="52" y="5"/>
                  </a:cubicBezTo>
                  <a:cubicBezTo>
                    <a:pt x="51" y="5"/>
                    <a:pt x="50" y="2"/>
                    <a:pt x="49" y="3"/>
                  </a:cubicBezTo>
                  <a:cubicBezTo>
                    <a:pt x="49" y="4"/>
                    <a:pt x="47" y="2"/>
                    <a:pt x="47" y="1"/>
                  </a:cubicBezTo>
                  <a:cubicBezTo>
                    <a:pt x="47" y="0"/>
                    <a:pt x="47" y="1"/>
                    <a:pt x="46" y="0"/>
                  </a:cubicBezTo>
                  <a:cubicBezTo>
                    <a:pt x="46" y="0"/>
                    <a:pt x="45" y="0"/>
                    <a:pt x="45" y="0"/>
                  </a:cubicBezTo>
                  <a:cubicBezTo>
                    <a:pt x="43" y="0"/>
                    <a:pt x="41" y="2"/>
                    <a:pt x="41" y="6"/>
                  </a:cubicBezTo>
                  <a:cubicBezTo>
                    <a:pt x="41" y="9"/>
                    <a:pt x="38" y="10"/>
                    <a:pt x="35" y="10"/>
                  </a:cubicBezTo>
                  <a:cubicBezTo>
                    <a:pt x="31" y="10"/>
                    <a:pt x="32" y="13"/>
                    <a:pt x="31" y="15"/>
                  </a:cubicBezTo>
                  <a:cubicBezTo>
                    <a:pt x="29" y="16"/>
                    <a:pt x="23" y="14"/>
                    <a:pt x="23" y="12"/>
                  </a:cubicBezTo>
                  <a:cubicBezTo>
                    <a:pt x="22" y="10"/>
                    <a:pt x="17" y="12"/>
                    <a:pt x="19" y="14"/>
                  </a:cubicBezTo>
                  <a:cubicBezTo>
                    <a:pt x="21" y="17"/>
                    <a:pt x="21" y="20"/>
                    <a:pt x="20" y="21"/>
                  </a:cubicBezTo>
                  <a:cubicBezTo>
                    <a:pt x="19" y="22"/>
                    <a:pt x="16" y="19"/>
                    <a:pt x="15" y="21"/>
                  </a:cubicBezTo>
                  <a:cubicBezTo>
                    <a:pt x="13" y="22"/>
                    <a:pt x="13" y="19"/>
                    <a:pt x="11" y="19"/>
                  </a:cubicBezTo>
                  <a:cubicBezTo>
                    <a:pt x="9" y="18"/>
                    <a:pt x="8" y="20"/>
                    <a:pt x="5" y="19"/>
                  </a:cubicBezTo>
                  <a:cubicBezTo>
                    <a:pt x="1" y="19"/>
                    <a:pt x="0" y="21"/>
                    <a:pt x="1" y="22"/>
                  </a:cubicBezTo>
                  <a:cubicBezTo>
                    <a:pt x="2" y="24"/>
                    <a:pt x="1" y="25"/>
                    <a:pt x="2" y="26"/>
                  </a:cubicBezTo>
                  <a:cubicBezTo>
                    <a:pt x="2" y="27"/>
                    <a:pt x="7" y="27"/>
                    <a:pt x="10" y="29"/>
                  </a:cubicBezTo>
                  <a:cubicBezTo>
                    <a:pt x="13" y="31"/>
                    <a:pt x="14" y="29"/>
                    <a:pt x="15" y="30"/>
                  </a:cubicBezTo>
                  <a:cubicBezTo>
                    <a:pt x="17" y="32"/>
                    <a:pt x="17" y="31"/>
                    <a:pt x="17" y="33"/>
                  </a:cubicBezTo>
                  <a:cubicBezTo>
                    <a:pt x="17" y="35"/>
                    <a:pt x="19" y="38"/>
                    <a:pt x="22" y="38"/>
                  </a:cubicBezTo>
                  <a:cubicBezTo>
                    <a:pt x="25" y="39"/>
                    <a:pt x="23" y="41"/>
                    <a:pt x="24" y="43"/>
                  </a:cubicBezTo>
                  <a:cubicBezTo>
                    <a:pt x="25" y="45"/>
                    <a:pt x="22" y="48"/>
                    <a:pt x="23" y="51"/>
                  </a:cubicBezTo>
                  <a:cubicBezTo>
                    <a:pt x="23" y="53"/>
                    <a:pt x="21" y="61"/>
                    <a:pt x="20" y="62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21" y="63"/>
                    <a:pt x="22" y="63"/>
                    <a:pt x="23" y="64"/>
                  </a:cubicBezTo>
                  <a:cubicBezTo>
                    <a:pt x="25" y="65"/>
                    <a:pt x="27" y="66"/>
                    <a:pt x="29" y="67"/>
                  </a:cubicBezTo>
                  <a:cubicBezTo>
                    <a:pt x="31" y="68"/>
                    <a:pt x="34" y="68"/>
                    <a:pt x="34" y="66"/>
                  </a:cubicBezTo>
                  <a:cubicBezTo>
                    <a:pt x="34" y="65"/>
                    <a:pt x="36" y="66"/>
                    <a:pt x="37" y="67"/>
                  </a:cubicBezTo>
                  <a:cubicBezTo>
                    <a:pt x="38" y="68"/>
                    <a:pt x="42" y="68"/>
                    <a:pt x="44" y="69"/>
                  </a:cubicBezTo>
                  <a:cubicBezTo>
                    <a:pt x="46" y="69"/>
                    <a:pt x="49" y="69"/>
                    <a:pt x="51" y="69"/>
                  </a:cubicBezTo>
                  <a:cubicBezTo>
                    <a:pt x="51" y="68"/>
                    <a:pt x="51" y="68"/>
                    <a:pt x="50" y="67"/>
                  </a:cubicBezTo>
                  <a:cubicBezTo>
                    <a:pt x="49" y="64"/>
                    <a:pt x="53" y="62"/>
                    <a:pt x="56" y="61"/>
                  </a:cubicBezTo>
                  <a:cubicBezTo>
                    <a:pt x="59" y="61"/>
                    <a:pt x="65" y="63"/>
                    <a:pt x="67" y="64"/>
                  </a:cubicBezTo>
                  <a:cubicBezTo>
                    <a:pt x="69" y="65"/>
                    <a:pt x="71" y="65"/>
                    <a:pt x="74" y="61"/>
                  </a:cubicBezTo>
                  <a:cubicBezTo>
                    <a:pt x="76" y="60"/>
                    <a:pt x="77" y="59"/>
                    <a:pt x="78" y="59"/>
                  </a:cubicBezTo>
                  <a:cubicBezTo>
                    <a:pt x="78" y="58"/>
                    <a:pt x="79" y="57"/>
                    <a:pt x="79" y="57"/>
                  </a:cubicBezTo>
                  <a:cubicBezTo>
                    <a:pt x="79" y="56"/>
                    <a:pt x="77" y="56"/>
                    <a:pt x="76" y="56"/>
                  </a:cubicBezTo>
                  <a:cubicBezTo>
                    <a:pt x="75" y="56"/>
                    <a:pt x="74" y="54"/>
                    <a:pt x="75" y="53"/>
                  </a:cubicBezTo>
                  <a:cubicBezTo>
                    <a:pt x="76" y="51"/>
                    <a:pt x="74" y="51"/>
                    <a:pt x="73" y="49"/>
                  </a:cubicBezTo>
                  <a:cubicBezTo>
                    <a:pt x="72" y="48"/>
                    <a:pt x="73" y="48"/>
                    <a:pt x="74" y="48"/>
                  </a:cubicBezTo>
                  <a:cubicBezTo>
                    <a:pt x="75" y="48"/>
                    <a:pt x="76" y="46"/>
                    <a:pt x="75" y="45"/>
                  </a:cubicBezTo>
                  <a:cubicBezTo>
                    <a:pt x="75" y="45"/>
                    <a:pt x="74" y="44"/>
                    <a:pt x="75" y="42"/>
                  </a:cubicBezTo>
                  <a:cubicBezTo>
                    <a:pt x="75" y="41"/>
                    <a:pt x="73" y="41"/>
                    <a:pt x="73" y="39"/>
                  </a:cubicBezTo>
                  <a:cubicBezTo>
                    <a:pt x="73" y="38"/>
                    <a:pt x="72" y="38"/>
                    <a:pt x="71" y="39"/>
                  </a:cubicBezTo>
                  <a:cubicBezTo>
                    <a:pt x="69" y="41"/>
                    <a:pt x="69" y="40"/>
                    <a:pt x="70" y="37"/>
                  </a:cubicBezTo>
                  <a:cubicBezTo>
                    <a:pt x="71" y="35"/>
                    <a:pt x="74" y="33"/>
                    <a:pt x="74" y="32"/>
                  </a:cubicBezTo>
                  <a:cubicBezTo>
                    <a:pt x="74" y="31"/>
                    <a:pt x="76" y="29"/>
                    <a:pt x="77" y="29"/>
                  </a:cubicBezTo>
                  <a:cubicBezTo>
                    <a:pt x="78" y="29"/>
                    <a:pt x="78" y="27"/>
                    <a:pt x="78" y="25"/>
                  </a:cubicBezTo>
                  <a:cubicBezTo>
                    <a:pt x="79" y="23"/>
                    <a:pt x="79" y="21"/>
                    <a:pt x="81" y="20"/>
                  </a:cubicBezTo>
                  <a:cubicBezTo>
                    <a:pt x="83" y="18"/>
                    <a:pt x="81" y="17"/>
                    <a:pt x="80" y="18"/>
                  </a:cubicBezTo>
                  <a:close/>
                  <a:moveTo>
                    <a:pt x="90" y="64"/>
                  </a:moveTo>
                  <a:cubicBezTo>
                    <a:pt x="89" y="64"/>
                    <a:pt x="88" y="66"/>
                    <a:pt x="86" y="68"/>
                  </a:cubicBezTo>
                  <a:cubicBezTo>
                    <a:pt x="83" y="69"/>
                    <a:pt x="86" y="76"/>
                    <a:pt x="88" y="76"/>
                  </a:cubicBezTo>
                  <a:cubicBezTo>
                    <a:pt x="91" y="76"/>
                    <a:pt x="91" y="65"/>
                    <a:pt x="90" y="64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7" name="Freeform 100">
              <a:extLst>
                <a:ext uri="{FF2B5EF4-FFF2-40B4-BE49-F238E27FC236}">
                  <a16:creationId xmlns:a16="http://schemas.microsoft.com/office/drawing/2014/main" id="{561D75F2-4578-46E9-B611-CC9ED95809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041" y="3694609"/>
              <a:ext cx="56669" cy="29622"/>
            </a:xfrm>
            <a:custGeom>
              <a:avLst/>
              <a:gdLst>
                <a:gd name="T0" fmla="*/ 14 w 15"/>
                <a:gd name="T1" fmla="*/ 3 h 8"/>
                <a:gd name="T2" fmla="*/ 8 w 15"/>
                <a:gd name="T3" fmla="*/ 1 h 8"/>
                <a:gd name="T4" fmla="*/ 5 w 15"/>
                <a:gd name="T5" fmla="*/ 0 h 8"/>
                <a:gd name="T6" fmla="*/ 5 w 15"/>
                <a:gd name="T7" fmla="*/ 0 h 8"/>
                <a:gd name="T8" fmla="*/ 0 w 15"/>
                <a:gd name="T9" fmla="*/ 4 h 8"/>
                <a:gd name="T10" fmla="*/ 12 w 15"/>
                <a:gd name="T11" fmla="*/ 8 h 8"/>
                <a:gd name="T12" fmla="*/ 14 w 15"/>
                <a:gd name="T13" fmla="*/ 7 h 8"/>
                <a:gd name="T14" fmla="*/ 14 w 15"/>
                <a:gd name="T15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8">
                  <a:moveTo>
                    <a:pt x="14" y="3"/>
                  </a:moveTo>
                  <a:cubicBezTo>
                    <a:pt x="13" y="1"/>
                    <a:pt x="11" y="3"/>
                    <a:pt x="8" y="1"/>
                  </a:cubicBezTo>
                  <a:cubicBezTo>
                    <a:pt x="7" y="1"/>
                    <a:pt x="6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2" y="2"/>
                    <a:pt x="0" y="4"/>
                  </a:cubicBezTo>
                  <a:cubicBezTo>
                    <a:pt x="2" y="5"/>
                    <a:pt x="10" y="8"/>
                    <a:pt x="12" y="8"/>
                  </a:cubicBezTo>
                  <a:cubicBezTo>
                    <a:pt x="13" y="8"/>
                    <a:pt x="14" y="7"/>
                    <a:pt x="14" y="7"/>
                  </a:cubicBezTo>
                  <a:cubicBezTo>
                    <a:pt x="15" y="5"/>
                    <a:pt x="15" y="3"/>
                    <a:pt x="14" y="3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8" name="Freeform 101">
              <a:extLst>
                <a:ext uri="{FF2B5EF4-FFF2-40B4-BE49-F238E27FC236}">
                  <a16:creationId xmlns:a16="http://schemas.microsoft.com/office/drawing/2014/main" id="{DD8A2988-92B5-4F68-9F56-6101E3074F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478" y="3649190"/>
              <a:ext cx="143852" cy="78991"/>
            </a:xfrm>
            <a:custGeom>
              <a:avLst/>
              <a:gdLst>
                <a:gd name="T0" fmla="*/ 16 w 38"/>
                <a:gd name="T1" fmla="*/ 19 h 21"/>
                <a:gd name="T2" fmla="*/ 18 w 38"/>
                <a:gd name="T3" fmla="*/ 15 h 21"/>
                <a:gd name="T4" fmla="*/ 25 w 38"/>
                <a:gd name="T5" fmla="*/ 12 h 21"/>
                <a:gd name="T6" fmla="*/ 31 w 38"/>
                <a:gd name="T7" fmla="*/ 11 h 21"/>
                <a:gd name="T8" fmla="*/ 38 w 38"/>
                <a:gd name="T9" fmla="*/ 8 h 21"/>
                <a:gd name="T10" fmla="*/ 31 w 38"/>
                <a:gd name="T11" fmla="*/ 3 h 21"/>
                <a:gd name="T12" fmla="*/ 18 w 38"/>
                <a:gd name="T13" fmla="*/ 3 h 21"/>
                <a:gd name="T14" fmla="*/ 6 w 38"/>
                <a:gd name="T15" fmla="*/ 3 h 21"/>
                <a:gd name="T16" fmla="*/ 6 w 38"/>
                <a:gd name="T17" fmla="*/ 4 h 21"/>
                <a:gd name="T18" fmla="*/ 3 w 38"/>
                <a:gd name="T19" fmla="*/ 7 h 21"/>
                <a:gd name="T20" fmla="*/ 0 w 38"/>
                <a:gd name="T21" fmla="*/ 12 h 21"/>
                <a:gd name="T22" fmla="*/ 3 w 38"/>
                <a:gd name="T23" fmla="*/ 13 h 21"/>
                <a:gd name="T24" fmla="*/ 9 w 38"/>
                <a:gd name="T25" fmla="*/ 15 h 21"/>
                <a:gd name="T26" fmla="*/ 9 w 38"/>
                <a:gd name="T27" fmla="*/ 19 h 21"/>
                <a:gd name="T28" fmla="*/ 11 w 38"/>
                <a:gd name="T29" fmla="*/ 19 h 21"/>
                <a:gd name="T30" fmla="*/ 12 w 38"/>
                <a:gd name="T31" fmla="*/ 21 h 21"/>
                <a:gd name="T32" fmla="*/ 14 w 38"/>
                <a:gd name="T33" fmla="*/ 21 h 21"/>
                <a:gd name="T34" fmla="*/ 16 w 38"/>
                <a:gd name="T35" fmla="*/ 1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8" h="21">
                  <a:moveTo>
                    <a:pt x="16" y="19"/>
                  </a:moveTo>
                  <a:cubicBezTo>
                    <a:pt x="16" y="19"/>
                    <a:pt x="14" y="15"/>
                    <a:pt x="18" y="15"/>
                  </a:cubicBezTo>
                  <a:cubicBezTo>
                    <a:pt x="22" y="15"/>
                    <a:pt x="24" y="14"/>
                    <a:pt x="25" y="12"/>
                  </a:cubicBezTo>
                  <a:cubicBezTo>
                    <a:pt x="25" y="10"/>
                    <a:pt x="30" y="11"/>
                    <a:pt x="31" y="11"/>
                  </a:cubicBezTo>
                  <a:cubicBezTo>
                    <a:pt x="32" y="11"/>
                    <a:pt x="35" y="8"/>
                    <a:pt x="38" y="8"/>
                  </a:cubicBezTo>
                  <a:cubicBezTo>
                    <a:pt x="38" y="5"/>
                    <a:pt x="34" y="6"/>
                    <a:pt x="31" y="3"/>
                  </a:cubicBezTo>
                  <a:cubicBezTo>
                    <a:pt x="28" y="0"/>
                    <a:pt x="21" y="1"/>
                    <a:pt x="18" y="3"/>
                  </a:cubicBezTo>
                  <a:cubicBezTo>
                    <a:pt x="14" y="4"/>
                    <a:pt x="10" y="1"/>
                    <a:pt x="6" y="3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ubicBezTo>
                    <a:pt x="0" y="9"/>
                    <a:pt x="1" y="11"/>
                    <a:pt x="0" y="12"/>
                  </a:cubicBezTo>
                  <a:cubicBezTo>
                    <a:pt x="1" y="12"/>
                    <a:pt x="2" y="13"/>
                    <a:pt x="3" y="13"/>
                  </a:cubicBezTo>
                  <a:cubicBezTo>
                    <a:pt x="6" y="15"/>
                    <a:pt x="8" y="13"/>
                    <a:pt x="9" y="15"/>
                  </a:cubicBezTo>
                  <a:cubicBezTo>
                    <a:pt x="10" y="15"/>
                    <a:pt x="10" y="17"/>
                    <a:pt x="9" y="19"/>
                  </a:cubicBezTo>
                  <a:cubicBezTo>
                    <a:pt x="10" y="19"/>
                    <a:pt x="10" y="18"/>
                    <a:pt x="11" y="19"/>
                  </a:cubicBezTo>
                  <a:cubicBezTo>
                    <a:pt x="12" y="20"/>
                    <a:pt x="12" y="20"/>
                    <a:pt x="12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1"/>
                    <a:pt x="16" y="20"/>
                    <a:pt x="16" y="19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9" name="Freeform 102">
              <a:extLst>
                <a:ext uri="{FF2B5EF4-FFF2-40B4-BE49-F238E27FC236}">
                  <a16:creationId xmlns:a16="http://schemas.microsoft.com/office/drawing/2014/main" id="{46EB7C86-2FA3-4491-AF04-BCCF6C7493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8963" y="3234484"/>
              <a:ext cx="712722" cy="446302"/>
            </a:xfrm>
            <a:custGeom>
              <a:avLst/>
              <a:gdLst>
                <a:gd name="T0" fmla="*/ 166 w 190"/>
                <a:gd name="T1" fmla="*/ 110 h 118"/>
                <a:gd name="T2" fmla="*/ 163 w 190"/>
                <a:gd name="T3" fmla="*/ 100 h 118"/>
                <a:gd name="T4" fmla="*/ 179 w 190"/>
                <a:gd name="T5" fmla="*/ 96 h 118"/>
                <a:gd name="T6" fmla="*/ 184 w 190"/>
                <a:gd name="T7" fmla="*/ 89 h 118"/>
                <a:gd name="T8" fmla="*/ 189 w 190"/>
                <a:gd name="T9" fmla="*/ 77 h 118"/>
                <a:gd name="T10" fmla="*/ 174 w 190"/>
                <a:gd name="T11" fmla="*/ 76 h 118"/>
                <a:gd name="T12" fmla="*/ 164 w 190"/>
                <a:gd name="T13" fmla="*/ 89 h 118"/>
                <a:gd name="T14" fmla="*/ 155 w 190"/>
                <a:gd name="T15" fmla="*/ 94 h 118"/>
                <a:gd name="T16" fmla="*/ 133 w 190"/>
                <a:gd name="T17" fmla="*/ 94 h 118"/>
                <a:gd name="T18" fmla="*/ 123 w 190"/>
                <a:gd name="T19" fmla="*/ 79 h 118"/>
                <a:gd name="T20" fmla="*/ 123 w 190"/>
                <a:gd name="T21" fmla="*/ 50 h 118"/>
                <a:gd name="T22" fmla="*/ 121 w 190"/>
                <a:gd name="T23" fmla="*/ 46 h 118"/>
                <a:gd name="T24" fmla="*/ 110 w 190"/>
                <a:gd name="T25" fmla="*/ 39 h 118"/>
                <a:gd name="T26" fmla="*/ 103 w 190"/>
                <a:gd name="T27" fmla="*/ 26 h 118"/>
                <a:gd name="T28" fmla="*/ 87 w 190"/>
                <a:gd name="T29" fmla="*/ 26 h 118"/>
                <a:gd name="T30" fmla="*/ 78 w 190"/>
                <a:gd name="T31" fmla="*/ 18 h 118"/>
                <a:gd name="T32" fmla="*/ 67 w 190"/>
                <a:gd name="T33" fmla="*/ 7 h 118"/>
                <a:gd name="T34" fmla="*/ 55 w 190"/>
                <a:gd name="T35" fmla="*/ 9 h 118"/>
                <a:gd name="T36" fmla="*/ 21 w 190"/>
                <a:gd name="T37" fmla="*/ 4 h 118"/>
                <a:gd name="T38" fmla="*/ 0 w 190"/>
                <a:gd name="T39" fmla="*/ 2 h 118"/>
                <a:gd name="T40" fmla="*/ 8 w 190"/>
                <a:gd name="T41" fmla="*/ 19 h 118"/>
                <a:gd name="T42" fmla="*/ 19 w 190"/>
                <a:gd name="T43" fmla="*/ 34 h 118"/>
                <a:gd name="T44" fmla="*/ 22 w 190"/>
                <a:gd name="T45" fmla="*/ 40 h 118"/>
                <a:gd name="T46" fmla="*/ 30 w 190"/>
                <a:gd name="T47" fmla="*/ 52 h 118"/>
                <a:gd name="T48" fmla="*/ 44 w 190"/>
                <a:gd name="T49" fmla="*/ 66 h 118"/>
                <a:gd name="T50" fmla="*/ 46 w 190"/>
                <a:gd name="T51" fmla="*/ 59 h 118"/>
                <a:gd name="T52" fmla="*/ 39 w 190"/>
                <a:gd name="T53" fmla="*/ 52 h 118"/>
                <a:gd name="T54" fmla="*/ 28 w 190"/>
                <a:gd name="T55" fmla="*/ 33 h 118"/>
                <a:gd name="T56" fmla="*/ 24 w 190"/>
                <a:gd name="T57" fmla="*/ 23 h 118"/>
                <a:gd name="T58" fmla="*/ 15 w 190"/>
                <a:gd name="T59" fmla="*/ 16 h 118"/>
                <a:gd name="T60" fmla="*/ 16 w 190"/>
                <a:gd name="T61" fmla="*/ 7 h 118"/>
                <a:gd name="T62" fmla="*/ 21 w 190"/>
                <a:gd name="T63" fmla="*/ 9 h 118"/>
                <a:gd name="T64" fmla="*/ 26 w 190"/>
                <a:gd name="T65" fmla="*/ 18 h 118"/>
                <a:gd name="T66" fmla="*/ 30 w 190"/>
                <a:gd name="T67" fmla="*/ 26 h 118"/>
                <a:gd name="T68" fmla="*/ 40 w 190"/>
                <a:gd name="T69" fmla="*/ 34 h 118"/>
                <a:gd name="T70" fmla="*/ 47 w 190"/>
                <a:gd name="T71" fmla="*/ 41 h 118"/>
                <a:gd name="T72" fmla="*/ 52 w 190"/>
                <a:gd name="T73" fmla="*/ 50 h 118"/>
                <a:gd name="T74" fmla="*/ 71 w 190"/>
                <a:gd name="T75" fmla="*/ 69 h 118"/>
                <a:gd name="T76" fmla="*/ 74 w 190"/>
                <a:gd name="T77" fmla="*/ 81 h 118"/>
                <a:gd name="T78" fmla="*/ 77 w 190"/>
                <a:gd name="T79" fmla="*/ 91 h 118"/>
                <a:gd name="T80" fmla="*/ 96 w 190"/>
                <a:gd name="T81" fmla="*/ 100 h 118"/>
                <a:gd name="T82" fmla="*/ 122 w 190"/>
                <a:gd name="T83" fmla="*/ 112 h 118"/>
                <a:gd name="T84" fmla="*/ 146 w 190"/>
                <a:gd name="T85" fmla="*/ 113 h 118"/>
                <a:gd name="T86" fmla="*/ 158 w 190"/>
                <a:gd name="T87" fmla="*/ 111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90" h="118">
                  <a:moveTo>
                    <a:pt x="158" y="111"/>
                  </a:moveTo>
                  <a:cubicBezTo>
                    <a:pt x="158" y="111"/>
                    <a:pt x="165" y="112"/>
                    <a:pt x="166" y="110"/>
                  </a:cubicBezTo>
                  <a:cubicBezTo>
                    <a:pt x="167" y="109"/>
                    <a:pt x="161" y="105"/>
                    <a:pt x="161" y="104"/>
                  </a:cubicBezTo>
                  <a:cubicBezTo>
                    <a:pt x="162" y="104"/>
                    <a:pt x="162" y="100"/>
                    <a:pt x="163" y="100"/>
                  </a:cubicBezTo>
                  <a:cubicBezTo>
                    <a:pt x="164" y="100"/>
                    <a:pt x="174" y="100"/>
                    <a:pt x="175" y="100"/>
                  </a:cubicBezTo>
                  <a:cubicBezTo>
                    <a:pt x="175" y="100"/>
                    <a:pt x="177" y="96"/>
                    <a:pt x="179" y="96"/>
                  </a:cubicBezTo>
                  <a:cubicBezTo>
                    <a:pt x="179" y="96"/>
                    <a:pt x="181" y="97"/>
                    <a:pt x="182" y="98"/>
                  </a:cubicBezTo>
                  <a:cubicBezTo>
                    <a:pt x="183" y="96"/>
                    <a:pt x="184" y="92"/>
                    <a:pt x="184" y="89"/>
                  </a:cubicBezTo>
                  <a:cubicBezTo>
                    <a:pt x="185" y="86"/>
                    <a:pt x="184" y="84"/>
                    <a:pt x="185" y="82"/>
                  </a:cubicBezTo>
                  <a:cubicBezTo>
                    <a:pt x="187" y="80"/>
                    <a:pt x="190" y="80"/>
                    <a:pt x="189" y="77"/>
                  </a:cubicBezTo>
                  <a:cubicBezTo>
                    <a:pt x="188" y="74"/>
                    <a:pt x="186" y="77"/>
                    <a:pt x="184" y="76"/>
                  </a:cubicBezTo>
                  <a:cubicBezTo>
                    <a:pt x="181" y="74"/>
                    <a:pt x="179" y="75"/>
                    <a:pt x="174" y="76"/>
                  </a:cubicBezTo>
                  <a:cubicBezTo>
                    <a:pt x="168" y="77"/>
                    <a:pt x="165" y="79"/>
                    <a:pt x="166" y="83"/>
                  </a:cubicBezTo>
                  <a:cubicBezTo>
                    <a:pt x="166" y="87"/>
                    <a:pt x="164" y="86"/>
                    <a:pt x="164" y="89"/>
                  </a:cubicBezTo>
                  <a:cubicBezTo>
                    <a:pt x="164" y="92"/>
                    <a:pt x="160" y="93"/>
                    <a:pt x="160" y="95"/>
                  </a:cubicBezTo>
                  <a:cubicBezTo>
                    <a:pt x="160" y="97"/>
                    <a:pt x="156" y="95"/>
                    <a:pt x="155" y="94"/>
                  </a:cubicBezTo>
                  <a:cubicBezTo>
                    <a:pt x="154" y="93"/>
                    <a:pt x="142" y="97"/>
                    <a:pt x="140" y="97"/>
                  </a:cubicBezTo>
                  <a:cubicBezTo>
                    <a:pt x="139" y="97"/>
                    <a:pt x="136" y="94"/>
                    <a:pt x="133" y="94"/>
                  </a:cubicBezTo>
                  <a:cubicBezTo>
                    <a:pt x="131" y="94"/>
                    <a:pt x="130" y="90"/>
                    <a:pt x="130" y="87"/>
                  </a:cubicBezTo>
                  <a:cubicBezTo>
                    <a:pt x="130" y="85"/>
                    <a:pt x="125" y="82"/>
                    <a:pt x="123" y="79"/>
                  </a:cubicBezTo>
                  <a:cubicBezTo>
                    <a:pt x="121" y="77"/>
                    <a:pt x="121" y="71"/>
                    <a:pt x="121" y="67"/>
                  </a:cubicBezTo>
                  <a:cubicBezTo>
                    <a:pt x="121" y="63"/>
                    <a:pt x="120" y="57"/>
                    <a:pt x="123" y="50"/>
                  </a:cubicBezTo>
                  <a:cubicBezTo>
                    <a:pt x="123" y="49"/>
                    <a:pt x="123" y="48"/>
                    <a:pt x="123" y="47"/>
                  </a:cubicBezTo>
                  <a:cubicBezTo>
                    <a:pt x="122" y="47"/>
                    <a:pt x="122" y="46"/>
                    <a:pt x="121" y="46"/>
                  </a:cubicBezTo>
                  <a:cubicBezTo>
                    <a:pt x="118" y="46"/>
                    <a:pt x="113" y="43"/>
                    <a:pt x="112" y="43"/>
                  </a:cubicBezTo>
                  <a:cubicBezTo>
                    <a:pt x="111" y="43"/>
                    <a:pt x="111" y="41"/>
                    <a:pt x="110" y="39"/>
                  </a:cubicBezTo>
                  <a:cubicBezTo>
                    <a:pt x="109" y="38"/>
                    <a:pt x="110" y="35"/>
                    <a:pt x="109" y="35"/>
                  </a:cubicBezTo>
                  <a:cubicBezTo>
                    <a:pt x="108" y="34"/>
                    <a:pt x="104" y="30"/>
                    <a:pt x="103" y="26"/>
                  </a:cubicBezTo>
                  <a:cubicBezTo>
                    <a:pt x="102" y="22"/>
                    <a:pt x="95" y="20"/>
                    <a:pt x="92" y="20"/>
                  </a:cubicBezTo>
                  <a:cubicBezTo>
                    <a:pt x="89" y="20"/>
                    <a:pt x="88" y="25"/>
                    <a:pt x="87" y="26"/>
                  </a:cubicBezTo>
                  <a:cubicBezTo>
                    <a:pt x="86" y="26"/>
                    <a:pt x="81" y="23"/>
                    <a:pt x="80" y="22"/>
                  </a:cubicBezTo>
                  <a:cubicBezTo>
                    <a:pt x="78" y="21"/>
                    <a:pt x="78" y="20"/>
                    <a:pt x="78" y="18"/>
                  </a:cubicBezTo>
                  <a:cubicBezTo>
                    <a:pt x="78" y="16"/>
                    <a:pt x="74" y="13"/>
                    <a:pt x="74" y="13"/>
                  </a:cubicBezTo>
                  <a:cubicBezTo>
                    <a:pt x="73" y="13"/>
                    <a:pt x="67" y="7"/>
                    <a:pt x="67" y="7"/>
                  </a:cubicBezTo>
                  <a:cubicBezTo>
                    <a:pt x="57" y="7"/>
                    <a:pt x="57" y="7"/>
                    <a:pt x="57" y="7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7" y="9"/>
                    <a:pt x="23" y="4"/>
                    <a:pt x="21" y="4"/>
                  </a:cubicBezTo>
                  <a:cubicBezTo>
                    <a:pt x="18" y="3"/>
                    <a:pt x="14" y="0"/>
                    <a:pt x="14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4"/>
                    <a:pt x="1" y="5"/>
                    <a:pt x="3" y="7"/>
                  </a:cubicBezTo>
                  <a:cubicBezTo>
                    <a:pt x="6" y="11"/>
                    <a:pt x="8" y="17"/>
                    <a:pt x="8" y="19"/>
                  </a:cubicBezTo>
                  <a:cubicBezTo>
                    <a:pt x="8" y="22"/>
                    <a:pt x="12" y="23"/>
                    <a:pt x="16" y="26"/>
                  </a:cubicBezTo>
                  <a:cubicBezTo>
                    <a:pt x="19" y="28"/>
                    <a:pt x="19" y="33"/>
                    <a:pt x="19" y="34"/>
                  </a:cubicBezTo>
                  <a:cubicBezTo>
                    <a:pt x="19" y="35"/>
                    <a:pt x="14" y="33"/>
                    <a:pt x="14" y="34"/>
                  </a:cubicBezTo>
                  <a:cubicBezTo>
                    <a:pt x="14" y="36"/>
                    <a:pt x="19" y="40"/>
                    <a:pt x="22" y="40"/>
                  </a:cubicBezTo>
                  <a:cubicBezTo>
                    <a:pt x="24" y="40"/>
                    <a:pt x="25" y="41"/>
                    <a:pt x="28" y="44"/>
                  </a:cubicBezTo>
                  <a:cubicBezTo>
                    <a:pt x="32" y="47"/>
                    <a:pt x="32" y="51"/>
                    <a:pt x="30" y="52"/>
                  </a:cubicBezTo>
                  <a:cubicBezTo>
                    <a:pt x="29" y="53"/>
                    <a:pt x="33" y="55"/>
                    <a:pt x="37" y="58"/>
                  </a:cubicBezTo>
                  <a:cubicBezTo>
                    <a:pt x="42" y="61"/>
                    <a:pt x="44" y="65"/>
                    <a:pt x="44" y="66"/>
                  </a:cubicBezTo>
                  <a:cubicBezTo>
                    <a:pt x="45" y="68"/>
                    <a:pt x="46" y="66"/>
                    <a:pt x="47" y="64"/>
                  </a:cubicBezTo>
                  <a:cubicBezTo>
                    <a:pt x="48" y="62"/>
                    <a:pt x="46" y="62"/>
                    <a:pt x="46" y="59"/>
                  </a:cubicBezTo>
                  <a:cubicBezTo>
                    <a:pt x="46" y="57"/>
                    <a:pt x="42" y="58"/>
                    <a:pt x="41" y="57"/>
                  </a:cubicBezTo>
                  <a:cubicBezTo>
                    <a:pt x="39" y="57"/>
                    <a:pt x="41" y="53"/>
                    <a:pt x="39" y="52"/>
                  </a:cubicBezTo>
                  <a:cubicBezTo>
                    <a:pt x="37" y="50"/>
                    <a:pt x="36" y="46"/>
                    <a:pt x="35" y="43"/>
                  </a:cubicBezTo>
                  <a:cubicBezTo>
                    <a:pt x="34" y="40"/>
                    <a:pt x="30" y="37"/>
                    <a:pt x="28" y="33"/>
                  </a:cubicBezTo>
                  <a:cubicBezTo>
                    <a:pt x="26" y="30"/>
                    <a:pt x="24" y="28"/>
                    <a:pt x="23" y="27"/>
                  </a:cubicBezTo>
                  <a:cubicBezTo>
                    <a:pt x="22" y="26"/>
                    <a:pt x="25" y="25"/>
                    <a:pt x="24" y="23"/>
                  </a:cubicBezTo>
                  <a:cubicBezTo>
                    <a:pt x="23" y="22"/>
                    <a:pt x="21" y="22"/>
                    <a:pt x="19" y="21"/>
                  </a:cubicBezTo>
                  <a:cubicBezTo>
                    <a:pt x="17" y="20"/>
                    <a:pt x="15" y="19"/>
                    <a:pt x="15" y="16"/>
                  </a:cubicBezTo>
                  <a:cubicBezTo>
                    <a:pt x="15" y="14"/>
                    <a:pt x="14" y="9"/>
                    <a:pt x="13" y="7"/>
                  </a:cubicBezTo>
                  <a:cubicBezTo>
                    <a:pt x="13" y="5"/>
                    <a:pt x="15" y="6"/>
                    <a:pt x="16" y="7"/>
                  </a:cubicBezTo>
                  <a:cubicBezTo>
                    <a:pt x="16" y="7"/>
                    <a:pt x="17" y="8"/>
                    <a:pt x="18" y="8"/>
                  </a:cubicBezTo>
                  <a:cubicBezTo>
                    <a:pt x="19" y="7"/>
                    <a:pt x="20" y="7"/>
                    <a:pt x="21" y="9"/>
                  </a:cubicBezTo>
                  <a:cubicBezTo>
                    <a:pt x="22" y="11"/>
                    <a:pt x="24" y="9"/>
                    <a:pt x="25" y="10"/>
                  </a:cubicBezTo>
                  <a:cubicBezTo>
                    <a:pt x="26" y="11"/>
                    <a:pt x="23" y="11"/>
                    <a:pt x="26" y="18"/>
                  </a:cubicBezTo>
                  <a:cubicBezTo>
                    <a:pt x="30" y="24"/>
                    <a:pt x="28" y="20"/>
                    <a:pt x="28" y="25"/>
                  </a:cubicBezTo>
                  <a:cubicBezTo>
                    <a:pt x="28" y="29"/>
                    <a:pt x="30" y="27"/>
                    <a:pt x="30" y="26"/>
                  </a:cubicBezTo>
                  <a:cubicBezTo>
                    <a:pt x="31" y="26"/>
                    <a:pt x="33" y="28"/>
                    <a:pt x="35" y="30"/>
                  </a:cubicBezTo>
                  <a:cubicBezTo>
                    <a:pt x="37" y="32"/>
                    <a:pt x="40" y="32"/>
                    <a:pt x="40" y="34"/>
                  </a:cubicBezTo>
                  <a:cubicBezTo>
                    <a:pt x="40" y="35"/>
                    <a:pt x="41" y="37"/>
                    <a:pt x="43" y="38"/>
                  </a:cubicBezTo>
                  <a:cubicBezTo>
                    <a:pt x="45" y="38"/>
                    <a:pt x="46" y="41"/>
                    <a:pt x="47" y="41"/>
                  </a:cubicBezTo>
                  <a:cubicBezTo>
                    <a:pt x="49" y="41"/>
                    <a:pt x="49" y="43"/>
                    <a:pt x="48" y="45"/>
                  </a:cubicBezTo>
                  <a:cubicBezTo>
                    <a:pt x="48" y="47"/>
                    <a:pt x="48" y="48"/>
                    <a:pt x="52" y="50"/>
                  </a:cubicBezTo>
                  <a:cubicBezTo>
                    <a:pt x="56" y="51"/>
                    <a:pt x="54" y="51"/>
                    <a:pt x="57" y="54"/>
                  </a:cubicBezTo>
                  <a:cubicBezTo>
                    <a:pt x="60" y="57"/>
                    <a:pt x="69" y="67"/>
                    <a:pt x="71" y="69"/>
                  </a:cubicBezTo>
                  <a:cubicBezTo>
                    <a:pt x="73" y="72"/>
                    <a:pt x="73" y="74"/>
                    <a:pt x="74" y="76"/>
                  </a:cubicBezTo>
                  <a:cubicBezTo>
                    <a:pt x="75" y="78"/>
                    <a:pt x="72" y="79"/>
                    <a:pt x="74" y="81"/>
                  </a:cubicBezTo>
                  <a:cubicBezTo>
                    <a:pt x="75" y="82"/>
                    <a:pt x="71" y="82"/>
                    <a:pt x="72" y="83"/>
                  </a:cubicBezTo>
                  <a:cubicBezTo>
                    <a:pt x="72" y="84"/>
                    <a:pt x="74" y="90"/>
                    <a:pt x="77" y="91"/>
                  </a:cubicBezTo>
                  <a:cubicBezTo>
                    <a:pt x="80" y="91"/>
                    <a:pt x="83" y="95"/>
                    <a:pt x="86" y="97"/>
                  </a:cubicBezTo>
                  <a:cubicBezTo>
                    <a:pt x="88" y="99"/>
                    <a:pt x="92" y="98"/>
                    <a:pt x="96" y="100"/>
                  </a:cubicBezTo>
                  <a:cubicBezTo>
                    <a:pt x="99" y="101"/>
                    <a:pt x="102" y="104"/>
                    <a:pt x="108" y="106"/>
                  </a:cubicBezTo>
                  <a:cubicBezTo>
                    <a:pt x="113" y="107"/>
                    <a:pt x="118" y="110"/>
                    <a:pt x="122" y="112"/>
                  </a:cubicBezTo>
                  <a:cubicBezTo>
                    <a:pt x="125" y="114"/>
                    <a:pt x="130" y="113"/>
                    <a:pt x="134" y="111"/>
                  </a:cubicBezTo>
                  <a:cubicBezTo>
                    <a:pt x="139" y="109"/>
                    <a:pt x="143" y="112"/>
                    <a:pt x="146" y="113"/>
                  </a:cubicBezTo>
                  <a:cubicBezTo>
                    <a:pt x="147" y="113"/>
                    <a:pt x="150" y="116"/>
                    <a:pt x="153" y="118"/>
                  </a:cubicBezTo>
                  <a:cubicBezTo>
                    <a:pt x="155" y="115"/>
                    <a:pt x="157" y="111"/>
                    <a:pt x="158" y="111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0" name="Freeform 103">
              <a:extLst>
                <a:ext uri="{FF2B5EF4-FFF2-40B4-BE49-F238E27FC236}">
                  <a16:creationId xmlns:a16="http://schemas.microsoft.com/office/drawing/2014/main" id="{2F367E21-E563-4904-9E63-F7DE3E8542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372" y="3611668"/>
              <a:ext cx="95902" cy="98739"/>
            </a:xfrm>
            <a:custGeom>
              <a:avLst/>
              <a:gdLst>
                <a:gd name="T0" fmla="*/ 23 w 26"/>
                <a:gd name="T1" fmla="*/ 17 h 26"/>
                <a:gd name="T2" fmla="*/ 26 w 26"/>
                <a:gd name="T3" fmla="*/ 14 h 26"/>
                <a:gd name="T4" fmla="*/ 24 w 26"/>
                <a:gd name="T5" fmla="*/ 12 h 26"/>
                <a:gd name="T6" fmla="*/ 21 w 26"/>
                <a:gd name="T7" fmla="*/ 12 h 26"/>
                <a:gd name="T8" fmla="*/ 21 w 26"/>
                <a:gd name="T9" fmla="*/ 0 h 26"/>
                <a:gd name="T10" fmla="*/ 10 w 26"/>
                <a:gd name="T11" fmla="*/ 0 h 26"/>
                <a:gd name="T12" fmla="*/ 8 w 26"/>
                <a:gd name="T13" fmla="*/ 4 h 26"/>
                <a:gd name="T14" fmla="*/ 13 w 26"/>
                <a:gd name="T15" fmla="*/ 10 h 26"/>
                <a:gd name="T16" fmla="*/ 5 w 26"/>
                <a:gd name="T17" fmla="*/ 11 h 26"/>
                <a:gd name="T18" fmla="*/ 0 w 26"/>
                <a:gd name="T19" fmla="*/ 18 h 26"/>
                <a:gd name="T20" fmla="*/ 6 w 26"/>
                <a:gd name="T21" fmla="*/ 24 h 26"/>
                <a:gd name="T22" fmla="*/ 15 w 26"/>
                <a:gd name="T23" fmla="*/ 26 h 26"/>
                <a:gd name="T24" fmla="*/ 15 w 26"/>
                <a:gd name="T25" fmla="*/ 26 h 26"/>
                <a:gd name="T26" fmla="*/ 20 w 26"/>
                <a:gd name="T27" fmla="*/ 22 h 26"/>
                <a:gd name="T28" fmla="*/ 23 w 26"/>
                <a:gd name="T29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" h="26">
                  <a:moveTo>
                    <a:pt x="23" y="17"/>
                  </a:moveTo>
                  <a:cubicBezTo>
                    <a:pt x="24" y="16"/>
                    <a:pt x="25" y="15"/>
                    <a:pt x="26" y="14"/>
                  </a:cubicBezTo>
                  <a:cubicBezTo>
                    <a:pt x="24" y="15"/>
                    <a:pt x="23" y="14"/>
                    <a:pt x="24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8" y="0"/>
                    <a:pt x="11" y="0"/>
                    <a:pt x="10" y="0"/>
                  </a:cubicBezTo>
                  <a:cubicBezTo>
                    <a:pt x="9" y="0"/>
                    <a:pt x="9" y="4"/>
                    <a:pt x="8" y="4"/>
                  </a:cubicBezTo>
                  <a:cubicBezTo>
                    <a:pt x="8" y="5"/>
                    <a:pt x="14" y="9"/>
                    <a:pt x="13" y="10"/>
                  </a:cubicBezTo>
                  <a:cubicBezTo>
                    <a:pt x="12" y="12"/>
                    <a:pt x="5" y="11"/>
                    <a:pt x="5" y="11"/>
                  </a:cubicBezTo>
                  <a:cubicBezTo>
                    <a:pt x="4" y="11"/>
                    <a:pt x="2" y="15"/>
                    <a:pt x="0" y="18"/>
                  </a:cubicBezTo>
                  <a:cubicBezTo>
                    <a:pt x="2" y="21"/>
                    <a:pt x="5" y="23"/>
                    <a:pt x="6" y="24"/>
                  </a:cubicBezTo>
                  <a:cubicBezTo>
                    <a:pt x="9" y="26"/>
                    <a:pt x="13" y="24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7" y="24"/>
                    <a:pt x="19" y="22"/>
                    <a:pt x="20" y="22"/>
                  </a:cubicBezTo>
                  <a:cubicBezTo>
                    <a:pt x="21" y="22"/>
                    <a:pt x="20" y="19"/>
                    <a:pt x="23" y="17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1" name="Freeform 104">
              <a:extLst>
                <a:ext uri="{FF2B5EF4-FFF2-40B4-BE49-F238E27FC236}">
                  <a16:creationId xmlns:a16="http://schemas.microsoft.com/office/drawing/2014/main" id="{EE456176-DBA1-46C8-86A9-7B5E5C59D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2837" y="3595870"/>
              <a:ext cx="30514" cy="59244"/>
            </a:xfrm>
            <a:custGeom>
              <a:avLst/>
              <a:gdLst>
                <a:gd name="T0" fmla="*/ 1 w 8"/>
                <a:gd name="T1" fmla="*/ 4 h 16"/>
                <a:gd name="T2" fmla="*/ 0 w 8"/>
                <a:gd name="T3" fmla="*/ 4 h 16"/>
                <a:gd name="T4" fmla="*/ 0 w 8"/>
                <a:gd name="T5" fmla="*/ 16 h 16"/>
                <a:gd name="T6" fmla="*/ 3 w 8"/>
                <a:gd name="T7" fmla="*/ 16 h 16"/>
                <a:gd name="T8" fmla="*/ 5 w 8"/>
                <a:gd name="T9" fmla="*/ 13 h 16"/>
                <a:gd name="T10" fmla="*/ 6 w 8"/>
                <a:gd name="T11" fmla="*/ 3 h 16"/>
                <a:gd name="T12" fmla="*/ 8 w 8"/>
                <a:gd name="T13" fmla="*/ 2 h 16"/>
                <a:gd name="T14" fmla="*/ 5 w 8"/>
                <a:gd name="T15" fmla="*/ 0 h 16"/>
                <a:gd name="T16" fmla="*/ 1 w 8"/>
                <a:gd name="T17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16">
                  <a:moveTo>
                    <a:pt x="1" y="4"/>
                  </a:moveTo>
                  <a:cubicBezTo>
                    <a:pt x="1" y="4"/>
                    <a:pt x="0" y="4"/>
                    <a:pt x="0" y="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5"/>
                    <a:pt x="4" y="14"/>
                    <a:pt x="5" y="13"/>
                  </a:cubicBezTo>
                  <a:cubicBezTo>
                    <a:pt x="7" y="11"/>
                    <a:pt x="3" y="3"/>
                    <a:pt x="6" y="3"/>
                  </a:cubicBezTo>
                  <a:cubicBezTo>
                    <a:pt x="7" y="2"/>
                    <a:pt x="7" y="2"/>
                    <a:pt x="8" y="2"/>
                  </a:cubicBezTo>
                  <a:cubicBezTo>
                    <a:pt x="7" y="1"/>
                    <a:pt x="5" y="0"/>
                    <a:pt x="5" y="0"/>
                  </a:cubicBezTo>
                  <a:cubicBezTo>
                    <a:pt x="3" y="0"/>
                    <a:pt x="1" y="4"/>
                    <a:pt x="1" y="4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2" name="Freeform 105">
              <a:extLst>
                <a:ext uri="{FF2B5EF4-FFF2-40B4-BE49-F238E27FC236}">
                  <a16:creationId xmlns:a16="http://schemas.microsoft.com/office/drawing/2014/main" id="{03AF679A-C8E4-4C9D-98D3-4D5F145FE4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5031" y="3550450"/>
              <a:ext cx="69747" cy="61218"/>
            </a:xfrm>
            <a:custGeom>
              <a:avLst/>
              <a:gdLst>
                <a:gd name="T0" fmla="*/ 9 w 19"/>
                <a:gd name="T1" fmla="*/ 1 h 16"/>
                <a:gd name="T2" fmla="*/ 13 w 19"/>
                <a:gd name="T3" fmla="*/ 10 h 16"/>
                <a:gd name="T4" fmla="*/ 1 w 19"/>
                <a:gd name="T5" fmla="*/ 12 h 16"/>
                <a:gd name="T6" fmla="*/ 9 w 19"/>
                <a:gd name="T7" fmla="*/ 14 h 16"/>
                <a:gd name="T8" fmla="*/ 17 w 19"/>
                <a:gd name="T9" fmla="*/ 15 h 16"/>
                <a:gd name="T10" fmla="*/ 19 w 19"/>
                <a:gd name="T11" fmla="*/ 3 h 16"/>
                <a:gd name="T12" fmla="*/ 9 w 19"/>
                <a:gd name="T13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6">
                  <a:moveTo>
                    <a:pt x="9" y="1"/>
                  </a:moveTo>
                  <a:cubicBezTo>
                    <a:pt x="6" y="3"/>
                    <a:pt x="13" y="8"/>
                    <a:pt x="13" y="10"/>
                  </a:cubicBezTo>
                  <a:cubicBezTo>
                    <a:pt x="13" y="12"/>
                    <a:pt x="2" y="10"/>
                    <a:pt x="1" y="12"/>
                  </a:cubicBezTo>
                  <a:cubicBezTo>
                    <a:pt x="0" y="14"/>
                    <a:pt x="5" y="16"/>
                    <a:pt x="9" y="14"/>
                  </a:cubicBezTo>
                  <a:cubicBezTo>
                    <a:pt x="13" y="13"/>
                    <a:pt x="15" y="14"/>
                    <a:pt x="17" y="15"/>
                  </a:cubicBezTo>
                  <a:cubicBezTo>
                    <a:pt x="18" y="11"/>
                    <a:pt x="18" y="6"/>
                    <a:pt x="19" y="3"/>
                  </a:cubicBezTo>
                  <a:cubicBezTo>
                    <a:pt x="15" y="2"/>
                    <a:pt x="11" y="0"/>
                    <a:pt x="9" y="1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3" name="Freeform 106">
              <a:extLst>
                <a:ext uri="{FF2B5EF4-FFF2-40B4-BE49-F238E27FC236}">
                  <a16:creationId xmlns:a16="http://schemas.microsoft.com/office/drawing/2014/main" id="{B9B5D400-7EF7-4845-BA14-77001C1FE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8239" y="3558349"/>
              <a:ext cx="82824" cy="57268"/>
            </a:xfrm>
            <a:custGeom>
              <a:avLst/>
              <a:gdLst>
                <a:gd name="T0" fmla="*/ 9 w 22"/>
                <a:gd name="T1" fmla="*/ 11 h 15"/>
                <a:gd name="T2" fmla="*/ 22 w 22"/>
                <a:gd name="T3" fmla="*/ 8 h 15"/>
                <a:gd name="T4" fmla="*/ 5 w 22"/>
                <a:gd name="T5" fmla="*/ 1 h 15"/>
                <a:gd name="T6" fmla="*/ 2 w 22"/>
                <a:gd name="T7" fmla="*/ 1 h 15"/>
                <a:gd name="T8" fmla="*/ 0 w 22"/>
                <a:gd name="T9" fmla="*/ 13 h 15"/>
                <a:gd name="T10" fmla="*/ 1 w 22"/>
                <a:gd name="T11" fmla="*/ 14 h 15"/>
                <a:gd name="T12" fmla="*/ 9 w 22"/>
                <a:gd name="T13" fmla="*/ 1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15">
                  <a:moveTo>
                    <a:pt x="9" y="11"/>
                  </a:moveTo>
                  <a:cubicBezTo>
                    <a:pt x="14" y="9"/>
                    <a:pt x="22" y="12"/>
                    <a:pt x="22" y="8"/>
                  </a:cubicBezTo>
                  <a:cubicBezTo>
                    <a:pt x="22" y="4"/>
                    <a:pt x="8" y="0"/>
                    <a:pt x="5" y="1"/>
                  </a:cubicBezTo>
                  <a:cubicBezTo>
                    <a:pt x="4" y="2"/>
                    <a:pt x="3" y="2"/>
                    <a:pt x="2" y="1"/>
                  </a:cubicBezTo>
                  <a:cubicBezTo>
                    <a:pt x="1" y="4"/>
                    <a:pt x="1" y="9"/>
                    <a:pt x="0" y="13"/>
                  </a:cubicBezTo>
                  <a:cubicBezTo>
                    <a:pt x="0" y="13"/>
                    <a:pt x="1" y="13"/>
                    <a:pt x="1" y="14"/>
                  </a:cubicBezTo>
                  <a:cubicBezTo>
                    <a:pt x="3" y="15"/>
                    <a:pt x="4" y="12"/>
                    <a:pt x="9" y="11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4" name="Freeform 107">
              <a:extLst>
                <a:ext uri="{FF2B5EF4-FFF2-40B4-BE49-F238E27FC236}">
                  <a16:creationId xmlns:a16="http://schemas.microsoft.com/office/drawing/2014/main" id="{2EEBDA55-19F3-4F2E-AAFC-8C04BEF081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4249" y="3680786"/>
              <a:ext cx="98082" cy="100713"/>
            </a:xfrm>
            <a:custGeom>
              <a:avLst/>
              <a:gdLst>
                <a:gd name="T0" fmla="*/ 14 w 26"/>
                <a:gd name="T1" fmla="*/ 26 h 27"/>
                <a:gd name="T2" fmla="*/ 20 w 26"/>
                <a:gd name="T3" fmla="*/ 27 h 27"/>
                <a:gd name="T4" fmla="*/ 23 w 26"/>
                <a:gd name="T5" fmla="*/ 27 h 27"/>
                <a:gd name="T6" fmla="*/ 22 w 26"/>
                <a:gd name="T7" fmla="*/ 26 h 27"/>
                <a:gd name="T8" fmla="*/ 24 w 26"/>
                <a:gd name="T9" fmla="*/ 18 h 27"/>
                <a:gd name="T10" fmla="*/ 25 w 26"/>
                <a:gd name="T11" fmla="*/ 7 h 27"/>
                <a:gd name="T12" fmla="*/ 26 w 26"/>
                <a:gd name="T13" fmla="*/ 1 h 27"/>
                <a:gd name="T14" fmla="*/ 26 w 26"/>
                <a:gd name="T15" fmla="*/ 0 h 27"/>
                <a:gd name="T16" fmla="*/ 19 w 26"/>
                <a:gd name="T17" fmla="*/ 3 h 27"/>
                <a:gd name="T18" fmla="*/ 13 w 26"/>
                <a:gd name="T19" fmla="*/ 4 h 27"/>
                <a:gd name="T20" fmla="*/ 6 w 26"/>
                <a:gd name="T21" fmla="*/ 7 h 27"/>
                <a:gd name="T22" fmla="*/ 4 w 26"/>
                <a:gd name="T23" fmla="*/ 11 h 27"/>
                <a:gd name="T24" fmla="*/ 2 w 26"/>
                <a:gd name="T25" fmla="*/ 13 h 27"/>
                <a:gd name="T26" fmla="*/ 0 w 26"/>
                <a:gd name="T27" fmla="*/ 13 h 27"/>
                <a:gd name="T28" fmla="*/ 1 w 26"/>
                <a:gd name="T29" fmla="*/ 16 h 27"/>
                <a:gd name="T30" fmla="*/ 8 w 26"/>
                <a:gd name="T31" fmla="*/ 23 h 27"/>
                <a:gd name="T32" fmla="*/ 11 w 26"/>
                <a:gd name="T33" fmla="*/ 26 h 27"/>
                <a:gd name="T34" fmla="*/ 14 w 26"/>
                <a:gd name="T35" fmla="*/ 2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27">
                  <a:moveTo>
                    <a:pt x="14" y="26"/>
                  </a:moveTo>
                  <a:cubicBezTo>
                    <a:pt x="15" y="26"/>
                    <a:pt x="19" y="26"/>
                    <a:pt x="20" y="27"/>
                  </a:cubicBezTo>
                  <a:cubicBezTo>
                    <a:pt x="21" y="27"/>
                    <a:pt x="22" y="27"/>
                    <a:pt x="23" y="27"/>
                  </a:cubicBezTo>
                  <a:cubicBezTo>
                    <a:pt x="23" y="27"/>
                    <a:pt x="22" y="26"/>
                    <a:pt x="22" y="26"/>
                  </a:cubicBezTo>
                  <a:cubicBezTo>
                    <a:pt x="21" y="24"/>
                    <a:pt x="23" y="20"/>
                    <a:pt x="24" y="18"/>
                  </a:cubicBezTo>
                  <a:cubicBezTo>
                    <a:pt x="25" y="15"/>
                    <a:pt x="23" y="9"/>
                    <a:pt x="25" y="7"/>
                  </a:cubicBezTo>
                  <a:cubicBezTo>
                    <a:pt x="26" y="5"/>
                    <a:pt x="25" y="4"/>
                    <a:pt x="26" y="1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3" y="0"/>
                    <a:pt x="20" y="3"/>
                    <a:pt x="19" y="3"/>
                  </a:cubicBezTo>
                  <a:cubicBezTo>
                    <a:pt x="18" y="3"/>
                    <a:pt x="13" y="2"/>
                    <a:pt x="13" y="4"/>
                  </a:cubicBezTo>
                  <a:cubicBezTo>
                    <a:pt x="12" y="6"/>
                    <a:pt x="10" y="7"/>
                    <a:pt x="6" y="7"/>
                  </a:cubicBezTo>
                  <a:cubicBezTo>
                    <a:pt x="2" y="7"/>
                    <a:pt x="4" y="11"/>
                    <a:pt x="4" y="11"/>
                  </a:cubicBezTo>
                  <a:cubicBezTo>
                    <a:pt x="4" y="12"/>
                    <a:pt x="2" y="13"/>
                    <a:pt x="2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0" y="15"/>
                    <a:pt x="1" y="16"/>
                  </a:cubicBezTo>
                  <a:cubicBezTo>
                    <a:pt x="3" y="17"/>
                    <a:pt x="6" y="22"/>
                    <a:pt x="8" y="23"/>
                  </a:cubicBezTo>
                  <a:cubicBezTo>
                    <a:pt x="10" y="24"/>
                    <a:pt x="10" y="25"/>
                    <a:pt x="11" y="26"/>
                  </a:cubicBezTo>
                  <a:cubicBezTo>
                    <a:pt x="12" y="25"/>
                    <a:pt x="13" y="25"/>
                    <a:pt x="14" y="26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277" name="Freeform 108">
              <a:extLst>
                <a:ext uri="{FF2B5EF4-FFF2-40B4-BE49-F238E27FC236}">
                  <a16:creationId xmlns:a16="http://schemas.microsoft.com/office/drawing/2014/main" id="{B66AC3DF-FA62-41B5-9957-594BB5AAF3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9401" y="3911601"/>
              <a:ext cx="930275" cy="955675"/>
            </a:xfrm>
            <a:custGeom>
              <a:avLst/>
              <a:gdLst>
                <a:gd name="T0" fmla="*/ 1969913579 w 248"/>
                <a:gd name="T1" fmla="*/ 2147483646 h 254"/>
                <a:gd name="T2" fmla="*/ 2012128558 w 248"/>
                <a:gd name="T3" fmla="*/ 2147483646 h 254"/>
                <a:gd name="T4" fmla="*/ 2147483646 w 248"/>
                <a:gd name="T5" fmla="*/ 2147483646 h 254"/>
                <a:gd name="T6" fmla="*/ 2147483646 w 248"/>
                <a:gd name="T7" fmla="*/ 2147483646 h 254"/>
                <a:gd name="T8" fmla="*/ 2147483646 w 248"/>
                <a:gd name="T9" fmla="*/ 2147483646 h 254"/>
                <a:gd name="T10" fmla="*/ 2147483646 w 248"/>
                <a:gd name="T11" fmla="*/ 2147483646 h 254"/>
                <a:gd name="T12" fmla="*/ 2147483646 w 248"/>
                <a:gd name="T13" fmla="*/ 2147483646 h 254"/>
                <a:gd name="T14" fmla="*/ 2147483646 w 248"/>
                <a:gd name="T15" fmla="*/ 2066835313 h 254"/>
                <a:gd name="T16" fmla="*/ 2147483646 w 248"/>
                <a:gd name="T17" fmla="*/ 1656301413 h 254"/>
                <a:gd name="T18" fmla="*/ 2147483646 w 248"/>
                <a:gd name="T19" fmla="*/ 1613830313 h 254"/>
                <a:gd name="T20" fmla="*/ 2147483646 w 248"/>
                <a:gd name="T21" fmla="*/ 1231609225 h 254"/>
                <a:gd name="T22" fmla="*/ 2147483646 w 248"/>
                <a:gd name="T23" fmla="*/ 806917038 h 254"/>
                <a:gd name="T24" fmla="*/ 2147483646 w 248"/>
                <a:gd name="T25" fmla="*/ 750291413 h 254"/>
                <a:gd name="T26" fmla="*/ 2147483646 w 248"/>
                <a:gd name="T27" fmla="*/ 580414538 h 254"/>
                <a:gd name="T28" fmla="*/ 2147483646 w 248"/>
                <a:gd name="T29" fmla="*/ 523788913 h 254"/>
                <a:gd name="T30" fmla="*/ 2054339786 w 248"/>
                <a:gd name="T31" fmla="*/ 467163288 h 254"/>
                <a:gd name="T32" fmla="*/ 1998054398 w 248"/>
                <a:gd name="T33" fmla="*/ 99096725 h 254"/>
                <a:gd name="T34" fmla="*/ 1716638708 w 248"/>
                <a:gd name="T35" fmla="*/ 254815313 h 254"/>
                <a:gd name="T36" fmla="*/ 1477434247 w 248"/>
                <a:gd name="T37" fmla="*/ 297286413 h 254"/>
                <a:gd name="T38" fmla="*/ 1280444764 w 248"/>
                <a:gd name="T39" fmla="*/ 311440938 h 254"/>
                <a:gd name="T40" fmla="*/ 1224159376 w 248"/>
                <a:gd name="T41" fmla="*/ 14158288 h 254"/>
                <a:gd name="T42" fmla="*/ 999029074 w 248"/>
                <a:gd name="T43" fmla="*/ 141564063 h 254"/>
                <a:gd name="T44" fmla="*/ 830176660 w 248"/>
                <a:gd name="T45" fmla="*/ 113251250 h 254"/>
                <a:gd name="T46" fmla="*/ 928673277 w 248"/>
                <a:gd name="T47" fmla="*/ 254815313 h 254"/>
                <a:gd name="T48" fmla="*/ 816106250 w 248"/>
                <a:gd name="T49" fmla="*/ 368066563 h 254"/>
                <a:gd name="T50" fmla="*/ 647257587 w 248"/>
                <a:gd name="T51" fmla="*/ 382224850 h 254"/>
                <a:gd name="T52" fmla="*/ 365841897 w 248"/>
                <a:gd name="T53" fmla="*/ 325599225 h 254"/>
                <a:gd name="T54" fmla="*/ 351771488 w 248"/>
                <a:gd name="T55" fmla="*/ 467163288 h 254"/>
                <a:gd name="T56" fmla="*/ 351771488 w 248"/>
                <a:gd name="T57" fmla="*/ 849384375 h 254"/>
                <a:gd name="T58" fmla="*/ 98496617 w 248"/>
                <a:gd name="T59" fmla="*/ 934322813 h 254"/>
                <a:gd name="T60" fmla="*/ 14070409 w 248"/>
                <a:gd name="T61" fmla="*/ 1132512500 h 254"/>
                <a:gd name="T62" fmla="*/ 112567026 w 248"/>
                <a:gd name="T63" fmla="*/ 1316547663 h 254"/>
                <a:gd name="T64" fmla="*/ 295486099 w 248"/>
                <a:gd name="T65" fmla="*/ 1344860475 h 254"/>
                <a:gd name="T66" fmla="*/ 506549742 w 248"/>
                <a:gd name="T67" fmla="*/ 1443953438 h 254"/>
                <a:gd name="T68" fmla="*/ 773895022 w 248"/>
                <a:gd name="T69" fmla="*/ 1359015000 h 254"/>
                <a:gd name="T70" fmla="*/ 956814095 w 248"/>
                <a:gd name="T71" fmla="*/ 1613830313 h 254"/>
                <a:gd name="T72" fmla="*/ 1167877738 w 248"/>
                <a:gd name="T73" fmla="*/ 1698768750 h 254"/>
                <a:gd name="T74" fmla="*/ 1224159376 w 248"/>
                <a:gd name="T75" fmla="*/ 1896958438 h 254"/>
                <a:gd name="T76" fmla="*/ 1449293428 w 248"/>
                <a:gd name="T77" fmla="*/ 2066835313 h 254"/>
                <a:gd name="T78" fmla="*/ 1407082200 w 248"/>
                <a:gd name="T79" fmla="*/ 2147483646 h 254"/>
                <a:gd name="T80" fmla="*/ 1547790045 w 248"/>
                <a:gd name="T81" fmla="*/ 2147483646 h 254"/>
                <a:gd name="T82" fmla="*/ 1730709118 w 248"/>
                <a:gd name="T83" fmla="*/ 2147483646 h 254"/>
                <a:gd name="T84" fmla="*/ 1786994506 w 248"/>
                <a:gd name="T85" fmla="*/ 2147483646 h 254"/>
                <a:gd name="T86" fmla="*/ 1449293428 w 248"/>
                <a:gd name="T87" fmla="*/ 2147483646 h 254"/>
                <a:gd name="T88" fmla="*/ 1590001273 w 248"/>
                <a:gd name="T89" fmla="*/ 2147483646 h 254"/>
                <a:gd name="T90" fmla="*/ 1801064916 w 248"/>
                <a:gd name="T91" fmla="*/ 2147483646 h 25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48" h="254">
                  <a:moveTo>
                    <a:pt x="132" y="251"/>
                  </a:moveTo>
                  <a:cubicBezTo>
                    <a:pt x="135" y="248"/>
                    <a:pt x="134" y="247"/>
                    <a:pt x="136" y="244"/>
                  </a:cubicBezTo>
                  <a:cubicBezTo>
                    <a:pt x="138" y="240"/>
                    <a:pt x="137" y="239"/>
                    <a:pt x="140" y="236"/>
                  </a:cubicBezTo>
                  <a:cubicBezTo>
                    <a:pt x="143" y="233"/>
                    <a:pt x="139" y="231"/>
                    <a:pt x="143" y="229"/>
                  </a:cubicBezTo>
                  <a:cubicBezTo>
                    <a:pt x="147" y="227"/>
                    <a:pt x="146" y="231"/>
                    <a:pt x="143" y="235"/>
                  </a:cubicBezTo>
                  <a:cubicBezTo>
                    <a:pt x="140" y="239"/>
                    <a:pt x="139" y="240"/>
                    <a:pt x="143" y="237"/>
                  </a:cubicBezTo>
                  <a:cubicBezTo>
                    <a:pt x="148" y="234"/>
                    <a:pt x="149" y="230"/>
                    <a:pt x="151" y="225"/>
                  </a:cubicBezTo>
                  <a:cubicBezTo>
                    <a:pt x="154" y="220"/>
                    <a:pt x="156" y="218"/>
                    <a:pt x="158" y="218"/>
                  </a:cubicBezTo>
                  <a:cubicBezTo>
                    <a:pt x="160" y="218"/>
                    <a:pt x="160" y="213"/>
                    <a:pt x="159" y="209"/>
                  </a:cubicBezTo>
                  <a:cubicBezTo>
                    <a:pt x="159" y="206"/>
                    <a:pt x="158" y="202"/>
                    <a:pt x="160" y="200"/>
                  </a:cubicBezTo>
                  <a:cubicBezTo>
                    <a:pt x="161" y="198"/>
                    <a:pt x="160" y="195"/>
                    <a:pt x="162" y="195"/>
                  </a:cubicBezTo>
                  <a:cubicBezTo>
                    <a:pt x="163" y="195"/>
                    <a:pt x="166" y="193"/>
                    <a:pt x="169" y="189"/>
                  </a:cubicBezTo>
                  <a:cubicBezTo>
                    <a:pt x="172" y="186"/>
                    <a:pt x="174" y="186"/>
                    <a:pt x="178" y="186"/>
                  </a:cubicBezTo>
                  <a:cubicBezTo>
                    <a:pt x="181" y="186"/>
                    <a:pt x="179" y="184"/>
                    <a:pt x="181" y="184"/>
                  </a:cubicBezTo>
                  <a:cubicBezTo>
                    <a:pt x="183" y="183"/>
                    <a:pt x="185" y="181"/>
                    <a:pt x="186" y="180"/>
                  </a:cubicBezTo>
                  <a:cubicBezTo>
                    <a:pt x="187" y="179"/>
                    <a:pt x="193" y="180"/>
                    <a:pt x="196" y="180"/>
                  </a:cubicBezTo>
                  <a:cubicBezTo>
                    <a:pt x="200" y="180"/>
                    <a:pt x="202" y="181"/>
                    <a:pt x="202" y="179"/>
                  </a:cubicBezTo>
                  <a:cubicBezTo>
                    <a:pt x="202" y="176"/>
                    <a:pt x="203" y="175"/>
                    <a:pt x="205" y="175"/>
                  </a:cubicBezTo>
                  <a:cubicBezTo>
                    <a:pt x="207" y="175"/>
                    <a:pt x="208" y="174"/>
                    <a:pt x="208" y="171"/>
                  </a:cubicBezTo>
                  <a:cubicBezTo>
                    <a:pt x="208" y="169"/>
                    <a:pt x="209" y="167"/>
                    <a:pt x="210" y="166"/>
                  </a:cubicBezTo>
                  <a:cubicBezTo>
                    <a:pt x="212" y="165"/>
                    <a:pt x="212" y="162"/>
                    <a:pt x="213" y="160"/>
                  </a:cubicBezTo>
                  <a:cubicBezTo>
                    <a:pt x="214" y="158"/>
                    <a:pt x="215" y="159"/>
                    <a:pt x="215" y="157"/>
                  </a:cubicBezTo>
                  <a:cubicBezTo>
                    <a:pt x="215" y="154"/>
                    <a:pt x="216" y="151"/>
                    <a:pt x="216" y="149"/>
                  </a:cubicBezTo>
                  <a:cubicBezTo>
                    <a:pt x="216" y="147"/>
                    <a:pt x="219" y="147"/>
                    <a:pt x="219" y="146"/>
                  </a:cubicBezTo>
                  <a:cubicBezTo>
                    <a:pt x="220" y="144"/>
                    <a:pt x="219" y="142"/>
                    <a:pt x="220" y="138"/>
                  </a:cubicBezTo>
                  <a:cubicBezTo>
                    <a:pt x="222" y="134"/>
                    <a:pt x="220" y="130"/>
                    <a:pt x="220" y="126"/>
                  </a:cubicBezTo>
                  <a:cubicBezTo>
                    <a:pt x="220" y="122"/>
                    <a:pt x="220" y="118"/>
                    <a:pt x="222" y="117"/>
                  </a:cubicBezTo>
                  <a:cubicBezTo>
                    <a:pt x="223" y="116"/>
                    <a:pt x="222" y="115"/>
                    <a:pt x="221" y="114"/>
                  </a:cubicBezTo>
                  <a:cubicBezTo>
                    <a:pt x="220" y="114"/>
                    <a:pt x="221" y="112"/>
                    <a:pt x="222" y="112"/>
                  </a:cubicBezTo>
                  <a:cubicBezTo>
                    <a:pt x="223" y="113"/>
                    <a:pt x="224" y="115"/>
                    <a:pt x="226" y="114"/>
                  </a:cubicBezTo>
                  <a:cubicBezTo>
                    <a:pt x="228" y="113"/>
                    <a:pt x="230" y="108"/>
                    <a:pt x="231" y="104"/>
                  </a:cubicBezTo>
                  <a:cubicBezTo>
                    <a:pt x="233" y="100"/>
                    <a:pt x="235" y="100"/>
                    <a:pt x="237" y="99"/>
                  </a:cubicBezTo>
                  <a:cubicBezTo>
                    <a:pt x="239" y="99"/>
                    <a:pt x="243" y="94"/>
                    <a:pt x="246" y="87"/>
                  </a:cubicBezTo>
                  <a:cubicBezTo>
                    <a:pt x="248" y="80"/>
                    <a:pt x="246" y="74"/>
                    <a:pt x="244" y="69"/>
                  </a:cubicBezTo>
                  <a:cubicBezTo>
                    <a:pt x="243" y="64"/>
                    <a:pt x="242" y="65"/>
                    <a:pt x="239" y="65"/>
                  </a:cubicBezTo>
                  <a:cubicBezTo>
                    <a:pt x="236" y="66"/>
                    <a:pt x="231" y="65"/>
                    <a:pt x="224" y="57"/>
                  </a:cubicBezTo>
                  <a:cubicBezTo>
                    <a:pt x="217" y="50"/>
                    <a:pt x="210" y="51"/>
                    <a:pt x="206" y="52"/>
                  </a:cubicBezTo>
                  <a:cubicBezTo>
                    <a:pt x="201" y="53"/>
                    <a:pt x="197" y="50"/>
                    <a:pt x="194" y="49"/>
                  </a:cubicBezTo>
                  <a:cubicBezTo>
                    <a:pt x="191" y="48"/>
                    <a:pt x="188" y="52"/>
                    <a:pt x="185" y="53"/>
                  </a:cubicBezTo>
                  <a:cubicBezTo>
                    <a:pt x="183" y="54"/>
                    <a:pt x="187" y="50"/>
                    <a:pt x="187" y="47"/>
                  </a:cubicBezTo>
                  <a:cubicBezTo>
                    <a:pt x="187" y="44"/>
                    <a:pt x="178" y="41"/>
                    <a:pt x="172" y="38"/>
                  </a:cubicBezTo>
                  <a:cubicBezTo>
                    <a:pt x="166" y="36"/>
                    <a:pt x="163" y="37"/>
                    <a:pt x="163" y="41"/>
                  </a:cubicBezTo>
                  <a:cubicBezTo>
                    <a:pt x="163" y="45"/>
                    <a:pt x="160" y="40"/>
                    <a:pt x="159" y="44"/>
                  </a:cubicBezTo>
                  <a:cubicBezTo>
                    <a:pt x="157" y="48"/>
                    <a:pt x="153" y="45"/>
                    <a:pt x="155" y="44"/>
                  </a:cubicBezTo>
                  <a:cubicBezTo>
                    <a:pt x="158" y="43"/>
                    <a:pt x="160" y="39"/>
                    <a:pt x="161" y="37"/>
                  </a:cubicBezTo>
                  <a:cubicBezTo>
                    <a:pt x="162" y="34"/>
                    <a:pt x="152" y="32"/>
                    <a:pt x="148" y="34"/>
                  </a:cubicBezTo>
                  <a:cubicBezTo>
                    <a:pt x="145" y="35"/>
                    <a:pt x="147" y="40"/>
                    <a:pt x="144" y="38"/>
                  </a:cubicBezTo>
                  <a:cubicBezTo>
                    <a:pt x="141" y="37"/>
                    <a:pt x="144" y="33"/>
                    <a:pt x="146" y="33"/>
                  </a:cubicBezTo>
                  <a:cubicBezTo>
                    <a:pt x="148" y="33"/>
                    <a:pt x="151" y="29"/>
                    <a:pt x="152" y="26"/>
                  </a:cubicBezTo>
                  <a:cubicBezTo>
                    <a:pt x="154" y="22"/>
                    <a:pt x="149" y="22"/>
                    <a:pt x="147" y="19"/>
                  </a:cubicBezTo>
                  <a:cubicBezTo>
                    <a:pt x="144" y="16"/>
                    <a:pt x="145" y="8"/>
                    <a:pt x="142" y="7"/>
                  </a:cubicBezTo>
                  <a:cubicBezTo>
                    <a:pt x="140" y="10"/>
                    <a:pt x="136" y="14"/>
                    <a:pt x="135" y="17"/>
                  </a:cubicBezTo>
                  <a:cubicBezTo>
                    <a:pt x="134" y="21"/>
                    <a:pt x="132" y="19"/>
                    <a:pt x="129" y="20"/>
                  </a:cubicBezTo>
                  <a:cubicBezTo>
                    <a:pt x="125" y="21"/>
                    <a:pt x="123" y="19"/>
                    <a:pt x="122" y="18"/>
                  </a:cubicBezTo>
                  <a:cubicBezTo>
                    <a:pt x="121" y="16"/>
                    <a:pt x="118" y="18"/>
                    <a:pt x="115" y="18"/>
                  </a:cubicBezTo>
                  <a:cubicBezTo>
                    <a:pt x="113" y="17"/>
                    <a:pt x="114" y="21"/>
                    <a:pt x="113" y="22"/>
                  </a:cubicBezTo>
                  <a:cubicBezTo>
                    <a:pt x="111" y="22"/>
                    <a:pt x="107" y="20"/>
                    <a:pt x="105" y="21"/>
                  </a:cubicBezTo>
                  <a:cubicBezTo>
                    <a:pt x="104" y="23"/>
                    <a:pt x="103" y="21"/>
                    <a:pt x="102" y="23"/>
                  </a:cubicBezTo>
                  <a:cubicBezTo>
                    <a:pt x="101" y="24"/>
                    <a:pt x="99" y="23"/>
                    <a:pt x="98" y="24"/>
                  </a:cubicBezTo>
                  <a:cubicBezTo>
                    <a:pt x="97" y="25"/>
                    <a:pt x="95" y="26"/>
                    <a:pt x="91" y="22"/>
                  </a:cubicBezTo>
                  <a:cubicBezTo>
                    <a:pt x="88" y="18"/>
                    <a:pt x="88" y="12"/>
                    <a:pt x="90" y="11"/>
                  </a:cubicBezTo>
                  <a:cubicBezTo>
                    <a:pt x="91" y="10"/>
                    <a:pt x="91" y="7"/>
                    <a:pt x="89" y="6"/>
                  </a:cubicBezTo>
                  <a:cubicBezTo>
                    <a:pt x="87" y="5"/>
                    <a:pt x="89" y="1"/>
                    <a:pt x="87" y="1"/>
                  </a:cubicBezTo>
                  <a:cubicBezTo>
                    <a:pt x="84" y="0"/>
                    <a:pt x="85" y="4"/>
                    <a:pt x="83" y="4"/>
                  </a:cubicBezTo>
                  <a:cubicBezTo>
                    <a:pt x="81" y="5"/>
                    <a:pt x="77" y="8"/>
                    <a:pt x="75" y="7"/>
                  </a:cubicBezTo>
                  <a:cubicBezTo>
                    <a:pt x="73" y="7"/>
                    <a:pt x="71" y="8"/>
                    <a:pt x="71" y="10"/>
                  </a:cubicBezTo>
                  <a:cubicBezTo>
                    <a:pt x="71" y="12"/>
                    <a:pt x="69" y="11"/>
                    <a:pt x="68" y="9"/>
                  </a:cubicBezTo>
                  <a:cubicBezTo>
                    <a:pt x="68" y="8"/>
                    <a:pt x="64" y="9"/>
                    <a:pt x="63" y="8"/>
                  </a:cubicBezTo>
                  <a:cubicBezTo>
                    <a:pt x="62" y="6"/>
                    <a:pt x="57" y="7"/>
                    <a:pt x="59" y="8"/>
                  </a:cubicBezTo>
                  <a:cubicBezTo>
                    <a:pt x="61" y="10"/>
                    <a:pt x="61" y="11"/>
                    <a:pt x="61" y="13"/>
                  </a:cubicBezTo>
                  <a:cubicBezTo>
                    <a:pt x="61" y="15"/>
                    <a:pt x="63" y="14"/>
                    <a:pt x="63" y="17"/>
                  </a:cubicBezTo>
                  <a:cubicBezTo>
                    <a:pt x="63" y="19"/>
                    <a:pt x="65" y="18"/>
                    <a:pt x="66" y="18"/>
                  </a:cubicBezTo>
                  <a:cubicBezTo>
                    <a:pt x="68" y="18"/>
                    <a:pt x="68" y="20"/>
                    <a:pt x="65" y="20"/>
                  </a:cubicBezTo>
                  <a:cubicBezTo>
                    <a:pt x="63" y="21"/>
                    <a:pt x="62" y="22"/>
                    <a:pt x="62" y="24"/>
                  </a:cubicBezTo>
                  <a:cubicBezTo>
                    <a:pt x="61" y="25"/>
                    <a:pt x="59" y="24"/>
                    <a:pt x="58" y="26"/>
                  </a:cubicBezTo>
                  <a:cubicBezTo>
                    <a:pt x="56" y="27"/>
                    <a:pt x="55" y="29"/>
                    <a:pt x="53" y="28"/>
                  </a:cubicBezTo>
                  <a:cubicBezTo>
                    <a:pt x="52" y="27"/>
                    <a:pt x="51" y="28"/>
                    <a:pt x="50" y="28"/>
                  </a:cubicBezTo>
                  <a:cubicBezTo>
                    <a:pt x="49" y="29"/>
                    <a:pt x="48" y="28"/>
                    <a:pt x="46" y="27"/>
                  </a:cubicBezTo>
                  <a:cubicBezTo>
                    <a:pt x="45" y="26"/>
                    <a:pt x="44" y="23"/>
                    <a:pt x="42" y="21"/>
                  </a:cubicBezTo>
                  <a:cubicBezTo>
                    <a:pt x="40" y="21"/>
                    <a:pt x="37" y="22"/>
                    <a:pt x="36" y="22"/>
                  </a:cubicBezTo>
                  <a:cubicBezTo>
                    <a:pt x="33" y="22"/>
                    <a:pt x="26" y="22"/>
                    <a:pt x="26" y="23"/>
                  </a:cubicBezTo>
                  <a:cubicBezTo>
                    <a:pt x="26" y="24"/>
                    <a:pt x="27" y="26"/>
                    <a:pt x="28" y="27"/>
                  </a:cubicBezTo>
                  <a:cubicBezTo>
                    <a:pt x="29" y="27"/>
                    <a:pt x="31" y="28"/>
                    <a:pt x="29" y="29"/>
                  </a:cubicBezTo>
                  <a:cubicBezTo>
                    <a:pt x="27" y="31"/>
                    <a:pt x="25" y="29"/>
                    <a:pt x="25" y="33"/>
                  </a:cubicBezTo>
                  <a:cubicBezTo>
                    <a:pt x="25" y="36"/>
                    <a:pt x="30" y="39"/>
                    <a:pt x="29" y="43"/>
                  </a:cubicBezTo>
                  <a:cubicBezTo>
                    <a:pt x="28" y="44"/>
                    <a:pt x="27" y="49"/>
                    <a:pt x="27" y="51"/>
                  </a:cubicBezTo>
                  <a:cubicBezTo>
                    <a:pt x="27" y="53"/>
                    <a:pt x="27" y="59"/>
                    <a:pt x="25" y="60"/>
                  </a:cubicBezTo>
                  <a:cubicBezTo>
                    <a:pt x="23" y="60"/>
                    <a:pt x="22" y="58"/>
                    <a:pt x="20" y="60"/>
                  </a:cubicBezTo>
                  <a:cubicBezTo>
                    <a:pt x="17" y="62"/>
                    <a:pt x="15" y="61"/>
                    <a:pt x="12" y="63"/>
                  </a:cubicBezTo>
                  <a:cubicBezTo>
                    <a:pt x="10" y="65"/>
                    <a:pt x="7" y="64"/>
                    <a:pt x="7" y="66"/>
                  </a:cubicBezTo>
                  <a:cubicBezTo>
                    <a:pt x="6" y="69"/>
                    <a:pt x="4" y="70"/>
                    <a:pt x="5" y="72"/>
                  </a:cubicBezTo>
                  <a:cubicBezTo>
                    <a:pt x="5" y="75"/>
                    <a:pt x="3" y="74"/>
                    <a:pt x="2" y="76"/>
                  </a:cubicBezTo>
                  <a:cubicBezTo>
                    <a:pt x="0" y="77"/>
                    <a:pt x="2" y="78"/>
                    <a:pt x="1" y="80"/>
                  </a:cubicBezTo>
                  <a:cubicBezTo>
                    <a:pt x="0" y="81"/>
                    <a:pt x="1" y="83"/>
                    <a:pt x="3" y="85"/>
                  </a:cubicBezTo>
                  <a:cubicBezTo>
                    <a:pt x="4" y="87"/>
                    <a:pt x="5" y="89"/>
                    <a:pt x="5" y="90"/>
                  </a:cubicBezTo>
                  <a:cubicBezTo>
                    <a:pt x="5" y="92"/>
                    <a:pt x="6" y="93"/>
                    <a:pt x="8" y="93"/>
                  </a:cubicBezTo>
                  <a:cubicBezTo>
                    <a:pt x="10" y="93"/>
                    <a:pt x="9" y="96"/>
                    <a:pt x="12" y="96"/>
                  </a:cubicBezTo>
                  <a:cubicBezTo>
                    <a:pt x="15" y="96"/>
                    <a:pt x="17" y="97"/>
                    <a:pt x="18" y="95"/>
                  </a:cubicBezTo>
                  <a:cubicBezTo>
                    <a:pt x="19" y="94"/>
                    <a:pt x="21" y="92"/>
                    <a:pt x="21" y="95"/>
                  </a:cubicBezTo>
                  <a:cubicBezTo>
                    <a:pt x="21" y="97"/>
                    <a:pt x="20" y="104"/>
                    <a:pt x="22" y="103"/>
                  </a:cubicBezTo>
                  <a:cubicBezTo>
                    <a:pt x="24" y="102"/>
                    <a:pt x="29" y="102"/>
                    <a:pt x="31" y="103"/>
                  </a:cubicBezTo>
                  <a:cubicBezTo>
                    <a:pt x="33" y="104"/>
                    <a:pt x="35" y="103"/>
                    <a:pt x="36" y="102"/>
                  </a:cubicBezTo>
                  <a:cubicBezTo>
                    <a:pt x="37" y="100"/>
                    <a:pt x="39" y="100"/>
                    <a:pt x="41" y="99"/>
                  </a:cubicBezTo>
                  <a:cubicBezTo>
                    <a:pt x="44" y="98"/>
                    <a:pt x="46" y="96"/>
                    <a:pt x="49" y="96"/>
                  </a:cubicBezTo>
                  <a:cubicBezTo>
                    <a:pt x="51" y="96"/>
                    <a:pt x="55" y="94"/>
                    <a:pt x="55" y="96"/>
                  </a:cubicBezTo>
                  <a:cubicBezTo>
                    <a:pt x="54" y="98"/>
                    <a:pt x="54" y="105"/>
                    <a:pt x="57" y="108"/>
                  </a:cubicBezTo>
                  <a:cubicBezTo>
                    <a:pt x="60" y="112"/>
                    <a:pt x="61" y="113"/>
                    <a:pt x="64" y="113"/>
                  </a:cubicBezTo>
                  <a:cubicBezTo>
                    <a:pt x="67" y="112"/>
                    <a:pt x="66" y="114"/>
                    <a:pt x="68" y="114"/>
                  </a:cubicBezTo>
                  <a:cubicBezTo>
                    <a:pt x="70" y="113"/>
                    <a:pt x="69" y="116"/>
                    <a:pt x="71" y="116"/>
                  </a:cubicBezTo>
                  <a:cubicBezTo>
                    <a:pt x="73" y="116"/>
                    <a:pt x="76" y="116"/>
                    <a:pt x="76" y="118"/>
                  </a:cubicBezTo>
                  <a:cubicBezTo>
                    <a:pt x="76" y="120"/>
                    <a:pt x="82" y="119"/>
                    <a:pt x="83" y="120"/>
                  </a:cubicBezTo>
                  <a:cubicBezTo>
                    <a:pt x="84" y="121"/>
                    <a:pt x="86" y="122"/>
                    <a:pt x="85" y="124"/>
                  </a:cubicBezTo>
                  <a:cubicBezTo>
                    <a:pt x="85" y="126"/>
                    <a:pt x="88" y="128"/>
                    <a:pt x="86" y="129"/>
                  </a:cubicBezTo>
                  <a:cubicBezTo>
                    <a:pt x="84" y="130"/>
                    <a:pt x="87" y="131"/>
                    <a:pt x="87" y="134"/>
                  </a:cubicBezTo>
                  <a:cubicBezTo>
                    <a:pt x="87" y="136"/>
                    <a:pt x="90" y="137"/>
                    <a:pt x="94" y="137"/>
                  </a:cubicBezTo>
                  <a:cubicBezTo>
                    <a:pt x="98" y="137"/>
                    <a:pt x="99" y="137"/>
                    <a:pt x="99" y="140"/>
                  </a:cubicBezTo>
                  <a:cubicBezTo>
                    <a:pt x="99" y="143"/>
                    <a:pt x="102" y="143"/>
                    <a:pt x="103" y="146"/>
                  </a:cubicBezTo>
                  <a:cubicBezTo>
                    <a:pt x="104" y="149"/>
                    <a:pt x="102" y="152"/>
                    <a:pt x="102" y="154"/>
                  </a:cubicBezTo>
                  <a:cubicBezTo>
                    <a:pt x="102" y="156"/>
                    <a:pt x="101" y="158"/>
                    <a:pt x="100" y="159"/>
                  </a:cubicBezTo>
                  <a:cubicBezTo>
                    <a:pt x="101" y="160"/>
                    <a:pt x="102" y="161"/>
                    <a:pt x="100" y="162"/>
                  </a:cubicBezTo>
                  <a:cubicBezTo>
                    <a:pt x="99" y="163"/>
                    <a:pt x="102" y="165"/>
                    <a:pt x="101" y="170"/>
                  </a:cubicBezTo>
                  <a:cubicBezTo>
                    <a:pt x="100" y="174"/>
                    <a:pt x="100" y="174"/>
                    <a:pt x="105" y="175"/>
                  </a:cubicBezTo>
                  <a:cubicBezTo>
                    <a:pt x="109" y="175"/>
                    <a:pt x="108" y="176"/>
                    <a:pt x="110" y="175"/>
                  </a:cubicBezTo>
                  <a:cubicBezTo>
                    <a:pt x="111" y="174"/>
                    <a:pt x="114" y="178"/>
                    <a:pt x="114" y="180"/>
                  </a:cubicBezTo>
                  <a:cubicBezTo>
                    <a:pt x="115" y="182"/>
                    <a:pt x="117" y="187"/>
                    <a:pt x="117" y="187"/>
                  </a:cubicBezTo>
                  <a:cubicBezTo>
                    <a:pt x="118" y="187"/>
                    <a:pt x="120" y="185"/>
                    <a:pt x="123" y="186"/>
                  </a:cubicBezTo>
                  <a:cubicBezTo>
                    <a:pt x="125" y="187"/>
                    <a:pt x="122" y="194"/>
                    <a:pt x="122" y="197"/>
                  </a:cubicBezTo>
                  <a:cubicBezTo>
                    <a:pt x="124" y="197"/>
                    <a:pt x="125" y="197"/>
                    <a:pt x="126" y="198"/>
                  </a:cubicBezTo>
                  <a:cubicBezTo>
                    <a:pt x="127" y="198"/>
                    <a:pt x="128" y="206"/>
                    <a:pt x="127" y="207"/>
                  </a:cubicBezTo>
                  <a:cubicBezTo>
                    <a:pt x="127" y="209"/>
                    <a:pt x="122" y="210"/>
                    <a:pt x="120" y="211"/>
                  </a:cubicBezTo>
                  <a:cubicBezTo>
                    <a:pt x="117" y="213"/>
                    <a:pt x="111" y="218"/>
                    <a:pt x="109" y="223"/>
                  </a:cubicBezTo>
                  <a:cubicBezTo>
                    <a:pt x="107" y="225"/>
                    <a:pt x="105" y="227"/>
                    <a:pt x="103" y="229"/>
                  </a:cubicBezTo>
                  <a:cubicBezTo>
                    <a:pt x="104" y="229"/>
                    <a:pt x="105" y="229"/>
                    <a:pt x="105" y="229"/>
                  </a:cubicBezTo>
                  <a:cubicBezTo>
                    <a:pt x="106" y="229"/>
                    <a:pt x="108" y="229"/>
                    <a:pt x="111" y="231"/>
                  </a:cubicBezTo>
                  <a:cubicBezTo>
                    <a:pt x="113" y="234"/>
                    <a:pt x="112" y="236"/>
                    <a:pt x="113" y="235"/>
                  </a:cubicBezTo>
                  <a:cubicBezTo>
                    <a:pt x="114" y="235"/>
                    <a:pt x="115" y="232"/>
                    <a:pt x="117" y="234"/>
                  </a:cubicBezTo>
                  <a:cubicBezTo>
                    <a:pt x="118" y="237"/>
                    <a:pt x="123" y="239"/>
                    <a:pt x="124" y="240"/>
                  </a:cubicBezTo>
                  <a:cubicBezTo>
                    <a:pt x="125" y="241"/>
                    <a:pt x="128" y="242"/>
                    <a:pt x="128" y="245"/>
                  </a:cubicBezTo>
                  <a:cubicBezTo>
                    <a:pt x="128" y="247"/>
                    <a:pt x="127" y="251"/>
                    <a:pt x="129" y="254"/>
                  </a:cubicBezTo>
                  <a:cubicBezTo>
                    <a:pt x="129" y="253"/>
                    <a:pt x="130" y="252"/>
                    <a:pt x="132" y="251"/>
                  </a:cubicBezTo>
                  <a:close/>
                </a:path>
              </a:pathLst>
            </a:custGeom>
            <a:solidFill>
              <a:srgbClr val="FF66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6" name="Freeform 109">
              <a:extLst>
                <a:ext uri="{FF2B5EF4-FFF2-40B4-BE49-F238E27FC236}">
                  <a16:creationId xmlns:a16="http://schemas.microsoft.com/office/drawing/2014/main" id="{5D1695C5-7263-4F18-93D1-F7175167BC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2099" y="4772842"/>
              <a:ext cx="122057" cy="128362"/>
            </a:xfrm>
            <a:custGeom>
              <a:avLst/>
              <a:gdLst>
                <a:gd name="T0" fmla="*/ 31 w 32"/>
                <a:gd name="T1" fmla="*/ 16 h 34"/>
                <a:gd name="T2" fmla="*/ 27 w 32"/>
                <a:gd name="T3" fmla="*/ 11 h 34"/>
                <a:gd name="T4" fmla="*/ 20 w 32"/>
                <a:gd name="T5" fmla="*/ 5 h 34"/>
                <a:gd name="T6" fmla="*/ 16 w 32"/>
                <a:gd name="T7" fmla="*/ 6 h 34"/>
                <a:gd name="T8" fmla="*/ 14 w 32"/>
                <a:gd name="T9" fmla="*/ 2 h 34"/>
                <a:gd name="T10" fmla="*/ 8 w 32"/>
                <a:gd name="T11" fmla="*/ 0 h 34"/>
                <a:gd name="T12" fmla="*/ 6 w 32"/>
                <a:gd name="T13" fmla="*/ 0 h 34"/>
                <a:gd name="T14" fmla="*/ 4 w 32"/>
                <a:gd name="T15" fmla="*/ 4 h 34"/>
                <a:gd name="T16" fmla="*/ 2 w 32"/>
                <a:gd name="T17" fmla="*/ 14 h 34"/>
                <a:gd name="T18" fmla="*/ 1 w 32"/>
                <a:gd name="T19" fmla="*/ 23 h 34"/>
                <a:gd name="T20" fmla="*/ 2 w 32"/>
                <a:gd name="T21" fmla="*/ 26 h 34"/>
                <a:gd name="T22" fmla="*/ 2 w 32"/>
                <a:gd name="T23" fmla="*/ 29 h 34"/>
                <a:gd name="T24" fmla="*/ 4 w 32"/>
                <a:gd name="T25" fmla="*/ 30 h 34"/>
                <a:gd name="T26" fmla="*/ 12 w 32"/>
                <a:gd name="T27" fmla="*/ 32 h 34"/>
                <a:gd name="T28" fmla="*/ 17 w 32"/>
                <a:gd name="T29" fmla="*/ 32 h 34"/>
                <a:gd name="T30" fmla="*/ 27 w 32"/>
                <a:gd name="T31" fmla="*/ 31 h 34"/>
                <a:gd name="T32" fmla="*/ 32 w 32"/>
                <a:gd name="T33" fmla="*/ 25 h 34"/>
                <a:gd name="T34" fmla="*/ 31 w 32"/>
                <a:gd name="T35" fmla="*/ 1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" h="34">
                  <a:moveTo>
                    <a:pt x="31" y="16"/>
                  </a:moveTo>
                  <a:cubicBezTo>
                    <a:pt x="31" y="13"/>
                    <a:pt x="28" y="12"/>
                    <a:pt x="27" y="11"/>
                  </a:cubicBezTo>
                  <a:cubicBezTo>
                    <a:pt x="26" y="10"/>
                    <a:pt x="21" y="8"/>
                    <a:pt x="20" y="5"/>
                  </a:cubicBezTo>
                  <a:cubicBezTo>
                    <a:pt x="18" y="3"/>
                    <a:pt x="17" y="6"/>
                    <a:pt x="16" y="6"/>
                  </a:cubicBezTo>
                  <a:cubicBezTo>
                    <a:pt x="15" y="7"/>
                    <a:pt x="16" y="5"/>
                    <a:pt x="14" y="2"/>
                  </a:cubicBezTo>
                  <a:cubicBezTo>
                    <a:pt x="11" y="0"/>
                    <a:pt x="9" y="0"/>
                    <a:pt x="8" y="0"/>
                  </a:cubicBezTo>
                  <a:cubicBezTo>
                    <a:pt x="8" y="0"/>
                    <a:pt x="7" y="0"/>
                    <a:pt x="6" y="0"/>
                  </a:cubicBezTo>
                  <a:cubicBezTo>
                    <a:pt x="5" y="2"/>
                    <a:pt x="4" y="3"/>
                    <a:pt x="4" y="4"/>
                  </a:cubicBezTo>
                  <a:cubicBezTo>
                    <a:pt x="4" y="6"/>
                    <a:pt x="2" y="9"/>
                    <a:pt x="2" y="14"/>
                  </a:cubicBezTo>
                  <a:cubicBezTo>
                    <a:pt x="2" y="19"/>
                    <a:pt x="1" y="19"/>
                    <a:pt x="1" y="23"/>
                  </a:cubicBezTo>
                  <a:cubicBezTo>
                    <a:pt x="0" y="26"/>
                    <a:pt x="2" y="26"/>
                    <a:pt x="2" y="26"/>
                  </a:cubicBezTo>
                  <a:cubicBezTo>
                    <a:pt x="3" y="27"/>
                    <a:pt x="2" y="28"/>
                    <a:pt x="2" y="29"/>
                  </a:cubicBezTo>
                  <a:cubicBezTo>
                    <a:pt x="3" y="29"/>
                    <a:pt x="3" y="30"/>
                    <a:pt x="4" y="30"/>
                  </a:cubicBezTo>
                  <a:cubicBezTo>
                    <a:pt x="7" y="30"/>
                    <a:pt x="9" y="31"/>
                    <a:pt x="12" y="32"/>
                  </a:cubicBezTo>
                  <a:cubicBezTo>
                    <a:pt x="15" y="34"/>
                    <a:pt x="14" y="32"/>
                    <a:pt x="17" y="32"/>
                  </a:cubicBezTo>
                  <a:cubicBezTo>
                    <a:pt x="20" y="33"/>
                    <a:pt x="24" y="33"/>
                    <a:pt x="27" y="31"/>
                  </a:cubicBezTo>
                  <a:cubicBezTo>
                    <a:pt x="29" y="30"/>
                    <a:pt x="30" y="27"/>
                    <a:pt x="32" y="25"/>
                  </a:cubicBezTo>
                  <a:cubicBezTo>
                    <a:pt x="30" y="22"/>
                    <a:pt x="31" y="18"/>
                    <a:pt x="31" y="16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7" name="Freeform 110">
              <a:extLst>
                <a:ext uri="{FF2B5EF4-FFF2-40B4-BE49-F238E27FC236}">
                  <a16:creationId xmlns:a16="http://schemas.microsoft.com/office/drawing/2014/main" id="{8AE10558-A1E8-488A-B00B-049099BD354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92467" y="4559565"/>
              <a:ext cx="477329" cy="936049"/>
            </a:xfrm>
            <a:custGeom>
              <a:avLst/>
              <a:gdLst>
                <a:gd name="T0" fmla="*/ 36 w 127"/>
                <a:gd name="T1" fmla="*/ 236 h 249"/>
                <a:gd name="T2" fmla="*/ 34 w 127"/>
                <a:gd name="T3" fmla="*/ 230 h 249"/>
                <a:gd name="T4" fmla="*/ 32 w 127"/>
                <a:gd name="T5" fmla="*/ 247 h 249"/>
                <a:gd name="T6" fmla="*/ 45 w 127"/>
                <a:gd name="T7" fmla="*/ 248 h 249"/>
                <a:gd name="T8" fmla="*/ 48 w 127"/>
                <a:gd name="T9" fmla="*/ 244 h 249"/>
                <a:gd name="T10" fmla="*/ 121 w 127"/>
                <a:gd name="T11" fmla="*/ 25 h 249"/>
                <a:gd name="T12" fmla="*/ 118 w 127"/>
                <a:gd name="T13" fmla="*/ 35 h 249"/>
                <a:gd name="T14" fmla="*/ 107 w 127"/>
                <a:gd name="T15" fmla="*/ 39 h 249"/>
                <a:gd name="T16" fmla="*/ 96 w 127"/>
                <a:gd name="T17" fmla="*/ 37 h 249"/>
                <a:gd name="T18" fmla="*/ 103 w 127"/>
                <a:gd name="T19" fmla="*/ 24 h 249"/>
                <a:gd name="T20" fmla="*/ 84 w 127"/>
                <a:gd name="T21" fmla="*/ 15 h 249"/>
                <a:gd name="T22" fmla="*/ 69 w 127"/>
                <a:gd name="T23" fmla="*/ 2 h 249"/>
                <a:gd name="T24" fmla="*/ 59 w 127"/>
                <a:gd name="T25" fmla="*/ 6 h 249"/>
                <a:gd name="T26" fmla="*/ 46 w 127"/>
                <a:gd name="T27" fmla="*/ 3 h 249"/>
                <a:gd name="T28" fmla="*/ 40 w 127"/>
                <a:gd name="T29" fmla="*/ 14 h 249"/>
                <a:gd name="T30" fmla="*/ 33 w 127"/>
                <a:gd name="T31" fmla="*/ 24 h 249"/>
                <a:gd name="T32" fmla="*/ 33 w 127"/>
                <a:gd name="T33" fmla="*/ 35 h 249"/>
                <a:gd name="T34" fmla="*/ 28 w 127"/>
                <a:gd name="T35" fmla="*/ 43 h 249"/>
                <a:gd name="T36" fmla="*/ 23 w 127"/>
                <a:gd name="T37" fmla="*/ 52 h 249"/>
                <a:gd name="T38" fmla="*/ 21 w 127"/>
                <a:gd name="T39" fmla="*/ 63 h 249"/>
                <a:gd name="T40" fmla="*/ 23 w 127"/>
                <a:gd name="T41" fmla="*/ 76 h 249"/>
                <a:gd name="T42" fmla="*/ 23 w 127"/>
                <a:gd name="T43" fmla="*/ 87 h 249"/>
                <a:gd name="T44" fmla="*/ 21 w 127"/>
                <a:gd name="T45" fmla="*/ 99 h 249"/>
                <a:gd name="T46" fmla="*/ 16 w 127"/>
                <a:gd name="T47" fmla="*/ 114 h 249"/>
                <a:gd name="T48" fmla="*/ 14 w 127"/>
                <a:gd name="T49" fmla="*/ 120 h 249"/>
                <a:gd name="T50" fmla="*/ 12 w 127"/>
                <a:gd name="T51" fmla="*/ 128 h 249"/>
                <a:gd name="T52" fmla="*/ 12 w 127"/>
                <a:gd name="T53" fmla="*/ 137 h 249"/>
                <a:gd name="T54" fmla="*/ 10 w 127"/>
                <a:gd name="T55" fmla="*/ 150 h 249"/>
                <a:gd name="T56" fmla="*/ 12 w 127"/>
                <a:gd name="T57" fmla="*/ 157 h 249"/>
                <a:gd name="T58" fmla="*/ 15 w 127"/>
                <a:gd name="T59" fmla="*/ 163 h 249"/>
                <a:gd name="T60" fmla="*/ 13 w 127"/>
                <a:gd name="T61" fmla="*/ 169 h 249"/>
                <a:gd name="T62" fmla="*/ 12 w 127"/>
                <a:gd name="T63" fmla="*/ 178 h 249"/>
                <a:gd name="T64" fmla="*/ 8 w 127"/>
                <a:gd name="T65" fmla="*/ 187 h 249"/>
                <a:gd name="T66" fmla="*/ 5 w 127"/>
                <a:gd name="T67" fmla="*/ 196 h 249"/>
                <a:gd name="T68" fmla="*/ 2 w 127"/>
                <a:gd name="T69" fmla="*/ 206 h 249"/>
                <a:gd name="T70" fmla="*/ 9 w 127"/>
                <a:gd name="T71" fmla="*/ 212 h 249"/>
                <a:gd name="T72" fmla="*/ 12 w 127"/>
                <a:gd name="T73" fmla="*/ 222 h 249"/>
                <a:gd name="T74" fmla="*/ 27 w 127"/>
                <a:gd name="T75" fmla="*/ 223 h 249"/>
                <a:gd name="T76" fmla="*/ 29 w 127"/>
                <a:gd name="T77" fmla="*/ 218 h 249"/>
                <a:gd name="T78" fmla="*/ 30 w 127"/>
                <a:gd name="T79" fmla="*/ 208 h 249"/>
                <a:gd name="T80" fmla="*/ 37 w 127"/>
                <a:gd name="T81" fmla="*/ 201 h 249"/>
                <a:gd name="T82" fmla="*/ 49 w 127"/>
                <a:gd name="T83" fmla="*/ 188 h 249"/>
                <a:gd name="T84" fmla="*/ 44 w 127"/>
                <a:gd name="T85" fmla="*/ 180 h 249"/>
                <a:gd name="T86" fmla="*/ 50 w 127"/>
                <a:gd name="T87" fmla="*/ 165 h 249"/>
                <a:gd name="T88" fmla="*/ 53 w 127"/>
                <a:gd name="T89" fmla="*/ 157 h 249"/>
                <a:gd name="T90" fmla="*/ 57 w 127"/>
                <a:gd name="T91" fmla="*/ 149 h 249"/>
                <a:gd name="T92" fmla="*/ 61 w 127"/>
                <a:gd name="T93" fmla="*/ 148 h 249"/>
                <a:gd name="T94" fmla="*/ 59 w 127"/>
                <a:gd name="T95" fmla="*/ 145 h 249"/>
                <a:gd name="T96" fmla="*/ 54 w 127"/>
                <a:gd name="T97" fmla="*/ 138 h 249"/>
                <a:gd name="T98" fmla="*/ 64 w 127"/>
                <a:gd name="T99" fmla="*/ 135 h 249"/>
                <a:gd name="T100" fmla="*/ 72 w 127"/>
                <a:gd name="T101" fmla="*/ 126 h 249"/>
                <a:gd name="T102" fmla="*/ 74 w 127"/>
                <a:gd name="T103" fmla="*/ 119 h 249"/>
                <a:gd name="T104" fmla="*/ 102 w 127"/>
                <a:gd name="T105" fmla="*/ 112 h 249"/>
                <a:gd name="T106" fmla="*/ 105 w 127"/>
                <a:gd name="T107" fmla="*/ 100 h 249"/>
                <a:gd name="T108" fmla="*/ 100 w 127"/>
                <a:gd name="T109" fmla="*/ 91 h 249"/>
                <a:gd name="T110" fmla="*/ 98 w 127"/>
                <a:gd name="T111" fmla="*/ 86 h 249"/>
                <a:gd name="T112" fmla="*/ 97 w 127"/>
                <a:gd name="T113" fmla="*/ 80 h 249"/>
                <a:gd name="T114" fmla="*/ 100 w 127"/>
                <a:gd name="T115" fmla="*/ 61 h 249"/>
                <a:gd name="T116" fmla="*/ 119 w 127"/>
                <a:gd name="T117" fmla="*/ 39 h 249"/>
                <a:gd name="T118" fmla="*/ 125 w 127"/>
                <a:gd name="T119" fmla="*/ 2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7" h="249">
                  <a:moveTo>
                    <a:pt x="48" y="244"/>
                  </a:moveTo>
                  <a:cubicBezTo>
                    <a:pt x="45" y="244"/>
                    <a:pt x="38" y="237"/>
                    <a:pt x="36" y="236"/>
                  </a:cubicBezTo>
                  <a:cubicBezTo>
                    <a:pt x="34" y="234"/>
                    <a:pt x="36" y="232"/>
                    <a:pt x="33" y="233"/>
                  </a:cubicBezTo>
                  <a:cubicBezTo>
                    <a:pt x="31" y="233"/>
                    <a:pt x="32" y="231"/>
                    <a:pt x="34" y="230"/>
                  </a:cubicBezTo>
                  <a:cubicBezTo>
                    <a:pt x="35" y="230"/>
                    <a:pt x="33" y="227"/>
                    <a:pt x="31" y="227"/>
                  </a:cubicBezTo>
                  <a:cubicBezTo>
                    <a:pt x="31" y="231"/>
                    <a:pt x="31" y="247"/>
                    <a:pt x="32" y="247"/>
                  </a:cubicBezTo>
                  <a:cubicBezTo>
                    <a:pt x="33" y="248"/>
                    <a:pt x="40" y="246"/>
                    <a:pt x="42" y="248"/>
                  </a:cubicBezTo>
                  <a:cubicBezTo>
                    <a:pt x="43" y="248"/>
                    <a:pt x="44" y="249"/>
                    <a:pt x="45" y="248"/>
                  </a:cubicBezTo>
                  <a:cubicBezTo>
                    <a:pt x="46" y="246"/>
                    <a:pt x="50" y="247"/>
                    <a:pt x="53" y="246"/>
                  </a:cubicBezTo>
                  <a:cubicBezTo>
                    <a:pt x="55" y="244"/>
                    <a:pt x="52" y="244"/>
                    <a:pt x="48" y="244"/>
                  </a:cubicBezTo>
                  <a:close/>
                  <a:moveTo>
                    <a:pt x="125" y="26"/>
                  </a:moveTo>
                  <a:cubicBezTo>
                    <a:pt x="124" y="25"/>
                    <a:pt x="123" y="25"/>
                    <a:pt x="121" y="25"/>
                  </a:cubicBezTo>
                  <a:cubicBezTo>
                    <a:pt x="121" y="26"/>
                    <a:pt x="121" y="26"/>
                    <a:pt x="121" y="26"/>
                  </a:cubicBezTo>
                  <a:cubicBezTo>
                    <a:pt x="121" y="29"/>
                    <a:pt x="120" y="35"/>
                    <a:pt x="118" y="35"/>
                  </a:cubicBezTo>
                  <a:cubicBezTo>
                    <a:pt x="116" y="35"/>
                    <a:pt x="114" y="38"/>
                    <a:pt x="113" y="38"/>
                  </a:cubicBezTo>
                  <a:cubicBezTo>
                    <a:pt x="111" y="37"/>
                    <a:pt x="109" y="40"/>
                    <a:pt x="107" y="39"/>
                  </a:cubicBezTo>
                  <a:cubicBezTo>
                    <a:pt x="106" y="38"/>
                    <a:pt x="103" y="39"/>
                    <a:pt x="102" y="38"/>
                  </a:cubicBezTo>
                  <a:cubicBezTo>
                    <a:pt x="100" y="37"/>
                    <a:pt x="96" y="38"/>
                    <a:pt x="96" y="37"/>
                  </a:cubicBezTo>
                  <a:cubicBezTo>
                    <a:pt x="96" y="36"/>
                    <a:pt x="98" y="36"/>
                    <a:pt x="98" y="33"/>
                  </a:cubicBezTo>
                  <a:cubicBezTo>
                    <a:pt x="98" y="29"/>
                    <a:pt x="103" y="26"/>
                    <a:pt x="103" y="24"/>
                  </a:cubicBezTo>
                  <a:cubicBezTo>
                    <a:pt x="102" y="23"/>
                    <a:pt x="92" y="20"/>
                    <a:pt x="91" y="19"/>
                  </a:cubicBezTo>
                  <a:cubicBezTo>
                    <a:pt x="90" y="17"/>
                    <a:pt x="88" y="15"/>
                    <a:pt x="84" y="15"/>
                  </a:cubicBezTo>
                  <a:cubicBezTo>
                    <a:pt x="80" y="15"/>
                    <a:pt x="81" y="13"/>
                    <a:pt x="77" y="11"/>
                  </a:cubicBezTo>
                  <a:cubicBezTo>
                    <a:pt x="74" y="9"/>
                    <a:pt x="70" y="4"/>
                    <a:pt x="69" y="2"/>
                  </a:cubicBezTo>
                  <a:cubicBezTo>
                    <a:pt x="66" y="2"/>
                    <a:pt x="63" y="1"/>
                    <a:pt x="62" y="2"/>
                  </a:cubicBezTo>
                  <a:cubicBezTo>
                    <a:pt x="61" y="3"/>
                    <a:pt x="60" y="8"/>
                    <a:pt x="59" y="6"/>
                  </a:cubicBezTo>
                  <a:cubicBezTo>
                    <a:pt x="57" y="3"/>
                    <a:pt x="54" y="3"/>
                    <a:pt x="52" y="3"/>
                  </a:cubicBezTo>
                  <a:cubicBezTo>
                    <a:pt x="49" y="2"/>
                    <a:pt x="49" y="0"/>
                    <a:pt x="46" y="3"/>
                  </a:cubicBezTo>
                  <a:cubicBezTo>
                    <a:pt x="45" y="4"/>
                    <a:pt x="43" y="6"/>
                    <a:pt x="41" y="7"/>
                  </a:cubicBezTo>
                  <a:cubicBezTo>
                    <a:pt x="41" y="10"/>
                    <a:pt x="41" y="13"/>
                    <a:pt x="40" y="14"/>
                  </a:cubicBezTo>
                  <a:cubicBezTo>
                    <a:pt x="39" y="15"/>
                    <a:pt x="33" y="18"/>
                    <a:pt x="33" y="19"/>
                  </a:cubicBezTo>
                  <a:cubicBezTo>
                    <a:pt x="33" y="21"/>
                    <a:pt x="34" y="23"/>
                    <a:pt x="33" y="24"/>
                  </a:cubicBezTo>
                  <a:cubicBezTo>
                    <a:pt x="32" y="25"/>
                    <a:pt x="35" y="30"/>
                    <a:pt x="33" y="31"/>
                  </a:cubicBezTo>
                  <a:cubicBezTo>
                    <a:pt x="31" y="32"/>
                    <a:pt x="35" y="34"/>
                    <a:pt x="33" y="35"/>
                  </a:cubicBezTo>
                  <a:cubicBezTo>
                    <a:pt x="32" y="36"/>
                    <a:pt x="30" y="36"/>
                    <a:pt x="30" y="38"/>
                  </a:cubicBezTo>
                  <a:cubicBezTo>
                    <a:pt x="30" y="39"/>
                    <a:pt x="29" y="42"/>
                    <a:pt x="28" y="43"/>
                  </a:cubicBezTo>
                  <a:cubicBezTo>
                    <a:pt x="26" y="44"/>
                    <a:pt x="25" y="47"/>
                    <a:pt x="25" y="49"/>
                  </a:cubicBezTo>
                  <a:cubicBezTo>
                    <a:pt x="25" y="51"/>
                    <a:pt x="22" y="49"/>
                    <a:pt x="23" y="52"/>
                  </a:cubicBezTo>
                  <a:cubicBezTo>
                    <a:pt x="24" y="55"/>
                    <a:pt x="25" y="58"/>
                    <a:pt x="23" y="58"/>
                  </a:cubicBezTo>
                  <a:cubicBezTo>
                    <a:pt x="21" y="59"/>
                    <a:pt x="22" y="63"/>
                    <a:pt x="21" y="63"/>
                  </a:cubicBezTo>
                  <a:cubicBezTo>
                    <a:pt x="20" y="63"/>
                    <a:pt x="19" y="68"/>
                    <a:pt x="21" y="70"/>
                  </a:cubicBezTo>
                  <a:cubicBezTo>
                    <a:pt x="22" y="72"/>
                    <a:pt x="23" y="74"/>
                    <a:pt x="23" y="76"/>
                  </a:cubicBezTo>
                  <a:cubicBezTo>
                    <a:pt x="23" y="78"/>
                    <a:pt x="25" y="79"/>
                    <a:pt x="24" y="82"/>
                  </a:cubicBezTo>
                  <a:cubicBezTo>
                    <a:pt x="23" y="84"/>
                    <a:pt x="24" y="86"/>
                    <a:pt x="23" y="87"/>
                  </a:cubicBezTo>
                  <a:cubicBezTo>
                    <a:pt x="21" y="88"/>
                    <a:pt x="22" y="91"/>
                    <a:pt x="21" y="91"/>
                  </a:cubicBezTo>
                  <a:cubicBezTo>
                    <a:pt x="19" y="92"/>
                    <a:pt x="22" y="98"/>
                    <a:pt x="21" y="99"/>
                  </a:cubicBezTo>
                  <a:cubicBezTo>
                    <a:pt x="19" y="100"/>
                    <a:pt x="16" y="101"/>
                    <a:pt x="16" y="105"/>
                  </a:cubicBezTo>
                  <a:cubicBezTo>
                    <a:pt x="16" y="109"/>
                    <a:pt x="17" y="112"/>
                    <a:pt x="16" y="114"/>
                  </a:cubicBezTo>
                  <a:cubicBezTo>
                    <a:pt x="16" y="115"/>
                    <a:pt x="18" y="115"/>
                    <a:pt x="18" y="117"/>
                  </a:cubicBezTo>
                  <a:cubicBezTo>
                    <a:pt x="17" y="120"/>
                    <a:pt x="14" y="118"/>
                    <a:pt x="14" y="120"/>
                  </a:cubicBezTo>
                  <a:cubicBezTo>
                    <a:pt x="14" y="121"/>
                    <a:pt x="15" y="124"/>
                    <a:pt x="14" y="124"/>
                  </a:cubicBezTo>
                  <a:cubicBezTo>
                    <a:pt x="13" y="124"/>
                    <a:pt x="12" y="126"/>
                    <a:pt x="12" y="128"/>
                  </a:cubicBezTo>
                  <a:cubicBezTo>
                    <a:pt x="12" y="131"/>
                    <a:pt x="11" y="131"/>
                    <a:pt x="10" y="132"/>
                  </a:cubicBezTo>
                  <a:cubicBezTo>
                    <a:pt x="10" y="134"/>
                    <a:pt x="12" y="135"/>
                    <a:pt x="12" y="137"/>
                  </a:cubicBezTo>
                  <a:cubicBezTo>
                    <a:pt x="12" y="138"/>
                    <a:pt x="13" y="143"/>
                    <a:pt x="11" y="143"/>
                  </a:cubicBezTo>
                  <a:cubicBezTo>
                    <a:pt x="10" y="144"/>
                    <a:pt x="9" y="149"/>
                    <a:pt x="10" y="150"/>
                  </a:cubicBezTo>
                  <a:cubicBezTo>
                    <a:pt x="12" y="151"/>
                    <a:pt x="12" y="152"/>
                    <a:pt x="11" y="153"/>
                  </a:cubicBezTo>
                  <a:cubicBezTo>
                    <a:pt x="10" y="155"/>
                    <a:pt x="14" y="156"/>
                    <a:pt x="12" y="157"/>
                  </a:cubicBezTo>
                  <a:cubicBezTo>
                    <a:pt x="10" y="159"/>
                    <a:pt x="12" y="161"/>
                    <a:pt x="14" y="161"/>
                  </a:cubicBezTo>
                  <a:cubicBezTo>
                    <a:pt x="16" y="160"/>
                    <a:pt x="17" y="163"/>
                    <a:pt x="15" y="163"/>
                  </a:cubicBezTo>
                  <a:cubicBezTo>
                    <a:pt x="13" y="163"/>
                    <a:pt x="11" y="163"/>
                    <a:pt x="12" y="165"/>
                  </a:cubicBezTo>
                  <a:cubicBezTo>
                    <a:pt x="14" y="166"/>
                    <a:pt x="16" y="168"/>
                    <a:pt x="13" y="169"/>
                  </a:cubicBezTo>
                  <a:cubicBezTo>
                    <a:pt x="11" y="170"/>
                    <a:pt x="13" y="171"/>
                    <a:pt x="12" y="174"/>
                  </a:cubicBezTo>
                  <a:cubicBezTo>
                    <a:pt x="12" y="176"/>
                    <a:pt x="14" y="178"/>
                    <a:pt x="12" y="178"/>
                  </a:cubicBezTo>
                  <a:cubicBezTo>
                    <a:pt x="10" y="179"/>
                    <a:pt x="13" y="182"/>
                    <a:pt x="10" y="183"/>
                  </a:cubicBezTo>
                  <a:cubicBezTo>
                    <a:pt x="8" y="183"/>
                    <a:pt x="9" y="186"/>
                    <a:pt x="8" y="187"/>
                  </a:cubicBezTo>
                  <a:cubicBezTo>
                    <a:pt x="6" y="188"/>
                    <a:pt x="10" y="190"/>
                    <a:pt x="8" y="192"/>
                  </a:cubicBezTo>
                  <a:cubicBezTo>
                    <a:pt x="6" y="193"/>
                    <a:pt x="7" y="196"/>
                    <a:pt x="5" y="196"/>
                  </a:cubicBezTo>
                  <a:cubicBezTo>
                    <a:pt x="3" y="196"/>
                    <a:pt x="2" y="199"/>
                    <a:pt x="2" y="200"/>
                  </a:cubicBezTo>
                  <a:cubicBezTo>
                    <a:pt x="2" y="201"/>
                    <a:pt x="0" y="204"/>
                    <a:pt x="2" y="206"/>
                  </a:cubicBezTo>
                  <a:cubicBezTo>
                    <a:pt x="4" y="208"/>
                    <a:pt x="2" y="209"/>
                    <a:pt x="3" y="210"/>
                  </a:cubicBezTo>
                  <a:cubicBezTo>
                    <a:pt x="5" y="211"/>
                    <a:pt x="10" y="210"/>
                    <a:pt x="9" y="212"/>
                  </a:cubicBezTo>
                  <a:cubicBezTo>
                    <a:pt x="8" y="214"/>
                    <a:pt x="8" y="219"/>
                    <a:pt x="9" y="219"/>
                  </a:cubicBezTo>
                  <a:cubicBezTo>
                    <a:pt x="10" y="219"/>
                    <a:pt x="11" y="222"/>
                    <a:pt x="12" y="222"/>
                  </a:cubicBezTo>
                  <a:cubicBezTo>
                    <a:pt x="14" y="222"/>
                    <a:pt x="20" y="221"/>
                    <a:pt x="23" y="222"/>
                  </a:cubicBezTo>
                  <a:cubicBezTo>
                    <a:pt x="25" y="222"/>
                    <a:pt x="26" y="223"/>
                    <a:pt x="27" y="223"/>
                  </a:cubicBezTo>
                  <a:cubicBezTo>
                    <a:pt x="28" y="223"/>
                    <a:pt x="32" y="225"/>
                    <a:pt x="33" y="224"/>
                  </a:cubicBezTo>
                  <a:cubicBezTo>
                    <a:pt x="34" y="223"/>
                    <a:pt x="29" y="220"/>
                    <a:pt x="29" y="218"/>
                  </a:cubicBezTo>
                  <a:cubicBezTo>
                    <a:pt x="29" y="217"/>
                    <a:pt x="29" y="215"/>
                    <a:pt x="29" y="214"/>
                  </a:cubicBezTo>
                  <a:cubicBezTo>
                    <a:pt x="29" y="212"/>
                    <a:pt x="28" y="209"/>
                    <a:pt x="30" y="208"/>
                  </a:cubicBezTo>
                  <a:cubicBezTo>
                    <a:pt x="32" y="207"/>
                    <a:pt x="32" y="205"/>
                    <a:pt x="33" y="205"/>
                  </a:cubicBezTo>
                  <a:cubicBezTo>
                    <a:pt x="34" y="206"/>
                    <a:pt x="37" y="204"/>
                    <a:pt x="37" y="201"/>
                  </a:cubicBezTo>
                  <a:cubicBezTo>
                    <a:pt x="37" y="198"/>
                    <a:pt x="39" y="196"/>
                    <a:pt x="41" y="194"/>
                  </a:cubicBezTo>
                  <a:cubicBezTo>
                    <a:pt x="44" y="192"/>
                    <a:pt x="49" y="189"/>
                    <a:pt x="49" y="188"/>
                  </a:cubicBezTo>
                  <a:cubicBezTo>
                    <a:pt x="48" y="187"/>
                    <a:pt x="50" y="183"/>
                    <a:pt x="50" y="182"/>
                  </a:cubicBezTo>
                  <a:cubicBezTo>
                    <a:pt x="50" y="181"/>
                    <a:pt x="45" y="181"/>
                    <a:pt x="44" y="180"/>
                  </a:cubicBezTo>
                  <a:cubicBezTo>
                    <a:pt x="42" y="180"/>
                    <a:pt x="37" y="176"/>
                    <a:pt x="39" y="171"/>
                  </a:cubicBezTo>
                  <a:cubicBezTo>
                    <a:pt x="42" y="166"/>
                    <a:pt x="48" y="165"/>
                    <a:pt x="50" y="165"/>
                  </a:cubicBezTo>
                  <a:cubicBezTo>
                    <a:pt x="51" y="165"/>
                    <a:pt x="50" y="162"/>
                    <a:pt x="51" y="162"/>
                  </a:cubicBezTo>
                  <a:cubicBezTo>
                    <a:pt x="52" y="161"/>
                    <a:pt x="53" y="159"/>
                    <a:pt x="53" y="157"/>
                  </a:cubicBezTo>
                  <a:cubicBezTo>
                    <a:pt x="53" y="155"/>
                    <a:pt x="53" y="151"/>
                    <a:pt x="55" y="151"/>
                  </a:cubicBezTo>
                  <a:cubicBezTo>
                    <a:pt x="58" y="151"/>
                    <a:pt x="58" y="149"/>
                    <a:pt x="57" y="149"/>
                  </a:cubicBezTo>
                  <a:cubicBezTo>
                    <a:pt x="55" y="148"/>
                    <a:pt x="55" y="147"/>
                    <a:pt x="57" y="146"/>
                  </a:cubicBezTo>
                  <a:cubicBezTo>
                    <a:pt x="60" y="146"/>
                    <a:pt x="59" y="148"/>
                    <a:pt x="61" y="148"/>
                  </a:cubicBezTo>
                  <a:cubicBezTo>
                    <a:pt x="62" y="148"/>
                    <a:pt x="65" y="145"/>
                    <a:pt x="63" y="144"/>
                  </a:cubicBezTo>
                  <a:cubicBezTo>
                    <a:pt x="61" y="142"/>
                    <a:pt x="60" y="144"/>
                    <a:pt x="59" y="145"/>
                  </a:cubicBezTo>
                  <a:cubicBezTo>
                    <a:pt x="58" y="145"/>
                    <a:pt x="57" y="143"/>
                    <a:pt x="55" y="143"/>
                  </a:cubicBezTo>
                  <a:cubicBezTo>
                    <a:pt x="54" y="143"/>
                    <a:pt x="55" y="140"/>
                    <a:pt x="54" y="138"/>
                  </a:cubicBezTo>
                  <a:cubicBezTo>
                    <a:pt x="54" y="137"/>
                    <a:pt x="53" y="134"/>
                    <a:pt x="54" y="133"/>
                  </a:cubicBezTo>
                  <a:cubicBezTo>
                    <a:pt x="55" y="131"/>
                    <a:pt x="60" y="135"/>
                    <a:pt x="64" y="135"/>
                  </a:cubicBezTo>
                  <a:cubicBezTo>
                    <a:pt x="68" y="135"/>
                    <a:pt x="71" y="133"/>
                    <a:pt x="71" y="132"/>
                  </a:cubicBezTo>
                  <a:cubicBezTo>
                    <a:pt x="71" y="130"/>
                    <a:pt x="69" y="127"/>
                    <a:pt x="72" y="126"/>
                  </a:cubicBezTo>
                  <a:cubicBezTo>
                    <a:pt x="74" y="124"/>
                    <a:pt x="72" y="123"/>
                    <a:pt x="72" y="121"/>
                  </a:cubicBezTo>
                  <a:cubicBezTo>
                    <a:pt x="71" y="119"/>
                    <a:pt x="73" y="118"/>
                    <a:pt x="74" y="119"/>
                  </a:cubicBezTo>
                  <a:cubicBezTo>
                    <a:pt x="75" y="120"/>
                    <a:pt x="83" y="119"/>
                    <a:pt x="90" y="118"/>
                  </a:cubicBezTo>
                  <a:cubicBezTo>
                    <a:pt x="97" y="116"/>
                    <a:pt x="101" y="114"/>
                    <a:pt x="102" y="112"/>
                  </a:cubicBezTo>
                  <a:cubicBezTo>
                    <a:pt x="102" y="110"/>
                    <a:pt x="106" y="106"/>
                    <a:pt x="107" y="104"/>
                  </a:cubicBezTo>
                  <a:cubicBezTo>
                    <a:pt x="108" y="102"/>
                    <a:pt x="107" y="100"/>
                    <a:pt x="105" y="100"/>
                  </a:cubicBezTo>
                  <a:cubicBezTo>
                    <a:pt x="102" y="99"/>
                    <a:pt x="102" y="96"/>
                    <a:pt x="104" y="94"/>
                  </a:cubicBezTo>
                  <a:cubicBezTo>
                    <a:pt x="105" y="93"/>
                    <a:pt x="103" y="91"/>
                    <a:pt x="100" y="91"/>
                  </a:cubicBezTo>
                  <a:cubicBezTo>
                    <a:pt x="98" y="90"/>
                    <a:pt x="93" y="89"/>
                    <a:pt x="96" y="86"/>
                  </a:cubicBezTo>
                  <a:cubicBezTo>
                    <a:pt x="97" y="85"/>
                    <a:pt x="97" y="85"/>
                    <a:pt x="98" y="86"/>
                  </a:cubicBezTo>
                  <a:cubicBezTo>
                    <a:pt x="98" y="85"/>
                    <a:pt x="99" y="84"/>
                    <a:pt x="98" y="83"/>
                  </a:cubicBezTo>
                  <a:cubicBezTo>
                    <a:pt x="98" y="83"/>
                    <a:pt x="96" y="83"/>
                    <a:pt x="97" y="80"/>
                  </a:cubicBezTo>
                  <a:cubicBezTo>
                    <a:pt x="97" y="76"/>
                    <a:pt x="98" y="76"/>
                    <a:pt x="98" y="71"/>
                  </a:cubicBezTo>
                  <a:cubicBezTo>
                    <a:pt x="98" y="66"/>
                    <a:pt x="100" y="63"/>
                    <a:pt x="100" y="61"/>
                  </a:cubicBezTo>
                  <a:cubicBezTo>
                    <a:pt x="100" y="58"/>
                    <a:pt x="105" y="55"/>
                    <a:pt x="108" y="51"/>
                  </a:cubicBezTo>
                  <a:cubicBezTo>
                    <a:pt x="110" y="46"/>
                    <a:pt x="116" y="41"/>
                    <a:pt x="119" y="39"/>
                  </a:cubicBezTo>
                  <a:cubicBezTo>
                    <a:pt x="121" y="38"/>
                    <a:pt x="126" y="37"/>
                    <a:pt x="126" y="35"/>
                  </a:cubicBezTo>
                  <a:cubicBezTo>
                    <a:pt x="127" y="34"/>
                    <a:pt x="126" y="26"/>
                    <a:pt x="125" y="26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8" name="Freeform 111">
              <a:extLst>
                <a:ext uri="{FF2B5EF4-FFF2-40B4-BE49-F238E27FC236}">
                  <a16:creationId xmlns:a16="http://schemas.microsoft.com/office/drawing/2014/main" id="{0E9165B8-DEA1-46FD-9A3E-D268AC1FE3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4517" y="4452927"/>
              <a:ext cx="207061" cy="1060461"/>
            </a:xfrm>
            <a:custGeom>
              <a:avLst/>
              <a:gdLst>
                <a:gd name="T0" fmla="*/ 22 w 55"/>
                <a:gd name="T1" fmla="*/ 240 h 282"/>
                <a:gd name="T2" fmla="*/ 15 w 55"/>
                <a:gd name="T3" fmla="*/ 228 h 282"/>
                <a:gd name="T4" fmla="*/ 21 w 55"/>
                <a:gd name="T5" fmla="*/ 215 h 282"/>
                <a:gd name="T6" fmla="*/ 25 w 55"/>
                <a:gd name="T7" fmla="*/ 202 h 282"/>
                <a:gd name="T8" fmla="*/ 28 w 55"/>
                <a:gd name="T9" fmla="*/ 191 h 282"/>
                <a:gd name="T10" fmla="*/ 24 w 55"/>
                <a:gd name="T11" fmla="*/ 181 h 282"/>
                <a:gd name="T12" fmla="*/ 25 w 55"/>
                <a:gd name="T13" fmla="*/ 165 h 282"/>
                <a:gd name="T14" fmla="*/ 27 w 55"/>
                <a:gd name="T15" fmla="*/ 152 h 282"/>
                <a:gd name="T16" fmla="*/ 29 w 55"/>
                <a:gd name="T17" fmla="*/ 142 h 282"/>
                <a:gd name="T18" fmla="*/ 34 w 55"/>
                <a:gd name="T19" fmla="*/ 119 h 282"/>
                <a:gd name="T20" fmla="*/ 36 w 55"/>
                <a:gd name="T21" fmla="*/ 104 h 282"/>
                <a:gd name="T22" fmla="*/ 36 w 55"/>
                <a:gd name="T23" fmla="*/ 86 h 282"/>
                <a:gd name="T24" fmla="*/ 41 w 55"/>
                <a:gd name="T25" fmla="*/ 71 h 282"/>
                <a:gd name="T26" fmla="*/ 46 w 55"/>
                <a:gd name="T27" fmla="*/ 59 h 282"/>
                <a:gd name="T28" fmla="*/ 53 w 55"/>
                <a:gd name="T29" fmla="*/ 42 h 282"/>
                <a:gd name="T30" fmla="*/ 49 w 55"/>
                <a:gd name="T31" fmla="*/ 29 h 282"/>
                <a:gd name="T32" fmla="*/ 46 w 55"/>
                <a:gd name="T33" fmla="*/ 14 h 282"/>
                <a:gd name="T34" fmla="*/ 39 w 55"/>
                <a:gd name="T35" fmla="*/ 1 h 282"/>
                <a:gd name="T36" fmla="*/ 35 w 55"/>
                <a:gd name="T37" fmla="*/ 12 h 282"/>
                <a:gd name="T38" fmla="*/ 34 w 55"/>
                <a:gd name="T39" fmla="*/ 41 h 282"/>
                <a:gd name="T40" fmla="*/ 29 w 55"/>
                <a:gd name="T41" fmla="*/ 70 h 282"/>
                <a:gd name="T42" fmla="*/ 26 w 55"/>
                <a:gd name="T43" fmla="*/ 90 h 282"/>
                <a:gd name="T44" fmla="*/ 22 w 55"/>
                <a:gd name="T45" fmla="*/ 116 h 282"/>
                <a:gd name="T46" fmla="*/ 14 w 55"/>
                <a:gd name="T47" fmla="*/ 138 h 282"/>
                <a:gd name="T48" fmla="*/ 13 w 55"/>
                <a:gd name="T49" fmla="*/ 158 h 282"/>
                <a:gd name="T50" fmla="*/ 9 w 55"/>
                <a:gd name="T51" fmla="*/ 176 h 282"/>
                <a:gd name="T52" fmla="*/ 17 w 55"/>
                <a:gd name="T53" fmla="*/ 166 h 282"/>
                <a:gd name="T54" fmla="*/ 19 w 55"/>
                <a:gd name="T55" fmla="*/ 177 h 282"/>
                <a:gd name="T56" fmla="*/ 16 w 55"/>
                <a:gd name="T57" fmla="*/ 189 h 282"/>
                <a:gd name="T58" fmla="*/ 13 w 55"/>
                <a:gd name="T59" fmla="*/ 197 h 282"/>
                <a:gd name="T60" fmla="*/ 13 w 55"/>
                <a:gd name="T61" fmla="*/ 195 h 282"/>
                <a:gd name="T62" fmla="*/ 8 w 55"/>
                <a:gd name="T63" fmla="*/ 197 h 282"/>
                <a:gd name="T64" fmla="*/ 1 w 55"/>
                <a:gd name="T65" fmla="*/ 207 h 282"/>
                <a:gd name="T66" fmla="*/ 9 w 55"/>
                <a:gd name="T67" fmla="*/ 207 h 282"/>
                <a:gd name="T68" fmla="*/ 13 w 55"/>
                <a:gd name="T69" fmla="*/ 215 h 282"/>
                <a:gd name="T70" fmla="*/ 5 w 55"/>
                <a:gd name="T71" fmla="*/ 217 h 282"/>
                <a:gd name="T72" fmla="*/ 7 w 55"/>
                <a:gd name="T73" fmla="*/ 221 h 282"/>
                <a:gd name="T74" fmla="*/ 3 w 55"/>
                <a:gd name="T75" fmla="*/ 228 h 282"/>
                <a:gd name="T76" fmla="*/ 8 w 55"/>
                <a:gd name="T77" fmla="*/ 230 h 282"/>
                <a:gd name="T78" fmla="*/ 9 w 55"/>
                <a:gd name="T79" fmla="*/ 236 h 282"/>
                <a:gd name="T80" fmla="*/ 5 w 55"/>
                <a:gd name="T81" fmla="*/ 244 h 282"/>
                <a:gd name="T82" fmla="*/ 12 w 55"/>
                <a:gd name="T83" fmla="*/ 245 h 282"/>
                <a:gd name="T84" fmla="*/ 15 w 55"/>
                <a:gd name="T85" fmla="*/ 248 h 282"/>
                <a:gd name="T86" fmla="*/ 12 w 55"/>
                <a:gd name="T87" fmla="*/ 255 h 282"/>
                <a:gd name="T88" fmla="*/ 22 w 55"/>
                <a:gd name="T89" fmla="*/ 255 h 282"/>
                <a:gd name="T90" fmla="*/ 15 w 55"/>
                <a:gd name="T91" fmla="*/ 261 h 282"/>
                <a:gd name="T92" fmla="*/ 23 w 55"/>
                <a:gd name="T93" fmla="*/ 259 h 282"/>
                <a:gd name="T94" fmla="*/ 14 w 55"/>
                <a:gd name="T95" fmla="*/ 266 h 282"/>
                <a:gd name="T96" fmla="*/ 22 w 55"/>
                <a:gd name="T97" fmla="*/ 267 h 282"/>
                <a:gd name="T98" fmla="*/ 35 w 55"/>
                <a:gd name="T99" fmla="*/ 254 h 282"/>
                <a:gd name="T100" fmla="*/ 39 w 55"/>
                <a:gd name="T101" fmla="*/ 261 h 282"/>
                <a:gd name="T102" fmla="*/ 33 w 55"/>
                <a:gd name="T103" fmla="*/ 263 h 282"/>
                <a:gd name="T104" fmla="*/ 27 w 55"/>
                <a:gd name="T105" fmla="*/ 269 h 282"/>
                <a:gd name="T106" fmla="*/ 32 w 55"/>
                <a:gd name="T107" fmla="*/ 278 h 282"/>
                <a:gd name="T108" fmla="*/ 41 w 55"/>
                <a:gd name="T109" fmla="*/ 276 h 282"/>
                <a:gd name="T110" fmla="*/ 50 w 55"/>
                <a:gd name="T111" fmla="*/ 277 h 282"/>
                <a:gd name="T112" fmla="*/ 45 w 55"/>
                <a:gd name="T113" fmla="*/ 275 h 282"/>
                <a:gd name="T114" fmla="*/ 39 w 55"/>
                <a:gd name="T115" fmla="*/ 252 h 282"/>
                <a:gd name="T116" fmla="*/ 25 w 55"/>
                <a:gd name="T117" fmla="*/ 25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5" h="282">
                  <a:moveTo>
                    <a:pt x="25" y="250"/>
                  </a:moveTo>
                  <a:cubicBezTo>
                    <a:pt x="24" y="250"/>
                    <a:pt x="23" y="247"/>
                    <a:pt x="22" y="247"/>
                  </a:cubicBezTo>
                  <a:cubicBezTo>
                    <a:pt x="21" y="247"/>
                    <a:pt x="21" y="242"/>
                    <a:pt x="22" y="240"/>
                  </a:cubicBezTo>
                  <a:cubicBezTo>
                    <a:pt x="23" y="238"/>
                    <a:pt x="18" y="239"/>
                    <a:pt x="16" y="238"/>
                  </a:cubicBezTo>
                  <a:cubicBezTo>
                    <a:pt x="15" y="237"/>
                    <a:pt x="17" y="236"/>
                    <a:pt x="15" y="234"/>
                  </a:cubicBezTo>
                  <a:cubicBezTo>
                    <a:pt x="13" y="232"/>
                    <a:pt x="15" y="229"/>
                    <a:pt x="15" y="228"/>
                  </a:cubicBezTo>
                  <a:cubicBezTo>
                    <a:pt x="15" y="227"/>
                    <a:pt x="16" y="224"/>
                    <a:pt x="18" y="224"/>
                  </a:cubicBezTo>
                  <a:cubicBezTo>
                    <a:pt x="20" y="224"/>
                    <a:pt x="19" y="221"/>
                    <a:pt x="21" y="220"/>
                  </a:cubicBezTo>
                  <a:cubicBezTo>
                    <a:pt x="23" y="218"/>
                    <a:pt x="19" y="216"/>
                    <a:pt x="21" y="215"/>
                  </a:cubicBezTo>
                  <a:cubicBezTo>
                    <a:pt x="22" y="214"/>
                    <a:pt x="21" y="211"/>
                    <a:pt x="23" y="211"/>
                  </a:cubicBezTo>
                  <a:cubicBezTo>
                    <a:pt x="26" y="210"/>
                    <a:pt x="23" y="207"/>
                    <a:pt x="25" y="206"/>
                  </a:cubicBezTo>
                  <a:cubicBezTo>
                    <a:pt x="27" y="206"/>
                    <a:pt x="25" y="204"/>
                    <a:pt x="25" y="202"/>
                  </a:cubicBezTo>
                  <a:cubicBezTo>
                    <a:pt x="26" y="199"/>
                    <a:pt x="24" y="198"/>
                    <a:pt x="26" y="197"/>
                  </a:cubicBezTo>
                  <a:cubicBezTo>
                    <a:pt x="29" y="196"/>
                    <a:pt x="27" y="194"/>
                    <a:pt x="25" y="193"/>
                  </a:cubicBezTo>
                  <a:cubicBezTo>
                    <a:pt x="24" y="191"/>
                    <a:pt x="26" y="191"/>
                    <a:pt x="28" y="191"/>
                  </a:cubicBezTo>
                  <a:cubicBezTo>
                    <a:pt x="30" y="191"/>
                    <a:pt x="29" y="188"/>
                    <a:pt x="27" y="189"/>
                  </a:cubicBezTo>
                  <a:cubicBezTo>
                    <a:pt x="25" y="189"/>
                    <a:pt x="23" y="187"/>
                    <a:pt x="25" y="185"/>
                  </a:cubicBezTo>
                  <a:cubicBezTo>
                    <a:pt x="27" y="184"/>
                    <a:pt x="23" y="183"/>
                    <a:pt x="24" y="181"/>
                  </a:cubicBezTo>
                  <a:cubicBezTo>
                    <a:pt x="25" y="180"/>
                    <a:pt x="25" y="179"/>
                    <a:pt x="23" y="178"/>
                  </a:cubicBezTo>
                  <a:cubicBezTo>
                    <a:pt x="22" y="177"/>
                    <a:pt x="23" y="172"/>
                    <a:pt x="24" y="171"/>
                  </a:cubicBezTo>
                  <a:cubicBezTo>
                    <a:pt x="26" y="171"/>
                    <a:pt x="25" y="166"/>
                    <a:pt x="25" y="165"/>
                  </a:cubicBezTo>
                  <a:cubicBezTo>
                    <a:pt x="25" y="163"/>
                    <a:pt x="23" y="162"/>
                    <a:pt x="23" y="160"/>
                  </a:cubicBezTo>
                  <a:cubicBezTo>
                    <a:pt x="24" y="159"/>
                    <a:pt x="25" y="159"/>
                    <a:pt x="25" y="156"/>
                  </a:cubicBezTo>
                  <a:cubicBezTo>
                    <a:pt x="25" y="154"/>
                    <a:pt x="26" y="152"/>
                    <a:pt x="27" y="152"/>
                  </a:cubicBezTo>
                  <a:cubicBezTo>
                    <a:pt x="28" y="152"/>
                    <a:pt x="27" y="149"/>
                    <a:pt x="27" y="148"/>
                  </a:cubicBezTo>
                  <a:cubicBezTo>
                    <a:pt x="27" y="146"/>
                    <a:pt x="30" y="148"/>
                    <a:pt x="31" y="145"/>
                  </a:cubicBezTo>
                  <a:cubicBezTo>
                    <a:pt x="31" y="143"/>
                    <a:pt x="29" y="143"/>
                    <a:pt x="29" y="142"/>
                  </a:cubicBezTo>
                  <a:cubicBezTo>
                    <a:pt x="30" y="140"/>
                    <a:pt x="29" y="137"/>
                    <a:pt x="29" y="133"/>
                  </a:cubicBezTo>
                  <a:cubicBezTo>
                    <a:pt x="29" y="129"/>
                    <a:pt x="32" y="128"/>
                    <a:pt x="34" y="127"/>
                  </a:cubicBezTo>
                  <a:cubicBezTo>
                    <a:pt x="35" y="126"/>
                    <a:pt x="32" y="120"/>
                    <a:pt x="34" y="119"/>
                  </a:cubicBezTo>
                  <a:cubicBezTo>
                    <a:pt x="35" y="119"/>
                    <a:pt x="34" y="116"/>
                    <a:pt x="36" y="115"/>
                  </a:cubicBezTo>
                  <a:cubicBezTo>
                    <a:pt x="37" y="114"/>
                    <a:pt x="36" y="112"/>
                    <a:pt x="37" y="110"/>
                  </a:cubicBezTo>
                  <a:cubicBezTo>
                    <a:pt x="38" y="107"/>
                    <a:pt x="36" y="106"/>
                    <a:pt x="36" y="104"/>
                  </a:cubicBezTo>
                  <a:cubicBezTo>
                    <a:pt x="36" y="102"/>
                    <a:pt x="35" y="100"/>
                    <a:pt x="34" y="98"/>
                  </a:cubicBezTo>
                  <a:cubicBezTo>
                    <a:pt x="32" y="96"/>
                    <a:pt x="33" y="91"/>
                    <a:pt x="34" y="91"/>
                  </a:cubicBezTo>
                  <a:cubicBezTo>
                    <a:pt x="35" y="91"/>
                    <a:pt x="34" y="87"/>
                    <a:pt x="36" y="86"/>
                  </a:cubicBezTo>
                  <a:cubicBezTo>
                    <a:pt x="38" y="86"/>
                    <a:pt x="37" y="83"/>
                    <a:pt x="36" y="80"/>
                  </a:cubicBezTo>
                  <a:cubicBezTo>
                    <a:pt x="35" y="77"/>
                    <a:pt x="38" y="79"/>
                    <a:pt x="38" y="77"/>
                  </a:cubicBezTo>
                  <a:cubicBezTo>
                    <a:pt x="38" y="75"/>
                    <a:pt x="39" y="72"/>
                    <a:pt x="41" y="71"/>
                  </a:cubicBezTo>
                  <a:cubicBezTo>
                    <a:pt x="42" y="70"/>
                    <a:pt x="43" y="67"/>
                    <a:pt x="43" y="66"/>
                  </a:cubicBezTo>
                  <a:cubicBezTo>
                    <a:pt x="43" y="64"/>
                    <a:pt x="45" y="64"/>
                    <a:pt x="46" y="63"/>
                  </a:cubicBezTo>
                  <a:cubicBezTo>
                    <a:pt x="48" y="62"/>
                    <a:pt x="44" y="60"/>
                    <a:pt x="46" y="59"/>
                  </a:cubicBezTo>
                  <a:cubicBezTo>
                    <a:pt x="48" y="58"/>
                    <a:pt x="45" y="53"/>
                    <a:pt x="46" y="52"/>
                  </a:cubicBezTo>
                  <a:cubicBezTo>
                    <a:pt x="47" y="51"/>
                    <a:pt x="46" y="49"/>
                    <a:pt x="46" y="47"/>
                  </a:cubicBezTo>
                  <a:cubicBezTo>
                    <a:pt x="46" y="46"/>
                    <a:pt x="52" y="43"/>
                    <a:pt x="53" y="42"/>
                  </a:cubicBezTo>
                  <a:cubicBezTo>
                    <a:pt x="54" y="41"/>
                    <a:pt x="54" y="38"/>
                    <a:pt x="54" y="35"/>
                  </a:cubicBezTo>
                  <a:cubicBezTo>
                    <a:pt x="52" y="36"/>
                    <a:pt x="51" y="36"/>
                    <a:pt x="50" y="36"/>
                  </a:cubicBezTo>
                  <a:cubicBezTo>
                    <a:pt x="50" y="34"/>
                    <a:pt x="51" y="31"/>
                    <a:pt x="49" y="29"/>
                  </a:cubicBezTo>
                  <a:cubicBezTo>
                    <a:pt x="47" y="27"/>
                    <a:pt x="48" y="24"/>
                    <a:pt x="47" y="23"/>
                  </a:cubicBezTo>
                  <a:cubicBezTo>
                    <a:pt x="45" y="22"/>
                    <a:pt x="43" y="19"/>
                    <a:pt x="45" y="18"/>
                  </a:cubicBezTo>
                  <a:cubicBezTo>
                    <a:pt x="46" y="17"/>
                    <a:pt x="45" y="15"/>
                    <a:pt x="46" y="14"/>
                  </a:cubicBezTo>
                  <a:cubicBezTo>
                    <a:pt x="47" y="13"/>
                    <a:pt x="45" y="12"/>
                    <a:pt x="43" y="10"/>
                  </a:cubicBezTo>
                  <a:cubicBezTo>
                    <a:pt x="41" y="8"/>
                    <a:pt x="44" y="5"/>
                    <a:pt x="42" y="3"/>
                  </a:cubicBezTo>
                  <a:cubicBezTo>
                    <a:pt x="40" y="2"/>
                    <a:pt x="40" y="0"/>
                    <a:pt x="39" y="1"/>
                  </a:cubicBezTo>
                  <a:cubicBezTo>
                    <a:pt x="39" y="2"/>
                    <a:pt x="38" y="5"/>
                    <a:pt x="36" y="6"/>
                  </a:cubicBezTo>
                  <a:cubicBezTo>
                    <a:pt x="36" y="6"/>
                    <a:pt x="36" y="6"/>
                    <a:pt x="35" y="7"/>
                  </a:cubicBezTo>
                  <a:cubicBezTo>
                    <a:pt x="35" y="8"/>
                    <a:pt x="35" y="11"/>
                    <a:pt x="35" y="12"/>
                  </a:cubicBezTo>
                  <a:cubicBezTo>
                    <a:pt x="36" y="14"/>
                    <a:pt x="36" y="24"/>
                    <a:pt x="36" y="28"/>
                  </a:cubicBezTo>
                  <a:cubicBezTo>
                    <a:pt x="35" y="32"/>
                    <a:pt x="34" y="35"/>
                    <a:pt x="33" y="38"/>
                  </a:cubicBezTo>
                  <a:cubicBezTo>
                    <a:pt x="32" y="40"/>
                    <a:pt x="35" y="40"/>
                    <a:pt x="34" y="41"/>
                  </a:cubicBezTo>
                  <a:cubicBezTo>
                    <a:pt x="33" y="42"/>
                    <a:pt x="33" y="45"/>
                    <a:pt x="33" y="50"/>
                  </a:cubicBezTo>
                  <a:cubicBezTo>
                    <a:pt x="33" y="54"/>
                    <a:pt x="31" y="61"/>
                    <a:pt x="31" y="64"/>
                  </a:cubicBezTo>
                  <a:cubicBezTo>
                    <a:pt x="30" y="66"/>
                    <a:pt x="29" y="68"/>
                    <a:pt x="29" y="70"/>
                  </a:cubicBezTo>
                  <a:cubicBezTo>
                    <a:pt x="29" y="73"/>
                    <a:pt x="28" y="74"/>
                    <a:pt x="26" y="76"/>
                  </a:cubicBezTo>
                  <a:cubicBezTo>
                    <a:pt x="25" y="77"/>
                    <a:pt x="29" y="81"/>
                    <a:pt x="28" y="83"/>
                  </a:cubicBezTo>
                  <a:cubicBezTo>
                    <a:pt x="28" y="85"/>
                    <a:pt x="25" y="86"/>
                    <a:pt x="26" y="90"/>
                  </a:cubicBezTo>
                  <a:cubicBezTo>
                    <a:pt x="27" y="94"/>
                    <a:pt x="26" y="102"/>
                    <a:pt x="26" y="104"/>
                  </a:cubicBezTo>
                  <a:cubicBezTo>
                    <a:pt x="26" y="105"/>
                    <a:pt x="24" y="105"/>
                    <a:pt x="25" y="108"/>
                  </a:cubicBezTo>
                  <a:cubicBezTo>
                    <a:pt x="25" y="111"/>
                    <a:pt x="23" y="112"/>
                    <a:pt x="22" y="116"/>
                  </a:cubicBezTo>
                  <a:cubicBezTo>
                    <a:pt x="22" y="120"/>
                    <a:pt x="19" y="126"/>
                    <a:pt x="18" y="129"/>
                  </a:cubicBezTo>
                  <a:cubicBezTo>
                    <a:pt x="16" y="132"/>
                    <a:pt x="16" y="134"/>
                    <a:pt x="15" y="134"/>
                  </a:cubicBezTo>
                  <a:cubicBezTo>
                    <a:pt x="13" y="134"/>
                    <a:pt x="13" y="136"/>
                    <a:pt x="14" y="138"/>
                  </a:cubicBezTo>
                  <a:cubicBezTo>
                    <a:pt x="15" y="141"/>
                    <a:pt x="13" y="144"/>
                    <a:pt x="15" y="146"/>
                  </a:cubicBezTo>
                  <a:cubicBezTo>
                    <a:pt x="16" y="149"/>
                    <a:pt x="16" y="150"/>
                    <a:pt x="15" y="153"/>
                  </a:cubicBezTo>
                  <a:cubicBezTo>
                    <a:pt x="14" y="155"/>
                    <a:pt x="13" y="155"/>
                    <a:pt x="13" y="158"/>
                  </a:cubicBezTo>
                  <a:cubicBezTo>
                    <a:pt x="13" y="160"/>
                    <a:pt x="11" y="163"/>
                    <a:pt x="12" y="165"/>
                  </a:cubicBezTo>
                  <a:cubicBezTo>
                    <a:pt x="13" y="168"/>
                    <a:pt x="13" y="169"/>
                    <a:pt x="12" y="169"/>
                  </a:cubicBezTo>
                  <a:cubicBezTo>
                    <a:pt x="10" y="169"/>
                    <a:pt x="10" y="171"/>
                    <a:pt x="9" y="176"/>
                  </a:cubicBezTo>
                  <a:cubicBezTo>
                    <a:pt x="9" y="180"/>
                    <a:pt x="9" y="180"/>
                    <a:pt x="12" y="180"/>
                  </a:cubicBezTo>
                  <a:cubicBezTo>
                    <a:pt x="15" y="180"/>
                    <a:pt x="13" y="169"/>
                    <a:pt x="15" y="169"/>
                  </a:cubicBezTo>
                  <a:cubicBezTo>
                    <a:pt x="17" y="169"/>
                    <a:pt x="15" y="167"/>
                    <a:pt x="17" y="166"/>
                  </a:cubicBezTo>
                  <a:cubicBezTo>
                    <a:pt x="19" y="166"/>
                    <a:pt x="17" y="168"/>
                    <a:pt x="19" y="169"/>
                  </a:cubicBezTo>
                  <a:cubicBezTo>
                    <a:pt x="20" y="169"/>
                    <a:pt x="21" y="170"/>
                    <a:pt x="19" y="172"/>
                  </a:cubicBezTo>
                  <a:cubicBezTo>
                    <a:pt x="17" y="173"/>
                    <a:pt x="20" y="175"/>
                    <a:pt x="19" y="177"/>
                  </a:cubicBezTo>
                  <a:cubicBezTo>
                    <a:pt x="18" y="178"/>
                    <a:pt x="16" y="180"/>
                    <a:pt x="17" y="182"/>
                  </a:cubicBezTo>
                  <a:cubicBezTo>
                    <a:pt x="18" y="184"/>
                    <a:pt x="16" y="183"/>
                    <a:pt x="16" y="186"/>
                  </a:cubicBezTo>
                  <a:cubicBezTo>
                    <a:pt x="16" y="188"/>
                    <a:pt x="17" y="188"/>
                    <a:pt x="16" y="189"/>
                  </a:cubicBezTo>
                  <a:cubicBezTo>
                    <a:pt x="15" y="189"/>
                    <a:pt x="18" y="191"/>
                    <a:pt x="16" y="191"/>
                  </a:cubicBezTo>
                  <a:cubicBezTo>
                    <a:pt x="15" y="192"/>
                    <a:pt x="16" y="193"/>
                    <a:pt x="16" y="195"/>
                  </a:cubicBezTo>
                  <a:cubicBezTo>
                    <a:pt x="17" y="197"/>
                    <a:pt x="15" y="196"/>
                    <a:pt x="13" y="197"/>
                  </a:cubicBezTo>
                  <a:cubicBezTo>
                    <a:pt x="12" y="198"/>
                    <a:pt x="15" y="200"/>
                    <a:pt x="14" y="201"/>
                  </a:cubicBezTo>
                  <a:cubicBezTo>
                    <a:pt x="13" y="203"/>
                    <a:pt x="11" y="200"/>
                    <a:pt x="10" y="199"/>
                  </a:cubicBezTo>
                  <a:cubicBezTo>
                    <a:pt x="9" y="199"/>
                    <a:pt x="11" y="197"/>
                    <a:pt x="13" y="195"/>
                  </a:cubicBezTo>
                  <a:cubicBezTo>
                    <a:pt x="14" y="194"/>
                    <a:pt x="11" y="190"/>
                    <a:pt x="9" y="191"/>
                  </a:cubicBezTo>
                  <a:cubicBezTo>
                    <a:pt x="7" y="192"/>
                    <a:pt x="11" y="194"/>
                    <a:pt x="11" y="196"/>
                  </a:cubicBezTo>
                  <a:cubicBezTo>
                    <a:pt x="11" y="197"/>
                    <a:pt x="8" y="195"/>
                    <a:pt x="8" y="197"/>
                  </a:cubicBezTo>
                  <a:cubicBezTo>
                    <a:pt x="8" y="199"/>
                    <a:pt x="6" y="198"/>
                    <a:pt x="4" y="200"/>
                  </a:cubicBezTo>
                  <a:cubicBezTo>
                    <a:pt x="3" y="201"/>
                    <a:pt x="6" y="202"/>
                    <a:pt x="5" y="203"/>
                  </a:cubicBezTo>
                  <a:cubicBezTo>
                    <a:pt x="3" y="203"/>
                    <a:pt x="1" y="205"/>
                    <a:pt x="1" y="207"/>
                  </a:cubicBezTo>
                  <a:cubicBezTo>
                    <a:pt x="1" y="208"/>
                    <a:pt x="2" y="208"/>
                    <a:pt x="2" y="207"/>
                  </a:cubicBezTo>
                  <a:cubicBezTo>
                    <a:pt x="2" y="206"/>
                    <a:pt x="5" y="205"/>
                    <a:pt x="5" y="207"/>
                  </a:cubicBezTo>
                  <a:cubicBezTo>
                    <a:pt x="6" y="209"/>
                    <a:pt x="7" y="207"/>
                    <a:pt x="9" y="207"/>
                  </a:cubicBezTo>
                  <a:cubicBezTo>
                    <a:pt x="11" y="208"/>
                    <a:pt x="10" y="211"/>
                    <a:pt x="9" y="210"/>
                  </a:cubicBezTo>
                  <a:cubicBezTo>
                    <a:pt x="8" y="210"/>
                    <a:pt x="7" y="212"/>
                    <a:pt x="7" y="214"/>
                  </a:cubicBezTo>
                  <a:cubicBezTo>
                    <a:pt x="8" y="216"/>
                    <a:pt x="12" y="214"/>
                    <a:pt x="13" y="215"/>
                  </a:cubicBezTo>
                  <a:cubicBezTo>
                    <a:pt x="15" y="215"/>
                    <a:pt x="14" y="218"/>
                    <a:pt x="13" y="217"/>
                  </a:cubicBezTo>
                  <a:cubicBezTo>
                    <a:pt x="12" y="216"/>
                    <a:pt x="10" y="215"/>
                    <a:pt x="9" y="216"/>
                  </a:cubicBezTo>
                  <a:cubicBezTo>
                    <a:pt x="8" y="218"/>
                    <a:pt x="7" y="217"/>
                    <a:pt x="5" y="217"/>
                  </a:cubicBezTo>
                  <a:cubicBezTo>
                    <a:pt x="4" y="216"/>
                    <a:pt x="0" y="219"/>
                    <a:pt x="1" y="220"/>
                  </a:cubicBezTo>
                  <a:cubicBezTo>
                    <a:pt x="3" y="221"/>
                    <a:pt x="3" y="223"/>
                    <a:pt x="4" y="223"/>
                  </a:cubicBezTo>
                  <a:cubicBezTo>
                    <a:pt x="5" y="223"/>
                    <a:pt x="6" y="222"/>
                    <a:pt x="7" y="221"/>
                  </a:cubicBezTo>
                  <a:cubicBezTo>
                    <a:pt x="7" y="220"/>
                    <a:pt x="9" y="219"/>
                    <a:pt x="9" y="221"/>
                  </a:cubicBezTo>
                  <a:cubicBezTo>
                    <a:pt x="9" y="224"/>
                    <a:pt x="7" y="223"/>
                    <a:pt x="6" y="224"/>
                  </a:cubicBezTo>
                  <a:cubicBezTo>
                    <a:pt x="6" y="225"/>
                    <a:pt x="5" y="226"/>
                    <a:pt x="3" y="228"/>
                  </a:cubicBezTo>
                  <a:cubicBezTo>
                    <a:pt x="1" y="229"/>
                    <a:pt x="3" y="231"/>
                    <a:pt x="4" y="230"/>
                  </a:cubicBezTo>
                  <a:cubicBezTo>
                    <a:pt x="6" y="230"/>
                    <a:pt x="4" y="232"/>
                    <a:pt x="6" y="232"/>
                  </a:cubicBezTo>
                  <a:cubicBezTo>
                    <a:pt x="8" y="232"/>
                    <a:pt x="8" y="231"/>
                    <a:pt x="8" y="230"/>
                  </a:cubicBezTo>
                  <a:cubicBezTo>
                    <a:pt x="7" y="228"/>
                    <a:pt x="9" y="225"/>
                    <a:pt x="10" y="227"/>
                  </a:cubicBezTo>
                  <a:cubicBezTo>
                    <a:pt x="12" y="228"/>
                    <a:pt x="9" y="230"/>
                    <a:pt x="9" y="231"/>
                  </a:cubicBezTo>
                  <a:cubicBezTo>
                    <a:pt x="9" y="233"/>
                    <a:pt x="9" y="234"/>
                    <a:pt x="9" y="236"/>
                  </a:cubicBezTo>
                  <a:cubicBezTo>
                    <a:pt x="9" y="237"/>
                    <a:pt x="7" y="237"/>
                    <a:pt x="7" y="238"/>
                  </a:cubicBezTo>
                  <a:cubicBezTo>
                    <a:pt x="7" y="240"/>
                    <a:pt x="3" y="239"/>
                    <a:pt x="5" y="240"/>
                  </a:cubicBezTo>
                  <a:cubicBezTo>
                    <a:pt x="7" y="241"/>
                    <a:pt x="4" y="243"/>
                    <a:pt x="5" y="244"/>
                  </a:cubicBezTo>
                  <a:cubicBezTo>
                    <a:pt x="6" y="245"/>
                    <a:pt x="6" y="242"/>
                    <a:pt x="8" y="243"/>
                  </a:cubicBezTo>
                  <a:cubicBezTo>
                    <a:pt x="9" y="243"/>
                    <a:pt x="9" y="244"/>
                    <a:pt x="11" y="243"/>
                  </a:cubicBezTo>
                  <a:cubicBezTo>
                    <a:pt x="13" y="242"/>
                    <a:pt x="14" y="244"/>
                    <a:pt x="12" y="245"/>
                  </a:cubicBezTo>
                  <a:cubicBezTo>
                    <a:pt x="11" y="245"/>
                    <a:pt x="9" y="248"/>
                    <a:pt x="9" y="248"/>
                  </a:cubicBezTo>
                  <a:cubicBezTo>
                    <a:pt x="10" y="248"/>
                    <a:pt x="13" y="246"/>
                    <a:pt x="13" y="248"/>
                  </a:cubicBezTo>
                  <a:cubicBezTo>
                    <a:pt x="14" y="250"/>
                    <a:pt x="15" y="249"/>
                    <a:pt x="15" y="248"/>
                  </a:cubicBezTo>
                  <a:cubicBezTo>
                    <a:pt x="15" y="246"/>
                    <a:pt x="19" y="247"/>
                    <a:pt x="19" y="249"/>
                  </a:cubicBezTo>
                  <a:cubicBezTo>
                    <a:pt x="20" y="251"/>
                    <a:pt x="16" y="252"/>
                    <a:pt x="14" y="251"/>
                  </a:cubicBezTo>
                  <a:cubicBezTo>
                    <a:pt x="12" y="251"/>
                    <a:pt x="11" y="253"/>
                    <a:pt x="12" y="255"/>
                  </a:cubicBezTo>
                  <a:cubicBezTo>
                    <a:pt x="13" y="257"/>
                    <a:pt x="15" y="255"/>
                    <a:pt x="17" y="253"/>
                  </a:cubicBezTo>
                  <a:cubicBezTo>
                    <a:pt x="18" y="252"/>
                    <a:pt x="26" y="252"/>
                    <a:pt x="26" y="254"/>
                  </a:cubicBezTo>
                  <a:cubicBezTo>
                    <a:pt x="27" y="256"/>
                    <a:pt x="23" y="254"/>
                    <a:pt x="22" y="255"/>
                  </a:cubicBezTo>
                  <a:cubicBezTo>
                    <a:pt x="22" y="256"/>
                    <a:pt x="19" y="257"/>
                    <a:pt x="18" y="256"/>
                  </a:cubicBezTo>
                  <a:cubicBezTo>
                    <a:pt x="18" y="255"/>
                    <a:pt x="15" y="256"/>
                    <a:pt x="15" y="258"/>
                  </a:cubicBezTo>
                  <a:cubicBezTo>
                    <a:pt x="15" y="260"/>
                    <a:pt x="13" y="260"/>
                    <a:pt x="15" y="261"/>
                  </a:cubicBezTo>
                  <a:cubicBezTo>
                    <a:pt x="18" y="261"/>
                    <a:pt x="17" y="258"/>
                    <a:pt x="21" y="258"/>
                  </a:cubicBezTo>
                  <a:cubicBezTo>
                    <a:pt x="25" y="258"/>
                    <a:pt x="27" y="255"/>
                    <a:pt x="28" y="257"/>
                  </a:cubicBezTo>
                  <a:cubicBezTo>
                    <a:pt x="29" y="259"/>
                    <a:pt x="25" y="261"/>
                    <a:pt x="23" y="259"/>
                  </a:cubicBezTo>
                  <a:cubicBezTo>
                    <a:pt x="22" y="258"/>
                    <a:pt x="20" y="260"/>
                    <a:pt x="20" y="262"/>
                  </a:cubicBezTo>
                  <a:cubicBezTo>
                    <a:pt x="20" y="265"/>
                    <a:pt x="15" y="262"/>
                    <a:pt x="13" y="262"/>
                  </a:cubicBezTo>
                  <a:cubicBezTo>
                    <a:pt x="11" y="261"/>
                    <a:pt x="12" y="264"/>
                    <a:pt x="14" y="266"/>
                  </a:cubicBezTo>
                  <a:cubicBezTo>
                    <a:pt x="16" y="268"/>
                    <a:pt x="17" y="266"/>
                    <a:pt x="19" y="267"/>
                  </a:cubicBezTo>
                  <a:cubicBezTo>
                    <a:pt x="22" y="269"/>
                    <a:pt x="22" y="270"/>
                    <a:pt x="23" y="269"/>
                  </a:cubicBezTo>
                  <a:cubicBezTo>
                    <a:pt x="25" y="267"/>
                    <a:pt x="23" y="267"/>
                    <a:pt x="22" y="267"/>
                  </a:cubicBezTo>
                  <a:cubicBezTo>
                    <a:pt x="21" y="266"/>
                    <a:pt x="22" y="264"/>
                    <a:pt x="25" y="265"/>
                  </a:cubicBezTo>
                  <a:cubicBezTo>
                    <a:pt x="27" y="266"/>
                    <a:pt x="30" y="264"/>
                    <a:pt x="30" y="260"/>
                  </a:cubicBezTo>
                  <a:cubicBezTo>
                    <a:pt x="29" y="257"/>
                    <a:pt x="32" y="256"/>
                    <a:pt x="35" y="254"/>
                  </a:cubicBezTo>
                  <a:cubicBezTo>
                    <a:pt x="38" y="253"/>
                    <a:pt x="37" y="257"/>
                    <a:pt x="34" y="257"/>
                  </a:cubicBezTo>
                  <a:cubicBezTo>
                    <a:pt x="32" y="258"/>
                    <a:pt x="31" y="259"/>
                    <a:pt x="33" y="261"/>
                  </a:cubicBezTo>
                  <a:cubicBezTo>
                    <a:pt x="35" y="263"/>
                    <a:pt x="37" y="260"/>
                    <a:pt x="39" y="261"/>
                  </a:cubicBezTo>
                  <a:cubicBezTo>
                    <a:pt x="40" y="263"/>
                    <a:pt x="36" y="263"/>
                    <a:pt x="35" y="264"/>
                  </a:cubicBezTo>
                  <a:cubicBezTo>
                    <a:pt x="35" y="266"/>
                    <a:pt x="38" y="267"/>
                    <a:pt x="36" y="269"/>
                  </a:cubicBezTo>
                  <a:cubicBezTo>
                    <a:pt x="33" y="270"/>
                    <a:pt x="35" y="264"/>
                    <a:pt x="33" y="263"/>
                  </a:cubicBezTo>
                  <a:cubicBezTo>
                    <a:pt x="32" y="263"/>
                    <a:pt x="31" y="264"/>
                    <a:pt x="32" y="267"/>
                  </a:cubicBezTo>
                  <a:cubicBezTo>
                    <a:pt x="33" y="270"/>
                    <a:pt x="30" y="268"/>
                    <a:pt x="29" y="266"/>
                  </a:cubicBezTo>
                  <a:cubicBezTo>
                    <a:pt x="27" y="265"/>
                    <a:pt x="26" y="267"/>
                    <a:pt x="27" y="269"/>
                  </a:cubicBezTo>
                  <a:cubicBezTo>
                    <a:pt x="29" y="270"/>
                    <a:pt x="24" y="268"/>
                    <a:pt x="24" y="271"/>
                  </a:cubicBezTo>
                  <a:cubicBezTo>
                    <a:pt x="24" y="274"/>
                    <a:pt x="26" y="271"/>
                    <a:pt x="29" y="272"/>
                  </a:cubicBezTo>
                  <a:cubicBezTo>
                    <a:pt x="31" y="273"/>
                    <a:pt x="30" y="276"/>
                    <a:pt x="32" y="278"/>
                  </a:cubicBezTo>
                  <a:cubicBezTo>
                    <a:pt x="34" y="279"/>
                    <a:pt x="32" y="273"/>
                    <a:pt x="34" y="273"/>
                  </a:cubicBezTo>
                  <a:cubicBezTo>
                    <a:pt x="36" y="272"/>
                    <a:pt x="34" y="277"/>
                    <a:pt x="38" y="278"/>
                  </a:cubicBezTo>
                  <a:cubicBezTo>
                    <a:pt x="43" y="280"/>
                    <a:pt x="39" y="278"/>
                    <a:pt x="41" y="276"/>
                  </a:cubicBezTo>
                  <a:cubicBezTo>
                    <a:pt x="43" y="275"/>
                    <a:pt x="45" y="280"/>
                    <a:pt x="47" y="281"/>
                  </a:cubicBezTo>
                  <a:cubicBezTo>
                    <a:pt x="49" y="282"/>
                    <a:pt x="48" y="278"/>
                    <a:pt x="46" y="277"/>
                  </a:cubicBezTo>
                  <a:cubicBezTo>
                    <a:pt x="45" y="275"/>
                    <a:pt x="48" y="276"/>
                    <a:pt x="50" y="277"/>
                  </a:cubicBezTo>
                  <a:cubicBezTo>
                    <a:pt x="52" y="278"/>
                    <a:pt x="54" y="278"/>
                    <a:pt x="54" y="276"/>
                  </a:cubicBezTo>
                  <a:cubicBezTo>
                    <a:pt x="54" y="276"/>
                    <a:pt x="55" y="276"/>
                    <a:pt x="55" y="276"/>
                  </a:cubicBezTo>
                  <a:cubicBezTo>
                    <a:pt x="53" y="274"/>
                    <a:pt x="46" y="276"/>
                    <a:pt x="45" y="275"/>
                  </a:cubicBezTo>
                  <a:cubicBezTo>
                    <a:pt x="44" y="275"/>
                    <a:pt x="44" y="259"/>
                    <a:pt x="44" y="255"/>
                  </a:cubicBezTo>
                  <a:cubicBezTo>
                    <a:pt x="44" y="255"/>
                    <a:pt x="44" y="255"/>
                    <a:pt x="44" y="255"/>
                  </a:cubicBezTo>
                  <a:cubicBezTo>
                    <a:pt x="42" y="255"/>
                    <a:pt x="38" y="255"/>
                    <a:pt x="39" y="252"/>
                  </a:cubicBezTo>
                  <a:cubicBezTo>
                    <a:pt x="39" y="252"/>
                    <a:pt x="39" y="252"/>
                    <a:pt x="40" y="251"/>
                  </a:cubicBezTo>
                  <a:cubicBezTo>
                    <a:pt x="39" y="251"/>
                    <a:pt x="38" y="250"/>
                    <a:pt x="36" y="250"/>
                  </a:cubicBezTo>
                  <a:cubicBezTo>
                    <a:pt x="33" y="249"/>
                    <a:pt x="27" y="250"/>
                    <a:pt x="25" y="250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9" name="Freeform 112">
              <a:extLst>
                <a:ext uri="{FF2B5EF4-FFF2-40B4-BE49-F238E27FC236}">
                  <a16:creationId xmlns:a16="http://schemas.microsoft.com/office/drawing/2014/main" id="{ADD32942-3026-4C93-9AB3-7FB254C84D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1838" y="4498348"/>
              <a:ext cx="207060" cy="211302"/>
            </a:xfrm>
            <a:custGeom>
              <a:avLst/>
              <a:gdLst>
                <a:gd name="T0" fmla="*/ 53 w 55"/>
                <a:gd name="T1" fmla="*/ 30 h 56"/>
                <a:gd name="T2" fmla="*/ 47 w 55"/>
                <a:gd name="T3" fmla="*/ 31 h 56"/>
                <a:gd name="T4" fmla="*/ 44 w 55"/>
                <a:gd name="T5" fmla="*/ 24 h 56"/>
                <a:gd name="T6" fmla="*/ 40 w 55"/>
                <a:gd name="T7" fmla="*/ 19 h 56"/>
                <a:gd name="T8" fmla="*/ 35 w 55"/>
                <a:gd name="T9" fmla="*/ 19 h 56"/>
                <a:gd name="T10" fmla="*/ 31 w 55"/>
                <a:gd name="T11" fmla="*/ 14 h 56"/>
                <a:gd name="T12" fmla="*/ 30 w 55"/>
                <a:gd name="T13" fmla="*/ 6 h 56"/>
                <a:gd name="T14" fmla="*/ 30 w 55"/>
                <a:gd name="T15" fmla="*/ 3 h 56"/>
                <a:gd name="T16" fmla="*/ 29 w 55"/>
                <a:gd name="T17" fmla="*/ 3 h 56"/>
                <a:gd name="T18" fmla="*/ 23 w 55"/>
                <a:gd name="T19" fmla="*/ 0 h 56"/>
                <a:gd name="T20" fmla="*/ 16 w 55"/>
                <a:gd name="T21" fmla="*/ 1 h 56"/>
                <a:gd name="T22" fmla="*/ 8 w 55"/>
                <a:gd name="T23" fmla="*/ 2 h 56"/>
                <a:gd name="T24" fmla="*/ 4 w 55"/>
                <a:gd name="T25" fmla="*/ 8 h 56"/>
                <a:gd name="T26" fmla="*/ 2 w 55"/>
                <a:gd name="T27" fmla="*/ 18 h 56"/>
                <a:gd name="T28" fmla="*/ 0 w 55"/>
                <a:gd name="T29" fmla="*/ 18 h 56"/>
                <a:gd name="T30" fmla="*/ 8 w 55"/>
                <a:gd name="T31" fmla="*/ 27 h 56"/>
                <a:gd name="T32" fmla="*/ 15 w 55"/>
                <a:gd name="T33" fmla="*/ 31 h 56"/>
                <a:gd name="T34" fmla="*/ 22 w 55"/>
                <a:gd name="T35" fmla="*/ 35 h 56"/>
                <a:gd name="T36" fmla="*/ 34 w 55"/>
                <a:gd name="T37" fmla="*/ 40 h 56"/>
                <a:gd name="T38" fmla="*/ 29 w 55"/>
                <a:gd name="T39" fmla="*/ 49 h 56"/>
                <a:gd name="T40" fmla="*/ 27 w 55"/>
                <a:gd name="T41" fmla="*/ 53 h 56"/>
                <a:gd name="T42" fmla="*/ 33 w 55"/>
                <a:gd name="T43" fmla="*/ 54 h 56"/>
                <a:gd name="T44" fmla="*/ 38 w 55"/>
                <a:gd name="T45" fmla="*/ 55 h 56"/>
                <a:gd name="T46" fmla="*/ 44 w 55"/>
                <a:gd name="T47" fmla="*/ 54 h 56"/>
                <a:gd name="T48" fmla="*/ 49 w 55"/>
                <a:gd name="T49" fmla="*/ 51 h 56"/>
                <a:gd name="T50" fmla="*/ 52 w 55"/>
                <a:gd name="T51" fmla="*/ 42 h 56"/>
                <a:gd name="T52" fmla="*/ 53 w 55"/>
                <a:gd name="T53" fmla="*/ 3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" h="56">
                  <a:moveTo>
                    <a:pt x="53" y="30"/>
                  </a:moveTo>
                  <a:cubicBezTo>
                    <a:pt x="50" y="29"/>
                    <a:pt x="48" y="31"/>
                    <a:pt x="47" y="31"/>
                  </a:cubicBezTo>
                  <a:cubicBezTo>
                    <a:pt x="47" y="31"/>
                    <a:pt x="45" y="26"/>
                    <a:pt x="44" y="24"/>
                  </a:cubicBezTo>
                  <a:cubicBezTo>
                    <a:pt x="44" y="22"/>
                    <a:pt x="41" y="18"/>
                    <a:pt x="40" y="19"/>
                  </a:cubicBezTo>
                  <a:cubicBezTo>
                    <a:pt x="38" y="20"/>
                    <a:pt x="39" y="19"/>
                    <a:pt x="35" y="19"/>
                  </a:cubicBezTo>
                  <a:cubicBezTo>
                    <a:pt x="30" y="18"/>
                    <a:pt x="30" y="18"/>
                    <a:pt x="31" y="14"/>
                  </a:cubicBezTo>
                  <a:cubicBezTo>
                    <a:pt x="32" y="9"/>
                    <a:pt x="29" y="7"/>
                    <a:pt x="30" y="6"/>
                  </a:cubicBezTo>
                  <a:cubicBezTo>
                    <a:pt x="32" y="5"/>
                    <a:pt x="31" y="4"/>
                    <a:pt x="30" y="3"/>
                  </a:cubicBezTo>
                  <a:cubicBezTo>
                    <a:pt x="30" y="3"/>
                    <a:pt x="29" y="3"/>
                    <a:pt x="29" y="3"/>
                  </a:cubicBezTo>
                  <a:cubicBezTo>
                    <a:pt x="27" y="3"/>
                    <a:pt x="26" y="0"/>
                    <a:pt x="23" y="0"/>
                  </a:cubicBezTo>
                  <a:cubicBezTo>
                    <a:pt x="20" y="0"/>
                    <a:pt x="18" y="0"/>
                    <a:pt x="16" y="1"/>
                  </a:cubicBezTo>
                  <a:cubicBezTo>
                    <a:pt x="14" y="2"/>
                    <a:pt x="11" y="1"/>
                    <a:pt x="8" y="2"/>
                  </a:cubicBezTo>
                  <a:cubicBezTo>
                    <a:pt x="6" y="4"/>
                    <a:pt x="3" y="7"/>
                    <a:pt x="4" y="8"/>
                  </a:cubicBezTo>
                  <a:cubicBezTo>
                    <a:pt x="4" y="10"/>
                    <a:pt x="3" y="17"/>
                    <a:pt x="2" y="18"/>
                  </a:cubicBezTo>
                  <a:cubicBezTo>
                    <a:pt x="1" y="18"/>
                    <a:pt x="1" y="18"/>
                    <a:pt x="0" y="18"/>
                  </a:cubicBezTo>
                  <a:cubicBezTo>
                    <a:pt x="1" y="20"/>
                    <a:pt x="5" y="25"/>
                    <a:pt x="8" y="27"/>
                  </a:cubicBezTo>
                  <a:cubicBezTo>
                    <a:pt x="12" y="29"/>
                    <a:pt x="11" y="31"/>
                    <a:pt x="15" y="31"/>
                  </a:cubicBezTo>
                  <a:cubicBezTo>
                    <a:pt x="19" y="31"/>
                    <a:pt x="21" y="33"/>
                    <a:pt x="22" y="35"/>
                  </a:cubicBezTo>
                  <a:cubicBezTo>
                    <a:pt x="23" y="36"/>
                    <a:pt x="33" y="39"/>
                    <a:pt x="34" y="40"/>
                  </a:cubicBezTo>
                  <a:cubicBezTo>
                    <a:pt x="34" y="42"/>
                    <a:pt x="29" y="45"/>
                    <a:pt x="29" y="49"/>
                  </a:cubicBezTo>
                  <a:cubicBezTo>
                    <a:pt x="29" y="52"/>
                    <a:pt x="27" y="52"/>
                    <a:pt x="27" y="53"/>
                  </a:cubicBezTo>
                  <a:cubicBezTo>
                    <a:pt x="27" y="54"/>
                    <a:pt x="31" y="53"/>
                    <a:pt x="33" y="54"/>
                  </a:cubicBezTo>
                  <a:cubicBezTo>
                    <a:pt x="34" y="55"/>
                    <a:pt x="37" y="54"/>
                    <a:pt x="38" y="55"/>
                  </a:cubicBezTo>
                  <a:cubicBezTo>
                    <a:pt x="40" y="56"/>
                    <a:pt x="42" y="53"/>
                    <a:pt x="44" y="54"/>
                  </a:cubicBezTo>
                  <a:cubicBezTo>
                    <a:pt x="45" y="54"/>
                    <a:pt x="47" y="51"/>
                    <a:pt x="49" y="51"/>
                  </a:cubicBezTo>
                  <a:cubicBezTo>
                    <a:pt x="51" y="51"/>
                    <a:pt x="52" y="45"/>
                    <a:pt x="52" y="42"/>
                  </a:cubicBezTo>
                  <a:cubicBezTo>
                    <a:pt x="52" y="39"/>
                    <a:pt x="55" y="31"/>
                    <a:pt x="53" y="30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0" name="Freeform 113">
              <a:extLst>
                <a:ext uri="{FF2B5EF4-FFF2-40B4-BE49-F238E27FC236}">
                  <a16:creationId xmlns:a16="http://schemas.microsoft.com/office/drawing/2014/main" id="{29F904E0-8DFC-40E7-BC07-EB36F3D8CD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9122" y="3773600"/>
              <a:ext cx="74106" cy="63193"/>
            </a:xfrm>
            <a:custGeom>
              <a:avLst/>
              <a:gdLst>
                <a:gd name="T0" fmla="*/ 19 w 20"/>
                <a:gd name="T1" fmla="*/ 14 h 17"/>
                <a:gd name="T2" fmla="*/ 20 w 20"/>
                <a:gd name="T3" fmla="*/ 10 h 17"/>
                <a:gd name="T4" fmla="*/ 14 w 20"/>
                <a:gd name="T5" fmla="*/ 2 h 17"/>
                <a:gd name="T6" fmla="*/ 11 w 20"/>
                <a:gd name="T7" fmla="*/ 2 h 17"/>
                <a:gd name="T8" fmla="*/ 5 w 20"/>
                <a:gd name="T9" fmla="*/ 1 h 17"/>
                <a:gd name="T10" fmla="*/ 2 w 20"/>
                <a:gd name="T11" fmla="*/ 1 h 17"/>
                <a:gd name="T12" fmla="*/ 1 w 20"/>
                <a:gd name="T13" fmla="*/ 3 h 17"/>
                <a:gd name="T14" fmla="*/ 3 w 20"/>
                <a:gd name="T15" fmla="*/ 8 h 17"/>
                <a:gd name="T16" fmla="*/ 6 w 20"/>
                <a:gd name="T17" fmla="*/ 8 h 17"/>
                <a:gd name="T18" fmla="*/ 9 w 20"/>
                <a:gd name="T19" fmla="*/ 10 h 17"/>
                <a:gd name="T20" fmla="*/ 13 w 20"/>
                <a:gd name="T21" fmla="*/ 14 h 17"/>
                <a:gd name="T22" fmla="*/ 17 w 20"/>
                <a:gd name="T23" fmla="*/ 17 h 17"/>
                <a:gd name="T24" fmla="*/ 19 w 20"/>
                <a:gd name="T25" fmla="*/ 17 h 17"/>
                <a:gd name="T26" fmla="*/ 19 w 20"/>
                <a:gd name="T27" fmla="*/ 1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17">
                  <a:moveTo>
                    <a:pt x="19" y="14"/>
                  </a:moveTo>
                  <a:cubicBezTo>
                    <a:pt x="19" y="13"/>
                    <a:pt x="19" y="11"/>
                    <a:pt x="20" y="10"/>
                  </a:cubicBezTo>
                  <a:cubicBezTo>
                    <a:pt x="18" y="7"/>
                    <a:pt x="16" y="4"/>
                    <a:pt x="14" y="2"/>
                  </a:cubicBezTo>
                  <a:cubicBezTo>
                    <a:pt x="13" y="2"/>
                    <a:pt x="12" y="2"/>
                    <a:pt x="11" y="2"/>
                  </a:cubicBezTo>
                  <a:cubicBezTo>
                    <a:pt x="10" y="1"/>
                    <a:pt x="6" y="1"/>
                    <a:pt x="5" y="1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2" y="2"/>
                    <a:pt x="2" y="3"/>
                    <a:pt x="1" y="3"/>
                  </a:cubicBezTo>
                  <a:cubicBezTo>
                    <a:pt x="0" y="4"/>
                    <a:pt x="0" y="7"/>
                    <a:pt x="3" y="8"/>
                  </a:cubicBezTo>
                  <a:cubicBezTo>
                    <a:pt x="6" y="10"/>
                    <a:pt x="5" y="8"/>
                    <a:pt x="6" y="8"/>
                  </a:cubicBezTo>
                  <a:cubicBezTo>
                    <a:pt x="8" y="8"/>
                    <a:pt x="8" y="10"/>
                    <a:pt x="9" y="10"/>
                  </a:cubicBezTo>
                  <a:cubicBezTo>
                    <a:pt x="10" y="10"/>
                    <a:pt x="14" y="12"/>
                    <a:pt x="13" y="14"/>
                  </a:cubicBezTo>
                  <a:cubicBezTo>
                    <a:pt x="13" y="16"/>
                    <a:pt x="15" y="17"/>
                    <a:pt x="17" y="17"/>
                  </a:cubicBezTo>
                  <a:cubicBezTo>
                    <a:pt x="18" y="17"/>
                    <a:pt x="18" y="17"/>
                    <a:pt x="19" y="17"/>
                  </a:cubicBezTo>
                  <a:cubicBezTo>
                    <a:pt x="19" y="16"/>
                    <a:pt x="20" y="15"/>
                    <a:pt x="19" y="14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1" name="Freeform 114">
              <a:extLst>
                <a:ext uri="{FF2B5EF4-FFF2-40B4-BE49-F238E27FC236}">
                  <a16:creationId xmlns:a16="http://schemas.microsoft.com/office/drawing/2014/main" id="{AA2C6304-B953-43AA-BC72-0A545F3320B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868" y="3803223"/>
              <a:ext cx="135134" cy="67143"/>
            </a:xfrm>
            <a:custGeom>
              <a:avLst/>
              <a:gdLst>
                <a:gd name="T0" fmla="*/ 32 w 36"/>
                <a:gd name="T1" fmla="*/ 6 h 18"/>
                <a:gd name="T2" fmla="*/ 23 w 36"/>
                <a:gd name="T3" fmla="*/ 2 h 18"/>
                <a:gd name="T4" fmla="*/ 15 w 36"/>
                <a:gd name="T5" fmla="*/ 5 h 18"/>
                <a:gd name="T6" fmla="*/ 5 w 36"/>
                <a:gd name="T7" fmla="*/ 5 h 18"/>
                <a:gd name="T8" fmla="*/ 1 w 36"/>
                <a:gd name="T9" fmla="*/ 2 h 18"/>
                <a:gd name="T10" fmla="*/ 0 w 36"/>
                <a:gd name="T11" fmla="*/ 6 h 18"/>
                <a:gd name="T12" fmla="*/ 0 w 36"/>
                <a:gd name="T13" fmla="*/ 9 h 18"/>
                <a:gd name="T14" fmla="*/ 8 w 36"/>
                <a:gd name="T15" fmla="*/ 13 h 18"/>
                <a:gd name="T16" fmla="*/ 12 w 36"/>
                <a:gd name="T17" fmla="*/ 16 h 18"/>
                <a:gd name="T18" fmla="*/ 17 w 36"/>
                <a:gd name="T19" fmla="*/ 15 h 18"/>
                <a:gd name="T20" fmla="*/ 15 w 36"/>
                <a:gd name="T21" fmla="*/ 11 h 18"/>
                <a:gd name="T22" fmla="*/ 19 w 36"/>
                <a:gd name="T23" fmla="*/ 8 h 18"/>
                <a:gd name="T24" fmla="*/ 25 w 36"/>
                <a:gd name="T25" fmla="*/ 6 h 18"/>
                <a:gd name="T26" fmla="*/ 27 w 36"/>
                <a:gd name="T27" fmla="*/ 10 h 18"/>
                <a:gd name="T28" fmla="*/ 31 w 36"/>
                <a:gd name="T29" fmla="*/ 17 h 18"/>
                <a:gd name="T30" fmla="*/ 35 w 36"/>
                <a:gd name="T31" fmla="*/ 13 h 18"/>
                <a:gd name="T32" fmla="*/ 36 w 36"/>
                <a:gd name="T33" fmla="*/ 11 h 18"/>
                <a:gd name="T34" fmla="*/ 32 w 36"/>
                <a:gd name="T35" fmla="*/ 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" h="18">
                  <a:moveTo>
                    <a:pt x="32" y="6"/>
                  </a:moveTo>
                  <a:cubicBezTo>
                    <a:pt x="30" y="2"/>
                    <a:pt x="26" y="3"/>
                    <a:pt x="23" y="2"/>
                  </a:cubicBezTo>
                  <a:cubicBezTo>
                    <a:pt x="21" y="0"/>
                    <a:pt x="18" y="2"/>
                    <a:pt x="15" y="5"/>
                  </a:cubicBezTo>
                  <a:cubicBezTo>
                    <a:pt x="11" y="8"/>
                    <a:pt x="7" y="6"/>
                    <a:pt x="5" y="5"/>
                  </a:cubicBezTo>
                  <a:cubicBezTo>
                    <a:pt x="4" y="4"/>
                    <a:pt x="3" y="3"/>
                    <a:pt x="1" y="2"/>
                  </a:cubicBezTo>
                  <a:cubicBezTo>
                    <a:pt x="0" y="3"/>
                    <a:pt x="0" y="5"/>
                    <a:pt x="0" y="6"/>
                  </a:cubicBezTo>
                  <a:cubicBezTo>
                    <a:pt x="1" y="7"/>
                    <a:pt x="0" y="8"/>
                    <a:pt x="0" y="9"/>
                  </a:cubicBezTo>
                  <a:cubicBezTo>
                    <a:pt x="2" y="10"/>
                    <a:pt x="6" y="11"/>
                    <a:pt x="8" y="13"/>
                  </a:cubicBezTo>
                  <a:cubicBezTo>
                    <a:pt x="10" y="15"/>
                    <a:pt x="11" y="14"/>
                    <a:pt x="12" y="16"/>
                  </a:cubicBezTo>
                  <a:cubicBezTo>
                    <a:pt x="13" y="18"/>
                    <a:pt x="16" y="16"/>
                    <a:pt x="17" y="15"/>
                  </a:cubicBezTo>
                  <a:cubicBezTo>
                    <a:pt x="18" y="13"/>
                    <a:pt x="15" y="13"/>
                    <a:pt x="15" y="11"/>
                  </a:cubicBezTo>
                  <a:cubicBezTo>
                    <a:pt x="15" y="10"/>
                    <a:pt x="18" y="10"/>
                    <a:pt x="19" y="8"/>
                  </a:cubicBezTo>
                  <a:cubicBezTo>
                    <a:pt x="19" y="6"/>
                    <a:pt x="24" y="5"/>
                    <a:pt x="25" y="6"/>
                  </a:cubicBezTo>
                  <a:cubicBezTo>
                    <a:pt x="27" y="7"/>
                    <a:pt x="29" y="8"/>
                    <a:pt x="27" y="10"/>
                  </a:cubicBezTo>
                  <a:cubicBezTo>
                    <a:pt x="26" y="12"/>
                    <a:pt x="29" y="14"/>
                    <a:pt x="31" y="17"/>
                  </a:cubicBezTo>
                  <a:cubicBezTo>
                    <a:pt x="33" y="15"/>
                    <a:pt x="34" y="13"/>
                    <a:pt x="35" y="13"/>
                  </a:cubicBezTo>
                  <a:cubicBezTo>
                    <a:pt x="36" y="12"/>
                    <a:pt x="36" y="12"/>
                    <a:pt x="36" y="11"/>
                  </a:cubicBezTo>
                  <a:cubicBezTo>
                    <a:pt x="35" y="10"/>
                    <a:pt x="34" y="8"/>
                    <a:pt x="32" y="6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2" name="Freeform 115">
              <a:extLst>
                <a:ext uri="{FF2B5EF4-FFF2-40B4-BE49-F238E27FC236}">
                  <a16:creationId xmlns:a16="http://schemas.microsoft.com/office/drawing/2014/main" id="{95CED8F7-F2A1-43F4-9386-2282C3A8B8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8232" y="3736080"/>
              <a:ext cx="283346" cy="402856"/>
            </a:xfrm>
            <a:custGeom>
              <a:avLst/>
              <a:gdLst>
                <a:gd name="T0" fmla="*/ 12 w 75"/>
                <a:gd name="T1" fmla="*/ 78 h 107"/>
                <a:gd name="T2" fmla="*/ 17 w 75"/>
                <a:gd name="T3" fmla="*/ 78 h 107"/>
                <a:gd name="T4" fmla="*/ 21 w 75"/>
                <a:gd name="T5" fmla="*/ 81 h 107"/>
                <a:gd name="T6" fmla="*/ 21 w 75"/>
                <a:gd name="T7" fmla="*/ 82 h 107"/>
                <a:gd name="T8" fmla="*/ 27 w 75"/>
                <a:gd name="T9" fmla="*/ 82 h 107"/>
                <a:gd name="T10" fmla="*/ 30 w 75"/>
                <a:gd name="T11" fmla="*/ 87 h 107"/>
                <a:gd name="T12" fmla="*/ 34 w 75"/>
                <a:gd name="T13" fmla="*/ 91 h 107"/>
                <a:gd name="T14" fmla="*/ 37 w 75"/>
                <a:gd name="T15" fmla="*/ 95 h 107"/>
                <a:gd name="T16" fmla="*/ 44 w 75"/>
                <a:gd name="T17" fmla="*/ 95 h 107"/>
                <a:gd name="T18" fmla="*/ 48 w 75"/>
                <a:gd name="T19" fmla="*/ 95 h 107"/>
                <a:gd name="T20" fmla="*/ 52 w 75"/>
                <a:gd name="T21" fmla="*/ 95 h 107"/>
                <a:gd name="T22" fmla="*/ 56 w 75"/>
                <a:gd name="T23" fmla="*/ 98 h 107"/>
                <a:gd name="T24" fmla="*/ 53 w 75"/>
                <a:gd name="T25" fmla="*/ 104 h 107"/>
                <a:gd name="T26" fmla="*/ 57 w 75"/>
                <a:gd name="T27" fmla="*/ 107 h 107"/>
                <a:gd name="T28" fmla="*/ 57 w 75"/>
                <a:gd name="T29" fmla="*/ 107 h 107"/>
                <a:gd name="T30" fmla="*/ 59 w 75"/>
                <a:gd name="T31" fmla="*/ 98 h 107"/>
                <a:gd name="T32" fmla="*/ 61 w 75"/>
                <a:gd name="T33" fmla="*/ 90 h 107"/>
                <a:gd name="T34" fmla="*/ 57 w 75"/>
                <a:gd name="T35" fmla="*/ 80 h 107"/>
                <a:gd name="T36" fmla="*/ 61 w 75"/>
                <a:gd name="T37" fmla="*/ 76 h 107"/>
                <a:gd name="T38" fmla="*/ 60 w 75"/>
                <a:gd name="T39" fmla="*/ 74 h 107"/>
                <a:gd name="T40" fmla="*/ 58 w 75"/>
                <a:gd name="T41" fmla="*/ 70 h 107"/>
                <a:gd name="T42" fmla="*/ 68 w 75"/>
                <a:gd name="T43" fmla="*/ 69 h 107"/>
                <a:gd name="T44" fmla="*/ 74 w 75"/>
                <a:gd name="T45" fmla="*/ 67 h 107"/>
                <a:gd name="T46" fmla="*/ 73 w 75"/>
                <a:gd name="T47" fmla="*/ 64 h 107"/>
                <a:gd name="T48" fmla="*/ 74 w 75"/>
                <a:gd name="T49" fmla="*/ 59 h 107"/>
                <a:gd name="T50" fmla="*/ 71 w 75"/>
                <a:gd name="T51" fmla="*/ 55 h 107"/>
                <a:gd name="T52" fmla="*/ 73 w 75"/>
                <a:gd name="T53" fmla="*/ 43 h 107"/>
                <a:gd name="T54" fmla="*/ 65 w 75"/>
                <a:gd name="T55" fmla="*/ 41 h 107"/>
                <a:gd name="T56" fmla="*/ 57 w 75"/>
                <a:gd name="T57" fmla="*/ 37 h 107"/>
                <a:gd name="T58" fmla="*/ 46 w 75"/>
                <a:gd name="T59" fmla="*/ 36 h 107"/>
                <a:gd name="T60" fmla="*/ 42 w 75"/>
                <a:gd name="T61" fmla="*/ 28 h 107"/>
                <a:gd name="T62" fmla="*/ 39 w 75"/>
                <a:gd name="T63" fmla="*/ 24 h 107"/>
                <a:gd name="T64" fmla="*/ 36 w 75"/>
                <a:gd name="T65" fmla="*/ 23 h 107"/>
                <a:gd name="T66" fmla="*/ 37 w 75"/>
                <a:gd name="T67" fmla="*/ 20 h 107"/>
                <a:gd name="T68" fmla="*/ 38 w 75"/>
                <a:gd name="T69" fmla="*/ 15 h 107"/>
                <a:gd name="T70" fmla="*/ 44 w 75"/>
                <a:gd name="T71" fmla="*/ 8 h 107"/>
                <a:gd name="T72" fmla="*/ 46 w 75"/>
                <a:gd name="T73" fmla="*/ 7 h 107"/>
                <a:gd name="T74" fmla="*/ 47 w 75"/>
                <a:gd name="T75" fmla="*/ 6 h 107"/>
                <a:gd name="T76" fmla="*/ 49 w 75"/>
                <a:gd name="T77" fmla="*/ 2 h 107"/>
                <a:gd name="T78" fmla="*/ 42 w 75"/>
                <a:gd name="T79" fmla="*/ 5 h 107"/>
                <a:gd name="T80" fmla="*/ 36 w 75"/>
                <a:gd name="T81" fmla="*/ 8 h 107"/>
                <a:gd name="T82" fmla="*/ 30 w 75"/>
                <a:gd name="T83" fmla="*/ 10 h 107"/>
                <a:gd name="T84" fmla="*/ 28 w 75"/>
                <a:gd name="T85" fmla="*/ 10 h 107"/>
                <a:gd name="T86" fmla="*/ 22 w 75"/>
                <a:gd name="T87" fmla="*/ 15 h 107"/>
                <a:gd name="T88" fmla="*/ 20 w 75"/>
                <a:gd name="T89" fmla="*/ 21 h 107"/>
                <a:gd name="T90" fmla="*/ 13 w 75"/>
                <a:gd name="T91" fmla="*/ 28 h 107"/>
                <a:gd name="T92" fmla="*/ 12 w 75"/>
                <a:gd name="T93" fmla="*/ 29 h 107"/>
                <a:gd name="T94" fmla="*/ 11 w 75"/>
                <a:gd name="T95" fmla="*/ 31 h 107"/>
                <a:gd name="T96" fmla="*/ 7 w 75"/>
                <a:gd name="T97" fmla="*/ 35 h 107"/>
                <a:gd name="T98" fmla="*/ 9 w 75"/>
                <a:gd name="T99" fmla="*/ 37 h 107"/>
                <a:gd name="T100" fmla="*/ 10 w 75"/>
                <a:gd name="T101" fmla="*/ 41 h 107"/>
                <a:gd name="T102" fmla="*/ 10 w 75"/>
                <a:gd name="T103" fmla="*/ 45 h 107"/>
                <a:gd name="T104" fmla="*/ 11 w 75"/>
                <a:gd name="T105" fmla="*/ 55 h 107"/>
                <a:gd name="T106" fmla="*/ 10 w 75"/>
                <a:gd name="T107" fmla="*/ 60 h 107"/>
                <a:gd name="T108" fmla="*/ 5 w 75"/>
                <a:gd name="T109" fmla="*/ 64 h 107"/>
                <a:gd name="T110" fmla="*/ 2 w 75"/>
                <a:gd name="T111" fmla="*/ 68 h 107"/>
                <a:gd name="T112" fmla="*/ 0 w 75"/>
                <a:gd name="T113" fmla="*/ 71 h 107"/>
                <a:gd name="T114" fmla="*/ 8 w 75"/>
                <a:gd name="T115" fmla="*/ 75 h 107"/>
                <a:gd name="T116" fmla="*/ 12 w 75"/>
                <a:gd name="T117" fmla="*/ 78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5" h="107">
                  <a:moveTo>
                    <a:pt x="12" y="78"/>
                  </a:moveTo>
                  <a:cubicBezTo>
                    <a:pt x="14" y="79"/>
                    <a:pt x="16" y="79"/>
                    <a:pt x="17" y="78"/>
                  </a:cubicBezTo>
                  <a:cubicBezTo>
                    <a:pt x="17" y="77"/>
                    <a:pt x="19" y="79"/>
                    <a:pt x="21" y="81"/>
                  </a:cubicBezTo>
                  <a:cubicBezTo>
                    <a:pt x="21" y="81"/>
                    <a:pt x="21" y="82"/>
                    <a:pt x="21" y="82"/>
                  </a:cubicBezTo>
                  <a:cubicBezTo>
                    <a:pt x="23" y="81"/>
                    <a:pt x="26" y="81"/>
                    <a:pt x="27" y="82"/>
                  </a:cubicBezTo>
                  <a:cubicBezTo>
                    <a:pt x="29" y="83"/>
                    <a:pt x="28" y="87"/>
                    <a:pt x="30" y="87"/>
                  </a:cubicBezTo>
                  <a:cubicBezTo>
                    <a:pt x="33" y="87"/>
                    <a:pt x="35" y="89"/>
                    <a:pt x="34" y="91"/>
                  </a:cubicBezTo>
                  <a:cubicBezTo>
                    <a:pt x="34" y="92"/>
                    <a:pt x="37" y="93"/>
                    <a:pt x="37" y="95"/>
                  </a:cubicBezTo>
                  <a:cubicBezTo>
                    <a:pt x="37" y="96"/>
                    <a:pt x="43" y="96"/>
                    <a:pt x="44" y="95"/>
                  </a:cubicBezTo>
                  <a:cubicBezTo>
                    <a:pt x="45" y="95"/>
                    <a:pt x="47" y="94"/>
                    <a:pt x="48" y="95"/>
                  </a:cubicBezTo>
                  <a:cubicBezTo>
                    <a:pt x="49" y="96"/>
                    <a:pt x="51" y="94"/>
                    <a:pt x="52" y="95"/>
                  </a:cubicBezTo>
                  <a:cubicBezTo>
                    <a:pt x="53" y="95"/>
                    <a:pt x="57" y="97"/>
                    <a:pt x="56" y="98"/>
                  </a:cubicBezTo>
                  <a:cubicBezTo>
                    <a:pt x="55" y="100"/>
                    <a:pt x="52" y="102"/>
                    <a:pt x="53" y="104"/>
                  </a:cubicBezTo>
                  <a:cubicBezTo>
                    <a:pt x="54" y="105"/>
                    <a:pt x="56" y="105"/>
                    <a:pt x="57" y="107"/>
                  </a:cubicBezTo>
                  <a:cubicBezTo>
                    <a:pt x="57" y="107"/>
                    <a:pt x="57" y="107"/>
                    <a:pt x="57" y="107"/>
                  </a:cubicBezTo>
                  <a:cubicBezTo>
                    <a:pt x="59" y="106"/>
                    <a:pt x="59" y="100"/>
                    <a:pt x="59" y="98"/>
                  </a:cubicBezTo>
                  <a:cubicBezTo>
                    <a:pt x="59" y="96"/>
                    <a:pt x="60" y="91"/>
                    <a:pt x="61" y="90"/>
                  </a:cubicBezTo>
                  <a:cubicBezTo>
                    <a:pt x="62" y="86"/>
                    <a:pt x="57" y="83"/>
                    <a:pt x="57" y="80"/>
                  </a:cubicBezTo>
                  <a:cubicBezTo>
                    <a:pt x="57" y="76"/>
                    <a:pt x="59" y="78"/>
                    <a:pt x="61" y="76"/>
                  </a:cubicBezTo>
                  <a:cubicBezTo>
                    <a:pt x="63" y="75"/>
                    <a:pt x="61" y="74"/>
                    <a:pt x="60" y="74"/>
                  </a:cubicBezTo>
                  <a:cubicBezTo>
                    <a:pt x="59" y="73"/>
                    <a:pt x="58" y="71"/>
                    <a:pt x="58" y="70"/>
                  </a:cubicBezTo>
                  <a:cubicBezTo>
                    <a:pt x="58" y="69"/>
                    <a:pt x="65" y="69"/>
                    <a:pt x="68" y="69"/>
                  </a:cubicBezTo>
                  <a:cubicBezTo>
                    <a:pt x="70" y="69"/>
                    <a:pt x="74" y="67"/>
                    <a:pt x="74" y="67"/>
                  </a:cubicBezTo>
                  <a:cubicBezTo>
                    <a:pt x="75" y="67"/>
                    <a:pt x="75" y="65"/>
                    <a:pt x="73" y="64"/>
                  </a:cubicBezTo>
                  <a:cubicBezTo>
                    <a:pt x="72" y="63"/>
                    <a:pt x="72" y="61"/>
                    <a:pt x="74" y="59"/>
                  </a:cubicBezTo>
                  <a:cubicBezTo>
                    <a:pt x="75" y="58"/>
                    <a:pt x="73" y="56"/>
                    <a:pt x="71" y="55"/>
                  </a:cubicBezTo>
                  <a:cubicBezTo>
                    <a:pt x="70" y="53"/>
                    <a:pt x="71" y="46"/>
                    <a:pt x="73" y="43"/>
                  </a:cubicBezTo>
                  <a:cubicBezTo>
                    <a:pt x="75" y="40"/>
                    <a:pt x="69" y="41"/>
                    <a:pt x="65" y="41"/>
                  </a:cubicBezTo>
                  <a:cubicBezTo>
                    <a:pt x="62" y="42"/>
                    <a:pt x="59" y="40"/>
                    <a:pt x="57" y="37"/>
                  </a:cubicBezTo>
                  <a:cubicBezTo>
                    <a:pt x="54" y="35"/>
                    <a:pt x="51" y="36"/>
                    <a:pt x="46" y="36"/>
                  </a:cubicBezTo>
                  <a:cubicBezTo>
                    <a:pt x="41" y="37"/>
                    <a:pt x="42" y="31"/>
                    <a:pt x="42" y="28"/>
                  </a:cubicBezTo>
                  <a:cubicBezTo>
                    <a:pt x="42" y="26"/>
                    <a:pt x="39" y="26"/>
                    <a:pt x="39" y="24"/>
                  </a:cubicBezTo>
                  <a:cubicBezTo>
                    <a:pt x="39" y="23"/>
                    <a:pt x="38" y="23"/>
                    <a:pt x="36" y="23"/>
                  </a:cubicBezTo>
                  <a:cubicBezTo>
                    <a:pt x="35" y="23"/>
                    <a:pt x="36" y="21"/>
                    <a:pt x="37" y="20"/>
                  </a:cubicBezTo>
                  <a:cubicBezTo>
                    <a:pt x="38" y="19"/>
                    <a:pt x="38" y="18"/>
                    <a:pt x="38" y="15"/>
                  </a:cubicBezTo>
                  <a:cubicBezTo>
                    <a:pt x="38" y="13"/>
                    <a:pt x="42" y="11"/>
                    <a:pt x="44" y="8"/>
                  </a:cubicBezTo>
                  <a:cubicBezTo>
                    <a:pt x="44" y="8"/>
                    <a:pt x="45" y="7"/>
                    <a:pt x="46" y="7"/>
                  </a:cubicBezTo>
                  <a:cubicBezTo>
                    <a:pt x="46" y="6"/>
                    <a:pt x="46" y="6"/>
                    <a:pt x="47" y="6"/>
                  </a:cubicBezTo>
                  <a:cubicBezTo>
                    <a:pt x="50" y="5"/>
                    <a:pt x="51" y="3"/>
                    <a:pt x="49" y="2"/>
                  </a:cubicBezTo>
                  <a:cubicBezTo>
                    <a:pt x="46" y="0"/>
                    <a:pt x="44" y="5"/>
                    <a:pt x="42" y="5"/>
                  </a:cubicBezTo>
                  <a:cubicBezTo>
                    <a:pt x="39" y="6"/>
                    <a:pt x="38" y="7"/>
                    <a:pt x="36" y="8"/>
                  </a:cubicBezTo>
                  <a:cubicBezTo>
                    <a:pt x="34" y="9"/>
                    <a:pt x="31" y="9"/>
                    <a:pt x="30" y="10"/>
                  </a:cubicBezTo>
                  <a:cubicBezTo>
                    <a:pt x="30" y="12"/>
                    <a:pt x="29" y="10"/>
                    <a:pt x="28" y="10"/>
                  </a:cubicBezTo>
                  <a:cubicBezTo>
                    <a:pt x="26" y="9"/>
                    <a:pt x="22" y="13"/>
                    <a:pt x="22" y="15"/>
                  </a:cubicBezTo>
                  <a:cubicBezTo>
                    <a:pt x="22" y="17"/>
                    <a:pt x="23" y="19"/>
                    <a:pt x="20" y="21"/>
                  </a:cubicBezTo>
                  <a:cubicBezTo>
                    <a:pt x="17" y="23"/>
                    <a:pt x="15" y="27"/>
                    <a:pt x="13" y="28"/>
                  </a:cubicBezTo>
                  <a:cubicBezTo>
                    <a:pt x="13" y="29"/>
                    <a:pt x="12" y="29"/>
                    <a:pt x="12" y="29"/>
                  </a:cubicBezTo>
                  <a:cubicBezTo>
                    <a:pt x="12" y="30"/>
                    <a:pt x="12" y="30"/>
                    <a:pt x="11" y="31"/>
                  </a:cubicBezTo>
                  <a:cubicBezTo>
                    <a:pt x="10" y="31"/>
                    <a:pt x="9" y="33"/>
                    <a:pt x="7" y="35"/>
                  </a:cubicBezTo>
                  <a:cubicBezTo>
                    <a:pt x="8" y="35"/>
                    <a:pt x="8" y="36"/>
                    <a:pt x="9" y="37"/>
                  </a:cubicBezTo>
                  <a:cubicBezTo>
                    <a:pt x="11" y="39"/>
                    <a:pt x="10" y="40"/>
                    <a:pt x="10" y="41"/>
                  </a:cubicBezTo>
                  <a:cubicBezTo>
                    <a:pt x="11" y="43"/>
                    <a:pt x="11" y="44"/>
                    <a:pt x="10" y="45"/>
                  </a:cubicBezTo>
                  <a:cubicBezTo>
                    <a:pt x="9" y="46"/>
                    <a:pt x="10" y="53"/>
                    <a:pt x="11" y="55"/>
                  </a:cubicBezTo>
                  <a:cubicBezTo>
                    <a:pt x="12" y="56"/>
                    <a:pt x="11" y="57"/>
                    <a:pt x="10" y="60"/>
                  </a:cubicBezTo>
                  <a:cubicBezTo>
                    <a:pt x="8" y="63"/>
                    <a:pt x="7" y="64"/>
                    <a:pt x="5" y="64"/>
                  </a:cubicBezTo>
                  <a:cubicBezTo>
                    <a:pt x="2" y="64"/>
                    <a:pt x="2" y="68"/>
                    <a:pt x="2" y="68"/>
                  </a:cubicBezTo>
                  <a:cubicBezTo>
                    <a:pt x="1" y="68"/>
                    <a:pt x="0" y="70"/>
                    <a:pt x="0" y="71"/>
                  </a:cubicBezTo>
                  <a:cubicBezTo>
                    <a:pt x="3" y="73"/>
                    <a:pt x="7" y="75"/>
                    <a:pt x="8" y="75"/>
                  </a:cubicBezTo>
                  <a:cubicBezTo>
                    <a:pt x="9" y="75"/>
                    <a:pt x="10" y="77"/>
                    <a:pt x="12" y="78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3" name="Freeform 116">
              <a:extLst>
                <a:ext uri="{FF2B5EF4-FFF2-40B4-BE49-F238E27FC236}">
                  <a16:creationId xmlns:a16="http://schemas.microsoft.com/office/drawing/2014/main" id="{72B7BDA0-98B1-4247-8D1E-09ADC9A526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0549" y="4265323"/>
              <a:ext cx="289884" cy="327815"/>
            </a:xfrm>
            <a:custGeom>
              <a:avLst/>
              <a:gdLst>
                <a:gd name="T0" fmla="*/ 76 w 77"/>
                <a:gd name="T1" fmla="*/ 52 h 87"/>
                <a:gd name="T2" fmla="*/ 72 w 77"/>
                <a:gd name="T3" fmla="*/ 46 h 87"/>
                <a:gd name="T4" fmla="*/ 67 w 77"/>
                <a:gd name="T5" fmla="*/ 43 h 87"/>
                <a:gd name="T6" fmla="*/ 60 w 77"/>
                <a:gd name="T7" fmla="*/ 40 h 87"/>
                <a:gd name="T8" fmla="*/ 59 w 77"/>
                <a:gd name="T9" fmla="*/ 35 h 87"/>
                <a:gd name="T10" fmla="*/ 58 w 77"/>
                <a:gd name="T11" fmla="*/ 30 h 87"/>
                <a:gd name="T12" fmla="*/ 56 w 77"/>
                <a:gd name="T13" fmla="*/ 26 h 87"/>
                <a:gd name="T14" fmla="*/ 49 w 77"/>
                <a:gd name="T15" fmla="*/ 24 h 87"/>
                <a:gd name="T16" fmla="*/ 44 w 77"/>
                <a:gd name="T17" fmla="*/ 22 h 87"/>
                <a:gd name="T18" fmla="*/ 41 w 77"/>
                <a:gd name="T19" fmla="*/ 20 h 87"/>
                <a:gd name="T20" fmla="*/ 37 w 77"/>
                <a:gd name="T21" fmla="*/ 19 h 87"/>
                <a:gd name="T22" fmla="*/ 30 w 77"/>
                <a:gd name="T23" fmla="*/ 14 h 87"/>
                <a:gd name="T24" fmla="*/ 28 w 77"/>
                <a:gd name="T25" fmla="*/ 2 h 87"/>
                <a:gd name="T26" fmla="*/ 22 w 77"/>
                <a:gd name="T27" fmla="*/ 2 h 87"/>
                <a:gd name="T28" fmla="*/ 14 w 77"/>
                <a:gd name="T29" fmla="*/ 5 h 87"/>
                <a:gd name="T30" fmla="*/ 9 w 77"/>
                <a:gd name="T31" fmla="*/ 8 h 87"/>
                <a:gd name="T32" fmla="*/ 4 w 77"/>
                <a:gd name="T33" fmla="*/ 9 h 87"/>
                <a:gd name="T34" fmla="*/ 1 w 77"/>
                <a:gd name="T35" fmla="*/ 9 h 87"/>
                <a:gd name="T36" fmla="*/ 6 w 77"/>
                <a:gd name="T37" fmla="*/ 17 h 87"/>
                <a:gd name="T38" fmla="*/ 4 w 77"/>
                <a:gd name="T39" fmla="*/ 21 h 87"/>
                <a:gd name="T40" fmla="*/ 5 w 77"/>
                <a:gd name="T41" fmla="*/ 30 h 87"/>
                <a:gd name="T42" fmla="*/ 3 w 77"/>
                <a:gd name="T43" fmla="*/ 35 h 87"/>
                <a:gd name="T44" fmla="*/ 2 w 77"/>
                <a:gd name="T45" fmla="*/ 40 h 87"/>
                <a:gd name="T46" fmla="*/ 4 w 77"/>
                <a:gd name="T47" fmla="*/ 43 h 87"/>
                <a:gd name="T48" fmla="*/ 1 w 77"/>
                <a:gd name="T49" fmla="*/ 48 h 87"/>
                <a:gd name="T50" fmla="*/ 0 w 77"/>
                <a:gd name="T51" fmla="*/ 51 h 87"/>
                <a:gd name="T52" fmla="*/ 3 w 77"/>
                <a:gd name="T53" fmla="*/ 53 h 87"/>
                <a:gd name="T54" fmla="*/ 4 w 77"/>
                <a:gd name="T55" fmla="*/ 60 h 87"/>
                <a:gd name="T56" fmla="*/ 7 w 77"/>
                <a:gd name="T57" fmla="*/ 64 h 87"/>
                <a:gd name="T58" fmla="*/ 6 w 77"/>
                <a:gd name="T59" fmla="*/ 68 h 87"/>
                <a:gd name="T60" fmla="*/ 8 w 77"/>
                <a:gd name="T61" fmla="*/ 73 h 87"/>
                <a:gd name="T62" fmla="*/ 10 w 77"/>
                <a:gd name="T63" fmla="*/ 79 h 87"/>
                <a:gd name="T64" fmla="*/ 11 w 77"/>
                <a:gd name="T65" fmla="*/ 86 h 87"/>
                <a:gd name="T66" fmla="*/ 20 w 77"/>
                <a:gd name="T67" fmla="*/ 81 h 87"/>
                <a:gd name="T68" fmla="*/ 26 w 77"/>
                <a:gd name="T69" fmla="*/ 81 h 87"/>
                <a:gd name="T70" fmla="*/ 33 w 77"/>
                <a:gd name="T71" fmla="*/ 84 h 87"/>
                <a:gd name="T72" fmla="*/ 36 w 77"/>
                <a:gd name="T73" fmla="*/ 80 h 87"/>
                <a:gd name="T74" fmla="*/ 45 w 77"/>
                <a:gd name="T75" fmla="*/ 80 h 87"/>
                <a:gd name="T76" fmla="*/ 47 w 77"/>
                <a:gd name="T77" fmla="*/ 70 h 87"/>
                <a:gd name="T78" fmla="*/ 51 w 77"/>
                <a:gd name="T79" fmla="*/ 64 h 87"/>
                <a:gd name="T80" fmla="*/ 59 w 77"/>
                <a:gd name="T81" fmla="*/ 63 h 87"/>
                <a:gd name="T82" fmla="*/ 66 w 77"/>
                <a:gd name="T83" fmla="*/ 62 h 87"/>
                <a:gd name="T84" fmla="*/ 72 w 77"/>
                <a:gd name="T85" fmla="*/ 65 h 87"/>
                <a:gd name="T86" fmla="*/ 75 w 77"/>
                <a:gd name="T87" fmla="*/ 60 h 87"/>
                <a:gd name="T88" fmla="*/ 76 w 77"/>
                <a:gd name="T89" fmla="*/ 52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7" h="87">
                  <a:moveTo>
                    <a:pt x="76" y="52"/>
                  </a:moveTo>
                  <a:cubicBezTo>
                    <a:pt x="75" y="49"/>
                    <a:pt x="72" y="49"/>
                    <a:pt x="72" y="46"/>
                  </a:cubicBezTo>
                  <a:cubicBezTo>
                    <a:pt x="72" y="43"/>
                    <a:pt x="71" y="43"/>
                    <a:pt x="67" y="43"/>
                  </a:cubicBezTo>
                  <a:cubicBezTo>
                    <a:pt x="63" y="43"/>
                    <a:pt x="60" y="42"/>
                    <a:pt x="60" y="40"/>
                  </a:cubicBezTo>
                  <a:cubicBezTo>
                    <a:pt x="60" y="37"/>
                    <a:pt x="57" y="36"/>
                    <a:pt x="59" y="35"/>
                  </a:cubicBezTo>
                  <a:cubicBezTo>
                    <a:pt x="61" y="34"/>
                    <a:pt x="58" y="32"/>
                    <a:pt x="58" y="30"/>
                  </a:cubicBezTo>
                  <a:cubicBezTo>
                    <a:pt x="59" y="28"/>
                    <a:pt x="57" y="27"/>
                    <a:pt x="56" y="26"/>
                  </a:cubicBezTo>
                  <a:cubicBezTo>
                    <a:pt x="55" y="25"/>
                    <a:pt x="49" y="26"/>
                    <a:pt x="49" y="24"/>
                  </a:cubicBezTo>
                  <a:cubicBezTo>
                    <a:pt x="49" y="22"/>
                    <a:pt x="46" y="22"/>
                    <a:pt x="44" y="22"/>
                  </a:cubicBezTo>
                  <a:cubicBezTo>
                    <a:pt x="42" y="22"/>
                    <a:pt x="43" y="19"/>
                    <a:pt x="41" y="20"/>
                  </a:cubicBezTo>
                  <a:cubicBezTo>
                    <a:pt x="39" y="20"/>
                    <a:pt x="40" y="18"/>
                    <a:pt x="37" y="19"/>
                  </a:cubicBezTo>
                  <a:cubicBezTo>
                    <a:pt x="34" y="19"/>
                    <a:pt x="33" y="18"/>
                    <a:pt x="30" y="14"/>
                  </a:cubicBezTo>
                  <a:cubicBezTo>
                    <a:pt x="27" y="11"/>
                    <a:pt x="27" y="4"/>
                    <a:pt x="28" y="2"/>
                  </a:cubicBezTo>
                  <a:cubicBezTo>
                    <a:pt x="28" y="0"/>
                    <a:pt x="24" y="2"/>
                    <a:pt x="22" y="2"/>
                  </a:cubicBezTo>
                  <a:cubicBezTo>
                    <a:pt x="19" y="2"/>
                    <a:pt x="17" y="4"/>
                    <a:pt x="14" y="5"/>
                  </a:cubicBezTo>
                  <a:cubicBezTo>
                    <a:pt x="12" y="6"/>
                    <a:pt x="10" y="6"/>
                    <a:pt x="9" y="8"/>
                  </a:cubicBezTo>
                  <a:cubicBezTo>
                    <a:pt x="8" y="9"/>
                    <a:pt x="6" y="10"/>
                    <a:pt x="4" y="9"/>
                  </a:cubicBezTo>
                  <a:cubicBezTo>
                    <a:pt x="3" y="9"/>
                    <a:pt x="2" y="9"/>
                    <a:pt x="1" y="9"/>
                  </a:cubicBezTo>
                  <a:cubicBezTo>
                    <a:pt x="3" y="11"/>
                    <a:pt x="5" y="16"/>
                    <a:pt x="6" y="17"/>
                  </a:cubicBezTo>
                  <a:cubicBezTo>
                    <a:pt x="7" y="19"/>
                    <a:pt x="5" y="20"/>
                    <a:pt x="4" y="21"/>
                  </a:cubicBezTo>
                  <a:cubicBezTo>
                    <a:pt x="3" y="21"/>
                    <a:pt x="4" y="28"/>
                    <a:pt x="5" y="30"/>
                  </a:cubicBezTo>
                  <a:cubicBezTo>
                    <a:pt x="5" y="31"/>
                    <a:pt x="2" y="34"/>
                    <a:pt x="3" y="35"/>
                  </a:cubicBezTo>
                  <a:cubicBezTo>
                    <a:pt x="4" y="36"/>
                    <a:pt x="2" y="38"/>
                    <a:pt x="2" y="40"/>
                  </a:cubicBezTo>
                  <a:cubicBezTo>
                    <a:pt x="2" y="42"/>
                    <a:pt x="4" y="42"/>
                    <a:pt x="4" y="43"/>
                  </a:cubicBezTo>
                  <a:cubicBezTo>
                    <a:pt x="4" y="44"/>
                    <a:pt x="2" y="47"/>
                    <a:pt x="1" y="48"/>
                  </a:cubicBezTo>
                  <a:cubicBezTo>
                    <a:pt x="0" y="48"/>
                    <a:pt x="0" y="49"/>
                    <a:pt x="0" y="51"/>
                  </a:cubicBezTo>
                  <a:cubicBezTo>
                    <a:pt x="1" y="50"/>
                    <a:pt x="1" y="52"/>
                    <a:pt x="3" y="53"/>
                  </a:cubicBezTo>
                  <a:cubicBezTo>
                    <a:pt x="5" y="55"/>
                    <a:pt x="2" y="58"/>
                    <a:pt x="4" y="60"/>
                  </a:cubicBezTo>
                  <a:cubicBezTo>
                    <a:pt x="6" y="62"/>
                    <a:pt x="8" y="63"/>
                    <a:pt x="7" y="64"/>
                  </a:cubicBezTo>
                  <a:cubicBezTo>
                    <a:pt x="6" y="65"/>
                    <a:pt x="7" y="67"/>
                    <a:pt x="6" y="68"/>
                  </a:cubicBezTo>
                  <a:cubicBezTo>
                    <a:pt x="4" y="69"/>
                    <a:pt x="6" y="72"/>
                    <a:pt x="8" y="73"/>
                  </a:cubicBezTo>
                  <a:cubicBezTo>
                    <a:pt x="9" y="74"/>
                    <a:pt x="8" y="77"/>
                    <a:pt x="10" y="79"/>
                  </a:cubicBezTo>
                  <a:cubicBezTo>
                    <a:pt x="12" y="81"/>
                    <a:pt x="11" y="84"/>
                    <a:pt x="11" y="86"/>
                  </a:cubicBezTo>
                  <a:cubicBezTo>
                    <a:pt x="12" y="87"/>
                    <a:pt x="17" y="84"/>
                    <a:pt x="20" y="81"/>
                  </a:cubicBezTo>
                  <a:cubicBezTo>
                    <a:pt x="23" y="78"/>
                    <a:pt x="23" y="80"/>
                    <a:pt x="26" y="81"/>
                  </a:cubicBezTo>
                  <a:cubicBezTo>
                    <a:pt x="28" y="81"/>
                    <a:pt x="31" y="81"/>
                    <a:pt x="33" y="84"/>
                  </a:cubicBezTo>
                  <a:cubicBezTo>
                    <a:pt x="34" y="86"/>
                    <a:pt x="35" y="81"/>
                    <a:pt x="36" y="80"/>
                  </a:cubicBezTo>
                  <a:cubicBezTo>
                    <a:pt x="37" y="79"/>
                    <a:pt x="44" y="80"/>
                    <a:pt x="45" y="80"/>
                  </a:cubicBezTo>
                  <a:cubicBezTo>
                    <a:pt x="46" y="79"/>
                    <a:pt x="47" y="72"/>
                    <a:pt x="47" y="70"/>
                  </a:cubicBezTo>
                  <a:cubicBezTo>
                    <a:pt x="46" y="69"/>
                    <a:pt x="49" y="66"/>
                    <a:pt x="51" y="64"/>
                  </a:cubicBezTo>
                  <a:cubicBezTo>
                    <a:pt x="54" y="63"/>
                    <a:pt x="57" y="64"/>
                    <a:pt x="59" y="63"/>
                  </a:cubicBezTo>
                  <a:cubicBezTo>
                    <a:pt x="61" y="62"/>
                    <a:pt x="63" y="62"/>
                    <a:pt x="66" y="62"/>
                  </a:cubicBezTo>
                  <a:cubicBezTo>
                    <a:pt x="69" y="62"/>
                    <a:pt x="70" y="65"/>
                    <a:pt x="72" y="65"/>
                  </a:cubicBezTo>
                  <a:cubicBezTo>
                    <a:pt x="73" y="65"/>
                    <a:pt x="75" y="63"/>
                    <a:pt x="75" y="60"/>
                  </a:cubicBezTo>
                  <a:cubicBezTo>
                    <a:pt x="75" y="58"/>
                    <a:pt x="77" y="55"/>
                    <a:pt x="76" y="52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4" name="Freeform 117">
              <a:extLst>
                <a:ext uri="{FF2B5EF4-FFF2-40B4-BE49-F238E27FC236}">
                  <a16:creationId xmlns:a16="http://schemas.microsoft.com/office/drawing/2014/main" id="{D388127E-C106-427D-9987-8CBFB1C6711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3742" y="4040197"/>
              <a:ext cx="302962" cy="440377"/>
            </a:xfrm>
            <a:custGeom>
              <a:avLst/>
              <a:gdLst>
                <a:gd name="T0" fmla="*/ 74 w 81"/>
                <a:gd name="T1" fmla="*/ 111 h 117"/>
                <a:gd name="T2" fmla="*/ 74 w 81"/>
                <a:gd name="T3" fmla="*/ 111 h 117"/>
                <a:gd name="T4" fmla="*/ 75 w 81"/>
                <a:gd name="T5" fmla="*/ 108 h 117"/>
                <a:gd name="T6" fmla="*/ 78 w 81"/>
                <a:gd name="T7" fmla="*/ 103 h 117"/>
                <a:gd name="T8" fmla="*/ 76 w 81"/>
                <a:gd name="T9" fmla="*/ 100 h 117"/>
                <a:gd name="T10" fmla="*/ 77 w 81"/>
                <a:gd name="T11" fmla="*/ 95 h 117"/>
                <a:gd name="T12" fmla="*/ 79 w 81"/>
                <a:gd name="T13" fmla="*/ 90 h 117"/>
                <a:gd name="T14" fmla="*/ 78 w 81"/>
                <a:gd name="T15" fmla="*/ 81 h 117"/>
                <a:gd name="T16" fmla="*/ 80 w 81"/>
                <a:gd name="T17" fmla="*/ 77 h 117"/>
                <a:gd name="T18" fmla="*/ 75 w 81"/>
                <a:gd name="T19" fmla="*/ 69 h 117"/>
                <a:gd name="T20" fmla="*/ 69 w 81"/>
                <a:gd name="T21" fmla="*/ 69 h 117"/>
                <a:gd name="T22" fmla="*/ 68 w 81"/>
                <a:gd name="T23" fmla="*/ 61 h 117"/>
                <a:gd name="T24" fmla="*/ 65 w 81"/>
                <a:gd name="T25" fmla="*/ 61 h 117"/>
                <a:gd name="T26" fmla="*/ 59 w 81"/>
                <a:gd name="T27" fmla="*/ 62 h 117"/>
                <a:gd name="T28" fmla="*/ 55 w 81"/>
                <a:gd name="T29" fmla="*/ 59 h 117"/>
                <a:gd name="T30" fmla="*/ 52 w 81"/>
                <a:gd name="T31" fmla="*/ 56 h 117"/>
                <a:gd name="T32" fmla="*/ 50 w 81"/>
                <a:gd name="T33" fmla="*/ 51 h 117"/>
                <a:gd name="T34" fmla="*/ 48 w 81"/>
                <a:gd name="T35" fmla="*/ 46 h 117"/>
                <a:gd name="T36" fmla="*/ 49 w 81"/>
                <a:gd name="T37" fmla="*/ 42 h 117"/>
                <a:gd name="T38" fmla="*/ 52 w 81"/>
                <a:gd name="T39" fmla="*/ 38 h 117"/>
                <a:gd name="T40" fmla="*/ 54 w 81"/>
                <a:gd name="T41" fmla="*/ 32 h 117"/>
                <a:gd name="T42" fmla="*/ 59 w 81"/>
                <a:gd name="T43" fmla="*/ 29 h 117"/>
                <a:gd name="T44" fmla="*/ 67 w 81"/>
                <a:gd name="T45" fmla="*/ 26 h 117"/>
                <a:gd name="T46" fmla="*/ 72 w 81"/>
                <a:gd name="T47" fmla="*/ 26 h 117"/>
                <a:gd name="T48" fmla="*/ 68 w 81"/>
                <a:gd name="T49" fmla="*/ 23 h 117"/>
                <a:gd name="T50" fmla="*/ 71 w 81"/>
                <a:gd name="T51" fmla="*/ 17 h 117"/>
                <a:gd name="T52" fmla="*/ 67 w 81"/>
                <a:gd name="T53" fmla="*/ 14 h 117"/>
                <a:gd name="T54" fmla="*/ 63 w 81"/>
                <a:gd name="T55" fmla="*/ 14 h 117"/>
                <a:gd name="T56" fmla="*/ 59 w 81"/>
                <a:gd name="T57" fmla="*/ 14 h 117"/>
                <a:gd name="T58" fmla="*/ 52 w 81"/>
                <a:gd name="T59" fmla="*/ 14 h 117"/>
                <a:gd name="T60" fmla="*/ 49 w 81"/>
                <a:gd name="T61" fmla="*/ 10 h 117"/>
                <a:gd name="T62" fmla="*/ 45 w 81"/>
                <a:gd name="T63" fmla="*/ 6 h 117"/>
                <a:gd name="T64" fmla="*/ 42 w 81"/>
                <a:gd name="T65" fmla="*/ 1 h 117"/>
                <a:gd name="T66" fmla="*/ 36 w 81"/>
                <a:gd name="T67" fmla="*/ 1 h 117"/>
                <a:gd name="T68" fmla="*/ 38 w 81"/>
                <a:gd name="T69" fmla="*/ 5 h 117"/>
                <a:gd name="T70" fmla="*/ 34 w 81"/>
                <a:gd name="T71" fmla="*/ 11 h 117"/>
                <a:gd name="T72" fmla="*/ 22 w 81"/>
                <a:gd name="T73" fmla="*/ 18 h 117"/>
                <a:gd name="T74" fmla="*/ 17 w 81"/>
                <a:gd name="T75" fmla="*/ 28 h 117"/>
                <a:gd name="T76" fmla="*/ 12 w 81"/>
                <a:gd name="T77" fmla="*/ 28 h 117"/>
                <a:gd name="T78" fmla="*/ 7 w 81"/>
                <a:gd name="T79" fmla="*/ 27 h 117"/>
                <a:gd name="T80" fmla="*/ 7 w 81"/>
                <a:gd name="T81" fmla="*/ 24 h 117"/>
                <a:gd name="T82" fmla="*/ 6 w 81"/>
                <a:gd name="T83" fmla="*/ 21 h 117"/>
                <a:gd name="T84" fmla="*/ 1 w 81"/>
                <a:gd name="T85" fmla="*/ 26 h 117"/>
                <a:gd name="T86" fmla="*/ 3 w 81"/>
                <a:gd name="T87" fmla="*/ 35 h 117"/>
                <a:gd name="T88" fmla="*/ 1 w 81"/>
                <a:gd name="T89" fmla="*/ 36 h 117"/>
                <a:gd name="T90" fmla="*/ 8 w 81"/>
                <a:gd name="T91" fmla="*/ 42 h 117"/>
                <a:gd name="T92" fmla="*/ 14 w 81"/>
                <a:gd name="T93" fmla="*/ 50 h 117"/>
                <a:gd name="T94" fmla="*/ 19 w 81"/>
                <a:gd name="T95" fmla="*/ 60 h 117"/>
                <a:gd name="T96" fmla="*/ 28 w 81"/>
                <a:gd name="T97" fmla="*/ 78 h 117"/>
                <a:gd name="T98" fmla="*/ 32 w 81"/>
                <a:gd name="T99" fmla="*/ 86 h 117"/>
                <a:gd name="T100" fmla="*/ 35 w 81"/>
                <a:gd name="T101" fmla="*/ 92 h 117"/>
                <a:gd name="T102" fmla="*/ 44 w 81"/>
                <a:gd name="T103" fmla="*/ 99 h 117"/>
                <a:gd name="T104" fmla="*/ 62 w 81"/>
                <a:gd name="T105" fmla="*/ 110 h 117"/>
                <a:gd name="T106" fmla="*/ 70 w 81"/>
                <a:gd name="T107" fmla="*/ 116 h 117"/>
                <a:gd name="T108" fmla="*/ 70 w 81"/>
                <a:gd name="T109" fmla="*/ 117 h 117"/>
                <a:gd name="T110" fmla="*/ 71 w 81"/>
                <a:gd name="T111" fmla="*/ 116 h 117"/>
                <a:gd name="T112" fmla="*/ 74 w 81"/>
                <a:gd name="T113" fmla="*/ 111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1" h="117">
                  <a:moveTo>
                    <a:pt x="74" y="111"/>
                  </a:moveTo>
                  <a:cubicBezTo>
                    <a:pt x="74" y="111"/>
                    <a:pt x="74" y="111"/>
                    <a:pt x="74" y="111"/>
                  </a:cubicBezTo>
                  <a:cubicBezTo>
                    <a:pt x="74" y="109"/>
                    <a:pt x="74" y="108"/>
                    <a:pt x="75" y="108"/>
                  </a:cubicBezTo>
                  <a:cubicBezTo>
                    <a:pt x="76" y="107"/>
                    <a:pt x="78" y="104"/>
                    <a:pt x="78" y="103"/>
                  </a:cubicBezTo>
                  <a:cubicBezTo>
                    <a:pt x="78" y="102"/>
                    <a:pt x="76" y="102"/>
                    <a:pt x="76" y="100"/>
                  </a:cubicBezTo>
                  <a:cubicBezTo>
                    <a:pt x="76" y="98"/>
                    <a:pt x="78" y="96"/>
                    <a:pt x="77" y="95"/>
                  </a:cubicBezTo>
                  <a:cubicBezTo>
                    <a:pt x="76" y="94"/>
                    <a:pt x="79" y="91"/>
                    <a:pt x="79" y="90"/>
                  </a:cubicBezTo>
                  <a:cubicBezTo>
                    <a:pt x="78" y="88"/>
                    <a:pt x="77" y="81"/>
                    <a:pt x="78" y="81"/>
                  </a:cubicBezTo>
                  <a:cubicBezTo>
                    <a:pt x="79" y="80"/>
                    <a:pt x="81" y="79"/>
                    <a:pt x="80" y="77"/>
                  </a:cubicBezTo>
                  <a:cubicBezTo>
                    <a:pt x="79" y="76"/>
                    <a:pt x="77" y="71"/>
                    <a:pt x="75" y="69"/>
                  </a:cubicBezTo>
                  <a:cubicBezTo>
                    <a:pt x="73" y="68"/>
                    <a:pt x="71" y="68"/>
                    <a:pt x="69" y="69"/>
                  </a:cubicBezTo>
                  <a:cubicBezTo>
                    <a:pt x="67" y="70"/>
                    <a:pt x="68" y="63"/>
                    <a:pt x="68" y="61"/>
                  </a:cubicBezTo>
                  <a:cubicBezTo>
                    <a:pt x="68" y="58"/>
                    <a:pt x="66" y="60"/>
                    <a:pt x="65" y="61"/>
                  </a:cubicBezTo>
                  <a:cubicBezTo>
                    <a:pt x="64" y="63"/>
                    <a:pt x="62" y="62"/>
                    <a:pt x="59" y="62"/>
                  </a:cubicBezTo>
                  <a:cubicBezTo>
                    <a:pt x="56" y="62"/>
                    <a:pt x="57" y="59"/>
                    <a:pt x="55" y="59"/>
                  </a:cubicBezTo>
                  <a:cubicBezTo>
                    <a:pt x="53" y="59"/>
                    <a:pt x="52" y="58"/>
                    <a:pt x="52" y="56"/>
                  </a:cubicBezTo>
                  <a:cubicBezTo>
                    <a:pt x="52" y="55"/>
                    <a:pt x="51" y="53"/>
                    <a:pt x="50" y="51"/>
                  </a:cubicBezTo>
                  <a:cubicBezTo>
                    <a:pt x="48" y="49"/>
                    <a:pt x="47" y="47"/>
                    <a:pt x="48" y="46"/>
                  </a:cubicBezTo>
                  <a:cubicBezTo>
                    <a:pt x="49" y="44"/>
                    <a:pt x="47" y="43"/>
                    <a:pt x="49" y="42"/>
                  </a:cubicBezTo>
                  <a:cubicBezTo>
                    <a:pt x="50" y="40"/>
                    <a:pt x="52" y="41"/>
                    <a:pt x="52" y="38"/>
                  </a:cubicBezTo>
                  <a:cubicBezTo>
                    <a:pt x="51" y="36"/>
                    <a:pt x="53" y="35"/>
                    <a:pt x="54" y="32"/>
                  </a:cubicBezTo>
                  <a:cubicBezTo>
                    <a:pt x="54" y="30"/>
                    <a:pt x="57" y="31"/>
                    <a:pt x="59" y="29"/>
                  </a:cubicBezTo>
                  <a:cubicBezTo>
                    <a:pt x="62" y="27"/>
                    <a:pt x="64" y="28"/>
                    <a:pt x="67" y="26"/>
                  </a:cubicBezTo>
                  <a:cubicBezTo>
                    <a:pt x="69" y="24"/>
                    <a:pt x="70" y="26"/>
                    <a:pt x="72" y="26"/>
                  </a:cubicBezTo>
                  <a:cubicBezTo>
                    <a:pt x="71" y="24"/>
                    <a:pt x="69" y="24"/>
                    <a:pt x="68" y="23"/>
                  </a:cubicBezTo>
                  <a:cubicBezTo>
                    <a:pt x="67" y="21"/>
                    <a:pt x="70" y="19"/>
                    <a:pt x="71" y="17"/>
                  </a:cubicBezTo>
                  <a:cubicBezTo>
                    <a:pt x="72" y="16"/>
                    <a:pt x="68" y="14"/>
                    <a:pt x="67" y="14"/>
                  </a:cubicBezTo>
                  <a:cubicBezTo>
                    <a:pt x="66" y="13"/>
                    <a:pt x="64" y="15"/>
                    <a:pt x="63" y="14"/>
                  </a:cubicBezTo>
                  <a:cubicBezTo>
                    <a:pt x="62" y="13"/>
                    <a:pt x="60" y="14"/>
                    <a:pt x="59" y="14"/>
                  </a:cubicBezTo>
                  <a:cubicBezTo>
                    <a:pt x="58" y="15"/>
                    <a:pt x="52" y="15"/>
                    <a:pt x="52" y="14"/>
                  </a:cubicBezTo>
                  <a:cubicBezTo>
                    <a:pt x="52" y="12"/>
                    <a:pt x="49" y="11"/>
                    <a:pt x="49" y="10"/>
                  </a:cubicBezTo>
                  <a:cubicBezTo>
                    <a:pt x="50" y="8"/>
                    <a:pt x="48" y="6"/>
                    <a:pt x="45" y="6"/>
                  </a:cubicBezTo>
                  <a:cubicBezTo>
                    <a:pt x="43" y="6"/>
                    <a:pt x="44" y="2"/>
                    <a:pt x="42" y="1"/>
                  </a:cubicBezTo>
                  <a:cubicBezTo>
                    <a:pt x="41" y="0"/>
                    <a:pt x="38" y="0"/>
                    <a:pt x="36" y="1"/>
                  </a:cubicBezTo>
                  <a:cubicBezTo>
                    <a:pt x="39" y="3"/>
                    <a:pt x="39" y="4"/>
                    <a:pt x="38" y="5"/>
                  </a:cubicBezTo>
                  <a:cubicBezTo>
                    <a:pt x="36" y="7"/>
                    <a:pt x="38" y="7"/>
                    <a:pt x="34" y="11"/>
                  </a:cubicBezTo>
                  <a:cubicBezTo>
                    <a:pt x="31" y="16"/>
                    <a:pt x="25" y="17"/>
                    <a:pt x="22" y="18"/>
                  </a:cubicBezTo>
                  <a:cubicBezTo>
                    <a:pt x="19" y="19"/>
                    <a:pt x="18" y="24"/>
                    <a:pt x="17" y="28"/>
                  </a:cubicBezTo>
                  <a:cubicBezTo>
                    <a:pt x="15" y="32"/>
                    <a:pt x="14" y="30"/>
                    <a:pt x="12" y="28"/>
                  </a:cubicBezTo>
                  <a:cubicBezTo>
                    <a:pt x="10" y="26"/>
                    <a:pt x="9" y="29"/>
                    <a:pt x="7" y="27"/>
                  </a:cubicBezTo>
                  <a:cubicBezTo>
                    <a:pt x="5" y="25"/>
                    <a:pt x="6" y="25"/>
                    <a:pt x="7" y="24"/>
                  </a:cubicBezTo>
                  <a:cubicBezTo>
                    <a:pt x="8" y="23"/>
                    <a:pt x="7" y="22"/>
                    <a:pt x="6" y="21"/>
                  </a:cubicBezTo>
                  <a:cubicBezTo>
                    <a:pt x="4" y="21"/>
                    <a:pt x="2" y="24"/>
                    <a:pt x="1" y="26"/>
                  </a:cubicBezTo>
                  <a:cubicBezTo>
                    <a:pt x="0" y="28"/>
                    <a:pt x="3" y="33"/>
                    <a:pt x="3" y="35"/>
                  </a:cubicBezTo>
                  <a:cubicBezTo>
                    <a:pt x="4" y="36"/>
                    <a:pt x="2" y="35"/>
                    <a:pt x="1" y="36"/>
                  </a:cubicBezTo>
                  <a:cubicBezTo>
                    <a:pt x="1" y="38"/>
                    <a:pt x="6" y="40"/>
                    <a:pt x="8" y="42"/>
                  </a:cubicBezTo>
                  <a:cubicBezTo>
                    <a:pt x="10" y="43"/>
                    <a:pt x="12" y="48"/>
                    <a:pt x="14" y="50"/>
                  </a:cubicBezTo>
                  <a:cubicBezTo>
                    <a:pt x="16" y="52"/>
                    <a:pt x="17" y="54"/>
                    <a:pt x="19" y="60"/>
                  </a:cubicBezTo>
                  <a:cubicBezTo>
                    <a:pt x="21" y="65"/>
                    <a:pt x="25" y="74"/>
                    <a:pt x="28" y="78"/>
                  </a:cubicBezTo>
                  <a:cubicBezTo>
                    <a:pt x="32" y="82"/>
                    <a:pt x="33" y="85"/>
                    <a:pt x="32" y="86"/>
                  </a:cubicBezTo>
                  <a:cubicBezTo>
                    <a:pt x="32" y="87"/>
                    <a:pt x="32" y="90"/>
                    <a:pt x="35" y="92"/>
                  </a:cubicBezTo>
                  <a:cubicBezTo>
                    <a:pt x="37" y="93"/>
                    <a:pt x="39" y="96"/>
                    <a:pt x="44" y="99"/>
                  </a:cubicBezTo>
                  <a:cubicBezTo>
                    <a:pt x="50" y="102"/>
                    <a:pt x="61" y="107"/>
                    <a:pt x="62" y="110"/>
                  </a:cubicBezTo>
                  <a:cubicBezTo>
                    <a:pt x="64" y="112"/>
                    <a:pt x="69" y="115"/>
                    <a:pt x="70" y="116"/>
                  </a:cubicBezTo>
                  <a:cubicBezTo>
                    <a:pt x="70" y="116"/>
                    <a:pt x="70" y="116"/>
                    <a:pt x="70" y="117"/>
                  </a:cubicBezTo>
                  <a:cubicBezTo>
                    <a:pt x="71" y="116"/>
                    <a:pt x="71" y="116"/>
                    <a:pt x="71" y="116"/>
                  </a:cubicBezTo>
                  <a:cubicBezTo>
                    <a:pt x="73" y="115"/>
                    <a:pt x="74" y="112"/>
                    <a:pt x="74" y="111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5" name="Freeform 118">
              <a:extLst>
                <a:ext uri="{FF2B5EF4-FFF2-40B4-BE49-F238E27FC236}">
                  <a16:creationId xmlns:a16="http://schemas.microsoft.com/office/drawing/2014/main" id="{BE7A426B-71F9-4D15-B1A8-326B4A041E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1186" y="3751878"/>
              <a:ext cx="322578" cy="268571"/>
            </a:xfrm>
            <a:custGeom>
              <a:avLst/>
              <a:gdLst>
                <a:gd name="T0" fmla="*/ 9 w 86"/>
                <a:gd name="T1" fmla="*/ 4 h 72"/>
                <a:gd name="T2" fmla="*/ 3 w 86"/>
                <a:gd name="T3" fmla="*/ 11 h 72"/>
                <a:gd name="T4" fmla="*/ 2 w 86"/>
                <a:gd name="T5" fmla="*/ 16 h 72"/>
                <a:gd name="T6" fmla="*/ 1 w 86"/>
                <a:gd name="T7" fmla="*/ 19 h 72"/>
                <a:gd name="T8" fmla="*/ 4 w 86"/>
                <a:gd name="T9" fmla="*/ 20 h 72"/>
                <a:gd name="T10" fmla="*/ 7 w 86"/>
                <a:gd name="T11" fmla="*/ 24 h 72"/>
                <a:gd name="T12" fmla="*/ 11 w 86"/>
                <a:gd name="T13" fmla="*/ 32 h 72"/>
                <a:gd name="T14" fmla="*/ 22 w 86"/>
                <a:gd name="T15" fmla="*/ 33 h 72"/>
                <a:gd name="T16" fmla="*/ 30 w 86"/>
                <a:gd name="T17" fmla="*/ 37 h 72"/>
                <a:gd name="T18" fmla="*/ 38 w 86"/>
                <a:gd name="T19" fmla="*/ 39 h 72"/>
                <a:gd name="T20" fmla="*/ 36 w 86"/>
                <a:gd name="T21" fmla="*/ 51 h 72"/>
                <a:gd name="T22" fmla="*/ 39 w 86"/>
                <a:gd name="T23" fmla="*/ 55 h 72"/>
                <a:gd name="T24" fmla="*/ 38 w 86"/>
                <a:gd name="T25" fmla="*/ 60 h 72"/>
                <a:gd name="T26" fmla="*/ 39 w 86"/>
                <a:gd name="T27" fmla="*/ 63 h 72"/>
                <a:gd name="T28" fmla="*/ 39 w 86"/>
                <a:gd name="T29" fmla="*/ 64 h 72"/>
                <a:gd name="T30" fmla="*/ 43 w 86"/>
                <a:gd name="T31" fmla="*/ 70 h 72"/>
                <a:gd name="T32" fmla="*/ 47 w 86"/>
                <a:gd name="T33" fmla="*/ 71 h 72"/>
                <a:gd name="T34" fmla="*/ 50 w 86"/>
                <a:gd name="T35" fmla="*/ 71 h 72"/>
                <a:gd name="T36" fmla="*/ 55 w 86"/>
                <a:gd name="T37" fmla="*/ 69 h 72"/>
                <a:gd name="T38" fmla="*/ 59 w 86"/>
                <a:gd name="T39" fmla="*/ 67 h 72"/>
                <a:gd name="T40" fmla="*/ 62 w 86"/>
                <a:gd name="T41" fmla="*/ 63 h 72"/>
                <a:gd name="T42" fmla="*/ 63 w 86"/>
                <a:gd name="T43" fmla="*/ 61 h 72"/>
                <a:gd name="T44" fmla="*/ 60 w 86"/>
                <a:gd name="T45" fmla="*/ 60 h 72"/>
                <a:gd name="T46" fmla="*/ 58 w 86"/>
                <a:gd name="T47" fmla="*/ 56 h 72"/>
                <a:gd name="T48" fmla="*/ 56 w 86"/>
                <a:gd name="T49" fmla="*/ 51 h 72"/>
                <a:gd name="T50" fmla="*/ 60 w 86"/>
                <a:gd name="T51" fmla="*/ 51 h 72"/>
                <a:gd name="T52" fmla="*/ 65 w 86"/>
                <a:gd name="T53" fmla="*/ 52 h 72"/>
                <a:gd name="T54" fmla="*/ 68 w 86"/>
                <a:gd name="T55" fmla="*/ 53 h 72"/>
                <a:gd name="T56" fmla="*/ 72 w 86"/>
                <a:gd name="T57" fmla="*/ 50 h 72"/>
                <a:gd name="T58" fmla="*/ 80 w 86"/>
                <a:gd name="T59" fmla="*/ 47 h 72"/>
                <a:gd name="T60" fmla="*/ 82 w 86"/>
                <a:gd name="T61" fmla="*/ 45 h 72"/>
                <a:gd name="T62" fmla="*/ 77 w 86"/>
                <a:gd name="T63" fmla="*/ 40 h 72"/>
                <a:gd name="T64" fmla="*/ 78 w 86"/>
                <a:gd name="T65" fmla="*/ 37 h 72"/>
                <a:gd name="T66" fmla="*/ 81 w 86"/>
                <a:gd name="T67" fmla="*/ 34 h 72"/>
                <a:gd name="T68" fmla="*/ 82 w 86"/>
                <a:gd name="T69" fmla="*/ 30 h 72"/>
                <a:gd name="T70" fmla="*/ 84 w 86"/>
                <a:gd name="T71" fmla="*/ 26 h 72"/>
                <a:gd name="T72" fmla="*/ 86 w 86"/>
                <a:gd name="T73" fmla="*/ 23 h 72"/>
                <a:gd name="T74" fmla="*/ 77 w 86"/>
                <a:gd name="T75" fmla="*/ 22 h 72"/>
                <a:gd name="T76" fmla="*/ 79 w 86"/>
                <a:gd name="T77" fmla="*/ 17 h 72"/>
                <a:gd name="T78" fmla="*/ 70 w 86"/>
                <a:gd name="T79" fmla="*/ 14 h 72"/>
                <a:gd name="T80" fmla="*/ 71 w 86"/>
                <a:gd name="T81" fmla="*/ 10 h 72"/>
                <a:gd name="T82" fmla="*/ 65 w 86"/>
                <a:gd name="T83" fmla="*/ 9 h 72"/>
                <a:gd name="T84" fmla="*/ 53 w 86"/>
                <a:gd name="T85" fmla="*/ 13 h 72"/>
                <a:gd name="T86" fmla="*/ 42 w 86"/>
                <a:gd name="T87" fmla="*/ 9 h 72"/>
                <a:gd name="T88" fmla="*/ 33 w 86"/>
                <a:gd name="T89" fmla="*/ 8 h 72"/>
                <a:gd name="T90" fmla="*/ 29 w 86"/>
                <a:gd name="T91" fmla="*/ 3 h 72"/>
                <a:gd name="T92" fmla="*/ 23 w 86"/>
                <a:gd name="T93" fmla="*/ 0 h 72"/>
                <a:gd name="T94" fmla="*/ 22 w 86"/>
                <a:gd name="T95" fmla="*/ 4 h 72"/>
                <a:gd name="T96" fmla="*/ 13 w 86"/>
                <a:gd name="T97" fmla="*/ 9 h 72"/>
                <a:gd name="T98" fmla="*/ 15 w 86"/>
                <a:gd name="T99" fmla="*/ 18 h 72"/>
                <a:gd name="T100" fmla="*/ 9 w 86"/>
                <a:gd name="T101" fmla="*/ 15 h 72"/>
                <a:gd name="T102" fmla="*/ 11 w 86"/>
                <a:gd name="T103" fmla="*/ 7 h 72"/>
                <a:gd name="T104" fmla="*/ 11 w 86"/>
                <a:gd name="T105" fmla="*/ 3 h 72"/>
                <a:gd name="T106" fmla="*/ 9 w 86"/>
                <a:gd name="T107" fmla="*/ 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6" h="72">
                  <a:moveTo>
                    <a:pt x="9" y="4"/>
                  </a:moveTo>
                  <a:cubicBezTo>
                    <a:pt x="7" y="7"/>
                    <a:pt x="3" y="9"/>
                    <a:pt x="3" y="11"/>
                  </a:cubicBezTo>
                  <a:cubicBezTo>
                    <a:pt x="3" y="14"/>
                    <a:pt x="3" y="15"/>
                    <a:pt x="2" y="16"/>
                  </a:cubicBezTo>
                  <a:cubicBezTo>
                    <a:pt x="1" y="17"/>
                    <a:pt x="0" y="19"/>
                    <a:pt x="1" y="19"/>
                  </a:cubicBezTo>
                  <a:cubicBezTo>
                    <a:pt x="3" y="19"/>
                    <a:pt x="4" y="19"/>
                    <a:pt x="4" y="20"/>
                  </a:cubicBezTo>
                  <a:cubicBezTo>
                    <a:pt x="4" y="22"/>
                    <a:pt x="7" y="22"/>
                    <a:pt x="7" y="24"/>
                  </a:cubicBezTo>
                  <a:cubicBezTo>
                    <a:pt x="7" y="27"/>
                    <a:pt x="6" y="33"/>
                    <a:pt x="11" y="32"/>
                  </a:cubicBezTo>
                  <a:cubicBezTo>
                    <a:pt x="16" y="32"/>
                    <a:pt x="19" y="31"/>
                    <a:pt x="22" y="33"/>
                  </a:cubicBezTo>
                  <a:cubicBezTo>
                    <a:pt x="24" y="36"/>
                    <a:pt x="27" y="38"/>
                    <a:pt x="30" y="37"/>
                  </a:cubicBezTo>
                  <a:cubicBezTo>
                    <a:pt x="34" y="37"/>
                    <a:pt x="40" y="36"/>
                    <a:pt x="38" y="39"/>
                  </a:cubicBezTo>
                  <a:cubicBezTo>
                    <a:pt x="36" y="42"/>
                    <a:pt x="35" y="49"/>
                    <a:pt x="36" y="51"/>
                  </a:cubicBezTo>
                  <a:cubicBezTo>
                    <a:pt x="38" y="52"/>
                    <a:pt x="40" y="54"/>
                    <a:pt x="39" y="55"/>
                  </a:cubicBezTo>
                  <a:cubicBezTo>
                    <a:pt x="37" y="57"/>
                    <a:pt x="37" y="59"/>
                    <a:pt x="38" y="60"/>
                  </a:cubicBezTo>
                  <a:cubicBezTo>
                    <a:pt x="40" y="61"/>
                    <a:pt x="40" y="63"/>
                    <a:pt x="39" y="63"/>
                  </a:cubicBezTo>
                  <a:cubicBezTo>
                    <a:pt x="39" y="63"/>
                    <a:pt x="39" y="63"/>
                    <a:pt x="39" y="64"/>
                  </a:cubicBezTo>
                  <a:cubicBezTo>
                    <a:pt x="41" y="66"/>
                    <a:pt x="42" y="69"/>
                    <a:pt x="43" y="70"/>
                  </a:cubicBezTo>
                  <a:cubicBezTo>
                    <a:pt x="45" y="71"/>
                    <a:pt x="46" y="72"/>
                    <a:pt x="47" y="71"/>
                  </a:cubicBezTo>
                  <a:cubicBezTo>
                    <a:pt x="48" y="71"/>
                    <a:pt x="49" y="70"/>
                    <a:pt x="50" y="71"/>
                  </a:cubicBezTo>
                  <a:cubicBezTo>
                    <a:pt x="52" y="72"/>
                    <a:pt x="53" y="70"/>
                    <a:pt x="55" y="69"/>
                  </a:cubicBezTo>
                  <a:cubicBezTo>
                    <a:pt x="56" y="67"/>
                    <a:pt x="58" y="68"/>
                    <a:pt x="59" y="67"/>
                  </a:cubicBezTo>
                  <a:cubicBezTo>
                    <a:pt x="59" y="65"/>
                    <a:pt x="60" y="64"/>
                    <a:pt x="62" y="63"/>
                  </a:cubicBezTo>
                  <a:cubicBezTo>
                    <a:pt x="65" y="63"/>
                    <a:pt x="65" y="61"/>
                    <a:pt x="63" y="61"/>
                  </a:cubicBezTo>
                  <a:cubicBezTo>
                    <a:pt x="62" y="61"/>
                    <a:pt x="60" y="62"/>
                    <a:pt x="60" y="60"/>
                  </a:cubicBezTo>
                  <a:cubicBezTo>
                    <a:pt x="60" y="57"/>
                    <a:pt x="58" y="58"/>
                    <a:pt x="58" y="56"/>
                  </a:cubicBezTo>
                  <a:cubicBezTo>
                    <a:pt x="58" y="54"/>
                    <a:pt x="58" y="53"/>
                    <a:pt x="56" y="51"/>
                  </a:cubicBezTo>
                  <a:cubicBezTo>
                    <a:pt x="54" y="50"/>
                    <a:pt x="59" y="49"/>
                    <a:pt x="60" y="51"/>
                  </a:cubicBezTo>
                  <a:cubicBezTo>
                    <a:pt x="61" y="52"/>
                    <a:pt x="65" y="51"/>
                    <a:pt x="65" y="52"/>
                  </a:cubicBezTo>
                  <a:cubicBezTo>
                    <a:pt x="66" y="54"/>
                    <a:pt x="68" y="55"/>
                    <a:pt x="68" y="53"/>
                  </a:cubicBezTo>
                  <a:cubicBezTo>
                    <a:pt x="68" y="51"/>
                    <a:pt x="70" y="50"/>
                    <a:pt x="72" y="50"/>
                  </a:cubicBezTo>
                  <a:cubicBezTo>
                    <a:pt x="74" y="51"/>
                    <a:pt x="78" y="48"/>
                    <a:pt x="80" y="47"/>
                  </a:cubicBezTo>
                  <a:cubicBezTo>
                    <a:pt x="81" y="47"/>
                    <a:pt x="81" y="46"/>
                    <a:pt x="82" y="45"/>
                  </a:cubicBezTo>
                  <a:cubicBezTo>
                    <a:pt x="80" y="43"/>
                    <a:pt x="78" y="41"/>
                    <a:pt x="77" y="40"/>
                  </a:cubicBezTo>
                  <a:cubicBezTo>
                    <a:pt x="76" y="39"/>
                    <a:pt x="78" y="38"/>
                    <a:pt x="78" y="37"/>
                  </a:cubicBezTo>
                  <a:cubicBezTo>
                    <a:pt x="78" y="35"/>
                    <a:pt x="78" y="34"/>
                    <a:pt x="81" y="34"/>
                  </a:cubicBezTo>
                  <a:cubicBezTo>
                    <a:pt x="84" y="33"/>
                    <a:pt x="84" y="31"/>
                    <a:pt x="82" y="30"/>
                  </a:cubicBezTo>
                  <a:cubicBezTo>
                    <a:pt x="80" y="29"/>
                    <a:pt x="83" y="27"/>
                    <a:pt x="84" y="26"/>
                  </a:cubicBezTo>
                  <a:cubicBezTo>
                    <a:pt x="85" y="26"/>
                    <a:pt x="86" y="25"/>
                    <a:pt x="86" y="23"/>
                  </a:cubicBezTo>
                  <a:cubicBezTo>
                    <a:pt x="83" y="22"/>
                    <a:pt x="79" y="22"/>
                    <a:pt x="77" y="22"/>
                  </a:cubicBezTo>
                  <a:cubicBezTo>
                    <a:pt x="75" y="22"/>
                    <a:pt x="79" y="19"/>
                    <a:pt x="79" y="17"/>
                  </a:cubicBezTo>
                  <a:cubicBezTo>
                    <a:pt x="79" y="14"/>
                    <a:pt x="72" y="14"/>
                    <a:pt x="70" y="14"/>
                  </a:cubicBezTo>
                  <a:cubicBezTo>
                    <a:pt x="67" y="13"/>
                    <a:pt x="68" y="10"/>
                    <a:pt x="71" y="10"/>
                  </a:cubicBezTo>
                  <a:cubicBezTo>
                    <a:pt x="73" y="10"/>
                    <a:pt x="69" y="8"/>
                    <a:pt x="65" y="9"/>
                  </a:cubicBezTo>
                  <a:cubicBezTo>
                    <a:pt x="62" y="9"/>
                    <a:pt x="56" y="11"/>
                    <a:pt x="53" y="13"/>
                  </a:cubicBezTo>
                  <a:cubicBezTo>
                    <a:pt x="50" y="14"/>
                    <a:pt x="45" y="8"/>
                    <a:pt x="42" y="9"/>
                  </a:cubicBezTo>
                  <a:cubicBezTo>
                    <a:pt x="38" y="11"/>
                    <a:pt x="33" y="11"/>
                    <a:pt x="33" y="8"/>
                  </a:cubicBezTo>
                  <a:cubicBezTo>
                    <a:pt x="34" y="5"/>
                    <a:pt x="32" y="3"/>
                    <a:pt x="29" y="3"/>
                  </a:cubicBezTo>
                  <a:cubicBezTo>
                    <a:pt x="25" y="3"/>
                    <a:pt x="26" y="0"/>
                    <a:pt x="23" y="0"/>
                  </a:cubicBezTo>
                  <a:cubicBezTo>
                    <a:pt x="21" y="0"/>
                    <a:pt x="23" y="3"/>
                    <a:pt x="22" y="4"/>
                  </a:cubicBezTo>
                  <a:cubicBezTo>
                    <a:pt x="20" y="5"/>
                    <a:pt x="14" y="6"/>
                    <a:pt x="13" y="9"/>
                  </a:cubicBezTo>
                  <a:cubicBezTo>
                    <a:pt x="13" y="11"/>
                    <a:pt x="16" y="15"/>
                    <a:pt x="15" y="18"/>
                  </a:cubicBezTo>
                  <a:cubicBezTo>
                    <a:pt x="14" y="20"/>
                    <a:pt x="10" y="18"/>
                    <a:pt x="9" y="15"/>
                  </a:cubicBezTo>
                  <a:cubicBezTo>
                    <a:pt x="7" y="13"/>
                    <a:pt x="12" y="9"/>
                    <a:pt x="11" y="7"/>
                  </a:cubicBezTo>
                  <a:cubicBezTo>
                    <a:pt x="11" y="6"/>
                    <a:pt x="10" y="4"/>
                    <a:pt x="11" y="3"/>
                  </a:cubicBezTo>
                  <a:cubicBezTo>
                    <a:pt x="10" y="3"/>
                    <a:pt x="9" y="4"/>
                    <a:pt x="9" y="4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6" name="Freeform 119">
              <a:extLst>
                <a:ext uri="{FF2B5EF4-FFF2-40B4-BE49-F238E27FC236}">
                  <a16:creationId xmlns:a16="http://schemas.microsoft.com/office/drawing/2014/main" id="{54924BBE-B8AB-4972-B108-C22F53909F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2996" y="3890113"/>
              <a:ext cx="100261" cy="104663"/>
            </a:xfrm>
            <a:custGeom>
              <a:avLst/>
              <a:gdLst>
                <a:gd name="T0" fmla="*/ 6 w 26"/>
                <a:gd name="T1" fmla="*/ 6 h 28"/>
                <a:gd name="T2" fmla="*/ 3 w 26"/>
                <a:gd name="T3" fmla="*/ 8 h 28"/>
                <a:gd name="T4" fmla="*/ 1 w 26"/>
                <a:gd name="T5" fmla="*/ 14 h 28"/>
                <a:gd name="T6" fmla="*/ 6 w 26"/>
                <a:gd name="T7" fmla="*/ 20 h 28"/>
                <a:gd name="T8" fmla="*/ 10 w 26"/>
                <a:gd name="T9" fmla="*/ 27 h 28"/>
                <a:gd name="T10" fmla="*/ 13 w 26"/>
                <a:gd name="T11" fmla="*/ 28 h 28"/>
                <a:gd name="T12" fmla="*/ 15 w 26"/>
                <a:gd name="T13" fmla="*/ 24 h 28"/>
                <a:gd name="T14" fmla="*/ 22 w 26"/>
                <a:gd name="T15" fmla="*/ 24 h 28"/>
                <a:gd name="T16" fmla="*/ 23 w 26"/>
                <a:gd name="T17" fmla="*/ 25 h 28"/>
                <a:gd name="T18" fmla="*/ 25 w 26"/>
                <a:gd name="T19" fmla="*/ 22 h 28"/>
                <a:gd name="T20" fmla="*/ 24 w 26"/>
                <a:gd name="T21" fmla="*/ 13 h 28"/>
                <a:gd name="T22" fmla="*/ 25 w 26"/>
                <a:gd name="T23" fmla="*/ 6 h 28"/>
                <a:gd name="T24" fmla="*/ 26 w 26"/>
                <a:gd name="T25" fmla="*/ 3 h 28"/>
                <a:gd name="T26" fmla="*/ 20 w 26"/>
                <a:gd name="T27" fmla="*/ 1 h 28"/>
                <a:gd name="T28" fmla="*/ 12 w 26"/>
                <a:gd name="T29" fmla="*/ 2 h 28"/>
                <a:gd name="T30" fmla="*/ 8 w 26"/>
                <a:gd name="T31" fmla="*/ 1 h 28"/>
                <a:gd name="T32" fmla="*/ 7 w 26"/>
                <a:gd name="T33" fmla="*/ 2 h 28"/>
                <a:gd name="T34" fmla="*/ 6 w 26"/>
                <a:gd name="T35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28">
                  <a:moveTo>
                    <a:pt x="6" y="6"/>
                  </a:moveTo>
                  <a:cubicBezTo>
                    <a:pt x="7" y="7"/>
                    <a:pt x="5" y="8"/>
                    <a:pt x="3" y="8"/>
                  </a:cubicBezTo>
                  <a:cubicBezTo>
                    <a:pt x="2" y="9"/>
                    <a:pt x="2" y="13"/>
                    <a:pt x="1" y="14"/>
                  </a:cubicBezTo>
                  <a:cubicBezTo>
                    <a:pt x="0" y="15"/>
                    <a:pt x="5" y="18"/>
                    <a:pt x="6" y="20"/>
                  </a:cubicBezTo>
                  <a:cubicBezTo>
                    <a:pt x="7" y="22"/>
                    <a:pt x="8" y="25"/>
                    <a:pt x="10" y="27"/>
                  </a:cubicBezTo>
                  <a:cubicBezTo>
                    <a:pt x="11" y="28"/>
                    <a:pt x="12" y="28"/>
                    <a:pt x="13" y="28"/>
                  </a:cubicBezTo>
                  <a:cubicBezTo>
                    <a:pt x="14" y="27"/>
                    <a:pt x="13" y="23"/>
                    <a:pt x="15" y="24"/>
                  </a:cubicBezTo>
                  <a:cubicBezTo>
                    <a:pt x="18" y="24"/>
                    <a:pt x="21" y="22"/>
                    <a:pt x="22" y="24"/>
                  </a:cubicBezTo>
                  <a:cubicBezTo>
                    <a:pt x="23" y="24"/>
                    <a:pt x="23" y="24"/>
                    <a:pt x="23" y="25"/>
                  </a:cubicBezTo>
                  <a:cubicBezTo>
                    <a:pt x="24" y="23"/>
                    <a:pt x="25" y="22"/>
                    <a:pt x="25" y="22"/>
                  </a:cubicBezTo>
                  <a:cubicBezTo>
                    <a:pt x="25" y="21"/>
                    <a:pt x="25" y="16"/>
                    <a:pt x="24" y="13"/>
                  </a:cubicBezTo>
                  <a:cubicBezTo>
                    <a:pt x="23" y="11"/>
                    <a:pt x="24" y="7"/>
                    <a:pt x="25" y="6"/>
                  </a:cubicBezTo>
                  <a:cubicBezTo>
                    <a:pt x="26" y="6"/>
                    <a:pt x="26" y="5"/>
                    <a:pt x="26" y="3"/>
                  </a:cubicBezTo>
                  <a:cubicBezTo>
                    <a:pt x="24" y="2"/>
                    <a:pt x="22" y="1"/>
                    <a:pt x="20" y="1"/>
                  </a:cubicBezTo>
                  <a:cubicBezTo>
                    <a:pt x="17" y="2"/>
                    <a:pt x="13" y="3"/>
                    <a:pt x="12" y="2"/>
                  </a:cubicBezTo>
                  <a:cubicBezTo>
                    <a:pt x="11" y="0"/>
                    <a:pt x="9" y="0"/>
                    <a:pt x="8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3"/>
                    <a:pt x="6" y="5"/>
                    <a:pt x="6" y="6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7" name="Freeform 120">
              <a:extLst>
                <a:ext uri="{FF2B5EF4-FFF2-40B4-BE49-F238E27FC236}">
                  <a16:creationId xmlns:a16="http://schemas.microsoft.com/office/drawing/2014/main" id="{4534EA0F-7DF7-42EC-8443-DEB5E62F48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6712" y="3836794"/>
              <a:ext cx="115517" cy="173781"/>
            </a:xfrm>
            <a:custGeom>
              <a:avLst/>
              <a:gdLst>
                <a:gd name="T0" fmla="*/ 8 w 31"/>
                <a:gd name="T1" fmla="*/ 3 h 46"/>
                <a:gd name="T2" fmla="*/ 6 w 31"/>
                <a:gd name="T3" fmla="*/ 7 h 46"/>
                <a:gd name="T4" fmla="*/ 5 w 31"/>
                <a:gd name="T5" fmla="*/ 11 h 46"/>
                <a:gd name="T6" fmla="*/ 2 w 31"/>
                <a:gd name="T7" fmla="*/ 14 h 46"/>
                <a:gd name="T8" fmla="*/ 1 w 31"/>
                <a:gd name="T9" fmla="*/ 17 h 46"/>
                <a:gd name="T10" fmla="*/ 6 w 31"/>
                <a:gd name="T11" fmla="*/ 22 h 46"/>
                <a:gd name="T12" fmla="*/ 8 w 31"/>
                <a:gd name="T13" fmla="*/ 21 h 46"/>
                <a:gd name="T14" fmla="*/ 10 w 31"/>
                <a:gd name="T15" fmla="*/ 26 h 46"/>
                <a:gd name="T16" fmla="*/ 11 w 31"/>
                <a:gd name="T17" fmla="*/ 31 h 46"/>
                <a:gd name="T18" fmla="*/ 12 w 31"/>
                <a:gd name="T19" fmla="*/ 42 h 46"/>
                <a:gd name="T20" fmla="*/ 19 w 31"/>
                <a:gd name="T21" fmla="*/ 44 h 46"/>
                <a:gd name="T22" fmla="*/ 23 w 31"/>
                <a:gd name="T23" fmla="*/ 43 h 46"/>
                <a:gd name="T24" fmla="*/ 26 w 31"/>
                <a:gd name="T25" fmla="*/ 41 h 46"/>
                <a:gd name="T26" fmla="*/ 31 w 31"/>
                <a:gd name="T27" fmla="*/ 41 h 46"/>
                <a:gd name="T28" fmla="*/ 27 w 31"/>
                <a:gd name="T29" fmla="*/ 34 h 46"/>
                <a:gd name="T30" fmla="*/ 22 w 31"/>
                <a:gd name="T31" fmla="*/ 28 h 46"/>
                <a:gd name="T32" fmla="*/ 24 w 31"/>
                <a:gd name="T33" fmla="*/ 22 h 46"/>
                <a:gd name="T34" fmla="*/ 27 w 31"/>
                <a:gd name="T35" fmla="*/ 20 h 46"/>
                <a:gd name="T36" fmla="*/ 28 w 31"/>
                <a:gd name="T37" fmla="*/ 16 h 46"/>
                <a:gd name="T38" fmla="*/ 22 w 31"/>
                <a:gd name="T39" fmla="*/ 10 h 46"/>
                <a:gd name="T40" fmla="*/ 19 w 31"/>
                <a:gd name="T41" fmla="*/ 7 h 46"/>
                <a:gd name="T42" fmla="*/ 13 w 31"/>
                <a:gd name="T43" fmla="*/ 1 h 46"/>
                <a:gd name="T44" fmla="*/ 10 w 31"/>
                <a:gd name="T45" fmla="*/ 0 h 46"/>
                <a:gd name="T46" fmla="*/ 8 w 31"/>
                <a:gd name="T47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1" h="46">
                  <a:moveTo>
                    <a:pt x="8" y="3"/>
                  </a:moveTo>
                  <a:cubicBezTo>
                    <a:pt x="7" y="4"/>
                    <a:pt x="4" y="6"/>
                    <a:pt x="6" y="7"/>
                  </a:cubicBezTo>
                  <a:cubicBezTo>
                    <a:pt x="8" y="8"/>
                    <a:pt x="8" y="10"/>
                    <a:pt x="5" y="11"/>
                  </a:cubicBezTo>
                  <a:cubicBezTo>
                    <a:pt x="2" y="11"/>
                    <a:pt x="2" y="12"/>
                    <a:pt x="2" y="14"/>
                  </a:cubicBezTo>
                  <a:cubicBezTo>
                    <a:pt x="2" y="15"/>
                    <a:pt x="0" y="16"/>
                    <a:pt x="1" y="17"/>
                  </a:cubicBezTo>
                  <a:cubicBezTo>
                    <a:pt x="2" y="18"/>
                    <a:pt x="4" y="20"/>
                    <a:pt x="6" y="22"/>
                  </a:cubicBezTo>
                  <a:cubicBezTo>
                    <a:pt x="6" y="21"/>
                    <a:pt x="7" y="20"/>
                    <a:pt x="8" y="21"/>
                  </a:cubicBezTo>
                  <a:cubicBezTo>
                    <a:pt x="10" y="21"/>
                    <a:pt x="8" y="25"/>
                    <a:pt x="10" y="26"/>
                  </a:cubicBezTo>
                  <a:cubicBezTo>
                    <a:pt x="12" y="27"/>
                    <a:pt x="12" y="30"/>
                    <a:pt x="11" y="31"/>
                  </a:cubicBezTo>
                  <a:cubicBezTo>
                    <a:pt x="9" y="32"/>
                    <a:pt x="9" y="38"/>
                    <a:pt x="12" y="42"/>
                  </a:cubicBezTo>
                  <a:cubicBezTo>
                    <a:pt x="16" y="46"/>
                    <a:pt x="18" y="45"/>
                    <a:pt x="19" y="44"/>
                  </a:cubicBezTo>
                  <a:cubicBezTo>
                    <a:pt x="20" y="43"/>
                    <a:pt x="22" y="44"/>
                    <a:pt x="23" y="43"/>
                  </a:cubicBezTo>
                  <a:cubicBezTo>
                    <a:pt x="24" y="41"/>
                    <a:pt x="25" y="43"/>
                    <a:pt x="26" y="41"/>
                  </a:cubicBezTo>
                  <a:cubicBezTo>
                    <a:pt x="27" y="40"/>
                    <a:pt x="29" y="41"/>
                    <a:pt x="31" y="41"/>
                  </a:cubicBezTo>
                  <a:cubicBezTo>
                    <a:pt x="29" y="39"/>
                    <a:pt x="28" y="36"/>
                    <a:pt x="27" y="34"/>
                  </a:cubicBezTo>
                  <a:cubicBezTo>
                    <a:pt x="26" y="32"/>
                    <a:pt x="21" y="29"/>
                    <a:pt x="22" y="28"/>
                  </a:cubicBezTo>
                  <a:cubicBezTo>
                    <a:pt x="23" y="27"/>
                    <a:pt x="23" y="23"/>
                    <a:pt x="24" y="22"/>
                  </a:cubicBezTo>
                  <a:cubicBezTo>
                    <a:pt x="26" y="22"/>
                    <a:pt x="28" y="21"/>
                    <a:pt x="27" y="20"/>
                  </a:cubicBezTo>
                  <a:cubicBezTo>
                    <a:pt x="27" y="19"/>
                    <a:pt x="27" y="17"/>
                    <a:pt x="28" y="16"/>
                  </a:cubicBezTo>
                  <a:cubicBezTo>
                    <a:pt x="26" y="15"/>
                    <a:pt x="24" y="10"/>
                    <a:pt x="22" y="10"/>
                  </a:cubicBezTo>
                  <a:cubicBezTo>
                    <a:pt x="20" y="10"/>
                    <a:pt x="19" y="9"/>
                    <a:pt x="19" y="7"/>
                  </a:cubicBezTo>
                  <a:cubicBezTo>
                    <a:pt x="19" y="4"/>
                    <a:pt x="15" y="4"/>
                    <a:pt x="13" y="1"/>
                  </a:cubicBezTo>
                  <a:cubicBezTo>
                    <a:pt x="12" y="1"/>
                    <a:pt x="11" y="0"/>
                    <a:pt x="10" y="0"/>
                  </a:cubicBezTo>
                  <a:cubicBezTo>
                    <a:pt x="10" y="2"/>
                    <a:pt x="9" y="3"/>
                    <a:pt x="8" y="3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8" name="Freeform 121">
              <a:extLst>
                <a:ext uri="{FF2B5EF4-FFF2-40B4-BE49-F238E27FC236}">
                  <a16:creationId xmlns:a16="http://schemas.microsoft.com/office/drawing/2014/main" id="{8764C0E1-055E-4D6E-960E-7448C75A64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2360" y="3899987"/>
              <a:ext cx="69747" cy="90840"/>
            </a:xfrm>
            <a:custGeom>
              <a:avLst/>
              <a:gdLst>
                <a:gd name="T0" fmla="*/ 1 w 19"/>
                <a:gd name="T1" fmla="*/ 10 h 24"/>
                <a:gd name="T2" fmla="*/ 2 w 19"/>
                <a:gd name="T3" fmla="*/ 19 h 24"/>
                <a:gd name="T4" fmla="*/ 0 w 19"/>
                <a:gd name="T5" fmla="*/ 22 h 24"/>
                <a:gd name="T6" fmla="*/ 6 w 19"/>
                <a:gd name="T7" fmla="*/ 23 h 24"/>
                <a:gd name="T8" fmla="*/ 12 w 19"/>
                <a:gd name="T9" fmla="*/ 20 h 24"/>
                <a:gd name="T10" fmla="*/ 19 w 19"/>
                <a:gd name="T11" fmla="*/ 10 h 24"/>
                <a:gd name="T12" fmla="*/ 19 w 19"/>
                <a:gd name="T13" fmla="*/ 10 h 24"/>
                <a:gd name="T14" fmla="*/ 9 w 19"/>
                <a:gd name="T15" fmla="*/ 2 h 24"/>
                <a:gd name="T16" fmla="*/ 3 w 19"/>
                <a:gd name="T17" fmla="*/ 0 h 24"/>
                <a:gd name="T18" fmla="*/ 2 w 19"/>
                <a:gd name="T19" fmla="*/ 3 h 24"/>
                <a:gd name="T20" fmla="*/ 1 w 19"/>
                <a:gd name="T21" fmla="*/ 1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24">
                  <a:moveTo>
                    <a:pt x="1" y="10"/>
                  </a:moveTo>
                  <a:cubicBezTo>
                    <a:pt x="2" y="13"/>
                    <a:pt x="2" y="18"/>
                    <a:pt x="2" y="19"/>
                  </a:cubicBezTo>
                  <a:cubicBezTo>
                    <a:pt x="2" y="19"/>
                    <a:pt x="1" y="20"/>
                    <a:pt x="0" y="22"/>
                  </a:cubicBezTo>
                  <a:cubicBezTo>
                    <a:pt x="1" y="23"/>
                    <a:pt x="3" y="24"/>
                    <a:pt x="6" y="23"/>
                  </a:cubicBezTo>
                  <a:cubicBezTo>
                    <a:pt x="9" y="22"/>
                    <a:pt x="11" y="24"/>
                    <a:pt x="12" y="20"/>
                  </a:cubicBezTo>
                  <a:cubicBezTo>
                    <a:pt x="13" y="17"/>
                    <a:pt x="17" y="13"/>
                    <a:pt x="19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7" y="9"/>
                    <a:pt x="13" y="2"/>
                    <a:pt x="9" y="2"/>
                  </a:cubicBezTo>
                  <a:cubicBezTo>
                    <a:pt x="7" y="1"/>
                    <a:pt x="5" y="0"/>
                    <a:pt x="3" y="0"/>
                  </a:cubicBezTo>
                  <a:cubicBezTo>
                    <a:pt x="3" y="2"/>
                    <a:pt x="3" y="3"/>
                    <a:pt x="2" y="3"/>
                  </a:cubicBezTo>
                  <a:cubicBezTo>
                    <a:pt x="1" y="4"/>
                    <a:pt x="0" y="8"/>
                    <a:pt x="1" y="10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9" name="Freeform 122">
              <a:extLst>
                <a:ext uri="{FF2B5EF4-FFF2-40B4-BE49-F238E27FC236}">
                  <a16:creationId xmlns:a16="http://schemas.microsoft.com/office/drawing/2014/main" id="{2AE78DC8-091A-474A-A542-4F37B11225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9636" y="3471459"/>
              <a:ext cx="246293" cy="86891"/>
            </a:xfrm>
            <a:custGeom>
              <a:avLst/>
              <a:gdLst>
                <a:gd name="T0" fmla="*/ 53 w 66"/>
                <a:gd name="T1" fmla="*/ 15 h 23"/>
                <a:gd name="T2" fmla="*/ 23 w 66"/>
                <a:gd name="T3" fmla="*/ 3 h 23"/>
                <a:gd name="T4" fmla="*/ 1 w 66"/>
                <a:gd name="T5" fmla="*/ 10 h 23"/>
                <a:gd name="T6" fmla="*/ 12 w 66"/>
                <a:gd name="T7" fmla="*/ 5 h 23"/>
                <a:gd name="T8" fmla="*/ 18 w 66"/>
                <a:gd name="T9" fmla="*/ 8 h 23"/>
                <a:gd name="T10" fmla="*/ 28 w 66"/>
                <a:gd name="T11" fmla="*/ 10 h 23"/>
                <a:gd name="T12" fmla="*/ 42 w 66"/>
                <a:gd name="T13" fmla="*/ 17 h 23"/>
                <a:gd name="T14" fmla="*/ 45 w 66"/>
                <a:gd name="T15" fmla="*/ 22 h 23"/>
                <a:gd name="T16" fmla="*/ 65 w 66"/>
                <a:gd name="T17" fmla="*/ 22 h 23"/>
                <a:gd name="T18" fmla="*/ 53 w 66"/>
                <a:gd name="T19" fmla="*/ 1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23">
                  <a:moveTo>
                    <a:pt x="53" y="15"/>
                  </a:moveTo>
                  <a:cubicBezTo>
                    <a:pt x="49" y="15"/>
                    <a:pt x="35" y="5"/>
                    <a:pt x="23" y="3"/>
                  </a:cubicBezTo>
                  <a:cubicBezTo>
                    <a:pt x="11" y="0"/>
                    <a:pt x="0" y="9"/>
                    <a:pt x="1" y="10"/>
                  </a:cubicBezTo>
                  <a:cubicBezTo>
                    <a:pt x="3" y="12"/>
                    <a:pt x="9" y="7"/>
                    <a:pt x="12" y="5"/>
                  </a:cubicBezTo>
                  <a:cubicBezTo>
                    <a:pt x="15" y="3"/>
                    <a:pt x="18" y="6"/>
                    <a:pt x="18" y="8"/>
                  </a:cubicBezTo>
                  <a:cubicBezTo>
                    <a:pt x="18" y="9"/>
                    <a:pt x="22" y="10"/>
                    <a:pt x="28" y="10"/>
                  </a:cubicBezTo>
                  <a:cubicBezTo>
                    <a:pt x="35" y="11"/>
                    <a:pt x="35" y="16"/>
                    <a:pt x="42" y="17"/>
                  </a:cubicBezTo>
                  <a:cubicBezTo>
                    <a:pt x="48" y="19"/>
                    <a:pt x="42" y="21"/>
                    <a:pt x="45" y="22"/>
                  </a:cubicBezTo>
                  <a:cubicBezTo>
                    <a:pt x="48" y="23"/>
                    <a:pt x="64" y="23"/>
                    <a:pt x="65" y="22"/>
                  </a:cubicBezTo>
                  <a:cubicBezTo>
                    <a:pt x="66" y="20"/>
                    <a:pt x="57" y="15"/>
                    <a:pt x="53" y="15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0" name="Freeform 123">
              <a:extLst>
                <a:ext uri="{FF2B5EF4-FFF2-40B4-BE49-F238E27FC236}">
                  <a16:creationId xmlns:a16="http://schemas.microsoft.com/office/drawing/2014/main" id="{4AF629BA-EF03-4637-9D73-A00D8C6085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9129" y="3589946"/>
              <a:ext cx="58849" cy="25672"/>
            </a:xfrm>
            <a:custGeom>
              <a:avLst/>
              <a:gdLst>
                <a:gd name="T0" fmla="*/ 1 w 15"/>
                <a:gd name="T1" fmla="*/ 3 h 7"/>
                <a:gd name="T2" fmla="*/ 14 w 15"/>
                <a:gd name="T3" fmla="*/ 5 h 7"/>
                <a:gd name="T4" fmla="*/ 1 w 15"/>
                <a:gd name="T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7">
                  <a:moveTo>
                    <a:pt x="1" y="3"/>
                  </a:moveTo>
                  <a:cubicBezTo>
                    <a:pt x="2" y="5"/>
                    <a:pt x="13" y="7"/>
                    <a:pt x="14" y="5"/>
                  </a:cubicBezTo>
                  <a:cubicBezTo>
                    <a:pt x="15" y="2"/>
                    <a:pt x="0" y="0"/>
                    <a:pt x="1" y="3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1" name="Freeform 124">
              <a:extLst>
                <a:ext uri="{FF2B5EF4-FFF2-40B4-BE49-F238E27FC236}">
                  <a16:creationId xmlns:a16="http://schemas.microsoft.com/office/drawing/2014/main" id="{D1A2B0B7-ED95-41E3-BCEE-7D134EE44A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2859" y="3584021"/>
              <a:ext cx="50130" cy="31597"/>
            </a:xfrm>
            <a:custGeom>
              <a:avLst/>
              <a:gdLst>
                <a:gd name="T0" fmla="*/ 2 w 13"/>
                <a:gd name="T1" fmla="*/ 4 h 8"/>
                <a:gd name="T2" fmla="*/ 12 w 13"/>
                <a:gd name="T3" fmla="*/ 4 h 8"/>
                <a:gd name="T4" fmla="*/ 2 w 13"/>
                <a:gd name="T5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8">
                  <a:moveTo>
                    <a:pt x="2" y="4"/>
                  </a:moveTo>
                  <a:cubicBezTo>
                    <a:pt x="5" y="8"/>
                    <a:pt x="12" y="6"/>
                    <a:pt x="12" y="4"/>
                  </a:cubicBezTo>
                  <a:cubicBezTo>
                    <a:pt x="13" y="2"/>
                    <a:pt x="0" y="0"/>
                    <a:pt x="2" y="4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2" name="Freeform 125">
              <a:extLst>
                <a:ext uri="{FF2B5EF4-FFF2-40B4-BE49-F238E27FC236}">
                  <a16:creationId xmlns:a16="http://schemas.microsoft.com/office/drawing/2014/main" id="{989F0AE0-BF9A-47C3-9258-E100B0E229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86712" y="5363304"/>
              <a:ext cx="85003" cy="37520"/>
            </a:xfrm>
            <a:custGeom>
              <a:avLst/>
              <a:gdLst>
                <a:gd name="T0" fmla="*/ 22 w 23"/>
                <a:gd name="T1" fmla="*/ 4 h 10"/>
                <a:gd name="T2" fmla="*/ 12 w 23"/>
                <a:gd name="T3" fmla="*/ 9 h 10"/>
                <a:gd name="T4" fmla="*/ 22 w 23"/>
                <a:gd name="T5" fmla="*/ 4 h 10"/>
                <a:gd name="T6" fmla="*/ 11 w 23"/>
                <a:gd name="T7" fmla="*/ 1 h 10"/>
                <a:gd name="T8" fmla="*/ 4 w 23"/>
                <a:gd name="T9" fmla="*/ 8 h 10"/>
                <a:gd name="T10" fmla="*/ 11 w 23"/>
                <a:gd name="T11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0">
                  <a:moveTo>
                    <a:pt x="22" y="4"/>
                  </a:moveTo>
                  <a:cubicBezTo>
                    <a:pt x="20" y="0"/>
                    <a:pt x="10" y="8"/>
                    <a:pt x="12" y="9"/>
                  </a:cubicBezTo>
                  <a:cubicBezTo>
                    <a:pt x="14" y="10"/>
                    <a:pt x="23" y="6"/>
                    <a:pt x="22" y="4"/>
                  </a:cubicBezTo>
                  <a:close/>
                  <a:moveTo>
                    <a:pt x="11" y="1"/>
                  </a:moveTo>
                  <a:cubicBezTo>
                    <a:pt x="8" y="0"/>
                    <a:pt x="0" y="7"/>
                    <a:pt x="4" y="8"/>
                  </a:cubicBezTo>
                  <a:cubicBezTo>
                    <a:pt x="7" y="10"/>
                    <a:pt x="14" y="2"/>
                    <a:pt x="11" y="1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3" name="Freeform 126">
              <a:extLst>
                <a:ext uri="{FF2B5EF4-FFF2-40B4-BE49-F238E27FC236}">
                  <a16:creationId xmlns:a16="http://schemas.microsoft.com/office/drawing/2014/main" id="{F6174CDA-5EFB-4669-A975-42A3ED215C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69629" y="4002676"/>
              <a:ext cx="390146" cy="157983"/>
            </a:xfrm>
            <a:custGeom>
              <a:avLst/>
              <a:gdLst>
                <a:gd name="T0" fmla="*/ 101 w 104"/>
                <a:gd name="T1" fmla="*/ 10 h 42"/>
                <a:gd name="T2" fmla="*/ 97 w 104"/>
                <a:gd name="T3" fmla="*/ 7 h 42"/>
                <a:gd name="T4" fmla="*/ 92 w 104"/>
                <a:gd name="T5" fmla="*/ 7 h 42"/>
                <a:gd name="T6" fmla="*/ 88 w 104"/>
                <a:gd name="T7" fmla="*/ 4 h 42"/>
                <a:gd name="T8" fmla="*/ 80 w 104"/>
                <a:gd name="T9" fmla="*/ 0 h 42"/>
                <a:gd name="T10" fmla="*/ 80 w 104"/>
                <a:gd name="T11" fmla="*/ 1 h 42"/>
                <a:gd name="T12" fmla="*/ 76 w 104"/>
                <a:gd name="T13" fmla="*/ 3 h 42"/>
                <a:gd name="T14" fmla="*/ 74 w 104"/>
                <a:gd name="T15" fmla="*/ 7 h 42"/>
                <a:gd name="T16" fmla="*/ 71 w 104"/>
                <a:gd name="T17" fmla="*/ 11 h 42"/>
                <a:gd name="T18" fmla="*/ 70 w 104"/>
                <a:gd name="T19" fmla="*/ 14 h 42"/>
                <a:gd name="T20" fmla="*/ 68 w 104"/>
                <a:gd name="T21" fmla="*/ 19 h 42"/>
                <a:gd name="T22" fmla="*/ 68 w 104"/>
                <a:gd name="T23" fmla="*/ 23 h 42"/>
                <a:gd name="T24" fmla="*/ 71 w 104"/>
                <a:gd name="T25" fmla="*/ 26 h 42"/>
                <a:gd name="T26" fmla="*/ 74 w 104"/>
                <a:gd name="T27" fmla="*/ 27 h 42"/>
                <a:gd name="T28" fmla="*/ 72 w 104"/>
                <a:gd name="T29" fmla="*/ 31 h 42"/>
                <a:gd name="T30" fmla="*/ 71 w 104"/>
                <a:gd name="T31" fmla="*/ 31 h 42"/>
                <a:gd name="T32" fmla="*/ 72 w 104"/>
                <a:gd name="T33" fmla="*/ 34 h 42"/>
                <a:gd name="T34" fmla="*/ 72 w 104"/>
                <a:gd name="T35" fmla="*/ 37 h 42"/>
                <a:gd name="T36" fmla="*/ 77 w 104"/>
                <a:gd name="T37" fmla="*/ 38 h 42"/>
                <a:gd name="T38" fmla="*/ 82 w 104"/>
                <a:gd name="T39" fmla="*/ 38 h 42"/>
                <a:gd name="T40" fmla="*/ 87 w 104"/>
                <a:gd name="T41" fmla="*/ 28 h 42"/>
                <a:gd name="T42" fmla="*/ 99 w 104"/>
                <a:gd name="T43" fmla="*/ 21 h 42"/>
                <a:gd name="T44" fmla="*/ 103 w 104"/>
                <a:gd name="T45" fmla="*/ 15 h 42"/>
                <a:gd name="T46" fmla="*/ 101 w 104"/>
                <a:gd name="T47" fmla="*/ 10 h 42"/>
                <a:gd name="T48" fmla="*/ 3 w 104"/>
                <a:gd name="T49" fmla="*/ 9 h 42"/>
                <a:gd name="T50" fmla="*/ 7 w 104"/>
                <a:gd name="T51" fmla="*/ 15 h 42"/>
                <a:gd name="T52" fmla="*/ 3 w 104"/>
                <a:gd name="T53" fmla="*/ 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4" h="42">
                  <a:moveTo>
                    <a:pt x="101" y="10"/>
                  </a:moveTo>
                  <a:cubicBezTo>
                    <a:pt x="99" y="8"/>
                    <a:pt x="97" y="6"/>
                    <a:pt x="97" y="7"/>
                  </a:cubicBezTo>
                  <a:cubicBezTo>
                    <a:pt x="96" y="8"/>
                    <a:pt x="94" y="8"/>
                    <a:pt x="92" y="7"/>
                  </a:cubicBezTo>
                  <a:cubicBezTo>
                    <a:pt x="90" y="6"/>
                    <a:pt x="89" y="4"/>
                    <a:pt x="88" y="4"/>
                  </a:cubicBezTo>
                  <a:cubicBezTo>
                    <a:pt x="87" y="4"/>
                    <a:pt x="83" y="2"/>
                    <a:pt x="80" y="0"/>
                  </a:cubicBezTo>
                  <a:cubicBezTo>
                    <a:pt x="80" y="0"/>
                    <a:pt x="80" y="0"/>
                    <a:pt x="80" y="1"/>
                  </a:cubicBezTo>
                  <a:cubicBezTo>
                    <a:pt x="80" y="2"/>
                    <a:pt x="78" y="3"/>
                    <a:pt x="76" y="3"/>
                  </a:cubicBezTo>
                  <a:cubicBezTo>
                    <a:pt x="74" y="3"/>
                    <a:pt x="74" y="6"/>
                    <a:pt x="74" y="7"/>
                  </a:cubicBezTo>
                  <a:cubicBezTo>
                    <a:pt x="74" y="9"/>
                    <a:pt x="72" y="9"/>
                    <a:pt x="71" y="11"/>
                  </a:cubicBezTo>
                  <a:cubicBezTo>
                    <a:pt x="70" y="13"/>
                    <a:pt x="71" y="13"/>
                    <a:pt x="70" y="14"/>
                  </a:cubicBezTo>
                  <a:cubicBezTo>
                    <a:pt x="68" y="15"/>
                    <a:pt x="67" y="17"/>
                    <a:pt x="68" y="19"/>
                  </a:cubicBezTo>
                  <a:cubicBezTo>
                    <a:pt x="69" y="20"/>
                    <a:pt x="68" y="22"/>
                    <a:pt x="68" y="23"/>
                  </a:cubicBezTo>
                  <a:cubicBezTo>
                    <a:pt x="67" y="24"/>
                    <a:pt x="69" y="24"/>
                    <a:pt x="71" y="26"/>
                  </a:cubicBezTo>
                  <a:cubicBezTo>
                    <a:pt x="73" y="28"/>
                    <a:pt x="74" y="25"/>
                    <a:pt x="74" y="27"/>
                  </a:cubicBezTo>
                  <a:cubicBezTo>
                    <a:pt x="75" y="28"/>
                    <a:pt x="74" y="31"/>
                    <a:pt x="72" y="31"/>
                  </a:cubicBezTo>
                  <a:cubicBezTo>
                    <a:pt x="71" y="31"/>
                    <a:pt x="71" y="31"/>
                    <a:pt x="71" y="31"/>
                  </a:cubicBezTo>
                  <a:cubicBezTo>
                    <a:pt x="72" y="32"/>
                    <a:pt x="73" y="33"/>
                    <a:pt x="72" y="34"/>
                  </a:cubicBezTo>
                  <a:cubicBezTo>
                    <a:pt x="71" y="35"/>
                    <a:pt x="70" y="35"/>
                    <a:pt x="72" y="37"/>
                  </a:cubicBezTo>
                  <a:cubicBezTo>
                    <a:pt x="74" y="39"/>
                    <a:pt x="75" y="36"/>
                    <a:pt x="77" y="38"/>
                  </a:cubicBezTo>
                  <a:cubicBezTo>
                    <a:pt x="79" y="40"/>
                    <a:pt x="80" y="42"/>
                    <a:pt x="82" y="38"/>
                  </a:cubicBezTo>
                  <a:cubicBezTo>
                    <a:pt x="83" y="34"/>
                    <a:pt x="84" y="29"/>
                    <a:pt x="87" y="28"/>
                  </a:cubicBezTo>
                  <a:cubicBezTo>
                    <a:pt x="90" y="27"/>
                    <a:pt x="96" y="26"/>
                    <a:pt x="99" y="21"/>
                  </a:cubicBezTo>
                  <a:cubicBezTo>
                    <a:pt x="103" y="17"/>
                    <a:pt x="101" y="17"/>
                    <a:pt x="103" y="15"/>
                  </a:cubicBezTo>
                  <a:cubicBezTo>
                    <a:pt x="104" y="14"/>
                    <a:pt x="103" y="13"/>
                    <a:pt x="101" y="10"/>
                  </a:cubicBezTo>
                  <a:close/>
                  <a:moveTo>
                    <a:pt x="3" y="9"/>
                  </a:moveTo>
                  <a:cubicBezTo>
                    <a:pt x="0" y="13"/>
                    <a:pt x="6" y="17"/>
                    <a:pt x="7" y="15"/>
                  </a:cubicBezTo>
                  <a:cubicBezTo>
                    <a:pt x="8" y="13"/>
                    <a:pt x="6" y="4"/>
                    <a:pt x="3" y="9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4" name="Freeform 127">
              <a:extLst>
                <a:ext uri="{FF2B5EF4-FFF2-40B4-BE49-F238E27FC236}">
                  <a16:creationId xmlns:a16="http://schemas.microsoft.com/office/drawing/2014/main" id="{2A780E5E-9E2E-4322-A669-C393073E6CC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18622" y="1344613"/>
              <a:ext cx="1434164" cy="1074284"/>
            </a:xfrm>
            <a:custGeom>
              <a:avLst/>
              <a:gdLst>
                <a:gd name="T0" fmla="*/ 335 w 382"/>
                <a:gd name="T1" fmla="*/ 33 h 286"/>
                <a:gd name="T2" fmla="*/ 307 w 382"/>
                <a:gd name="T3" fmla="*/ 46 h 286"/>
                <a:gd name="T4" fmla="*/ 305 w 382"/>
                <a:gd name="T5" fmla="*/ 29 h 286"/>
                <a:gd name="T6" fmla="*/ 273 w 382"/>
                <a:gd name="T7" fmla="*/ 27 h 286"/>
                <a:gd name="T8" fmla="*/ 305 w 382"/>
                <a:gd name="T9" fmla="*/ 22 h 286"/>
                <a:gd name="T10" fmla="*/ 302 w 382"/>
                <a:gd name="T11" fmla="*/ 10 h 286"/>
                <a:gd name="T12" fmla="*/ 258 w 382"/>
                <a:gd name="T13" fmla="*/ 1 h 286"/>
                <a:gd name="T14" fmla="*/ 217 w 382"/>
                <a:gd name="T15" fmla="*/ 6 h 286"/>
                <a:gd name="T16" fmla="*/ 186 w 382"/>
                <a:gd name="T17" fmla="*/ 7 h 286"/>
                <a:gd name="T18" fmla="*/ 161 w 382"/>
                <a:gd name="T19" fmla="*/ 18 h 286"/>
                <a:gd name="T20" fmla="*/ 155 w 382"/>
                <a:gd name="T21" fmla="*/ 21 h 286"/>
                <a:gd name="T22" fmla="*/ 137 w 382"/>
                <a:gd name="T23" fmla="*/ 27 h 286"/>
                <a:gd name="T24" fmla="*/ 120 w 382"/>
                <a:gd name="T25" fmla="*/ 33 h 286"/>
                <a:gd name="T26" fmla="*/ 90 w 382"/>
                <a:gd name="T27" fmla="*/ 27 h 286"/>
                <a:gd name="T28" fmla="*/ 74 w 382"/>
                <a:gd name="T29" fmla="*/ 39 h 286"/>
                <a:gd name="T30" fmla="*/ 49 w 382"/>
                <a:gd name="T31" fmla="*/ 55 h 286"/>
                <a:gd name="T32" fmla="*/ 0 w 382"/>
                <a:gd name="T33" fmla="*/ 79 h 286"/>
                <a:gd name="T34" fmla="*/ 31 w 382"/>
                <a:gd name="T35" fmla="*/ 88 h 286"/>
                <a:gd name="T36" fmla="*/ 9 w 382"/>
                <a:gd name="T37" fmla="*/ 96 h 286"/>
                <a:gd name="T38" fmla="*/ 28 w 382"/>
                <a:gd name="T39" fmla="*/ 108 h 286"/>
                <a:gd name="T40" fmla="*/ 52 w 382"/>
                <a:gd name="T41" fmla="*/ 107 h 286"/>
                <a:gd name="T42" fmla="*/ 90 w 382"/>
                <a:gd name="T43" fmla="*/ 117 h 286"/>
                <a:gd name="T44" fmla="*/ 109 w 382"/>
                <a:gd name="T45" fmla="*/ 142 h 286"/>
                <a:gd name="T46" fmla="*/ 112 w 382"/>
                <a:gd name="T47" fmla="*/ 165 h 286"/>
                <a:gd name="T48" fmla="*/ 135 w 382"/>
                <a:gd name="T49" fmla="*/ 173 h 286"/>
                <a:gd name="T50" fmla="*/ 133 w 382"/>
                <a:gd name="T51" fmla="*/ 182 h 286"/>
                <a:gd name="T52" fmla="*/ 129 w 382"/>
                <a:gd name="T53" fmla="*/ 197 h 286"/>
                <a:gd name="T54" fmla="*/ 125 w 382"/>
                <a:gd name="T55" fmla="*/ 216 h 286"/>
                <a:gd name="T56" fmla="*/ 130 w 382"/>
                <a:gd name="T57" fmla="*/ 242 h 286"/>
                <a:gd name="T58" fmla="*/ 142 w 382"/>
                <a:gd name="T59" fmla="*/ 257 h 286"/>
                <a:gd name="T60" fmla="*/ 159 w 382"/>
                <a:gd name="T61" fmla="*/ 276 h 286"/>
                <a:gd name="T62" fmla="*/ 183 w 382"/>
                <a:gd name="T63" fmla="*/ 285 h 286"/>
                <a:gd name="T64" fmla="*/ 190 w 382"/>
                <a:gd name="T65" fmla="*/ 261 h 286"/>
                <a:gd name="T66" fmla="*/ 201 w 382"/>
                <a:gd name="T67" fmla="*/ 249 h 286"/>
                <a:gd name="T68" fmla="*/ 202 w 382"/>
                <a:gd name="T69" fmla="*/ 237 h 286"/>
                <a:gd name="T70" fmla="*/ 212 w 382"/>
                <a:gd name="T71" fmla="*/ 229 h 286"/>
                <a:gd name="T72" fmla="*/ 222 w 382"/>
                <a:gd name="T73" fmla="*/ 227 h 286"/>
                <a:gd name="T74" fmla="*/ 255 w 382"/>
                <a:gd name="T75" fmla="*/ 205 h 286"/>
                <a:gd name="T76" fmla="*/ 276 w 382"/>
                <a:gd name="T77" fmla="*/ 199 h 286"/>
                <a:gd name="T78" fmla="*/ 319 w 382"/>
                <a:gd name="T79" fmla="*/ 180 h 286"/>
                <a:gd name="T80" fmla="*/ 296 w 382"/>
                <a:gd name="T81" fmla="*/ 175 h 286"/>
                <a:gd name="T82" fmla="*/ 319 w 382"/>
                <a:gd name="T83" fmla="*/ 177 h 286"/>
                <a:gd name="T84" fmla="*/ 314 w 382"/>
                <a:gd name="T85" fmla="*/ 155 h 286"/>
                <a:gd name="T86" fmla="*/ 303 w 382"/>
                <a:gd name="T87" fmla="*/ 145 h 286"/>
                <a:gd name="T88" fmla="*/ 329 w 382"/>
                <a:gd name="T89" fmla="*/ 141 h 286"/>
                <a:gd name="T90" fmla="*/ 337 w 382"/>
                <a:gd name="T91" fmla="*/ 128 h 286"/>
                <a:gd name="T92" fmla="*/ 333 w 382"/>
                <a:gd name="T93" fmla="*/ 108 h 286"/>
                <a:gd name="T94" fmla="*/ 326 w 382"/>
                <a:gd name="T95" fmla="*/ 99 h 286"/>
                <a:gd name="T96" fmla="*/ 329 w 382"/>
                <a:gd name="T97" fmla="*/ 90 h 286"/>
                <a:gd name="T98" fmla="*/ 320 w 382"/>
                <a:gd name="T99" fmla="*/ 86 h 286"/>
                <a:gd name="T100" fmla="*/ 345 w 382"/>
                <a:gd name="T101" fmla="*/ 59 h 286"/>
                <a:gd name="T102" fmla="*/ 339 w 382"/>
                <a:gd name="T103" fmla="*/ 53 h 286"/>
                <a:gd name="T104" fmla="*/ 346 w 382"/>
                <a:gd name="T105" fmla="*/ 46 h 286"/>
                <a:gd name="T106" fmla="*/ 382 w 382"/>
                <a:gd name="T107" fmla="*/ 33 h 286"/>
                <a:gd name="T108" fmla="*/ 126 w 382"/>
                <a:gd name="T109" fmla="*/ 183 h 286"/>
                <a:gd name="T110" fmla="*/ 120 w 382"/>
                <a:gd name="T111" fmla="*/ 19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82" h="286">
                  <a:moveTo>
                    <a:pt x="361" y="27"/>
                  </a:moveTo>
                  <a:cubicBezTo>
                    <a:pt x="354" y="27"/>
                    <a:pt x="348" y="28"/>
                    <a:pt x="348" y="33"/>
                  </a:cubicBezTo>
                  <a:cubicBezTo>
                    <a:pt x="347" y="37"/>
                    <a:pt x="339" y="32"/>
                    <a:pt x="335" y="33"/>
                  </a:cubicBezTo>
                  <a:cubicBezTo>
                    <a:pt x="331" y="35"/>
                    <a:pt x="333" y="30"/>
                    <a:pt x="330" y="31"/>
                  </a:cubicBezTo>
                  <a:cubicBezTo>
                    <a:pt x="326" y="33"/>
                    <a:pt x="322" y="38"/>
                    <a:pt x="317" y="40"/>
                  </a:cubicBezTo>
                  <a:cubicBezTo>
                    <a:pt x="313" y="41"/>
                    <a:pt x="310" y="46"/>
                    <a:pt x="307" y="46"/>
                  </a:cubicBezTo>
                  <a:cubicBezTo>
                    <a:pt x="304" y="47"/>
                    <a:pt x="313" y="38"/>
                    <a:pt x="317" y="33"/>
                  </a:cubicBezTo>
                  <a:cubicBezTo>
                    <a:pt x="322" y="29"/>
                    <a:pt x="319" y="24"/>
                    <a:pt x="313" y="24"/>
                  </a:cubicBezTo>
                  <a:cubicBezTo>
                    <a:pt x="307" y="25"/>
                    <a:pt x="309" y="29"/>
                    <a:pt x="305" y="29"/>
                  </a:cubicBezTo>
                  <a:cubicBezTo>
                    <a:pt x="302" y="30"/>
                    <a:pt x="286" y="38"/>
                    <a:pt x="286" y="36"/>
                  </a:cubicBezTo>
                  <a:cubicBezTo>
                    <a:pt x="285" y="33"/>
                    <a:pt x="299" y="29"/>
                    <a:pt x="298" y="28"/>
                  </a:cubicBezTo>
                  <a:cubicBezTo>
                    <a:pt x="298" y="26"/>
                    <a:pt x="281" y="26"/>
                    <a:pt x="273" y="27"/>
                  </a:cubicBezTo>
                  <a:cubicBezTo>
                    <a:pt x="265" y="28"/>
                    <a:pt x="252" y="32"/>
                    <a:pt x="252" y="30"/>
                  </a:cubicBezTo>
                  <a:cubicBezTo>
                    <a:pt x="251" y="28"/>
                    <a:pt x="267" y="25"/>
                    <a:pt x="276" y="24"/>
                  </a:cubicBezTo>
                  <a:cubicBezTo>
                    <a:pt x="284" y="23"/>
                    <a:pt x="299" y="24"/>
                    <a:pt x="305" y="22"/>
                  </a:cubicBezTo>
                  <a:cubicBezTo>
                    <a:pt x="311" y="19"/>
                    <a:pt x="321" y="19"/>
                    <a:pt x="322" y="17"/>
                  </a:cubicBezTo>
                  <a:cubicBezTo>
                    <a:pt x="324" y="15"/>
                    <a:pt x="315" y="12"/>
                    <a:pt x="311" y="12"/>
                  </a:cubicBezTo>
                  <a:cubicBezTo>
                    <a:pt x="306" y="13"/>
                    <a:pt x="302" y="12"/>
                    <a:pt x="302" y="10"/>
                  </a:cubicBezTo>
                  <a:cubicBezTo>
                    <a:pt x="303" y="8"/>
                    <a:pt x="295" y="7"/>
                    <a:pt x="295" y="5"/>
                  </a:cubicBezTo>
                  <a:cubicBezTo>
                    <a:pt x="294" y="4"/>
                    <a:pt x="280" y="5"/>
                    <a:pt x="277" y="3"/>
                  </a:cubicBezTo>
                  <a:cubicBezTo>
                    <a:pt x="274" y="1"/>
                    <a:pt x="265" y="0"/>
                    <a:pt x="258" y="1"/>
                  </a:cubicBezTo>
                  <a:cubicBezTo>
                    <a:pt x="251" y="2"/>
                    <a:pt x="236" y="1"/>
                    <a:pt x="232" y="2"/>
                  </a:cubicBezTo>
                  <a:cubicBezTo>
                    <a:pt x="229" y="2"/>
                    <a:pt x="226" y="3"/>
                    <a:pt x="223" y="3"/>
                  </a:cubicBezTo>
                  <a:cubicBezTo>
                    <a:pt x="220" y="3"/>
                    <a:pt x="215" y="4"/>
                    <a:pt x="217" y="6"/>
                  </a:cubicBezTo>
                  <a:cubicBezTo>
                    <a:pt x="221" y="10"/>
                    <a:pt x="212" y="11"/>
                    <a:pt x="213" y="9"/>
                  </a:cubicBezTo>
                  <a:cubicBezTo>
                    <a:pt x="213" y="6"/>
                    <a:pt x="206" y="5"/>
                    <a:pt x="203" y="7"/>
                  </a:cubicBezTo>
                  <a:cubicBezTo>
                    <a:pt x="200" y="9"/>
                    <a:pt x="188" y="4"/>
                    <a:pt x="186" y="7"/>
                  </a:cubicBezTo>
                  <a:cubicBezTo>
                    <a:pt x="184" y="9"/>
                    <a:pt x="170" y="8"/>
                    <a:pt x="166" y="9"/>
                  </a:cubicBezTo>
                  <a:cubicBezTo>
                    <a:pt x="161" y="10"/>
                    <a:pt x="172" y="13"/>
                    <a:pt x="172" y="15"/>
                  </a:cubicBezTo>
                  <a:cubicBezTo>
                    <a:pt x="171" y="16"/>
                    <a:pt x="158" y="15"/>
                    <a:pt x="161" y="18"/>
                  </a:cubicBezTo>
                  <a:cubicBezTo>
                    <a:pt x="164" y="21"/>
                    <a:pt x="172" y="24"/>
                    <a:pt x="177" y="28"/>
                  </a:cubicBezTo>
                  <a:cubicBezTo>
                    <a:pt x="181" y="32"/>
                    <a:pt x="173" y="30"/>
                    <a:pt x="169" y="26"/>
                  </a:cubicBezTo>
                  <a:cubicBezTo>
                    <a:pt x="164" y="23"/>
                    <a:pt x="158" y="24"/>
                    <a:pt x="155" y="21"/>
                  </a:cubicBezTo>
                  <a:cubicBezTo>
                    <a:pt x="152" y="18"/>
                    <a:pt x="141" y="16"/>
                    <a:pt x="138" y="18"/>
                  </a:cubicBezTo>
                  <a:cubicBezTo>
                    <a:pt x="135" y="20"/>
                    <a:pt x="145" y="24"/>
                    <a:pt x="145" y="26"/>
                  </a:cubicBezTo>
                  <a:cubicBezTo>
                    <a:pt x="145" y="29"/>
                    <a:pt x="138" y="26"/>
                    <a:pt x="137" y="27"/>
                  </a:cubicBezTo>
                  <a:cubicBezTo>
                    <a:pt x="136" y="28"/>
                    <a:pt x="129" y="20"/>
                    <a:pt x="125" y="20"/>
                  </a:cubicBezTo>
                  <a:cubicBezTo>
                    <a:pt x="122" y="20"/>
                    <a:pt x="125" y="24"/>
                    <a:pt x="125" y="28"/>
                  </a:cubicBezTo>
                  <a:cubicBezTo>
                    <a:pt x="125" y="33"/>
                    <a:pt x="118" y="36"/>
                    <a:pt x="120" y="33"/>
                  </a:cubicBezTo>
                  <a:cubicBezTo>
                    <a:pt x="122" y="29"/>
                    <a:pt x="120" y="21"/>
                    <a:pt x="116" y="20"/>
                  </a:cubicBezTo>
                  <a:cubicBezTo>
                    <a:pt x="113" y="18"/>
                    <a:pt x="103" y="23"/>
                    <a:pt x="97" y="23"/>
                  </a:cubicBezTo>
                  <a:cubicBezTo>
                    <a:pt x="92" y="23"/>
                    <a:pt x="85" y="24"/>
                    <a:pt x="90" y="27"/>
                  </a:cubicBezTo>
                  <a:cubicBezTo>
                    <a:pt x="94" y="29"/>
                    <a:pt x="90" y="31"/>
                    <a:pt x="86" y="28"/>
                  </a:cubicBezTo>
                  <a:cubicBezTo>
                    <a:pt x="82" y="25"/>
                    <a:pt x="69" y="28"/>
                    <a:pt x="72" y="30"/>
                  </a:cubicBezTo>
                  <a:cubicBezTo>
                    <a:pt x="74" y="32"/>
                    <a:pt x="75" y="37"/>
                    <a:pt x="74" y="39"/>
                  </a:cubicBezTo>
                  <a:cubicBezTo>
                    <a:pt x="72" y="42"/>
                    <a:pt x="67" y="37"/>
                    <a:pt x="62" y="37"/>
                  </a:cubicBezTo>
                  <a:cubicBezTo>
                    <a:pt x="57" y="38"/>
                    <a:pt x="32" y="50"/>
                    <a:pt x="33" y="53"/>
                  </a:cubicBezTo>
                  <a:cubicBezTo>
                    <a:pt x="35" y="56"/>
                    <a:pt x="45" y="53"/>
                    <a:pt x="49" y="55"/>
                  </a:cubicBezTo>
                  <a:cubicBezTo>
                    <a:pt x="52" y="57"/>
                    <a:pt x="48" y="64"/>
                    <a:pt x="44" y="67"/>
                  </a:cubicBezTo>
                  <a:cubicBezTo>
                    <a:pt x="40" y="69"/>
                    <a:pt x="24" y="67"/>
                    <a:pt x="24" y="70"/>
                  </a:cubicBezTo>
                  <a:cubicBezTo>
                    <a:pt x="24" y="73"/>
                    <a:pt x="0" y="74"/>
                    <a:pt x="0" y="79"/>
                  </a:cubicBezTo>
                  <a:cubicBezTo>
                    <a:pt x="0" y="81"/>
                    <a:pt x="1" y="83"/>
                    <a:pt x="4" y="84"/>
                  </a:cubicBezTo>
                  <a:cubicBezTo>
                    <a:pt x="7" y="85"/>
                    <a:pt x="11" y="84"/>
                    <a:pt x="14" y="87"/>
                  </a:cubicBezTo>
                  <a:cubicBezTo>
                    <a:pt x="17" y="90"/>
                    <a:pt x="26" y="90"/>
                    <a:pt x="31" y="88"/>
                  </a:cubicBezTo>
                  <a:cubicBezTo>
                    <a:pt x="37" y="86"/>
                    <a:pt x="41" y="89"/>
                    <a:pt x="41" y="92"/>
                  </a:cubicBezTo>
                  <a:cubicBezTo>
                    <a:pt x="41" y="95"/>
                    <a:pt x="28" y="91"/>
                    <a:pt x="24" y="93"/>
                  </a:cubicBezTo>
                  <a:cubicBezTo>
                    <a:pt x="20" y="95"/>
                    <a:pt x="8" y="93"/>
                    <a:pt x="9" y="96"/>
                  </a:cubicBezTo>
                  <a:cubicBezTo>
                    <a:pt x="9" y="98"/>
                    <a:pt x="15" y="98"/>
                    <a:pt x="20" y="99"/>
                  </a:cubicBezTo>
                  <a:cubicBezTo>
                    <a:pt x="25" y="100"/>
                    <a:pt x="21" y="102"/>
                    <a:pt x="20" y="104"/>
                  </a:cubicBezTo>
                  <a:cubicBezTo>
                    <a:pt x="20" y="106"/>
                    <a:pt x="23" y="105"/>
                    <a:pt x="28" y="108"/>
                  </a:cubicBezTo>
                  <a:cubicBezTo>
                    <a:pt x="33" y="110"/>
                    <a:pt x="40" y="112"/>
                    <a:pt x="38" y="109"/>
                  </a:cubicBezTo>
                  <a:cubicBezTo>
                    <a:pt x="35" y="106"/>
                    <a:pt x="43" y="107"/>
                    <a:pt x="44" y="108"/>
                  </a:cubicBezTo>
                  <a:cubicBezTo>
                    <a:pt x="45" y="110"/>
                    <a:pt x="49" y="106"/>
                    <a:pt x="52" y="107"/>
                  </a:cubicBezTo>
                  <a:cubicBezTo>
                    <a:pt x="56" y="108"/>
                    <a:pt x="57" y="103"/>
                    <a:pt x="60" y="105"/>
                  </a:cubicBezTo>
                  <a:cubicBezTo>
                    <a:pt x="63" y="107"/>
                    <a:pt x="76" y="108"/>
                    <a:pt x="80" y="111"/>
                  </a:cubicBezTo>
                  <a:cubicBezTo>
                    <a:pt x="84" y="113"/>
                    <a:pt x="91" y="114"/>
                    <a:pt x="90" y="117"/>
                  </a:cubicBezTo>
                  <a:cubicBezTo>
                    <a:pt x="89" y="121"/>
                    <a:pt x="94" y="123"/>
                    <a:pt x="99" y="125"/>
                  </a:cubicBezTo>
                  <a:cubicBezTo>
                    <a:pt x="104" y="128"/>
                    <a:pt x="105" y="132"/>
                    <a:pt x="104" y="136"/>
                  </a:cubicBezTo>
                  <a:cubicBezTo>
                    <a:pt x="104" y="139"/>
                    <a:pt x="110" y="141"/>
                    <a:pt x="109" y="142"/>
                  </a:cubicBezTo>
                  <a:cubicBezTo>
                    <a:pt x="108" y="144"/>
                    <a:pt x="109" y="146"/>
                    <a:pt x="112" y="149"/>
                  </a:cubicBezTo>
                  <a:cubicBezTo>
                    <a:pt x="115" y="152"/>
                    <a:pt x="107" y="154"/>
                    <a:pt x="109" y="157"/>
                  </a:cubicBezTo>
                  <a:cubicBezTo>
                    <a:pt x="111" y="159"/>
                    <a:pt x="106" y="164"/>
                    <a:pt x="112" y="165"/>
                  </a:cubicBezTo>
                  <a:cubicBezTo>
                    <a:pt x="118" y="166"/>
                    <a:pt x="117" y="161"/>
                    <a:pt x="121" y="161"/>
                  </a:cubicBezTo>
                  <a:cubicBezTo>
                    <a:pt x="126" y="161"/>
                    <a:pt x="121" y="165"/>
                    <a:pt x="123" y="167"/>
                  </a:cubicBezTo>
                  <a:cubicBezTo>
                    <a:pt x="126" y="170"/>
                    <a:pt x="131" y="169"/>
                    <a:pt x="135" y="173"/>
                  </a:cubicBezTo>
                  <a:cubicBezTo>
                    <a:pt x="140" y="177"/>
                    <a:pt x="137" y="179"/>
                    <a:pt x="133" y="176"/>
                  </a:cubicBezTo>
                  <a:cubicBezTo>
                    <a:pt x="129" y="172"/>
                    <a:pt x="116" y="173"/>
                    <a:pt x="116" y="174"/>
                  </a:cubicBezTo>
                  <a:cubicBezTo>
                    <a:pt x="116" y="175"/>
                    <a:pt x="130" y="183"/>
                    <a:pt x="133" y="182"/>
                  </a:cubicBezTo>
                  <a:cubicBezTo>
                    <a:pt x="136" y="181"/>
                    <a:pt x="140" y="187"/>
                    <a:pt x="138" y="188"/>
                  </a:cubicBezTo>
                  <a:cubicBezTo>
                    <a:pt x="137" y="190"/>
                    <a:pt x="138" y="195"/>
                    <a:pt x="137" y="197"/>
                  </a:cubicBezTo>
                  <a:cubicBezTo>
                    <a:pt x="137" y="199"/>
                    <a:pt x="132" y="197"/>
                    <a:pt x="129" y="197"/>
                  </a:cubicBezTo>
                  <a:cubicBezTo>
                    <a:pt x="126" y="198"/>
                    <a:pt x="124" y="199"/>
                    <a:pt x="124" y="202"/>
                  </a:cubicBezTo>
                  <a:cubicBezTo>
                    <a:pt x="124" y="205"/>
                    <a:pt x="120" y="207"/>
                    <a:pt x="119" y="211"/>
                  </a:cubicBezTo>
                  <a:cubicBezTo>
                    <a:pt x="119" y="215"/>
                    <a:pt x="123" y="215"/>
                    <a:pt x="125" y="216"/>
                  </a:cubicBezTo>
                  <a:cubicBezTo>
                    <a:pt x="128" y="218"/>
                    <a:pt x="121" y="219"/>
                    <a:pt x="120" y="222"/>
                  </a:cubicBezTo>
                  <a:cubicBezTo>
                    <a:pt x="120" y="225"/>
                    <a:pt x="127" y="230"/>
                    <a:pt x="129" y="231"/>
                  </a:cubicBezTo>
                  <a:cubicBezTo>
                    <a:pt x="131" y="232"/>
                    <a:pt x="129" y="239"/>
                    <a:pt x="130" y="242"/>
                  </a:cubicBezTo>
                  <a:cubicBezTo>
                    <a:pt x="131" y="245"/>
                    <a:pt x="134" y="241"/>
                    <a:pt x="134" y="245"/>
                  </a:cubicBezTo>
                  <a:cubicBezTo>
                    <a:pt x="134" y="249"/>
                    <a:pt x="137" y="249"/>
                    <a:pt x="137" y="251"/>
                  </a:cubicBezTo>
                  <a:cubicBezTo>
                    <a:pt x="137" y="254"/>
                    <a:pt x="143" y="253"/>
                    <a:pt x="142" y="257"/>
                  </a:cubicBezTo>
                  <a:cubicBezTo>
                    <a:pt x="141" y="260"/>
                    <a:pt x="143" y="262"/>
                    <a:pt x="145" y="264"/>
                  </a:cubicBezTo>
                  <a:cubicBezTo>
                    <a:pt x="146" y="266"/>
                    <a:pt x="151" y="269"/>
                    <a:pt x="152" y="272"/>
                  </a:cubicBezTo>
                  <a:cubicBezTo>
                    <a:pt x="153" y="274"/>
                    <a:pt x="155" y="277"/>
                    <a:pt x="159" y="276"/>
                  </a:cubicBezTo>
                  <a:cubicBezTo>
                    <a:pt x="162" y="275"/>
                    <a:pt x="162" y="278"/>
                    <a:pt x="165" y="278"/>
                  </a:cubicBezTo>
                  <a:cubicBezTo>
                    <a:pt x="167" y="278"/>
                    <a:pt x="171" y="279"/>
                    <a:pt x="172" y="281"/>
                  </a:cubicBezTo>
                  <a:cubicBezTo>
                    <a:pt x="173" y="283"/>
                    <a:pt x="181" y="285"/>
                    <a:pt x="183" y="285"/>
                  </a:cubicBezTo>
                  <a:cubicBezTo>
                    <a:pt x="185" y="286"/>
                    <a:pt x="186" y="282"/>
                    <a:pt x="188" y="281"/>
                  </a:cubicBezTo>
                  <a:cubicBezTo>
                    <a:pt x="190" y="279"/>
                    <a:pt x="189" y="271"/>
                    <a:pt x="191" y="271"/>
                  </a:cubicBezTo>
                  <a:cubicBezTo>
                    <a:pt x="193" y="270"/>
                    <a:pt x="192" y="262"/>
                    <a:pt x="190" y="261"/>
                  </a:cubicBezTo>
                  <a:cubicBezTo>
                    <a:pt x="188" y="260"/>
                    <a:pt x="189" y="257"/>
                    <a:pt x="193" y="258"/>
                  </a:cubicBezTo>
                  <a:cubicBezTo>
                    <a:pt x="198" y="258"/>
                    <a:pt x="196" y="254"/>
                    <a:pt x="198" y="254"/>
                  </a:cubicBezTo>
                  <a:cubicBezTo>
                    <a:pt x="200" y="253"/>
                    <a:pt x="199" y="249"/>
                    <a:pt x="201" y="249"/>
                  </a:cubicBezTo>
                  <a:cubicBezTo>
                    <a:pt x="202" y="249"/>
                    <a:pt x="202" y="246"/>
                    <a:pt x="201" y="244"/>
                  </a:cubicBezTo>
                  <a:cubicBezTo>
                    <a:pt x="200" y="243"/>
                    <a:pt x="201" y="242"/>
                    <a:pt x="203" y="241"/>
                  </a:cubicBezTo>
                  <a:cubicBezTo>
                    <a:pt x="206" y="241"/>
                    <a:pt x="205" y="238"/>
                    <a:pt x="202" y="237"/>
                  </a:cubicBezTo>
                  <a:cubicBezTo>
                    <a:pt x="199" y="236"/>
                    <a:pt x="200" y="232"/>
                    <a:pt x="203" y="234"/>
                  </a:cubicBezTo>
                  <a:cubicBezTo>
                    <a:pt x="206" y="237"/>
                    <a:pt x="208" y="235"/>
                    <a:pt x="206" y="233"/>
                  </a:cubicBezTo>
                  <a:cubicBezTo>
                    <a:pt x="205" y="231"/>
                    <a:pt x="209" y="230"/>
                    <a:pt x="212" y="229"/>
                  </a:cubicBezTo>
                  <a:cubicBezTo>
                    <a:pt x="216" y="229"/>
                    <a:pt x="218" y="227"/>
                    <a:pt x="218" y="224"/>
                  </a:cubicBezTo>
                  <a:cubicBezTo>
                    <a:pt x="217" y="221"/>
                    <a:pt x="222" y="221"/>
                    <a:pt x="221" y="224"/>
                  </a:cubicBezTo>
                  <a:cubicBezTo>
                    <a:pt x="219" y="226"/>
                    <a:pt x="220" y="229"/>
                    <a:pt x="222" y="227"/>
                  </a:cubicBezTo>
                  <a:cubicBezTo>
                    <a:pt x="224" y="225"/>
                    <a:pt x="227" y="226"/>
                    <a:pt x="234" y="225"/>
                  </a:cubicBezTo>
                  <a:cubicBezTo>
                    <a:pt x="240" y="223"/>
                    <a:pt x="246" y="218"/>
                    <a:pt x="247" y="213"/>
                  </a:cubicBezTo>
                  <a:cubicBezTo>
                    <a:pt x="249" y="208"/>
                    <a:pt x="256" y="208"/>
                    <a:pt x="255" y="205"/>
                  </a:cubicBezTo>
                  <a:cubicBezTo>
                    <a:pt x="254" y="202"/>
                    <a:pt x="256" y="200"/>
                    <a:pt x="261" y="202"/>
                  </a:cubicBezTo>
                  <a:cubicBezTo>
                    <a:pt x="266" y="205"/>
                    <a:pt x="262" y="201"/>
                    <a:pt x="267" y="201"/>
                  </a:cubicBezTo>
                  <a:cubicBezTo>
                    <a:pt x="272" y="201"/>
                    <a:pt x="271" y="199"/>
                    <a:pt x="276" y="199"/>
                  </a:cubicBezTo>
                  <a:cubicBezTo>
                    <a:pt x="281" y="199"/>
                    <a:pt x="294" y="197"/>
                    <a:pt x="299" y="193"/>
                  </a:cubicBezTo>
                  <a:cubicBezTo>
                    <a:pt x="303" y="189"/>
                    <a:pt x="312" y="186"/>
                    <a:pt x="316" y="184"/>
                  </a:cubicBezTo>
                  <a:cubicBezTo>
                    <a:pt x="320" y="181"/>
                    <a:pt x="321" y="179"/>
                    <a:pt x="319" y="180"/>
                  </a:cubicBezTo>
                  <a:cubicBezTo>
                    <a:pt x="316" y="182"/>
                    <a:pt x="311" y="182"/>
                    <a:pt x="308" y="181"/>
                  </a:cubicBezTo>
                  <a:cubicBezTo>
                    <a:pt x="304" y="180"/>
                    <a:pt x="298" y="177"/>
                    <a:pt x="294" y="179"/>
                  </a:cubicBezTo>
                  <a:cubicBezTo>
                    <a:pt x="290" y="182"/>
                    <a:pt x="292" y="176"/>
                    <a:pt x="296" y="175"/>
                  </a:cubicBezTo>
                  <a:cubicBezTo>
                    <a:pt x="299" y="175"/>
                    <a:pt x="298" y="173"/>
                    <a:pt x="297" y="169"/>
                  </a:cubicBezTo>
                  <a:cubicBezTo>
                    <a:pt x="296" y="166"/>
                    <a:pt x="303" y="168"/>
                    <a:pt x="306" y="172"/>
                  </a:cubicBezTo>
                  <a:cubicBezTo>
                    <a:pt x="309" y="177"/>
                    <a:pt x="314" y="178"/>
                    <a:pt x="319" y="177"/>
                  </a:cubicBezTo>
                  <a:cubicBezTo>
                    <a:pt x="324" y="176"/>
                    <a:pt x="319" y="171"/>
                    <a:pt x="321" y="169"/>
                  </a:cubicBezTo>
                  <a:cubicBezTo>
                    <a:pt x="324" y="166"/>
                    <a:pt x="306" y="157"/>
                    <a:pt x="305" y="154"/>
                  </a:cubicBezTo>
                  <a:cubicBezTo>
                    <a:pt x="304" y="151"/>
                    <a:pt x="310" y="153"/>
                    <a:pt x="314" y="155"/>
                  </a:cubicBezTo>
                  <a:cubicBezTo>
                    <a:pt x="319" y="157"/>
                    <a:pt x="320" y="152"/>
                    <a:pt x="320" y="149"/>
                  </a:cubicBezTo>
                  <a:cubicBezTo>
                    <a:pt x="320" y="146"/>
                    <a:pt x="310" y="146"/>
                    <a:pt x="305" y="149"/>
                  </a:cubicBezTo>
                  <a:cubicBezTo>
                    <a:pt x="301" y="151"/>
                    <a:pt x="296" y="145"/>
                    <a:pt x="303" y="145"/>
                  </a:cubicBezTo>
                  <a:cubicBezTo>
                    <a:pt x="309" y="144"/>
                    <a:pt x="303" y="141"/>
                    <a:pt x="305" y="140"/>
                  </a:cubicBezTo>
                  <a:cubicBezTo>
                    <a:pt x="307" y="138"/>
                    <a:pt x="315" y="145"/>
                    <a:pt x="319" y="144"/>
                  </a:cubicBezTo>
                  <a:cubicBezTo>
                    <a:pt x="323" y="142"/>
                    <a:pt x="326" y="144"/>
                    <a:pt x="329" y="141"/>
                  </a:cubicBezTo>
                  <a:cubicBezTo>
                    <a:pt x="333" y="138"/>
                    <a:pt x="323" y="136"/>
                    <a:pt x="321" y="133"/>
                  </a:cubicBezTo>
                  <a:cubicBezTo>
                    <a:pt x="319" y="131"/>
                    <a:pt x="331" y="132"/>
                    <a:pt x="335" y="132"/>
                  </a:cubicBezTo>
                  <a:cubicBezTo>
                    <a:pt x="339" y="132"/>
                    <a:pt x="340" y="127"/>
                    <a:pt x="337" y="128"/>
                  </a:cubicBezTo>
                  <a:cubicBezTo>
                    <a:pt x="334" y="129"/>
                    <a:pt x="323" y="124"/>
                    <a:pt x="325" y="121"/>
                  </a:cubicBezTo>
                  <a:cubicBezTo>
                    <a:pt x="328" y="117"/>
                    <a:pt x="332" y="121"/>
                    <a:pt x="336" y="119"/>
                  </a:cubicBezTo>
                  <a:cubicBezTo>
                    <a:pt x="341" y="117"/>
                    <a:pt x="337" y="108"/>
                    <a:pt x="333" y="108"/>
                  </a:cubicBezTo>
                  <a:cubicBezTo>
                    <a:pt x="330" y="108"/>
                    <a:pt x="322" y="106"/>
                    <a:pt x="322" y="105"/>
                  </a:cubicBezTo>
                  <a:cubicBezTo>
                    <a:pt x="322" y="103"/>
                    <a:pt x="316" y="102"/>
                    <a:pt x="318" y="100"/>
                  </a:cubicBezTo>
                  <a:cubicBezTo>
                    <a:pt x="319" y="98"/>
                    <a:pt x="322" y="102"/>
                    <a:pt x="326" y="99"/>
                  </a:cubicBezTo>
                  <a:cubicBezTo>
                    <a:pt x="330" y="96"/>
                    <a:pt x="339" y="100"/>
                    <a:pt x="343" y="99"/>
                  </a:cubicBezTo>
                  <a:cubicBezTo>
                    <a:pt x="347" y="98"/>
                    <a:pt x="341" y="91"/>
                    <a:pt x="339" y="92"/>
                  </a:cubicBezTo>
                  <a:cubicBezTo>
                    <a:pt x="337" y="94"/>
                    <a:pt x="329" y="94"/>
                    <a:pt x="329" y="90"/>
                  </a:cubicBezTo>
                  <a:cubicBezTo>
                    <a:pt x="328" y="86"/>
                    <a:pt x="336" y="90"/>
                    <a:pt x="337" y="88"/>
                  </a:cubicBezTo>
                  <a:cubicBezTo>
                    <a:pt x="339" y="86"/>
                    <a:pt x="327" y="82"/>
                    <a:pt x="325" y="85"/>
                  </a:cubicBezTo>
                  <a:cubicBezTo>
                    <a:pt x="323" y="89"/>
                    <a:pt x="316" y="88"/>
                    <a:pt x="320" y="86"/>
                  </a:cubicBezTo>
                  <a:cubicBezTo>
                    <a:pt x="323" y="84"/>
                    <a:pt x="324" y="77"/>
                    <a:pt x="324" y="74"/>
                  </a:cubicBezTo>
                  <a:cubicBezTo>
                    <a:pt x="323" y="71"/>
                    <a:pt x="336" y="71"/>
                    <a:pt x="335" y="66"/>
                  </a:cubicBezTo>
                  <a:cubicBezTo>
                    <a:pt x="333" y="61"/>
                    <a:pt x="341" y="59"/>
                    <a:pt x="345" y="59"/>
                  </a:cubicBezTo>
                  <a:cubicBezTo>
                    <a:pt x="349" y="59"/>
                    <a:pt x="345" y="54"/>
                    <a:pt x="341" y="54"/>
                  </a:cubicBezTo>
                  <a:cubicBezTo>
                    <a:pt x="337" y="55"/>
                    <a:pt x="333" y="60"/>
                    <a:pt x="331" y="58"/>
                  </a:cubicBezTo>
                  <a:cubicBezTo>
                    <a:pt x="328" y="56"/>
                    <a:pt x="335" y="53"/>
                    <a:pt x="339" y="53"/>
                  </a:cubicBezTo>
                  <a:cubicBezTo>
                    <a:pt x="343" y="53"/>
                    <a:pt x="352" y="52"/>
                    <a:pt x="355" y="50"/>
                  </a:cubicBezTo>
                  <a:cubicBezTo>
                    <a:pt x="358" y="49"/>
                    <a:pt x="349" y="47"/>
                    <a:pt x="343" y="48"/>
                  </a:cubicBezTo>
                  <a:cubicBezTo>
                    <a:pt x="337" y="48"/>
                    <a:pt x="337" y="46"/>
                    <a:pt x="346" y="46"/>
                  </a:cubicBezTo>
                  <a:cubicBezTo>
                    <a:pt x="355" y="45"/>
                    <a:pt x="354" y="44"/>
                    <a:pt x="360" y="43"/>
                  </a:cubicBezTo>
                  <a:cubicBezTo>
                    <a:pt x="366" y="42"/>
                    <a:pt x="364" y="40"/>
                    <a:pt x="368" y="39"/>
                  </a:cubicBezTo>
                  <a:cubicBezTo>
                    <a:pt x="372" y="39"/>
                    <a:pt x="382" y="35"/>
                    <a:pt x="382" y="33"/>
                  </a:cubicBezTo>
                  <a:cubicBezTo>
                    <a:pt x="382" y="31"/>
                    <a:pt x="367" y="27"/>
                    <a:pt x="361" y="27"/>
                  </a:cubicBezTo>
                  <a:close/>
                  <a:moveTo>
                    <a:pt x="131" y="187"/>
                  </a:moveTo>
                  <a:cubicBezTo>
                    <a:pt x="131" y="184"/>
                    <a:pt x="128" y="186"/>
                    <a:pt x="126" y="183"/>
                  </a:cubicBezTo>
                  <a:cubicBezTo>
                    <a:pt x="124" y="179"/>
                    <a:pt x="115" y="178"/>
                    <a:pt x="114" y="180"/>
                  </a:cubicBezTo>
                  <a:cubicBezTo>
                    <a:pt x="113" y="182"/>
                    <a:pt x="110" y="183"/>
                    <a:pt x="113" y="186"/>
                  </a:cubicBezTo>
                  <a:cubicBezTo>
                    <a:pt x="115" y="188"/>
                    <a:pt x="117" y="187"/>
                    <a:pt x="120" y="190"/>
                  </a:cubicBezTo>
                  <a:cubicBezTo>
                    <a:pt x="122" y="192"/>
                    <a:pt x="131" y="190"/>
                    <a:pt x="131" y="187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5" name="Freeform 128">
              <a:extLst>
                <a:ext uri="{FF2B5EF4-FFF2-40B4-BE49-F238E27FC236}">
                  <a16:creationId xmlns:a16="http://schemas.microsoft.com/office/drawing/2014/main" id="{6E87BF69-D37F-411F-9801-08ADB31DAA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12272" y="1366336"/>
              <a:ext cx="2083680" cy="1605501"/>
            </a:xfrm>
            <a:custGeom>
              <a:avLst/>
              <a:gdLst>
                <a:gd name="T0" fmla="*/ 113 w 555"/>
                <a:gd name="T1" fmla="*/ 377 h 427"/>
                <a:gd name="T2" fmla="*/ 104 w 555"/>
                <a:gd name="T3" fmla="*/ 125 h 427"/>
                <a:gd name="T4" fmla="*/ 213 w 555"/>
                <a:gd name="T5" fmla="*/ 138 h 427"/>
                <a:gd name="T6" fmla="*/ 142 w 555"/>
                <a:gd name="T7" fmla="*/ 148 h 427"/>
                <a:gd name="T8" fmla="*/ 213 w 555"/>
                <a:gd name="T9" fmla="*/ 184 h 427"/>
                <a:gd name="T10" fmla="*/ 131 w 555"/>
                <a:gd name="T11" fmla="*/ 107 h 427"/>
                <a:gd name="T12" fmla="*/ 115 w 555"/>
                <a:gd name="T13" fmla="*/ 102 h 427"/>
                <a:gd name="T14" fmla="*/ 204 w 555"/>
                <a:gd name="T15" fmla="*/ 117 h 427"/>
                <a:gd name="T16" fmla="*/ 164 w 555"/>
                <a:gd name="T17" fmla="*/ 79 h 427"/>
                <a:gd name="T18" fmla="*/ 228 w 555"/>
                <a:gd name="T19" fmla="*/ 65 h 427"/>
                <a:gd name="T20" fmla="*/ 230 w 555"/>
                <a:gd name="T21" fmla="*/ 89 h 427"/>
                <a:gd name="T22" fmla="*/ 232 w 555"/>
                <a:gd name="T23" fmla="*/ 102 h 427"/>
                <a:gd name="T24" fmla="*/ 300 w 555"/>
                <a:gd name="T25" fmla="*/ 81 h 427"/>
                <a:gd name="T26" fmla="*/ 272 w 555"/>
                <a:gd name="T27" fmla="*/ 128 h 427"/>
                <a:gd name="T28" fmla="*/ 379 w 555"/>
                <a:gd name="T29" fmla="*/ 121 h 427"/>
                <a:gd name="T30" fmla="*/ 320 w 555"/>
                <a:gd name="T31" fmla="*/ 83 h 427"/>
                <a:gd name="T32" fmla="*/ 330 w 555"/>
                <a:gd name="T33" fmla="*/ 46 h 427"/>
                <a:gd name="T34" fmla="*/ 324 w 555"/>
                <a:gd name="T35" fmla="*/ 36 h 427"/>
                <a:gd name="T36" fmla="*/ 350 w 555"/>
                <a:gd name="T37" fmla="*/ 66 h 427"/>
                <a:gd name="T38" fmla="*/ 386 w 555"/>
                <a:gd name="T39" fmla="*/ 99 h 427"/>
                <a:gd name="T40" fmla="*/ 439 w 555"/>
                <a:gd name="T41" fmla="*/ 48 h 427"/>
                <a:gd name="T42" fmla="*/ 420 w 555"/>
                <a:gd name="T43" fmla="*/ 5 h 427"/>
                <a:gd name="T44" fmla="*/ 314 w 555"/>
                <a:gd name="T45" fmla="*/ 25 h 427"/>
                <a:gd name="T46" fmla="*/ 345 w 555"/>
                <a:gd name="T47" fmla="*/ 243 h 427"/>
                <a:gd name="T48" fmla="*/ 457 w 555"/>
                <a:gd name="T49" fmla="*/ 188 h 427"/>
                <a:gd name="T50" fmla="*/ 412 w 555"/>
                <a:gd name="T51" fmla="*/ 150 h 427"/>
                <a:gd name="T52" fmla="*/ 345 w 555"/>
                <a:gd name="T53" fmla="*/ 138 h 427"/>
                <a:gd name="T54" fmla="*/ 389 w 555"/>
                <a:gd name="T55" fmla="*/ 170 h 427"/>
                <a:gd name="T56" fmla="*/ 407 w 555"/>
                <a:gd name="T57" fmla="*/ 226 h 427"/>
                <a:gd name="T58" fmla="*/ 469 w 555"/>
                <a:gd name="T59" fmla="*/ 231 h 427"/>
                <a:gd name="T60" fmla="*/ 377 w 555"/>
                <a:gd name="T61" fmla="*/ 133 h 427"/>
                <a:gd name="T62" fmla="*/ 532 w 555"/>
                <a:gd name="T63" fmla="*/ 354 h 427"/>
                <a:gd name="T64" fmla="*/ 60 w 555"/>
                <a:gd name="T65" fmla="*/ 347 h 427"/>
                <a:gd name="T66" fmla="*/ 453 w 555"/>
                <a:gd name="T67" fmla="*/ 379 h 427"/>
                <a:gd name="T68" fmla="*/ 532 w 555"/>
                <a:gd name="T69" fmla="*/ 336 h 427"/>
                <a:gd name="T70" fmla="*/ 494 w 555"/>
                <a:gd name="T71" fmla="*/ 309 h 427"/>
                <a:gd name="T72" fmla="*/ 466 w 555"/>
                <a:gd name="T73" fmla="*/ 291 h 427"/>
                <a:gd name="T74" fmla="*/ 422 w 555"/>
                <a:gd name="T75" fmla="*/ 256 h 427"/>
                <a:gd name="T76" fmla="*/ 402 w 555"/>
                <a:gd name="T77" fmla="*/ 300 h 427"/>
                <a:gd name="T78" fmla="*/ 368 w 555"/>
                <a:gd name="T79" fmla="*/ 341 h 427"/>
                <a:gd name="T80" fmla="*/ 297 w 555"/>
                <a:gd name="T81" fmla="*/ 290 h 427"/>
                <a:gd name="T82" fmla="*/ 320 w 555"/>
                <a:gd name="T83" fmla="*/ 238 h 427"/>
                <a:gd name="T84" fmla="*/ 358 w 555"/>
                <a:gd name="T85" fmla="*/ 213 h 427"/>
                <a:gd name="T86" fmla="*/ 351 w 555"/>
                <a:gd name="T87" fmla="*/ 187 h 427"/>
                <a:gd name="T88" fmla="*/ 320 w 555"/>
                <a:gd name="T89" fmla="*/ 189 h 427"/>
                <a:gd name="T90" fmla="*/ 296 w 555"/>
                <a:gd name="T91" fmla="*/ 150 h 427"/>
                <a:gd name="T92" fmla="*/ 286 w 555"/>
                <a:gd name="T93" fmla="*/ 161 h 427"/>
                <a:gd name="T94" fmla="*/ 280 w 555"/>
                <a:gd name="T95" fmla="*/ 201 h 427"/>
                <a:gd name="T96" fmla="*/ 272 w 555"/>
                <a:gd name="T97" fmla="*/ 192 h 427"/>
                <a:gd name="T98" fmla="*/ 220 w 555"/>
                <a:gd name="T99" fmla="*/ 192 h 427"/>
                <a:gd name="T100" fmla="*/ 148 w 555"/>
                <a:gd name="T101" fmla="*/ 187 h 427"/>
                <a:gd name="T102" fmla="*/ 53 w 555"/>
                <a:gd name="T103" fmla="*/ 188 h 427"/>
                <a:gd name="T104" fmla="*/ 26 w 555"/>
                <a:gd name="T105" fmla="*/ 188 h 427"/>
                <a:gd name="T106" fmla="*/ 70 w 555"/>
                <a:gd name="T107" fmla="*/ 325 h 427"/>
                <a:gd name="T108" fmla="*/ 100 w 555"/>
                <a:gd name="T109" fmla="*/ 363 h 427"/>
                <a:gd name="T110" fmla="*/ 344 w 555"/>
                <a:gd name="T111" fmla="*/ 381 h 427"/>
                <a:gd name="T112" fmla="*/ 387 w 555"/>
                <a:gd name="T113" fmla="*/ 423 h 427"/>
                <a:gd name="T114" fmla="*/ 478 w 555"/>
                <a:gd name="T115" fmla="*/ 399 h 427"/>
                <a:gd name="T116" fmla="*/ 134 w 555"/>
                <a:gd name="T117" fmla="*/ 225 h 427"/>
                <a:gd name="T118" fmla="*/ 133 w 555"/>
                <a:gd name="T119" fmla="*/ 216 h 427"/>
                <a:gd name="T120" fmla="*/ 278 w 555"/>
                <a:gd name="T121" fmla="*/ 362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55" h="427">
                  <a:moveTo>
                    <a:pt x="109" y="375"/>
                  </a:moveTo>
                  <a:cubicBezTo>
                    <a:pt x="107" y="373"/>
                    <a:pt x="103" y="373"/>
                    <a:pt x="102" y="371"/>
                  </a:cubicBezTo>
                  <a:cubicBezTo>
                    <a:pt x="101" y="370"/>
                    <a:pt x="97" y="363"/>
                    <a:pt x="95" y="363"/>
                  </a:cubicBezTo>
                  <a:cubicBezTo>
                    <a:pt x="92" y="363"/>
                    <a:pt x="89" y="363"/>
                    <a:pt x="87" y="361"/>
                  </a:cubicBezTo>
                  <a:cubicBezTo>
                    <a:pt x="84" y="359"/>
                    <a:pt x="82" y="359"/>
                    <a:pt x="80" y="360"/>
                  </a:cubicBezTo>
                  <a:cubicBezTo>
                    <a:pt x="78" y="362"/>
                    <a:pt x="82" y="362"/>
                    <a:pt x="82" y="363"/>
                  </a:cubicBezTo>
                  <a:cubicBezTo>
                    <a:pt x="82" y="365"/>
                    <a:pt x="83" y="366"/>
                    <a:pt x="85" y="365"/>
                  </a:cubicBezTo>
                  <a:cubicBezTo>
                    <a:pt x="87" y="365"/>
                    <a:pt x="88" y="368"/>
                    <a:pt x="89" y="369"/>
                  </a:cubicBezTo>
                  <a:cubicBezTo>
                    <a:pt x="91" y="369"/>
                    <a:pt x="91" y="371"/>
                    <a:pt x="93" y="371"/>
                  </a:cubicBezTo>
                  <a:cubicBezTo>
                    <a:pt x="95" y="371"/>
                    <a:pt x="96" y="374"/>
                    <a:pt x="97" y="375"/>
                  </a:cubicBezTo>
                  <a:cubicBezTo>
                    <a:pt x="98" y="376"/>
                    <a:pt x="100" y="375"/>
                    <a:pt x="100" y="376"/>
                  </a:cubicBezTo>
                  <a:cubicBezTo>
                    <a:pt x="100" y="377"/>
                    <a:pt x="102" y="378"/>
                    <a:pt x="103" y="380"/>
                  </a:cubicBezTo>
                  <a:cubicBezTo>
                    <a:pt x="106" y="380"/>
                    <a:pt x="110" y="381"/>
                    <a:pt x="112" y="380"/>
                  </a:cubicBezTo>
                  <a:cubicBezTo>
                    <a:pt x="113" y="379"/>
                    <a:pt x="113" y="378"/>
                    <a:pt x="113" y="377"/>
                  </a:cubicBezTo>
                  <a:cubicBezTo>
                    <a:pt x="114" y="375"/>
                    <a:pt x="111" y="377"/>
                    <a:pt x="109" y="375"/>
                  </a:cubicBezTo>
                  <a:close/>
                  <a:moveTo>
                    <a:pt x="105" y="155"/>
                  </a:moveTo>
                  <a:cubicBezTo>
                    <a:pt x="110" y="156"/>
                    <a:pt x="110" y="165"/>
                    <a:pt x="113" y="165"/>
                  </a:cubicBezTo>
                  <a:cubicBezTo>
                    <a:pt x="116" y="165"/>
                    <a:pt x="114" y="162"/>
                    <a:pt x="118" y="162"/>
                  </a:cubicBezTo>
                  <a:cubicBezTo>
                    <a:pt x="121" y="162"/>
                    <a:pt x="120" y="160"/>
                    <a:pt x="124" y="161"/>
                  </a:cubicBezTo>
                  <a:cubicBezTo>
                    <a:pt x="127" y="161"/>
                    <a:pt x="130" y="160"/>
                    <a:pt x="130" y="156"/>
                  </a:cubicBezTo>
                  <a:cubicBezTo>
                    <a:pt x="130" y="152"/>
                    <a:pt x="132" y="151"/>
                    <a:pt x="136" y="150"/>
                  </a:cubicBezTo>
                  <a:cubicBezTo>
                    <a:pt x="139" y="149"/>
                    <a:pt x="136" y="145"/>
                    <a:pt x="141" y="144"/>
                  </a:cubicBezTo>
                  <a:cubicBezTo>
                    <a:pt x="145" y="143"/>
                    <a:pt x="158" y="137"/>
                    <a:pt x="160" y="135"/>
                  </a:cubicBezTo>
                  <a:cubicBezTo>
                    <a:pt x="163" y="134"/>
                    <a:pt x="158" y="132"/>
                    <a:pt x="153" y="129"/>
                  </a:cubicBezTo>
                  <a:cubicBezTo>
                    <a:pt x="148" y="125"/>
                    <a:pt x="144" y="125"/>
                    <a:pt x="140" y="127"/>
                  </a:cubicBezTo>
                  <a:cubicBezTo>
                    <a:pt x="136" y="130"/>
                    <a:pt x="139" y="124"/>
                    <a:pt x="136" y="126"/>
                  </a:cubicBezTo>
                  <a:cubicBezTo>
                    <a:pt x="133" y="127"/>
                    <a:pt x="125" y="124"/>
                    <a:pt x="124" y="122"/>
                  </a:cubicBezTo>
                  <a:cubicBezTo>
                    <a:pt x="123" y="121"/>
                    <a:pt x="108" y="125"/>
                    <a:pt x="104" y="125"/>
                  </a:cubicBezTo>
                  <a:cubicBezTo>
                    <a:pt x="100" y="125"/>
                    <a:pt x="104" y="129"/>
                    <a:pt x="107" y="131"/>
                  </a:cubicBezTo>
                  <a:cubicBezTo>
                    <a:pt x="109" y="133"/>
                    <a:pt x="101" y="139"/>
                    <a:pt x="102" y="140"/>
                  </a:cubicBezTo>
                  <a:cubicBezTo>
                    <a:pt x="104" y="142"/>
                    <a:pt x="101" y="145"/>
                    <a:pt x="97" y="150"/>
                  </a:cubicBezTo>
                  <a:cubicBezTo>
                    <a:pt x="93" y="154"/>
                    <a:pt x="100" y="154"/>
                    <a:pt x="105" y="155"/>
                  </a:cubicBezTo>
                  <a:close/>
                  <a:moveTo>
                    <a:pt x="243" y="178"/>
                  </a:moveTo>
                  <a:cubicBezTo>
                    <a:pt x="244" y="176"/>
                    <a:pt x="251" y="182"/>
                    <a:pt x="252" y="177"/>
                  </a:cubicBezTo>
                  <a:cubicBezTo>
                    <a:pt x="252" y="173"/>
                    <a:pt x="244" y="171"/>
                    <a:pt x="241" y="169"/>
                  </a:cubicBezTo>
                  <a:cubicBezTo>
                    <a:pt x="237" y="167"/>
                    <a:pt x="236" y="168"/>
                    <a:pt x="231" y="164"/>
                  </a:cubicBezTo>
                  <a:cubicBezTo>
                    <a:pt x="225" y="160"/>
                    <a:pt x="232" y="158"/>
                    <a:pt x="228" y="155"/>
                  </a:cubicBezTo>
                  <a:cubicBezTo>
                    <a:pt x="224" y="152"/>
                    <a:pt x="223" y="144"/>
                    <a:pt x="226" y="141"/>
                  </a:cubicBezTo>
                  <a:cubicBezTo>
                    <a:pt x="228" y="138"/>
                    <a:pt x="231" y="134"/>
                    <a:pt x="226" y="132"/>
                  </a:cubicBezTo>
                  <a:cubicBezTo>
                    <a:pt x="222" y="130"/>
                    <a:pt x="213" y="134"/>
                    <a:pt x="214" y="135"/>
                  </a:cubicBezTo>
                  <a:cubicBezTo>
                    <a:pt x="215" y="136"/>
                    <a:pt x="222" y="140"/>
                    <a:pt x="222" y="142"/>
                  </a:cubicBezTo>
                  <a:cubicBezTo>
                    <a:pt x="222" y="143"/>
                    <a:pt x="216" y="137"/>
                    <a:pt x="213" y="138"/>
                  </a:cubicBezTo>
                  <a:cubicBezTo>
                    <a:pt x="211" y="140"/>
                    <a:pt x="209" y="136"/>
                    <a:pt x="207" y="138"/>
                  </a:cubicBezTo>
                  <a:cubicBezTo>
                    <a:pt x="205" y="141"/>
                    <a:pt x="209" y="151"/>
                    <a:pt x="211" y="154"/>
                  </a:cubicBezTo>
                  <a:cubicBezTo>
                    <a:pt x="213" y="156"/>
                    <a:pt x="209" y="156"/>
                    <a:pt x="207" y="157"/>
                  </a:cubicBezTo>
                  <a:cubicBezTo>
                    <a:pt x="205" y="158"/>
                    <a:pt x="205" y="149"/>
                    <a:pt x="202" y="146"/>
                  </a:cubicBezTo>
                  <a:cubicBezTo>
                    <a:pt x="200" y="143"/>
                    <a:pt x="191" y="140"/>
                    <a:pt x="191" y="142"/>
                  </a:cubicBezTo>
                  <a:cubicBezTo>
                    <a:pt x="190" y="144"/>
                    <a:pt x="196" y="144"/>
                    <a:pt x="196" y="147"/>
                  </a:cubicBezTo>
                  <a:cubicBezTo>
                    <a:pt x="195" y="150"/>
                    <a:pt x="191" y="145"/>
                    <a:pt x="188" y="148"/>
                  </a:cubicBezTo>
                  <a:cubicBezTo>
                    <a:pt x="185" y="150"/>
                    <a:pt x="186" y="148"/>
                    <a:pt x="186" y="146"/>
                  </a:cubicBezTo>
                  <a:cubicBezTo>
                    <a:pt x="187" y="143"/>
                    <a:pt x="182" y="141"/>
                    <a:pt x="176" y="141"/>
                  </a:cubicBezTo>
                  <a:cubicBezTo>
                    <a:pt x="171" y="142"/>
                    <a:pt x="174" y="146"/>
                    <a:pt x="172" y="147"/>
                  </a:cubicBezTo>
                  <a:cubicBezTo>
                    <a:pt x="171" y="148"/>
                    <a:pt x="162" y="146"/>
                    <a:pt x="168" y="145"/>
                  </a:cubicBezTo>
                  <a:cubicBezTo>
                    <a:pt x="173" y="144"/>
                    <a:pt x="171" y="141"/>
                    <a:pt x="169" y="138"/>
                  </a:cubicBezTo>
                  <a:cubicBezTo>
                    <a:pt x="167" y="135"/>
                    <a:pt x="162" y="138"/>
                    <a:pt x="153" y="142"/>
                  </a:cubicBezTo>
                  <a:cubicBezTo>
                    <a:pt x="144" y="145"/>
                    <a:pt x="141" y="148"/>
                    <a:pt x="142" y="148"/>
                  </a:cubicBezTo>
                  <a:cubicBezTo>
                    <a:pt x="143" y="148"/>
                    <a:pt x="143" y="150"/>
                    <a:pt x="140" y="153"/>
                  </a:cubicBezTo>
                  <a:cubicBezTo>
                    <a:pt x="136" y="155"/>
                    <a:pt x="140" y="158"/>
                    <a:pt x="143" y="158"/>
                  </a:cubicBezTo>
                  <a:cubicBezTo>
                    <a:pt x="146" y="158"/>
                    <a:pt x="143" y="160"/>
                    <a:pt x="145" y="161"/>
                  </a:cubicBezTo>
                  <a:cubicBezTo>
                    <a:pt x="147" y="161"/>
                    <a:pt x="157" y="157"/>
                    <a:pt x="160" y="159"/>
                  </a:cubicBezTo>
                  <a:cubicBezTo>
                    <a:pt x="163" y="161"/>
                    <a:pt x="144" y="162"/>
                    <a:pt x="144" y="165"/>
                  </a:cubicBezTo>
                  <a:cubicBezTo>
                    <a:pt x="144" y="169"/>
                    <a:pt x="154" y="171"/>
                    <a:pt x="162" y="169"/>
                  </a:cubicBezTo>
                  <a:cubicBezTo>
                    <a:pt x="170" y="168"/>
                    <a:pt x="183" y="170"/>
                    <a:pt x="183" y="172"/>
                  </a:cubicBezTo>
                  <a:cubicBezTo>
                    <a:pt x="183" y="174"/>
                    <a:pt x="174" y="174"/>
                    <a:pt x="167" y="173"/>
                  </a:cubicBezTo>
                  <a:cubicBezTo>
                    <a:pt x="160" y="173"/>
                    <a:pt x="148" y="175"/>
                    <a:pt x="149" y="177"/>
                  </a:cubicBezTo>
                  <a:cubicBezTo>
                    <a:pt x="149" y="180"/>
                    <a:pt x="150" y="180"/>
                    <a:pt x="157" y="183"/>
                  </a:cubicBezTo>
                  <a:cubicBezTo>
                    <a:pt x="165" y="187"/>
                    <a:pt x="172" y="182"/>
                    <a:pt x="172" y="186"/>
                  </a:cubicBezTo>
                  <a:cubicBezTo>
                    <a:pt x="171" y="191"/>
                    <a:pt x="176" y="192"/>
                    <a:pt x="185" y="192"/>
                  </a:cubicBezTo>
                  <a:cubicBezTo>
                    <a:pt x="195" y="193"/>
                    <a:pt x="199" y="188"/>
                    <a:pt x="204" y="188"/>
                  </a:cubicBezTo>
                  <a:cubicBezTo>
                    <a:pt x="209" y="189"/>
                    <a:pt x="211" y="188"/>
                    <a:pt x="213" y="184"/>
                  </a:cubicBezTo>
                  <a:cubicBezTo>
                    <a:pt x="215" y="181"/>
                    <a:pt x="217" y="183"/>
                    <a:pt x="218" y="185"/>
                  </a:cubicBezTo>
                  <a:cubicBezTo>
                    <a:pt x="218" y="186"/>
                    <a:pt x="225" y="186"/>
                    <a:pt x="226" y="187"/>
                  </a:cubicBezTo>
                  <a:cubicBezTo>
                    <a:pt x="229" y="191"/>
                    <a:pt x="241" y="190"/>
                    <a:pt x="246" y="188"/>
                  </a:cubicBezTo>
                  <a:cubicBezTo>
                    <a:pt x="250" y="185"/>
                    <a:pt x="244" y="179"/>
                    <a:pt x="241" y="182"/>
                  </a:cubicBezTo>
                  <a:cubicBezTo>
                    <a:pt x="239" y="185"/>
                    <a:pt x="237" y="183"/>
                    <a:pt x="237" y="182"/>
                  </a:cubicBezTo>
                  <a:cubicBezTo>
                    <a:pt x="236" y="180"/>
                    <a:pt x="241" y="180"/>
                    <a:pt x="243" y="178"/>
                  </a:cubicBezTo>
                  <a:close/>
                  <a:moveTo>
                    <a:pt x="138" y="110"/>
                  </a:moveTo>
                  <a:cubicBezTo>
                    <a:pt x="143" y="110"/>
                    <a:pt x="148" y="106"/>
                    <a:pt x="147" y="103"/>
                  </a:cubicBezTo>
                  <a:cubicBezTo>
                    <a:pt x="147" y="101"/>
                    <a:pt x="135" y="109"/>
                    <a:pt x="138" y="110"/>
                  </a:cubicBezTo>
                  <a:close/>
                  <a:moveTo>
                    <a:pt x="115" y="102"/>
                  </a:moveTo>
                  <a:cubicBezTo>
                    <a:pt x="117" y="103"/>
                    <a:pt x="115" y="107"/>
                    <a:pt x="117" y="106"/>
                  </a:cubicBezTo>
                  <a:cubicBezTo>
                    <a:pt x="119" y="104"/>
                    <a:pt x="120" y="104"/>
                    <a:pt x="121" y="105"/>
                  </a:cubicBezTo>
                  <a:cubicBezTo>
                    <a:pt x="124" y="106"/>
                    <a:pt x="125" y="103"/>
                    <a:pt x="126" y="102"/>
                  </a:cubicBezTo>
                  <a:cubicBezTo>
                    <a:pt x="128" y="100"/>
                    <a:pt x="127" y="107"/>
                    <a:pt x="131" y="107"/>
                  </a:cubicBezTo>
                  <a:cubicBezTo>
                    <a:pt x="134" y="107"/>
                    <a:pt x="133" y="100"/>
                    <a:pt x="136" y="102"/>
                  </a:cubicBezTo>
                  <a:cubicBezTo>
                    <a:pt x="139" y="104"/>
                    <a:pt x="140" y="101"/>
                    <a:pt x="140" y="99"/>
                  </a:cubicBezTo>
                  <a:cubicBezTo>
                    <a:pt x="141" y="97"/>
                    <a:pt x="141" y="94"/>
                    <a:pt x="144" y="93"/>
                  </a:cubicBezTo>
                  <a:cubicBezTo>
                    <a:pt x="147" y="93"/>
                    <a:pt x="144" y="96"/>
                    <a:pt x="146" y="99"/>
                  </a:cubicBezTo>
                  <a:cubicBezTo>
                    <a:pt x="148" y="103"/>
                    <a:pt x="151" y="99"/>
                    <a:pt x="152" y="98"/>
                  </a:cubicBezTo>
                  <a:cubicBezTo>
                    <a:pt x="152" y="96"/>
                    <a:pt x="157" y="97"/>
                    <a:pt x="157" y="95"/>
                  </a:cubicBezTo>
                  <a:cubicBezTo>
                    <a:pt x="156" y="93"/>
                    <a:pt x="158" y="93"/>
                    <a:pt x="157" y="90"/>
                  </a:cubicBezTo>
                  <a:cubicBezTo>
                    <a:pt x="155" y="88"/>
                    <a:pt x="159" y="89"/>
                    <a:pt x="160" y="87"/>
                  </a:cubicBezTo>
                  <a:cubicBezTo>
                    <a:pt x="162" y="85"/>
                    <a:pt x="158" y="87"/>
                    <a:pt x="155" y="84"/>
                  </a:cubicBezTo>
                  <a:cubicBezTo>
                    <a:pt x="153" y="82"/>
                    <a:pt x="152" y="85"/>
                    <a:pt x="152" y="87"/>
                  </a:cubicBezTo>
                  <a:cubicBezTo>
                    <a:pt x="152" y="88"/>
                    <a:pt x="146" y="87"/>
                    <a:pt x="143" y="86"/>
                  </a:cubicBezTo>
                  <a:cubicBezTo>
                    <a:pt x="140" y="85"/>
                    <a:pt x="136" y="90"/>
                    <a:pt x="132" y="92"/>
                  </a:cubicBezTo>
                  <a:cubicBezTo>
                    <a:pt x="128" y="94"/>
                    <a:pt x="127" y="98"/>
                    <a:pt x="123" y="98"/>
                  </a:cubicBezTo>
                  <a:cubicBezTo>
                    <a:pt x="119" y="97"/>
                    <a:pt x="113" y="101"/>
                    <a:pt x="115" y="102"/>
                  </a:cubicBezTo>
                  <a:close/>
                  <a:moveTo>
                    <a:pt x="158" y="101"/>
                  </a:moveTo>
                  <a:cubicBezTo>
                    <a:pt x="154" y="101"/>
                    <a:pt x="154" y="105"/>
                    <a:pt x="159" y="105"/>
                  </a:cubicBezTo>
                  <a:cubicBezTo>
                    <a:pt x="163" y="105"/>
                    <a:pt x="165" y="106"/>
                    <a:pt x="158" y="106"/>
                  </a:cubicBezTo>
                  <a:cubicBezTo>
                    <a:pt x="152" y="106"/>
                    <a:pt x="149" y="111"/>
                    <a:pt x="153" y="110"/>
                  </a:cubicBezTo>
                  <a:cubicBezTo>
                    <a:pt x="158" y="109"/>
                    <a:pt x="163" y="109"/>
                    <a:pt x="160" y="110"/>
                  </a:cubicBezTo>
                  <a:cubicBezTo>
                    <a:pt x="157" y="111"/>
                    <a:pt x="148" y="112"/>
                    <a:pt x="149" y="114"/>
                  </a:cubicBezTo>
                  <a:cubicBezTo>
                    <a:pt x="150" y="115"/>
                    <a:pt x="153" y="114"/>
                    <a:pt x="157" y="116"/>
                  </a:cubicBezTo>
                  <a:cubicBezTo>
                    <a:pt x="160" y="117"/>
                    <a:pt x="163" y="118"/>
                    <a:pt x="165" y="115"/>
                  </a:cubicBezTo>
                  <a:cubicBezTo>
                    <a:pt x="168" y="112"/>
                    <a:pt x="172" y="109"/>
                    <a:pt x="170" y="113"/>
                  </a:cubicBezTo>
                  <a:cubicBezTo>
                    <a:pt x="169" y="117"/>
                    <a:pt x="175" y="114"/>
                    <a:pt x="182" y="114"/>
                  </a:cubicBezTo>
                  <a:cubicBezTo>
                    <a:pt x="190" y="114"/>
                    <a:pt x="181" y="118"/>
                    <a:pt x="173" y="119"/>
                  </a:cubicBezTo>
                  <a:cubicBezTo>
                    <a:pt x="165" y="119"/>
                    <a:pt x="167" y="123"/>
                    <a:pt x="173" y="125"/>
                  </a:cubicBezTo>
                  <a:cubicBezTo>
                    <a:pt x="179" y="126"/>
                    <a:pt x="192" y="121"/>
                    <a:pt x="195" y="118"/>
                  </a:cubicBezTo>
                  <a:cubicBezTo>
                    <a:pt x="198" y="115"/>
                    <a:pt x="201" y="119"/>
                    <a:pt x="204" y="117"/>
                  </a:cubicBezTo>
                  <a:cubicBezTo>
                    <a:pt x="207" y="115"/>
                    <a:pt x="213" y="117"/>
                    <a:pt x="218" y="116"/>
                  </a:cubicBezTo>
                  <a:cubicBezTo>
                    <a:pt x="223" y="115"/>
                    <a:pt x="224" y="105"/>
                    <a:pt x="220" y="104"/>
                  </a:cubicBezTo>
                  <a:cubicBezTo>
                    <a:pt x="216" y="102"/>
                    <a:pt x="216" y="106"/>
                    <a:pt x="213" y="106"/>
                  </a:cubicBezTo>
                  <a:cubicBezTo>
                    <a:pt x="210" y="107"/>
                    <a:pt x="209" y="103"/>
                    <a:pt x="206" y="100"/>
                  </a:cubicBezTo>
                  <a:cubicBezTo>
                    <a:pt x="204" y="98"/>
                    <a:pt x="205" y="93"/>
                    <a:pt x="202" y="94"/>
                  </a:cubicBezTo>
                  <a:cubicBezTo>
                    <a:pt x="198" y="94"/>
                    <a:pt x="190" y="100"/>
                    <a:pt x="195" y="101"/>
                  </a:cubicBezTo>
                  <a:cubicBezTo>
                    <a:pt x="200" y="101"/>
                    <a:pt x="198" y="104"/>
                    <a:pt x="196" y="105"/>
                  </a:cubicBezTo>
                  <a:cubicBezTo>
                    <a:pt x="193" y="106"/>
                    <a:pt x="201" y="108"/>
                    <a:pt x="200" y="109"/>
                  </a:cubicBezTo>
                  <a:cubicBezTo>
                    <a:pt x="199" y="111"/>
                    <a:pt x="186" y="110"/>
                    <a:pt x="186" y="107"/>
                  </a:cubicBezTo>
                  <a:cubicBezTo>
                    <a:pt x="185" y="104"/>
                    <a:pt x="175" y="99"/>
                    <a:pt x="171" y="100"/>
                  </a:cubicBezTo>
                  <a:cubicBezTo>
                    <a:pt x="167" y="101"/>
                    <a:pt x="169" y="97"/>
                    <a:pt x="165" y="97"/>
                  </a:cubicBezTo>
                  <a:cubicBezTo>
                    <a:pt x="160" y="96"/>
                    <a:pt x="162" y="100"/>
                    <a:pt x="158" y="101"/>
                  </a:cubicBezTo>
                  <a:close/>
                  <a:moveTo>
                    <a:pt x="172" y="81"/>
                  </a:moveTo>
                  <a:cubicBezTo>
                    <a:pt x="174" y="77"/>
                    <a:pt x="163" y="78"/>
                    <a:pt x="164" y="79"/>
                  </a:cubicBezTo>
                  <a:cubicBezTo>
                    <a:pt x="166" y="82"/>
                    <a:pt x="171" y="84"/>
                    <a:pt x="172" y="81"/>
                  </a:cubicBezTo>
                  <a:close/>
                  <a:moveTo>
                    <a:pt x="195" y="79"/>
                  </a:moveTo>
                  <a:cubicBezTo>
                    <a:pt x="199" y="79"/>
                    <a:pt x="197" y="76"/>
                    <a:pt x="191" y="77"/>
                  </a:cubicBezTo>
                  <a:cubicBezTo>
                    <a:pt x="186" y="78"/>
                    <a:pt x="176" y="78"/>
                    <a:pt x="176" y="82"/>
                  </a:cubicBezTo>
                  <a:cubicBezTo>
                    <a:pt x="176" y="85"/>
                    <a:pt x="178" y="87"/>
                    <a:pt x="184" y="87"/>
                  </a:cubicBezTo>
                  <a:cubicBezTo>
                    <a:pt x="190" y="88"/>
                    <a:pt x="196" y="82"/>
                    <a:pt x="193" y="82"/>
                  </a:cubicBezTo>
                  <a:cubicBezTo>
                    <a:pt x="190" y="82"/>
                    <a:pt x="192" y="80"/>
                    <a:pt x="195" y="79"/>
                  </a:cubicBezTo>
                  <a:close/>
                  <a:moveTo>
                    <a:pt x="182" y="74"/>
                  </a:moveTo>
                  <a:cubicBezTo>
                    <a:pt x="184" y="75"/>
                    <a:pt x="187" y="72"/>
                    <a:pt x="189" y="73"/>
                  </a:cubicBezTo>
                  <a:cubicBezTo>
                    <a:pt x="191" y="75"/>
                    <a:pt x="200" y="76"/>
                    <a:pt x="200" y="72"/>
                  </a:cubicBezTo>
                  <a:cubicBezTo>
                    <a:pt x="200" y="67"/>
                    <a:pt x="189" y="67"/>
                    <a:pt x="186" y="69"/>
                  </a:cubicBezTo>
                  <a:cubicBezTo>
                    <a:pt x="183" y="70"/>
                    <a:pt x="171" y="71"/>
                    <a:pt x="174" y="74"/>
                  </a:cubicBezTo>
                  <a:cubicBezTo>
                    <a:pt x="176" y="75"/>
                    <a:pt x="179" y="73"/>
                    <a:pt x="182" y="74"/>
                  </a:cubicBezTo>
                  <a:close/>
                  <a:moveTo>
                    <a:pt x="228" y="65"/>
                  </a:moveTo>
                  <a:cubicBezTo>
                    <a:pt x="231" y="63"/>
                    <a:pt x="237" y="67"/>
                    <a:pt x="236" y="69"/>
                  </a:cubicBezTo>
                  <a:cubicBezTo>
                    <a:pt x="235" y="72"/>
                    <a:pt x="225" y="69"/>
                    <a:pt x="226" y="71"/>
                  </a:cubicBezTo>
                  <a:cubicBezTo>
                    <a:pt x="226" y="72"/>
                    <a:pt x="228" y="75"/>
                    <a:pt x="234" y="73"/>
                  </a:cubicBezTo>
                  <a:cubicBezTo>
                    <a:pt x="241" y="71"/>
                    <a:pt x="246" y="73"/>
                    <a:pt x="251" y="76"/>
                  </a:cubicBezTo>
                  <a:cubicBezTo>
                    <a:pt x="255" y="80"/>
                    <a:pt x="259" y="81"/>
                    <a:pt x="262" y="78"/>
                  </a:cubicBezTo>
                  <a:cubicBezTo>
                    <a:pt x="265" y="74"/>
                    <a:pt x="259" y="74"/>
                    <a:pt x="260" y="71"/>
                  </a:cubicBezTo>
                  <a:cubicBezTo>
                    <a:pt x="261" y="68"/>
                    <a:pt x="256" y="66"/>
                    <a:pt x="252" y="66"/>
                  </a:cubicBezTo>
                  <a:cubicBezTo>
                    <a:pt x="249" y="66"/>
                    <a:pt x="248" y="61"/>
                    <a:pt x="246" y="62"/>
                  </a:cubicBezTo>
                  <a:cubicBezTo>
                    <a:pt x="243" y="63"/>
                    <a:pt x="242" y="65"/>
                    <a:pt x="242" y="61"/>
                  </a:cubicBezTo>
                  <a:cubicBezTo>
                    <a:pt x="242" y="58"/>
                    <a:pt x="227" y="57"/>
                    <a:pt x="224" y="59"/>
                  </a:cubicBezTo>
                  <a:cubicBezTo>
                    <a:pt x="220" y="60"/>
                    <a:pt x="225" y="68"/>
                    <a:pt x="228" y="65"/>
                  </a:cubicBezTo>
                  <a:close/>
                  <a:moveTo>
                    <a:pt x="230" y="89"/>
                  </a:moveTo>
                  <a:cubicBezTo>
                    <a:pt x="232" y="86"/>
                    <a:pt x="221" y="77"/>
                    <a:pt x="220" y="81"/>
                  </a:cubicBezTo>
                  <a:cubicBezTo>
                    <a:pt x="220" y="85"/>
                    <a:pt x="227" y="92"/>
                    <a:pt x="230" y="89"/>
                  </a:cubicBezTo>
                  <a:close/>
                  <a:moveTo>
                    <a:pt x="266" y="52"/>
                  </a:moveTo>
                  <a:cubicBezTo>
                    <a:pt x="268" y="49"/>
                    <a:pt x="254" y="47"/>
                    <a:pt x="257" y="49"/>
                  </a:cubicBezTo>
                  <a:cubicBezTo>
                    <a:pt x="259" y="51"/>
                    <a:pt x="264" y="56"/>
                    <a:pt x="266" y="52"/>
                  </a:cubicBezTo>
                  <a:close/>
                  <a:moveTo>
                    <a:pt x="234" y="115"/>
                  </a:moveTo>
                  <a:cubicBezTo>
                    <a:pt x="236" y="113"/>
                    <a:pt x="230" y="108"/>
                    <a:pt x="229" y="112"/>
                  </a:cubicBezTo>
                  <a:cubicBezTo>
                    <a:pt x="227" y="116"/>
                    <a:pt x="233" y="118"/>
                    <a:pt x="234" y="115"/>
                  </a:cubicBezTo>
                  <a:close/>
                  <a:moveTo>
                    <a:pt x="266" y="96"/>
                  </a:moveTo>
                  <a:cubicBezTo>
                    <a:pt x="265" y="99"/>
                    <a:pt x="259" y="95"/>
                    <a:pt x="254" y="93"/>
                  </a:cubicBezTo>
                  <a:cubicBezTo>
                    <a:pt x="249" y="91"/>
                    <a:pt x="252" y="97"/>
                    <a:pt x="256" y="101"/>
                  </a:cubicBezTo>
                  <a:cubicBezTo>
                    <a:pt x="260" y="104"/>
                    <a:pt x="254" y="102"/>
                    <a:pt x="249" y="99"/>
                  </a:cubicBezTo>
                  <a:cubicBezTo>
                    <a:pt x="244" y="95"/>
                    <a:pt x="244" y="101"/>
                    <a:pt x="247" y="103"/>
                  </a:cubicBezTo>
                  <a:cubicBezTo>
                    <a:pt x="249" y="105"/>
                    <a:pt x="246" y="108"/>
                    <a:pt x="243" y="103"/>
                  </a:cubicBezTo>
                  <a:cubicBezTo>
                    <a:pt x="239" y="99"/>
                    <a:pt x="238" y="94"/>
                    <a:pt x="233" y="94"/>
                  </a:cubicBezTo>
                  <a:cubicBezTo>
                    <a:pt x="227" y="94"/>
                    <a:pt x="230" y="99"/>
                    <a:pt x="232" y="102"/>
                  </a:cubicBezTo>
                  <a:cubicBezTo>
                    <a:pt x="234" y="105"/>
                    <a:pt x="237" y="106"/>
                    <a:pt x="242" y="109"/>
                  </a:cubicBezTo>
                  <a:cubicBezTo>
                    <a:pt x="246" y="111"/>
                    <a:pt x="253" y="108"/>
                    <a:pt x="257" y="108"/>
                  </a:cubicBezTo>
                  <a:cubicBezTo>
                    <a:pt x="260" y="109"/>
                    <a:pt x="253" y="113"/>
                    <a:pt x="255" y="116"/>
                  </a:cubicBezTo>
                  <a:cubicBezTo>
                    <a:pt x="257" y="119"/>
                    <a:pt x="264" y="117"/>
                    <a:pt x="268" y="117"/>
                  </a:cubicBezTo>
                  <a:cubicBezTo>
                    <a:pt x="273" y="116"/>
                    <a:pt x="271" y="114"/>
                    <a:pt x="273" y="112"/>
                  </a:cubicBezTo>
                  <a:cubicBezTo>
                    <a:pt x="276" y="110"/>
                    <a:pt x="271" y="110"/>
                    <a:pt x="273" y="105"/>
                  </a:cubicBezTo>
                  <a:cubicBezTo>
                    <a:pt x="275" y="101"/>
                    <a:pt x="266" y="93"/>
                    <a:pt x="266" y="96"/>
                  </a:cubicBezTo>
                  <a:close/>
                  <a:moveTo>
                    <a:pt x="277" y="80"/>
                  </a:moveTo>
                  <a:cubicBezTo>
                    <a:pt x="281" y="80"/>
                    <a:pt x="285" y="79"/>
                    <a:pt x="288" y="78"/>
                  </a:cubicBezTo>
                  <a:cubicBezTo>
                    <a:pt x="292" y="76"/>
                    <a:pt x="286" y="76"/>
                    <a:pt x="289" y="73"/>
                  </a:cubicBezTo>
                  <a:cubicBezTo>
                    <a:pt x="291" y="70"/>
                    <a:pt x="283" y="69"/>
                    <a:pt x="282" y="70"/>
                  </a:cubicBezTo>
                  <a:cubicBezTo>
                    <a:pt x="282" y="72"/>
                    <a:pt x="271" y="64"/>
                    <a:pt x="269" y="66"/>
                  </a:cubicBezTo>
                  <a:cubicBezTo>
                    <a:pt x="268" y="69"/>
                    <a:pt x="273" y="80"/>
                    <a:pt x="277" y="80"/>
                  </a:cubicBezTo>
                  <a:close/>
                  <a:moveTo>
                    <a:pt x="300" y="81"/>
                  </a:moveTo>
                  <a:cubicBezTo>
                    <a:pt x="299" y="79"/>
                    <a:pt x="278" y="82"/>
                    <a:pt x="281" y="84"/>
                  </a:cubicBezTo>
                  <a:cubicBezTo>
                    <a:pt x="287" y="88"/>
                    <a:pt x="300" y="83"/>
                    <a:pt x="300" y="81"/>
                  </a:cubicBezTo>
                  <a:close/>
                  <a:moveTo>
                    <a:pt x="297" y="121"/>
                  </a:moveTo>
                  <a:cubicBezTo>
                    <a:pt x="302" y="121"/>
                    <a:pt x="299" y="115"/>
                    <a:pt x="294" y="111"/>
                  </a:cubicBezTo>
                  <a:cubicBezTo>
                    <a:pt x="288" y="107"/>
                    <a:pt x="276" y="115"/>
                    <a:pt x="278" y="117"/>
                  </a:cubicBezTo>
                  <a:cubicBezTo>
                    <a:pt x="280" y="119"/>
                    <a:pt x="292" y="122"/>
                    <a:pt x="297" y="121"/>
                  </a:cubicBezTo>
                  <a:close/>
                  <a:moveTo>
                    <a:pt x="261" y="160"/>
                  </a:moveTo>
                  <a:cubicBezTo>
                    <a:pt x="267" y="164"/>
                    <a:pt x="265" y="157"/>
                    <a:pt x="272" y="157"/>
                  </a:cubicBezTo>
                  <a:cubicBezTo>
                    <a:pt x="279" y="157"/>
                    <a:pt x="280" y="146"/>
                    <a:pt x="281" y="142"/>
                  </a:cubicBezTo>
                  <a:cubicBezTo>
                    <a:pt x="282" y="138"/>
                    <a:pt x="275" y="138"/>
                    <a:pt x="277" y="141"/>
                  </a:cubicBezTo>
                  <a:cubicBezTo>
                    <a:pt x="278" y="144"/>
                    <a:pt x="277" y="147"/>
                    <a:pt x="276" y="143"/>
                  </a:cubicBezTo>
                  <a:cubicBezTo>
                    <a:pt x="275" y="140"/>
                    <a:pt x="270" y="143"/>
                    <a:pt x="268" y="140"/>
                  </a:cubicBezTo>
                  <a:cubicBezTo>
                    <a:pt x="266" y="138"/>
                    <a:pt x="274" y="137"/>
                    <a:pt x="276" y="134"/>
                  </a:cubicBezTo>
                  <a:cubicBezTo>
                    <a:pt x="278" y="130"/>
                    <a:pt x="270" y="131"/>
                    <a:pt x="272" y="128"/>
                  </a:cubicBezTo>
                  <a:cubicBezTo>
                    <a:pt x="274" y="125"/>
                    <a:pt x="260" y="128"/>
                    <a:pt x="264" y="130"/>
                  </a:cubicBezTo>
                  <a:cubicBezTo>
                    <a:pt x="268" y="132"/>
                    <a:pt x="264" y="134"/>
                    <a:pt x="260" y="131"/>
                  </a:cubicBezTo>
                  <a:cubicBezTo>
                    <a:pt x="256" y="128"/>
                    <a:pt x="246" y="133"/>
                    <a:pt x="249" y="136"/>
                  </a:cubicBezTo>
                  <a:cubicBezTo>
                    <a:pt x="252" y="138"/>
                    <a:pt x="262" y="134"/>
                    <a:pt x="256" y="142"/>
                  </a:cubicBezTo>
                  <a:cubicBezTo>
                    <a:pt x="251" y="149"/>
                    <a:pt x="249" y="140"/>
                    <a:pt x="244" y="140"/>
                  </a:cubicBezTo>
                  <a:cubicBezTo>
                    <a:pt x="239" y="141"/>
                    <a:pt x="241" y="147"/>
                    <a:pt x="249" y="150"/>
                  </a:cubicBezTo>
                  <a:cubicBezTo>
                    <a:pt x="256" y="152"/>
                    <a:pt x="255" y="156"/>
                    <a:pt x="261" y="160"/>
                  </a:cubicBezTo>
                  <a:close/>
                  <a:moveTo>
                    <a:pt x="306" y="116"/>
                  </a:moveTo>
                  <a:cubicBezTo>
                    <a:pt x="308" y="121"/>
                    <a:pt x="311" y="117"/>
                    <a:pt x="314" y="120"/>
                  </a:cubicBezTo>
                  <a:cubicBezTo>
                    <a:pt x="317" y="122"/>
                    <a:pt x="321" y="123"/>
                    <a:pt x="324" y="121"/>
                  </a:cubicBezTo>
                  <a:cubicBezTo>
                    <a:pt x="326" y="119"/>
                    <a:pt x="327" y="117"/>
                    <a:pt x="328" y="119"/>
                  </a:cubicBezTo>
                  <a:cubicBezTo>
                    <a:pt x="330" y="122"/>
                    <a:pt x="336" y="123"/>
                    <a:pt x="349" y="123"/>
                  </a:cubicBezTo>
                  <a:cubicBezTo>
                    <a:pt x="362" y="123"/>
                    <a:pt x="359" y="117"/>
                    <a:pt x="363" y="120"/>
                  </a:cubicBezTo>
                  <a:cubicBezTo>
                    <a:pt x="367" y="122"/>
                    <a:pt x="375" y="122"/>
                    <a:pt x="379" y="121"/>
                  </a:cubicBezTo>
                  <a:cubicBezTo>
                    <a:pt x="383" y="120"/>
                    <a:pt x="385" y="114"/>
                    <a:pt x="385" y="111"/>
                  </a:cubicBezTo>
                  <a:cubicBezTo>
                    <a:pt x="385" y="108"/>
                    <a:pt x="355" y="106"/>
                    <a:pt x="350" y="109"/>
                  </a:cubicBezTo>
                  <a:cubicBezTo>
                    <a:pt x="345" y="112"/>
                    <a:pt x="336" y="107"/>
                    <a:pt x="332" y="109"/>
                  </a:cubicBezTo>
                  <a:cubicBezTo>
                    <a:pt x="328" y="112"/>
                    <a:pt x="329" y="107"/>
                    <a:pt x="322" y="106"/>
                  </a:cubicBezTo>
                  <a:cubicBezTo>
                    <a:pt x="314" y="106"/>
                    <a:pt x="322" y="102"/>
                    <a:pt x="324" y="101"/>
                  </a:cubicBezTo>
                  <a:cubicBezTo>
                    <a:pt x="325" y="99"/>
                    <a:pt x="312" y="95"/>
                    <a:pt x="307" y="96"/>
                  </a:cubicBezTo>
                  <a:cubicBezTo>
                    <a:pt x="302" y="97"/>
                    <a:pt x="299" y="94"/>
                    <a:pt x="294" y="92"/>
                  </a:cubicBezTo>
                  <a:cubicBezTo>
                    <a:pt x="289" y="90"/>
                    <a:pt x="275" y="90"/>
                    <a:pt x="278" y="94"/>
                  </a:cubicBezTo>
                  <a:cubicBezTo>
                    <a:pt x="280" y="97"/>
                    <a:pt x="296" y="103"/>
                    <a:pt x="298" y="100"/>
                  </a:cubicBezTo>
                  <a:cubicBezTo>
                    <a:pt x="299" y="97"/>
                    <a:pt x="304" y="103"/>
                    <a:pt x="306" y="106"/>
                  </a:cubicBezTo>
                  <a:cubicBezTo>
                    <a:pt x="309" y="109"/>
                    <a:pt x="304" y="110"/>
                    <a:pt x="306" y="116"/>
                  </a:cubicBezTo>
                  <a:close/>
                  <a:moveTo>
                    <a:pt x="320" y="83"/>
                  </a:moveTo>
                  <a:cubicBezTo>
                    <a:pt x="315" y="81"/>
                    <a:pt x="309" y="86"/>
                    <a:pt x="314" y="88"/>
                  </a:cubicBezTo>
                  <a:cubicBezTo>
                    <a:pt x="319" y="90"/>
                    <a:pt x="325" y="86"/>
                    <a:pt x="320" y="83"/>
                  </a:cubicBezTo>
                  <a:close/>
                  <a:moveTo>
                    <a:pt x="281" y="52"/>
                  </a:moveTo>
                  <a:cubicBezTo>
                    <a:pt x="285" y="54"/>
                    <a:pt x="282" y="57"/>
                    <a:pt x="287" y="59"/>
                  </a:cubicBezTo>
                  <a:cubicBezTo>
                    <a:pt x="291" y="61"/>
                    <a:pt x="304" y="56"/>
                    <a:pt x="305" y="59"/>
                  </a:cubicBezTo>
                  <a:cubicBezTo>
                    <a:pt x="306" y="62"/>
                    <a:pt x="292" y="63"/>
                    <a:pt x="294" y="65"/>
                  </a:cubicBezTo>
                  <a:cubicBezTo>
                    <a:pt x="296" y="67"/>
                    <a:pt x="304" y="70"/>
                    <a:pt x="303" y="71"/>
                  </a:cubicBezTo>
                  <a:cubicBezTo>
                    <a:pt x="302" y="73"/>
                    <a:pt x="316" y="78"/>
                    <a:pt x="317" y="75"/>
                  </a:cubicBezTo>
                  <a:cubicBezTo>
                    <a:pt x="319" y="73"/>
                    <a:pt x="323" y="74"/>
                    <a:pt x="326" y="75"/>
                  </a:cubicBezTo>
                  <a:cubicBezTo>
                    <a:pt x="330" y="77"/>
                    <a:pt x="330" y="67"/>
                    <a:pt x="333" y="68"/>
                  </a:cubicBezTo>
                  <a:cubicBezTo>
                    <a:pt x="335" y="70"/>
                    <a:pt x="335" y="65"/>
                    <a:pt x="339" y="63"/>
                  </a:cubicBezTo>
                  <a:cubicBezTo>
                    <a:pt x="343" y="61"/>
                    <a:pt x="349" y="61"/>
                    <a:pt x="349" y="59"/>
                  </a:cubicBezTo>
                  <a:cubicBezTo>
                    <a:pt x="350" y="58"/>
                    <a:pt x="348" y="56"/>
                    <a:pt x="343" y="57"/>
                  </a:cubicBezTo>
                  <a:cubicBezTo>
                    <a:pt x="338" y="57"/>
                    <a:pt x="335" y="55"/>
                    <a:pt x="337" y="52"/>
                  </a:cubicBezTo>
                  <a:cubicBezTo>
                    <a:pt x="340" y="50"/>
                    <a:pt x="332" y="49"/>
                    <a:pt x="335" y="47"/>
                  </a:cubicBezTo>
                  <a:cubicBezTo>
                    <a:pt x="337" y="44"/>
                    <a:pt x="329" y="42"/>
                    <a:pt x="330" y="46"/>
                  </a:cubicBezTo>
                  <a:cubicBezTo>
                    <a:pt x="331" y="49"/>
                    <a:pt x="325" y="46"/>
                    <a:pt x="324" y="43"/>
                  </a:cubicBezTo>
                  <a:cubicBezTo>
                    <a:pt x="324" y="40"/>
                    <a:pt x="312" y="39"/>
                    <a:pt x="305" y="32"/>
                  </a:cubicBezTo>
                  <a:cubicBezTo>
                    <a:pt x="297" y="25"/>
                    <a:pt x="290" y="30"/>
                    <a:pt x="294" y="31"/>
                  </a:cubicBezTo>
                  <a:cubicBezTo>
                    <a:pt x="298" y="31"/>
                    <a:pt x="298" y="34"/>
                    <a:pt x="294" y="33"/>
                  </a:cubicBezTo>
                  <a:cubicBezTo>
                    <a:pt x="291" y="33"/>
                    <a:pt x="285" y="34"/>
                    <a:pt x="290" y="36"/>
                  </a:cubicBezTo>
                  <a:cubicBezTo>
                    <a:pt x="296" y="38"/>
                    <a:pt x="290" y="39"/>
                    <a:pt x="285" y="39"/>
                  </a:cubicBezTo>
                  <a:cubicBezTo>
                    <a:pt x="280" y="39"/>
                    <a:pt x="280" y="45"/>
                    <a:pt x="286" y="46"/>
                  </a:cubicBezTo>
                  <a:cubicBezTo>
                    <a:pt x="292" y="47"/>
                    <a:pt x="288" y="50"/>
                    <a:pt x="283" y="49"/>
                  </a:cubicBezTo>
                  <a:cubicBezTo>
                    <a:pt x="278" y="48"/>
                    <a:pt x="276" y="50"/>
                    <a:pt x="281" y="52"/>
                  </a:cubicBezTo>
                  <a:close/>
                  <a:moveTo>
                    <a:pt x="314" y="25"/>
                  </a:moveTo>
                  <a:cubicBezTo>
                    <a:pt x="318" y="22"/>
                    <a:pt x="321" y="24"/>
                    <a:pt x="318" y="26"/>
                  </a:cubicBezTo>
                  <a:cubicBezTo>
                    <a:pt x="314" y="27"/>
                    <a:pt x="315" y="28"/>
                    <a:pt x="320" y="28"/>
                  </a:cubicBezTo>
                  <a:cubicBezTo>
                    <a:pt x="325" y="28"/>
                    <a:pt x="318" y="30"/>
                    <a:pt x="318" y="32"/>
                  </a:cubicBezTo>
                  <a:cubicBezTo>
                    <a:pt x="318" y="35"/>
                    <a:pt x="324" y="33"/>
                    <a:pt x="324" y="36"/>
                  </a:cubicBezTo>
                  <a:cubicBezTo>
                    <a:pt x="324" y="39"/>
                    <a:pt x="336" y="40"/>
                    <a:pt x="340" y="37"/>
                  </a:cubicBezTo>
                  <a:cubicBezTo>
                    <a:pt x="343" y="33"/>
                    <a:pt x="342" y="38"/>
                    <a:pt x="342" y="40"/>
                  </a:cubicBezTo>
                  <a:cubicBezTo>
                    <a:pt x="341" y="42"/>
                    <a:pt x="359" y="44"/>
                    <a:pt x="359" y="41"/>
                  </a:cubicBezTo>
                  <a:cubicBezTo>
                    <a:pt x="360" y="38"/>
                    <a:pt x="363" y="40"/>
                    <a:pt x="366" y="40"/>
                  </a:cubicBezTo>
                  <a:cubicBezTo>
                    <a:pt x="369" y="41"/>
                    <a:pt x="386" y="37"/>
                    <a:pt x="386" y="34"/>
                  </a:cubicBezTo>
                  <a:cubicBezTo>
                    <a:pt x="386" y="31"/>
                    <a:pt x="391" y="36"/>
                    <a:pt x="386" y="39"/>
                  </a:cubicBezTo>
                  <a:cubicBezTo>
                    <a:pt x="381" y="43"/>
                    <a:pt x="370" y="42"/>
                    <a:pt x="366" y="44"/>
                  </a:cubicBezTo>
                  <a:cubicBezTo>
                    <a:pt x="361" y="45"/>
                    <a:pt x="369" y="48"/>
                    <a:pt x="373" y="52"/>
                  </a:cubicBezTo>
                  <a:cubicBezTo>
                    <a:pt x="378" y="56"/>
                    <a:pt x="367" y="54"/>
                    <a:pt x="363" y="49"/>
                  </a:cubicBezTo>
                  <a:cubicBezTo>
                    <a:pt x="358" y="44"/>
                    <a:pt x="348" y="44"/>
                    <a:pt x="343" y="44"/>
                  </a:cubicBezTo>
                  <a:cubicBezTo>
                    <a:pt x="338" y="45"/>
                    <a:pt x="340" y="54"/>
                    <a:pt x="343" y="54"/>
                  </a:cubicBezTo>
                  <a:cubicBezTo>
                    <a:pt x="347" y="54"/>
                    <a:pt x="351" y="56"/>
                    <a:pt x="355" y="62"/>
                  </a:cubicBezTo>
                  <a:cubicBezTo>
                    <a:pt x="359" y="68"/>
                    <a:pt x="367" y="67"/>
                    <a:pt x="367" y="69"/>
                  </a:cubicBezTo>
                  <a:cubicBezTo>
                    <a:pt x="367" y="72"/>
                    <a:pt x="356" y="67"/>
                    <a:pt x="350" y="66"/>
                  </a:cubicBezTo>
                  <a:cubicBezTo>
                    <a:pt x="344" y="65"/>
                    <a:pt x="335" y="69"/>
                    <a:pt x="334" y="73"/>
                  </a:cubicBezTo>
                  <a:cubicBezTo>
                    <a:pt x="334" y="78"/>
                    <a:pt x="343" y="77"/>
                    <a:pt x="349" y="74"/>
                  </a:cubicBezTo>
                  <a:cubicBezTo>
                    <a:pt x="355" y="70"/>
                    <a:pt x="351" y="75"/>
                    <a:pt x="348" y="77"/>
                  </a:cubicBezTo>
                  <a:cubicBezTo>
                    <a:pt x="345" y="80"/>
                    <a:pt x="355" y="82"/>
                    <a:pt x="355" y="86"/>
                  </a:cubicBezTo>
                  <a:cubicBezTo>
                    <a:pt x="355" y="89"/>
                    <a:pt x="348" y="88"/>
                    <a:pt x="347" y="85"/>
                  </a:cubicBezTo>
                  <a:cubicBezTo>
                    <a:pt x="346" y="82"/>
                    <a:pt x="343" y="79"/>
                    <a:pt x="336" y="79"/>
                  </a:cubicBezTo>
                  <a:cubicBezTo>
                    <a:pt x="329" y="80"/>
                    <a:pt x="331" y="85"/>
                    <a:pt x="335" y="85"/>
                  </a:cubicBezTo>
                  <a:cubicBezTo>
                    <a:pt x="340" y="86"/>
                    <a:pt x="340" y="89"/>
                    <a:pt x="335" y="89"/>
                  </a:cubicBezTo>
                  <a:cubicBezTo>
                    <a:pt x="330" y="89"/>
                    <a:pt x="319" y="92"/>
                    <a:pt x="322" y="96"/>
                  </a:cubicBezTo>
                  <a:cubicBezTo>
                    <a:pt x="326" y="99"/>
                    <a:pt x="340" y="96"/>
                    <a:pt x="343" y="98"/>
                  </a:cubicBezTo>
                  <a:cubicBezTo>
                    <a:pt x="345" y="100"/>
                    <a:pt x="352" y="101"/>
                    <a:pt x="354" y="98"/>
                  </a:cubicBezTo>
                  <a:cubicBezTo>
                    <a:pt x="355" y="96"/>
                    <a:pt x="361" y="97"/>
                    <a:pt x="366" y="97"/>
                  </a:cubicBezTo>
                  <a:cubicBezTo>
                    <a:pt x="372" y="97"/>
                    <a:pt x="373" y="98"/>
                    <a:pt x="376" y="100"/>
                  </a:cubicBezTo>
                  <a:cubicBezTo>
                    <a:pt x="378" y="102"/>
                    <a:pt x="383" y="101"/>
                    <a:pt x="386" y="99"/>
                  </a:cubicBezTo>
                  <a:cubicBezTo>
                    <a:pt x="389" y="97"/>
                    <a:pt x="389" y="97"/>
                    <a:pt x="393" y="97"/>
                  </a:cubicBezTo>
                  <a:cubicBezTo>
                    <a:pt x="396" y="97"/>
                    <a:pt x="397" y="95"/>
                    <a:pt x="395" y="91"/>
                  </a:cubicBezTo>
                  <a:cubicBezTo>
                    <a:pt x="393" y="88"/>
                    <a:pt x="388" y="94"/>
                    <a:pt x="388" y="91"/>
                  </a:cubicBezTo>
                  <a:cubicBezTo>
                    <a:pt x="387" y="89"/>
                    <a:pt x="383" y="88"/>
                    <a:pt x="375" y="89"/>
                  </a:cubicBezTo>
                  <a:cubicBezTo>
                    <a:pt x="367" y="90"/>
                    <a:pt x="371" y="84"/>
                    <a:pt x="375" y="85"/>
                  </a:cubicBezTo>
                  <a:cubicBezTo>
                    <a:pt x="380" y="87"/>
                    <a:pt x="386" y="86"/>
                    <a:pt x="392" y="85"/>
                  </a:cubicBezTo>
                  <a:cubicBezTo>
                    <a:pt x="397" y="83"/>
                    <a:pt x="393" y="81"/>
                    <a:pt x="393" y="79"/>
                  </a:cubicBezTo>
                  <a:cubicBezTo>
                    <a:pt x="393" y="77"/>
                    <a:pt x="399" y="78"/>
                    <a:pt x="404" y="78"/>
                  </a:cubicBezTo>
                  <a:cubicBezTo>
                    <a:pt x="409" y="78"/>
                    <a:pt x="416" y="70"/>
                    <a:pt x="417" y="65"/>
                  </a:cubicBezTo>
                  <a:cubicBezTo>
                    <a:pt x="417" y="61"/>
                    <a:pt x="406" y="62"/>
                    <a:pt x="400" y="62"/>
                  </a:cubicBezTo>
                  <a:cubicBezTo>
                    <a:pt x="395" y="62"/>
                    <a:pt x="404" y="57"/>
                    <a:pt x="414" y="58"/>
                  </a:cubicBezTo>
                  <a:cubicBezTo>
                    <a:pt x="425" y="59"/>
                    <a:pt x="420" y="54"/>
                    <a:pt x="422" y="52"/>
                  </a:cubicBezTo>
                  <a:cubicBezTo>
                    <a:pt x="424" y="51"/>
                    <a:pt x="429" y="54"/>
                    <a:pt x="434" y="53"/>
                  </a:cubicBezTo>
                  <a:cubicBezTo>
                    <a:pt x="439" y="52"/>
                    <a:pt x="436" y="48"/>
                    <a:pt x="439" y="48"/>
                  </a:cubicBezTo>
                  <a:cubicBezTo>
                    <a:pt x="442" y="48"/>
                    <a:pt x="448" y="44"/>
                    <a:pt x="459" y="37"/>
                  </a:cubicBezTo>
                  <a:cubicBezTo>
                    <a:pt x="470" y="31"/>
                    <a:pt x="479" y="32"/>
                    <a:pt x="480" y="28"/>
                  </a:cubicBezTo>
                  <a:cubicBezTo>
                    <a:pt x="480" y="25"/>
                    <a:pt x="464" y="28"/>
                    <a:pt x="461" y="27"/>
                  </a:cubicBezTo>
                  <a:cubicBezTo>
                    <a:pt x="458" y="26"/>
                    <a:pt x="473" y="23"/>
                    <a:pt x="476" y="24"/>
                  </a:cubicBezTo>
                  <a:cubicBezTo>
                    <a:pt x="479" y="25"/>
                    <a:pt x="484" y="24"/>
                    <a:pt x="495" y="18"/>
                  </a:cubicBezTo>
                  <a:cubicBezTo>
                    <a:pt x="506" y="13"/>
                    <a:pt x="501" y="12"/>
                    <a:pt x="497" y="12"/>
                  </a:cubicBezTo>
                  <a:cubicBezTo>
                    <a:pt x="492" y="13"/>
                    <a:pt x="487" y="12"/>
                    <a:pt x="487" y="9"/>
                  </a:cubicBezTo>
                  <a:cubicBezTo>
                    <a:pt x="487" y="6"/>
                    <a:pt x="480" y="8"/>
                    <a:pt x="480" y="7"/>
                  </a:cubicBezTo>
                  <a:cubicBezTo>
                    <a:pt x="479" y="5"/>
                    <a:pt x="473" y="6"/>
                    <a:pt x="466" y="9"/>
                  </a:cubicBezTo>
                  <a:cubicBezTo>
                    <a:pt x="458" y="11"/>
                    <a:pt x="465" y="6"/>
                    <a:pt x="468" y="5"/>
                  </a:cubicBezTo>
                  <a:cubicBezTo>
                    <a:pt x="471" y="4"/>
                    <a:pt x="450" y="5"/>
                    <a:pt x="446" y="2"/>
                  </a:cubicBezTo>
                  <a:cubicBezTo>
                    <a:pt x="443" y="0"/>
                    <a:pt x="439" y="6"/>
                    <a:pt x="435" y="3"/>
                  </a:cubicBezTo>
                  <a:cubicBezTo>
                    <a:pt x="432" y="0"/>
                    <a:pt x="423" y="2"/>
                    <a:pt x="424" y="5"/>
                  </a:cubicBezTo>
                  <a:cubicBezTo>
                    <a:pt x="426" y="7"/>
                    <a:pt x="423" y="7"/>
                    <a:pt x="420" y="5"/>
                  </a:cubicBezTo>
                  <a:cubicBezTo>
                    <a:pt x="416" y="2"/>
                    <a:pt x="410" y="5"/>
                    <a:pt x="404" y="4"/>
                  </a:cubicBezTo>
                  <a:cubicBezTo>
                    <a:pt x="398" y="3"/>
                    <a:pt x="401" y="9"/>
                    <a:pt x="395" y="6"/>
                  </a:cubicBezTo>
                  <a:cubicBezTo>
                    <a:pt x="388" y="3"/>
                    <a:pt x="381" y="5"/>
                    <a:pt x="383" y="6"/>
                  </a:cubicBezTo>
                  <a:cubicBezTo>
                    <a:pt x="385" y="6"/>
                    <a:pt x="383" y="8"/>
                    <a:pt x="380" y="7"/>
                  </a:cubicBezTo>
                  <a:cubicBezTo>
                    <a:pt x="377" y="6"/>
                    <a:pt x="375" y="7"/>
                    <a:pt x="376" y="10"/>
                  </a:cubicBezTo>
                  <a:cubicBezTo>
                    <a:pt x="377" y="13"/>
                    <a:pt x="366" y="9"/>
                    <a:pt x="366" y="12"/>
                  </a:cubicBezTo>
                  <a:cubicBezTo>
                    <a:pt x="366" y="15"/>
                    <a:pt x="362" y="17"/>
                    <a:pt x="358" y="14"/>
                  </a:cubicBezTo>
                  <a:cubicBezTo>
                    <a:pt x="355" y="12"/>
                    <a:pt x="345" y="11"/>
                    <a:pt x="348" y="13"/>
                  </a:cubicBezTo>
                  <a:cubicBezTo>
                    <a:pt x="351" y="16"/>
                    <a:pt x="338" y="14"/>
                    <a:pt x="341" y="17"/>
                  </a:cubicBezTo>
                  <a:cubicBezTo>
                    <a:pt x="345" y="19"/>
                    <a:pt x="337" y="21"/>
                    <a:pt x="337" y="20"/>
                  </a:cubicBezTo>
                  <a:cubicBezTo>
                    <a:pt x="337" y="18"/>
                    <a:pt x="330" y="16"/>
                    <a:pt x="328" y="18"/>
                  </a:cubicBezTo>
                  <a:cubicBezTo>
                    <a:pt x="325" y="21"/>
                    <a:pt x="324" y="24"/>
                    <a:pt x="323" y="22"/>
                  </a:cubicBezTo>
                  <a:cubicBezTo>
                    <a:pt x="321" y="21"/>
                    <a:pt x="315" y="21"/>
                    <a:pt x="309" y="23"/>
                  </a:cubicBezTo>
                  <a:cubicBezTo>
                    <a:pt x="304" y="26"/>
                    <a:pt x="310" y="27"/>
                    <a:pt x="314" y="25"/>
                  </a:cubicBezTo>
                  <a:close/>
                  <a:moveTo>
                    <a:pt x="384" y="263"/>
                  </a:moveTo>
                  <a:cubicBezTo>
                    <a:pt x="386" y="263"/>
                    <a:pt x="390" y="256"/>
                    <a:pt x="385" y="257"/>
                  </a:cubicBezTo>
                  <a:cubicBezTo>
                    <a:pt x="380" y="257"/>
                    <a:pt x="381" y="264"/>
                    <a:pt x="384" y="263"/>
                  </a:cubicBezTo>
                  <a:close/>
                  <a:moveTo>
                    <a:pt x="359" y="257"/>
                  </a:moveTo>
                  <a:cubicBezTo>
                    <a:pt x="364" y="260"/>
                    <a:pt x="371" y="253"/>
                    <a:pt x="370" y="250"/>
                  </a:cubicBezTo>
                  <a:cubicBezTo>
                    <a:pt x="369" y="248"/>
                    <a:pt x="354" y="254"/>
                    <a:pt x="359" y="257"/>
                  </a:cubicBezTo>
                  <a:close/>
                  <a:moveTo>
                    <a:pt x="379" y="242"/>
                  </a:moveTo>
                  <a:cubicBezTo>
                    <a:pt x="380" y="239"/>
                    <a:pt x="370" y="238"/>
                    <a:pt x="371" y="235"/>
                  </a:cubicBezTo>
                  <a:cubicBezTo>
                    <a:pt x="371" y="232"/>
                    <a:pt x="362" y="230"/>
                    <a:pt x="359" y="228"/>
                  </a:cubicBezTo>
                  <a:cubicBezTo>
                    <a:pt x="356" y="226"/>
                    <a:pt x="351" y="226"/>
                    <a:pt x="351" y="222"/>
                  </a:cubicBezTo>
                  <a:cubicBezTo>
                    <a:pt x="351" y="219"/>
                    <a:pt x="344" y="221"/>
                    <a:pt x="344" y="226"/>
                  </a:cubicBezTo>
                  <a:cubicBezTo>
                    <a:pt x="344" y="231"/>
                    <a:pt x="341" y="230"/>
                    <a:pt x="342" y="235"/>
                  </a:cubicBezTo>
                  <a:cubicBezTo>
                    <a:pt x="344" y="240"/>
                    <a:pt x="336" y="241"/>
                    <a:pt x="337" y="243"/>
                  </a:cubicBezTo>
                  <a:cubicBezTo>
                    <a:pt x="338" y="246"/>
                    <a:pt x="341" y="243"/>
                    <a:pt x="345" y="243"/>
                  </a:cubicBezTo>
                  <a:cubicBezTo>
                    <a:pt x="348" y="243"/>
                    <a:pt x="344" y="248"/>
                    <a:pt x="348" y="248"/>
                  </a:cubicBezTo>
                  <a:cubicBezTo>
                    <a:pt x="351" y="248"/>
                    <a:pt x="357" y="244"/>
                    <a:pt x="359" y="242"/>
                  </a:cubicBezTo>
                  <a:cubicBezTo>
                    <a:pt x="360" y="240"/>
                    <a:pt x="363" y="239"/>
                    <a:pt x="367" y="242"/>
                  </a:cubicBezTo>
                  <a:cubicBezTo>
                    <a:pt x="371" y="245"/>
                    <a:pt x="379" y="245"/>
                    <a:pt x="379" y="242"/>
                  </a:cubicBezTo>
                  <a:close/>
                  <a:moveTo>
                    <a:pt x="470" y="218"/>
                  </a:moveTo>
                  <a:cubicBezTo>
                    <a:pt x="473" y="218"/>
                    <a:pt x="474" y="222"/>
                    <a:pt x="479" y="227"/>
                  </a:cubicBezTo>
                  <a:cubicBezTo>
                    <a:pt x="484" y="231"/>
                    <a:pt x="485" y="228"/>
                    <a:pt x="485" y="225"/>
                  </a:cubicBezTo>
                  <a:cubicBezTo>
                    <a:pt x="486" y="222"/>
                    <a:pt x="492" y="224"/>
                    <a:pt x="492" y="221"/>
                  </a:cubicBezTo>
                  <a:cubicBezTo>
                    <a:pt x="492" y="218"/>
                    <a:pt x="497" y="215"/>
                    <a:pt x="500" y="213"/>
                  </a:cubicBezTo>
                  <a:cubicBezTo>
                    <a:pt x="503" y="212"/>
                    <a:pt x="497" y="209"/>
                    <a:pt x="493" y="209"/>
                  </a:cubicBezTo>
                  <a:cubicBezTo>
                    <a:pt x="488" y="209"/>
                    <a:pt x="487" y="206"/>
                    <a:pt x="487" y="204"/>
                  </a:cubicBezTo>
                  <a:cubicBezTo>
                    <a:pt x="487" y="202"/>
                    <a:pt x="479" y="198"/>
                    <a:pt x="476" y="198"/>
                  </a:cubicBezTo>
                  <a:cubicBezTo>
                    <a:pt x="474" y="199"/>
                    <a:pt x="469" y="195"/>
                    <a:pt x="465" y="195"/>
                  </a:cubicBezTo>
                  <a:cubicBezTo>
                    <a:pt x="462" y="194"/>
                    <a:pt x="456" y="192"/>
                    <a:pt x="457" y="188"/>
                  </a:cubicBezTo>
                  <a:cubicBezTo>
                    <a:pt x="458" y="184"/>
                    <a:pt x="464" y="189"/>
                    <a:pt x="466" y="186"/>
                  </a:cubicBezTo>
                  <a:cubicBezTo>
                    <a:pt x="467" y="183"/>
                    <a:pt x="459" y="184"/>
                    <a:pt x="458" y="182"/>
                  </a:cubicBezTo>
                  <a:cubicBezTo>
                    <a:pt x="458" y="180"/>
                    <a:pt x="460" y="181"/>
                    <a:pt x="462" y="179"/>
                  </a:cubicBezTo>
                  <a:cubicBezTo>
                    <a:pt x="464" y="178"/>
                    <a:pt x="461" y="175"/>
                    <a:pt x="459" y="174"/>
                  </a:cubicBezTo>
                  <a:cubicBezTo>
                    <a:pt x="457" y="173"/>
                    <a:pt x="456" y="176"/>
                    <a:pt x="454" y="176"/>
                  </a:cubicBezTo>
                  <a:cubicBezTo>
                    <a:pt x="452" y="176"/>
                    <a:pt x="454" y="173"/>
                    <a:pt x="455" y="171"/>
                  </a:cubicBezTo>
                  <a:cubicBezTo>
                    <a:pt x="457" y="169"/>
                    <a:pt x="449" y="167"/>
                    <a:pt x="446" y="168"/>
                  </a:cubicBezTo>
                  <a:cubicBezTo>
                    <a:pt x="442" y="169"/>
                    <a:pt x="441" y="167"/>
                    <a:pt x="441" y="165"/>
                  </a:cubicBezTo>
                  <a:cubicBezTo>
                    <a:pt x="441" y="163"/>
                    <a:pt x="435" y="165"/>
                    <a:pt x="433" y="167"/>
                  </a:cubicBezTo>
                  <a:cubicBezTo>
                    <a:pt x="431" y="169"/>
                    <a:pt x="428" y="165"/>
                    <a:pt x="431" y="165"/>
                  </a:cubicBezTo>
                  <a:cubicBezTo>
                    <a:pt x="434" y="165"/>
                    <a:pt x="437" y="163"/>
                    <a:pt x="436" y="160"/>
                  </a:cubicBezTo>
                  <a:cubicBezTo>
                    <a:pt x="435" y="158"/>
                    <a:pt x="428" y="157"/>
                    <a:pt x="427" y="160"/>
                  </a:cubicBezTo>
                  <a:cubicBezTo>
                    <a:pt x="426" y="163"/>
                    <a:pt x="420" y="157"/>
                    <a:pt x="420" y="155"/>
                  </a:cubicBezTo>
                  <a:cubicBezTo>
                    <a:pt x="420" y="152"/>
                    <a:pt x="411" y="154"/>
                    <a:pt x="412" y="150"/>
                  </a:cubicBezTo>
                  <a:cubicBezTo>
                    <a:pt x="413" y="146"/>
                    <a:pt x="402" y="145"/>
                    <a:pt x="399" y="145"/>
                  </a:cubicBezTo>
                  <a:cubicBezTo>
                    <a:pt x="396" y="145"/>
                    <a:pt x="391" y="147"/>
                    <a:pt x="392" y="150"/>
                  </a:cubicBezTo>
                  <a:cubicBezTo>
                    <a:pt x="392" y="153"/>
                    <a:pt x="388" y="152"/>
                    <a:pt x="388" y="149"/>
                  </a:cubicBezTo>
                  <a:cubicBezTo>
                    <a:pt x="387" y="146"/>
                    <a:pt x="380" y="152"/>
                    <a:pt x="378" y="152"/>
                  </a:cubicBezTo>
                  <a:cubicBezTo>
                    <a:pt x="375" y="152"/>
                    <a:pt x="379" y="144"/>
                    <a:pt x="378" y="142"/>
                  </a:cubicBezTo>
                  <a:cubicBezTo>
                    <a:pt x="377" y="139"/>
                    <a:pt x="375" y="138"/>
                    <a:pt x="374" y="134"/>
                  </a:cubicBezTo>
                  <a:cubicBezTo>
                    <a:pt x="372" y="130"/>
                    <a:pt x="364" y="132"/>
                    <a:pt x="361" y="134"/>
                  </a:cubicBezTo>
                  <a:cubicBezTo>
                    <a:pt x="359" y="137"/>
                    <a:pt x="352" y="135"/>
                    <a:pt x="348" y="139"/>
                  </a:cubicBezTo>
                  <a:cubicBezTo>
                    <a:pt x="344" y="143"/>
                    <a:pt x="348" y="147"/>
                    <a:pt x="350" y="148"/>
                  </a:cubicBezTo>
                  <a:cubicBezTo>
                    <a:pt x="352" y="150"/>
                    <a:pt x="344" y="152"/>
                    <a:pt x="347" y="154"/>
                  </a:cubicBezTo>
                  <a:cubicBezTo>
                    <a:pt x="349" y="156"/>
                    <a:pt x="353" y="155"/>
                    <a:pt x="353" y="159"/>
                  </a:cubicBezTo>
                  <a:cubicBezTo>
                    <a:pt x="354" y="163"/>
                    <a:pt x="344" y="158"/>
                    <a:pt x="343" y="155"/>
                  </a:cubicBezTo>
                  <a:cubicBezTo>
                    <a:pt x="341" y="152"/>
                    <a:pt x="343" y="149"/>
                    <a:pt x="341" y="147"/>
                  </a:cubicBezTo>
                  <a:cubicBezTo>
                    <a:pt x="340" y="145"/>
                    <a:pt x="341" y="142"/>
                    <a:pt x="345" y="138"/>
                  </a:cubicBezTo>
                  <a:cubicBezTo>
                    <a:pt x="348" y="134"/>
                    <a:pt x="351" y="135"/>
                    <a:pt x="351" y="132"/>
                  </a:cubicBezTo>
                  <a:cubicBezTo>
                    <a:pt x="351" y="130"/>
                    <a:pt x="336" y="130"/>
                    <a:pt x="327" y="138"/>
                  </a:cubicBezTo>
                  <a:cubicBezTo>
                    <a:pt x="317" y="147"/>
                    <a:pt x="320" y="158"/>
                    <a:pt x="321" y="160"/>
                  </a:cubicBezTo>
                  <a:cubicBezTo>
                    <a:pt x="321" y="162"/>
                    <a:pt x="329" y="161"/>
                    <a:pt x="334" y="163"/>
                  </a:cubicBezTo>
                  <a:cubicBezTo>
                    <a:pt x="339" y="164"/>
                    <a:pt x="336" y="166"/>
                    <a:pt x="333" y="165"/>
                  </a:cubicBezTo>
                  <a:cubicBezTo>
                    <a:pt x="329" y="165"/>
                    <a:pt x="323" y="164"/>
                    <a:pt x="323" y="166"/>
                  </a:cubicBezTo>
                  <a:cubicBezTo>
                    <a:pt x="324" y="169"/>
                    <a:pt x="331" y="173"/>
                    <a:pt x="335" y="172"/>
                  </a:cubicBezTo>
                  <a:cubicBezTo>
                    <a:pt x="340" y="171"/>
                    <a:pt x="340" y="171"/>
                    <a:pt x="342" y="174"/>
                  </a:cubicBezTo>
                  <a:cubicBezTo>
                    <a:pt x="344" y="176"/>
                    <a:pt x="349" y="175"/>
                    <a:pt x="354" y="176"/>
                  </a:cubicBezTo>
                  <a:cubicBezTo>
                    <a:pt x="359" y="176"/>
                    <a:pt x="366" y="178"/>
                    <a:pt x="368" y="178"/>
                  </a:cubicBezTo>
                  <a:cubicBezTo>
                    <a:pt x="371" y="178"/>
                    <a:pt x="374" y="177"/>
                    <a:pt x="374" y="175"/>
                  </a:cubicBezTo>
                  <a:cubicBezTo>
                    <a:pt x="375" y="174"/>
                    <a:pt x="385" y="177"/>
                    <a:pt x="388" y="177"/>
                  </a:cubicBezTo>
                  <a:cubicBezTo>
                    <a:pt x="392" y="177"/>
                    <a:pt x="390" y="174"/>
                    <a:pt x="388" y="173"/>
                  </a:cubicBezTo>
                  <a:cubicBezTo>
                    <a:pt x="386" y="172"/>
                    <a:pt x="387" y="169"/>
                    <a:pt x="389" y="170"/>
                  </a:cubicBezTo>
                  <a:cubicBezTo>
                    <a:pt x="392" y="172"/>
                    <a:pt x="396" y="172"/>
                    <a:pt x="396" y="175"/>
                  </a:cubicBezTo>
                  <a:cubicBezTo>
                    <a:pt x="397" y="177"/>
                    <a:pt x="400" y="176"/>
                    <a:pt x="400" y="178"/>
                  </a:cubicBezTo>
                  <a:cubicBezTo>
                    <a:pt x="400" y="180"/>
                    <a:pt x="409" y="182"/>
                    <a:pt x="409" y="184"/>
                  </a:cubicBezTo>
                  <a:cubicBezTo>
                    <a:pt x="409" y="187"/>
                    <a:pt x="401" y="188"/>
                    <a:pt x="403" y="190"/>
                  </a:cubicBezTo>
                  <a:cubicBezTo>
                    <a:pt x="406" y="192"/>
                    <a:pt x="409" y="187"/>
                    <a:pt x="413" y="187"/>
                  </a:cubicBezTo>
                  <a:cubicBezTo>
                    <a:pt x="416" y="187"/>
                    <a:pt x="416" y="194"/>
                    <a:pt x="419" y="193"/>
                  </a:cubicBezTo>
                  <a:cubicBezTo>
                    <a:pt x="422" y="191"/>
                    <a:pt x="425" y="194"/>
                    <a:pt x="428" y="199"/>
                  </a:cubicBezTo>
                  <a:cubicBezTo>
                    <a:pt x="431" y="204"/>
                    <a:pt x="428" y="208"/>
                    <a:pt x="428" y="210"/>
                  </a:cubicBezTo>
                  <a:cubicBezTo>
                    <a:pt x="428" y="211"/>
                    <a:pt x="435" y="211"/>
                    <a:pt x="438" y="209"/>
                  </a:cubicBezTo>
                  <a:cubicBezTo>
                    <a:pt x="442" y="207"/>
                    <a:pt x="445" y="211"/>
                    <a:pt x="448" y="214"/>
                  </a:cubicBezTo>
                  <a:cubicBezTo>
                    <a:pt x="451" y="216"/>
                    <a:pt x="438" y="220"/>
                    <a:pt x="439" y="218"/>
                  </a:cubicBezTo>
                  <a:cubicBezTo>
                    <a:pt x="440" y="216"/>
                    <a:pt x="431" y="209"/>
                    <a:pt x="423" y="212"/>
                  </a:cubicBezTo>
                  <a:cubicBezTo>
                    <a:pt x="415" y="215"/>
                    <a:pt x="421" y="220"/>
                    <a:pt x="421" y="223"/>
                  </a:cubicBezTo>
                  <a:cubicBezTo>
                    <a:pt x="422" y="226"/>
                    <a:pt x="414" y="228"/>
                    <a:pt x="407" y="226"/>
                  </a:cubicBezTo>
                  <a:cubicBezTo>
                    <a:pt x="399" y="223"/>
                    <a:pt x="401" y="227"/>
                    <a:pt x="398" y="227"/>
                  </a:cubicBezTo>
                  <a:cubicBezTo>
                    <a:pt x="395" y="227"/>
                    <a:pt x="392" y="232"/>
                    <a:pt x="395" y="235"/>
                  </a:cubicBezTo>
                  <a:cubicBezTo>
                    <a:pt x="398" y="238"/>
                    <a:pt x="404" y="235"/>
                    <a:pt x="409" y="236"/>
                  </a:cubicBezTo>
                  <a:cubicBezTo>
                    <a:pt x="414" y="236"/>
                    <a:pt x="414" y="237"/>
                    <a:pt x="415" y="235"/>
                  </a:cubicBezTo>
                  <a:cubicBezTo>
                    <a:pt x="415" y="232"/>
                    <a:pt x="421" y="233"/>
                    <a:pt x="424" y="234"/>
                  </a:cubicBezTo>
                  <a:cubicBezTo>
                    <a:pt x="428" y="235"/>
                    <a:pt x="427" y="240"/>
                    <a:pt x="431" y="240"/>
                  </a:cubicBezTo>
                  <a:cubicBezTo>
                    <a:pt x="436" y="241"/>
                    <a:pt x="432" y="245"/>
                    <a:pt x="435" y="248"/>
                  </a:cubicBezTo>
                  <a:cubicBezTo>
                    <a:pt x="438" y="252"/>
                    <a:pt x="447" y="250"/>
                    <a:pt x="450" y="253"/>
                  </a:cubicBezTo>
                  <a:cubicBezTo>
                    <a:pt x="453" y="257"/>
                    <a:pt x="467" y="263"/>
                    <a:pt x="469" y="261"/>
                  </a:cubicBezTo>
                  <a:cubicBezTo>
                    <a:pt x="471" y="258"/>
                    <a:pt x="457" y="245"/>
                    <a:pt x="453" y="244"/>
                  </a:cubicBezTo>
                  <a:cubicBezTo>
                    <a:pt x="449" y="243"/>
                    <a:pt x="457" y="242"/>
                    <a:pt x="462" y="246"/>
                  </a:cubicBezTo>
                  <a:cubicBezTo>
                    <a:pt x="468" y="250"/>
                    <a:pt x="475" y="252"/>
                    <a:pt x="479" y="247"/>
                  </a:cubicBezTo>
                  <a:cubicBezTo>
                    <a:pt x="483" y="242"/>
                    <a:pt x="476" y="243"/>
                    <a:pt x="476" y="240"/>
                  </a:cubicBezTo>
                  <a:cubicBezTo>
                    <a:pt x="476" y="236"/>
                    <a:pt x="473" y="231"/>
                    <a:pt x="469" y="231"/>
                  </a:cubicBezTo>
                  <a:cubicBezTo>
                    <a:pt x="466" y="231"/>
                    <a:pt x="456" y="223"/>
                    <a:pt x="459" y="222"/>
                  </a:cubicBezTo>
                  <a:cubicBezTo>
                    <a:pt x="463" y="220"/>
                    <a:pt x="458" y="218"/>
                    <a:pt x="461" y="215"/>
                  </a:cubicBezTo>
                  <a:cubicBezTo>
                    <a:pt x="464" y="212"/>
                    <a:pt x="466" y="218"/>
                    <a:pt x="470" y="218"/>
                  </a:cubicBezTo>
                  <a:close/>
                  <a:moveTo>
                    <a:pt x="411" y="205"/>
                  </a:moveTo>
                  <a:cubicBezTo>
                    <a:pt x="415" y="204"/>
                    <a:pt x="414" y="199"/>
                    <a:pt x="412" y="196"/>
                  </a:cubicBezTo>
                  <a:cubicBezTo>
                    <a:pt x="411" y="194"/>
                    <a:pt x="407" y="194"/>
                    <a:pt x="404" y="194"/>
                  </a:cubicBezTo>
                  <a:cubicBezTo>
                    <a:pt x="401" y="195"/>
                    <a:pt x="396" y="199"/>
                    <a:pt x="399" y="204"/>
                  </a:cubicBezTo>
                  <a:cubicBezTo>
                    <a:pt x="401" y="209"/>
                    <a:pt x="408" y="205"/>
                    <a:pt x="411" y="205"/>
                  </a:cubicBezTo>
                  <a:close/>
                  <a:moveTo>
                    <a:pt x="377" y="133"/>
                  </a:moveTo>
                  <a:cubicBezTo>
                    <a:pt x="375" y="136"/>
                    <a:pt x="380" y="136"/>
                    <a:pt x="381" y="140"/>
                  </a:cubicBezTo>
                  <a:cubicBezTo>
                    <a:pt x="381" y="145"/>
                    <a:pt x="386" y="146"/>
                    <a:pt x="390" y="143"/>
                  </a:cubicBezTo>
                  <a:cubicBezTo>
                    <a:pt x="394" y="141"/>
                    <a:pt x="405" y="144"/>
                    <a:pt x="405" y="141"/>
                  </a:cubicBezTo>
                  <a:cubicBezTo>
                    <a:pt x="405" y="138"/>
                    <a:pt x="393" y="132"/>
                    <a:pt x="389" y="133"/>
                  </a:cubicBezTo>
                  <a:cubicBezTo>
                    <a:pt x="385" y="134"/>
                    <a:pt x="379" y="129"/>
                    <a:pt x="377" y="133"/>
                  </a:cubicBezTo>
                  <a:close/>
                  <a:moveTo>
                    <a:pt x="481" y="368"/>
                  </a:moveTo>
                  <a:cubicBezTo>
                    <a:pt x="481" y="370"/>
                    <a:pt x="497" y="377"/>
                    <a:pt x="498" y="374"/>
                  </a:cubicBezTo>
                  <a:cubicBezTo>
                    <a:pt x="498" y="371"/>
                    <a:pt x="480" y="366"/>
                    <a:pt x="481" y="368"/>
                  </a:cubicBezTo>
                  <a:close/>
                  <a:moveTo>
                    <a:pt x="551" y="384"/>
                  </a:moveTo>
                  <a:cubicBezTo>
                    <a:pt x="550" y="386"/>
                    <a:pt x="548" y="383"/>
                    <a:pt x="550" y="381"/>
                  </a:cubicBezTo>
                  <a:cubicBezTo>
                    <a:pt x="553" y="379"/>
                    <a:pt x="550" y="379"/>
                    <a:pt x="548" y="380"/>
                  </a:cubicBezTo>
                  <a:cubicBezTo>
                    <a:pt x="545" y="381"/>
                    <a:pt x="546" y="375"/>
                    <a:pt x="548" y="374"/>
                  </a:cubicBezTo>
                  <a:cubicBezTo>
                    <a:pt x="550" y="372"/>
                    <a:pt x="543" y="370"/>
                    <a:pt x="543" y="372"/>
                  </a:cubicBezTo>
                  <a:cubicBezTo>
                    <a:pt x="543" y="374"/>
                    <a:pt x="538" y="373"/>
                    <a:pt x="538" y="371"/>
                  </a:cubicBezTo>
                  <a:cubicBezTo>
                    <a:pt x="537" y="369"/>
                    <a:pt x="534" y="369"/>
                    <a:pt x="535" y="367"/>
                  </a:cubicBezTo>
                  <a:cubicBezTo>
                    <a:pt x="536" y="366"/>
                    <a:pt x="531" y="365"/>
                    <a:pt x="530" y="368"/>
                  </a:cubicBezTo>
                  <a:cubicBezTo>
                    <a:pt x="529" y="370"/>
                    <a:pt x="528" y="366"/>
                    <a:pt x="531" y="363"/>
                  </a:cubicBezTo>
                  <a:cubicBezTo>
                    <a:pt x="533" y="360"/>
                    <a:pt x="532" y="358"/>
                    <a:pt x="535" y="356"/>
                  </a:cubicBezTo>
                  <a:cubicBezTo>
                    <a:pt x="538" y="355"/>
                    <a:pt x="535" y="353"/>
                    <a:pt x="532" y="354"/>
                  </a:cubicBezTo>
                  <a:cubicBezTo>
                    <a:pt x="529" y="355"/>
                    <a:pt x="522" y="365"/>
                    <a:pt x="522" y="368"/>
                  </a:cubicBezTo>
                  <a:cubicBezTo>
                    <a:pt x="522" y="371"/>
                    <a:pt x="522" y="374"/>
                    <a:pt x="519" y="374"/>
                  </a:cubicBezTo>
                  <a:cubicBezTo>
                    <a:pt x="517" y="374"/>
                    <a:pt x="514" y="376"/>
                    <a:pt x="516" y="378"/>
                  </a:cubicBezTo>
                  <a:cubicBezTo>
                    <a:pt x="518" y="379"/>
                    <a:pt x="510" y="383"/>
                    <a:pt x="514" y="385"/>
                  </a:cubicBezTo>
                  <a:cubicBezTo>
                    <a:pt x="516" y="387"/>
                    <a:pt x="520" y="385"/>
                    <a:pt x="523" y="385"/>
                  </a:cubicBezTo>
                  <a:cubicBezTo>
                    <a:pt x="527" y="386"/>
                    <a:pt x="529" y="386"/>
                    <a:pt x="532" y="384"/>
                  </a:cubicBezTo>
                  <a:cubicBezTo>
                    <a:pt x="535" y="382"/>
                    <a:pt x="535" y="386"/>
                    <a:pt x="538" y="385"/>
                  </a:cubicBezTo>
                  <a:cubicBezTo>
                    <a:pt x="541" y="385"/>
                    <a:pt x="536" y="388"/>
                    <a:pt x="536" y="390"/>
                  </a:cubicBezTo>
                  <a:cubicBezTo>
                    <a:pt x="537" y="392"/>
                    <a:pt x="540" y="388"/>
                    <a:pt x="542" y="387"/>
                  </a:cubicBezTo>
                  <a:cubicBezTo>
                    <a:pt x="544" y="386"/>
                    <a:pt x="547" y="387"/>
                    <a:pt x="546" y="389"/>
                  </a:cubicBezTo>
                  <a:cubicBezTo>
                    <a:pt x="545" y="391"/>
                    <a:pt x="552" y="393"/>
                    <a:pt x="553" y="390"/>
                  </a:cubicBezTo>
                  <a:cubicBezTo>
                    <a:pt x="555" y="387"/>
                    <a:pt x="552" y="382"/>
                    <a:pt x="551" y="384"/>
                  </a:cubicBezTo>
                  <a:close/>
                  <a:moveTo>
                    <a:pt x="51" y="334"/>
                  </a:moveTo>
                  <a:cubicBezTo>
                    <a:pt x="46" y="336"/>
                    <a:pt x="58" y="349"/>
                    <a:pt x="60" y="347"/>
                  </a:cubicBezTo>
                  <a:cubicBezTo>
                    <a:pt x="62" y="346"/>
                    <a:pt x="58" y="341"/>
                    <a:pt x="58" y="338"/>
                  </a:cubicBezTo>
                  <a:cubicBezTo>
                    <a:pt x="58" y="334"/>
                    <a:pt x="56" y="331"/>
                    <a:pt x="51" y="334"/>
                  </a:cubicBezTo>
                  <a:close/>
                  <a:moveTo>
                    <a:pt x="507" y="397"/>
                  </a:moveTo>
                  <a:cubicBezTo>
                    <a:pt x="505" y="397"/>
                    <a:pt x="506" y="394"/>
                    <a:pt x="506" y="392"/>
                  </a:cubicBezTo>
                  <a:cubicBezTo>
                    <a:pt x="507" y="391"/>
                    <a:pt x="502" y="393"/>
                    <a:pt x="502" y="395"/>
                  </a:cubicBezTo>
                  <a:cubicBezTo>
                    <a:pt x="502" y="397"/>
                    <a:pt x="499" y="397"/>
                    <a:pt x="499" y="398"/>
                  </a:cubicBezTo>
                  <a:cubicBezTo>
                    <a:pt x="499" y="402"/>
                    <a:pt x="498" y="400"/>
                    <a:pt x="496" y="401"/>
                  </a:cubicBezTo>
                  <a:cubicBezTo>
                    <a:pt x="494" y="402"/>
                    <a:pt x="485" y="401"/>
                    <a:pt x="485" y="399"/>
                  </a:cubicBezTo>
                  <a:cubicBezTo>
                    <a:pt x="485" y="397"/>
                    <a:pt x="479" y="396"/>
                    <a:pt x="478" y="394"/>
                  </a:cubicBezTo>
                  <a:cubicBezTo>
                    <a:pt x="478" y="391"/>
                    <a:pt x="475" y="390"/>
                    <a:pt x="478" y="387"/>
                  </a:cubicBezTo>
                  <a:cubicBezTo>
                    <a:pt x="480" y="384"/>
                    <a:pt x="477" y="383"/>
                    <a:pt x="475" y="385"/>
                  </a:cubicBezTo>
                  <a:cubicBezTo>
                    <a:pt x="473" y="387"/>
                    <a:pt x="471" y="384"/>
                    <a:pt x="474" y="383"/>
                  </a:cubicBezTo>
                  <a:cubicBezTo>
                    <a:pt x="477" y="381"/>
                    <a:pt x="483" y="380"/>
                    <a:pt x="480" y="375"/>
                  </a:cubicBezTo>
                  <a:cubicBezTo>
                    <a:pt x="477" y="369"/>
                    <a:pt x="458" y="376"/>
                    <a:pt x="453" y="379"/>
                  </a:cubicBezTo>
                  <a:cubicBezTo>
                    <a:pt x="449" y="382"/>
                    <a:pt x="443" y="391"/>
                    <a:pt x="440" y="391"/>
                  </a:cubicBezTo>
                  <a:cubicBezTo>
                    <a:pt x="437" y="391"/>
                    <a:pt x="444" y="386"/>
                    <a:pt x="446" y="384"/>
                  </a:cubicBezTo>
                  <a:cubicBezTo>
                    <a:pt x="447" y="382"/>
                    <a:pt x="445" y="381"/>
                    <a:pt x="447" y="381"/>
                  </a:cubicBezTo>
                  <a:cubicBezTo>
                    <a:pt x="448" y="382"/>
                    <a:pt x="453" y="375"/>
                    <a:pt x="456" y="373"/>
                  </a:cubicBezTo>
                  <a:cubicBezTo>
                    <a:pt x="458" y="371"/>
                    <a:pt x="462" y="373"/>
                    <a:pt x="462" y="371"/>
                  </a:cubicBezTo>
                  <a:cubicBezTo>
                    <a:pt x="462" y="369"/>
                    <a:pt x="464" y="368"/>
                    <a:pt x="467" y="366"/>
                  </a:cubicBezTo>
                  <a:cubicBezTo>
                    <a:pt x="469" y="363"/>
                    <a:pt x="502" y="364"/>
                    <a:pt x="506" y="364"/>
                  </a:cubicBezTo>
                  <a:cubicBezTo>
                    <a:pt x="509" y="364"/>
                    <a:pt x="515" y="360"/>
                    <a:pt x="517" y="357"/>
                  </a:cubicBezTo>
                  <a:cubicBezTo>
                    <a:pt x="519" y="354"/>
                    <a:pt x="521" y="354"/>
                    <a:pt x="525" y="354"/>
                  </a:cubicBezTo>
                  <a:cubicBezTo>
                    <a:pt x="530" y="355"/>
                    <a:pt x="532" y="351"/>
                    <a:pt x="534" y="349"/>
                  </a:cubicBezTo>
                  <a:cubicBezTo>
                    <a:pt x="536" y="348"/>
                    <a:pt x="535" y="347"/>
                    <a:pt x="533" y="346"/>
                  </a:cubicBezTo>
                  <a:cubicBezTo>
                    <a:pt x="532" y="346"/>
                    <a:pt x="530" y="345"/>
                    <a:pt x="532" y="345"/>
                  </a:cubicBezTo>
                  <a:cubicBezTo>
                    <a:pt x="534" y="345"/>
                    <a:pt x="535" y="343"/>
                    <a:pt x="535" y="341"/>
                  </a:cubicBezTo>
                  <a:cubicBezTo>
                    <a:pt x="536" y="338"/>
                    <a:pt x="535" y="340"/>
                    <a:pt x="532" y="336"/>
                  </a:cubicBezTo>
                  <a:cubicBezTo>
                    <a:pt x="529" y="333"/>
                    <a:pt x="528" y="337"/>
                    <a:pt x="525" y="337"/>
                  </a:cubicBezTo>
                  <a:cubicBezTo>
                    <a:pt x="523" y="337"/>
                    <a:pt x="527" y="333"/>
                    <a:pt x="525" y="332"/>
                  </a:cubicBezTo>
                  <a:cubicBezTo>
                    <a:pt x="523" y="331"/>
                    <a:pt x="519" y="332"/>
                    <a:pt x="515" y="334"/>
                  </a:cubicBezTo>
                  <a:cubicBezTo>
                    <a:pt x="512" y="337"/>
                    <a:pt x="512" y="334"/>
                    <a:pt x="509" y="337"/>
                  </a:cubicBezTo>
                  <a:cubicBezTo>
                    <a:pt x="507" y="340"/>
                    <a:pt x="507" y="336"/>
                    <a:pt x="508" y="334"/>
                  </a:cubicBezTo>
                  <a:cubicBezTo>
                    <a:pt x="509" y="333"/>
                    <a:pt x="510" y="335"/>
                    <a:pt x="511" y="333"/>
                  </a:cubicBezTo>
                  <a:cubicBezTo>
                    <a:pt x="513" y="331"/>
                    <a:pt x="514" y="333"/>
                    <a:pt x="517" y="331"/>
                  </a:cubicBezTo>
                  <a:cubicBezTo>
                    <a:pt x="520" y="329"/>
                    <a:pt x="523" y="330"/>
                    <a:pt x="524" y="328"/>
                  </a:cubicBezTo>
                  <a:cubicBezTo>
                    <a:pt x="525" y="327"/>
                    <a:pt x="523" y="325"/>
                    <a:pt x="519" y="325"/>
                  </a:cubicBezTo>
                  <a:cubicBezTo>
                    <a:pt x="516" y="326"/>
                    <a:pt x="514" y="321"/>
                    <a:pt x="512" y="323"/>
                  </a:cubicBezTo>
                  <a:cubicBezTo>
                    <a:pt x="511" y="324"/>
                    <a:pt x="511" y="321"/>
                    <a:pt x="509" y="322"/>
                  </a:cubicBezTo>
                  <a:cubicBezTo>
                    <a:pt x="507" y="323"/>
                    <a:pt x="505" y="321"/>
                    <a:pt x="504" y="319"/>
                  </a:cubicBezTo>
                  <a:cubicBezTo>
                    <a:pt x="503" y="316"/>
                    <a:pt x="497" y="312"/>
                    <a:pt x="494" y="311"/>
                  </a:cubicBezTo>
                  <a:cubicBezTo>
                    <a:pt x="490" y="310"/>
                    <a:pt x="493" y="308"/>
                    <a:pt x="494" y="309"/>
                  </a:cubicBezTo>
                  <a:cubicBezTo>
                    <a:pt x="496" y="311"/>
                    <a:pt x="499" y="308"/>
                    <a:pt x="499" y="306"/>
                  </a:cubicBezTo>
                  <a:cubicBezTo>
                    <a:pt x="500" y="305"/>
                    <a:pt x="498" y="304"/>
                    <a:pt x="497" y="304"/>
                  </a:cubicBezTo>
                  <a:cubicBezTo>
                    <a:pt x="496" y="304"/>
                    <a:pt x="496" y="302"/>
                    <a:pt x="496" y="300"/>
                  </a:cubicBezTo>
                  <a:cubicBezTo>
                    <a:pt x="496" y="299"/>
                    <a:pt x="492" y="297"/>
                    <a:pt x="492" y="296"/>
                  </a:cubicBezTo>
                  <a:cubicBezTo>
                    <a:pt x="492" y="294"/>
                    <a:pt x="490" y="293"/>
                    <a:pt x="490" y="292"/>
                  </a:cubicBezTo>
                  <a:cubicBezTo>
                    <a:pt x="490" y="291"/>
                    <a:pt x="487" y="289"/>
                    <a:pt x="487" y="287"/>
                  </a:cubicBezTo>
                  <a:cubicBezTo>
                    <a:pt x="487" y="286"/>
                    <a:pt x="483" y="282"/>
                    <a:pt x="483" y="281"/>
                  </a:cubicBezTo>
                  <a:cubicBezTo>
                    <a:pt x="483" y="279"/>
                    <a:pt x="481" y="277"/>
                    <a:pt x="480" y="275"/>
                  </a:cubicBezTo>
                  <a:cubicBezTo>
                    <a:pt x="479" y="273"/>
                    <a:pt x="478" y="274"/>
                    <a:pt x="477" y="277"/>
                  </a:cubicBezTo>
                  <a:cubicBezTo>
                    <a:pt x="476" y="280"/>
                    <a:pt x="473" y="280"/>
                    <a:pt x="474" y="281"/>
                  </a:cubicBezTo>
                  <a:cubicBezTo>
                    <a:pt x="476" y="284"/>
                    <a:pt x="475" y="284"/>
                    <a:pt x="473" y="285"/>
                  </a:cubicBezTo>
                  <a:cubicBezTo>
                    <a:pt x="472" y="286"/>
                    <a:pt x="474" y="288"/>
                    <a:pt x="472" y="288"/>
                  </a:cubicBezTo>
                  <a:cubicBezTo>
                    <a:pt x="470" y="288"/>
                    <a:pt x="471" y="293"/>
                    <a:pt x="470" y="291"/>
                  </a:cubicBezTo>
                  <a:cubicBezTo>
                    <a:pt x="469" y="289"/>
                    <a:pt x="466" y="289"/>
                    <a:pt x="466" y="291"/>
                  </a:cubicBezTo>
                  <a:cubicBezTo>
                    <a:pt x="466" y="293"/>
                    <a:pt x="462" y="295"/>
                    <a:pt x="460" y="295"/>
                  </a:cubicBezTo>
                  <a:cubicBezTo>
                    <a:pt x="458" y="295"/>
                    <a:pt x="458" y="291"/>
                    <a:pt x="457" y="292"/>
                  </a:cubicBezTo>
                  <a:cubicBezTo>
                    <a:pt x="455" y="293"/>
                    <a:pt x="456" y="289"/>
                    <a:pt x="453" y="289"/>
                  </a:cubicBezTo>
                  <a:cubicBezTo>
                    <a:pt x="451" y="289"/>
                    <a:pt x="449" y="289"/>
                    <a:pt x="450" y="287"/>
                  </a:cubicBezTo>
                  <a:cubicBezTo>
                    <a:pt x="451" y="285"/>
                    <a:pt x="446" y="284"/>
                    <a:pt x="447" y="283"/>
                  </a:cubicBezTo>
                  <a:cubicBezTo>
                    <a:pt x="449" y="281"/>
                    <a:pt x="447" y="279"/>
                    <a:pt x="447" y="276"/>
                  </a:cubicBezTo>
                  <a:cubicBezTo>
                    <a:pt x="446" y="272"/>
                    <a:pt x="449" y="272"/>
                    <a:pt x="449" y="270"/>
                  </a:cubicBezTo>
                  <a:cubicBezTo>
                    <a:pt x="449" y="269"/>
                    <a:pt x="447" y="269"/>
                    <a:pt x="445" y="270"/>
                  </a:cubicBezTo>
                  <a:cubicBezTo>
                    <a:pt x="444" y="271"/>
                    <a:pt x="444" y="269"/>
                    <a:pt x="442" y="269"/>
                  </a:cubicBezTo>
                  <a:cubicBezTo>
                    <a:pt x="440" y="269"/>
                    <a:pt x="435" y="269"/>
                    <a:pt x="434" y="266"/>
                  </a:cubicBezTo>
                  <a:cubicBezTo>
                    <a:pt x="434" y="264"/>
                    <a:pt x="432" y="265"/>
                    <a:pt x="432" y="262"/>
                  </a:cubicBezTo>
                  <a:cubicBezTo>
                    <a:pt x="431" y="260"/>
                    <a:pt x="429" y="262"/>
                    <a:pt x="429" y="260"/>
                  </a:cubicBezTo>
                  <a:cubicBezTo>
                    <a:pt x="429" y="259"/>
                    <a:pt x="428" y="258"/>
                    <a:pt x="426" y="258"/>
                  </a:cubicBezTo>
                  <a:cubicBezTo>
                    <a:pt x="424" y="258"/>
                    <a:pt x="424" y="256"/>
                    <a:pt x="422" y="256"/>
                  </a:cubicBezTo>
                  <a:cubicBezTo>
                    <a:pt x="419" y="255"/>
                    <a:pt x="417" y="257"/>
                    <a:pt x="415" y="258"/>
                  </a:cubicBezTo>
                  <a:cubicBezTo>
                    <a:pt x="414" y="258"/>
                    <a:pt x="411" y="256"/>
                    <a:pt x="410" y="257"/>
                  </a:cubicBezTo>
                  <a:cubicBezTo>
                    <a:pt x="408" y="258"/>
                    <a:pt x="408" y="256"/>
                    <a:pt x="405" y="255"/>
                  </a:cubicBezTo>
                  <a:cubicBezTo>
                    <a:pt x="401" y="254"/>
                    <a:pt x="397" y="254"/>
                    <a:pt x="396" y="255"/>
                  </a:cubicBezTo>
                  <a:cubicBezTo>
                    <a:pt x="396" y="256"/>
                    <a:pt x="393" y="257"/>
                    <a:pt x="394" y="260"/>
                  </a:cubicBezTo>
                  <a:cubicBezTo>
                    <a:pt x="394" y="262"/>
                    <a:pt x="397" y="262"/>
                    <a:pt x="398" y="264"/>
                  </a:cubicBezTo>
                  <a:cubicBezTo>
                    <a:pt x="398" y="266"/>
                    <a:pt x="396" y="265"/>
                    <a:pt x="396" y="267"/>
                  </a:cubicBezTo>
                  <a:cubicBezTo>
                    <a:pt x="396" y="269"/>
                    <a:pt x="394" y="269"/>
                    <a:pt x="394" y="270"/>
                  </a:cubicBezTo>
                  <a:cubicBezTo>
                    <a:pt x="394" y="271"/>
                    <a:pt x="396" y="271"/>
                    <a:pt x="396" y="273"/>
                  </a:cubicBezTo>
                  <a:cubicBezTo>
                    <a:pt x="397" y="276"/>
                    <a:pt x="398" y="276"/>
                    <a:pt x="399" y="279"/>
                  </a:cubicBezTo>
                  <a:cubicBezTo>
                    <a:pt x="399" y="282"/>
                    <a:pt x="398" y="282"/>
                    <a:pt x="396" y="282"/>
                  </a:cubicBezTo>
                  <a:cubicBezTo>
                    <a:pt x="395" y="282"/>
                    <a:pt x="396" y="284"/>
                    <a:pt x="394" y="286"/>
                  </a:cubicBezTo>
                  <a:cubicBezTo>
                    <a:pt x="392" y="288"/>
                    <a:pt x="391" y="291"/>
                    <a:pt x="392" y="292"/>
                  </a:cubicBezTo>
                  <a:cubicBezTo>
                    <a:pt x="394" y="294"/>
                    <a:pt x="400" y="296"/>
                    <a:pt x="402" y="300"/>
                  </a:cubicBezTo>
                  <a:cubicBezTo>
                    <a:pt x="404" y="303"/>
                    <a:pt x="404" y="309"/>
                    <a:pt x="403" y="313"/>
                  </a:cubicBezTo>
                  <a:cubicBezTo>
                    <a:pt x="402" y="317"/>
                    <a:pt x="398" y="318"/>
                    <a:pt x="394" y="322"/>
                  </a:cubicBezTo>
                  <a:cubicBezTo>
                    <a:pt x="391" y="326"/>
                    <a:pt x="387" y="325"/>
                    <a:pt x="386" y="325"/>
                  </a:cubicBezTo>
                  <a:cubicBezTo>
                    <a:pt x="384" y="325"/>
                    <a:pt x="385" y="329"/>
                    <a:pt x="387" y="331"/>
                  </a:cubicBezTo>
                  <a:cubicBezTo>
                    <a:pt x="390" y="334"/>
                    <a:pt x="388" y="335"/>
                    <a:pt x="389" y="338"/>
                  </a:cubicBezTo>
                  <a:cubicBezTo>
                    <a:pt x="390" y="340"/>
                    <a:pt x="389" y="342"/>
                    <a:pt x="391" y="345"/>
                  </a:cubicBezTo>
                  <a:cubicBezTo>
                    <a:pt x="392" y="347"/>
                    <a:pt x="391" y="348"/>
                    <a:pt x="389" y="350"/>
                  </a:cubicBezTo>
                  <a:cubicBezTo>
                    <a:pt x="387" y="352"/>
                    <a:pt x="390" y="351"/>
                    <a:pt x="390" y="353"/>
                  </a:cubicBezTo>
                  <a:cubicBezTo>
                    <a:pt x="390" y="356"/>
                    <a:pt x="389" y="354"/>
                    <a:pt x="388" y="353"/>
                  </a:cubicBezTo>
                  <a:cubicBezTo>
                    <a:pt x="386" y="352"/>
                    <a:pt x="384" y="355"/>
                    <a:pt x="384" y="357"/>
                  </a:cubicBezTo>
                  <a:cubicBezTo>
                    <a:pt x="384" y="359"/>
                    <a:pt x="380" y="355"/>
                    <a:pt x="379" y="355"/>
                  </a:cubicBezTo>
                  <a:cubicBezTo>
                    <a:pt x="378" y="355"/>
                    <a:pt x="379" y="353"/>
                    <a:pt x="377" y="351"/>
                  </a:cubicBezTo>
                  <a:cubicBezTo>
                    <a:pt x="374" y="349"/>
                    <a:pt x="372" y="348"/>
                    <a:pt x="372" y="346"/>
                  </a:cubicBezTo>
                  <a:cubicBezTo>
                    <a:pt x="372" y="345"/>
                    <a:pt x="368" y="343"/>
                    <a:pt x="368" y="341"/>
                  </a:cubicBezTo>
                  <a:cubicBezTo>
                    <a:pt x="368" y="339"/>
                    <a:pt x="368" y="333"/>
                    <a:pt x="367" y="331"/>
                  </a:cubicBezTo>
                  <a:cubicBezTo>
                    <a:pt x="366" y="330"/>
                    <a:pt x="367" y="328"/>
                    <a:pt x="368" y="326"/>
                  </a:cubicBezTo>
                  <a:cubicBezTo>
                    <a:pt x="369" y="325"/>
                    <a:pt x="367" y="323"/>
                    <a:pt x="365" y="323"/>
                  </a:cubicBezTo>
                  <a:cubicBezTo>
                    <a:pt x="362" y="323"/>
                    <a:pt x="359" y="322"/>
                    <a:pt x="355" y="322"/>
                  </a:cubicBezTo>
                  <a:cubicBezTo>
                    <a:pt x="352" y="322"/>
                    <a:pt x="350" y="322"/>
                    <a:pt x="349" y="321"/>
                  </a:cubicBezTo>
                  <a:cubicBezTo>
                    <a:pt x="348" y="320"/>
                    <a:pt x="345" y="318"/>
                    <a:pt x="340" y="317"/>
                  </a:cubicBezTo>
                  <a:cubicBezTo>
                    <a:pt x="336" y="316"/>
                    <a:pt x="334" y="313"/>
                    <a:pt x="334" y="312"/>
                  </a:cubicBezTo>
                  <a:cubicBezTo>
                    <a:pt x="333" y="311"/>
                    <a:pt x="329" y="310"/>
                    <a:pt x="328" y="309"/>
                  </a:cubicBezTo>
                  <a:cubicBezTo>
                    <a:pt x="327" y="307"/>
                    <a:pt x="323" y="307"/>
                    <a:pt x="321" y="307"/>
                  </a:cubicBezTo>
                  <a:cubicBezTo>
                    <a:pt x="319" y="307"/>
                    <a:pt x="315" y="304"/>
                    <a:pt x="313" y="304"/>
                  </a:cubicBezTo>
                  <a:cubicBezTo>
                    <a:pt x="310" y="304"/>
                    <a:pt x="305" y="306"/>
                    <a:pt x="304" y="306"/>
                  </a:cubicBezTo>
                  <a:cubicBezTo>
                    <a:pt x="303" y="307"/>
                    <a:pt x="304" y="304"/>
                    <a:pt x="304" y="303"/>
                  </a:cubicBezTo>
                  <a:cubicBezTo>
                    <a:pt x="305" y="302"/>
                    <a:pt x="302" y="298"/>
                    <a:pt x="302" y="295"/>
                  </a:cubicBezTo>
                  <a:cubicBezTo>
                    <a:pt x="301" y="293"/>
                    <a:pt x="300" y="290"/>
                    <a:pt x="297" y="290"/>
                  </a:cubicBezTo>
                  <a:cubicBezTo>
                    <a:pt x="294" y="291"/>
                    <a:pt x="291" y="289"/>
                    <a:pt x="290" y="288"/>
                  </a:cubicBezTo>
                  <a:cubicBezTo>
                    <a:pt x="289" y="288"/>
                    <a:pt x="289" y="280"/>
                    <a:pt x="290" y="277"/>
                  </a:cubicBezTo>
                  <a:cubicBezTo>
                    <a:pt x="291" y="273"/>
                    <a:pt x="294" y="268"/>
                    <a:pt x="294" y="266"/>
                  </a:cubicBezTo>
                  <a:cubicBezTo>
                    <a:pt x="294" y="264"/>
                    <a:pt x="297" y="263"/>
                    <a:pt x="299" y="263"/>
                  </a:cubicBezTo>
                  <a:cubicBezTo>
                    <a:pt x="301" y="262"/>
                    <a:pt x="299" y="258"/>
                    <a:pt x="301" y="258"/>
                  </a:cubicBezTo>
                  <a:cubicBezTo>
                    <a:pt x="303" y="258"/>
                    <a:pt x="303" y="257"/>
                    <a:pt x="304" y="255"/>
                  </a:cubicBezTo>
                  <a:cubicBezTo>
                    <a:pt x="304" y="253"/>
                    <a:pt x="307" y="255"/>
                    <a:pt x="305" y="253"/>
                  </a:cubicBezTo>
                  <a:cubicBezTo>
                    <a:pt x="304" y="252"/>
                    <a:pt x="305" y="251"/>
                    <a:pt x="308" y="251"/>
                  </a:cubicBezTo>
                  <a:cubicBezTo>
                    <a:pt x="311" y="251"/>
                    <a:pt x="316" y="250"/>
                    <a:pt x="315" y="247"/>
                  </a:cubicBezTo>
                  <a:cubicBezTo>
                    <a:pt x="315" y="244"/>
                    <a:pt x="306" y="246"/>
                    <a:pt x="306" y="244"/>
                  </a:cubicBezTo>
                  <a:cubicBezTo>
                    <a:pt x="306" y="241"/>
                    <a:pt x="296" y="241"/>
                    <a:pt x="297" y="239"/>
                  </a:cubicBezTo>
                  <a:cubicBezTo>
                    <a:pt x="297" y="238"/>
                    <a:pt x="307" y="240"/>
                    <a:pt x="311" y="242"/>
                  </a:cubicBezTo>
                  <a:cubicBezTo>
                    <a:pt x="314" y="243"/>
                    <a:pt x="315" y="243"/>
                    <a:pt x="318" y="243"/>
                  </a:cubicBezTo>
                  <a:cubicBezTo>
                    <a:pt x="321" y="243"/>
                    <a:pt x="319" y="239"/>
                    <a:pt x="320" y="238"/>
                  </a:cubicBezTo>
                  <a:cubicBezTo>
                    <a:pt x="320" y="236"/>
                    <a:pt x="326" y="240"/>
                    <a:pt x="329" y="239"/>
                  </a:cubicBezTo>
                  <a:cubicBezTo>
                    <a:pt x="332" y="238"/>
                    <a:pt x="335" y="232"/>
                    <a:pt x="338" y="230"/>
                  </a:cubicBezTo>
                  <a:cubicBezTo>
                    <a:pt x="340" y="228"/>
                    <a:pt x="338" y="227"/>
                    <a:pt x="333" y="227"/>
                  </a:cubicBezTo>
                  <a:cubicBezTo>
                    <a:pt x="328" y="227"/>
                    <a:pt x="325" y="225"/>
                    <a:pt x="322" y="223"/>
                  </a:cubicBezTo>
                  <a:cubicBezTo>
                    <a:pt x="319" y="221"/>
                    <a:pt x="320" y="220"/>
                    <a:pt x="323" y="220"/>
                  </a:cubicBezTo>
                  <a:cubicBezTo>
                    <a:pt x="325" y="220"/>
                    <a:pt x="332" y="226"/>
                    <a:pt x="335" y="226"/>
                  </a:cubicBezTo>
                  <a:cubicBezTo>
                    <a:pt x="338" y="226"/>
                    <a:pt x="342" y="221"/>
                    <a:pt x="344" y="219"/>
                  </a:cubicBezTo>
                  <a:cubicBezTo>
                    <a:pt x="347" y="218"/>
                    <a:pt x="342" y="217"/>
                    <a:pt x="341" y="216"/>
                  </a:cubicBezTo>
                  <a:cubicBezTo>
                    <a:pt x="339" y="214"/>
                    <a:pt x="343" y="214"/>
                    <a:pt x="346" y="214"/>
                  </a:cubicBezTo>
                  <a:cubicBezTo>
                    <a:pt x="348" y="214"/>
                    <a:pt x="349" y="215"/>
                    <a:pt x="350" y="216"/>
                  </a:cubicBezTo>
                  <a:cubicBezTo>
                    <a:pt x="350" y="217"/>
                    <a:pt x="354" y="216"/>
                    <a:pt x="356" y="216"/>
                  </a:cubicBezTo>
                  <a:cubicBezTo>
                    <a:pt x="358" y="216"/>
                    <a:pt x="356" y="213"/>
                    <a:pt x="353" y="211"/>
                  </a:cubicBezTo>
                  <a:cubicBezTo>
                    <a:pt x="350" y="210"/>
                    <a:pt x="353" y="208"/>
                    <a:pt x="354" y="210"/>
                  </a:cubicBezTo>
                  <a:cubicBezTo>
                    <a:pt x="355" y="212"/>
                    <a:pt x="357" y="211"/>
                    <a:pt x="358" y="213"/>
                  </a:cubicBezTo>
                  <a:cubicBezTo>
                    <a:pt x="360" y="217"/>
                    <a:pt x="361" y="214"/>
                    <a:pt x="364" y="214"/>
                  </a:cubicBezTo>
                  <a:cubicBezTo>
                    <a:pt x="366" y="213"/>
                    <a:pt x="368" y="211"/>
                    <a:pt x="369" y="209"/>
                  </a:cubicBezTo>
                  <a:cubicBezTo>
                    <a:pt x="371" y="208"/>
                    <a:pt x="371" y="210"/>
                    <a:pt x="373" y="207"/>
                  </a:cubicBezTo>
                  <a:cubicBezTo>
                    <a:pt x="375" y="204"/>
                    <a:pt x="372" y="202"/>
                    <a:pt x="370" y="200"/>
                  </a:cubicBezTo>
                  <a:cubicBezTo>
                    <a:pt x="368" y="198"/>
                    <a:pt x="370" y="197"/>
                    <a:pt x="368" y="196"/>
                  </a:cubicBezTo>
                  <a:cubicBezTo>
                    <a:pt x="366" y="195"/>
                    <a:pt x="365" y="193"/>
                    <a:pt x="368" y="193"/>
                  </a:cubicBezTo>
                  <a:cubicBezTo>
                    <a:pt x="371" y="194"/>
                    <a:pt x="373" y="193"/>
                    <a:pt x="374" y="191"/>
                  </a:cubicBezTo>
                  <a:cubicBezTo>
                    <a:pt x="375" y="189"/>
                    <a:pt x="370" y="189"/>
                    <a:pt x="372" y="187"/>
                  </a:cubicBezTo>
                  <a:cubicBezTo>
                    <a:pt x="375" y="186"/>
                    <a:pt x="373" y="184"/>
                    <a:pt x="370" y="184"/>
                  </a:cubicBezTo>
                  <a:cubicBezTo>
                    <a:pt x="368" y="184"/>
                    <a:pt x="366" y="183"/>
                    <a:pt x="366" y="181"/>
                  </a:cubicBezTo>
                  <a:cubicBezTo>
                    <a:pt x="366" y="179"/>
                    <a:pt x="361" y="180"/>
                    <a:pt x="359" y="179"/>
                  </a:cubicBezTo>
                  <a:cubicBezTo>
                    <a:pt x="356" y="178"/>
                    <a:pt x="350" y="178"/>
                    <a:pt x="349" y="178"/>
                  </a:cubicBezTo>
                  <a:cubicBezTo>
                    <a:pt x="347" y="178"/>
                    <a:pt x="347" y="184"/>
                    <a:pt x="349" y="184"/>
                  </a:cubicBezTo>
                  <a:cubicBezTo>
                    <a:pt x="351" y="184"/>
                    <a:pt x="353" y="187"/>
                    <a:pt x="351" y="187"/>
                  </a:cubicBezTo>
                  <a:cubicBezTo>
                    <a:pt x="349" y="188"/>
                    <a:pt x="352" y="190"/>
                    <a:pt x="350" y="190"/>
                  </a:cubicBezTo>
                  <a:cubicBezTo>
                    <a:pt x="349" y="190"/>
                    <a:pt x="347" y="189"/>
                    <a:pt x="346" y="193"/>
                  </a:cubicBezTo>
                  <a:cubicBezTo>
                    <a:pt x="346" y="196"/>
                    <a:pt x="345" y="198"/>
                    <a:pt x="343" y="199"/>
                  </a:cubicBezTo>
                  <a:cubicBezTo>
                    <a:pt x="341" y="200"/>
                    <a:pt x="343" y="195"/>
                    <a:pt x="340" y="195"/>
                  </a:cubicBezTo>
                  <a:cubicBezTo>
                    <a:pt x="338" y="195"/>
                    <a:pt x="338" y="200"/>
                    <a:pt x="340" y="200"/>
                  </a:cubicBezTo>
                  <a:cubicBezTo>
                    <a:pt x="341" y="200"/>
                    <a:pt x="341" y="202"/>
                    <a:pt x="342" y="204"/>
                  </a:cubicBezTo>
                  <a:cubicBezTo>
                    <a:pt x="342" y="206"/>
                    <a:pt x="339" y="204"/>
                    <a:pt x="337" y="207"/>
                  </a:cubicBezTo>
                  <a:cubicBezTo>
                    <a:pt x="336" y="209"/>
                    <a:pt x="336" y="206"/>
                    <a:pt x="334" y="204"/>
                  </a:cubicBezTo>
                  <a:cubicBezTo>
                    <a:pt x="332" y="202"/>
                    <a:pt x="330" y="200"/>
                    <a:pt x="330" y="198"/>
                  </a:cubicBezTo>
                  <a:cubicBezTo>
                    <a:pt x="330" y="196"/>
                    <a:pt x="331" y="195"/>
                    <a:pt x="332" y="195"/>
                  </a:cubicBezTo>
                  <a:cubicBezTo>
                    <a:pt x="334" y="195"/>
                    <a:pt x="332" y="193"/>
                    <a:pt x="332" y="191"/>
                  </a:cubicBezTo>
                  <a:cubicBezTo>
                    <a:pt x="332" y="188"/>
                    <a:pt x="330" y="189"/>
                    <a:pt x="328" y="186"/>
                  </a:cubicBezTo>
                  <a:cubicBezTo>
                    <a:pt x="326" y="184"/>
                    <a:pt x="324" y="184"/>
                    <a:pt x="322" y="185"/>
                  </a:cubicBezTo>
                  <a:cubicBezTo>
                    <a:pt x="321" y="186"/>
                    <a:pt x="322" y="189"/>
                    <a:pt x="320" y="189"/>
                  </a:cubicBezTo>
                  <a:cubicBezTo>
                    <a:pt x="318" y="190"/>
                    <a:pt x="319" y="194"/>
                    <a:pt x="317" y="194"/>
                  </a:cubicBezTo>
                  <a:cubicBezTo>
                    <a:pt x="316" y="195"/>
                    <a:pt x="317" y="188"/>
                    <a:pt x="315" y="187"/>
                  </a:cubicBezTo>
                  <a:cubicBezTo>
                    <a:pt x="314" y="186"/>
                    <a:pt x="314" y="185"/>
                    <a:pt x="316" y="184"/>
                  </a:cubicBezTo>
                  <a:cubicBezTo>
                    <a:pt x="318" y="184"/>
                    <a:pt x="319" y="182"/>
                    <a:pt x="318" y="182"/>
                  </a:cubicBezTo>
                  <a:cubicBezTo>
                    <a:pt x="316" y="182"/>
                    <a:pt x="313" y="180"/>
                    <a:pt x="311" y="179"/>
                  </a:cubicBezTo>
                  <a:cubicBezTo>
                    <a:pt x="310" y="179"/>
                    <a:pt x="308" y="182"/>
                    <a:pt x="307" y="181"/>
                  </a:cubicBezTo>
                  <a:cubicBezTo>
                    <a:pt x="305" y="180"/>
                    <a:pt x="307" y="177"/>
                    <a:pt x="307" y="175"/>
                  </a:cubicBezTo>
                  <a:cubicBezTo>
                    <a:pt x="307" y="174"/>
                    <a:pt x="309" y="176"/>
                    <a:pt x="311" y="174"/>
                  </a:cubicBezTo>
                  <a:cubicBezTo>
                    <a:pt x="312" y="172"/>
                    <a:pt x="307" y="172"/>
                    <a:pt x="307" y="170"/>
                  </a:cubicBezTo>
                  <a:cubicBezTo>
                    <a:pt x="307" y="168"/>
                    <a:pt x="302" y="167"/>
                    <a:pt x="301" y="167"/>
                  </a:cubicBezTo>
                  <a:cubicBezTo>
                    <a:pt x="300" y="166"/>
                    <a:pt x="302" y="163"/>
                    <a:pt x="301" y="161"/>
                  </a:cubicBezTo>
                  <a:cubicBezTo>
                    <a:pt x="301" y="160"/>
                    <a:pt x="296" y="155"/>
                    <a:pt x="293" y="156"/>
                  </a:cubicBezTo>
                  <a:cubicBezTo>
                    <a:pt x="291" y="156"/>
                    <a:pt x="291" y="153"/>
                    <a:pt x="292" y="153"/>
                  </a:cubicBezTo>
                  <a:cubicBezTo>
                    <a:pt x="293" y="153"/>
                    <a:pt x="294" y="152"/>
                    <a:pt x="296" y="150"/>
                  </a:cubicBezTo>
                  <a:cubicBezTo>
                    <a:pt x="299" y="147"/>
                    <a:pt x="299" y="146"/>
                    <a:pt x="297" y="146"/>
                  </a:cubicBezTo>
                  <a:cubicBezTo>
                    <a:pt x="296" y="145"/>
                    <a:pt x="295" y="143"/>
                    <a:pt x="298" y="143"/>
                  </a:cubicBezTo>
                  <a:cubicBezTo>
                    <a:pt x="301" y="144"/>
                    <a:pt x="306" y="146"/>
                    <a:pt x="307" y="144"/>
                  </a:cubicBezTo>
                  <a:cubicBezTo>
                    <a:pt x="309" y="143"/>
                    <a:pt x="314" y="135"/>
                    <a:pt x="316" y="132"/>
                  </a:cubicBezTo>
                  <a:cubicBezTo>
                    <a:pt x="319" y="129"/>
                    <a:pt x="315" y="129"/>
                    <a:pt x="310" y="129"/>
                  </a:cubicBezTo>
                  <a:cubicBezTo>
                    <a:pt x="305" y="130"/>
                    <a:pt x="304" y="127"/>
                    <a:pt x="300" y="127"/>
                  </a:cubicBezTo>
                  <a:cubicBezTo>
                    <a:pt x="296" y="127"/>
                    <a:pt x="288" y="128"/>
                    <a:pt x="287" y="129"/>
                  </a:cubicBezTo>
                  <a:cubicBezTo>
                    <a:pt x="286" y="130"/>
                    <a:pt x="289" y="131"/>
                    <a:pt x="288" y="133"/>
                  </a:cubicBezTo>
                  <a:cubicBezTo>
                    <a:pt x="288" y="134"/>
                    <a:pt x="285" y="132"/>
                    <a:pt x="284" y="132"/>
                  </a:cubicBezTo>
                  <a:cubicBezTo>
                    <a:pt x="283" y="133"/>
                    <a:pt x="285" y="135"/>
                    <a:pt x="284" y="140"/>
                  </a:cubicBezTo>
                  <a:cubicBezTo>
                    <a:pt x="284" y="144"/>
                    <a:pt x="285" y="145"/>
                    <a:pt x="287" y="146"/>
                  </a:cubicBezTo>
                  <a:cubicBezTo>
                    <a:pt x="288" y="148"/>
                    <a:pt x="288" y="151"/>
                    <a:pt x="288" y="154"/>
                  </a:cubicBezTo>
                  <a:cubicBezTo>
                    <a:pt x="288" y="157"/>
                    <a:pt x="285" y="157"/>
                    <a:pt x="284" y="157"/>
                  </a:cubicBezTo>
                  <a:cubicBezTo>
                    <a:pt x="283" y="158"/>
                    <a:pt x="286" y="159"/>
                    <a:pt x="286" y="161"/>
                  </a:cubicBezTo>
                  <a:cubicBezTo>
                    <a:pt x="285" y="163"/>
                    <a:pt x="282" y="160"/>
                    <a:pt x="281" y="160"/>
                  </a:cubicBezTo>
                  <a:cubicBezTo>
                    <a:pt x="279" y="161"/>
                    <a:pt x="278" y="166"/>
                    <a:pt x="280" y="167"/>
                  </a:cubicBezTo>
                  <a:cubicBezTo>
                    <a:pt x="281" y="169"/>
                    <a:pt x="282" y="168"/>
                    <a:pt x="281" y="170"/>
                  </a:cubicBezTo>
                  <a:cubicBezTo>
                    <a:pt x="279" y="172"/>
                    <a:pt x="278" y="175"/>
                    <a:pt x="281" y="177"/>
                  </a:cubicBezTo>
                  <a:cubicBezTo>
                    <a:pt x="284" y="180"/>
                    <a:pt x="290" y="180"/>
                    <a:pt x="294" y="182"/>
                  </a:cubicBezTo>
                  <a:cubicBezTo>
                    <a:pt x="297" y="184"/>
                    <a:pt x="292" y="183"/>
                    <a:pt x="294" y="185"/>
                  </a:cubicBezTo>
                  <a:cubicBezTo>
                    <a:pt x="295" y="187"/>
                    <a:pt x="291" y="188"/>
                    <a:pt x="292" y="190"/>
                  </a:cubicBezTo>
                  <a:cubicBezTo>
                    <a:pt x="292" y="192"/>
                    <a:pt x="293" y="191"/>
                    <a:pt x="295" y="188"/>
                  </a:cubicBezTo>
                  <a:cubicBezTo>
                    <a:pt x="296" y="185"/>
                    <a:pt x="298" y="189"/>
                    <a:pt x="297" y="191"/>
                  </a:cubicBezTo>
                  <a:cubicBezTo>
                    <a:pt x="297" y="194"/>
                    <a:pt x="295" y="192"/>
                    <a:pt x="293" y="195"/>
                  </a:cubicBezTo>
                  <a:cubicBezTo>
                    <a:pt x="291" y="197"/>
                    <a:pt x="290" y="198"/>
                    <a:pt x="287" y="197"/>
                  </a:cubicBezTo>
                  <a:cubicBezTo>
                    <a:pt x="284" y="197"/>
                    <a:pt x="286" y="201"/>
                    <a:pt x="287" y="203"/>
                  </a:cubicBezTo>
                  <a:cubicBezTo>
                    <a:pt x="288" y="206"/>
                    <a:pt x="287" y="207"/>
                    <a:pt x="284" y="206"/>
                  </a:cubicBezTo>
                  <a:cubicBezTo>
                    <a:pt x="281" y="205"/>
                    <a:pt x="279" y="203"/>
                    <a:pt x="280" y="201"/>
                  </a:cubicBezTo>
                  <a:cubicBezTo>
                    <a:pt x="282" y="198"/>
                    <a:pt x="283" y="196"/>
                    <a:pt x="281" y="196"/>
                  </a:cubicBezTo>
                  <a:cubicBezTo>
                    <a:pt x="279" y="196"/>
                    <a:pt x="275" y="196"/>
                    <a:pt x="274" y="194"/>
                  </a:cubicBezTo>
                  <a:cubicBezTo>
                    <a:pt x="273" y="192"/>
                    <a:pt x="275" y="193"/>
                    <a:pt x="279" y="193"/>
                  </a:cubicBezTo>
                  <a:cubicBezTo>
                    <a:pt x="282" y="193"/>
                    <a:pt x="279" y="191"/>
                    <a:pt x="282" y="191"/>
                  </a:cubicBezTo>
                  <a:cubicBezTo>
                    <a:pt x="285" y="191"/>
                    <a:pt x="287" y="192"/>
                    <a:pt x="289" y="190"/>
                  </a:cubicBezTo>
                  <a:cubicBezTo>
                    <a:pt x="291" y="188"/>
                    <a:pt x="288" y="184"/>
                    <a:pt x="286" y="185"/>
                  </a:cubicBezTo>
                  <a:cubicBezTo>
                    <a:pt x="284" y="185"/>
                    <a:pt x="281" y="186"/>
                    <a:pt x="281" y="184"/>
                  </a:cubicBezTo>
                  <a:cubicBezTo>
                    <a:pt x="281" y="182"/>
                    <a:pt x="284" y="184"/>
                    <a:pt x="286" y="183"/>
                  </a:cubicBezTo>
                  <a:cubicBezTo>
                    <a:pt x="288" y="183"/>
                    <a:pt x="285" y="180"/>
                    <a:pt x="282" y="181"/>
                  </a:cubicBezTo>
                  <a:cubicBezTo>
                    <a:pt x="279" y="182"/>
                    <a:pt x="277" y="182"/>
                    <a:pt x="275" y="180"/>
                  </a:cubicBezTo>
                  <a:cubicBezTo>
                    <a:pt x="273" y="177"/>
                    <a:pt x="269" y="176"/>
                    <a:pt x="268" y="181"/>
                  </a:cubicBezTo>
                  <a:cubicBezTo>
                    <a:pt x="267" y="187"/>
                    <a:pt x="263" y="184"/>
                    <a:pt x="262" y="185"/>
                  </a:cubicBezTo>
                  <a:cubicBezTo>
                    <a:pt x="260" y="187"/>
                    <a:pt x="263" y="189"/>
                    <a:pt x="267" y="189"/>
                  </a:cubicBezTo>
                  <a:cubicBezTo>
                    <a:pt x="271" y="189"/>
                    <a:pt x="274" y="192"/>
                    <a:pt x="272" y="192"/>
                  </a:cubicBezTo>
                  <a:cubicBezTo>
                    <a:pt x="270" y="192"/>
                    <a:pt x="271" y="195"/>
                    <a:pt x="269" y="194"/>
                  </a:cubicBezTo>
                  <a:cubicBezTo>
                    <a:pt x="267" y="193"/>
                    <a:pt x="265" y="194"/>
                    <a:pt x="266" y="196"/>
                  </a:cubicBezTo>
                  <a:cubicBezTo>
                    <a:pt x="268" y="197"/>
                    <a:pt x="266" y="198"/>
                    <a:pt x="266" y="200"/>
                  </a:cubicBezTo>
                  <a:cubicBezTo>
                    <a:pt x="266" y="201"/>
                    <a:pt x="263" y="200"/>
                    <a:pt x="260" y="199"/>
                  </a:cubicBezTo>
                  <a:cubicBezTo>
                    <a:pt x="257" y="199"/>
                    <a:pt x="252" y="200"/>
                    <a:pt x="248" y="201"/>
                  </a:cubicBezTo>
                  <a:cubicBezTo>
                    <a:pt x="244" y="202"/>
                    <a:pt x="240" y="200"/>
                    <a:pt x="238" y="199"/>
                  </a:cubicBezTo>
                  <a:cubicBezTo>
                    <a:pt x="237" y="197"/>
                    <a:pt x="234" y="197"/>
                    <a:pt x="232" y="197"/>
                  </a:cubicBezTo>
                  <a:cubicBezTo>
                    <a:pt x="229" y="197"/>
                    <a:pt x="230" y="194"/>
                    <a:pt x="226" y="194"/>
                  </a:cubicBezTo>
                  <a:cubicBezTo>
                    <a:pt x="222" y="194"/>
                    <a:pt x="223" y="191"/>
                    <a:pt x="223" y="189"/>
                  </a:cubicBezTo>
                  <a:cubicBezTo>
                    <a:pt x="222" y="188"/>
                    <a:pt x="215" y="188"/>
                    <a:pt x="213" y="190"/>
                  </a:cubicBezTo>
                  <a:cubicBezTo>
                    <a:pt x="210" y="191"/>
                    <a:pt x="205" y="191"/>
                    <a:pt x="204" y="194"/>
                  </a:cubicBezTo>
                  <a:cubicBezTo>
                    <a:pt x="202" y="197"/>
                    <a:pt x="205" y="196"/>
                    <a:pt x="206" y="196"/>
                  </a:cubicBezTo>
                  <a:cubicBezTo>
                    <a:pt x="208" y="196"/>
                    <a:pt x="208" y="194"/>
                    <a:pt x="212" y="194"/>
                  </a:cubicBezTo>
                  <a:cubicBezTo>
                    <a:pt x="216" y="195"/>
                    <a:pt x="219" y="190"/>
                    <a:pt x="220" y="192"/>
                  </a:cubicBezTo>
                  <a:cubicBezTo>
                    <a:pt x="222" y="194"/>
                    <a:pt x="214" y="197"/>
                    <a:pt x="210" y="197"/>
                  </a:cubicBezTo>
                  <a:cubicBezTo>
                    <a:pt x="207" y="198"/>
                    <a:pt x="207" y="201"/>
                    <a:pt x="211" y="206"/>
                  </a:cubicBezTo>
                  <a:cubicBezTo>
                    <a:pt x="214" y="211"/>
                    <a:pt x="209" y="208"/>
                    <a:pt x="209" y="211"/>
                  </a:cubicBezTo>
                  <a:cubicBezTo>
                    <a:pt x="209" y="213"/>
                    <a:pt x="203" y="210"/>
                    <a:pt x="205" y="209"/>
                  </a:cubicBezTo>
                  <a:cubicBezTo>
                    <a:pt x="208" y="208"/>
                    <a:pt x="207" y="206"/>
                    <a:pt x="205" y="204"/>
                  </a:cubicBezTo>
                  <a:cubicBezTo>
                    <a:pt x="203" y="202"/>
                    <a:pt x="201" y="204"/>
                    <a:pt x="202" y="202"/>
                  </a:cubicBezTo>
                  <a:cubicBezTo>
                    <a:pt x="202" y="200"/>
                    <a:pt x="199" y="202"/>
                    <a:pt x="197" y="201"/>
                  </a:cubicBezTo>
                  <a:cubicBezTo>
                    <a:pt x="196" y="199"/>
                    <a:pt x="195" y="198"/>
                    <a:pt x="192" y="199"/>
                  </a:cubicBezTo>
                  <a:cubicBezTo>
                    <a:pt x="189" y="201"/>
                    <a:pt x="186" y="200"/>
                    <a:pt x="180" y="201"/>
                  </a:cubicBezTo>
                  <a:cubicBezTo>
                    <a:pt x="175" y="202"/>
                    <a:pt x="164" y="202"/>
                    <a:pt x="162" y="200"/>
                  </a:cubicBezTo>
                  <a:cubicBezTo>
                    <a:pt x="160" y="198"/>
                    <a:pt x="167" y="195"/>
                    <a:pt x="169" y="195"/>
                  </a:cubicBezTo>
                  <a:cubicBezTo>
                    <a:pt x="171" y="196"/>
                    <a:pt x="170" y="193"/>
                    <a:pt x="167" y="191"/>
                  </a:cubicBezTo>
                  <a:cubicBezTo>
                    <a:pt x="164" y="188"/>
                    <a:pt x="157" y="187"/>
                    <a:pt x="157" y="188"/>
                  </a:cubicBezTo>
                  <a:cubicBezTo>
                    <a:pt x="157" y="190"/>
                    <a:pt x="153" y="188"/>
                    <a:pt x="148" y="187"/>
                  </a:cubicBezTo>
                  <a:cubicBezTo>
                    <a:pt x="142" y="186"/>
                    <a:pt x="142" y="184"/>
                    <a:pt x="138" y="184"/>
                  </a:cubicBezTo>
                  <a:cubicBezTo>
                    <a:pt x="135" y="184"/>
                    <a:pt x="130" y="183"/>
                    <a:pt x="126" y="180"/>
                  </a:cubicBezTo>
                  <a:cubicBezTo>
                    <a:pt x="122" y="177"/>
                    <a:pt x="113" y="178"/>
                    <a:pt x="112" y="181"/>
                  </a:cubicBezTo>
                  <a:cubicBezTo>
                    <a:pt x="111" y="184"/>
                    <a:pt x="108" y="183"/>
                    <a:pt x="105" y="183"/>
                  </a:cubicBezTo>
                  <a:cubicBezTo>
                    <a:pt x="102" y="183"/>
                    <a:pt x="106" y="180"/>
                    <a:pt x="105" y="179"/>
                  </a:cubicBezTo>
                  <a:cubicBezTo>
                    <a:pt x="104" y="179"/>
                    <a:pt x="105" y="175"/>
                    <a:pt x="103" y="175"/>
                  </a:cubicBezTo>
                  <a:cubicBezTo>
                    <a:pt x="101" y="174"/>
                    <a:pt x="99" y="184"/>
                    <a:pt x="95" y="183"/>
                  </a:cubicBezTo>
                  <a:cubicBezTo>
                    <a:pt x="91" y="183"/>
                    <a:pt x="89" y="173"/>
                    <a:pt x="85" y="171"/>
                  </a:cubicBezTo>
                  <a:cubicBezTo>
                    <a:pt x="82" y="168"/>
                    <a:pt x="79" y="168"/>
                    <a:pt x="82" y="172"/>
                  </a:cubicBezTo>
                  <a:cubicBezTo>
                    <a:pt x="85" y="176"/>
                    <a:pt x="79" y="173"/>
                    <a:pt x="79" y="176"/>
                  </a:cubicBezTo>
                  <a:cubicBezTo>
                    <a:pt x="80" y="178"/>
                    <a:pt x="75" y="181"/>
                    <a:pt x="75" y="180"/>
                  </a:cubicBezTo>
                  <a:cubicBezTo>
                    <a:pt x="75" y="178"/>
                    <a:pt x="72" y="177"/>
                    <a:pt x="69" y="181"/>
                  </a:cubicBezTo>
                  <a:cubicBezTo>
                    <a:pt x="65" y="184"/>
                    <a:pt x="63" y="184"/>
                    <a:pt x="63" y="183"/>
                  </a:cubicBezTo>
                  <a:cubicBezTo>
                    <a:pt x="63" y="181"/>
                    <a:pt x="53" y="186"/>
                    <a:pt x="53" y="188"/>
                  </a:cubicBezTo>
                  <a:cubicBezTo>
                    <a:pt x="54" y="189"/>
                    <a:pt x="52" y="191"/>
                    <a:pt x="49" y="191"/>
                  </a:cubicBezTo>
                  <a:cubicBezTo>
                    <a:pt x="46" y="190"/>
                    <a:pt x="48" y="188"/>
                    <a:pt x="51" y="187"/>
                  </a:cubicBezTo>
                  <a:cubicBezTo>
                    <a:pt x="53" y="186"/>
                    <a:pt x="59" y="181"/>
                    <a:pt x="63" y="180"/>
                  </a:cubicBezTo>
                  <a:cubicBezTo>
                    <a:pt x="66" y="180"/>
                    <a:pt x="72" y="177"/>
                    <a:pt x="72" y="176"/>
                  </a:cubicBezTo>
                  <a:cubicBezTo>
                    <a:pt x="73" y="174"/>
                    <a:pt x="69" y="175"/>
                    <a:pt x="67" y="175"/>
                  </a:cubicBezTo>
                  <a:cubicBezTo>
                    <a:pt x="65" y="174"/>
                    <a:pt x="61" y="177"/>
                    <a:pt x="57" y="179"/>
                  </a:cubicBezTo>
                  <a:cubicBezTo>
                    <a:pt x="53" y="180"/>
                    <a:pt x="49" y="180"/>
                    <a:pt x="50" y="182"/>
                  </a:cubicBezTo>
                  <a:cubicBezTo>
                    <a:pt x="51" y="184"/>
                    <a:pt x="47" y="182"/>
                    <a:pt x="46" y="183"/>
                  </a:cubicBezTo>
                  <a:cubicBezTo>
                    <a:pt x="45" y="185"/>
                    <a:pt x="43" y="183"/>
                    <a:pt x="44" y="182"/>
                  </a:cubicBezTo>
                  <a:cubicBezTo>
                    <a:pt x="46" y="181"/>
                    <a:pt x="41" y="180"/>
                    <a:pt x="41" y="181"/>
                  </a:cubicBezTo>
                  <a:cubicBezTo>
                    <a:pt x="41" y="182"/>
                    <a:pt x="40" y="183"/>
                    <a:pt x="37" y="183"/>
                  </a:cubicBezTo>
                  <a:cubicBezTo>
                    <a:pt x="34" y="183"/>
                    <a:pt x="30" y="185"/>
                    <a:pt x="33" y="187"/>
                  </a:cubicBezTo>
                  <a:cubicBezTo>
                    <a:pt x="35" y="189"/>
                    <a:pt x="36" y="189"/>
                    <a:pt x="35" y="191"/>
                  </a:cubicBezTo>
                  <a:cubicBezTo>
                    <a:pt x="34" y="192"/>
                    <a:pt x="30" y="188"/>
                    <a:pt x="26" y="188"/>
                  </a:cubicBezTo>
                  <a:cubicBezTo>
                    <a:pt x="21" y="189"/>
                    <a:pt x="11" y="183"/>
                    <a:pt x="11" y="181"/>
                  </a:cubicBezTo>
                  <a:cubicBezTo>
                    <a:pt x="11" y="180"/>
                    <a:pt x="4" y="181"/>
                    <a:pt x="0" y="180"/>
                  </a:cubicBezTo>
                  <a:cubicBezTo>
                    <a:pt x="0" y="276"/>
                    <a:pt x="0" y="276"/>
                    <a:pt x="0" y="276"/>
                  </a:cubicBezTo>
                  <a:cubicBezTo>
                    <a:pt x="0" y="276"/>
                    <a:pt x="2" y="278"/>
                    <a:pt x="3" y="277"/>
                  </a:cubicBezTo>
                  <a:cubicBezTo>
                    <a:pt x="4" y="275"/>
                    <a:pt x="6" y="277"/>
                    <a:pt x="9" y="275"/>
                  </a:cubicBezTo>
                  <a:cubicBezTo>
                    <a:pt x="12" y="274"/>
                    <a:pt x="13" y="277"/>
                    <a:pt x="13" y="279"/>
                  </a:cubicBezTo>
                  <a:cubicBezTo>
                    <a:pt x="13" y="280"/>
                    <a:pt x="17" y="282"/>
                    <a:pt x="19" y="285"/>
                  </a:cubicBezTo>
                  <a:cubicBezTo>
                    <a:pt x="21" y="287"/>
                    <a:pt x="22" y="289"/>
                    <a:pt x="24" y="288"/>
                  </a:cubicBezTo>
                  <a:cubicBezTo>
                    <a:pt x="26" y="287"/>
                    <a:pt x="30" y="286"/>
                    <a:pt x="30" y="284"/>
                  </a:cubicBezTo>
                  <a:cubicBezTo>
                    <a:pt x="30" y="281"/>
                    <a:pt x="38" y="281"/>
                    <a:pt x="38" y="284"/>
                  </a:cubicBezTo>
                  <a:cubicBezTo>
                    <a:pt x="38" y="287"/>
                    <a:pt x="47" y="291"/>
                    <a:pt x="52" y="299"/>
                  </a:cubicBezTo>
                  <a:cubicBezTo>
                    <a:pt x="56" y="308"/>
                    <a:pt x="56" y="310"/>
                    <a:pt x="63" y="312"/>
                  </a:cubicBezTo>
                  <a:cubicBezTo>
                    <a:pt x="70" y="315"/>
                    <a:pt x="69" y="317"/>
                    <a:pt x="69" y="319"/>
                  </a:cubicBezTo>
                  <a:cubicBezTo>
                    <a:pt x="68" y="321"/>
                    <a:pt x="73" y="323"/>
                    <a:pt x="70" y="325"/>
                  </a:cubicBezTo>
                  <a:cubicBezTo>
                    <a:pt x="69" y="325"/>
                    <a:pt x="67" y="327"/>
                    <a:pt x="66" y="328"/>
                  </a:cubicBezTo>
                  <a:cubicBezTo>
                    <a:pt x="66" y="329"/>
                    <a:pt x="67" y="330"/>
                    <a:pt x="68" y="331"/>
                  </a:cubicBezTo>
                  <a:cubicBezTo>
                    <a:pt x="70" y="332"/>
                    <a:pt x="65" y="332"/>
                    <a:pt x="67" y="333"/>
                  </a:cubicBezTo>
                  <a:cubicBezTo>
                    <a:pt x="68" y="335"/>
                    <a:pt x="66" y="337"/>
                    <a:pt x="68" y="338"/>
                  </a:cubicBezTo>
                  <a:cubicBezTo>
                    <a:pt x="69" y="340"/>
                    <a:pt x="72" y="339"/>
                    <a:pt x="73" y="338"/>
                  </a:cubicBezTo>
                  <a:cubicBezTo>
                    <a:pt x="75" y="337"/>
                    <a:pt x="76" y="339"/>
                    <a:pt x="74" y="342"/>
                  </a:cubicBezTo>
                  <a:cubicBezTo>
                    <a:pt x="73" y="344"/>
                    <a:pt x="76" y="345"/>
                    <a:pt x="77" y="344"/>
                  </a:cubicBezTo>
                  <a:cubicBezTo>
                    <a:pt x="78" y="342"/>
                    <a:pt x="81" y="346"/>
                    <a:pt x="82" y="347"/>
                  </a:cubicBezTo>
                  <a:cubicBezTo>
                    <a:pt x="83" y="347"/>
                    <a:pt x="85" y="350"/>
                    <a:pt x="83" y="350"/>
                  </a:cubicBezTo>
                  <a:cubicBezTo>
                    <a:pt x="81" y="350"/>
                    <a:pt x="81" y="353"/>
                    <a:pt x="82" y="353"/>
                  </a:cubicBezTo>
                  <a:cubicBezTo>
                    <a:pt x="84" y="353"/>
                    <a:pt x="84" y="355"/>
                    <a:pt x="84" y="357"/>
                  </a:cubicBezTo>
                  <a:cubicBezTo>
                    <a:pt x="84" y="358"/>
                    <a:pt x="89" y="360"/>
                    <a:pt x="90" y="359"/>
                  </a:cubicBezTo>
                  <a:cubicBezTo>
                    <a:pt x="92" y="359"/>
                    <a:pt x="94" y="360"/>
                    <a:pt x="95" y="362"/>
                  </a:cubicBezTo>
                  <a:cubicBezTo>
                    <a:pt x="95" y="363"/>
                    <a:pt x="99" y="364"/>
                    <a:pt x="100" y="363"/>
                  </a:cubicBezTo>
                  <a:cubicBezTo>
                    <a:pt x="101" y="362"/>
                    <a:pt x="102" y="365"/>
                    <a:pt x="102" y="367"/>
                  </a:cubicBezTo>
                  <a:cubicBezTo>
                    <a:pt x="103" y="369"/>
                    <a:pt x="105" y="368"/>
                    <a:pt x="107" y="368"/>
                  </a:cubicBezTo>
                  <a:cubicBezTo>
                    <a:pt x="109" y="368"/>
                    <a:pt x="110" y="370"/>
                    <a:pt x="111" y="370"/>
                  </a:cubicBezTo>
                  <a:cubicBezTo>
                    <a:pt x="113" y="369"/>
                    <a:pt x="114" y="373"/>
                    <a:pt x="116" y="375"/>
                  </a:cubicBezTo>
                  <a:cubicBezTo>
                    <a:pt x="287" y="374"/>
                    <a:pt x="287" y="374"/>
                    <a:pt x="287" y="374"/>
                  </a:cubicBezTo>
                  <a:cubicBezTo>
                    <a:pt x="287" y="374"/>
                    <a:pt x="287" y="370"/>
                    <a:pt x="290" y="372"/>
                  </a:cubicBezTo>
                  <a:cubicBezTo>
                    <a:pt x="292" y="373"/>
                    <a:pt x="290" y="376"/>
                    <a:pt x="292" y="376"/>
                  </a:cubicBezTo>
                  <a:cubicBezTo>
                    <a:pt x="294" y="377"/>
                    <a:pt x="296" y="379"/>
                    <a:pt x="297" y="378"/>
                  </a:cubicBezTo>
                  <a:cubicBezTo>
                    <a:pt x="299" y="378"/>
                    <a:pt x="301" y="376"/>
                    <a:pt x="303" y="379"/>
                  </a:cubicBezTo>
                  <a:cubicBezTo>
                    <a:pt x="305" y="381"/>
                    <a:pt x="307" y="379"/>
                    <a:pt x="308" y="381"/>
                  </a:cubicBezTo>
                  <a:cubicBezTo>
                    <a:pt x="310" y="382"/>
                    <a:pt x="312" y="383"/>
                    <a:pt x="314" y="381"/>
                  </a:cubicBezTo>
                  <a:cubicBezTo>
                    <a:pt x="315" y="380"/>
                    <a:pt x="320" y="382"/>
                    <a:pt x="323" y="383"/>
                  </a:cubicBezTo>
                  <a:cubicBezTo>
                    <a:pt x="326" y="380"/>
                    <a:pt x="328" y="375"/>
                    <a:pt x="331" y="375"/>
                  </a:cubicBezTo>
                  <a:cubicBezTo>
                    <a:pt x="334" y="375"/>
                    <a:pt x="343" y="376"/>
                    <a:pt x="344" y="381"/>
                  </a:cubicBezTo>
                  <a:cubicBezTo>
                    <a:pt x="345" y="385"/>
                    <a:pt x="350" y="381"/>
                    <a:pt x="351" y="385"/>
                  </a:cubicBezTo>
                  <a:cubicBezTo>
                    <a:pt x="351" y="389"/>
                    <a:pt x="355" y="392"/>
                    <a:pt x="354" y="394"/>
                  </a:cubicBezTo>
                  <a:cubicBezTo>
                    <a:pt x="355" y="395"/>
                    <a:pt x="356" y="396"/>
                    <a:pt x="358" y="397"/>
                  </a:cubicBezTo>
                  <a:cubicBezTo>
                    <a:pt x="359" y="396"/>
                    <a:pt x="364" y="397"/>
                    <a:pt x="367" y="398"/>
                  </a:cubicBezTo>
                  <a:cubicBezTo>
                    <a:pt x="371" y="399"/>
                    <a:pt x="377" y="396"/>
                    <a:pt x="379" y="401"/>
                  </a:cubicBezTo>
                  <a:cubicBezTo>
                    <a:pt x="381" y="406"/>
                    <a:pt x="385" y="409"/>
                    <a:pt x="381" y="409"/>
                  </a:cubicBezTo>
                  <a:cubicBezTo>
                    <a:pt x="377" y="410"/>
                    <a:pt x="373" y="405"/>
                    <a:pt x="373" y="407"/>
                  </a:cubicBezTo>
                  <a:cubicBezTo>
                    <a:pt x="373" y="410"/>
                    <a:pt x="371" y="409"/>
                    <a:pt x="371" y="413"/>
                  </a:cubicBezTo>
                  <a:cubicBezTo>
                    <a:pt x="371" y="417"/>
                    <a:pt x="368" y="423"/>
                    <a:pt x="367" y="423"/>
                  </a:cubicBezTo>
                  <a:cubicBezTo>
                    <a:pt x="367" y="423"/>
                    <a:pt x="367" y="423"/>
                    <a:pt x="366" y="423"/>
                  </a:cubicBezTo>
                  <a:cubicBezTo>
                    <a:pt x="366" y="424"/>
                    <a:pt x="366" y="426"/>
                    <a:pt x="367" y="427"/>
                  </a:cubicBezTo>
                  <a:cubicBezTo>
                    <a:pt x="370" y="426"/>
                    <a:pt x="373" y="423"/>
                    <a:pt x="375" y="423"/>
                  </a:cubicBezTo>
                  <a:cubicBezTo>
                    <a:pt x="379" y="424"/>
                    <a:pt x="380" y="426"/>
                    <a:pt x="383" y="424"/>
                  </a:cubicBezTo>
                  <a:cubicBezTo>
                    <a:pt x="386" y="422"/>
                    <a:pt x="387" y="422"/>
                    <a:pt x="387" y="423"/>
                  </a:cubicBezTo>
                  <a:cubicBezTo>
                    <a:pt x="387" y="423"/>
                    <a:pt x="387" y="423"/>
                    <a:pt x="387" y="424"/>
                  </a:cubicBezTo>
                  <a:cubicBezTo>
                    <a:pt x="388" y="423"/>
                    <a:pt x="389" y="422"/>
                    <a:pt x="389" y="422"/>
                  </a:cubicBezTo>
                  <a:cubicBezTo>
                    <a:pt x="389" y="421"/>
                    <a:pt x="389" y="420"/>
                    <a:pt x="388" y="420"/>
                  </a:cubicBezTo>
                  <a:cubicBezTo>
                    <a:pt x="386" y="420"/>
                    <a:pt x="385" y="420"/>
                    <a:pt x="384" y="418"/>
                  </a:cubicBezTo>
                  <a:cubicBezTo>
                    <a:pt x="383" y="415"/>
                    <a:pt x="392" y="413"/>
                    <a:pt x="397" y="413"/>
                  </a:cubicBezTo>
                  <a:cubicBezTo>
                    <a:pt x="401" y="414"/>
                    <a:pt x="404" y="411"/>
                    <a:pt x="405" y="413"/>
                  </a:cubicBezTo>
                  <a:cubicBezTo>
                    <a:pt x="408" y="410"/>
                    <a:pt x="413" y="406"/>
                    <a:pt x="414" y="406"/>
                  </a:cubicBezTo>
                  <a:cubicBezTo>
                    <a:pt x="415" y="406"/>
                    <a:pt x="435" y="406"/>
                    <a:pt x="435" y="406"/>
                  </a:cubicBezTo>
                  <a:cubicBezTo>
                    <a:pt x="435" y="406"/>
                    <a:pt x="442" y="402"/>
                    <a:pt x="443" y="398"/>
                  </a:cubicBezTo>
                  <a:cubicBezTo>
                    <a:pt x="444" y="394"/>
                    <a:pt x="448" y="385"/>
                    <a:pt x="451" y="387"/>
                  </a:cubicBezTo>
                  <a:cubicBezTo>
                    <a:pt x="453" y="389"/>
                    <a:pt x="459" y="388"/>
                    <a:pt x="459" y="389"/>
                  </a:cubicBezTo>
                  <a:cubicBezTo>
                    <a:pt x="459" y="391"/>
                    <a:pt x="457" y="397"/>
                    <a:pt x="464" y="407"/>
                  </a:cubicBezTo>
                  <a:cubicBezTo>
                    <a:pt x="467" y="405"/>
                    <a:pt x="469" y="404"/>
                    <a:pt x="471" y="404"/>
                  </a:cubicBezTo>
                  <a:cubicBezTo>
                    <a:pt x="473" y="404"/>
                    <a:pt x="477" y="401"/>
                    <a:pt x="478" y="399"/>
                  </a:cubicBezTo>
                  <a:cubicBezTo>
                    <a:pt x="479" y="397"/>
                    <a:pt x="481" y="401"/>
                    <a:pt x="479" y="401"/>
                  </a:cubicBezTo>
                  <a:cubicBezTo>
                    <a:pt x="476" y="402"/>
                    <a:pt x="480" y="404"/>
                    <a:pt x="484" y="404"/>
                  </a:cubicBezTo>
                  <a:cubicBezTo>
                    <a:pt x="488" y="403"/>
                    <a:pt x="482" y="405"/>
                    <a:pt x="480" y="405"/>
                  </a:cubicBezTo>
                  <a:cubicBezTo>
                    <a:pt x="477" y="405"/>
                    <a:pt x="475" y="405"/>
                    <a:pt x="472" y="409"/>
                  </a:cubicBezTo>
                  <a:cubicBezTo>
                    <a:pt x="468" y="413"/>
                    <a:pt x="469" y="414"/>
                    <a:pt x="471" y="416"/>
                  </a:cubicBezTo>
                  <a:cubicBezTo>
                    <a:pt x="473" y="418"/>
                    <a:pt x="476" y="417"/>
                    <a:pt x="479" y="414"/>
                  </a:cubicBezTo>
                  <a:cubicBezTo>
                    <a:pt x="482" y="412"/>
                    <a:pt x="482" y="409"/>
                    <a:pt x="485" y="409"/>
                  </a:cubicBezTo>
                  <a:cubicBezTo>
                    <a:pt x="488" y="409"/>
                    <a:pt x="496" y="406"/>
                    <a:pt x="499" y="405"/>
                  </a:cubicBezTo>
                  <a:cubicBezTo>
                    <a:pt x="503" y="404"/>
                    <a:pt x="501" y="404"/>
                    <a:pt x="501" y="402"/>
                  </a:cubicBezTo>
                  <a:cubicBezTo>
                    <a:pt x="501" y="401"/>
                    <a:pt x="507" y="401"/>
                    <a:pt x="509" y="399"/>
                  </a:cubicBezTo>
                  <a:cubicBezTo>
                    <a:pt x="511" y="398"/>
                    <a:pt x="508" y="396"/>
                    <a:pt x="507" y="397"/>
                  </a:cubicBezTo>
                  <a:close/>
                  <a:moveTo>
                    <a:pt x="147" y="218"/>
                  </a:moveTo>
                  <a:cubicBezTo>
                    <a:pt x="143" y="222"/>
                    <a:pt x="142" y="223"/>
                    <a:pt x="138" y="222"/>
                  </a:cubicBezTo>
                  <a:cubicBezTo>
                    <a:pt x="134" y="221"/>
                    <a:pt x="132" y="223"/>
                    <a:pt x="134" y="225"/>
                  </a:cubicBezTo>
                  <a:cubicBezTo>
                    <a:pt x="136" y="226"/>
                    <a:pt x="136" y="227"/>
                    <a:pt x="132" y="228"/>
                  </a:cubicBezTo>
                  <a:cubicBezTo>
                    <a:pt x="128" y="229"/>
                    <a:pt x="126" y="232"/>
                    <a:pt x="124" y="231"/>
                  </a:cubicBezTo>
                  <a:cubicBezTo>
                    <a:pt x="123" y="231"/>
                    <a:pt x="131" y="225"/>
                    <a:pt x="129" y="224"/>
                  </a:cubicBezTo>
                  <a:cubicBezTo>
                    <a:pt x="127" y="222"/>
                    <a:pt x="121" y="226"/>
                    <a:pt x="121" y="228"/>
                  </a:cubicBezTo>
                  <a:cubicBezTo>
                    <a:pt x="121" y="230"/>
                    <a:pt x="118" y="230"/>
                    <a:pt x="116" y="230"/>
                  </a:cubicBezTo>
                  <a:cubicBezTo>
                    <a:pt x="114" y="230"/>
                    <a:pt x="111" y="228"/>
                    <a:pt x="113" y="228"/>
                  </a:cubicBezTo>
                  <a:cubicBezTo>
                    <a:pt x="115" y="228"/>
                    <a:pt x="114" y="225"/>
                    <a:pt x="117" y="224"/>
                  </a:cubicBezTo>
                  <a:cubicBezTo>
                    <a:pt x="119" y="223"/>
                    <a:pt x="116" y="221"/>
                    <a:pt x="117" y="220"/>
                  </a:cubicBezTo>
                  <a:cubicBezTo>
                    <a:pt x="118" y="219"/>
                    <a:pt x="124" y="221"/>
                    <a:pt x="124" y="219"/>
                  </a:cubicBezTo>
                  <a:cubicBezTo>
                    <a:pt x="124" y="217"/>
                    <a:pt x="118" y="215"/>
                    <a:pt x="116" y="216"/>
                  </a:cubicBezTo>
                  <a:cubicBezTo>
                    <a:pt x="114" y="218"/>
                    <a:pt x="109" y="221"/>
                    <a:pt x="104" y="218"/>
                  </a:cubicBezTo>
                  <a:cubicBezTo>
                    <a:pt x="102" y="218"/>
                    <a:pt x="118" y="216"/>
                    <a:pt x="120" y="214"/>
                  </a:cubicBezTo>
                  <a:cubicBezTo>
                    <a:pt x="123" y="211"/>
                    <a:pt x="135" y="208"/>
                    <a:pt x="136" y="211"/>
                  </a:cubicBezTo>
                  <a:cubicBezTo>
                    <a:pt x="137" y="213"/>
                    <a:pt x="129" y="214"/>
                    <a:pt x="133" y="216"/>
                  </a:cubicBezTo>
                  <a:cubicBezTo>
                    <a:pt x="136" y="218"/>
                    <a:pt x="142" y="217"/>
                    <a:pt x="143" y="215"/>
                  </a:cubicBezTo>
                  <a:cubicBezTo>
                    <a:pt x="145" y="213"/>
                    <a:pt x="150" y="213"/>
                    <a:pt x="147" y="218"/>
                  </a:cubicBezTo>
                  <a:close/>
                  <a:moveTo>
                    <a:pt x="182" y="262"/>
                  </a:moveTo>
                  <a:cubicBezTo>
                    <a:pt x="177" y="266"/>
                    <a:pt x="178" y="265"/>
                    <a:pt x="174" y="265"/>
                  </a:cubicBezTo>
                  <a:cubicBezTo>
                    <a:pt x="170" y="266"/>
                    <a:pt x="173" y="270"/>
                    <a:pt x="169" y="270"/>
                  </a:cubicBezTo>
                  <a:cubicBezTo>
                    <a:pt x="164" y="270"/>
                    <a:pt x="153" y="271"/>
                    <a:pt x="152" y="268"/>
                  </a:cubicBezTo>
                  <a:cubicBezTo>
                    <a:pt x="151" y="267"/>
                    <a:pt x="158" y="268"/>
                    <a:pt x="158" y="266"/>
                  </a:cubicBezTo>
                  <a:cubicBezTo>
                    <a:pt x="159" y="264"/>
                    <a:pt x="160" y="261"/>
                    <a:pt x="163" y="261"/>
                  </a:cubicBezTo>
                  <a:cubicBezTo>
                    <a:pt x="166" y="261"/>
                    <a:pt x="166" y="258"/>
                    <a:pt x="161" y="256"/>
                  </a:cubicBezTo>
                  <a:cubicBezTo>
                    <a:pt x="157" y="253"/>
                    <a:pt x="168" y="252"/>
                    <a:pt x="170" y="255"/>
                  </a:cubicBezTo>
                  <a:cubicBezTo>
                    <a:pt x="173" y="259"/>
                    <a:pt x="177" y="261"/>
                    <a:pt x="180" y="259"/>
                  </a:cubicBezTo>
                  <a:cubicBezTo>
                    <a:pt x="182" y="256"/>
                    <a:pt x="197" y="249"/>
                    <a:pt x="197" y="253"/>
                  </a:cubicBezTo>
                  <a:cubicBezTo>
                    <a:pt x="197" y="256"/>
                    <a:pt x="186" y="258"/>
                    <a:pt x="182" y="262"/>
                  </a:cubicBezTo>
                  <a:close/>
                  <a:moveTo>
                    <a:pt x="278" y="362"/>
                  </a:moveTo>
                  <a:cubicBezTo>
                    <a:pt x="275" y="363"/>
                    <a:pt x="278" y="354"/>
                    <a:pt x="273" y="351"/>
                  </a:cubicBezTo>
                  <a:cubicBezTo>
                    <a:pt x="266" y="348"/>
                    <a:pt x="263" y="341"/>
                    <a:pt x="263" y="338"/>
                  </a:cubicBezTo>
                  <a:cubicBezTo>
                    <a:pt x="263" y="334"/>
                    <a:pt x="269" y="332"/>
                    <a:pt x="271" y="335"/>
                  </a:cubicBezTo>
                  <a:cubicBezTo>
                    <a:pt x="273" y="338"/>
                    <a:pt x="277" y="349"/>
                    <a:pt x="278" y="353"/>
                  </a:cubicBezTo>
                  <a:cubicBezTo>
                    <a:pt x="280" y="356"/>
                    <a:pt x="280" y="362"/>
                    <a:pt x="278" y="362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298" name="Freeform 129">
              <a:extLst>
                <a:ext uri="{FF2B5EF4-FFF2-40B4-BE49-F238E27FC236}">
                  <a16:creationId xmlns:a16="http://schemas.microsoft.com/office/drawing/2014/main" id="{F2E64484-8638-4149-981E-4EF8297810A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78013" y="1971676"/>
              <a:ext cx="2376488" cy="1620838"/>
            </a:xfrm>
            <a:custGeom>
              <a:avLst/>
              <a:gdLst>
                <a:gd name="T0" fmla="*/ 2147483646 w 633"/>
                <a:gd name="T1" fmla="*/ 1796091579 h 431"/>
                <a:gd name="T2" fmla="*/ 2147483646 w 633"/>
                <a:gd name="T3" fmla="*/ 268705607 h 431"/>
                <a:gd name="T4" fmla="*/ 1437685136 w 633"/>
                <a:gd name="T5" fmla="*/ 155566602 h 431"/>
                <a:gd name="T6" fmla="*/ 1043026692 w 633"/>
                <a:gd name="T7" fmla="*/ 84855194 h 431"/>
                <a:gd name="T8" fmla="*/ 718844445 w 633"/>
                <a:gd name="T9" fmla="*/ 169710388 h 431"/>
                <a:gd name="T10" fmla="*/ 140948640 w 633"/>
                <a:gd name="T11" fmla="*/ 466699807 h 431"/>
                <a:gd name="T12" fmla="*/ 549704576 w 633"/>
                <a:gd name="T13" fmla="*/ 806120583 h 431"/>
                <a:gd name="T14" fmla="*/ 126854902 w 633"/>
                <a:gd name="T15" fmla="*/ 834404394 h 431"/>
                <a:gd name="T16" fmla="*/ 451037149 w 633"/>
                <a:gd name="T17" fmla="*/ 1060682404 h 431"/>
                <a:gd name="T18" fmla="*/ 324182247 w 633"/>
                <a:gd name="T19" fmla="*/ 1230392792 h 431"/>
                <a:gd name="T20" fmla="*/ 352373477 w 633"/>
                <a:gd name="T21" fmla="*/ 1711236385 h 431"/>
                <a:gd name="T22" fmla="*/ 732938183 w 633"/>
                <a:gd name="T23" fmla="*/ 1838519176 h 431"/>
                <a:gd name="T24" fmla="*/ 789316888 w 633"/>
                <a:gd name="T25" fmla="*/ 2107224783 h 431"/>
                <a:gd name="T26" fmla="*/ 648368248 w 633"/>
                <a:gd name="T27" fmla="*/ 2147483646 h 431"/>
                <a:gd name="T28" fmla="*/ 1127596627 w 633"/>
                <a:gd name="T29" fmla="*/ 1951658181 h 431"/>
                <a:gd name="T30" fmla="*/ 1339021464 w 633"/>
                <a:gd name="T31" fmla="*/ 1668808788 h 431"/>
                <a:gd name="T32" fmla="*/ 1479970104 w 633"/>
                <a:gd name="T33" fmla="*/ 1569813568 h 431"/>
                <a:gd name="T34" fmla="*/ 1747773645 w 633"/>
                <a:gd name="T35" fmla="*/ 1682952574 h 431"/>
                <a:gd name="T36" fmla="*/ 1931011007 w 633"/>
                <a:gd name="T37" fmla="*/ 1583953594 h 431"/>
                <a:gd name="T38" fmla="*/ 2142432089 w 633"/>
                <a:gd name="T39" fmla="*/ 1668808788 h 431"/>
                <a:gd name="T40" fmla="*/ 2147483646 w 633"/>
                <a:gd name="T41" fmla="*/ 1810235365 h 431"/>
                <a:gd name="T42" fmla="*/ 2147483646 w 633"/>
                <a:gd name="T43" fmla="*/ 1937514395 h 431"/>
                <a:gd name="T44" fmla="*/ 2147483646 w 633"/>
                <a:gd name="T45" fmla="*/ 2050657161 h 431"/>
                <a:gd name="T46" fmla="*/ 2147483646 w 633"/>
                <a:gd name="T47" fmla="*/ 2050657161 h 431"/>
                <a:gd name="T48" fmla="*/ 2147483646 w 633"/>
                <a:gd name="T49" fmla="*/ 2147483646 h 431"/>
                <a:gd name="T50" fmla="*/ 2147483646 w 633"/>
                <a:gd name="T51" fmla="*/ 2147483646 h 431"/>
                <a:gd name="T52" fmla="*/ 2147483646 w 633"/>
                <a:gd name="T53" fmla="*/ 2147483646 h 431"/>
                <a:gd name="T54" fmla="*/ 112761164 w 633"/>
                <a:gd name="T55" fmla="*/ 2147483646 h 431"/>
                <a:gd name="T56" fmla="*/ 1381306431 w 633"/>
                <a:gd name="T57" fmla="*/ 1880946773 h 431"/>
                <a:gd name="T58" fmla="*/ 1367212693 w 633"/>
                <a:gd name="T59" fmla="*/ 2008229564 h 431"/>
                <a:gd name="T60" fmla="*/ 183233607 w 633"/>
                <a:gd name="T61" fmla="*/ 1711236385 h 431"/>
                <a:gd name="T62" fmla="*/ 1085311660 w 633"/>
                <a:gd name="T63" fmla="*/ 2147483646 h 431"/>
                <a:gd name="T64" fmla="*/ 718844445 w 633"/>
                <a:gd name="T65" fmla="*/ 2147483646 h 431"/>
                <a:gd name="T66" fmla="*/ 2147483646 w 633"/>
                <a:gd name="T67" fmla="*/ 2147483646 h 431"/>
                <a:gd name="T68" fmla="*/ 2147483646 w 633"/>
                <a:gd name="T69" fmla="*/ 2147483646 h 431"/>
                <a:gd name="T70" fmla="*/ 2147483646 w 633"/>
                <a:gd name="T71" fmla="*/ 2147483646 h 431"/>
                <a:gd name="T72" fmla="*/ 2147483646 w 633"/>
                <a:gd name="T73" fmla="*/ 2147483646 h 431"/>
                <a:gd name="T74" fmla="*/ 2147483646 w 633"/>
                <a:gd name="T75" fmla="*/ 2147483646 h 431"/>
                <a:gd name="T76" fmla="*/ 2147483646 w 633"/>
                <a:gd name="T77" fmla="*/ 2147483646 h 431"/>
                <a:gd name="T78" fmla="*/ 2147483646 w 633"/>
                <a:gd name="T79" fmla="*/ 2147483646 h 431"/>
                <a:gd name="T80" fmla="*/ 2147483646 w 633"/>
                <a:gd name="T81" fmla="*/ 2147483646 h 431"/>
                <a:gd name="T82" fmla="*/ 2147483646 w 633"/>
                <a:gd name="T83" fmla="*/ 2147483646 h 431"/>
                <a:gd name="T84" fmla="*/ 2147483646 w 633"/>
                <a:gd name="T85" fmla="*/ 2147483646 h 431"/>
                <a:gd name="T86" fmla="*/ 2147483646 w 633"/>
                <a:gd name="T87" fmla="*/ 2147483646 h 431"/>
                <a:gd name="T88" fmla="*/ 2147483646 w 633"/>
                <a:gd name="T89" fmla="*/ 2147483646 h 431"/>
                <a:gd name="T90" fmla="*/ 2147483646 w 633"/>
                <a:gd name="T91" fmla="*/ 2147483646 h 431"/>
                <a:gd name="T92" fmla="*/ 2147483646 w 633"/>
                <a:gd name="T93" fmla="*/ 2147483646 h 431"/>
                <a:gd name="T94" fmla="*/ 2147483646 w 633"/>
                <a:gd name="T95" fmla="*/ 2147483646 h 431"/>
                <a:gd name="T96" fmla="*/ 2147483646 w 633"/>
                <a:gd name="T97" fmla="*/ 2147483646 h 431"/>
                <a:gd name="T98" fmla="*/ 2147483646 w 633"/>
                <a:gd name="T99" fmla="*/ 2147483646 h 431"/>
                <a:gd name="T100" fmla="*/ 2147483646 w 633"/>
                <a:gd name="T101" fmla="*/ 2147483646 h 431"/>
                <a:gd name="T102" fmla="*/ 2147483646 w 633"/>
                <a:gd name="T103" fmla="*/ 2147483646 h 431"/>
                <a:gd name="T104" fmla="*/ 2147483646 w 633"/>
                <a:gd name="T105" fmla="*/ 2147483646 h 431"/>
                <a:gd name="T106" fmla="*/ 2147483646 w 633"/>
                <a:gd name="T107" fmla="*/ 2147483646 h 431"/>
                <a:gd name="T108" fmla="*/ 2147483646 w 633"/>
                <a:gd name="T109" fmla="*/ 2147483646 h 431"/>
                <a:gd name="T110" fmla="*/ 2147483646 w 633"/>
                <a:gd name="T111" fmla="*/ 2147483646 h 431"/>
                <a:gd name="T112" fmla="*/ 2147483646 w 633"/>
                <a:gd name="T113" fmla="*/ 2147483646 h 431"/>
                <a:gd name="T114" fmla="*/ 2147483646 w 633"/>
                <a:gd name="T115" fmla="*/ 2147483646 h 431"/>
                <a:gd name="T116" fmla="*/ 2147483646 w 633"/>
                <a:gd name="T117" fmla="*/ 2147483646 h 431"/>
                <a:gd name="T118" fmla="*/ 2147483646 w 633"/>
                <a:gd name="T119" fmla="*/ 2147483646 h 43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633" h="431">
                  <a:moveTo>
                    <a:pt x="238" y="158"/>
                  </a:moveTo>
                  <a:cubicBezTo>
                    <a:pt x="238" y="156"/>
                    <a:pt x="239" y="154"/>
                    <a:pt x="232" y="151"/>
                  </a:cubicBezTo>
                  <a:cubicBezTo>
                    <a:pt x="225" y="149"/>
                    <a:pt x="225" y="147"/>
                    <a:pt x="221" y="138"/>
                  </a:cubicBezTo>
                  <a:cubicBezTo>
                    <a:pt x="216" y="130"/>
                    <a:pt x="207" y="126"/>
                    <a:pt x="207" y="123"/>
                  </a:cubicBezTo>
                  <a:cubicBezTo>
                    <a:pt x="207" y="120"/>
                    <a:pt x="199" y="120"/>
                    <a:pt x="199" y="123"/>
                  </a:cubicBezTo>
                  <a:cubicBezTo>
                    <a:pt x="199" y="125"/>
                    <a:pt x="195" y="126"/>
                    <a:pt x="193" y="127"/>
                  </a:cubicBezTo>
                  <a:cubicBezTo>
                    <a:pt x="191" y="128"/>
                    <a:pt x="190" y="126"/>
                    <a:pt x="188" y="124"/>
                  </a:cubicBezTo>
                  <a:cubicBezTo>
                    <a:pt x="186" y="121"/>
                    <a:pt x="182" y="119"/>
                    <a:pt x="182" y="118"/>
                  </a:cubicBezTo>
                  <a:cubicBezTo>
                    <a:pt x="182" y="116"/>
                    <a:pt x="181" y="113"/>
                    <a:pt x="178" y="114"/>
                  </a:cubicBezTo>
                  <a:cubicBezTo>
                    <a:pt x="175" y="116"/>
                    <a:pt x="173" y="114"/>
                    <a:pt x="172" y="116"/>
                  </a:cubicBezTo>
                  <a:cubicBezTo>
                    <a:pt x="171" y="117"/>
                    <a:pt x="169" y="115"/>
                    <a:pt x="169" y="115"/>
                  </a:cubicBezTo>
                  <a:cubicBezTo>
                    <a:pt x="169" y="19"/>
                    <a:pt x="169" y="19"/>
                    <a:pt x="169" y="19"/>
                  </a:cubicBezTo>
                  <a:cubicBezTo>
                    <a:pt x="168" y="19"/>
                    <a:pt x="167" y="19"/>
                    <a:pt x="166" y="19"/>
                  </a:cubicBezTo>
                  <a:cubicBezTo>
                    <a:pt x="162" y="17"/>
                    <a:pt x="156" y="15"/>
                    <a:pt x="153" y="15"/>
                  </a:cubicBezTo>
                  <a:cubicBezTo>
                    <a:pt x="149" y="16"/>
                    <a:pt x="143" y="17"/>
                    <a:pt x="141" y="16"/>
                  </a:cubicBezTo>
                  <a:cubicBezTo>
                    <a:pt x="139" y="15"/>
                    <a:pt x="136" y="14"/>
                    <a:pt x="131" y="14"/>
                  </a:cubicBezTo>
                  <a:cubicBezTo>
                    <a:pt x="127" y="15"/>
                    <a:pt x="124" y="12"/>
                    <a:pt x="118" y="10"/>
                  </a:cubicBezTo>
                  <a:cubicBezTo>
                    <a:pt x="112" y="9"/>
                    <a:pt x="104" y="11"/>
                    <a:pt x="102" y="11"/>
                  </a:cubicBezTo>
                  <a:cubicBezTo>
                    <a:pt x="100" y="12"/>
                    <a:pt x="100" y="9"/>
                    <a:pt x="98" y="10"/>
                  </a:cubicBezTo>
                  <a:cubicBezTo>
                    <a:pt x="95" y="10"/>
                    <a:pt x="97" y="9"/>
                    <a:pt x="96" y="6"/>
                  </a:cubicBezTo>
                  <a:cubicBezTo>
                    <a:pt x="95" y="4"/>
                    <a:pt x="88" y="6"/>
                    <a:pt x="85" y="7"/>
                  </a:cubicBezTo>
                  <a:cubicBezTo>
                    <a:pt x="83" y="7"/>
                    <a:pt x="82" y="5"/>
                    <a:pt x="82" y="4"/>
                  </a:cubicBezTo>
                  <a:cubicBezTo>
                    <a:pt x="82" y="3"/>
                    <a:pt x="80" y="3"/>
                    <a:pt x="79" y="5"/>
                  </a:cubicBezTo>
                  <a:cubicBezTo>
                    <a:pt x="78" y="7"/>
                    <a:pt x="75" y="7"/>
                    <a:pt x="74" y="6"/>
                  </a:cubicBezTo>
                  <a:cubicBezTo>
                    <a:pt x="73" y="5"/>
                    <a:pt x="76" y="4"/>
                    <a:pt x="77" y="3"/>
                  </a:cubicBezTo>
                  <a:cubicBezTo>
                    <a:pt x="77" y="2"/>
                    <a:pt x="73" y="1"/>
                    <a:pt x="72" y="1"/>
                  </a:cubicBezTo>
                  <a:cubicBezTo>
                    <a:pt x="70" y="0"/>
                    <a:pt x="68" y="2"/>
                    <a:pt x="65" y="5"/>
                  </a:cubicBezTo>
                  <a:cubicBezTo>
                    <a:pt x="62" y="7"/>
                    <a:pt x="58" y="7"/>
                    <a:pt x="55" y="7"/>
                  </a:cubicBezTo>
                  <a:cubicBezTo>
                    <a:pt x="53" y="6"/>
                    <a:pt x="49" y="7"/>
                    <a:pt x="50" y="9"/>
                  </a:cubicBezTo>
                  <a:cubicBezTo>
                    <a:pt x="50" y="10"/>
                    <a:pt x="53" y="10"/>
                    <a:pt x="51" y="12"/>
                  </a:cubicBezTo>
                  <a:cubicBezTo>
                    <a:pt x="49" y="14"/>
                    <a:pt x="48" y="9"/>
                    <a:pt x="46" y="11"/>
                  </a:cubicBezTo>
                  <a:cubicBezTo>
                    <a:pt x="44" y="13"/>
                    <a:pt x="39" y="13"/>
                    <a:pt x="37" y="13"/>
                  </a:cubicBezTo>
                  <a:cubicBezTo>
                    <a:pt x="36" y="13"/>
                    <a:pt x="31" y="18"/>
                    <a:pt x="30" y="19"/>
                  </a:cubicBezTo>
                  <a:cubicBezTo>
                    <a:pt x="29" y="20"/>
                    <a:pt x="31" y="22"/>
                    <a:pt x="27" y="26"/>
                  </a:cubicBezTo>
                  <a:cubicBezTo>
                    <a:pt x="24" y="30"/>
                    <a:pt x="14" y="29"/>
                    <a:pt x="12" y="29"/>
                  </a:cubicBezTo>
                  <a:cubicBezTo>
                    <a:pt x="9" y="29"/>
                    <a:pt x="11" y="31"/>
                    <a:pt x="10" y="33"/>
                  </a:cubicBezTo>
                  <a:cubicBezTo>
                    <a:pt x="9" y="34"/>
                    <a:pt x="11" y="36"/>
                    <a:pt x="17" y="37"/>
                  </a:cubicBezTo>
                  <a:cubicBezTo>
                    <a:pt x="22" y="39"/>
                    <a:pt x="26" y="46"/>
                    <a:pt x="27" y="48"/>
                  </a:cubicBezTo>
                  <a:cubicBezTo>
                    <a:pt x="28" y="50"/>
                    <a:pt x="35" y="48"/>
                    <a:pt x="37" y="48"/>
                  </a:cubicBezTo>
                  <a:cubicBezTo>
                    <a:pt x="40" y="49"/>
                    <a:pt x="37" y="53"/>
                    <a:pt x="40" y="54"/>
                  </a:cubicBezTo>
                  <a:cubicBezTo>
                    <a:pt x="42" y="55"/>
                    <a:pt x="46" y="53"/>
                    <a:pt x="46" y="55"/>
                  </a:cubicBezTo>
                  <a:cubicBezTo>
                    <a:pt x="47" y="57"/>
                    <a:pt x="42" y="55"/>
                    <a:pt x="39" y="57"/>
                  </a:cubicBezTo>
                  <a:cubicBezTo>
                    <a:pt x="36" y="59"/>
                    <a:pt x="35" y="60"/>
                    <a:pt x="33" y="59"/>
                  </a:cubicBezTo>
                  <a:cubicBezTo>
                    <a:pt x="32" y="57"/>
                    <a:pt x="28" y="58"/>
                    <a:pt x="25" y="58"/>
                  </a:cubicBezTo>
                  <a:cubicBezTo>
                    <a:pt x="23" y="59"/>
                    <a:pt x="25" y="55"/>
                    <a:pt x="25" y="54"/>
                  </a:cubicBezTo>
                  <a:cubicBezTo>
                    <a:pt x="26" y="53"/>
                    <a:pt x="22" y="52"/>
                    <a:pt x="18" y="54"/>
                  </a:cubicBezTo>
                  <a:cubicBezTo>
                    <a:pt x="13" y="57"/>
                    <a:pt x="15" y="56"/>
                    <a:pt x="14" y="58"/>
                  </a:cubicBezTo>
                  <a:cubicBezTo>
                    <a:pt x="14" y="60"/>
                    <a:pt x="12" y="57"/>
                    <a:pt x="9" y="59"/>
                  </a:cubicBezTo>
                  <a:cubicBezTo>
                    <a:pt x="6" y="60"/>
                    <a:pt x="1" y="62"/>
                    <a:pt x="0" y="63"/>
                  </a:cubicBezTo>
                  <a:cubicBezTo>
                    <a:pt x="0" y="65"/>
                    <a:pt x="7" y="66"/>
                    <a:pt x="9" y="67"/>
                  </a:cubicBezTo>
                  <a:cubicBezTo>
                    <a:pt x="12" y="68"/>
                    <a:pt x="6" y="69"/>
                    <a:pt x="8" y="70"/>
                  </a:cubicBezTo>
                  <a:cubicBezTo>
                    <a:pt x="11" y="71"/>
                    <a:pt x="10" y="73"/>
                    <a:pt x="13" y="75"/>
                  </a:cubicBezTo>
                  <a:cubicBezTo>
                    <a:pt x="16" y="76"/>
                    <a:pt x="24" y="75"/>
                    <a:pt x="26" y="75"/>
                  </a:cubicBezTo>
                  <a:cubicBezTo>
                    <a:pt x="28" y="75"/>
                    <a:pt x="30" y="77"/>
                    <a:pt x="32" y="75"/>
                  </a:cubicBezTo>
                  <a:cubicBezTo>
                    <a:pt x="34" y="74"/>
                    <a:pt x="40" y="69"/>
                    <a:pt x="43" y="71"/>
                  </a:cubicBezTo>
                  <a:cubicBezTo>
                    <a:pt x="46" y="74"/>
                    <a:pt x="40" y="74"/>
                    <a:pt x="41" y="76"/>
                  </a:cubicBezTo>
                  <a:cubicBezTo>
                    <a:pt x="43" y="78"/>
                    <a:pt x="45" y="82"/>
                    <a:pt x="42" y="84"/>
                  </a:cubicBezTo>
                  <a:cubicBezTo>
                    <a:pt x="39" y="86"/>
                    <a:pt x="36" y="85"/>
                    <a:pt x="34" y="85"/>
                  </a:cubicBezTo>
                  <a:cubicBezTo>
                    <a:pt x="33" y="84"/>
                    <a:pt x="34" y="88"/>
                    <a:pt x="31" y="90"/>
                  </a:cubicBezTo>
                  <a:cubicBezTo>
                    <a:pt x="28" y="92"/>
                    <a:pt x="26" y="87"/>
                    <a:pt x="23" y="87"/>
                  </a:cubicBezTo>
                  <a:cubicBezTo>
                    <a:pt x="20" y="87"/>
                    <a:pt x="20" y="92"/>
                    <a:pt x="21" y="94"/>
                  </a:cubicBezTo>
                  <a:cubicBezTo>
                    <a:pt x="21" y="96"/>
                    <a:pt x="16" y="93"/>
                    <a:pt x="14" y="98"/>
                  </a:cubicBezTo>
                  <a:cubicBezTo>
                    <a:pt x="13" y="103"/>
                    <a:pt x="8" y="99"/>
                    <a:pt x="11" y="104"/>
                  </a:cubicBezTo>
                  <a:cubicBezTo>
                    <a:pt x="15" y="109"/>
                    <a:pt x="14" y="106"/>
                    <a:pt x="17" y="108"/>
                  </a:cubicBezTo>
                  <a:cubicBezTo>
                    <a:pt x="20" y="110"/>
                    <a:pt x="14" y="113"/>
                    <a:pt x="17" y="114"/>
                  </a:cubicBezTo>
                  <a:cubicBezTo>
                    <a:pt x="20" y="114"/>
                    <a:pt x="23" y="119"/>
                    <a:pt x="25" y="121"/>
                  </a:cubicBezTo>
                  <a:cubicBezTo>
                    <a:pt x="26" y="123"/>
                    <a:pt x="29" y="120"/>
                    <a:pt x="32" y="120"/>
                  </a:cubicBezTo>
                  <a:cubicBezTo>
                    <a:pt x="35" y="120"/>
                    <a:pt x="33" y="116"/>
                    <a:pt x="35" y="117"/>
                  </a:cubicBezTo>
                  <a:cubicBezTo>
                    <a:pt x="37" y="119"/>
                    <a:pt x="39" y="123"/>
                    <a:pt x="37" y="124"/>
                  </a:cubicBezTo>
                  <a:cubicBezTo>
                    <a:pt x="36" y="125"/>
                    <a:pt x="37" y="129"/>
                    <a:pt x="37" y="130"/>
                  </a:cubicBezTo>
                  <a:cubicBezTo>
                    <a:pt x="37" y="132"/>
                    <a:pt x="43" y="132"/>
                    <a:pt x="44" y="130"/>
                  </a:cubicBezTo>
                  <a:cubicBezTo>
                    <a:pt x="44" y="128"/>
                    <a:pt x="49" y="127"/>
                    <a:pt x="52" y="130"/>
                  </a:cubicBezTo>
                  <a:cubicBezTo>
                    <a:pt x="55" y="134"/>
                    <a:pt x="56" y="134"/>
                    <a:pt x="56" y="132"/>
                  </a:cubicBezTo>
                  <a:cubicBezTo>
                    <a:pt x="56" y="129"/>
                    <a:pt x="59" y="126"/>
                    <a:pt x="59" y="128"/>
                  </a:cubicBezTo>
                  <a:cubicBezTo>
                    <a:pt x="59" y="130"/>
                    <a:pt x="61" y="131"/>
                    <a:pt x="66" y="129"/>
                  </a:cubicBezTo>
                  <a:cubicBezTo>
                    <a:pt x="70" y="127"/>
                    <a:pt x="68" y="129"/>
                    <a:pt x="66" y="132"/>
                  </a:cubicBezTo>
                  <a:cubicBezTo>
                    <a:pt x="63" y="136"/>
                    <a:pt x="66" y="141"/>
                    <a:pt x="63" y="142"/>
                  </a:cubicBezTo>
                  <a:cubicBezTo>
                    <a:pt x="61" y="143"/>
                    <a:pt x="59" y="148"/>
                    <a:pt x="56" y="149"/>
                  </a:cubicBezTo>
                  <a:cubicBezTo>
                    <a:pt x="52" y="149"/>
                    <a:pt x="46" y="156"/>
                    <a:pt x="45" y="157"/>
                  </a:cubicBezTo>
                  <a:cubicBezTo>
                    <a:pt x="45" y="158"/>
                    <a:pt x="37" y="155"/>
                    <a:pt x="36" y="158"/>
                  </a:cubicBezTo>
                  <a:cubicBezTo>
                    <a:pt x="35" y="161"/>
                    <a:pt x="30" y="163"/>
                    <a:pt x="31" y="165"/>
                  </a:cubicBezTo>
                  <a:cubicBezTo>
                    <a:pt x="32" y="165"/>
                    <a:pt x="38" y="162"/>
                    <a:pt x="39" y="161"/>
                  </a:cubicBezTo>
                  <a:cubicBezTo>
                    <a:pt x="39" y="159"/>
                    <a:pt x="40" y="159"/>
                    <a:pt x="41" y="160"/>
                  </a:cubicBezTo>
                  <a:cubicBezTo>
                    <a:pt x="42" y="162"/>
                    <a:pt x="45" y="160"/>
                    <a:pt x="46" y="159"/>
                  </a:cubicBezTo>
                  <a:cubicBezTo>
                    <a:pt x="47" y="158"/>
                    <a:pt x="49" y="158"/>
                    <a:pt x="50" y="158"/>
                  </a:cubicBezTo>
                  <a:cubicBezTo>
                    <a:pt x="52" y="158"/>
                    <a:pt x="52" y="157"/>
                    <a:pt x="56" y="156"/>
                  </a:cubicBezTo>
                  <a:cubicBezTo>
                    <a:pt x="60" y="155"/>
                    <a:pt x="59" y="154"/>
                    <a:pt x="60" y="152"/>
                  </a:cubicBezTo>
                  <a:cubicBezTo>
                    <a:pt x="61" y="150"/>
                    <a:pt x="69" y="146"/>
                    <a:pt x="71" y="146"/>
                  </a:cubicBezTo>
                  <a:cubicBezTo>
                    <a:pt x="73" y="145"/>
                    <a:pt x="72" y="143"/>
                    <a:pt x="74" y="143"/>
                  </a:cubicBezTo>
                  <a:cubicBezTo>
                    <a:pt x="75" y="142"/>
                    <a:pt x="78" y="140"/>
                    <a:pt x="80" y="138"/>
                  </a:cubicBezTo>
                  <a:cubicBezTo>
                    <a:pt x="83" y="136"/>
                    <a:pt x="83" y="137"/>
                    <a:pt x="85" y="136"/>
                  </a:cubicBezTo>
                  <a:cubicBezTo>
                    <a:pt x="87" y="136"/>
                    <a:pt x="86" y="132"/>
                    <a:pt x="87" y="132"/>
                  </a:cubicBezTo>
                  <a:cubicBezTo>
                    <a:pt x="89" y="132"/>
                    <a:pt x="91" y="130"/>
                    <a:pt x="91" y="129"/>
                  </a:cubicBezTo>
                  <a:cubicBezTo>
                    <a:pt x="91" y="127"/>
                    <a:pt x="86" y="127"/>
                    <a:pt x="86" y="126"/>
                  </a:cubicBezTo>
                  <a:cubicBezTo>
                    <a:pt x="85" y="125"/>
                    <a:pt x="89" y="122"/>
                    <a:pt x="91" y="122"/>
                  </a:cubicBezTo>
                  <a:cubicBezTo>
                    <a:pt x="92" y="122"/>
                    <a:pt x="95" y="120"/>
                    <a:pt x="95" y="118"/>
                  </a:cubicBezTo>
                  <a:cubicBezTo>
                    <a:pt x="95" y="116"/>
                    <a:pt x="97" y="115"/>
                    <a:pt x="99" y="113"/>
                  </a:cubicBezTo>
                  <a:cubicBezTo>
                    <a:pt x="101" y="112"/>
                    <a:pt x="100" y="110"/>
                    <a:pt x="102" y="110"/>
                  </a:cubicBezTo>
                  <a:cubicBezTo>
                    <a:pt x="104" y="110"/>
                    <a:pt x="106" y="107"/>
                    <a:pt x="108" y="106"/>
                  </a:cubicBezTo>
                  <a:cubicBezTo>
                    <a:pt x="110" y="105"/>
                    <a:pt x="108" y="107"/>
                    <a:pt x="111" y="108"/>
                  </a:cubicBezTo>
                  <a:cubicBezTo>
                    <a:pt x="115" y="108"/>
                    <a:pt x="114" y="111"/>
                    <a:pt x="111" y="110"/>
                  </a:cubicBezTo>
                  <a:cubicBezTo>
                    <a:pt x="109" y="109"/>
                    <a:pt x="107" y="109"/>
                    <a:pt x="105" y="111"/>
                  </a:cubicBezTo>
                  <a:cubicBezTo>
                    <a:pt x="102" y="113"/>
                    <a:pt x="104" y="114"/>
                    <a:pt x="102" y="117"/>
                  </a:cubicBezTo>
                  <a:cubicBezTo>
                    <a:pt x="101" y="119"/>
                    <a:pt x="100" y="121"/>
                    <a:pt x="103" y="121"/>
                  </a:cubicBezTo>
                  <a:cubicBezTo>
                    <a:pt x="105" y="122"/>
                    <a:pt x="103" y="123"/>
                    <a:pt x="101" y="124"/>
                  </a:cubicBezTo>
                  <a:cubicBezTo>
                    <a:pt x="98" y="125"/>
                    <a:pt x="100" y="126"/>
                    <a:pt x="103" y="126"/>
                  </a:cubicBezTo>
                  <a:cubicBezTo>
                    <a:pt x="106" y="126"/>
                    <a:pt x="111" y="122"/>
                    <a:pt x="115" y="119"/>
                  </a:cubicBezTo>
                  <a:cubicBezTo>
                    <a:pt x="120" y="117"/>
                    <a:pt x="123" y="119"/>
                    <a:pt x="124" y="119"/>
                  </a:cubicBezTo>
                  <a:cubicBezTo>
                    <a:pt x="126" y="119"/>
                    <a:pt x="123" y="117"/>
                    <a:pt x="125" y="116"/>
                  </a:cubicBezTo>
                  <a:cubicBezTo>
                    <a:pt x="126" y="115"/>
                    <a:pt x="123" y="115"/>
                    <a:pt x="122" y="112"/>
                  </a:cubicBezTo>
                  <a:cubicBezTo>
                    <a:pt x="121" y="109"/>
                    <a:pt x="123" y="111"/>
                    <a:pt x="124" y="109"/>
                  </a:cubicBezTo>
                  <a:cubicBezTo>
                    <a:pt x="124" y="107"/>
                    <a:pt x="126" y="108"/>
                    <a:pt x="127" y="109"/>
                  </a:cubicBezTo>
                  <a:cubicBezTo>
                    <a:pt x="129" y="110"/>
                    <a:pt x="131" y="108"/>
                    <a:pt x="132" y="110"/>
                  </a:cubicBezTo>
                  <a:cubicBezTo>
                    <a:pt x="133" y="113"/>
                    <a:pt x="135" y="110"/>
                    <a:pt x="137" y="112"/>
                  </a:cubicBezTo>
                  <a:cubicBezTo>
                    <a:pt x="139" y="113"/>
                    <a:pt x="136" y="113"/>
                    <a:pt x="134" y="114"/>
                  </a:cubicBezTo>
                  <a:cubicBezTo>
                    <a:pt x="132" y="114"/>
                    <a:pt x="133" y="117"/>
                    <a:pt x="135" y="116"/>
                  </a:cubicBezTo>
                  <a:cubicBezTo>
                    <a:pt x="136" y="114"/>
                    <a:pt x="138" y="113"/>
                    <a:pt x="140" y="115"/>
                  </a:cubicBezTo>
                  <a:cubicBezTo>
                    <a:pt x="141" y="116"/>
                    <a:pt x="142" y="116"/>
                    <a:pt x="143" y="114"/>
                  </a:cubicBezTo>
                  <a:cubicBezTo>
                    <a:pt x="145" y="113"/>
                    <a:pt x="145" y="114"/>
                    <a:pt x="145" y="116"/>
                  </a:cubicBezTo>
                  <a:cubicBezTo>
                    <a:pt x="145" y="117"/>
                    <a:pt x="148" y="117"/>
                    <a:pt x="152" y="118"/>
                  </a:cubicBezTo>
                  <a:cubicBezTo>
                    <a:pt x="156" y="118"/>
                    <a:pt x="163" y="117"/>
                    <a:pt x="165" y="117"/>
                  </a:cubicBezTo>
                  <a:cubicBezTo>
                    <a:pt x="167" y="117"/>
                    <a:pt x="167" y="120"/>
                    <a:pt x="171" y="121"/>
                  </a:cubicBezTo>
                  <a:cubicBezTo>
                    <a:pt x="175" y="122"/>
                    <a:pt x="176" y="117"/>
                    <a:pt x="178" y="119"/>
                  </a:cubicBezTo>
                  <a:cubicBezTo>
                    <a:pt x="181" y="120"/>
                    <a:pt x="178" y="121"/>
                    <a:pt x="177" y="122"/>
                  </a:cubicBezTo>
                  <a:cubicBezTo>
                    <a:pt x="176" y="124"/>
                    <a:pt x="179" y="124"/>
                    <a:pt x="180" y="125"/>
                  </a:cubicBezTo>
                  <a:cubicBezTo>
                    <a:pt x="182" y="125"/>
                    <a:pt x="186" y="126"/>
                    <a:pt x="188" y="128"/>
                  </a:cubicBezTo>
                  <a:cubicBezTo>
                    <a:pt x="189" y="130"/>
                    <a:pt x="191" y="132"/>
                    <a:pt x="195" y="134"/>
                  </a:cubicBezTo>
                  <a:cubicBezTo>
                    <a:pt x="199" y="136"/>
                    <a:pt x="195" y="129"/>
                    <a:pt x="199" y="131"/>
                  </a:cubicBezTo>
                  <a:cubicBezTo>
                    <a:pt x="202" y="134"/>
                    <a:pt x="201" y="131"/>
                    <a:pt x="203" y="134"/>
                  </a:cubicBezTo>
                  <a:cubicBezTo>
                    <a:pt x="206" y="136"/>
                    <a:pt x="205" y="133"/>
                    <a:pt x="204" y="129"/>
                  </a:cubicBezTo>
                  <a:cubicBezTo>
                    <a:pt x="203" y="124"/>
                    <a:pt x="205" y="127"/>
                    <a:pt x="207" y="129"/>
                  </a:cubicBezTo>
                  <a:cubicBezTo>
                    <a:pt x="208" y="131"/>
                    <a:pt x="208" y="135"/>
                    <a:pt x="207" y="137"/>
                  </a:cubicBezTo>
                  <a:cubicBezTo>
                    <a:pt x="206" y="140"/>
                    <a:pt x="202" y="138"/>
                    <a:pt x="202" y="136"/>
                  </a:cubicBezTo>
                  <a:cubicBezTo>
                    <a:pt x="203" y="135"/>
                    <a:pt x="198" y="135"/>
                    <a:pt x="198" y="137"/>
                  </a:cubicBezTo>
                  <a:cubicBezTo>
                    <a:pt x="198" y="139"/>
                    <a:pt x="201" y="143"/>
                    <a:pt x="203" y="143"/>
                  </a:cubicBezTo>
                  <a:cubicBezTo>
                    <a:pt x="205" y="144"/>
                    <a:pt x="204" y="147"/>
                    <a:pt x="205" y="148"/>
                  </a:cubicBezTo>
                  <a:cubicBezTo>
                    <a:pt x="207" y="148"/>
                    <a:pt x="207" y="152"/>
                    <a:pt x="208" y="151"/>
                  </a:cubicBezTo>
                  <a:cubicBezTo>
                    <a:pt x="209" y="151"/>
                    <a:pt x="209" y="147"/>
                    <a:pt x="208" y="145"/>
                  </a:cubicBezTo>
                  <a:cubicBezTo>
                    <a:pt x="206" y="143"/>
                    <a:pt x="207" y="140"/>
                    <a:pt x="208" y="140"/>
                  </a:cubicBezTo>
                  <a:cubicBezTo>
                    <a:pt x="210" y="141"/>
                    <a:pt x="208" y="144"/>
                    <a:pt x="209" y="145"/>
                  </a:cubicBezTo>
                  <a:cubicBezTo>
                    <a:pt x="210" y="146"/>
                    <a:pt x="211" y="144"/>
                    <a:pt x="213" y="143"/>
                  </a:cubicBezTo>
                  <a:cubicBezTo>
                    <a:pt x="215" y="142"/>
                    <a:pt x="212" y="138"/>
                    <a:pt x="213" y="137"/>
                  </a:cubicBezTo>
                  <a:cubicBezTo>
                    <a:pt x="214" y="135"/>
                    <a:pt x="216" y="138"/>
                    <a:pt x="217" y="141"/>
                  </a:cubicBezTo>
                  <a:cubicBezTo>
                    <a:pt x="217" y="144"/>
                    <a:pt x="215" y="144"/>
                    <a:pt x="215" y="145"/>
                  </a:cubicBezTo>
                  <a:cubicBezTo>
                    <a:pt x="215" y="147"/>
                    <a:pt x="212" y="146"/>
                    <a:pt x="211" y="147"/>
                  </a:cubicBezTo>
                  <a:cubicBezTo>
                    <a:pt x="210" y="148"/>
                    <a:pt x="211" y="153"/>
                    <a:pt x="212" y="154"/>
                  </a:cubicBezTo>
                  <a:cubicBezTo>
                    <a:pt x="213" y="154"/>
                    <a:pt x="214" y="149"/>
                    <a:pt x="214" y="151"/>
                  </a:cubicBezTo>
                  <a:cubicBezTo>
                    <a:pt x="215" y="154"/>
                    <a:pt x="218" y="148"/>
                    <a:pt x="218" y="151"/>
                  </a:cubicBezTo>
                  <a:cubicBezTo>
                    <a:pt x="219" y="153"/>
                    <a:pt x="222" y="155"/>
                    <a:pt x="224" y="155"/>
                  </a:cubicBezTo>
                  <a:cubicBezTo>
                    <a:pt x="225" y="154"/>
                    <a:pt x="223" y="152"/>
                    <a:pt x="221" y="152"/>
                  </a:cubicBezTo>
                  <a:cubicBezTo>
                    <a:pt x="219" y="151"/>
                    <a:pt x="219" y="148"/>
                    <a:pt x="221" y="148"/>
                  </a:cubicBezTo>
                  <a:cubicBezTo>
                    <a:pt x="223" y="148"/>
                    <a:pt x="226" y="153"/>
                    <a:pt x="226" y="154"/>
                  </a:cubicBezTo>
                  <a:cubicBezTo>
                    <a:pt x="226" y="156"/>
                    <a:pt x="224" y="156"/>
                    <a:pt x="223" y="158"/>
                  </a:cubicBezTo>
                  <a:cubicBezTo>
                    <a:pt x="221" y="159"/>
                    <a:pt x="219" y="155"/>
                    <a:pt x="217" y="155"/>
                  </a:cubicBezTo>
                  <a:cubicBezTo>
                    <a:pt x="216" y="155"/>
                    <a:pt x="217" y="158"/>
                    <a:pt x="218" y="160"/>
                  </a:cubicBezTo>
                  <a:cubicBezTo>
                    <a:pt x="219" y="162"/>
                    <a:pt x="216" y="164"/>
                    <a:pt x="218" y="166"/>
                  </a:cubicBezTo>
                  <a:cubicBezTo>
                    <a:pt x="221" y="167"/>
                    <a:pt x="220" y="165"/>
                    <a:pt x="220" y="164"/>
                  </a:cubicBezTo>
                  <a:cubicBezTo>
                    <a:pt x="221" y="163"/>
                    <a:pt x="223" y="164"/>
                    <a:pt x="224" y="165"/>
                  </a:cubicBezTo>
                  <a:cubicBezTo>
                    <a:pt x="225" y="166"/>
                    <a:pt x="225" y="163"/>
                    <a:pt x="225" y="162"/>
                  </a:cubicBezTo>
                  <a:cubicBezTo>
                    <a:pt x="225" y="160"/>
                    <a:pt x="227" y="161"/>
                    <a:pt x="229" y="163"/>
                  </a:cubicBezTo>
                  <a:cubicBezTo>
                    <a:pt x="230" y="164"/>
                    <a:pt x="230" y="161"/>
                    <a:pt x="231" y="161"/>
                  </a:cubicBezTo>
                  <a:cubicBezTo>
                    <a:pt x="233" y="161"/>
                    <a:pt x="232" y="164"/>
                    <a:pt x="232" y="166"/>
                  </a:cubicBezTo>
                  <a:cubicBezTo>
                    <a:pt x="232" y="167"/>
                    <a:pt x="235" y="164"/>
                    <a:pt x="235" y="166"/>
                  </a:cubicBezTo>
                  <a:cubicBezTo>
                    <a:pt x="235" y="166"/>
                    <a:pt x="235" y="166"/>
                    <a:pt x="235" y="167"/>
                  </a:cubicBezTo>
                  <a:cubicBezTo>
                    <a:pt x="236" y="166"/>
                    <a:pt x="238" y="164"/>
                    <a:pt x="239" y="164"/>
                  </a:cubicBezTo>
                  <a:cubicBezTo>
                    <a:pt x="242" y="162"/>
                    <a:pt x="237" y="160"/>
                    <a:pt x="238" y="158"/>
                  </a:cubicBezTo>
                  <a:close/>
                  <a:moveTo>
                    <a:pt x="4" y="178"/>
                  </a:moveTo>
                  <a:cubicBezTo>
                    <a:pt x="8" y="176"/>
                    <a:pt x="9" y="175"/>
                    <a:pt x="8" y="173"/>
                  </a:cubicBezTo>
                  <a:cubicBezTo>
                    <a:pt x="6" y="171"/>
                    <a:pt x="2" y="179"/>
                    <a:pt x="4" y="178"/>
                  </a:cubicBezTo>
                  <a:close/>
                  <a:moveTo>
                    <a:pt x="28" y="165"/>
                  </a:moveTo>
                  <a:cubicBezTo>
                    <a:pt x="25" y="164"/>
                    <a:pt x="17" y="169"/>
                    <a:pt x="20" y="169"/>
                  </a:cubicBezTo>
                  <a:cubicBezTo>
                    <a:pt x="21" y="170"/>
                    <a:pt x="22" y="168"/>
                    <a:pt x="25" y="168"/>
                  </a:cubicBezTo>
                  <a:cubicBezTo>
                    <a:pt x="27" y="168"/>
                    <a:pt x="31" y="166"/>
                    <a:pt x="28" y="165"/>
                  </a:cubicBezTo>
                  <a:close/>
                  <a:moveTo>
                    <a:pt x="98" y="133"/>
                  </a:moveTo>
                  <a:cubicBezTo>
                    <a:pt x="98" y="131"/>
                    <a:pt x="96" y="131"/>
                    <a:pt x="93" y="134"/>
                  </a:cubicBezTo>
                  <a:cubicBezTo>
                    <a:pt x="90" y="138"/>
                    <a:pt x="88" y="139"/>
                    <a:pt x="88" y="141"/>
                  </a:cubicBezTo>
                  <a:cubicBezTo>
                    <a:pt x="87" y="142"/>
                    <a:pt x="84" y="141"/>
                    <a:pt x="83" y="143"/>
                  </a:cubicBezTo>
                  <a:cubicBezTo>
                    <a:pt x="82" y="144"/>
                    <a:pt x="84" y="149"/>
                    <a:pt x="86" y="147"/>
                  </a:cubicBezTo>
                  <a:cubicBezTo>
                    <a:pt x="88" y="146"/>
                    <a:pt x="88" y="147"/>
                    <a:pt x="89" y="147"/>
                  </a:cubicBezTo>
                  <a:cubicBezTo>
                    <a:pt x="90" y="147"/>
                    <a:pt x="96" y="143"/>
                    <a:pt x="97" y="142"/>
                  </a:cubicBezTo>
                  <a:cubicBezTo>
                    <a:pt x="98" y="140"/>
                    <a:pt x="95" y="139"/>
                    <a:pt x="95" y="138"/>
                  </a:cubicBezTo>
                  <a:cubicBezTo>
                    <a:pt x="95" y="137"/>
                    <a:pt x="98" y="137"/>
                    <a:pt x="99" y="136"/>
                  </a:cubicBezTo>
                  <a:cubicBezTo>
                    <a:pt x="101" y="135"/>
                    <a:pt x="98" y="134"/>
                    <a:pt x="98" y="133"/>
                  </a:cubicBezTo>
                  <a:close/>
                  <a:moveTo>
                    <a:pt x="10" y="116"/>
                  </a:moveTo>
                  <a:cubicBezTo>
                    <a:pt x="10" y="114"/>
                    <a:pt x="4" y="116"/>
                    <a:pt x="4" y="118"/>
                  </a:cubicBezTo>
                  <a:cubicBezTo>
                    <a:pt x="5" y="120"/>
                    <a:pt x="11" y="122"/>
                    <a:pt x="13" y="121"/>
                  </a:cubicBezTo>
                  <a:cubicBezTo>
                    <a:pt x="15" y="120"/>
                    <a:pt x="16" y="118"/>
                    <a:pt x="14" y="117"/>
                  </a:cubicBezTo>
                  <a:cubicBezTo>
                    <a:pt x="13" y="115"/>
                    <a:pt x="10" y="119"/>
                    <a:pt x="10" y="116"/>
                  </a:cubicBezTo>
                  <a:close/>
                  <a:moveTo>
                    <a:pt x="77" y="422"/>
                  </a:moveTo>
                  <a:cubicBezTo>
                    <a:pt x="74" y="422"/>
                    <a:pt x="76" y="431"/>
                    <a:pt x="78" y="429"/>
                  </a:cubicBezTo>
                  <a:cubicBezTo>
                    <a:pt x="79" y="428"/>
                    <a:pt x="81" y="428"/>
                    <a:pt x="82" y="427"/>
                  </a:cubicBezTo>
                  <a:cubicBezTo>
                    <a:pt x="83" y="425"/>
                    <a:pt x="81" y="421"/>
                    <a:pt x="77" y="422"/>
                  </a:cubicBezTo>
                  <a:close/>
                  <a:moveTo>
                    <a:pt x="73" y="416"/>
                  </a:moveTo>
                  <a:cubicBezTo>
                    <a:pt x="71" y="417"/>
                    <a:pt x="72" y="420"/>
                    <a:pt x="73" y="419"/>
                  </a:cubicBezTo>
                  <a:cubicBezTo>
                    <a:pt x="75" y="418"/>
                    <a:pt x="75" y="416"/>
                    <a:pt x="73" y="416"/>
                  </a:cubicBezTo>
                  <a:close/>
                  <a:moveTo>
                    <a:pt x="51" y="409"/>
                  </a:moveTo>
                  <a:cubicBezTo>
                    <a:pt x="53" y="411"/>
                    <a:pt x="54" y="411"/>
                    <a:pt x="55" y="409"/>
                  </a:cubicBezTo>
                  <a:cubicBezTo>
                    <a:pt x="55" y="407"/>
                    <a:pt x="49" y="407"/>
                    <a:pt x="51" y="409"/>
                  </a:cubicBezTo>
                  <a:close/>
                  <a:moveTo>
                    <a:pt x="61" y="413"/>
                  </a:moveTo>
                  <a:cubicBezTo>
                    <a:pt x="62" y="415"/>
                    <a:pt x="64" y="416"/>
                    <a:pt x="65" y="414"/>
                  </a:cubicBezTo>
                  <a:cubicBezTo>
                    <a:pt x="66" y="412"/>
                    <a:pt x="59" y="411"/>
                    <a:pt x="61" y="413"/>
                  </a:cubicBezTo>
                  <a:close/>
                  <a:moveTo>
                    <a:pt x="628" y="228"/>
                  </a:moveTo>
                  <a:cubicBezTo>
                    <a:pt x="628" y="227"/>
                    <a:pt x="622" y="228"/>
                    <a:pt x="620" y="226"/>
                  </a:cubicBezTo>
                  <a:cubicBezTo>
                    <a:pt x="617" y="224"/>
                    <a:pt x="613" y="233"/>
                    <a:pt x="612" y="237"/>
                  </a:cubicBezTo>
                  <a:cubicBezTo>
                    <a:pt x="611" y="241"/>
                    <a:pt x="604" y="245"/>
                    <a:pt x="604" y="245"/>
                  </a:cubicBezTo>
                  <a:cubicBezTo>
                    <a:pt x="604" y="245"/>
                    <a:pt x="584" y="245"/>
                    <a:pt x="583" y="245"/>
                  </a:cubicBezTo>
                  <a:cubicBezTo>
                    <a:pt x="582" y="245"/>
                    <a:pt x="577" y="249"/>
                    <a:pt x="574" y="252"/>
                  </a:cubicBezTo>
                  <a:cubicBezTo>
                    <a:pt x="574" y="252"/>
                    <a:pt x="575" y="252"/>
                    <a:pt x="575" y="252"/>
                  </a:cubicBezTo>
                  <a:cubicBezTo>
                    <a:pt x="577" y="256"/>
                    <a:pt x="569" y="258"/>
                    <a:pt x="562" y="258"/>
                  </a:cubicBezTo>
                  <a:cubicBezTo>
                    <a:pt x="560" y="258"/>
                    <a:pt x="559" y="258"/>
                    <a:pt x="557" y="259"/>
                  </a:cubicBezTo>
                  <a:cubicBezTo>
                    <a:pt x="558" y="259"/>
                    <a:pt x="558" y="260"/>
                    <a:pt x="558" y="261"/>
                  </a:cubicBezTo>
                  <a:cubicBezTo>
                    <a:pt x="558" y="261"/>
                    <a:pt x="557" y="262"/>
                    <a:pt x="556" y="263"/>
                  </a:cubicBezTo>
                  <a:cubicBezTo>
                    <a:pt x="555" y="265"/>
                    <a:pt x="546" y="269"/>
                    <a:pt x="542" y="271"/>
                  </a:cubicBezTo>
                  <a:cubicBezTo>
                    <a:pt x="536" y="274"/>
                    <a:pt x="529" y="273"/>
                    <a:pt x="529" y="269"/>
                  </a:cubicBezTo>
                  <a:cubicBezTo>
                    <a:pt x="529" y="264"/>
                    <a:pt x="533" y="265"/>
                    <a:pt x="534" y="267"/>
                  </a:cubicBezTo>
                  <a:cubicBezTo>
                    <a:pt x="534" y="268"/>
                    <a:pt x="535" y="267"/>
                    <a:pt x="536" y="266"/>
                  </a:cubicBezTo>
                  <a:cubicBezTo>
                    <a:pt x="535" y="265"/>
                    <a:pt x="535" y="263"/>
                    <a:pt x="535" y="262"/>
                  </a:cubicBezTo>
                  <a:cubicBezTo>
                    <a:pt x="534" y="261"/>
                    <a:pt x="536" y="255"/>
                    <a:pt x="533" y="254"/>
                  </a:cubicBezTo>
                  <a:cubicBezTo>
                    <a:pt x="530" y="253"/>
                    <a:pt x="526" y="258"/>
                    <a:pt x="527" y="255"/>
                  </a:cubicBezTo>
                  <a:cubicBezTo>
                    <a:pt x="527" y="251"/>
                    <a:pt x="532" y="248"/>
                    <a:pt x="529" y="243"/>
                  </a:cubicBezTo>
                  <a:cubicBezTo>
                    <a:pt x="526" y="239"/>
                    <a:pt x="520" y="239"/>
                    <a:pt x="519" y="242"/>
                  </a:cubicBezTo>
                  <a:cubicBezTo>
                    <a:pt x="518" y="246"/>
                    <a:pt x="514" y="244"/>
                    <a:pt x="513" y="247"/>
                  </a:cubicBezTo>
                  <a:cubicBezTo>
                    <a:pt x="512" y="250"/>
                    <a:pt x="510" y="256"/>
                    <a:pt x="511" y="260"/>
                  </a:cubicBezTo>
                  <a:cubicBezTo>
                    <a:pt x="512" y="265"/>
                    <a:pt x="511" y="267"/>
                    <a:pt x="507" y="269"/>
                  </a:cubicBezTo>
                  <a:cubicBezTo>
                    <a:pt x="503" y="272"/>
                    <a:pt x="501" y="266"/>
                    <a:pt x="502" y="258"/>
                  </a:cubicBezTo>
                  <a:cubicBezTo>
                    <a:pt x="503" y="252"/>
                    <a:pt x="506" y="247"/>
                    <a:pt x="504" y="247"/>
                  </a:cubicBezTo>
                  <a:cubicBezTo>
                    <a:pt x="501" y="247"/>
                    <a:pt x="507" y="240"/>
                    <a:pt x="513" y="239"/>
                  </a:cubicBezTo>
                  <a:cubicBezTo>
                    <a:pt x="519" y="237"/>
                    <a:pt x="526" y="238"/>
                    <a:pt x="526" y="236"/>
                  </a:cubicBezTo>
                  <a:cubicBezTo>
                    <a:pt x="526" y="236"/>
                    <a:pt x="526" y="236"/>
                    <a:pt x="527" y="236"/>
                  </a:cubicBezTo>
                  <a:cubicBezTo>
                    <a:pt x="525" y="235"/>
                    <a:pt x="524" y="234"/>
                    <a:pt x="523" y="233"/>
                  </a:cubicBezTo>
                  <a:cubicBezTo>
                    <a:pt x="523" y="233"/>
                    <a:pt x="523" y="234"/>
                    <a:pt x="522" y="234"/>
                  </a:cubicBezTo>
                  <a:cubicBezTo>
                    <a:pt x="520" y="236"/>
                    <a:pt x="521" y="232"/>
                    <a:pt x="517" y="232"/>
                  </a:cubicBezTo>
                  <a:cubicBezTo>
                    <a:pt x="512" y="232"/>
                    <a:pt x="508" y="235"/>
                    <a:pt x="505" y="234"/>
                  </a:cubicBezTo>
                  <a:cubicBezTo>
                    <a:pt x="502" y="232"/>
                    <a:pt x="503" y="230"/>
                    <a:pt x="500" y="230"/>
                  </a:cubicBezTo>
                  <a:cubicBezTo>
                    <a:pt x="497" y="230"/>
                    <a:pt x="502" y="224"/>
                    <a:pt x="498" y="227"/>
                  </a:cubicBezTo>
                  <a:cubicBezTo>
                    <a:pt x="494" y="229"/>
                    <a:pt x="487" y="235"/>
                    <a:pt x="484" y="232"/>
                  </a:cubicBezTo>
                  <a:cubicBezTo>
                    <a:pt x="481" y="230"/>
                    <a:pt x="478" y="233"/>
                    <a:pt x="476" y="231"/>
                  </a:cubicBezTo>
                  <a:cubicBezTo>
                    <a:pt x="474" y="229"/>
                    <a:pt x="484" y="223"/>
                    <a:pt x="488" y="223"/>
                  </a:cubicBezTo>
                  <a:cubicBezTo>
                    <a:pt x="490" y="223"/>
                    <a:pt x="491" y="223"/>
                    <a:pt x="492" y="222"/>
                  </a:cubicBezTo>
                  <a:cubicBezTo>
                    <a:pt x="489" y="221"/>
                    <a:pt x="484" y="219"/>
                    <a:pt x="483" y="220"/>
                  </a:cubicBezTo>
                  <a:cubicBezTo>
                    <a:pt x="481" y="222"/>
                    <a:pt x="479" y="221"/>
                    <a:pt x="477" y="220"/>
                  </a:cubicBezTo>
                  <a:cubicBezTo>
                    <a:pt x="476" y="218"/>
                    <a:pt x="474" y="220"/>
                    <a:pt x="472" y="218"/>
                  </a:cubicBezTo>
                  <a:cubicBezTo>
                    <a:pt x="470" y="215"/>
                    <a:pt x="468" y="217"/>
                    <a:pt x="466" y="217"/>
                  </a:cubicBezTo>
                  <a:cubicBezTo>
                    <a:pt x="465" y="218"/>
                    <a:pt x="463" y="216"/>
                    <a:pt x="461" y="215"/>
                  </a:cubicBezTo>
                  <a:cubicBezTo>
                    <a:pt x="459" y="215"/>
                    <a:pt x="461" y="212"/>
                    <a:pt x="459" y="211"/>
                  </a:cubicBezTo>
                  <a:cubicBezTo>
                    <a:pt x="456" y="209"/>
                    <a:pt x="456" y="213"/>
                    <a:pt x="456" y="213"/>
                  </a:cubicBezTo>
                  <a:cubicBezTo>
                    <a:pt x="285" y="214"/>
                    <a:pt x="285" y="214"/>
                    <a:pt x="285" y="214"/>
                  </a:cubicBezTo>
                  <a:cubicBezTo>
                    <a:pt x="285" y="215"/>
                    <a:pt x="285" y="215"/>
                    <a:pt x="285" y="215"/>
                  </a:cubicBezTo>
                  <a:cubicBezTo>
                    <a:pt x="287" y="217"/>
                    <a:pt x="286" y="219"/>
                    <a:pt x="286" y="222"/>
                  </a:cubicBezTo>
                  <a:cubicBezTo>
                    <a:pt x="287" y="224"/>
                    <a:pt x="286" y="228"/>
                    <a:pt x="284" y="228"/>
                  </a:cubicBezTo>
                  <a:cubicBezTo>
                    <a:pt x="282" y="228"/>
                    <a:pt x="282" y="226"/>
                    <a:pt x="284" y="225"/>
                  </a:cubicBezTo>
                  <a:cubicBezTo>
                    <a:pt x="285" y="224"/>
                    <a:pt x="284" y="221"/>
                    <a:pt x="283" y="221"/>
                  </a:cubicBezTo>
                  <a:cubicBezTo>
                    <a:pt x="282" y="221"/>
                    <a:pt x="281" y="220"/>
                    <a:pt x="281" y="219"/>
                  </a:cubicBezTo>
                  <a:cubicBezTo>
                    <a:pt x="279" y="220"/>
                    <a:pt x="275" y="219"/>
                    <a:pt x="272" y="219"/>
                  </a:cubicBezTo>
                  <a:cubicBezTo>
                    <a:pt x="272" y="219"/>
                    <a:pt x="272" y="219"/>
                    <a:pt x="272" y="219"/>
                  </a:cubicBezTo>
                  <a:cubicBezTo>
                    <a:pt x="272" y="221"/>
                    <a:pt x="273" y="225"/>
                    <a:pt x="275" y="228"/>
                  </a:cubicBezTo>
                  <a:cubicBezTo>
                    <a:pt x="277" y="230"/>
                    <a:pt x="276" y="232"/>
                    <a:pt x="278" y="233"/>
                  </a:cubicBezTo>
                  <a:cubicBezTo>
                    <a:pt x="280" y="234"/>
                    <a:pt x="280" y="236"/>
                    <a:pt x="278" y="235"/>
                  </a:cubicBezTo>
                  <a:cubicBezTo>
                    <a:pt x="276" y="235"/>
                    <a:pt x="277" y="237"/>
                    <a:pt x="276" y="241"/>
                  </a:cubicBezTo>
                  <a:cubicBezTo>
                    <a:pt x="276" y="245"/>
                    <a:pt x="276" y="254"/>
                    <a:pt x="276" y="256"/>
                  </a:cubicBezTo>
                  <a:cubicBezTo>
                    <a:pt x="275" y="259"/>
                    <a:pt x="272" y="263"/>
                    <a:pt x="274" y="266"/>
                  </a:cubicBezTo>
                  <a:cubicBezTo>
                    <a:pt x="276" y="269"/>
                    <a:pt x="277" y="273"/>
                    <a:pt x="276" y="276"/>
                  </a:cubicBezTo>
                  <a:cubicBezTo>
                    <a:pt x="275" y="280"/>
                    <a:pt x="275" y="282"/>
                    <a:pt x="277" y="284"/>
                  </a:cubicBezTo>
                  <a:cubicBezTo>
                    <a:pt x="278" y="287"/>
                    <a:pt x="277" y="292"/>
                    <a:pt x="279" y="292"/>
                  </a:cubicBezTo>
                  <a:cubicBezTo>
                    <a:pt x="280" y="293"/>
                    <a:pt x="282" y="295"/>
                    <a:pt x="283" y="298"/>
                  </a:cubicBezTo>
                  <a:cubicBezTo>
                    <a:pt x="285" y="300"/>
                    <a:pt x="286" y="299"/>
                    <a:pt x="286" y="301"/>
                  </a:cubicBezTo>
                  <a:cubicBezTo>
                    <a:pt x="287" y="304"/>
                    <a:pt x="287" y="304"/>
                    <a:pt x="289" y="305"/>
                  </a:cubicBezTo>
                  <a:cubicBezTo>
                    <a:pt x="291" y="306"/>
                    <a:pt x="290" y="309"/>
                    <a:pt x="290" y="310"/>
                  </a:cubicBezTo>
                  <a:cubicBezTo>
                    <a:pt x="290" y="311"/>
                    <a:pt x="293" y="314"/>
                    <a:pt x="296" y="317"/>
                  </a:cubicBezTo>
                  <a:cubicBezTo>
                    <a:pt x="300" y="320"/>
                    <a:pt x="297" y="323"/>
                    <a:pt x="299" y="323"/>
                  </a:cubicBezTo>
                  <a:cubicBezTo>
                    <a:pt x="302" y="323"/>
                    <a:pt x="305" y="324"/>
                    <a:pt x="307" y="326"/>
                  </a:cubicBezTo>
                  <a:cubicBezTo>
                    <a:pt x="310" y="328"/>
                    <a:pt x="311" y="327"/>
                    <a:pt x="312" y="327"/>
                  </a:cubicBezTo>
                  <a:cubicBezTo>
                    <a:pt x="314" y="328"/>
                    <a:pt x="318" y="331"/>
                    <a:pt x="318" y="334"/>
                  </a:cubicBezTo>
                  <a:cubicBezTo>
                    <a:pt x="319" y="335"/>
                    <a:pt x="319" y="337"/>
                    <a:pt x="320" y="338"/>
                  </a:cubicBezTo>
                  <a:cubicBezTo>
                    <a:pt x="334" y="336"/>
                    <a:pt x="334" y="336"/>
                    <a:pt x="334" y="336"/>
                  </a:cubicBezTo>
                  <a:cubicBezTo>
                    <a:pt x="334" y="336"/>
                    <a:pt x="338" y="339"/>
                    <a:pt x="341" y="340"/>
                  </a:cubicBezTo>
                  <a:cubicBezTo>
                    <a:pt x="343" y="340"/>
                    <a:pt x="357" y="345"/>
                    <a:pt x="357" y="345"/>
                  </a:cubicBezTo>
                  <a:cubicBezTo>
                    <a:pt x="375" y="345"/>
                    <a:pt x="375" y="345"/>
                    <a:pt x="375" y="345"/>
                  </a:cubicBezTo>
                  <a:cubicBezTo>
                    <a:pt x="377" y="343"/>
                    <a:pt x="377" y="343"/>
                    <a:pt x="377" y="343"/>
                  </a:cubicBezTo>
                  <a:cubicBezTo>
                    <a:pt x="387" y="343"/>
                    <a:pt x="387" y="343"/>
                    <a:pt x="387" y="343"/>
                  </a:cubicBezTo>
                  <a:cubicBezTo>
                    <a:pt x="387" y="343"/>
                    <a:pt x="393" y="349"/>
                    <a:pt x="394" y="349"/>
                  </a:cubicBezTo>
                  <a:cubicBezTo>
                    <a:pt x="394" y="349"/>
                    <a:pt x="398" y="352"/>
                    <a:pt x="398" y="354"/>
                  </a:cubicBezTo>
                  <a:cubicBezTo>
                    <a:pt x="398" y="356"/>
                    <a:pt x="398" y="357"/>
                    <a:pt x="400" y="358"/>
                  </a:cubicBezTo>
                  <a:cubicBezTo>
                    <a:pt x="401" y="359"/>
                    <a:pt x="406" y="362"/>
                    <a:pt x="407" y="362"/>
                  </a:cubicBezTo>
                  <a:cubicBezTo>
                    <a:pt x="408" y="361"/>
                    <a:pt x="409" y="356"/>
                    <a:pt x="412" y="356"/>
                  </a:cubicBezTo>
                  <a:cubicBezTo>
                    <a:pt x="415" y="356"/>
                    <a:pt x="422" y="358"/>
                    <a:pt x="423" y="362"/>
                  </a:cubicBezTo>
                  <a:cubicBezTo>
                    <a:pt x="424" y="366"/>
                    <a:pt x="428" y="370"/>
                    <a:pt x="429" y="371"/>
                  </a:cubicBezTo>
                  <a:cubicBezTo>
                    <a:pt x="430" y="371"/>
                    <a:pt x="429" y="374"/>
                    <a:pt x="430" y="375"/>
                  </a:cubicBezTo>
                  <a:cubicBezTo>
                    <a:pt x="431" y="377"/>
                    <a:pt x="431" y="379"/>
                    <a:pt x="432" y="379"/>
                  </a:cubicBezTo>
                  <a:cubicBezTo>
                    <a:pt x="433" y="379"/>
                    <a:pt x="438" y="382"/>
                    <a:pt x="441" y="382"/>
                  </a:cubicBezTo>
                  <a:cubicBezTo>
                    <a:pt x="442" y="382"/>
                    <a:pt x="442" y="383"/>
                    <a:pt x="443" y="383"/>
                  </a:cubicBezTo>
                  <a:cubicBezTo>
                    <a:pt x="444" y="378"/>
                    <a:pt x="439" y="377"/>
                    <a:pt x="442" y="375"/>
                  </a:cubicBezTo>
                  <a:cubicBezTo>
                    <a:pt x="445" y="372"/>
                    <a:pt x="442" y="370"/>
                    <a:pt x="443" y="369"/>
                  </a:cubicBezTo>
                  <a:cubicBezTo>
                    <a:pt x="445" y="368"/>
                    <a:pt x="448" y="367"/>
                    <a:pt x="448" y="365"/>
                  </a:cubicBezTo>
                  <a:cubicBezTo>
                    <a:pt x="448" y="364"/>
                    <a:pt x="449" y="364"/>
                    <a:pt x="451" y="364"/>
                  </a:cubicBezTo>
                  <a:cubicBezTo>
                    <a:pt x="454" y="364"/>
                    <a:pt x="458" y="360"/>
                    <a:pt x="458" y="359"/>
                  </a:cubicBezTo>
                  <a:cubicBezTo>
                    <a:pt x="457" y="357"/>
                    <a:pt x="458" y="357"/>
                    <a:pt x="461" y="358"/>
                  </a:cubicBezTo>
                  <a:cubicBezTo>
                    <a:pt x="463" y="358"/>
                    <a:pt x="463" y="355"/>
                    <a:pt x="464" y="355"/>
                  </a:cubicBezTo>
                  <a:cubicBezTo>
                    <a:pt x="466" y="356"/>
                    <a:pt x="467" y="357"/>
                    <a:pt x="468" y="355"/>
                  </a:cubicBezTo>
                  <a:cubicBezTo>
                    <a:pt x="468" y="354"/>
                    <a:pt x="469" y="354"/>
                    <a:pt x="471" y="356"/>
                  </a:cubicBezTo>
                  <a:cubicBezTo>
                    <a:pt x="472" y="358"/>
                    <a:pt x="476" y="358"/>
                    <a:pt x="476" y="356"/>
                  </a:cubicBezTo>
                  <a:cubicBezTo>
                    <a:pt x="476" y="354"/>
                    <a:pt x="478" y="356"/>
                    <a:pt x="480" y="358"/>
                  </a:cubicBezTo>
                  <a:cubicBezTo>
                    <a:pt x="482" y="360"/>
                    <a:pt x="483" y="360"/>
                    <a:pt x="485" y="360"/>
                  </a:cubicBezTo>
                  <a:cubicBezTo>
                    <a:pt x="488" y="360"/>
                    <a:pt x="488" y="359"/>
                    <a:pt x="488" y="357"/>
                  </a:cubicBezTo>
                  <a:cubicBezTo>
                    <a:pt x="488" y="356"/>
                    <a:pt x="491" y="361"/>
                    <a:pt x="493" y="361"/>
                  </a:cubicBezTo>
                  <a:cubicBezTo>
                    <a:pt x="496" y="362"/>
                    <a:pt x="494" y="360"/>
                    <a:pt x="492" y="358"/>
                  </a:cubicBezTo>
                  <a:cubicBezTo>
                    <a:pt x="490" y="357"/>
                    <a:pt x="493" y="356"/>
                    <a:pt x="491" y="355"/>
                  </a:cubicBezTo>
                  <a:cubicBezTo>
                    <a:pt x="489" y="353"/>
                    <a:pt x="493" y="352"/>
                    <a:pt x="496" y="352"/>
                  </a:cubicBezTo>
                  <a:cubicBezTo>
                    <a:pt x="500" y="352"/>
                    <a:pt x="499" y="353"/>
                    <a:pt x="501" y="351"/>
                  </a:cubicBezTo>
                  <a:cubicBezTo>
                    <a:pt x="502" y="349"/>
                    <a:pt x="503" y="351"/>
                    <a:pt x="503" y="353"/>
                  </a:cubicBezTo>
                  <a:cubicBezTo>
                    <a:pt x="503" y="354"/>
                    <a:pt x="509" y="352"/>
                    <a:pt x="511" y="352"/>
                  </a:cubicBezTo>
                  <a:cubicBezTo>
                    <a:pt x="514" y="352"/>
                    <a:pt x="517" y="354"/>
                    <a:pt x="517" y="356"/>
                  </a:cubicBezTo>
                  <a:cubicBezTo>
                    <a:pt x="518" y="357"/>
                    <a:pt x="519" y="358"/>
                    <a:pt x="522" y="356"/>
                  </a:cubicBezTo>
                  <a:cubicBezTo>
                    <a:pt x="524" y="355"/>
                    <a:pt x="525" y="353"/>
                    <a:pt x="527" y="355"/>
                  </a:cubicBezTo>
                  <a:cubicBezTo>
                    <a:pt x="529" y="356"/>
                    <a:pt x="531" y="359"/>
                    <a:pt x="534" y="361"/>
                  </a:cubicBezTo>
                  <a:cubicBezTo>
                    <a:pt x="536" y="364"/>
                    <a:pt x="532" y="367"/>
                    <a:pt x="534" y="368"/>
                  </a:cubicBezTo>
                  <a:cubicBezTo>
                    <a:pt x="535" y="370"/>
                    <a:pt x="534" y="373"/>
                    <a:pt x="536" y="375"/>
                  </a:cubicBezTo>
                  <a:cubicBezTo>
                    <a:pt x="539" y="377"/>
                    <a:pt x="537" y="381"/>
                    <a:pt x="539" y="381"/>
                  </a:cubicBezTo>
                  <a:cubicBezTo>
                    <a:pt x="541" y="382"/>
                    <a:pt x="543" y="385"/>
                    <a:pt x="543" y="387"/>
                  </a:cubicBezTo>
                  <a:cubicBezTo>
                    <a:pt x="543" y="388"/>
                    <a:pt x="548" y="390"/>
                    <a:pt x="548" y="387"/>
                  </a:cubicBezTo>
                  <a:cubicBezTo>
                    <a:pt x="548" y="385"/>
                    <a:pt x="550" y="382"/>
                    <a:pt x="551" y="380"/>
                  </a:cubicBezTo>
                  <a:cubicBezTo>
                    <a:pt x="551" y="378"/>
                    <a:pt x="549" y="370"/>
                    <a:pt x="547" y="368"/>
                  </a:cubicBezTo>
                  <a:cubicBezTo>
                    <a:pt x="545" y="365"/>
                    <a:pt x="548" y="364"/>
                    <a:pt x="545" y="362"/>
                  </a:cubicBezTo>
                  <a:cubicBezTo>
                    <a:pt x="543" y="359"/>
                    <a:pt x="542" y="354"/>
                    <a:pt x="542" y="349"/>
                  </a:cubicBezTo>
                  <a:cubicBezTo>
                    <a:pt x="542" y="345"/>
                    <a:pt x="547" y="338"/>
                    <a:pt x="549" y="336"/>
                  </a:cubicBezTo>
                  <a:cubicBezTo>
                    <a:pt x="552" y="334"/>
                    <a:pt x="554" y="335"/>
                    <a:pt x="555" y="333"/>
                  </a:cubicBezTo>
                  <a:cubicBezTo>
                    <a:pt x="555" y="331"/>
                    <a:pt x="558" y="328"/>
                    <a:pt x="560" y="328"/>
                  </a:cubicBezTo>
                  <a:cubicBezTo>
                    <a:pt x="561" y="328"/>
                    <a:pt x="563" y="329"/>
                    <a:pt x="564" y="327"/>
                  </a:cubicBezTo>
                  <a:cubicBezTo>
                    <a:pt x="564" y="325"/>
                    <a:pt x="567" y="323"/>
                    <a:pt x="570" y="322"/>
                  </a:cubicBezTo>
                  <a:cubicBezTo>
                    <a:pt x="574" y="322"/>
                    <a:pt x="572" y="320"/>
                    <a:pt x="571" y="318"/>
                  </a:cubicBezTo>
                  <a:cubicBezTo>
                    <a:pt x="570" y="317"/>
                    <a:pt x="572" y="315"/>
                    <a:pt x="572" y="316"/>
                  </a:cubicBezTo>
                  <a:cubicBezTo>
                    <a:pt x="573" y="317"/>
                    <a:pt x="575" y="317"/>
                    <a:pt x="577" y="316"/>
                  </a:cubicBezTo>
                  <a:cubicBezTo>
                    <a:pt x="578" y="315"/>
                    <a:pt x="581" y="313"/>
                    <a:pt x="578" y="313"/>
                  </a:cubicBezTo>
                  <a:cubicBezTo>
                    <a:pt x="575" y="312"/>
                    <a:pt x="574" y="311"/>
                    <a:pt x="576" y="310"/>
                  </a:cubicBezTo>
                  <a:cubicBezTo>
                    <a:pt x="578" y="310"/>
                    <a:pt x="576" y="306"/>
                    <a:pt x="574" y="306"/>
                  </a:cubicBezTo>
                  <a:cubicBezTo>
                    <a:pt x="571" y="306"/>
                    <a:pt x="572" y="305"/>
                    <a:pt x="574" y="303"/>
                  </a:cubicBezTo>
                  <a:cubicBezTo>
                    <a:pt x="575" y="302"/>
                    <a:pt x="572" y="299"/>
                    <a:pt x="570" y="298"/>
                  </a:cubicBezTo>
                  <a:cubicBezTo>
                    <a:pt x="568" y="297"/>
                    <a:pt x="571" y="296"/>
                    <a:pt x="572" y="296"/>
                  </a:cubicBezTo>
                  <a:cubicBezTo>
                    <a:pt x="574" y="295"/>
                    <a:pt x="573" y="289"/>
                    <a:pt x="573" y="287"/>
                  </a:cubicBezTo>
                  <a:cubicBezTo>
                    <a:pt x="574" y="286"/>
                    <a:pt x="576" y="286"/>
                    <a:pt x="575" y="287"/>
                  </a:cubicBezTo>
                  <a:cubicBezTo>
                    <a:pt x="574" y="289"/>
                    <a:pt x="573" y="292"/>
                    <a:pt x="575" y="294"/>
                  </a:cubicBezTo>
                  <a:cubicBezTo>
                    <a:pt x="577" y="296"/>
                    <a:pt x="577" y="298"/>
                    <a:pt x="576" y="301"/>
                  </a:cubicBezTo>
                  <a:cubicBezTo>
                    <a:pt x="576" y="304"/>
                    <a:pt x="577" y="303"/>
                    <a:pt x="579" y="299"/>
                  </a:cubicBezTo>
                  <a:cubicBezTo>
                    <a:pt x="581" y="295"/>
                    <a:pt x="582" y="292"/>
                    <a:pt x="580" y="291"/>
                  </a:cubicBezTo>
                  <a:cubicBezTo>
                    <a:pt x="579" y="291"/>
                    <a:pt x="579" y="287"/>
                    <a:pt x="580" y="288"/>
                  </a:cubicBezTo>
                  <a:cubicBezTo>
                    <a:pt x="582" y="290"/>
                    <a:pt x="582" y="291"/>
                    <a:pt x="585" y="288"/>
                  </a:cubicBezTo>
                  <a:cubicBezTo>
                    <a:pt x="587" y="286"/>
                    <a:pt x="590" y="281"/>
                    <a:pt x="588" y="280"/>
                  </a:cubicBezTo>
                  <a:cubicBezTo>
                    <a:pt x="587" y="279"/>
                    <a:pt x="589" y="279"/>
                    <a:pt x="592" y="279"/>
                  </a:cubicBezTo>
                  <a:cubicBezTo>
                    <a:pt x="594" y="279"/>
                    <a:pt x="600" y="277"/>
                    <a:pt x="601" y="276"/>
                  </a:cubicBezTo>
                  <a:cubicBezTo>
                    <a:pt x="602" y="273"/>
                    <a:pt x="591" y="277"/>
                    <a:pt x="591" y="276"/>
                  </a:cubicBezTo>
                  <a:cubicBezTo>
                    <a:pt x="591" y="274"/>
                    <a:pt x="598" y="273"/>
                    <a:pt x="601" y="273"/>
                  </a:cubicBezTo>
                  <a:cubicBezTo>
                    <a:pt x="604" y="273"/>
                    <a:pt x="603" y="268"/>
                    <a:pt x="604" y="270"/>
                  </a:cubicBezTo>
                  <a:cubicBezTo>
                    <a:pt x="606" y="272"/>
                    <a:pt x="608" y="272"/>
                    <a:pt x="610" y="270"/>
                  </a:cubicBezTo>
                  <a:cubicBezTo>
                    <a:pt x="611" y="269"/>
                    <a:pt x="610" y="266"/>
                    <a:pt x="608" y="266"/>
                  </a:cubicBezTo>
                  <a:cubicBezTo>
                    <a:pt x="606" y="265"/>
                    <a:pt x="609" y="264"/>
                    <a:pt x="609" y="262"/>
                  </a:cubicBezTo>
                  <a:cubicBezTo>
                    <a:pt x="608" y="261"/>
                    <a:pt x="610" y="256"/>
                    <a:pt x="613" y="256"/>
                  </a:cubicBezTo>
                  <a:cubicBezTo>
                    <a:pt x="615" y="255"/>
                    <a:pt x="614" y="253"/>
                    <a:pt x="616" y="253"/>
                  </a:cubicBezTo>
                  <a:cubicBezTo>
                    <a:pt x="619" y="253"/>
                    <a:pt x="619" y="251"/>
                    <a:pt x="621" y="249"/>
                  </a:cubicBezTo>
                  <a:cubicBezTo>
                    <a:pt x="623" y="247"/>
                    <a:pt x="626" y="252"/>
                    <a:pt x="629" y="249"/>
                  </a:cubicBezTo>
                  <a:cubicBezTo>
                    <a:pt x="630" y="248"/>
                    <a:pt x="632" y="247"/>
                    <a:pt x="633" y="246"/>
                  </a:cubicBezTo>
                  <a:cubicBezTo>
                    <a:pt x="626" y="236"/>
                    <a:pt x="628" y="230"/>
                    <a:pt x="628" y="228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7" name="Freeform 130">
              <a:extLst>
                <a:ext uri="{FF2B5EF4-FFF2-40B4-BE49-F238E27FC236}">
                  <a16:creationId xmlns:a16="http://schemas.microsoft.com/office/drawing/2014/main" id="{CE99DDDB-E3F4-4886-9E02-8D3D9D39B0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15995" y="2930367"/>
              <a:ext cx="302961" cy="215251"/>
            </a:xfrm>
            <a:custGeom>
              <a:avLst/>
              <a:gdLst>
                <a:gd name="T0" fmla="*/ 79 w 80"/>
                <a:gd name="T1" fmla="*/ 10 h 57"/>
                <a:gd name="T2" fmla="*/ 72 w 80"/>
                <a:gd name="T3" fmla="*/ 10 h 57"/>
                <a:gd name="T4" fmla="*/ 65 w 80"/>
                <a:gd name="T5" fmla="*/ 8 h 57"/>
                <a:gd name="T6" fmla="*/ 62 w 80"/>
                <a:gd name="T7" fmla="*/ 7 h 57"/>
                <a:gd name="T8" fmla="*/ 57 w 80"/>
                <a:gd name="T9" fmla="*/ 8 h 57"/>
                <a:gd name="T10" fmla="*/ 51 w 80"/>
                <a:gd name="T11" fmla="*/ 5 h 57"/>
                <a:gd name="T12" fmla="*/ 48 w 80"/>
                <a:gd name="T13" fmla="*/ 3 h 57"/>
                <a:gd name="T14" fmla="*/ 37 w 80"/>
                <a:gd name="T15" fmla="*/ 2 h 57"/>
                <a:gd name="T16" fmla="*/ 16 w 80"/>
                <a:gd name="T17" fmla="*/ 2 h 57"/>
                <a:gd name="T18" fmla="*/ 9 w 80"/>
                <a:gd name="T19" fmla="*/ 0 h 57"/>
                <a:gd name="T20" fmla="*/ 4 w 80"/>
                <a:gd name="T21" fmla="*/ 3 h 57"/>
                <a:gd name="T22" fmla="*/ 2 w 80"/>
                <a:gd name="T23" fmla="*/ 8 h 57"/>
                <a:gd name="T24" fmla="*/ 3 w 80"/>
                <a:gd name="T25" fmla="*/ 14 h 57"/>
                <a:gd name="T26" fmla="*/ 5 w 80"/>
                <a:gd name="T27" fmla="*/ 13 h 57"/>
                <a:gd name="T28" fmla="*/ 7 w 80"/>
                <a:gd name="T29" fmla="*/ 13 h 57"/>
                <a:gd name="T30" fmla="*/ 11 w 80"/>
                <a:gd name="T31" fmla="*/ 14 h 57"/>
                <a:gd name="T32" fmla="*/ 14 w 80"/>
                <a:gd name="T33" fmla="*/ 14 h 57"/>
                <a:gd name="T34" fmla="*/ 17 w 80"/>
                <a:gd name="T35" fmla="*/ 15 h 57"/>
                <a:gd name="T36" fmla="*/ 19 w 80"/>
                <a:gd name="T37" fmla="*/ 17 h 57"/>
                <a:gd name="T38" fmla="*/ 15 w 80"/>
                <a:gd name="T39" fmla="*/ 21 h 57"/>
                <a:gd name="T40" fmla="*/ 15 w 80"/>
                <a:gd name="T41" fmla="*/ 27 h 57"/>
                <a:gd name="T42" fmla="*/ 14 w 80"/>
                <a:gd name="T43" fmla="*/ 31 h 57"/>
                <a:gd name="T44" fmla="*/ 13 w 80"/>
                <a:gd name="T45" fmla="*/ 33 h 57"/>
                <a:gd name="T46" fmla="*/ 14 w 80"/>
                <a:gd name="T47" fmla="*/ 37 h 57"/>
                <a:gd name="T48" fmla="*/ 13 w 80"/>
                <a:gd name="T49" fmla="*/ 40 h 57"/>
                <a:gd name="T50" fmla="*/ 14 w 80"/>
                <a:gd name="T51" fmla="*/ 43 h 57"/>
                <a:gd name="T52" fmla="*/ 12 w 80"/>
                <a:gd name="T53" fmla="*/ 47 h 57"/>
                <a:gd name="T54" fmla="*/ 13 w 80"/>
                <a:gd name="T55" fmla="*/ 49 h 57"/>
                <a:gd name="T56" fmla="*/ 16 w 80"/>
                <a:gd name="T57" fmla="*/ 49 h 57"/>
                <a:gd name="T58" fmla="*/ 23 w 80"/>
                <a:gd name="T59" fmla="*/ 56 h 57"/>
                <a:gd name="T60" fmla="*/ 25 w 80"/>
                <a:gd name="T61" fmla="*/ 54 h 57"/>
                <a:gd name="T62" fmla="*/ 29 w 80"/>
                <a:gd name="T63" fmla="*/ 54 h 57"/>
                <a:gd name="T64" fmla="*/ 34 w 80"/>
                <a:gd name="T65" fmla="*/ 52 h 57"/>
                <a:gd name="T66" fmla="*/ 42 w 80"/>
                <a:gd name="T67" fmla="*/ 52 h 57"/>
                <a:gd name="T68" fmla="*/ 47 w 80"/>
                <a:gd name="T69" fmla="*/ 50 h 57"/>
                <a:gd name="T70" fmla="*/ 52 w 80"/>
                <a:gd name="T71" fmla="*/ 46 h 57"/>
                <a:gd name="T72" fmla="*/ 54 w 80"/>
                <a:gd name="T73" fmla="*/ 42 h 57"/>
                <a:gd name="T74" fmla="*/ 59 w 80"/>
                <a:gd name="T75" fmla="*/ 37 h 57"/>
                <a:gd name="T76" fmla="*/ 59 w 80"/>
                <a:gd name="T77" fmla="*/ 28 h 57"/>
                <a:gd name="T78" fmla="*/ 64 w 80"/>
                <a:gd name="T79" fmla="*/ 22 h 57"/>
                <a:gd name="T80" fmla="*/ 69 w 80"/>
                <a:gd name="T81" fmla="*/ 19 h 57"/>
                <a:gd name="T82" fmla="*/ 76 w 80"/>
                <a:gd name="T83" fmla="*/ 15 h 57"/>
                <a:gd name="T84" fmla="*/ 79 w 80"/>
                <a:gd name="T85" fmla="*/ 10 h 57"/>
                <a:gd name="T86" fmla="*/ 79 w 80"/>
                <a:gd name="T87" fmla="*/ 30 h 57"/>
                <a:gd name="T88" fmla="*/ 74 w 80"/>
                <a:gd name="T89" fmla="*/ 32 h 57"/>
                <a:gd name="T90" fmla="*/ 79 w 80"/>
                <a:gd name="T91" fmla="*/ 3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0" h="57">
                  <a:moveTo>
                    <a:pt x="79" y="10"/>
                  </a:moveTo>
                  <a:cubicBezTo>
                    <a:pt x="77" y="10"/>
                    <a:pt x="74" y="10"/>
                    <a:pt x="72" y="10"/>
                  </a:cubicBezTo>
                  <a:cubicBezTo>
                    <a:pt x="70" y="9"/>
                    <a:pt x="66" y="9"/>
                    <a:pt x="65" y="8"/>
                  </a:cubicBezTo>
                  <a:cubicBezTo>
                    <a:pt x="64" y="7"/>
                    <a:pt x="62" y="6"/>
                    <a:pt x="62" y="7"/>
                  </a:cubicBezTo>
                  <a:cubicBezTo>
                    <a:pt x="62" y="9"/>
                    <a:pt x="59" y="9"/>
                    <a:pt x="57" y="8"/>
                  </a:cubicBezTo>
                  <a:cubicBezTo>
                    <a:pt x="55" y="7"/>
                    <a:pt x="53" y="6"/>
                    <a:pt x="51" y="5"/>
                  </a:cubicBezTo>
                  <a:cubicBezTo>
                    <a:pt x="50" y="4"/>
                    <a:pt x="49" y="4"/>
                    <a:pt x="48" y="3"/>
                  </a:cubicBezTo>
                  <a:cubicBezTo>
                    <a:pt x="46" y="3"/>
                    <a:pt x="40" y="2"/>
                    <a:pt x="37" y="2"/>
                  </a:cubicBezTo>
                  <a:cubicBezTo>
                    <a:pt x="33" y="2"/>
                    <a:pt x="21" y="1"/>
                    <a:pt x="16" y="2"/>
                  </a:cubicBezTo>
                  <a:cubicBezTo>
                    <a:pt x="12" y="2"/>
                    <a:pt x="11" y="0"/>
                    <a:pt x="9" y="0"/>
                  </a:cubicBezTo>
                  <a:cubicBezTo>
                    <a:pt x="6" y="0"/>
                    <a:pt x="7" y="3"/>
                    <a:pt x="4" y="3"/>
                  </a:cubicBezTo>
                  <a:cubicBezTo>
                    <a:pt x="0" y="3"/>
                    <a:pt x="0" y="5"/>
                    <a:pt x="2" y="8"/>
                  </a:cubicBezTo>
                  <a:cubicBezTo>
                    <a:pt x="4" y="9"/>
                    <a:pt x="4" y="11"/>
                    <a:pt x="3" y="14"/>
                  </a:cubicBezTo>
                  <a:cubicBezTo>
                    <a:pt x="4" y="14"/>
                    <a:pt x="5" y="13"/>
                    <a:pt x="5" y="13"/>
                  </a:cubicBezTo>
                  <a:cubicBezTo>
                    <a:pt x="6" y="12"/>
                    <a:pt x="7" y="12"/>
                    <a:pt x="7" y="13"/>
                  </a:cubicBezTo>
                  <a:cubicBezTo>
                    <a:pt x="7" y="15"/>
                    <a:pt x="10" y="14"/>
                    <a:pt x="11" y="14"/>
                  </a:cubicBezTo>
                  <a:cubicBezTo>
                    <a:pt x="12" y="14"/>
                    <a:pt x="12" y="15"/>
                    <a:pt x="14" y="14"/>
                  </a:cubicBezTo>
                  <a:cubicBezTo>
                    <a:pt x="15" y="13"/>
                    <a:pt x="17" y="13"/>
                    <a:pt x="17" y="15"/>
                  </a:cubicBezTo>
                  <a:cubicBezTo>
                    <a:pt x="17" y="16"/>
                    <a:pt x="21" y="15"/>
                    <a:pt x="19" y="17"/>
                  </a:cubicBezTo>
                  <a:cubicBezTo>
                    <a:pt x="17" y="19"/>
                    <a:pt x="15" y="19"/>
                    <a:pt x="15" y="21"/>
                  </a:cubicBezTo>
                  <a:cubicBezTo>
                    <a:pt x="15" y="22"/>
                    <a:pt x="17" y="25"/>
                    <a:pt x="15" y="27"/>
                  </a:cubicBezTo>
                  <a:cubicBezTo>
                    <a:pt x="14" y="28"/>
                    <a:pt x="16" y="31"/>
                    <a:pt x="14" y="31"/>
                  </a:cubicBezTo>
                  <a:cubicBezTo>
                    <a:pt x="13" y="31"/>
                    <a:pt x="11" y="32"/>
                    <a:pt x="13" y="33"/>
                  </a:cubicBezTo>
                  <a:cubicBezTo>
                    <a:pt x="14" y="35"/>
                    <a:pt x="16" y="37"/>
                    <a:pt x="14" y="37"/>
                  </a:cubicBezTo>
                  <a:cubicBezTo>
                    <a:pt x="13" y="37"/>
                    <a:pt x="12" y="39"/>
                    <a:pt x="13" y="40"/>
                  </a:cubicBezTo>
                  <a:cubicBezTo>
                    <a:pt x="14" y="41"/>
                    <a:pt x="17" y="43"/>
                    <a:pt x="14" y="43"/>
                  </a:cubicBezTo>
                  <a:cubicBezTo>
                    <a:pt x="12" y="44"/>
                    <a:pt x="12" y="46"/>
                    <a:pt x="12" y="47"/>
                  </a:cubicBezTo>
                  <a:cubicBezTo>
                    <a:pt x="12" y="48"/>
                    <a:pt x="12" y="48"/>
                    <a:pt x="13" y="49"/>
                  </a:cubicBezTo>
                  <a:cubicBezTo>
                    <a:pt x="14" y="49"/>
                    <a:pt x="15" y="49"/>
                    <a:pt x="16" y="49"/>
                  </a:cubicBezTo>
                  <a:cubicBezTo>
                    <a:pt x="19" y="51"/>
                    <a:pt x="20" y="57"/>
                    <a:pt x="23" y="56"/>
                  </a:cubicBezTo>
                  <a:cubicBezTo>
                    <a:pt x="25" y="56"/>
                    <a:pt x="24" y="55"/>
                    <a:pt x="25" y="54"/>
                  </a:cubicBezTo>
                  <a:cubicBezTo>
                    <a:pt x="26" y="54"/>
                    <a:pt x="27" y="54"/>
                    <a:pt x="29" y="54"/>
                  </a:cubicBezTo>
                  <a:cubicBezTo>
                    <a:pt x="30" y="54"/>
                    <a:pt x="31" y="52"/>
                    <a:pt x="34" y="52"/>
                  </a:cubicBezTo>
                  <a:cubicBezTo>
                    <a:pt x="38" y="52"/>
                    <a:pt x="40" y="52"/>
                    <a:pt x="42" y="52"/>
                  </a:cubicBezTo>
                  <a:cubicBezTo>
                    <a:pt x="44" y="52"/>
                    <a:pt x="46" y="51"/>
                    <a:pt x="47" y="50"/>
                  </a:cubicBezTo>
                  <a:cubicBezTo>
                    <a:pt x="47" y="48"/>
                    <a:pt x="49" y="47"/>
                    <a:pt x="52" y="46"/>
                  </a:cubicBezTo>
                  <a:cubicBezTo>
                    <a:pt x="54" y="46"/>
                    <a:pt x="54" y="43"/>
                    <a:pt x="54" y="42"/>
                  </a:cubicBezTo>
                  <a:cubicBezTo>
                    <a:pt x="54" y="40"/>
                    <a:pt x="58" y="38"/>
                    <a:pt x="59" y="37"/>
                  </a:cubicBezTo>
                  <a:cubicBezTo>
                    <a:pt x="59" y="36"/>
                    <a:pt x="56" y="32"/>
                    <a:pt x="59" y="28"/>
                  </a:cubicBezTo>
                  <a:cubicBezTo>
                    <a:pt x="61" y="24"/>
                    <a:pt x="64" y="24"/>
                    <a:pt x="64" y="22"/>
                  </a:cubicBezTo>
                  <a:cubicBezTo>
                    <a:pt x="64" y="20"/>
                    <a:pt x="66" y="19"/>
                    <a:pt x="69" y="19"/>
                  </a:cubicBezTo>
                  <a:cubicBezTo>
                    <a:pt x="73" y="18"/>
                    <a:pt x="74" y="16"/>
                    <a:pt x="76" y="15"/>
                  </a:cubicBezTo>
                  <a:cubicBezTo>
                    <a:pt x="79" y="14"/>
                    <a:pt x="79" y="13"/>
                    <a:pt x="79" y="10"/>
                  </a:cubicBezTo>
                  <a:close/>
                  <a:moveTo>
                    <a:pt x="79" y="30"/>
                  </a:moveTo>
                  <a:cubicBezTo>
                    <a:pt x="79" y="27"/>
                    <a:pt x="73" y="31"/>
                    <a:pt x="74" y="32"/>
                  </a:cubicBezTo>
                  <a:cubicBezTo>
                    <a:pt x="77" y="34"/>
                    <a:pt x="80" y="33"/>
                    <a:pt x="79" y="30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8" name="Freeform 131">
              <a:extLst>
                <a:ext uri="{FF2B5EF4-FFF2-40B4-BE49-F238E27FC236}">
                  <a16:creationId xmlns:a16="http://schemas.microsoft.com/office/drawing/2014/main" id="{77331B97-97C6-454D-B378-E80D687F5C3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93062" y="2833602"/>
              <a:ext cx="270268" cy="292268"/>
            </a:xfrm>
            <a:custGeom>
              <a:avLst/>
              <a:gdLst>
                <a:gd name="T0" fmla="*/ 55 w 72"/>
                <a:gd name="T1" fmla="*/ 40 h 78"/>
                <a:gd name="T2" fmla="*/ 36 w 72"/>
                <a:gd name="T3" fmla="*/ 21 h 78"/>
                <a:gd name="T4" fmla="*/ 43 w 72"/>
                <a:gd name="T5" fmla="*/ 11 h 78"/>
                <a:gd name="T6" fmla="*/ 48 w 72"/>
                <a:gd name="T7" fmla="*/ 12 h 78"/>
                <a:gd name="T8" fmla="*/ 55 w 72"/>
                <a:gd name="T9" fmla="*/ 9 h 78"/>
                <a:gd name="T10" fmla="*/ 60 w 72"/>
                <a:gd name="T11" fmla="*/ 4 h 78"/>
                <a:gd name="T12" fmla="*/ 54 w 72"/>
                <a:gd name="T13" fmla="*/ 3 h 78"/>
                <a:gd name="T14" fmla="*/ 42 w 72"/>
                <a:gd name="T15" fmla="*/ 3 h 78"/>
                <a:gd name="T16" fmla="*/ 35 w 72"/>
                <a:gd name="T17" fmla="*/ 0 h 78"/>
                <a:gd name="T18" fmla="*/ 26 w 72"/>
                <a:gd name="T19" fmla="*/ 2 h 78"/>
                <a:gd name="T20" fmla="*/ 24 w 72"/>
                <a:gd name="T21" fmla="*/ 3 h 78"/>
                <a:gd name="T22" fmla="*/ 21 w 72"/>
                <a:gd name="T23" fmla="*/ 5 h 78"/>
                <a:gd name="T24" fmla="*/ 16 w 72"/>
                <a:gd name="T25" fmla="*/ 7 h 78"/>
                <a:gd name="T26" fmla="*/ 11 w 72"/>
                <a:gd name="T27" fmla="*/ 5 h 78"/>
                <a:gd name="T28" fmla="*/ 3 w 72"/>
                <a:gd name="T29" fmla="*/ 10 h 78"/>
                <a:gd name="T30" fmla="*/ 2 w 72"/>
                <a:gd name="T31" fmla="*/ 15 h 78"/>
                <a:gd name="T32" fmla="*/ 3 w 72"/>
                <a:gd name="T33" fmla="*/ 20 h 78"/>
                <a:gd name="T34" fmla="*/ 7 w 72"/>
                <a:gd name="T35" fmla="*/ 24 h 78"/>
                <a:gd name="T36" fmla="*/ 9 w 72"/>
                <a:gd name="T37" fmla="*/ 25 h 78"/>
                <a:gd name="T38" fmla="*/ 22 w 72"/>
                <a:gd name="T39" fmla="*/ 25 h 78"/>
                <a:gd name="T40" fmla="*/ 30 w 72"/>
                <a:gd name="T41" fmla="*/ 36 h 78"/>
                <a:gd name="T42" fmla="*/ 45 w 72"/>
                <a:gd name="T43" fmla="*/ 46 h 78"/>
                <a:gd name="T44" fmla="*/ 54 w 72"/>
                <a:gd name="T45" fmla="*/ 53 h 78"/>
                <a:gd name="T46" fmla="*/ 57 w 72"/>
                <a:gd name="T47" fmla="*/ 64 h 78"/>
                <a:gd name="T48" fmla="*/ 60 w 72"/>
                <a:gd name="T49" fmla="*/ 64 h 78"/>
                <a:gd name="T50" fmla="*/ 61 w 72"/>
                <a:gd name="T51" fmla="*/ 55 h 78"/>
                <a:gd name="T52" fmla="*/ 72 w 72"/>
                <a:gd name="T53" fmla="*/ 53 h 78"/>
                <a:gd name="T54" fmla="*/ 14 w 72"/>
                <a:gd name="T55" fmla="*/ 47 h 78"/>
                <a:gd name="T56" fmla="*/ 12 w 72"/>
                <a:gd name="T57" fmla="*/ 56 h 78"/>
                <a:gd name="T58" fmla="*/ 19 w 72"/>
                <a:gd name="T59" fmla="*/ 59 h 78"/>
                <a:gd name="T60" fmla="*/ 14 w 72"/>
                <a:gd name="T61" fmla="*/ 47 h 78"/>
                <a:gd name="T62" fmla="*/ 42 w 72"/>
                <a:gd name="T63" fmla="*/ 68 h 78"/>
                <a:gd name="T64" fmla="*/ 43 w 72"/>
                <a:gd name="T65" fmla="*/ 74 h 78"/>
                <a:gd name="T66" fmla="*/ 52 w 72"/>
                <a:gd name="T67" fmla="*/ 74 h 78"/>
                <a:gd name="T68" fmla="*/ 50 w 72"/>
                <a:gd name="T69" fmla="*/ 6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2" h="78">
                  <a:moveTo>
                    <a:pt x="59" y="44"/>
                  </a:moveTo>
                  <a:cubicBezTo>
                    <a:pt x="57" y="42"/>
                    <a:pt x="58" y="40"/>
                    <a:pt x="55" y="40"/>
                  </a:cubicBezTo>
                  <a:cubicBezTo>
                    <a:pt x="51" y="40"/>
                    <a:pt x="46" y="36"/>
                    <a:pt x="45" y="30"/>
                  </a:cubicBezTo>
                  <a:cubicBezTo>
                    <a:pt x="44" y="25"/>
                    <a:pt x="38" y="24"/>
                    <a:pt x="36" y="21"/>
                  </a:cubicBezTo>
                  <a:cubicBezTo>
                    <a:pt x="35" y="18"/>
                    <a:pt x="38" y="18"/>
                    <a:pt x="36" y="15"/>
                  </a:cubicBezTo>
                  <a:cubicBezTo>
                    <a:pt x="35" y="12"/>
                    <a:pt x="41" y="10"/>
                    <a:pt x="43" y="11"/>
                  </a:cubicBezTo>
                  <a:cubicBezTo>
                    <a:pt x="44" y="11"/>
                    <a:pt x="44" y="12"/>
                    <a:pt x="44" y="13"/>
                  </a:cubicBezTo>
                  <a:cubicBezTo>
                    <a:pt x="45" y="13"/>
                    <a:pt x="48" y="12"/>
                    <a:pt x="48" y="12"/>
                  </a:cubicBezTo>
                  <a:cubicBezTo>
                    <a:pt x="50" y="11"/>
                    <a:pt x="52" y="13"/>
                    <a:pt x="52" y="12"/>
                  </a:cubicBezTo>
                  <a:cubicBezTo>
                    <a:pt x="53" y="11"/>
                    <a:pt x="53" y="9"/>
                    <a:pt x="55" y="9"/>
                  </a:cubicBezTo>
                  <a:cubicBezTo>
                    <a:pt x="56" y="9"/>
                    <a:pt x="55" y="6"/>
                    <a:pt x="56" y="6"/>
                  </a:cubicBezTo>
                  <a:cubicBezTo>
                    <a:pt x="57" y="6"/>
                    <a:pt x="60" y="4"/>
                    <a:pt x="60" y="4"/>
                  </a:cubicBezTo>
                  <a:cubicBezTo>
                    <a:pt x="60" y="4"/>
                    <a:pt x="59" y="1"/>
                    <a:pt x="58" y="1"/>
                  </a:cubicBezTo>
                  <a:cubicBezTo>
                    <a:pt x="58" y="1"/>
                    <a:pt x="57" y="3"/>
                    <a:pt x="54" y="3"/>
                  </a:cubicBezTo>
                  <a:cubicBezTo>
                    <a:pt x="52" y="3"/>
                    <a:pt x="50" y="5"/>
                    <a:pt x="49" y="5"/>
                  </a:cubicBezTo>
                  <a:cubicBezTo>
                    <a:pt x="48" y="5"/>
                    <a:pt x="44" y="3"/>
                    <a:pt x="42" y="3"/>
                  </a:cubicBezTo>
                  <a:cubicBezTo>
                    <a:pt x="39" y="3"/>
                    <a:pt x="37" y="3"/>
                    <a:pt x="36" y="3"/>
                  </a:cubicBezTo>
                  <a:cubicBezTo>
                    <a:pt x="35" y="2"/>
                    <a:pt x="35" y="0"/>
                    <a:pt x="35" y="0"/>
                  </a:cubicBezTo>
                  <a:cubicBezTo>
                    <a:pt x="35" y="0"/>
                    <a:pt x="31" y="0"/>
                    <a:pt x="30" y="1"/>
                  </a:cubicBezTo>
                  <a:cubicBezTo>
                    <a:pt x="29" y="1"/>
                    <a:pt x="27" y="3"/>
                    <a:pt x="26" y="2"/>
                  </a:cubicBezTo>
                  <a:cubicBezTo>
                    <a:pt x="26" y="2"/>
                    <a:pt x="26" y="2"/>
                    <a:pt x="25" y="1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3"/>
                    <a:pt x="24" y="4"/>
                    <a:pt x="23" y="4"/>
                  </a:cubicBezTo>
                  <a:cubicBezTo>
                    <a:pt x="22" y="4"/>
                    <a:pt x="21" y="3"/>
                    <a:pt x="21" y="5"/>
                  </a:cubicBezTo>
                  <a:cubicBezTo>
                    <a:pt x="21" y="6"/>
                    <a:pt x="19" y="6"/>
                    <a:pt x="18" y="5"/>
                  </a:cubicBezTo>
                  <a:cubicBezTo>
                    <a:pt x="17" y="5"/>
                    <a:pt x="16" y="6"/>
                    <a:pt x="16" y="7"/>
                  </a:cubicBezTo>
                  <a:cubicBezTo>
                    <a:pt x="16" y="8"/>
                    <a:pt x="16" y="10"/>
                    <a:pt x="15" y="9"/>
                  </a:cubicBezTo>
                  <a:cubicBezTo>
                    <a:pt x="13" y="8"/>
                    <a:pt x="12" y="4"/>
                    <a:pt x="11" y="5"/>
                  </a:cubicBezTo>
                  <a:cubicBezTo>
                    <a:pt x="10" y="5"/>
                    <a:pt x="9" y="9"/>
                    <a:pt x="8" y="9"/>
                  </a:cubicBezTo>
                  <a:cubicBezTo>
                    <a:pt x="7" y="9"/>
                    <a:pt x="4" y="9"/>
                    <a:pt x="3" y="10"/>
                  </a:cubicBezTo>
                  <a:cubicBezTo>
                    <a:pt x="2" y="11"/>
                    <a:pt x="3" y="12"/>
                    <a:pt x="3" y="12"/>
                  </a:cubicBezTo>
                  <a:cubicBezTo>
                    <a:pt x="4" y="13"/>
                    <a:pt x="3" y="15"/>
                    <a:pt x="2" y="15"/>
                  </a:cubicBezTo>
                  <a:cubicBezTo>
                    <a:pt x="1" y="15"/>
                    <a:pt x="0" y="15"/>
                    <a:pt x="1" y="16"/>
                  </a:cubicBezTo>
                  <a:cubicBezTo>
                    <a:pt x="2" y="18"/>
                    <a:pt x="4" y="18"/>
                    <a:pt x="3" y="20"/>
                  </a:cubicBezTo>
                  <a:cubicBezTo>
                    <a:pt x="2" y="21"/>
                    <a:pt x="3" y="23"/>
                    <a:pt x="4" y="23"/>
                  </a:cubicBezTo>
                  <a:cubicBezTo>
                    <a:pt x="5" y="23"/>
                    <a:pt x="7" y="23"/>
                    <a:pt x="7" y="24"/>
                  </a:cubicBezTo>
                  <a:cubicBezTo>
                    <a:pt x="7" y="24"/>
                    <a:pt x="6" y="25"/>
                    <a:pt x="6" y="26"/>
                  </a:cubicBezTo>
                  <a:cubicBezTo>
                    <a:pt x="7" y="25"/>
                    <a:pt x="8" y="25"/>
                    <a:pt x="9" y="25"/>
                  </a:cubicBezTo>
                  <a:cubicBezTo>
                    <a:pt x="11" y="24"/>
                    <a:pt x="10" y="22"/>
                    <a:pt x="14" y="21"/>
                  </a:cubicBezTo>
                  <a:cubicBezTo>
                    <a:pt x="17" y="20"/>
                    <a:pt x="21" y="23"/>
                    <a:pt x="22" y="25"/>
                  </a:cubicBezTo>
                  <a:cubicBezTo>
                    <a:pt x="24" y="27"/>
                    <a:pt x="24" y="27"/>
                    <a:pt x="24" y="29"/>
                  </a:cubicBezTo>
                  <a:cubicBezTo>
                    <a:pt x="24" y="30"/>
                    <a:pt x="26" y="33"/>
                    <a:pt x="30" y="36"/>
                  </a:cubicBezTo>
                  <a:cubicBezTo>
                    <a:pt x="35" y="39"/>
                    <a:pt x="36" y="42"/>
                    <a:pt x="39" y="43"/>
                  </a:cubicBezTo>
                  <a:cubicBezTo>
                    <a:pt x="41" y="45"/>
                    <a:pt x="43" y="44"/>
                    <a:pt x="45" y="46"/>
                  </a:cubicBezTo>
                  <a:cubicBezTo>
                    <a:pt x="46" y="48"/>
                    <a:pt x="48" y="49"/>
                    <a:pt x="50" y="50"/>
                  </a:cubicBezTo>
                  <a:cubicBezTo>
                    <a:pt x="52" y="51"/>
                    <a:pt x="52" y="53"/>
                    <a:pt x="54" y="53"/>
                  </a:cubicBezTo>
                  <a:cubicBezTo>
                    <a:pt x="57" y="54"/>
                    <a:pt x="55" y="55"/>
                    <a:pt x="56" y="57"/>
                  </a:cubicBezTo>
                  <a:cubicBezTo>
                    <a:pt x="58" y="59"/>
                    <a:pt x="58" y="62"/>
                    <a:pt x="57" y="64"/>
                  </a:cubicBezTo>
                  <a:cubicBezTo>
                    <a:pt x="55" y="66"/>
                    <a:pt x="56" y="69"/>
                    <a:pt x="57" y="69"/>
                  </a:cubicBezTo>
                  <a:cubicBezTo>
                    <a:pt x="58" y="69"/>
                    <a:pt x="60" y="65"/>
                    <a:pt x="60" y="64"/>
                  </a:cubicBezTo>
                  <a:cubicBezTo>
                    <a:pt x="60" y="62"/>
                    <a:pt x="62" y="62"/>
                    <a:pt x="64" y="60"/>
                  </a:cubicBezTo>
                  <a:cubicBezTo>
                    <a:pt x="65" y="58"/>
                    <a:pt x="62" y="57"/>
                    <a:pt x="61" y="55"/>
                  </a:cubicBezTo>
                  <a:cubicBezTo>
                    <a:pt x="60" y="52"/>
                    <a:pt x="64" y="50"/>
                    <a:pt x="67" y="52"/>
                  </a:cubicBezTo>
                  <a:cubicBezTo>
                    <a:pt x="70" y="54"/>
                    <a:pt x="71" y="56"/>
                    <a:pt x="72" y="53"/>
                  </a:cubicBezTo>
                  <a:cubicBezTo>
                    <a:pt x="72" y="49"/>
                    <a:pt x="62" y="45"/>
                    <a:pt x="59" y="44"/>
                  </a:cubicBezTo>
                  <a:close/>
                  <a:moveTo>
                    <a:pt x="14" y="47"/>
                  </a:moveTo>
                  <a:cubicBezTo>
                    <a:pt x="12" y="48"/>
                    <a:pt x="10" y="46"/>
                    <a:pt x="10" y="48"/>
                  </a:cubicBezTo>
                  <a:cubicBezTo>
                    <a:pt x="9" y="50"/>
                    <a:pt x="13" y="52"/>
                    <a:pt x="12" y="56"/>
                  </a:cubicBezTo>
                  <a:cubicBezTo>
                    <a:pt x="11" y="59"/>
                    <a:pt x="12" y="64"/>
                    <a:pt x="14" y="62"/>
                  </a:cubicBezTo>
                  <a:cubicBezTo>
                    <a:pt x="17" y="60"/>
                    <a:pt x="18" y="61"/>
                    <a:pt x="19" y="59"/>
                  </a:cubicBezTo>
                  <a:cubicBezTo>
                    <a:pt x="20" y="58"/>
                    <a:pt x="19" y="52"/>
                    <a:pt x="20" y="49"/>
                  </a:cubicBezTo>
                  <a:cubicBezTo>
                    <a:pt x="21" y="46"/>
                    <a:pt x="16" y="45"/>
                    <a:pt x="14" y="47"/>
                  </a:cubicBezTo>
                  <a:close/>
                  <a:moveTo>
                    <a:pt x="50" y="68"/>
                  </a:moveTo>
                  <a:cubicBezTo>
                    <a:pt x="46" y="68"/>
                    <a:pt x="44" y="69"/>
                    <a:pt x="42" y="68"/>
                  </a:cubicBezTo>
                  <a:cubicBezTo>
                    <a:pt x="40" y="67"/>
                    <a:pt x="36" y="69"/>
                    <a:pt x="37" y="70"/>
                  </a:cubicBezTo>
                  <a:cubicBezTo>
                    <a:pt x="37" y="71"/>
                    <a:pt x="39" y="72"/>
                    <a:pt x="43" y="74"/>
                  </a:cubicBezTo>
                  <a:cubicBezTo>
                    <a:pt x="48" y="75"/>
                    <a:pt x="49" y="78"/>
                    <a:pt x="50" y="78"/>
                  </a:cubicBezTo>
                  <a:cubicBezTo>
                    <a:pt x="52" y="78"/>
                    <a:pt x="53" y="76"/>
                    <a:pt x="52" y="74"/>
                  </a:cubicBezTo>
                  <a:cubicBezTo>
                    <a:pt x="52" y="71"/>
                    <a:pt x="54" y="68"/>
                    <a:pt x="55" y="68"/>
                  </a:cubicBezTo>
                  <a:cubicBezTo>
                    <a:pt x="55" y="68"/>
                    <a:pt x="54" y="67"/>
                    <a:pt x="50" y="68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9" name="Freeform 132">
              <a:extLst>
                <a:ext uri="{FF2B5EF4-FFF2-40B4-BE49-F238E27FC236}">
                  <a16:creationId xmlns:a16="http://schemas.microsoft.com/office/drawing/2014/main" id="{A93D6469-6DAC-4BC3-BF21-4768DFCBBC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00384" y="2987635"/>
              <a:ext cx="150390" cy="183656"/>
            </a:xfrm>
            <a:custGeom>
              <a:avLst/>
              <a:gdLst>
                <a:gd name="T0" fmla="*/ 39 w 40"/>
                <a:gd name="T1" fmla="*/ 0 h 49"/>
                <a:gd name="T2" fmla="*/ 36 w 40"/>
                <a:gd name="T3" fmla="*/ 1 h 49"/>
                <a:gd name="T4" fmla="*/ 34 w 40"/>
                <a:gd name="T5" fmla="*/ 3 h 49"/>
                <a:gd name="T6" fmla="*/ 27 w 40"/>
                <a:gd name="T7" fmla="*/ 2 h 49"/>
                <a:gd name="T8" fmla="*/ 19 w 40"/>
                <a:gd name="T9" fmla="*/ 1 h 49"/>
                <a:gd name="T10" fmla="*/ 19 w 40"/>
                <a:gd name="T11" fmla="*/ 2 h 49"/>
                <a:gd name="T12" fmla="*/ 13 w 40"/>
                <a:gd name="T13" fmla="*/ 4 h 49"/>
                <a:gd name="T14" fmla="*/ 10 w 40"/>
                <a:gd name="T15" fmla="*/ 6 h 49"/>
                <a:gd name="T16" fmla="*/ 6 w 40"/>
                <a:gd name="T17" fmla="*/ 7 h 49"/>
                <a:gd name="T18" fmla="*/ 3 w 40"/>
                <a:gd name="T19" fmla="*/ 10 h 49"/>
                <a:gd name="T20" fmla="*/ 2 w 40"/>
                <a:gd name="T21" fmla="*/ 13 h 49"/>
                <a:gd name="T22" fmla="*/ 0 w 40"/>
                <a:gd name="T23" fmla="*/ 16 h 49"/>
                <a:gd name="T24" fmla="*/ 0 w 40"/>
                <a:gd name="T25" fmla="*/ 16 h 49"/>
                <a:gd name="T26" fmla="*/ 4 w 40"/>
                <a:gd name="T27" fmla="*/ 22 h 49"/>
                <a:gd name="T28" fmla="*/ 8 w 40"/>
                <a:gd name="T29" fmla="*/ 23 h 49"/>
                <a:gd name="T30" fmla="*/ 14 w 40"/>
                <a:gd name="T31" fmla="*/ 25 h 49"/>
                <a:gd name="T32" fmla="*/ 7 w 40"/>
                <a:gd name="T33" fmla="*/ 26 h 49"/>
                <a:gd name="T34" fmla="*/ 8 w 40"/>
                <a:gd name="T35" fmla="*/ 31 h 49"/>
                <a:gd name="T36" fmla="*/ 12 w 40"/>
                <a:gd name="T37" fmla="*/ 35 h 49"/>
                <a:gd name="T38" fmla="*/ 17 w 40"/>
                <a:gd name="T39" fmla="*/ 38 h 49"/>
                <a:gd name="T40" fmla="*/ 16 w 40"/>
                <a:gd name="T41" fmla="*/ 32 h 49"/>
                <a:gd name="T42" fmla="*/ 21 w 40"/>
                <a:gd name="T43" fmla="*/ 31 h 49"/>
                <a:gd name="T44" fmla="*/ 18 w 40"/>
                <a:gd name="T45" fmla="*/ 29 h 49"/>
                <a:gd name="T46" fmla="*/ 20 w 40"/>
                <a:gd name="T47" fmla="*/ 28 h 49"/>
                <a:gd name="T48" fmla="*/ 24 w 40"/>
                <a:gd name="T49" fmla="*/ 27 h 49"/>
                <a:gd name="T50" fmla="*/ 22 w 40"/>
                <a:gd name="T51" fmla="*/ 22 h 49"/>
                <a:gd name="T52" fmla="*/ 17 w 40"/>
                <a:gd name="T53" fmla="*/ 22 h 49"/>
                <a:gd name="T54" fmla="*/ 19 w 40"/>
                <a:gd name="T55" fmla="*/ 19 h 49"/>
                <a:gd name="T56" fmla="*/ 14 w 40"/>
                <a:gd name="T57" fmla="*/ 12 h 49"/>
                <a:gd name="T58" fmla="*/ 17 w 40"/>
                <a:gd name="T59" fmla="*/ 10 h 49"/>
                <a:gd name="T60" fmla="*/ 22 w 40"/>
                <a:gd name="T61" fmla="*/ 11 h 49"/>
                <a:gd name="T62" fmla="*/ 24 w 40"/>
                <a:gd name="T63" fmla="*/ 6 h 49"/>
                <a:gd name="T64" fmla="*/ 27 w 40"/>
                <a:gd name="T65" fmla="*/ 7 h 49"/>
                <a:gd name="T66" fmla="*/ 32 w 40"/>
                <a:gd name="T67" fmla="*/ 5 h 49"/>
                <a:gd name="T68" fmla="*/ 36 w 40"/>
                <a:gd name="T69" fmla="*/ 7 h 49"/>
                <a:gd name="T70" fmla="*/ 38 w 40"/>
                <a:gd name="T71" fmla="*/ 5 h 49"/>
                <a:gd name="T72" fmla="*/ 40 w 40"/>
                <a:gd name="T73" fmla="*/ 2 h 49"/>
                <a:gd name="T74" fmla="*/ 39 w 40"/>
                <a:gd name="T75" fmla="*/ 0 h 49"/>
                <a:gd name="T76" fmla="*/ 34 w 40"/>
                <a:gd name="T77" fmla="*/ 46 h 49"/>
                <a:gd name="T78" fmla="*/ 24 w 40"/>
                <a:gd name="T79" fmla="*/ 45 h 49"/>
                <a:gd name="T80" fmla="*/ 20 w 40"/>
                <a:gd name="T81" fmla="*/ 47 h 49"/>
                <a:gd name="T82" fmla="*/ 29 w 40"/>
                <a:gd name="T83" fmla="*/ 49 h 49"/>
                <a:gd name="T84" fmla="*/ 38 w 40"/>
                <a:gd name="T85" fmla="*/ 46 h 49"/>
                <a:gd name="T86" fmla="*/ 34 w 40"/>
                <a:gd name="T87" fmla="*/ 4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0" h="49">
                  <a:moveTo>
                    <a:pt x="39" y="0"/>
                  </a:moveTo>
                  <a:cubicBezTo>
                    <a:pt x="38" y="0"/>
                    <a:pt x="36" y="0"/>
                    <a:pt x="36" y="1"/>
                  </a:cubicBezTo>
                  <a:cubicBezTo>
                    <a:pt x="36" y="2"/>
                    <a:pt x="35" y="3"/>
                    <a:pt x="34" y="3"/>
                  </a:cubicBezTo>
                  <a:cubicBezTo>
                    <a:pt x="34" y="3"/>
                    <a:pt x="29" y="2"/>
                    <a:pt x="27" y="2"/>
                  </a:cubicBezTo>
                  <a:cubicBezTo>
                    <a:pt x="26" y="1"/>
                    <a:pt x="21" y="1"/>
                    <a:pt x="19" y="1"/>
                  </a:cubicBezTo>
                  <a:cubicBezTo>
                    <a:pt x="19" y="1"/>
                    <a:pt x="19" y="2"/>
                    <a:pt x="19" y="2"/>
                  </a:cubicBezTo>
                  <a:cubicBezTo>
                    <a:pt x="18" y="3"/>
                    <a:pt x="14" y="5"/>
                    <a:pt x="13" y="4"/>
                  </a:cubicBezTo>
                  <a:cubicBezTo>
                    <a:pt x="12" y="4"/>
                    <a:pt x="12" y="6"/>
                    <a:pt x="10" y="6"/>
                  </a:cubicBezTo>
                  <a:cubicBezTo>
                    <a:pt x="8" y="7"/>
                    <a:pt x="6" y="6"/>
                    <a:pt x="6" y="7"/>
                  </a:cubicBezTo>
                  <a:cubicBezTo>
                    <a:pt x="5" y="7"/>
                    <a:pt x="4" y="9"/>
                    <a:pt x="3" y="10"/>
                  </a:cubicBezTo>
                  <a:cubicBezTo>
                    <a:pt x="2" y="11"/>
                    <a:pt x="3" y="12"/>
                    <a:pt x="2" y="13"/>
                  </a:cubicBezTo>
                  <a:cubicBezTo>
                    <a:pt x="1" y="13"/>
                    <a:pt x="1" y="15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2" y="17"/>
                    <a:pt x="4" y="19"/>
                    <a:pt x="4" y="22"/>
                  </a:cubicBezTo>
                  <a:cubicBezTo>
                    <a:pt x="3" y="24"/>
                    <a:pt x="7" y="25"/>
                    <a:pt x="8" y="23"/>
                  </a:cubicBezTo>
                  <a:cubicBezTo>
                    <a:pt x="10" y="21"/>
                    <a:pt x="14" y="24"/>
                    <a:pt x="14" y="25"/>
                  </a:cubicBezTo>
                  <a:cubicBezTo>
                    <a:pt x="14" y="26"/>
                    <a:pt x="9" y="24"/>
                    <a:pt x="7" y="26"/>
                  </a:cubicBezTo>
                  <a:cubicBezTo>
                    <a:pt x="5" y="27"/>
                    <a:pt x="9" y="29"/>
                    <a:pt x="8" y="31"/>
                  </a:cubicBezTo>
                  <a:cubicBezTo>
                    <a:pt x="8" y="33"/>
                    <a:pt x="9" y="35"/>
                    <a:pt x="12" y="35"/>
                  </a:cubicBezTo>
                  <a:cubicBezTo>
                    <a:pt x="14" y="35"/>
                    <a:pt x="16" y="39"/>
                    <a:pt x="17" y="38"/>
                  </a:cubicBezTo>
                  <a:cubicBezTo>
                    <a:pt x="19" y="37"/>
                    <a:pt x="16" y="32"/>
                    <a:pt x="16" y="32"/>
                  </a:cubicBezTo>
                  <a:cubicBezTo>
                    <a:pt x="17" y="31"/>
                    <a:pt x="19" y="33"/>
                    <a:pt x="21" y="31"/>
                  </a:cubicBezTo>
                  <a:cubicBezTo>
                    <a:pt x="22" y="30"/>
                    <a:pt x="20" y="29"/>
                    <a:pt x="18" y="29"/>
                  </a:cubicBezTo>
                  <a:cubicBezTo>
                    <a:pt x="16" y="29"/>
                    <a:pt x="18" y="26"/>
                    <a:pt x="20" y="28"/>
                  </a:cubicBezTo>
                  <a:cubicBezTo>
                    <a:pt x="22" y="29"/>
                    <a:pt x="23" y="27"/>
                    <a:pt x="24" y="27"/>
                  </a:cubicBezTo>
                  <a:cubicBezTo>
                    <a:pt x="26" y="27"/>
                    <a:pt x="26" y="23"/>
                    <a:pt x="22" y="22"/>
                  </a:cubicBezTo>
                  <a:cubicBezTo>
                    <a:pt x="19" y="21"/>
                    <a:pt x="20" y="25"/>
                    <a:pt x="17" y="22"/>
                  </a:cubicBezTo>
                  <a:cubicBezTo>
                    <a:pt x="15" y="20"/>
                    <a:pt x="19" y="21"/>
                    <a:pt x="19" y="19"/>
                  </a:cubicBezTo>
                  <a:cubicBezTo>
                    <a:pt x="19" y="17"/>
                    <a:pt x="16" y="14"/>
                    <a:pt x="14" y="12"/>
                  </a:cubicBezTo>
                  <a:cubicBezTo>
                    <a:pt x="13" y="10"/>
                    <a:pt x="17" y="9"/>
                    <a:pt x="17" y="10"/>
                  </a:cubicBezTo>
                  <a:cubicBezTo>
                    <a:pt x="18" y="12"/>
                    <a:pt x="21" y="12"/>
                    <a:pt x="22" y="11"/>
                  </a:cubicBezTo>
                  <a:cubicBezTo>
                    <a:pt x="24" y="10"/>
                    <a:pt x="21" y="7"/>
                    <a:pt x="24" y="6"/>
                  </a:cubicBezTo>
                  <a:cubicBezTo>
                    <a:pt x="27" y="5"/>
                    <a:pt x="27" y="7"/>
                    <a:pt x="27" y="7"/>
                  </a:cubicBezTo>
                  <a:cubicBezTo>
                    <a:pt x="28" y="8"/>
                    <a:pt x="29" y="5"/>
                    <a:pt x="32" y="5"/>
                  </a:cubicBezTo>
                  <a:cubicBezTo>
                    <a:pt x="34" y="5"/>
                    <a:pt x="35" y="6"/>
                    <a:pt x="36" y="7"/>
                  </a:cubicBezTo>
                  <a:cubicBezTo>
                    <a:pt x="37" y="6"/>
                    <a:pt x="38" y="6"/>
                    <a:pt x="38" y="5"/>
                  </a:cubicBezTo>
                  <a:cubicBezTo>
                    <a:pt x="38" y="4"/>
                    <a:pt x="40" y="4"/>
                    <a:pt x="40" y="2"/>
                  </a:cubicBezTo>
                  <a:cubicBezTo>
                    <a:pt x="40" y="1"/>
                    <a:pt x="39" y="0"/>
                    <a:pt x="39" y="0"/>
                  </a:cubicBezTo>
                  <a:close/>
                  <a:moveTo>
                    <a:pt x="34" y="46"/>
                  </a:moveTo>
                  <a:cubicBezTo>
                    <a:pt x="32" y="45"/>
                    <a:pt x="26" y="47"/>
                    <a:pt x="24" y="45"/>
                  </a:cubicBezTo>
                  <a:cubicBezTo>
                    <a:pt x="22" y="43"/>
                    <a:pt x="19" y="46"/>
                    <a:pt x="20" y="47"/>
                  </a:cubicBezTo>
                  <a:cubicBezTo>
                    <a:pt x="22" y="47"/>
                    <a:pt x="26" y="49"/>
                    <a:pt x="29" y="49"/>
                  </a:cubicBezTo>
                  <a:cubicBezTo>
                    <a:pt x="33" y="49"/>
                    <a:pt x="38" y="47"/>
                    <a:pt x="38" y="46"/>
                  </a:cubicBezTo>
                  <a:cubicBezTo>
                    <a:pt x="38" y="46"/>
                    <a:pt x="35" y="47"/>
                    <a:pt x="34" y="46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0" name="Freeform 133">
              <a:extLst>
                <a:ext uri="{FF2B5EF4-FFF2-40B4-BE49-F238E27FC236}">
                  <a16:creationId xmlns:a16="http://schemas.microsoft.com/office/drawing/2014/main" id="{2DB72B54-557D-4110-BCDF-D5D1E906109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5011" y="3145618"/>
              <a:ext cx="63207" cy="41471"/>
            </a:xfrm>
            <a:custGeom>
              <a:avLst/>
              <a:gdLst>
                <a:gd name="T0" fmla="*/ 11 w 17"/>
                <a:gd name="T1" fmla="*/ 7 h 11"/>
                <a:gd name="T2" fmla="*/ 15 w 17"/>
                <a:gd name="T3" fmla="*/ 3 h 11"/>
                <a:gd name="T4" fmla="*/ 15 w 17"/>
                <a:gd name="T5" fmla="*/ 2 h 11"/>
                <a:gd name="T6" fmla="*/ 6 w 17"/>
                <a:gd name="T7" fmla="*/ 4 h 11"/>
                <a:gd name="T8" fmla="*/ 3 w 17"/>
                <a:gd name="T9" fmla="*/ 9 h 11"/>
                <a:gd name="T10" fmla="*/ 11 w 17"/>
                <a:gd name="T11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1">
                  <a:moveTo>
                    <a:pt x="11" y="7"/>
                  </a:moveTo>
                  <a:cubicBezTo>
                    <a:pt x="11" y="6"/>
                    <a:pt x="13" y="4"/>
                    <a:pt x="15" y="3"/>
                  </a:cubicBezTo>
                  <a:cubicBezTo>
                    <a:pt x="17" y="2"/>
                    <a:pt x="16" y="0"/>
                    <a:pt x="15" y="2"/>
                  </a:cubicBezTo>
                  <a:cubicBezTo>
                    <a:pt x="13" y="3"/>
                    <a:pt x="10" y="4"/>
                    <a:pt x="6" y="4"/>
                  </a:cubicBezTo>
                  <a:cubicBezTo>
                    <a:pt x="2" y="4"/>
                    <a:pt x="0" y="7"/>
                    <a:pt x="3" y="9"/>
                  </a:cubicBezTo>
                  <a:cubicBezTo>
                    <a:pt x="6" y="11"/>
                    <a:pt x="12" y="8"/>
                    <a:pt x="11" y="7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1" name="Freeform 134">
              <a:extLst>
                <a:ext uri="{FF2B5EF4-FFF2-40B4-BE49-F238E27FC236}">
                  <a16:creationId xmlns:a16="http://schemas.microsoft.com/office/drawing/2014/main" id="{EF278495-0E24-4EBA-AEA4-49C596F2FC2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9441" y="2166124"/>
              <a:ext cx="250653" cy="130336"/>
            </a:xfrm>
            <a:custGeom>
              <a:avLst/>
              <a:gdLst>
                <a:gd name="T0" fmla="*/ 56 w 67"/>
                <a:gd name="T1" fmla="*/ 24 h 34"/>
                <a:gd name="T2" fmla="*/ 61 w 67"/>
                <a:gd name="T3" fmla="*/ 20 h 34"/>
                <a:gd name="T4" fmla="*/ 66 w 67"/>
                <a:gd name="T5" fmla="*/ 16 h 34"/>
                <a:gd name="T6" fmla="*/ 63 w 67"/>
                <a:gd name="T7" fmla="*/ 10 h 34"/>
                <a:gd name="T8" fmla="*/ 59 w 67"/>
                <a:gd name="T9" fmla="*/ 7 h 34"/>
                <a:gd name="T10" fmla="*/ 58 w 67"/>
                <a:gd name="T11" fmla="*/ 4 h 34"/>
                <a:gd name="T12" fmla="*/ 54 w 67"/>
                <a:gd name="T13" fmla="*/ 4 h 34"/>
                <a:gd name="T14" fmla="*/ 48 w 67"/>
                <a:gd name="T15" fmla="*/ 1 h 34"/>
                <a:gd name="T16" fmla="*/ 47 w 67"/>
                <a:gd name="T17" fmla="*/ 5 h 34"/>
                <a:gd name="T18" fmla="*/ 44 w 67"/>
                <a:gd name="T19" fmla="*/ 5 h 34"/>
                <a:gd name="T20" fmla="*/ 41 w 67"/>
                <a:gd name="T21" fmla="*/ 5 h 34"/>
                <a:gd name="T22" fmla="*/ 38 w 67"/>
                <a:gd name="T23" fmla="*/ 6 h 34"/>
                <a:gd name="T24" fmla="*/ 34 w 67"/>
                <a:gd name="T25" fmla="*/ 5 h 34"/>
                <a:gd name="T26" fmla="*/ 30 w 67"/>
                <a:gd name="T27" fmla="*/ 7 h 34"/>
                <a:gd name="T28" fmla="*/ 28 w 67"/>
                <a:gd name="T29" fmla="*/ 6 h 34"/>
                <a:gd name="T30" fmla="*/ 25 w 67"/>
                <a:gd name="T31" fmla="*/ 8 h 34"/>
                <a:gd name="T32" fmla="*/ 24 w 67"/>
                <a:gd name="T33" fmla="*/ 11 h 34"/>
                <a:gd name="T34" fmla="*/ 20 w 67"/>
                <a:gd name="T35" fmla="*/ 13 h 34"/>
                <a:gd name="T36" fmla="*/ 18 w 67"/>
                <a:gd name="T37" fmla="*/ 8 h 34"/>
                <a:gd name="T38" fmla="*/ 9 w 67"/>
                <a:gd name="T39" fmla="*/ 1 h 34"/>
                <a:gd name="T40" fmla="*/ 10 w 67"/>
                <a:gd name="T41" fmla="*/ 5 h 34"/>
                <a:gd name="T42" fmla="*/ 7 w 67"/>
                <a:gd name="T43" fmla="*/ 5 h 34"/>
                <a:gd name="T44" fmla="*/ 3 w 67"/>
                <a:gd name="T45" fmla="*/ 6 h 34"/>
                <a:gd name="T46" fmla="*/ 0 w 67"/>
                <a:gd name="T47" fmla="*/ 11 h 34"/>
                <a:gd name="T48" fmla="*/ 6 w 67"/>
                <a:gd name="T49" fmla="*/ 12 h 34"/>
                <a:gd name="T50" fmla="*/ 14 w 67"/>
                <a:gd name="T51" fmla="*/ 12 h 34"/>
                <a:gd name="T52" fmla="*/ 13 w 67"/>
                <a:gd name="T53" fmla="*/ 15 h 34"/>
                <a:gd name="T54" fmla="*/ 9 w 67"/>
                <a:gd name="T55" fmla="*/ 17 h 34"/>
                <a:gd name="T56" fmla="*/ 2 w 67"/>
                <a:gd name="T57" fmla="*/ 19 h 34"/>
                <a:gd name="T58" fmla="*/ 11 w 67"/>
                <a:gd name="T59" fmla="*/ 19 h 34"/>
                <a:gd name="T60" fmla="*/ 13 w 67"/>
                <a:gd name="T61" fmla="*/ 21 h 34"/>
                <a:gd name="T62" fmla="*/ 15 w 67"/>
                <a:gd name="T63" fmla="*/ 23 h 34"/>
                <a:gd name="T64" fmla="*/ 13 w 67"/>
                <a:gd name="T65" fmla="*/ 26 h 34"/>
                <a:gd name="T66" fmla="*/ 10 w 67"/>
                <a:gd name="T67" fmla="*/ 28 h 34"/>
                <a:gd name="T68" fmla="*/ 18 w 67"/>
                <a:gd name="T69" fmla="*/ 28 h 34"/>
                <a:gd name="T70" fmla="*/ 29 w 67"/>
                <a:gd name="T71" fmla="*/ 32 h 34"/>
                <a:gd name="T72" fmla="*/ 40 w 67"/>
                <a:gd name="T73" fmla="*/ 30 h 34"/>
                <a:gd name="T74" fmla="*/ 48 w 67"/>
                <a:gd name="T75" fmla="*/ 27 h 34"/>
                <a:gd name="T76" fmla="*/ 56 w 67"/>
                <a:gd name="T77" fmla="*/ 2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7" h="34">
                  <a:moveTo>
                    <a:pt x="56" y="24"/>
                  </a:moveTo>
                  <a:cubicBezTo>
                    <a:pt x="60" y="24"/>
                    <a:pt x="60" y="20"/>
                    <a:pt x="61" y="20"/>
                  </a:cubicBezTo>
                  <a:cubicBezTo>
                    <a:pt x="63" y="20"/>
                    <a:pt x="65" y="17"/>
                    <a:pt x="66" y="16"/>
                  </a:cubicBezTo>
                  <a:cubicBezTo>
                    <a:pt x="67" y="14"/>
                    <a:pt x="65" y="10"/>
                    <a:pt x="63" y="10"/>
                  </a:cubicBezTo>
                  <a:cubicBezTo>
                    <a:pt x="61" y="10"/>
                    <a:pt x="59" y="9"/>
                    <a:pt x="59" y="7"/>
                  </a:cubicBezTo>
                  <a:cubicBezTo>
                    <a:pt x="60" y="6"/>
                    <a:pt x="58" y="4"/>
                    <a:pt x="58" y="4"/>
                  </a:cubicBezTo>
                  <a:cubicBezTo>
                    <a:pt x="58" y="3"/>
                    <a:pt x="55" y="3"/>
                    <a:pt x="54" y="4"/>
                  </a:cubicBezTo>
                  <a:cubicBezTo>
                    <a:pt x="53" y="4"/>
                    <a:pt x="49" y="0"/>
                    <a:pt x="48" y="1"/>
                  </a:cubicBezTo>
                  <a:cubicBezTo>
                    <a:pt x="47" y="2"/>
                    <a:pt x="48" y="4"/>
                    <a:pt x="47" y="5"/>
                  </a:cubicBezTo>
                  <a:cubicBezTo>
                    <a:pt x="47" y="6"/>
                    <a:pt x="44" y="4"/>
                    <a:pt x="44" y="5"/>
                  </a:cubicBezTo>
                  <a:cubicBezTo>
                    <a:pt x="44" y="6"/>
                    <a:pt x="42" y="6"/>
                    <a:pt x="41" y="5"/>
                  </a:cubicBezTo>
                  <a:cubicBezTo>
                    <a:pt x="40" y="4"/>
                    <a:pt x="37" y="5"/>
                    <a:pt x="38" y="6"/>
                  </a:cubicBezTo>
                  <a:cubicBezTo>
                    <a:pt x="38" y="7"/>
                    <a:pt x="36" y="6"/>
                    <a:pt x="34" y="5"/>
                  </a:cubicBezTo>
                  <a:cubicBezTo>
                    <a:pt x="32" y="3"/>
                    <a:pt x="30" y="6"/>
                    <a:pt x="30" y="7"/>
                  </a:cubicBezTo>
                  <a:cubicBezTo>
                    <a:pt x="30" y="9"/>
                    <a:pt x="29" y="9"/>
                    <a:pt x="28" y="6"/>
                  </a:cubicBezTo>
                  <a:cubicBezTo>
                    <a:pt x="26" y="3"/>
                    <a:pt x="24" y="6"/>
                    <a:pt x="25" y="8"/>
                  </a:cubicBezTo>
                  <a:cubicBezTo>
                    <a:pt x="26" y="10"/>
                    <a:pt x="25" y="12"/>
                    <a:pt x="24" y="11"/>
                  </a:cubicBezTo>
                  <a:cubicBezTo>
                    <a:pt x="23" y="10"/>
                    <a:pt x="21" y="11"/>
                    <a:pt x="20" y="13"/>
                  </a:cubicBezTo>
                  <a:cubicBezTo>
                    <a:pt x="19" y="14"/>
                    <a:pt x="16" y="9"/>
                    <a:pt x="18" y="8"/>
                  </a:cubicBezTo>
                  <a:cubicBezTo>
                    <a:pt x="20" y="7"/>
                    <a:pt x="12" y="1"/>
                    <a:pt x="9" y="1"/>
                  </a:cubicBezTo>
                  <a:cubicBezTo>
                    <a:pt x="6" y="1"/>
                    <a:pt x="8" y="4"/>
                    <a:pt x="10" y="5"/>
                  </a:cubicBezTo>
                  <a:cubicBezTo>
                    <a:pt x="12" y="6"/>
                    <a:pt x="8" y="6"/>
                    <a:pt x="7" y="5"/>
                  </a:cubicBezTo>
                  <a:cubicBezTo>
                    <a:pt x="6" y="4"/>
                    <a:pt x="4" y="5"/>
                    <a:pt x="3" y="6"/>
                  </a:cubicBezTo>
                  <a:cubicBezTo>
                    <a:pt x="2" y="8"/>
                    <a:pt x="0" y="9"/>
                    <a:pt x="0" y="11"/>
                  </a:cubicBezTo>
                  <a:cubicBezTo>
                    <a:pt x="0" y="12"/>
                    <a:pt x="3" y="13"/>
                    <a:pt x="6" y="12"/>
                  </a:cubicBezTo>
                  <a:cubicBezTo>
                    <a:pt x="9" y="11"/>
                    <a:pt x="12" y="11"/>
                    <a:pt x="14" y="12"/>
                  </a:cubicBezTo>
                  <a:cubicBezTo>
                    <a:pt x="15" y="13"/>
                    <a:pt x="11" y="14"/>
                    <a:pt x="13" y="15"/>
                  </a:cubicBezTo>
                  <a:cubicBezTo>
                    <a:pt x="14" y="16"/>
                    <a:pt x="13" y="17"/>
                    <a:pt x="9" y="17"/>
                  </a:cubicBezTo>
                  <a:cubicBezTo>
                    <a:pt x="6" y="17"/>
                    <a:pt x="2" y="18"/>
                    <a:pt x="2" y="19"/>
                  </a:cubicBezTo>
                  <a:cubicBezTo>
                    <a:pt x="3" y="20"/>
                    <a:pt x="11" y="18"/>
                    <a:pt x="11" y="19"/>
                  </a:cubicBezTo>
                  <a:cubicBezTo>
                    <a:pt x="11" y="20"/>
                    <a:pt x="11" y="22"/>
                    <a:pt x="13" y="21"/>
                  </a:cubicBezTo>
                  <a:cubicBezTo>
                    <a:pt x="16" y="20"/>
                    <a:pt x="14" y="23"/>
                    <a:pt x="15" y="23"/>
                  </a:cubicBezTo>
                  <a:cubicBezTo>
                    <a:pt x="16" y="24"/>
                    <a:pt x="16" y="26"/>
                    <a:pt x="13" y="26"/>
                  </a:cubicBezTo>
                  <a:cubicBezTo>
                    <a:pt x="10" y="26"/>
                    <a:pt x="9" y="27"/>
                    <a:pt x="10" y="28"/>
                  </a:cubicBezTo>
                  <a:cubicBezTo>
                    <a:pt x="12" y="30"/>
                    <a:pt x="15" y="29"/>
                    <a:pt x="18" y="28"/>
                  </a:cubicBezTo>
                  <a:cubicBezTo>
                    <a:pt x="21" y="27"/>
                    <a:pt x="26" y="31"/>
                    <a:pt x="29" y="32"/>
                  </a:cubicBezTo>
                  <a:cubicBezTo>
                    <a:pt x="33" y="34"/>
                    <a:pt x="39" y="32"/>
                    <a:pt x="40" y="30"/>
                  </a:cubicBezTo>
                  <a:cubicBezTo>
                    <a:pt x="41" y="28"/>
                    <a:pt x="46" y="29"/>
                    <a:pt x="48" y="27"/>
                  </a:cubicBezTo>
                  <a:cubicBezTo>
                    <a:pt x="50" y="26"/>
                    <a:pt x="53" y="24"/>
                    <a:pt x="56" y="24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2" name="Freeform 135">
              <a:extLst>
                <a:ext uri="{FF2B5EF4-FFF2-40B4-BE49-F238E27FC236}">
                  <a16:creationId xmlns:a16="http://schemas.microsoft.com/office/drawing/2014/main" id="{4F506D64-FB1B-4096-8CAD-E3650225C98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2019" y="2578855"/>
              <a:ext cx="104620" cy="118487"/>
            </a:xfrm>
            <a:custGeom>
              <a:avLst/>
              <a:gdLst>
                <a:gd name="T0" fmla="*/ 25 w 28"/>
                <a:gd name="T1" fmla="*/ 10 h 32"/>
                <a:gd name="T2" fmla="*/ 23 w 28"/>
                <a:gd name="T3" fmla="*/ 8 h 32"/>
                <a:gd name="T4" fmla="*/ 19 w 28"/>
                <a:gd name="T5" fmla="*/ 9 h 32"/>
                <a:gd name="T6" fmla="*/ 16 w 28"/>
                <a:gd name="T7" fmla="*/ 9 h 32"/>
                <a:gd name="T8" fmla="*/ 17 w 28"/>
                <a:gd name="T9" fmla="*/ 5 h 32"/>
                <a:gd name="T10" fmla="*/ 19 w 28"/>
                <a:gd name="T11" fmla="*/ 1 h 32"/>
                <a:gd name="T12" fmla="*/ 18 w 28"/>
                <a:gd name="T13" fmla="*/ 1 h 32"/>
                <a:gd name="T14" fmla="*/ 12 w 28"/>
                <a:gd name="T15" fmla="*/ 3 h 32"/>
                <a:gd name="T16" fmla="*/ 15 w 28"/>
                <a:gd name="T17" fmla="*/ 6 h 32"/>
                <a:gd name="T18" fmla="*/ 9 w 28"/>
                <a:gd name="T19" fmla="*/ 8 h 32"/>
                <a:gd name="T20" fmla="*/ 3 w 28"/>
                <a:gd name="T21" fmla="*/ 8 h 32"/>
                <a:gd name="T22" fmla="*/ 4 w 28"/>
                <a:gd name="T23" fmla="*/ 13 h 32"/>
                <a:gd name="T24" fmla="*/ 6 w 28"/>
                <a:gd name="T25" fmla="*/ 17 h 32"/>
                <a:gd name="T26" fmla="*/ 5 w 28"/>
                <a:gd name="T27" fmla="*/ 23 h 32"/>
                <a:gd name="T28" fmla="*/ 1 w 28"/>
                <a:gd name="T29" fmla="*/ 27 h 32"/>
                <a:gd name="T30" fmla="*/ 7 w 28"/>
                <a:gd name="T31" fmla="*/ 32 h 32"/>
                <a:gd name="T32" fmla="*/ 18 w 28"/>
                <a:gd name="T33" fmla="*/ 27 h 32"/>
                <a:gd name="T34" fmla="*/ 25 w 28"/>
                <a:gd name="T35" fmla="*/ 26 h 32"/>
                <a:gd name="T36" fmla="*/ 25 w 28"/>
                <a:gd name="T37" fmla="*/ 11 h 32"/>
                <a:gd name="T38" fmla="*/ 25 w 28"/>
                <a:gd name="T39" fmla="*/ 1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" h="32">
                  <a:moveTo>
                    <a:pt x="25" y="10"/>
                  </a:moveTo>
                  <a:cubicBezTo>
                    <a:pt x="24" y="10"/>
                    <a:pt x="24" y="9"/>
                    <a:pt x="23" y="8"/>
                  </a:cubicBezTo>
                  <a:cubicBezTo>
                    <a:pt x="21" y="6"/>
                    <a:pt x="20" y="8"/>
                    <a:pt x="19" y="9"/>
                  </a:cubicBezTo>
                  <a:cubicBezTo>
                    <a:pt x="19" y="11"/>
                    <a:pt x="17" y="9"/>
                    <a:pt x="16" y="9"/>
                  </a:cubicBezTo>
                  <a:cubicBezTo>
                    <a:pt x="14" y="8"/>
                    <a:pt x="16" y="6"/>
                    <a:pt x="17" y="5"/>
                  </a:cubicBezTo>
                  <a:cubicBezTo>
                    <a:pt x="18" y="5"/>
                    <a:pt x="18" y="3"/>
                    <a:pt x="19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5" y="0"/>
                    <a:pt x="12" y="0"/>
                    <a:pt x="12" y="3"/>
                  </a:cubicBezTo>
                  <a:cubicBezTo>
                    <a:pt x="12" y="5"/>
                    <a:pt x="14" y="4"/>
                    <a:pt x="15" y="6"/>
                  </a:cubicBezTo>
                  <a:cubicBezTo>
                    <a:pt x="15" y="7"/>
                    <a:pt x="12" y="7"/>
                    <a:pt x="9" y="8"/>
                  </a:cubicBezTo>
                  <a:cubicBezTo>
                    <a:pt x="7" y="10"/>
                    <a:pt x="5" y="7"/>
                    <a:pt x="3" y="8"/>
                  </a:cubicBezTo>
                  <a:cubicBezTo>
                    <a:pt x="1" y="9"/>
                    <a:pt x="5" y="11"/>
                    <a:pt x="4" y="13"/>
                  </a:cubicBezTo>
                  <a:cubicBezTo>
                    <a:pt x="2" y="15"/>
                    <a:pt x="4" y="15"/>
                    <a:pt x="6" y="17"/>
                  </a:cubicBezTo>
                  <a:cubicBezTo>
                    <a:pt x="9" y="20"/>
                    <a:pt x="5" y="20"/>
                    <a:pt x="5" y="23"/>
                  </a:cubicBezTo>
                  <a:cubicBezTo>
                    <a:pt x="5" y="25"/>
                    <a:pt x="1" y="25"/>
                    <a:pt x="1" y="27"/>
                  </a:cubicBezTo>
                  <a:cubicBezTo>
                    <a:pt x="0" y="28"/>
                    <a:pt x="4" y="32"/>
                    <a:pt x="7" y="32"/>
                  </a:cubicBezTo>
                  <a:cubicBezTo>
                    <a:pt x="9" y="32"/>
                    <a:pt x="14" y="30"/>
                    <a:pt x="18" y="27"/>
                  </a:cubicBezTo>
                  <a:cubicBezTo>
                    <a:pt x="21" y="24"/>
                    <a:pt x="22" y="27"/>
                    <a:pt x="25" y="26"/>
                  </a:cubicBezTo>
                  <a:cubicBezTo>
                    <a:pt x="28" y="24"/>
                    <a:pt x="26" y="13"/>
                    <a:pt x="25" y="11"/>
                  </a:cubicBezTo>
                  <a:cubicBezTo>
                    <a:pt x="25" y="11"/>
                    <a:pt x="25" y="10"/>
                    <a:pt x="25" y="10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305" name="Freeform 136">
              <a:extLst>
                <a:ext uri="{FF2B5EF4-FFF2-40B4-BE49-F238E27FC236}">
                  <a16:creationId xmlns:a16="http://schemas.microsoft.com/office/drawing/2014/main" id="{7E7AC789-7028-4AA7-B5CF-215DC4AF8D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43563" y="2386013"/>
              <a:ext cx="236538" cy="360363"/>
            </a:xfrm>
            <a:custGeom>
              <a:avLst/>
              <a:gdLst>
                <a:gd name="T0" fmla="*/ 70484569 w 63"/>
                <a:gd name="T1" fmla="*/ 732726839 h 96"/>
                <a:gd name="T2" fmla="*/ 28193077 w 63"/>
                <a:gd name="T3" fmla="*/ 845452890 h 96"/>
                <a:gd name="T4" fmla="*/ 126870723 w 63"/>
                <a:gd name="T5" fmla="*/ 831361195 h 96"/>
                <a:gd name="T6" fmla="*/ 225548369 w 63"/>
                <a:gd name="T7" fmla="*/ 817269500 h 96"/>
                <a:gd name="T8" fmla="*/ 888098817 w 63"/>
                <a:gd name="T9" fmla="*/ 1042725356 h 96"/>
                <a:gd name="T10" fmla="*/ 747129678 w 63"/>
                <a:gd name="T11" fmla="*/ 986362330 h 96"/>
                <a:gd name="T12" fmla="*/ 718936601 w 63"/>
                <a:gd name="T13" fmla="*/ 901815915 h 96"/>
                <a:gd name="T14" fmla="*/ 592065878 w 63"/>
                <a:gd name="T15" fmla="*/ 690451754 h 96"/>
                <a:gd name="T16" fmla="*/ 465195155 w 63"/>
                <a:gd name="T17" fmla="*/ 619997034 h 96"/>
                <a:gd name="T18" fmla="*/ 563872801 w 63"/>
                <a:gd name="T19" fmla="*/ 422724568 h 96"/>
                <a:gd name="T20" fmla="*/ 366517508 w 63"/>
                <a:gd name="T21" fmla="*/ 380453237 h 96"/>
                <a:gd name="T22" fmla="*/ 451096739 w 63"/>
                <a:gd name="T23" fmla="*/ 253635492 h 96"/>
                <a:gd name="T24" fmla="*/ 310131355 w 63"/>
                <a:gd name="T25" fmla="*/ 295906822 h 96"/>
                <a:gd name="T26" fmla="*/ 211453708 w 63"/>
                <a:gd name="T27" fmla="*/ 422724568 h 96"/>
                <a:gd name="T28" fmla="*/ 140969139 w 63"/>
                <a:gd name="T29" fmla="*/ 436816263 h 96"/>
                <a:gd name="T30" fmla="*/ 169162216 w 63"/>
                <a:gd name="T31" fmla="*/ 549542314 h 96"/>
                <a:gd name="T32" fmla="*/ 140969139 w 63"/>
                <a:gd name="T33" fmla="*/ 648180424 h 96"/>
                <a:gd name="T34" fmla="*/ 239646785 w 63"/>
                <a:gd name="T35" fmla="*/ 676363813 h 96"/>
                <a:gd name="T36" fmla="*/ 296032939 w 63"/>
                <a:gd name="T37" fmla="*/ 676363813 h 96"/>
                <a:gd name="T38" fmla="*/ 394710585 w 63"/>
                <a:gd name="T39" fmla="*/ 746814780 h 96"/>
                <a:gd name="T40" fmla="*/ 437002078 w 63"/>
                <a:gd name="T41" fmla="*/ 831361195 h 96"/>
                <a:gd name="T42" fmla="*/ 451096739 w 63"/>
                <a:gd name="T43" fmla="*/ 944087246 h 96"/>
                <a:gd name="T44" fmla="*/ 338324431 w 63"/>
                <a:gd name="T45" fmla="*/ 958178941 h 96"/>
                <a:gd name="T46" fmla="*/ 366517508 w 63"/>
                <a:gd name="T47" fmla="*/ 1042725356 h 96"/>
                <a:gd name="T48" fmla="*/ 310131355 w 63"/>
                <a:gd name="T49" fmla="*/ 1141359712 h 96"/>
                <a:gd name="T50" fmla="*/ 451096739 w 63"/>
                <a:gd name="T51" fmla="*/ 1169543101 h 96"/>
                <a:gd name="T52" fmla="*/ 366517508 w 63"/>
                <a:gd name="T53" fmla="*/ 1197722737 h 96"/>
                <a:gd name="T54" fmla="*/ 310131355 w 63"/>
                <a:gd name="T55" fmla="*/ 1310452542 h 96"/>
                <a:gd name="T56" fmla="*/ 422903662 w 63"/>
                <a:gd name="T57" fmla="*/ 1282269152 h 96"/>
                <a:gd name="T58" fmla="*/ 549774385 w 63"/>
                <a:gd name="T59" fmla="*/ 1254089516 h 96"/>
                <a:gd name="T60" fmla="*/ 718936601 w 63"/>
                <a:gd name="T61" fmla="*/ 1254089516 h 96"/>
                <a:gd name="T62" fmla="*/ 803519586 w 63"/>
                <a:gd name="T63" fmla="*/ 1183634796 h 96"/>
                <a:gd name="T64" fmla="*/ 888098817 w 63"/>
                <a:gd name="T65" fmla="*/ 1042725356 h 96"/>
                <a:gd name="T66" fmla="*/ 98677646 w 63"/>
                <a:gd name="T67" fmla="*/ 394544932 h 96"/>
                <a:gd name="T68" fmla="*/ 606164293 w 63"/>
                <a:gd name="T69" fmla="*/ 112726051 h 96"/>
                <a:gd name="T70" fmla="*/ 606164293 w 63"/>
                <a:gd name="T71" fmla="*/ 112726051 h 9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3" h="96">
                  <a:moveTo>
                    <a:pt x="12" y="51"/>
                  </a:moveTo>
                  <a:cubicBezTo>
                    <a:pt x="10" y="49"/>
                    <a:pt x="7" y="52"/>
                    <a:pt x="5" y="52"/>
                  </a:cubicBezTo>
                  <a:cubicBezTo>
                    <a:pt x="4" y="54"/>
                    <a:pt x="4" y="56"/>
                    <a:pt x="3" y="56"/>
                  </a:cubicBezTo>
                  <a:cubicBezTo>
                    <a:pt x="2" y="57"/>
                    <a:pt x="0" y="59"/>
                    <a:pt x="2" y="60"/>
                  </a:cubicBezTo>
                  <a:cubicBezTo>
                    <a:pt x="3" y="60"/>
                    <a:pt x="5" y="62"/>
                    <a:pt x="5" y="60"/>
                  </a:cubicBezTo>
                  <a:cubicBezTo>
                    <a:pt x="6" y="59"/>
                    <a:pt x="7" y="57"/>
                    <a:pt x="9" y="59"/>
                  </a:cubicBezTo>
                  <a:cubicBezTo>
                    <a:pt x="10" y="60"/>
                    <a:pt x="10" y="61"/>
                    <a:pt x="11" y="61"/>
                  </a:cubicBezTo>
                  <a:cubicBezTo>
                    <a:pt x="12" y="60"/>
                    <a:pt x="14" y="60"/>
                    <a:pt x="16" y="58"/>
                  </a:cubicBezTo>
                  <a:cubicBezTo>
                    <a:pt x="18" y="56"/>
                    <a:pt x="15" y="54"/>
                    <a:pt x="12" y="51"/>
                  </a:cubicBezTo>
                  <a:close/>
                  <a:moveTo>
                    <a:pt x="63" y="74"/>
                  </a:moveTo>
                  <a:cubicBezTo>
                    <a:pt x="63" y="71"/>
                    <a:pt x="57" y="69"/>
                    <a:pt x="56" y="71"/>
                  </a:cubicBezTo>
                  <a:cubicBezTo>
                    <a:pt x="56" y="72"/>
                    <a:pt x="54" y="72"/>
                    <a:pt x="53" y="70"/>
                  </a:cubicBezTo>
                  <a:cubicBezTo>
                    <a:pt x="52" y="69"/>
                    <a:pt x="54" y="67"/>
                    <a:pt x="53" y="67"/>
                  </a:cubicBezTo>
                  <a:cubicBezTo>
                    <a:pt x="52" y="67"/>
                    <a:pt x="51" y="65"/>
                    <a:pt x="51" y="64"/>
                  </a:cubicBezTo>
                  <a:cubicBezTo>
                    <a:pt x="51" y="63"/>
                    <a:pt x="50" y="57"/>
                    <a:pt x="46" y="56"/>
                  </a:cubicBezTo>
                  <a:cubicBezTo>
                    <a:pt x="43" y="55"/>
                    <a:pt x="43" y="51"/>
                    <a:pt x="42" y="49"/>
                  </a:cubicBezTo>
                  <a:cubicBezTo>
                    <a:pt x="42" y="46"/>
                    <a:pt x="40" y="47"/>
                    <a:pt x="38" y="45"/>
                  </a:cubicBezTo>
                  <a:cubicBezTo>
                    <a:pt x="37" y="43"/>
                    <a:pt x="34" y="44"/>
                    <a:pt x="33" y="44"/>
                  </a:cubicBezTo>
                  <a:cubicBezTo>
                    <a:pt x="31" y="45"/>
                    <a:pt x="33" y="42"/>
                    <a:pt x="35" y="40"/>
                  </a:cubicBezTo>
                  <a:cubicBezTo>
                    <a:pt x="37" y="39"/>
                    <a:pt x="40" y="31"/>
                    <a:pt x="40" y="30"/>
                  </a:cubicBezTo>
                  <a:cubicBezTo>
                    <a:pt x="40" y="28"/>
                    <a:pt x="30" y="28"/>
                    <a:pt x="28" y="29"/>
                  </a:cubicBezTo>
                  <a:cubicBezTo>
                    <a:pt x="26" y="30"/>
                    <a:pt x="24" y="28"/>
                    <a:pt x="26" y="27"/>
                  </a:cubicBezTo>
                  <a:cubicBezTo>
                    <a:pt x="27" y="26"/>
                    <a:pt x="31" y="23"/>
                    <a:pt x="31" y="22"/>
                  </a:cubicBezTo>
                  <a:cubicBezTo>
                    <a:pt x="30" y="21"/>
                    <a:pt x="33" y="19"/>
                    <a:pt x="32" y="18"/>
                  </a:cubicBezTo>
                  <a:cubicBezTo>
                    <a:pt x="30" y="17"/>
                    <a:pt x="30" y="20"/>
                    <a:pt x="29" y="21"/>
                  </a:cubicBezTo>
                  <a:cubicBezTo>
                    <a:pt x="28" y="22"/>
                    <a:pt x="25" y="21"/>
                    <a:pt x="22" y="21"/>
                  </a:cubicBezTo>
                  <a:cubicBezTo>
                    <a:pt x="19" y="20"/>
                    <a:pt x="18" y="24"/>
                    <a:pt x="18" y="26"/>
                  </a:cubicBezTo>
                  <a:cubicBezTo>
                    <a:pt x="18" y="28"/>
                    <a:pt x="15" y="29"/>
                    <a:pt x="15" y="30"/>
                  </a:cubicBezTo>
                  <a:cubicBezTo>
                    <a:pt x="16" y="32"/>
                    <a:pt x="15" y="33"/>
                    <a:pt x="14" y="32"/>
                  </a:cubicBezTo>
                  <a:cubicBezTo>
                    <a:pt x="13" y="31"/>
                    <a:pt x="12" y="29"/>
                    <a:pt x="10" y="31"/>
                  </a:cubicBezTo>
                  <a:cubicBezTo>
                    <a:pt x="8" y="32"/>
                    <a:pt x="12" y="34"/>
                    <a:pt x="15" y="34"/>
                  </a:cubicBezTo>
                  <a:cubicBezTo>
                    <a:pt x="17" y="35"/>
                    <a:pt x="13" y="36"/>
                    <a:pt x="12" y="39"/>
                  </a:cubicBezTo>
                  <a:cubicBezTo>
                    <a:pt x="12" y="41"/>
                    <a:pt x="15" y="40"/>
                    <a:pt x="16" y="42"/>
                  </a:cubicBezTo>
                  <a:cubicBezTo>
                    <a:pt x="16" y="44"/>
                    <a:pt x="10" y="44"/>
                    <a:pt x="10" y="46"/>
                  </a:cubicBezTo>
                  <a:cubicBezTo>
                    <a:pt x="10" y="48"/>
                    <a:pt x="13" y="45"/>
                    <a:pt x="15" y="44"/>
                  </a:cubicBezTo>
                  <a:cubicBezTo>
                    <a:pt x="16" y="44"/>
                    <a:pt x="14" y="49"/>
                    <a:pt x="17" y="48"/>
                  </a:cubicBezTo>
                  <a:cubicBezTo>
                    <a:pt x="21" y="48"/>
                    <a:pt x="20" y="43"/>
                    <a:pt x="21" y="43"/>
                  </a:cubicBezTo>
                  <a:cubicBezTo>
                    <a:pt x="22" y="44"/>
                    <a:pt x="20" y="46"/>
                    <a:pt x="21" y="48"/>
                  </a:cubicBezTo>
                  <a:cubicBezTo>
                    <a:pt x="22" y="50"/>
                    <a:pt x="19" y="53"/>
                    <a:pt x="19" y="54"/>
                  </a:cubicBezTo>
                  <a:cubicBezTo>
                    <a:pt x="19" y="55"/>
                    <a:pt x="26" y="55"/>
                    <a:pt x="28" y="53"/>
                  </a:cubicBezTo>
                  <a:cubicBezTo>
                    <a:pt x="30" y="51"/>
                    <a:pt x="31" y="53"/>
                    <a:pt x="30" y="55"/>
                  </a:cubicBezTo>
                  <a:cubicBezTo>
                    <a:pt x="28" y="57"/>
                    <a:pt x="29" y="58"/>
                    <a:pt x="31" y="59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3"/>
                    <a:pt x="32" y="65"/>
                    <a:pt x="32" y="67"/>
                  </a:cubicBezTo>
                  <a:cubicBezTo>
                    <a:pt x="32" y="68"/>
                    <a:pt x="26" y="68"/>
                    <a:pt x="26" y="67"/>
                  </a:cubicBezTo>
                  <a:cubicBezTo>
                    <a:pt x="25" y="66"/>
                    <a:pt x="23" y="67"/>
                    <a:pt x="24" y="68"/>
                  </a:cubicBezTo>
                  <a:cubicBezTo>
                    <a:pt x="24" y="69"/>
                    <a:pt x="22" y="71"/>
                    <a:pt x="22" y="72"/>
                  </a:cubicBezTo>
                  <a:cubicBezTo>
                    <a:pt x="22" y="73"/>
                    <a:pt x="25" y="73"/>
                    <a:pt x="26" y="74"/>
                  </a:cubicBezTo>
                  <a:cubicBezTo>
                    <a:pt x="26" y="76"/>
                    <a:pt x="23" y="78"/>
                    <a:pt x="20" y="79"/>
                  </a:cubicBezTo>
                  <a:cubicBezTo>
                    <a:pt x="16" y="80"/>
                    <a:pt x="20" y="82"/>
                    <a:pt x="22" y="81"/>
                  </a:cubicBezTo>
                  <a:cubicBezTo>
                    <a:pt x="24" y="80"/>
                    <a:pt x="23" y="82"/>
                    <a:pt x="26" y="82"/>
                  </a:cubicBezTo>
                  <a:cubicBezTo>
                    <a:pt x="28" y="82"/>
                    <a:pt x="29" y="84"/>
                    <a:pt x="32" y="83"/>
                  </a:cubicBezTo>
                  <a:cubicBezTo>
                    <a:pt x="35" y="82"/>
                    <a:pt x="35" y="83"/>
                    <a:pt x="33" y="84"/>
                  </a:cubicBezTo>
                  <a:cubicBezTo>
                    <a:pt x="31" y="86"/>
                    <a:pt x="28" y="84"/>
                    <a:pt x="26" y="85"/>
                  </a:cubicBezTo>
                  <a:cubicBezTo>
                    <a:pt x="24" y="86"/>
                    <a:pt x="16" y="93"/>
                    <a:pt x="18" y="95"/>
                  </a:cubicBezTo>
                  <a:cubicBezTo>
                    <a:pt x="19" y="96"/>
                    <a:pt x="20" y="94"/>
                    <a:pt x="22" y="93"/>
                  </a:cubicBezTo>
                  <a:cubicBezTo>
                    <a:pt x="25" y="91"/>
                    <a:pt x="26" y="93"/>
                    <a:pt x="27" y="94"/>
                  </a:cubicBezTo>
                  <a:cubicBezTo>
                    <a:pt x="29" y="94"/>
                    <a:pt x="29" y="90"/>
                    <a:pt x="30" y="91"/>
                  </a:cubicBezTo>
                  <a:cubicBezTo>
                    <a:pt x="31" y="91"/>
                    <a:pt x="32" y="90"/>
                    <a:pt x="34" y="90"/>
                  </a:cubicBezTo>
                  <a:cubicBezTo>
                    <a:pt x="37" y="90"/>
                    <a:pt x="38" y="90"/>
                    <a:pt x="39" y="89"/>
                  </a:cubicBezTo>
                  <a:cubicBezTo>
                    <a:pt x="40" y="88"/>
                    <a:pt x="43" y="91"/>
                    <a:pt x="44" y="90"/>
                  </a:cubicBezTo>
                  <a:cubicBezTo>
                    <a:pt x="45" y="89"/>
                    <a:pt x="49" y="89"/>
                    <a:pt x="51" y="89"/>
                  </a:cubicBezTo>
                  <a:cubicBezTo>
                    <a:pt x="53" y="89"/>
                    <a:pt x="59" y="86"/>
                    <a:pt x="60" y="85"/>
                  </a:cubicBezTo>
                  <a:cubicBezTo>
                    <a:pt x="61" y="84"/>
                    <a:pt x="59" y="83"/>
                    <a:pt x="57" y="84"/>
                  </a:cubicBezTo>
                  <a:cubicBezTo>
                    <a:pt x="55" y="84"/>
                    <a:pt x="56" y="82"/>
                    <a:pt x="58" y="80"/>
                  </a:cubicBezTo>
                  <a:cubicBezTo>
                    <a:pt x="60" y="78"/>
                    <a:pt x="63" y="77"/>
                    <a:pt x="63" y="74"/>
                  </a:cubicBezTo>
                  <a:close/>
                  <a:moveTo>
                    <a:pt x="12" y="22"/>
                  </a:moveTo>
                  <a:cubicBezTo>
                    <a:pt x="10" y="21"/>
                    <a:pt x="6" y="28"/>
                    <a:pt x="7" y="28"/>
                  </a:cubicBezTo>
                  <a:cubicBezTo>
                    <a:pt x="10" y="28"/>
                    <a:pt x="13" y="23"/>
                    <a:pt x="12" y="22"/>
                  </a:cubicBezTo>
                  <a:close/>
                  <a:moveTo>
                    <a:pt x="43" y="8"/>
                  </a:moveTo>
                  <a:cubicBezTo>
                    <a:pt x="45" y="6"/>
                    <a:pt x="47" y="0"/>
                    <a:pt x="44" y="1"/>
                  </a:cubicBezTo>
                  <a:cubicBezTo>
                    <a:pt x="42" y="2"/>
                    <a:pt x="42" y="8"/>
                    <a:pt x="43" y="8"/>
                  </a:cubicBezTo>
                  <a:close/>
                </a:path>
              </a:pathLst>
            </a:custGeom>
            <a:solidFill>
              <a:srgbClr val="F8D35E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" name="Freeform 137">
              <a:extLst>
                <a:ext uri="{FF2B5EF4-FFF2-40B4-BE49-F238E27FC236}">
                  <a16:creationId xmlns:a16="http://schemas.microsoft.com/office/drawing/2014/main" id="{B6B8E673-832A-47A1-937C-6C107CC46E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25757" y="2489989"/>
              <a:ext cx="113338" cy="104664"/>
            </a:xfrm>
            <a:custGeom>
              <a:avLst/>
              <a:gdLst>
                <a:gd name="T0" fmla="*/ 15 w 30"/>
                <a:gd name="T1" fmla="*/ 11 h 28"/>
                <a:gd name="T2" fmla="*/ 15 w 30"/>
                <a:gd name="T3" fmla="*/ 6 h 28"/>
                <a:gd name="T4" fmla="*/ 15 w 30"/>
                <a:gd name="T5" fmla="*/ 1 h 28"/>
                <a:gd name="T6" fmla="*/ 11 w 30"/>
                <a:gd name="T7" fmla="*/ 3 h 28"/>
                <a:gd name="T8" fmla="*/ 7 w 30"/>
                <a:gd name="T9" fmla="*/ 5 h 28"/>
                <a:gd name="T10" fmla="*/ 7 w 30"/>
                <a:gd name="T11" fmla="*/ 8 h 28"/>
                <a:gd name="T12" fmla="*/ 4 w 30"/>
                <a:gd name="T13" fmla="*/ 6 h 28"/>
                <a:gd name="T14" fmla="*/ 1 w 30"/>
                <a:gd name="T15" fmla="*/ 11 h 28"/>
                <a:gd name="T16" fmla="*/ 1 w 30"/>
                <a:gd name="T17" fmla="*/ 18 h 28"/>
                <a:gd name="T18" fmla="*/ 3 w 30"/>
                <a:gd name="T19" fmla="*/ 23 h 28"/>
                <a:gd name="T20" fmla="*/ 4 w 30"/>
                <a:gd name="T21" fmla="*/ 26 h 28"/>
                <a:gd name="T22" fmla="*/ 10 w 30"/>
                <a:gd name="T23" fmla="*/ 27 h 28"/>
                <a:gd name="T24" fmla="*/ 12 w 30"/>
                <a:gd name="T25" fmla="*/ 27 h 28"/>
                <a:gd name="T26" fmla="*/ 9 w 30"/>
                <a:gd name="T27" fmla="*/ 23 h 28"/>
                <a:gd name="T28" fmla="*/ 13 w 30"/>
                <a:gd name="T29" fmla="*/ 24 h 28"/>
                <a:gd name="T30" fmla="*/ 17 w 30"/>
                <a:gd name="T31" fmla="*/ 24 h 28"/>
                <a:gd name="T32" fmla="*/ 15 w 30"/>
                <a:gd name="T33" fmla="*/ 20 h 28"/>
                <a:gd name="T34" fmla="*/ 12 w 30"/>
                <a:gd name="T35" fmla="*/ 20 h 28"/>
                <a:gd name="T36" fmla="*/ 14 w 30"/>
                <a:gd name="T37" fmla="*/ 16 h 28"/>
                <a:gd name="T38" fmla="*/ 18 w 30"/>
                <a:gd name="T39" fmla="*/ 14 h 28"/>
                <a:gd name="T40" fmla="*/ 15 w 30"/>
                <a:gd name="T41" fmla="*/ 11 h 28"/>
                <a:gd name="T42" fmla="*/ 29 w 30"/>
                <a:gd name="T43" fmla="*/ 16 h 28"/>
                <a:gd name="T44" fmla="*/ 27 w 30"/>
                <a:gd name="T45" fmla="*/ 18 h 28"/>
                <a:gd name="T46" fmla="*/ 24 w 30"/>
                <a:gd name="T47" fmla="*/ 16 h 28"/>
                <a:gd name="T48" fmla="*/ 20 w 30"/>
                <a:gd name="T49" fmla="*/ 18 h 28"/>
                <a:gd name="T50" fmla="*/ 23 w 30"/>
                <a:gd name="T51" fmla="*/ 24 h 28"/>
                <a:gd name="T52" fmla="*/ 21 w 30"/>
                <a:gd name="T53" fmla="*/ 25 h 28"/>
                <a:gd name="T54" fmla="*/ 23 w 30"/>
                <a:gd name="T55" fmla="*/ 28 h 28"/>
                <a:gd name="T56" fmla="*/ 27 w 30"/>
                <a:gd name="T57" fmla="*/ 23 h 28"/>
                <a:gd name="T58" fmla="*/ 29 w 30"/>
                <a:gd name="T59" fmla="*/ 1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0" h="28">
                  <a:moveTo>
                    <a:pt x="15" y="11"/>
                  </a:moveTo>
                  <a:cubicBezTo>
                    <a:pt x="14" y="10"/>
                    <a:pt x="13" y="7"/>
                    <a:pt x="15" y="6"/>
                  </a:cubicBezTo>
                  <a:cubicBezTo>
                    <a:pt x="16" y="5"/>
                    <a:pt x="16" y="2"/>
                    <a:pt x="15" y="1"/>
                  </a:cubicBezTo>
                  <a:cubicBezTo>
                    <a:pt x="14" y="0"/>
                    <a:pt x="11" y="1"/>
                    <a:pt x="11" y="3"/>
                  </a:cubicBezTo>
                  <a:cubicBezTo>
                    <a:pt x="10" y="6"/>
                    <a:pt x="8" y="5"/>
                    <a:pt x="7" y="5"/>
                  </a:cubicBezTo>
                  <a:cubicBezTo>
                    <a:pt x="6" y="6"/>
                    <a:pt x="8" y="7"/>
                    <a:pt x="7" y="8"/>
                  </a:cubicBezTo>
                  <a:cubicBezTo>
                    <a:pt x="6" y="9"/>
                    <a:pt x="6" y="6"/>
                    <a:pt x="4" y="6"/>
                  </a:cubicBezTo>
                  <a:cubicBezTo>
                    <a:pt x="2" y="6"/>
                    <a:pt x="2" y="9"/>
                    <a:pt x="1" y="11"/>
                  </a:cubicBezTo>
                  <a:cubicBezTo>
                    <a:pt x="0" y="12"/>
                    <a:pt x="0" y="16"/>
                    <a:pt x="1" y="18"/>
                  </a:cubicBezTo>
                  <a:cubicBezTo>
                    <a:pt x="1" y="20"/>
                    <a:pt x="4" y="21"/>
                    <a:pt x="3" y="23"/>
                  </a:cubicBezTo>
                  <a:cubicBezTo>
                    <a:pt x="3" y="24"/>
                    <a:pt x="3" y="25"/>
                    <a:pt x="4" y="26"/>
                  </a:cubicBezTo>
                  <a:cubicBezTo>
                    <a:pt x="6" y="26"/>
                    <a:pt x="9" y="26"/>
                    <a:pt x="10" y="27"/>
                  </a:cubicBezTo>
                  <a:cubicBezTo>
                    <a:pt x="10" y="27"/>
                    <a:pt x="11" y="27"/>
                    <a:pt x="12" y="27"/>
                  </a:cubicBezTo>
                  <a:cubicBezTo>
                    <a:pt x="11" y="25"/>
                    <a:pt x="9" y="24"/>
                    <a:pt x="9" y="23"/>
                  </a:cubicBezTo>
                  <a:cubicBezTo>
                    <a:pt x="10" y="22"/>
                    <a:pt x="11" y="23"/>
                    <a:pt x="13" y="24"/>
                  </a:cubicBezTo>
                  <a:cubicBezTo>
                    <a:pt x="14" y="25"/>
                    <a:pt x="17" y="25"/>
                    <a:pt x="17" y="24"/>
                  </a:cubicBezTo>
                  <a:cubicBezTo>
                    <a:pt x="17" y="23"/>
                    <a:pt x="17" y="19"/>
                    <a:pt x="15" y="20"/>
                  </a:cubicBezTo>
                  <a:cubicBezTo>
                    <a:pt x="13" y="21"/>
                    <a:pt x="13" y="20"/>
                    <a:pt x="12" y="20"/>
                  </a:cubicBezTo>
                  <a:cubicBezTo>
                    <a:pt x="11" y="19"/>
                    <a:pt x="13" y="17"/>
                    <a:pt x="14" y="16"/>
                  </a:cubicBezTo>
                  <a:cubicBezTo>
                    <a:pt x="14" y="14"/>
                    <a:pt x="17" y="15"/>
                    <a:pt x="18" y="14"/>
                  </a:cubicBezTo>
                  <a:cubicBezTo>
                    <a:pt x="18" y="12"/>
                    <a:pt x="16" y="11"/>
                    <a:pt x="15" y="11"/>
                  </a:cubicBezTo>
                  <a:close/>
                  <a:moveTo>
                    <a:pt x="29" y="16"/>
                  </a:moveTo>
                  <a:cubicBezTo>
                    <a:pt x="28" y="16"/>
                    <a:pt x="27" y="17"/>
                    <a:pt x="27" y="18"/>
                  </a:cubicBezTo>
                  <a:cubicBezTo>
                    <a:pt x="26" y="18"/>
                    <a:pt x="25" y="14"/>
                    <a:pt x="24" y="16"/>
                  </a:cubicBezTo>
                  <a:cubicBezTo>
                    <a:pt x="24" y="18"/>
                    <a:pt x="22" y="15"/>
                    <a:pt x="20" y="18"/>
                  </a:cubicBezTo>
                  <a:cubicBezTo>
                    <a:pt x="19" y="21"/>
                    <a:pt x="21" y="23"/>
                    <a:pt x="23" y="24"/>
                  </a:cubicBezTo>
                  <a:cubicBezTo>
                    <a:pt x="24" y="24"/>
                    <a:pt x="23" y="26"/>
                    <a:pt x="21" y="25"/>
                  </a:cubicBezTo>
                  <a:cubicBezTo>
                    <a:pt x="19" y="25"/>
                    <a:pt x="20" y="28"/>
                    <a:pt x="23" y="28"/>
                  </a:cubicBezTo>
                  <a:cubicBezTo>
                    <a:pt x="25" y="28"/>
                    <a:pt x="27" y="24"/>
                    <a:pt x="27" y="23"/>
                  </a:cubicBezTo>
                  <a:cubicBezTo>
                    <a:pt x="27" y="22"/>
                    <a:pt x="30" y="17"/>
                    <a:pt x="29" y="16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5" name="Freeform 138">
              <a:extLst>
                <a:ext uri="{FF2B5EF4-FFF2-40B4-BE49-F238E27FC236}">
                  <a16:creationId xmlns:a16="http://schemas.microsoft.com/office/drawing/2014/main" id="{43D618B0-B918-4084-B34E-18BAC7A3ED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02041" y="2061461"/>
              <a:ext cx="292064" cy="511469"/>
            </a:xfrm>
            <a:custGeom>
              <a:avLst/>
              <a:gdLst>
                <a:gd name="T0" fmla="*/ 76 w 78"/>
                <a:gd name="T1" fmla="*/ 29 h 136"/>
                <a:gd name="T2" fmla="*/ 74 w 78"/>
                <a:gd name="T3" fmla="*/ 18 h 136"/>
                <a:gd name="T4" fmla="*/ 65 w 78"/>
                <a:gd name="T5" fmla="*/ 7 h 136"/>
                <a:gd name="T6" fmla="*/ 54 w 78"/>
                <a:gd name="T7" fmla="*/ 6 h 136"/>
                <a:gd name="T8" fmla="*/ 44 w 78"/>
                <a:gd name="T9" fmla="*/ 6 h 136"/>
                <a:gd name="T10" fmla="*/ 37 w 78"/>
                <a:gd name="T11" fmla="*/ 12 h 136"/>
                <a:gd name="T12" fmla="*/ 31 w 78"/>
                <a:gd name="T13" fmla="*/ 20 h 136"/>
                <a:gd name="T14" fmla="*/ 26 w 78"/>
                <a:gd name="T15" fmla="*/ 28 h 136"/>
                <a:gd name="T16" fmla="*/ 20 w 78"/>
                <a:gd name="T17" fmla="*/ 33 h 136"/>
                <a:gd name="T18" fmla="*/ 16 w 78"/>
                <a:gd name="T19" fmla="*/ 47 h 136"/>
                <a:gd name="T20" fmla="*/ 17 w 78"/>
                <a:gd name="T21" fmla="*/ 54 h 136"/>
                <a:gd name="T22" fmla="*/ 7 w 78"/>
                <a:gd name="T23" fmla="*/ 58 h 136"/>
                <a:gd name="T24" fmla="*/ 6 w 78"/>
                <a:gd name="T25" fmla="*/ 70 h 136"/>
                <a:gd name="T26" fmla="*/ 10 w 78"/>
                <a:gd name="T27" fmla="*/ 81 h 136"/>
                <a:gd name="T28" fmla="*/ 8 w 78"/>
                <a:gd name="T29" fmla="*/ 87 h 136"/>
                <a:gd name="T30" fmla="*/ 4 w 78"/>
                <a:gd name="T31" fmla="*/ 94 h 136"/>
                <a:gd name="T32" fmla="*/ 2 w 78"/>
                <a:gd name="T33" fmla="*/ 104 h 136"/>
                <a:gd name="T34" fmla="*/ 0 w 78"/>
                <a:gd name="T35" fmla="*/ 104 h 136"/>
                <a:gd name="T36" fmla="*/ 5 w 78"/>
                <a:gd name="T37" fmla="*/ 117 h 136"/>
                <a:gd name="T38" fmla="*/ 9 w 78"/>
                <a:gd name="T39" fmla="*/ 127 h 136"/>
                <a:gd name="T40" fmla="*/ 11 w 78"/>
                <a:gd name="T41" fmla="*/ 135 h 136"/>
                <a:gd name="T42" fmla="*/ 18 w 78"/>
                <a:gd name="T43" fmla="*/ 131 h 136"/>
                <a:gd name="T44" fmla="*/ 26 w 78"/>
                <a:gd name="T45" fmla="*/ 129 h 136"/>
                <a:gd name="T46" fmla="*/ 31 w 78"/>
                <a:gd name="T47" fmla="*/ 127 h 136"/>
                <a:gd name="T48" fmla="*/ 33 w 78"/>
                <a:gd name="T49" fmla="*/ 121 h 136"/>
                <a:gd name="T50" fmla="*/ 34 w 78"/>
                <a:gd name="T51" fmla="*/ 108 h 136"/>
                <a:gd name="T52" fmla="*/ 43 w 78"/>
                <a:gd name="T53" fmla="*/ 99 h 136"/>
                <a:gd name="T54" fmla="*/ 40 w 78"/>
                <a:gd name="T55" fmla="*/ 87 h 136"/>
                <a:gd name="T56" fmla="*/ 35 w 78"/>
                <a:gd name="T57" fmla="*/ 79 h 136"/>
                <a:gd name="T58" fmla="*/ 39 w 78"/>
                <a:gd name="T59" fmla="*/ 68 h 136"/>
                <a:gd name="T60" fmla="*/ 47 w 78"/>
                <a:gd name="T61" fmla="*/ 61 h 136"/>
                <a:gd name="T62" fmla="*/ 62 w 78"/>
                <a:gd name="T63" fmla="*/ 50 h 136"/>
                <a:gd name="T64" fmla="*/ 64 w 78"/>
                <a:gd name="T65" fmla="*/ 39 h 136"/>
                <a:gd name="T66" fmla="*/ 74 w 78"/>
                <a:gd name="T67" fmla="*/ 35 h 136"/>
                <a:gd name="T68" fmla="*/ 77 w 78"/>
                <a:gd name="T69" fmla="*/ 32 h 136"/>
                <a:gd name="T70" fmla="*/ 41 w 78"/>
                <a:gd name="T71" fmla="*/ 121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8" h="136">
                  <a:moveTo>
                    <a:pt x="77" y="32"/>
                  </a:moveTo>
                  <a:cubicBezTo>
                    <a:pt x="76" y="31"/>
                    <a:pt x="74" y="29"/>
                    <a:pt x="76" y="29"/>
                  </a:cubicBezTo>
                  <a:cubicBezTo>
                    <a:pt x="77" y="29"/>
                    <a:pt x="78" y="24"/>
                    <a:pt x="76" y="24"/>
                  </a:cubicBezTo>
                  <a:cubicBezTo>
                    <a:pt x="74" y="23"/>
                    <a:pt x="76" y="19"/>
                    <a:pt x="74" y="18"/>
                  </a:cubicBezTo>
                  <a:cubicBezTo>
                    <a:pt x="73" y="17"/>
                    <a:pt x="74" y="14"/>
                    <a:pt x="74" y="12"/>
                  </a:cubicBezTo>
                  <a:cubicBezTo>
                    <a:pt x="74" y="10"/>
                    <a:pt x="69" y="8"/>
                    <a:pt x="65" y="7"/>
                  </a:cubicBezTo>
                  <a:cubicBezTo>
                    <a:pt x="62" y="5"/>
                    <a:pt x="61" y="3"/>
                    <a:pt x="58" y="1"/>
                  </a:cubicBezTo>
                  <a:cubicBezTo>
                    <a:pt x="55" y="0"/>
                    <a:pt x="54" y="4"/>
                    <a:pt x="54" y="6"/>
                  </a:cubicBezTo>
                  <a:cubicBezTo>
                    <a:pt x="54" y="9"/>
                    <a:pt x="52" y="9"/>
                    <a:pt x="50" y="7"/>
                  </a:cubicBezTo>
                  <a:cubicBezTo>
                    <a:pt x="48" y="6"/>
                    <a:pt x="46" y="7"/>
                    <a:pt x="44" y="6"/>
                  </a:cubicBezTo>
                  <a:cubicBezTo>
                    <a:pt x="41" y="5"/>
                    <a:pt x="42" y="9"/>
                    <a:pt x="42" y="11"/>
                  </a:cubicBezTo>
                  <a:cubicBezTo>
                    <a:pt x="42" y="12"/>
                    <a:pt x="39" y="12"/>
                    <a:pt x="37" y="12"/>
                  </a:cubicBezTo>
                  <a:cubicBezTo>
                    <a:pt x="36" y="12"/>
                    <a:pt x="33" y="14"/>
                    <a:pt x="33" y="16"/>
                  </a:cubicBezTo>
                  <a:cubicBezTo>
                    <a:pt x="33" y="18"/>
                    <a:pt x="30" y="19"/>
                    <a:pt x="31" y="20"/>
                  </a:cubicBezTo>
                  <a:cubicBezTo>
                    <a:pt x="32" y="22"/>
                    <a:pt x="31" y="23"/>
                    <a:pt x="29" y="24"/>
                  </a:cubicBezTo>
                  <a:cubicBezTo>
                    <a:pt x="28" y="24"/>
                    <a:pt x="27" y="27"/>
                    <a:pt x="26" y="28"/>
                  </a:cubicBezTo>
                  <a:cubicBezTo>
                    <a:pt x="25" y="29"/>
                    <a:pt x="27" y="31"/>
                    <a:pt x="25" y="32"/>
                  </a:cubicBezTo>
                  <a:cubicBezTo>
                    <a:pt x="23" y="33"/>
                    <a:pt x="21" y="32"/>
                    <a:pt x="20" y="33"/>
                  </a:cubicBezTo>
                  <a:cubicBezTo>
                    <a:pt x="19" y="34"/>
                    <a:pt x="20" y="36"/>
                    <a:pt x="20" y="39"/>
                  </a:cubicBezTo>
                  <a:cubicBezTo>
                    <a:pt x="20" y="41"/>
                    <a:pt x="18" y="44"/>
                    <a:pt x="16" y="47"/>
                  </a:cubicBezTo>
                  <a:cubicBezTo>
                    <a:pt x="14" y="49"/>
                    <a:pt x="16" y="50"/>
                    <a:pt x="17" y="50"/>
                  </a:cubicBezTo>
                  <a:cubicBezTo>
                    <a:pt x="18" y="50"/>
                    <a:pt x="18" y="52"/>
                    <a:pt x="17" y="54"/>
                  </a:cubicBezTo>
                  <a:cubicBezTo>
                    <a:pt x="16" y="55"/>
                    <a:pt x="14" y="54"/>
                    <a:pt x="13" y="54"/>
                  </a:cubicBezTo>
                  <a:cubicBezTo>
                    <a:pt x="12" y="54"/>
                    <a:pt x="9" y="55"/>
                    <a:pt x="7" y="58"/>
                  </a:cubicBezTo>
                  <a:cubicBezTo>
                    <a:pt x="5" y="61"/>
                    <a:pt x="6" y="63"/>
                    <a:pt x="6" y="64"/>
                  </a:cubicBezTo>
                  <a:cubicBezTo>
                    <a:pt x="7" y="66"/>
                    <a:pt x="5" y="67"/>
                    <a:pt x="6" y="70"/>
                  </a:cubicBezTo>
                  <a:cubicBezTo>
                    <a:pt x="8" y="73"/>
                    <a:pt x="6" y="74"/>
                    <a:pt x="6" y="76"/>
                  </a:cubicBezTo>
                  <a:cubicBezTo>
                    <a:pt x="6" y="79"/>
                    <a:pt x="10" y="78"/>
                    <a:pt x="10" y="81"/>
                  </a:cubicBezTo>
                  <a:cubicBezTo>
                    <a:pt x="11" y="83"/>
                    <a:pt x="9" y="84"/>
                    <a:pt x="8" y="84"/>
                  </a:cubicBezTo>
                  <a:cubicBezTo>
                    <a:pt x="7" y="84"/>
                    <a:pt x="7" y="86"/>
                    <a:pt x="8" y="87"/>
                  </a:cubicBezTo>
                  <a:cubicBezTo>
                    <a:pt x="9" y="88"/>
                    <a:pt x="9" y="92"/>
                    <a:pt x="8" y="93"/>
                  </a:cubicBezTo>
                  <a:cubicBezTo>
                    <a:pt x="8" y="94"/>
                    <a:pt x="4" y="93"/>
                    <a:pt x="4" y="94"/>
                  </a:cubicBezTo>
                  <a:cubicBezTo>
                    <a:pt x="5" y="96"/>
                    <a:pt x="3" y="98"/>
                    <a:pt x="3" y="99"/>
                  </a:cubicBezTo>
                  <a:cubicBezTo>
                    <a:pt x="3" y="101"/>
                    <a:pt x="3" y="104"/>
                    <a:pt x="2" y="104"/>
                  </a:cubicBezTo>
                  <a:cubicBezTo>
                    <a:pt x="1" y="103"/>
                    <a:pt x="1" y="103"/>
                    <a:pt x="0" y="103"/>
                  </a:cubicBezTo>
                  <a:cubicBezTo>
                    <a:pt x="0" y="103"/>
                    <a:pt x="0" y="104"/>
                    <a:pt x="0" y="104"/>
                  </a:cubicBezTo>
                  <a:cubicBezTo>
                    <a:pt x="0" y="106"/>
                    <a:pt x="1" y="108"/>
                    <a:pt x="3" y="110"/>
                  </a:cubicBezTo>
                  <a:cubicBezTo>
                    <a:pt x="5" y="112"/>
                    <a:pt x="3" y="114"/>
                    <a:pt x="5" y="117"/>
                  </a:cubicBezTo>
                  <a:cubicBezTo>
                    <a:pt x="7" y="119"/>
                    <a:pt x="6" y="121"/>
                    <a:pt x="8" y="122"/>
                  </a:cubicBezTo>
                  <a:cubicBezTo>
                    <a:pt x="10" y="124"/>
                    <a:pt x="10" y="125"/>
                    <a:pt x="9" y="127"/>
                  </a:cubicBezTo>
                  <a:cubicBezTo>
                    <a:pt x="9" y="129"/>
                    <a:pt x="11" y="128"/>
                    <a:pt x="11" y="130"/>
                  </a:cubicBezTo>
                  <a:cubicBezTo>
                    <a:pt x="11" y="131"/>
                    <a:pt x="11" y="134"/>
                    <a:pt x="11" y="135"/>
                  </a:cubicBezTo>
                  <a:cubicBezTo>
                    <a:pt x="12" y="136"/>
                    <a:pt x="13" y="135"/>
                    <a:pt x="16" y="135"/>
                  </a:cubicBezTo>
                  <a:cubicBezTo>
                    <a:pt x="19" y="135"/>
                    <a:pt x="18" y="133"/>
                    <a:pt x="18" y="131"/>
                  </a:cubicBezTo>
                  <a:cubicBezTo>
                    <a:pt x="19" y="129"/>
                    <a:pt x="20" y="130"/>
                    <a:pt x="20" y="129"/>
                  </a:cubicBezTo>
                  <a:cubicBezTo>
                    <a:pt x="21" y="128"/>
                    <a:pt x="23" y="128"/>
                    <a:pt x="26" y="129"/>
                  </a:cubicBezTo>
                  <a:cubicBezTo>
                    <a:pt x="28" y="130"/>
                    <a:pt x="29" y="128"/>
                    <a:pt x="29" y="126"/>
                  </a:cubicBezTo>
                  <a:cubicBezTo>
                    <a:pt x="29" y="124"/>
                    <a:pt x="31" y="126"/>
                    <a:pt x="31" y="127"/>
                  </a:cubicBezTo>
                  <a:cubicBezTo>
                    <a:pt x="32" y="127"/>
                    <a:pt x="34" y="123"/>
                    <a:pt x="35" y="121"/>
                  </a:cubicBezTo>
                  <a:cubicBezTo>
                    <a:pt x="36" y="118"/>
                    <a:pt x="35" y="119"/>
                    <a:pt x="33" y="121"/>
                  </a:cubicBezTo>
                  <a:cubicBezTo>
                    <a:pt x="30" y="124"/>
                    <a:pt x="32" y="119"/>
                    <a:pt x="33" y="117"/>
                  </a:cubicBezTo>
                  <a:cubicBezTo>
                    <a:pt x="33" y="115"/>
                    <a:pt x="33" y="109"/>
                    <a:pt x="34" y="108"/>
                  </a:cubicBezTo>
                  <a:cubicBezTo>
                    <a:pt x="34" y="107"/>
                    <a:pt x="34" y="105"/>
                    <a:pt x="37" y="104"/>
                  </a:cubicBezTo>
                  <a:cubicBezTo>
                    <a:pt x="40" y="104"/>
                    <a:pt x="43" y="100"/>
                    <a:pt x="43" y="99"/>
                  </a:cubicBezTo>
                  <a:cubicBezTo>
                    <a:pt x="42" y="98"/>
                    <a:pt x="46" y="95"/>
                    <a:pt x="46" y="94"/>
                  </a:cubicBezTo>
                  <a:cubicBezTo>
                    <a:pt x="46" y="93"/>
                    <a:pt x="42" y="88"/>
                    <a:pt x="40" y="87"/>
                  </a:cubicBezTo>
                  <a:cubicBezTo>
                    <a:pt x="39" y="87"/>
                    <a:pt x="36" y="87"/>
                    <a:pt x="36" y="86"/>
                  </a:cubicBezTo>
                  <a:cubicBezTo>
                    <a:pt x="36" y="85"/>
                    <a:pt x="36" y="81"/>
                    <a:pt x="35" y="79"/>
                  </a:cubicBezTo>
                  <a:cubicBezTo>
                    <a:pt x="35" y="77"/>
                    <a:pt x="38" y="75"/>
                    <a:pt x="38" y="73"/>
                  </a:cubicBezTo>
                  <a:cubicBezTo>
                    <a:pt x="38" y="71"/>
                    <a:pt x="37" y="69"/>
                    <a:pt x="39" y="68"/>
                  </a:cubicBezTo>
                  <a:cubicBezTo>
                    <a:pt x="41" y="68"/>
                    <a:pt x="40" y="66"/>
                    <a:pt x="42" y="66"/>
                  </a:cubicBezTo>
                  <a:cubicBezTo>
                    <a:pt x="44" y="65"/>
                    <a:pt x="44" y="62"/>
                    <a:pt x="47" y="61"/>
                  </a:cubicBezTo>
                  <a:cubicBezTo>
                    <a:pt x="49" y="60"/>
                    <a:pt x="49" y="59"/>
                    <a:pt x="52" y="57"/>
                  </a:cubicBezTo>
                  <a:cubicBezTo>
                    <a:pt x="56" y="56"/>
                    <a:pt x="61" y="52"/>
                    <a:pt x="62" y="50"/>
                  </a:cubicBezTo>
                  <a:cubicBezTo>
                    <a:pt x="63" y="48"/>
                    <a:pt x="59" y="46"/>
                    <a:pt x="61" y="44"/>
                  </a:cubicBezTo>
                  <a:cubicBezTo>
                    <a:pt x="64" y="42"/>
                    <a:pt x="62" y="40"/>
                    <a:pt x="64" y="39"/>
                  </a:cubicBezTo>
                  <a:cubicBezTo>
                    <a:pt x="66" y="38"/>
                    <a:pt x="66" y="37"/>
                    <a:pt x="68" y="36"/>
                  </a:cubicBezTo>
                  <a:cubicBezTo>
                    <a:pt x="69" y="34"/>
                    <a:pt x="71" y="36"/>
                    <a:pt x="74" y="35"/>
                  </a:cubicBezTo>
                  <a:cubicBezTo>
                    <a:pt x="76" y="35"/>
                    <a:pt x="77" y="35"/>
                    <a:pt x="78" y="35"/>
                  </a:cubicBezTo>
                  <a:cubicBezTo>
                    <a:pt x="78" y="34"/>
                    <a:pt x="77" y="33"/>
                    <a:pt x="77" y="32"/>
                  </a:cubicBezTo>
                  <a:close/>
                  <a:moveTo>
                    <a:pt x="46" y="113"/>
                  </a:moveTo>
                  <a:cubicBezTo>
                    <a:pt x="42" y="113"/>
                    <a:pt x="41" y="120"/>
                    <a:pt x="41" y="121"/>
                  </a:cubicBezTo>
                  <a:cubicBezTo>
                    <a:pt x="42" y="122"/>
                    <a:pt x="49" y="113"/>
                    <a:pt x="46" y="113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6" name="Freeform 139">
              <a:extLst>
                <a:ext uri="{FF2B5EF4-FFF2-40B4-BE49-F238E27FC236}">
                  <a16:creationId xmlns:a16="http://schemas.microsoft.com/office/drawing/2014/main" id="{2B410181-A8F9-4115-A9D3-A086E9F5C0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41795" y="2424822"/>
              <a:ext cx="146033" cy="71092"/>
            </a:xfrm>
            <a:custGeom>
              <a:avLst/>
              <a:gdLst>
                <a:gd name="T0" fmla="*/ 36 w 39"/>
                <a:gd name="T1" fmla="*/ 6 h 19"/>
                <a:gd name="T2" fmla="*/ 38 w 39"/>
                <a:gd name="T3" fmla="*/ 1 h 19"/>
                <a:gd name="T4" fmla="*/ 36 w 39"/>
                <a:gd name="T5" fmla="*/ 2 h 19"/>
                <a:gd name="T6" fmla="*/ 24 w 39"/>
                <a:gd name="T7" fmla="*/ 1 h 19"/>
                <a:gd name="T8" fmla="*/ 13 w 39"/>
                <a:gd name="T9" fmla="*/ 3 h 19"/>
                <a:gd name="T10" fmla="*/ 9 w 39"/>
                <a:gd name="T11" fmla="*/ 7 h 19"/>
                <a:gd name="T12" fmla="*/ 10 w 39"/>
                <a:gd name="T13" fmla="*/ 11 h 19"/>
                <a:gd name="T14" fmla="*/ 14 w 39"/>
                <a:gd name="T15" fmla="*/ 13 h 19"/>
                <a:gd name="T16" fmla="*/ 15 w 39"/>
                <a:gd name="T17" fmla="*/ 15 h 19"/>
                <a:gd name="T18" fmla="*/ 15 w 39"/>
                <a:gd name="T19" fmla="*/ 15 h 19"/>
                <a:gd name="T20" fmla="*/ 22 w 39"/>
                <a:gd name="T21" fmla="*/ 15 h 19"/>
                <a:gd name="T22" fmla="*/ 28 w 39"/>
                <a:gd name="T23" fmla="*/ 19 h 19"/>
                <a:gd name="T24" fmla="*/ 34 w 39"/>
                <a:gd name="T25" fmla="*/ 19 h 19"/>
                <a:gd name="T26" fmla="*/ 34 w 39"/>
                <a:gd name="T27" fmla="*/ 18 h 19"/>
                <a:gd name="T28" fmla="*/ 36 w 39"/>
                <a:gd name="T29" fmla="*/ 16 h 19"/>
                <a:gd name="T30" fmla="*/ 35 w 39"/>
                <a:gd name="T31" fmla="*/ 12 h 19"/>
                <a:gd name="T32" fmla="*/ 34 w 39"/>
                <a:gd name="T33" fmla="*/ 9 h 19"/>
                <a:gd name="T34" fmla="*/ 36 w 39"/>
                <a:gd name="T35" fmla="*/ 6 h 19"/>
                <a:gd name="T36" fmla="*/ 4 w 39"/>
                <a:gd name="T37" fmla="*/ 10 h 19"/>
                <a:gd name="T38" fmla="*/ 1 w 39"/>
                <a:gd name="T39" fmla="*/ 15 h 19"/>
                <a:gd name="T40" fmla="*/ 8 w 39"/>
                <a:gd name="T41" fmla="*/ 11 h 19"/>
                <a:gd name="T42" fmla="*/ 4 w 39"/>
                <a:gd name="T43" fmla="*/ 10 h 19"/>
                <a:gd name="T44" fmla="*/ 6 w 39"/>
                <a:gd name="T45" fmla="*/ 7 h 19"/>
                <a:gd name="T46" fmla="*/ 3 w 39"/>
                <a:gd name="T47" fmla="*/ 8 h 19"/>
                <a:gd name="T48" fmla="*/ 6 w 39"/>
                <a:gd name="T49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9" h="19">
                  <a:moveTo>
                    <a:pt x="36" y="6"/>
                  </a:moveTo>
                  <a:cubicBezTo>
                    <a:pt x="37" y="4"/>
                    <a:pt x="39" y="4"/>
                    <a:pt x="38" y="1"/>
                  </a:cubicBezTo>
                  <a:cubicBezTo>
                    <a:pt x="37" y="2"/>
                    <a:pt x="37" y="2"/>
                    <a:pt x="36" y="2"/>
                  </a:cubicBezTo>
                  <a:cubicBezTo>
                    <a:pt x="34" y="3"/>
                    <a:pt x="28" y="0"/>
                    <a:pt x="24" y="1"/>
                  </a:cubicBezTo>
                  <a:cubicBezTo>
                    <a:pt x="21" y="1"/>
                    <a:pt x="14" y="1"/>
                    <a:pt x="13" y="3"/>
                  </a:cubicBezTo>
                  <a:cubicBezTo>
                    <a:pt x="11" y="5"/>
                    <a:pt x="7" y="5"/>
                    <a:pt x="9" y="7"/>
                  </a:cubicBezTo>
                  <a:cubicBezTo>
                    <a:pt x="11" y="8"/>
                    <a:pt x="9" y="9"/>
                    <a:pt x="10" y="11"/>
                  </a:cubicBezTo>
                  <a:cubicBezTo>
                    <a:pt x="12" y="12"/>
                    <a:pt x="12" y="13"/>
                    <a:pt x="14" y="13"/>
                  </a:cubicBezTo>
                  <a:cubicBezTo>
                    <a:pt x="16" y="12"/>
                    <a:pt x="17" y="13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8" y="15"/>
                    <a:pt x="21" y="15"/>
                    <a:pt x="22" y="15"/>
                  </a:cubicBezTo>
                  <a:cubicBezTo>
                    <a:pt x="23" y="16"/>
                    <a:pt x="27" y="19"/>
                    <a:pt x="28" y="19"/>
                  </a:cubicBezTo>
                  <a:cubicBezTo>
                    <a:pt x="29" y="19"/>
                    <a:pt x="32" y="19"/>
                    <a:pt x="34" y="19"/>
                  </a:cubicBezTo>
                  <a:cubicBezTo>
                    <a:pt x="34" y="19"/>
                    <a:pt x="34" y="18"/>
                    <a:pt x="34" y="18"/>
                  </a:cubicBezTo>
                  <a:cubicBezTo>
                    <a:pt x="35" y="17"/>
                    <a:pt x="37" y="17"/>
                    <a:pt x="36" y="16"/>
                  </a:cubicBezTo>
                  <a:cubicBezTo>
                    <a:pt x="35" y="14"/>
                    <a:pt x="35" y="14"/>
                    <a:pt x="35" y="12"/>
                  </a:cubicBezTo>
                  <a:cubicBezTo>
                    <a:pt x="35" y="11"/>
                    <a:pt x="34" y="10"/>
                    <a:pt x="34" y="9"/>
                  </a:cubicBezTo>
                  <a:cubicBezTo>
                    <a:pt x="34" y="8"/>
                    <a:pt x="36" y="7"/>
                    <a:pt x="36" y="6"/>
                  </a:cubicBezTo>
                  <a:close/>
                  <a:moveTo>
                    <a:pt x="4" y="10"/>
                  </a:moveTo>
                  <a:cubicBezTo>
                    <a:pt x="0" y="11"/>
                    <a:pt x="0" y="15"/>
                    <a:pt x="1" y="15"/>
                  </a:cubicBezTo>
                  <a:cubicBezTo>
                    <a:pt x="3" y="15"/>
                    <a:pt x="7" y="12"/>
                    <a:pt x="8" y="11"/>
                  </a:cubicBezTo>
                  <a:cubicBezTo>
                    <a:pt x="9" y="10"/>
                    <a:pt x="7" y="9"/>
                    <a:pt x="4" y="10"/>
                  </a:cubicBezTo>
                  <a:close/>
                  <a:moveTo>
                    <a:pt x="6" y="7"/>
                  </a:moveTo>
                  <a:cubicBezTo>
                    <a:pt x="7" y="6"/>
                    <a:pt x="1" y="7"/>
                    <a:pt x="3" y="8"/>
                  </a:cubicBezTo>
                  <a:cubicBezTo>
                    <a:pt x="4" y="9"/>
                    <a:pt x="6" y="9"/>
                    <a:pt x="6" y="7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7" name="Freeform 140">
              <a:extLst>
                <a:ext uri="{FF2B5EF4-FFF2-40B4-BE49-F238E27FC236}">
                  <a16:creationId xmlns:a16="http://schemas.microsoft.com/office/drawing/2014/main" id="{38BEBF2D-40CF-4186-9659-0CB12B0969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2063" y="3915785"/>
              <a:ext cx="187444" cy="229075"/>
            </a:xfrm>
            <a:custGeom>
              <a:avLst/>
              <a:gdLst>
                <a:gd name="T0" fmla="*/ 44 w 50"/>
                <a:gd name="T1" fmla="*/ 14 h 61"/>
                <a:gd name="T2" fmla="*/ 47 w 50"/>
                <a:gd name="T3" fmla="*/ 10 h 61"/>
                <a:gd name="T4" fmla="*/ 50 w 50"/>
                <a:gd name="T5" fmla="*/ 6 h 61"/>
                <a:gd name="T6" fmla="*/ 47 w 50"/>
                <a:gd name="T7" fmla="*/ 6 h 61"/>
                <a:gd name="T8" fmla="*/ 44 w 50"/>
                <a:gd name="T9" fmla="*/ 5 h 61"/>
                <a:gd name="T10" fmla="*/ 39 w 50"/>
                <a:gd name="T11" fmla="*/ 6 h 61"/>
                <a:gd name="T12" fmla="*/ 35 w 50"/>
                <a:gd name="T13" fmla="*/ 10 h 61"/>
                <a:gd name="T14" fmla="*/ 27 w 50"/>
                <a:gd name="T15" fmla="*/ 8 h 61"/>
                <a:gd name="T16" fmla="*/ 20 w 50"/>
                <a:gd name="T17" fmla="*/ 4 h 61"/>
                <a:gd name="T18" fmla="*/ 14 w 50"/>
                <a:gd name="T19" fmla="*/ 3 h 61"/>
                <a:gd name="T20" fmla="*/ 10 w 50"/>
                <a:gd name="T21" fmla="*/ 1 h 61"/>
                <a:gd name="T22" fmla="*/ 6 w 50"/>
                <a:gd name="T23" fmla="*/ 1 h 61"/>
                <a:gd name="T24" fmla="*/ 2 w 50"/>
                <a:gd name="T25" fmla="*/ 4 h 61"/>
                <a:gd name="T26" fmla="*/ 1 w 50"/>
                <a:gd name="T27" fmla="*/ 5 h 61"/>
                <a:gd name="T28" fmla="*/ 4 w 50"/>
                <a:gd name="T29" fmla="*/ 8 h 61"/>
                <a:gd name="T30" fmla="*/ 4 w 50"/>
                <a:gd name="T31" fmla="*/ 12 h 61"/>
                <a:gd name="T32" fmla="*/ 7 w 50"/>
                <a:gd name="T33" fmla="*/ 14 h 61"/>
                <a:gd name="T34" fmla="*/ 6 w 50"/>
                <a:gd name="T35" fmla="*/ 19 h 61"/>
                <a:gd name="T36" fmla="*/ 2 w 50"/>
                <a:gd name="T37" fmla="*/ 27 h 61"/>
                <a:gd name="T38" fmla="*/ 0 w 50"/>
                <a:gd name="T39" fmla="*/ 31 h 61"/>
                <a:gd name="T40" fmla="*/ 5 w 50"/>
                <a:gd name="T41" fmla="*/ 33 h 61"/>
                <a:gd name="T42" fmla="*/ 0 w 50"/>
                <a:gd name="T43" fmla="*/ 37 h 61"/>
                <a:gd name="T44" fmla="*/ 0 w 50"/>
                <a:gd name="T45" fmla="*/ 38 h 61"/>
                <a:gd name="T46" fmla="*/ 24 w 50"/>
                <a:gd name="T47" fmla="*/ 50 h 61"/>
                <a:gd name="T48" fmla="*/ 23 w 50"/>
                <a:gd name="T49" fmla="*/ 54 h 61"/>
                <a:gd name="T50" fmla="*/ 34 w 50"/>
                <a:gd name="T51" fmla="*/ 61 h 61"/>
                <a:gd name="T52" fmla="*/ 40 w 50"/>
                <a:gd name="T53" fmla="*/ 48 h 61"/>
                <a:gd name="T54" fmla="*/ 44 w 50"/>
                <a:gd name="T55" fmla="*/ 45 h 61"/>
                <a:gd name="T56" fmla="*/ 47 w 50"/>
                <a:gd name="T57" fmla="*/ 42 h 61"/>
                <a:gd name="T58" fmla="*/ 48 w 50"/>
                <a:gd name="T59" fmla="*/ 42 h 61"/>
                <a:gd name="T60" fmla="*/ 45 w 50"/>
                <a:gd name="T61" fmla="*/ 37 h 61"/>
                <a:gd name="T62" fmla="*/ 44 w 50"/>
                <a:gd name="T63" fmla="*/ 14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0" h="61">
                  <a:moveTo>
                    <a:pt x="44" y="14"/>
                  </a:moveTo>
                  <a:cubicBezTo>
                    <a:pt x="47" y="10"/>
                    <a:pt x="47" y="10"/>
                    <a:pt x="47" y="10"/>
                  </a:cubicBezTo>
                  <a:cubicBezTo>
                    <a:pt x="50" y="6"/>
                    <a:pt x="50" y="6"/>
                    <a:pt x="50" y="6"/>
                  </a:cubicBezTo>
                  <a:cubicBezTo>
                    <a:pt x="49" y="6"/>
                    <a:pt x="48" y="6"/>
                    <a:pt x="47" y="6"/>
                  </a:cubicBezTo>
                  <a:cubicBezTo>
                    <a:pt x="46" y="7"/>
                    <a:pt x="45" y="6"/>
                    <a:pt x="44" y="5"/>
                  </a:cubicBezTo>
                  <a:cubicBezTo>
                    <a:pt x="44" y="4"/>
                    <a:pt x="41" y="5"/>
                    <a:pt x="39" y="6"/>
                  </a:cubicBezTo>
                  <a:cubicBezTo>
                    <a:pt x="36" y="8"/>
                    <a:pt x="35" y="10"/>
                    <a:pt x="35" y="10"/>
                  </a:cubicBezTo>
                  <a:cubicBezTo>
                    <a:pt x="34" y="9"/>
                    <a:pt x="29" y="8"/>
                    <a:pt x="27" y="8"/>
                  </a:cubicBezTo>
                  <a:cubicBezTo>
                    <a:pt x="26" y="8"/>
                    <a:pt x="22" y="5"/>
                    <a:pt x="20" y="4"/>
                  </a:cubicBezTo>
                  <a:cubicBezTo>
                    <a:pt x="19" y="3"/>
                    <a:pt x="15" y="4"/>
                    <a:pt x="14" y="3"/>
                  </a:cubicBezTo>
                  <a:cubicBezTo>
                    <a:pt x="13" y="2"/>
                    <a:pt x="11" y="2"/>
                    <a:pt x="10" y="1"/>
                  </a:cubicBezTo>
                  <a:cubicBezTo>
                    <a:pt x="10" y="0"/>
                    <a:pt x="8" y="0"/>
                    <a:pt x="6" y="1"/>
                  </a:cubicBezTo>
                  <a:cubicBezTo>
                    <a:pt x="5" y="1"/>
                    <a:pt x="2" y="3"/>
                    <a:pt x="2" y="4"/>
                  </a:cubicBezTo>
                  <a:cubicBezTo>
                    <a:pt x="1" y="4"/>
                    <a:pt x="1" y="5"/>
                    <a:pt x="1" y="5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4"/>
                    <a:pt x="7" y="17"/>
                    <a:pt x="6" y="19"/>
                  </a:cubicBezTo>
                  <a:cubicBezTo>
                    <a:pt x="6" y="22"/>
                    <a:pt x="4" y="25"/>
                    <a:pt x="2" y="27"/>
                  </a:cubicBezTo>
                  <a:cubicBezTo>
                    <a:pt x="2" y="27"/>
                    <a:pt x="1" y="29"/>
                    <a:pt x="0" y="31"/>
                  </a:cubicBezTo>
                  <a:cubicBezTo>
                    <a:pt x="3" y="31"/>
                    <a:pt x="5" y="32"/>
                    <a:pt x="5" y="33"/>
                  </a:cubicBezTo>
                  <a:cubicBezTo>
                    <a:pt x="4" y="34"/>
                    <a:pt x="0" y="34"/>
                    <a:pt x="0" y="37"/>
                  </a:cubicBezTo>
                  <a:cubicBezTo>
                    <a:pt x="0" y="37"/>
                    <a:pt x="0" y="37"/>
                    <a:pt x="0" y="38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23" y="54"/>
                    <a:pt x="29" y="58"/>
                    <a:pt x="34" y="61"/>
                  </a:cubicBezTo>
                  <a:cubicBezTo>
                    <a:pt x="36" y="56"/>
                    <a:pt x="39" y="49"/>
                    <a:pt x="40" y="48"/>
                  </a:cubicBezTo>
                  <a:cubicBezTo>
                    <a:pt x="41" y="46"/>
                    <a:pt x="43" y="46"/>
                    <a:pt x="44" y="45"/>
                  </a:cubicBezTo>
                  <a:cubicBezTo>
                    <a:pt x="45" y="43"/>
                    <a:pt x="45" y="45"/>
                    <a:pt x="47" y="42"/>
                  </a:cubicBezTo>
                  <a:cubicBezTo>
                    <a:pt x="47" y="42"/>
                    <a:pt x="48" y="42"/>
                    <a:pt x="48" y="42"/>
                  </a:cubicBezTo>
                  <a:cubicBezTo>
                    <a:pt x="45" y="37"/>
                    <a:pt x="45" y="37"/>
                    <a:pt x="45" y="37"/>
                  </a:cubicBezTo>
                  <a:lnTo>
                    <a:pt x="44" y="14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8" name="Freeform 141">
              <a:extLst>
                <a:ext uri="{FF2B5EF4-FFF2-40B4-BE49-F238E27FC236}">
                  <a16:creationId xmlns:a16="http://schemas.microsoft.com/office/drawing/2014/main" id="{75234657-DABB-48A9-984D-1CA8ACEC37F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9624" y="3935533"/>
              <a:ext cx="128595" cy="132311"/>
            </a:xfrm>
            <a:custGeom>
              <a:avLst/>
              <a:gdLst>
                <a:gd name="T0" fmla="*/ 31 w 34"/>
                <a:gd name="T1" fmla="*/ 7 h 35"/>
                <a:gd name="T2" fmla="*/ 31 w 34"/>
                <a:gd name="T3" fmla="*/ 3 h 35"/>
                <a:gd name="T4" fmla="*/ 28 w 34"/>
                <a:gd name="T5" fmla="*/ 0 h 35"/>
                <a:gd name="T6" fmla="*/ 26 w 34"/>
                <a:gd name="T7" fmla="*/ 2 h 35"/>
                <a:gd name="T8" fmla="*/ 22 w 34"/>
                <a:gd name="T9" fmla="*/ 2 h 35"/>
                <a:gd name="T10" fmla="*/ 17 w 34"/>
                <a:gd name="T11" fmla="*/ 4 h 35"/>
                <a:gd name="T12" fmla="*/ 13 w 34"/>
                <a:gd name="T13" fmla="*/ 3 h 35"/>
                <a:gd name="T14" fmla="*/ 9 w 34"/>
                <a:gd name="T15" fmla="*/ 4 h 35"/>
                <a:gd name="T16" fmla="*/ 8 w 34"/>
                <a:gd name="T17" fmla="*/ 9 h 35"/>
                <a:gd name="T18" fmla="*/ 10 w 34"/>
                <a:gd name="T19" fmla="*/ 12 h 35"/>
                <a:gd name="T20" fmla="*/ 8 w 34"/>
                <a:gd name="T21" fmla="*/ 16 h 35"/>
                <a:gd name="T22" fmla="*/ 6 w 34"/>
                <a:gd name="T23" fmla="*/ 17 h 35"/>
                <a:gd name="T24" fmla="*/ 3 w 34"/>
                <a:gd name="T25" fmla="*/ 21 h 35"/>
                <a:gd name="T26" fmla="*/ 2 w 34"/>
                <a:gd name="T27" fmla="*/ 25 h 35"/>
                <a:gd name="T28" fmla="*/ 1 w 34"/>
                <a:gd name="T29" fmla="*/ 31 h 35"/>
                <a:gd name="T30" fmla="*/ 0 w 34"/>
                <a:gd name="T31" fmla="*/ 35 h 35"/>
                <a:gd name="T32" fmla="*/ 3 w 34"/>
                <a:gd name="T33" fmla="*/ 35 h 35"/>
                <a:gd name="T34" fmla="*/ 9 w 34"/>
                <a:gd name="T35" fmla="*/ 33 h 35"/>
                <a:gd name="T36" fmla="*/ 14 w 34"/>
                <a:gd name="T37" fmla="*/ 32 h 35"/>
                <a:gd name="T38" fmla="*/ 19 w 34"/>
                <a:gd name="T39" fmla="*/ 25 h 35"/>
                <a:gd name="T40" fmla="*/ 27 w 34"/>
                <a:gd name="T41" fmla="*/ 26 h 35"/>
                <a:gd name="T42" fmla="*/ 29 w 34"/>
                <a:gd name="T43" fmla="*/ 22 h 35"/>
                <a:gd name="T44" fmla="*/ 33 w 34"/>
                <a:gd name="T45" fmla="*/ 14 h 35"/>
                <a:gd name="T46" fmla="*/ 34 w 34"/>
                <a:gd name="T47" fmla="*/ 9 h 35"/>
                <a:gd name="T48" fmla="*/ 31 w 34"/>
                <a:gd name="T4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4" h="35">
                  <a:moveTo>
                    <a:pt x="31" y="7"/>
                  </a:moveTo>
                  <a:cubicBezTo>
                    <a:pt x="31" y="3"/>
                    <a:pt x="31" y="3"/>
                    <a:pt x="31" y="3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7" y="1"/>
                    <a:pt x="26" y="1"/>
                    <a:pt x="26" y="2"/>
                  </a:cubicBezTo>
                  <a:cubicBezTo>
                    <a:pt x="25" y="3"/>
                    <a:pt x="23" y="3"/>
                    <a:pt x="22" y="2"/>
                  </a:cubicBezTo>
                  <a:cubicBezTo>
                    <a:pt x="21" y="2"/>
                    <a:pt x="18" y="3"/>
                    <a:pt x="17" y="4"/>
                  </a:cubicBezTo>
                  <a:cubicBezTo>
                    <a:pt x="17" y="5"/>
                    <a:pt x="15" y="2"/>
                    <a:pt x="13" y="3"/>
                  </a:cubicBezTo>
                  <a:cubicBezTo>
                    <a:pt x="12" y="3"/>
                    <a:pt x="9" y="4"/>
                    <a:pt x="9" y="4"/>
                  </a:cubicBezTo>
                  <a:cubicBezTo>
                    <a:pt x="9" y="4"/>
                    <a:pt x="8" y="8"/>
                    <a:pt x="8" y="9"/>
                  </a:cubicBezTo>
                  <a:cubicBezTo>
                    <a:pt x="8" y="11"/>
                    <a:pt x="10" y="11"/>
                    <a:pt x="10" y="12"/>
                  </a:cubicBezTo>
                  <a:cubicBezTo>
                    <a:pt x="10" y="14"/>
                    <a:pt x="8" y="15"/>
                    <a:pt x="8" y="16"/>
                  </a:cubicBezTo>
                  <a:cubicBezTo>
                    <a:pt x="8" y="16"/>
                    <a:pt x="7" y="17"/>
                    <a:pt x="6" y="17"/>
                  </a:cubicBezTo>
                  <a:cubicBezTo>
                    <a:pt x="4" y="18"/>
                    <a:pt x="4" y="20"/>
                    <a:pt x="3" y="21"/>
                  </a:cubicBezTo>
                  <a:cubicBezTo>
                    <a:pt x="2" y="22"/>
                    <a:pt x="3" y="24"/>
                    <a:pt x="2" y="25"/>
                  </a:cubicBezTo>
                  <a:cubicBezTo>
                    <a:pt x="1" y="27"/>
                    <a:pt x="1" y="29"/>
                    <a:pt x="1" y="31"/>
                  </a:cubicBezTo>
                  <a:cubicBezTo>
                    <a:pt x="1" y="32"/>
                    <a:pt x="1" y="34"/>
                    <a:pt x="0" y="35"/>
                  </a:cubicBezTo>
                  <a:cubicBezTo>
                    <a:pt x="1" y="35"/>
                    <a:pt x="2" y="35"/>
                    <a:pt x="3" y="35"/>
                  </a:cubicBezTo>
                  <a:cubicBezTo>
                    <a:pt x="4" y="34"/>
                    <a:pt x="9" y="33"/>
                    <a:pt x="9" y="33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6" y="29"/>
                    <a:pt x="17" y="26"/>
                    <a:pt x="19" y="25"/>
                  </a:cubicBezTo>
                  <a:cubicBezTo>
                    <a:pt x="22" y="25"/>
                    <a:pt x="25" y="25"/>
                    <a:pt x="27" y="26"/>
                  </a:cubicBezTo>
                  <a:cubicBezTo>
                    <a:pt x="28" y="24"/>
                    <a:pt x="29" y="22"/>
                    <a:pt x="29" y="22"/>
                  </a:cubicBezTo>
                  <a:cubicBezTo>
                    <a:pt x="31" y="20"/>
                    <a:pt x="33" y="17"/>
                    <a:pt x="33" y="14"/>
                  </a:cubicBezTo>
                  <a:cubicBezTo>
                    <a:pt x="34" y="12"/>
                    <a:pt x="34" y="9"/>
                    <a:pt x="34" y="9"/>
                  </a:cubicBezTo>
                  <a:lnTo>
                    <a:pt x="31" y="7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9" name="Freeform 142">
              <a:extLst>
                <a:ext uri="{FF2B5EF4-FFF2-40B4-BE49-F238E27FC236}">
                  <a16:creationId xmlns:a16="http://schemas.microsoft.com/office/drawing/2014/main" id="{86159A2E-B8DF-4BF9-9783-A07DA65D0B8B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1702" y="2879023"/>
              <a:ext cx="414120" cy="240924"/>
            </a:xfrm>
            <a:custGeom>
              <a:avLst/>
              <a:gdLst>
                <a:gd name="T0" fmla="*/ 107 w 110"/>
                <a:gd name="T1" fmla="*/ 36 h 64"/>
                <a:gd name="T2" fmla="*/ 98 w 110"/>
                <a:gd name="T3" fmla="*/ 32 h 64"/>
                <a:gd name="T4" fmla="*/ 93 w 110"/>
                <a:gd name="T5" fmla="*/ 33 h 64"/>
                <a:gd name="T6" fmla="*/ 87 w 110"/>
                <a:gd name="T7" fmla="*/ 31 h 64"/>
                <a:gd name="T8" fmla="*/ 81 w 110"/>
                <a:gd name="T9" fmla="*/ 36 h 64"/>
                <a:gd name="T10" fmla="*/ 78 w 110"/>
                <a:gd name="T11" fmla="*/ 37 h 64"/>
                <a:gd name="T12" fmla="*/ 73 w 110"/>
                <a:gd name="T13" fmla="*/ 34 h 64"/>
                <a:gd name="T14" fmla="*/ 68 w 110"/>
                <a:gd name="T15" fmla="*/ 32 h 64"/>
                <a:gd name="T16" fmla="*/ 64 w 110"/>
                <a:gd name="T17" fmla="*/ 26 h 64"/>
                <a:gd name="T18" fmla="*/ 63 w 110"/>
                <a:gd name="T19" fmla="*/ 20 h 64"/>
                <a:gd name="T20" fmla="*/ 58 w 110"/>
                <a:gd name="T21" fmla="*/ 16 h 64"/>
                <a:gd name="T22" fmla="*/ 45 w 110"/>
                <a:gd name="T23" fmla="*/ 16 h 64"/>
                <a:gd name="T24" fmla="*/ 37 w 110"/>
                <a:gd name="T25" fmla="*/ 16 h 64"/>
                <a:gd name="T26" fmla="*/ 30 w 110"/>
                <a:gd name="T27" fmla="*/ 8 h 64"/>
                <a:gd name="T28" fmla="*/ 28 w 110"/>
                <a:gd name="T29" fmla="*/ 11 h 64"/>
                <a:gd name="T30" fmla="*/ 20 w 110"/>
                <a:gd name="T31" fmla="*/ 9 h 64"/>
                <a:gd name="T32" fmla="*/ 20 w 110"/>
                <a:gd name="T33" fmla="*/ 1 h 64"/>
                <a:gd name="T34" fmla="*/ 17 w 110"/>
                <a:gd name="T35" fmla="*/ 10 h 64"/>
                <a:gd name="T36" fmla="*/ 16 w 110"/>
                <a:gd name="T37" fmla="*/ 0 h 64"/>
                <a:gd name="T38" fmla="*/ 0 w 110"/>
                <a:gd name="T39" fmla="*/ 4 h 64"/>
                <a:gd name="T40" fmla="*/ 0 w 110"/>
                <a:gd name="T41" fmla="*/ 32 h 64"/>
                <a:gd name="T42" fmla="*/ 0 w 110"/>
                <a:gd name="T43" fmla="*/ 32 h 64"/>
                <a:gd name="T44" fmla="*/ 4 w 110"/>
                <a:gd name="T45" fmla="*/ 33 h 64"/>
                <a:gd name="T46" fmla="*/ 6 w 110"/>
                <a:gd name="T47" fmla="*/ 30 h 64"/>
                <a:gd name="T48" fmla="*/ 11 w 110"/>
                <a:gd name="T49" fmla="*/ 27 h 64"/>
                <a:gd name="T50" fmla="*/ 13 w 110"/>
                <a:gd name="T51" fmla="*/ 24 h 64"/>
                <a:gd name="T52" fmla="*/ 15 w 110"/>
                <a:gd name="T53" fmla="*/ 23 h 64"/>
                <a:gd name="T54" fmla="*/ 20 w 110"/>
                <a:gd name="T55" fmla="*/ 24 h 64"/>
                <a:gd name="T56" fmla="*/ 25 w 110"/>
                <a:gd name="T57" fmla="*/ 26 h 64"/>
                <a:gd name="T58" fmla="*/ 27 w 110"/>
                <a:gd name="T59" fmla="*/ 32 h 64"/>
                <a:gd name="T60" fmla="*/ 36 w 110"/>
                <a:gd name="T61" fmla="*/ 33 h 64"/>
                <a:gd name="T62" fmla="*/ 39 w 110"/>
                <a:gd name="T63" fmla="*/ 38 h 64"/>
                <a:gd name="T64" fmla="*/ 41 w 110"/>
                <a:gd name="T65" fmla="*/ 43 h 64"/>
                <a:gd name="T66" fmla="*/ 48 w 110"/>
                <a:gd name="T67" fmla="*/ 47 h 64"/>
                <a:gd name="T68" fmla="*/ 55 w 110"/>
                <a:gd name="T69" fmla="*/ 52 h 64"/>
                <a:gd name="T70" fmla="*/ 61 w 110"/>
                <a:gd name="T71" fmla="*/ 56 h 64"/>
                <a:gd name="T72" fmla="*/ 67 w 110"/>
                <a:gd name="T73" fmla="*/ 58 h 64"/>
                <a:gd name="T74" fmla="*/ 67 w 110"/>
                <a:gd name="T75" fmla="*/ 62 h 64"/>
                <a:gd name="T76" fmla="*/ 68 w 110"/>
                <a:gd name="T77" fmla="*/ 62 h 64"/>
                <a:gd name="T78" fmla="*/ 73 w 110"/>
                <a:gd name="T79" fmla="*/ 63 h 64"/>
                <a:gd name="T80" fmla="*/ 75 w 110"/>
                <a:gd name="T81" fmla="*/ 64 h 64"/>
                <a:gd name="T82" fmla="*/ 78 w 110"/>
                <a:gd name="T83" fmla="*/ 58 h 64"/>
                <a:gd name="T84" fmla="*/ 77 w 110"/>
                <a:gd name="T85" fmla="*/ 52 h 64"/>
                <a:gd name="T86" fmla="*/ 73 w 110"/>
                <a:gd name="T87" fmla="*/ 48 h 64"/>
                <a:gd name="T88" fmla="*/ 79 w 110"/>
                <a:gd name="T89" fmla="*/ 45 h 64"/>
                <a:gd name="T90" fmla="*/ 81 w 110"/>
                <a:gd name="T91" fmla="*/ 42 h 64"/>
                <a:gd name="T92" fmla="*/ 84 w 110"/>
                <a:gd name="T93" fmla="*/ 39 h 64"/>
                <a:gd name="T94" fmla="*/ 89 w 110"/>
                <a:gd name="T95" fmla="*/ 38 h 64"/>
                <a:gd name="T96" fmla="*/ 93 w 110"/>
                <a:gd name="T97" fmla="*/ 37 h 64"/>
                <a:gd name="T98" fmla="*/ 91 w 110"/>
                <a:gd name="T99" fmla="*/ 42 h 64"/>
                <a:gd name="T100" fmla="*/ 98 w 110"/>
                <a:gd name="T101" fmla="*/ 40 h 64"/>
                <a:gd name="T102" fmla="*/ 104 w 110"/>
                <a:gd name="T103" fmla="*/ 39 h 64"/>
                <a:gd name="T104" fmla="*/ 107 w 110"/>
                <a:gd name="T105" fmla="*/ 3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0" h="64">
                  <a:moveTo>
                    <a:pt x="107" y="36"/>
                  </a:moveTo>
                  <a:cubicBezTo>
                    <a:pt x="104" y="34"/>
                    <a:pt x="99" y="31"/>
                    <a:pt x="98" y="32"/>
                  </a:cubicBezTo>
                  <a:cubicBezTo>
                    <a:pt x="98" y="34"/>
                    <a:pt x="95" y="34"/>
                    <a:pt x="93" y="33"/>
                  </a:cubicBezTo>
                  <a:cubicBezTo>
                    <a:pt x="92" y="31"/>
                    <a:pt x="91" y="29"/>
                    <a:pt x="87" y="31"/>
                  </a:cubicBezTo>
                  <a:cubicBezTo>
                    <a:pt x="84" y="32"/>
                    <a:pt x="81" y="34"/>
                    <a:pt x="81" y="36"/>
                  </a:cubicBezTo>
                  <a:cubicBezTo>
                    <a:pt x="81" y="37"/>
                    <a:pt x="78" y="39"/>
                    <a:pt x="78" y="37"/>
                  </a:cubicBezTo>
                  <a:cubicBezTo>
                    <a:pt x="78" y="35"/>
                    <a:pt x="75" y="34"/>
                    <a:pt x="73" y="34"/>
                  </a:cubicBezTo>
                  <a:cubicBezTo>
                    <a:pt x="71" y="33"/>
                    <a:pt x="68" y="34"/>
                    <a:pt x="68" y="32"/>
                  </a:cubicBezTo>
                  <a:cubicBezTo>
                    <a:pt x="67" y="30"/>
                    <a:pt x="64" y="28"/>
                    <a:pt x="64" y="26"/>
                  </a:cubicBezTo>
                  <a:cubicBezTo>
                    <a:pt x="64" y="23"/>
                    <a:pt x="65" y="20"/>
                    <a:pt x="63" y="20"/>
                  </a:cubicBezTo>
                  <a:cubicBezTo>
                    <a:pt x="61" y="19"/>
                    <a:pt x="59" y="16"/>
                    <a:pt x="58" y="16"/>
                  </a:cubicBezTo>
                  <a:cubicBezTo>
                    <a:pt x="56" y="16"/>
                    <a:pt x="46" y="16"/>
                    <a:pt x="45" y="16"/>
                  </a:cubicBezTo>
                  <a:cubicBezTo>
                    <a:pt x="44" y="15"/>
                    <a:pt x="38" y="18"/>
                    <a:pt x="37" y="16"/>
                  </a:cubicBezTo>
                  <a:cubicBezTo>
                    <a:pt x="37" y="15"/>
                    <a:pt x="32" y="10"/>
                    <a:pt x="30" y="8"/>
                  </a:cubicBezTo>
                  <a:cubicBezTo>
                    <a:pt x="29" y="9"/>
                    <a:pt x="29" y="10"/>
                    <a:pt x="28" y="11"/>
                  </a:cubicBezTo>
                  <a:cubicBezTo>
                    <a:pt x="23" y="14"/>
                    <a:pt x="19" y="14"/>
                    <a:pt x="20" y="9"/>
                  </a:cubicBezTo>
                  <a:cubicBezTo>
                    <a:pt x="22" y="5"/>
                    <a:pt x="22" y="1"/>
                    <a:pt x="20" y="1"/>
                  </a:cubicBezTo>
                  <a:cubicBezTo>
                    <a:pt x="17" y="1"/>
                    <a:pt x="19" y="9"/>
                    <a:pt x="17" y="10"/>
                  </a:cubicBezTo>
                  <a:cubicBezTo>
                    <a:pt x="15" y="10"/>
                    <a:pt x="15" y="4"/>
                    <a:pt x="16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1" y="33"/>
                    <a:pt x="3" y="33"/>
                    <a:pt x="4" y="33"/>
                  </a:cubicBezTo>
                  <a:cubicBezTo>
                    <a:pt x="6" y="33"/>
                    <a:pt x="6" y="31"/>
                    <a:pt x="6" y="30"/>
                  </a:cubicBezTo>
                  <a:cubicBezTo>
                    <a:pt x="6" y="29"/>
                    <a:pt x="9" y="26"/>
                    <a:pt x="11" y="27"/>
                  </a:cubicBezTo>
                  <a:cubicBezTo>
                    <a:pt x="12" y="27"/>
                    <a:pt x="12" y="24"/>
                    <a:pt x="13" y="24"/>
                  </a:cubicBezTo>
                  <a:cubicBezTo>
                    <a:pt x="13" y="24"/>
                    <a:pt x="15" y="24"/>
                    <a:pt x="15" y="23"/>
                  </a:cubicBezTo>
                  <a:cubicBezTo>
                    <a:pt x="16" y="22"/>
                    <a:pt x="19" y="23"/>
                    <a:pt x="20" y="24"/>
                  </a:cubicBezTo>
                  <a:cubicBezTo>
                    <a:pt x="21" y="25"/>
                    <a:pt x="23" y="25"/>
                    <a:pt x="25" y="26"/>
                  </a:cubicBezTo>
                  <a:cubicBezTo>
                    <a:pt x="26" y="26"/>
                    <a:pt x="27" y="31"/>
                    <a:pt x="27" y="32"/>
                  </a:cubicBezTo>
                  <a:cubicBezTo>
                    <a:pt x="27" y="33"/>
                    <a:pt x="35" y="33"/>
                    <a:pt x="36" y="33"/>
                  </a:cubicBezTo>
                  <a:cubicBezTo>
                    <a:pt x="37" y="34"/>
                    <a:pt x="37" y="36"/>
                    <a:pt x="39" y="38"/>
                  </a:cubicBezTo>
                  <a:cubicBezTo>
                    <a:pt x="40" y="39"/>
                    <a:pt x="41" y="41"/>
                    <a:pt x="41" y="43"/>
                  </a:cubicBezTo>
                  <a:cubicBezTo>
                    <a:pt x="42" y="44"/>
                    <a:pt x="47" y="46"/>
                    <a:pt x="48" y="47"/>
                  </a:cubicBezTo>
                  <a:cubicBezTo>
                    <a:pt x="49" y="49"/>
                    <a:pt x="52" y="51"/>
                    <a:pt x="55" y="52"/>
                  </a:cubicBezTo>
                  <a:cubicBezTo>
                    <a:pt x="57" y="52"/>
                    <a:pt x="60" y="56"/>
                    <a:pt x="61" y="56"/>
                  </a:cubicBezTo>
                  <a:cubicBezTo>
                    <a:pt x="63" y="56"/>
                    <a:pt x="67" y="58"/>
                    <a:pt x="67" y="58"/>
                  </a:cubicBezTo>
                  <a:cubicBezTo>
                    <a:pt x="67" y="62"/>
                    <a:pt x="67" y="62"/>
                    <a:pt x="67" y="62"/>
                  </a:cubicBezTo>
                  <a:cubicBezTo>
                    <a:pt x="67" y="62"/>
                    <a:pt x="68" y="62"/>
                    <a:pt x="68" y="62"/>
                  </a:cubicBezTo>
                  <a:cubicBezTo>
                    <a:pt x="70" y="61"/>
                    <a:pt x="71" y="63"/>
                    <a:pt x="73" y="63"/>
                  </a:cubicBezTo>
                  <a:cubicBezTo>
                    <a:pt x="74" y="63"/>
                    <a:pt x="75" y="64"/>
                    <a:pt x="75" y="64"/>
                  </a:cubicBezTo>
                  <a:cubicBezTo>
                    <a:pt x="75" y="61"/>
                    <a:pt x="77" y="59"/>
                    <a:pt x="78" y="58"/>
                  </a:cubicBezTo>
                  <a:cubicBezTo>
                    <a:pt x="80" y="57"/>
                    <a:pt x="77" y="54"/>
                    <a:pt x="77" y="52"/>
                  </a:cubicBezTo>
                  <a:cubicBezTo>
                    <a:pt x="78" y="50"/>
                    <a:pt x="73" y="49"/>
                    <a:pt x="73" y="48"/>
                  </a:cubicBezTo>
                  <a:cubicBezTo>
                    <a:pt x="74" y="46"/>
                    <a:pt x="78" y="46"/>
                    <a:pt x="79" y="45"/>
                  </a:cubicBezTo>
                  <a:cubicBezTo>
                    <a:pt x="81" y="45"/>
                    <a:pt x="80" y="42"/>
                    <a:pt x="81" y="42"/>
                  </a:cubicBezTo>
                  <a:cubicBezTo>
                    <a:pt x="83" y="42"/>
                    <a:pt x="84" y="40"/>
                    <a:pt x="84" y="39"/>
                  </a:cubicBezTo>
                  <a:cubicBezTo>
                    <a:pt x="85" y="37"/>
                    <a:pt x="88" y="39"/>
                    <a:pt x="89" y="38"/>
                  </a:cubicBezTo>
                  <a:cubicBezTo>
                    <a:pt x="91" y="36"/>
                    <a:pt x="93" y="36"/>
                    <a:pt x="93" y="37"/>
                  </a:cubicBezTo>
                  <a:cubicBezTo>
                    <a:pt x="94" y="37"/>
                    <a:pt x="92" y="40"/>
                    <a:pt x="91" y="42"/>
                  </a:cubicBezTo>
                  <a:cubicBezTo>
                    <a:pt x="94" y="42"/>
                    <a:pt x="98" y="41"/>
                    <a:pt x="98" y="40"/>
                  </a:cubicBezTo>
                  <a:cubicBezTo>
                    <a:pt x="99" y="39"/>
                    <a:pt x="103" y="42"/>
                    <a:pt x="104" y="39"/>
                  </a:cubicBezTo>
                  <a:cubicBezTo>
                    <a:pt x="105" y="37"/>
                    <a:pt x="110" y="39"/>
                    <a:pt x="107" y="36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0" name="Freeform 143">
              <a:extLst>
                <a:ext uri="{FF2B5EF4-FFF2-40B4-BE49-F238E27FC236}">
                  <a16:creationId xmlns:a16="http://schemas.microsoft.com/office/drawing/2014/main" id="{89BBAF6A-BD69-4CCF-9410-C35750D9B94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51651" y="1520370"/>
              <a:ext cx="608102" cy="961720"/>
            </a:xfrm>
            <a:custGeom>
              <a:avLst/>
              <a:gdLst>
                <a:gd name="T0" fmla="*/ 153 w 162"/>
                <a:gd name="T1" fmla="*/ 134 h 256"/>
                <a:gd name="T2" fmla="*/ 153 w 162"/>
                <a:gd name="T3" fmla="*/ 126 h 256"/>
                <a:gd name="T4" fmla="*/ 144 w 162"/>
                <a:gd name="T5" fmla="*/ 125 h 256"/>
                <a:gd name="T6" fmla="*/ 134 w 162"/>
                <a:gd name="T7" fmla="*/ 124 h 256"/>
                <a:gd name="T8" fmla="*/ 130 w 162"/>
                <a:gd name="T9" fmla="*/ 124 h 256"/>
                <a:gd name="T10" fmla="*/ 120 w 162"/>
                <a:gd name="T11" fmla="*/ 126 h 256"/>
                <a:gd name="T12" fmla="*/ 112 w 162"/>
                <a:gd name="T13" fmla="*/ 134 h 256"/>
                <a:gd name="T14" fmla="*/ 112 w 162"/>
                <a:gd name="T15" fmla="*/ 125 h 256"/>
                <a:gd name="T16" fmla="*/ 101 w 162"/>
                <a:gd name="T17" fmla="*/ 132 h 256"/>
                <a:gd name="T18" fmla="*/ 96 w 162"/>
                <a:gd name="T19" fmla="*/ 134 h 256"/>
                <a:gd name="T20" fmla="*/ 92 w 162"/>
                <a:gd name="T21" fmla="*/ 133 h 256"/>
                <a:gd name="T22" fmla="*/ 83 w 162"/>
                <a:gd name="T23" fmla="*/ 139 h 256"/>
                <a:gd name="T24" fmla="*/ 77 w 162"/>
                <a:gd name="T25" fmla="*/ 144 h 256"/>
                <a:gd name="T26" fmla="*/ 72 w 162"/>
                <a:gd name="T27" fmla="*/ 146 h 256"/>
                <a:gd name="T28" fmla="*/ 62 w 162"/>
                <a:gd name="T29" fmla="*/ 149 h 256"/>
                <a:gd name="T30" fmla="*/ 58 w 162"/>
                <a:gd name="T31" fmla="*/ 154 h 256"/>
                <a:gd name="T32" fmla="*/ 71 w 162"/>
                <a:gd name="T33" fmla="*/ 155 h 256"/>
                <a:gd name="T34" fmla="*/ 62 w 162"/>
                <a:gd name="T35" fmla="*/ 162 h 256"/>
                <a:gd name="T36" fmla="*/ 48 w 162"/>
                <a:gd name="T37" fmla="*/ 177 h 256"/>
                <a:gd name="T38" fmla="*/ 39 w 162"/>
                <a:gd name="T39" fmla="*/ 189 h 256"/>
                <a:gd name="T40" fmla="*/ 31 w 162"/>
                <a:gd name="T41" fmla="*/ 199 h 256"/>
                <a:gd name="T42" fmla="*/ 20 w 162"/>
                <a:gd name="T43" fmla="*/ 207 h 256"/>
                <a:gd name="T44" fmla="*/ 9 w 162"/>
                <a:gd name="T45" fmla="*/ 214 h 256"/>
                <a:gd name="T46" fmla="*/ 3 w 162"/>
                <a:gd name="T47" fmla="*/ 224 h 256"/>
                <a:gd name="T48" fmla="*/ 2 w 162"/>
                <a:gd name="T49" fmla="*/ 235 h 256"/>
                <a:gd name="T50" fmla="*/ 7 w 162"/>
                <a:gd name="T51" fmla="*/ 239 h 256"/>
                <a:gd name="T52" fmla="*/ 6 w 162"/>
                <a:gd name="T53" fmla="*/ 243 h 256"/>
                <a:gd name="T54" fmla="*/ 11 w 162"/>
                <a:gd name="T55" fmla="*/ 253 h 256"/>
                <a:gd name="T56" fmla="*/ 36 w 162"/>
                <a:gd name="T57" fmla="*/ 241 h 256"/>
                <a:gd name="T58" fmla="*/ 43 w 162"/>
                <a:gd name="T59" fmla="*/ 243 h 256"/>
                <a:gd name="T60" fmla="*/ 48 w 162"/>
                <a:gd name="T61" fmla="*/ 228 h 256"/>
                <a:gd name="T62" fmla="*/ 46 w 162"/>
                <a:gd name="T63" fmla="*/ 208 h 256"/>
                <a:gd name="T64" fmla="*/ 57 w 162"/>
                <a:gd name="T65" fmla="*/ 194 h 256"/>
                <a:gd name="T66" fmla="*/ 65 w 162"/>
                <a:gd name="T67" fmla="*/ 176 h 256"/>
                <a:gd name="T68" fmla="*/ 73 w 162"/>
                <a:gd name="T69" fmla="*/ 160 h 256"/>
                <a:gd name="T70" fmla="*/ 90 w 162"/>
                <a:gd name="T71" fmla="*/ 151 h 256"/>
                <a:gd name="T72" fmla="*/ 103 w 162"/>
                <a:gd name="T73" fmla="*/ 143 h 256"/>
                <a:gd name="T74" fmla="*/ 125 w 162"/>
                <a:gd name="T75" fmla="*/ 149 h 256"/>
                <a:gd name="T76" fmla="*/ 138 w 162"/>
                <a:gd name="T77" fmla="*/ 135 h 256"/>
                <a:gd name="T78" fmla="*/ 153 w 162"/>
                <a:gd name="T79" fmla="*/ 141 h 256"/>
                <a:gd name="T80" fmla="*/ 45 w 162"/>
                <a:gd name="T81" fmla="*/ 19 h 256"/>
                <a:gd name="T82" fmla="*/ 60 w 162"/>
                <a:gd name="T83" fmla="*/ 27 h 256"/>
                <a:gd name="T84" fmla="*/ 72 w 162"/>
                <a:gd name="T85" fmla="*/ 30 h 256"/>
                <a:gd name="T86" fmla="*/ 72 w 162"/>
                <a:gd name="T87" fmla="*/ 38 h 256"/>
                <a:gd name="T88" fmla="*/ 62 w 162"/>
                <a:gd name="T89" fmla="*/ 48 h 256"/>
                <a:gd name="T90" fmla="*/ 74 w 162"/>
                <a:gd name="T91" fmla="*/ 53 h 256"/>
                <a:gd name="T92" fmla="*/ 89 w 162"/>
                <a:gd name="T93" fmla="*/ 29 h 256"/>
                <a:gd name="T94" fmla="*/ 100 w 162"/>
                <a:gd name="T95" fmla="*/ 35 h 256"/>
                <a:gd name="T96" fmla="*/ 117 w 162"/>
                <a:gd name="T97" fmla="*/ 42 h 256"/>
                <a:gd name="T98" fmla="*/ 111 w 162"/>
                <a:gd name="T99" fmla="*/ 33 h 256"/>
                <a:gd name="T100" fmla="*/ 97 w 162"/>
                <a:gd name="T101" fmla="*/ 22 h 256"/>
                <a:gd name="T102" fmla="*/ 83 w 162"/>
                <a:gd name="T103" fmla="*/ 14 h 256"/>
                <a:gd name="T104" fmla="*/ 70 w 162"/>
                <a:gd name="T105" fmla="*/ 7 h 256"/>
                <a:gd name="T106" fmla="*/ 65 w 162"/>
                <a:gd name="T107" fmla="*/ 14 h 256"/>
                <a:gd name="T108" fmla="*/ 52 w 162"/>
                <a:gd name="T109" fmla="*/ 14 h 256"/>
                <a:gd name="T110" fmla="*/ 44 w 162"/>
                <a:gd name="T111" fmla="*/ 11 h 256"/>
                <a:gd name="T112" fmla="*/ 39 w 162"/>
                <a:gd name="T113" fmla="*/ 30 h 256"/>
                <a:gd name="T114" fmla="*/ 39 w 162"/>
                <a:gd name="T115" fmla="*/ 30 h 256"/>
                <a:gd name="T116" fmla="*/ 92 w 162"/>
                <a:gd name="T117" fmla="*/ 15 h 256"/>
                <a:gd name="T118" fmla="*/ 130 w 162"/>
                <a:gd name="T119" fmla="*/ 14 h 256"/>
                <a:gd name="T120" fmla="*/ 113 w 162"/>
                <a:gd name="T121" fmla="*/ 6 h 256"/>
                <a:gd name="T122" fmla="*/ 98 w 162"/>
                <a:gd name="T123" fmla="*/ 5 h 256"/>
                <a:gd name="T124" fmla="*/ 88 w 162"/>
                <a:gd name="T125" fmla="*/ 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2" h="256">
                  <a:moveTo>
                    <a:pt x="157" y="137"/>
                  </a:moveTo>
                  <a:cubicBezTo>
                    <a:pt x="156" y="138"/>
                    <a:pt x="154" y="138"/>
                    <a:pt x="154" y="137"/>
                  </a:cubicBezTo>
                  <a:cubicBezTo>
                    <a:pt x="154" y="135"/>
                    <a:pt x="150" y="134"/>
                    <a:pt x="150" y="133"/>
                  </a:cubicBezTo>
                  <a:cubicBezTo>
                    <a:pt x="150" y="133"/>
                    <a:pt x="151" y="133"/>
                    <a:pt x="153" y="134"/>
                  </a:cubicBezTo>
                  <a:cubicBezTo>
                    <a:pt x="154" y="135"/>
                    <a:pt x="155" y="134"/>
                    <a:pt x="157" y="132"/>
                  </a:cubicBezTo>
                  <a:cubicBezTo>
                    <a:pt x="159" y="131"/>
                    <a:pt x="161" y="132"/>
                    <a:pt x="161" y="131"/>
                  </a:cubicBezTo>
                  <a:cubicBezTo>
                    <a:pt x="162" y="129"/>
                    <a:pt x="159" y="128"/>
                    <a:pt x="158" y="128"/>
                  </a:cubicBezTo>
                  <a:cubicBezTo>
                    <a:pt x="157" y="127"/>
                    <a:pt x="155" y="126"/>
                    <a:pt x="153" y="126"/>
                  </a:cubicBezTo>
                  <a:cubicBezTo>
                    <a:pt x="151" y="126"/>
                    <a:pt x="151" y="126"/>
                    <a:pt x="150" y="124"/>
                  </a:cubicBezTo>
                  <a:cubicBezTo>
                    <a:pt x="149" y="123"/>
                    <a:pt x="145" y="125"/>
                    <a:pt x="145" y="128"/>
                  </a:cubicBezTo>
                  <a:cubicBezTo>
                    <a:pt x="145" y="130"/>
                    <a:pt x="143" y="130"/>
                    <a:pt x="144" y="128"/>
                  </a:cubicBezTo>
                  <a:cubicBezTo>
                    <a:pt x="144" y="127"/>
                    <a:pt x="143" y="125"/>
                    <a:pt x="144" y="125"/>
                  </a:cubicBezTo>
                  <a:cubicBezTo>
                    <a:pt x="146" y="124"/>
                    <a:pt x="145" y="122"/>
                    <a:pt x="142" y="121"/>
                  </a:cubicBezTo>
                  <a:cubicBezTo>
                    <a:pt x="138" y="121"/>
                    <a:pt x="137" y="124"/>
                    <a:pt x="138" y="125"/>
                  </a:cubicBezTo>
                  <a:cubicBezTo>
                    <a:pt x="139" y="126"/>
                    <a:pt x="136" y="130"/>
                    <a:pt x="134" y="130"/>
                  </a:cubicBezTo>
                  <a:cubicBezTo>
                    <a:pt x="133" y="130"/>
                    <a:pt x="134" y="126"/>
                    <a:pt x="134" y="124"/>
                  </a:cubicBezTo>
                  <a:cubicBezTo>
                    <a:pt x="134" y="123"/>
                    <a:pt x="133" y="124"/>
                    <a:pt x="130" y="127"/>
                  </a:cubicBezTo>
                  <a:cubicBezTo>
                    <a:pt x="128" y="130"/>
                    <a:pt x="126" y="132"/>
                    <a:pt x="124" y="132"/>
                  </a:cubicBezTo>
                  <a:cubicBezTo>
                    <a:pt x="123" y="133"/>
                    <a:pt x="123" y="130"/>
                    <a:pt x="126" y="129"/>
                  </a:cubicBezTo>
                  <a:cubicBezTo>
                    <a:pt x="128" y="127"/>
                    <a:pt x="128" y="124"/>
                    <a:pt x="130" y="124"/>
                  </a:cubicBezTo>
                  <a:cubicBezTo>
                    <a:pt x="131" y="124"/>
                    <a:pt x="131" y="122"/>
                    <a:pt x="129" y="121"/>
                  </a:cubicBezTo>
                  <a:cubicBezTo>
                    <a:pt x="127" y="121"/>
                    <a:pt x="126" y="123"/>
                    <a:pt x="125" y="124"/>
                  </a:cubicBezTo>
                  <a:cubicBezTo>
                    <a:pt x="125" y="125"/>
                    <a:pt x="121" y="123"/>
                    <a:pt x="121" y="124"/>
                  </a:cubicBezTo>
                  <a:cubicBezTo>
                    <a:pt x="121" y="124"/>
                    <a:pt x="119" y="125"/>
                    <a:pt x="120" y="126"/>
                  </a:cubicBezTo>
                  <a:cubicBezTo>
                    <a:pt x="121" y="127"/>
                    <a:pt x="119" y="129"/>
                    <a:pt x="119" y="127"/>
                  </a:cubicBezTo>
                  <a:cubicBezTo>
                    <a:pt x="118" y="125"/>
                    <a:pt x="115" y="126"/>
                    <a:pt x="114" y="128"/>
                  </a:cubicBezTo>
                  <a:cubicBezTo>
                    <a:pt x="113" y="130"/>
                    <a:pt x="112" y="130"/>
                    <a:pt x="113" y="131"/>
                  </a:cubicBezTo>
                  <a:cubicBezTo>
                    <a:pt x="114" y="131"/>
                    <a:pt x="114" y="134"/>
                    <a:pt x="112" y="134"/>
                  </a:cubicBezTo>
                  <a:cubicBezTo>
                    <a:pt x="110" y="135"/>
                    <a:pt x="111" y="130"/>
                    <a:pt x="110" y="130"/>
                  </a:cubicBezTo>
                  <a:cubicBezTo>
                    <a:pt x="108" y="131"/>
                    <a:pt x="109" y="128"/>
                    <a:pt x="111" y="128"/>
                  </a:cubicBezTo>
                  <a:cubicBezTo>
                    <a:pt x="113" y="128"/>
                    <a:pt x="115" y="125"/>
                    <a:pt x="114" y="125"/>
                  </a:cubicBezTo>
                  <a:cubicBezTo>
                    <a:pt x="114" y="124"/>
                    <a:pt x="112" y="124"/>
                    <a:pt x="112" y="125"/>
                  </a:cubicBezTo>
                  <a:cubicBezTo>
                    <a:pt x="112" y="127"/>
                    <a:pt x="109" y="126"/>
                    <a:pt x="107" y="126"/>
                  </a:cubicBezTo>
                  <a:cubicBezTo>
                    <a:pt x="105" y="126"/>
                    <a:pt x="105" y="129"/>
                    <a:pt x="107" y="130"/>
                  </a:cubicBezTo>
                  <a:cubicBezTo>
                    <a:pt x="110" y="132"/>
                    <a:pt x="107" y="133"/>
                    <a:pt x="106" y="132"/>
                  </a:cubicBezTo>
                  <a:cubicBezTo>
                    <a:pt x="104" y="131"/>
                    <a:pt x="102" y="131"/>
                    <a:pt x="101" y="132"/>
                  </a:cubicBezTo>
                  <a:cubicBezTo>
                    <a:pt x="100" y="132"/>
                    <a:pt x="104" y="134"/>
                    <a:pt x="104" y="135"/>
                  </a:cubicBezTo>
                  <a:cubicBezTo>
                    <a:pt x="105" y="136"/>
                    <a:pt x="102" y="134"/>
                    <a:pt x="102" y="135"/>
                  </a:cubicBezTo>
                  <a:cubicBezTo>
                    <a:pt x="101" y="135"/>
                    <a:pt x="98" y="134"/>
                    <a:pt x="98" y="132"/>
                  </a:cubicBezTo>
                  <a:cubicBezTo>
                    <a:pt x="98" y="131"/>
                    <a:pt x="94" y="133"/>
                    <a:pt x="96" y="134"/>
                  </a:cubicBezTo>
                  <a:cubicBezTo>
                    <a:pt x="99" y="134"/>
                    <a:pt x="98" y="136"/>
                    <a:pt x="98" y="138"/>
                  </a:cubicBezTo>
                  <a:cubicBezTo>
                    <a:pt x="98" y="140"/>
                    <a:pt x="95" y="138"/>
                    <a:pt x="96" y="136"/>
                  </a:cubicBezTo>
                  <a:cubicBezTo>
                    <a:pt x="96" y="135"/>
                    <a:pt x="94" y="135"/>
                    <a:pt x="92" y="136"/>
                  </a:cubicBezTo>
                  <a:cubicBezTo>
                    <a:pt x="90" y="137"/>
                    <a:pt x="92" y="134"/>
                    <a:pt x="92" y="133"/>
                  </a:cubicBezTo>
                  <a:cubicBezTo>
                    <a:pt x="91" y="131"/>
                    <a:pt x="89" y="133"/>
                    <a:pt x="87" y="133"/>
                  </a:cubicBezTo>
                  <a:cubicBezTo>
                    <a:pt x="85" y="133"/>
                    <a:pt x="84" y="133"/>
                    <a:pt x="86" y="135"/>
                  </a:cubicBezTo>
                  <a:cubicBezTo>
                    <a:pt x="87" y="136"/>
                    <a:pt x="87" y="138"/>
                    <a:pt x="85" y="138"/>
                  </a:cubicBezTo>
                  <a:cubicBezTo>
                    <a:pt x="83" y="137"/>
                    <a:pt x="83" y="138"/>
                    <a:pt x="83" y="139"/>
                  </a:cubicBezTo>
                  <a:cubicBezTo>
                    <a:pt x="83" y="141"/>
                    <a:pt x="81" y="141"/>
                    <a:pt x="81" y="139"/>
                  </a:cubicBezTo>
                  <a:cubicBezTo>
                    <a:pt x="81" y="138"/>
                    <a:pt x="77" y="138"/>
                    <a:pt x="76" y="140"/>
                  </a:cubicBezTo>
                  <a:cubicBezTo>
                    <a:pt x="76" y="141"/>
                    <a:pt x="73" y="142"/>
                    <a:pt x="73" y="144"/>
                  </a:cubicBezTo>
                  <a:cubicBezTo>
                    <a:pt x="74" y="146"/>
                    <a:pt x="76" y="143"/>
                    <a:pt x="77" y="144"/>
                  </a:cubicBezTo>
                  <a:cubicBezTo>
                    <a:pt x="79" y="144"/>
                    <a:pt x="77" y="145"/>
                    <a:pt x="78" y="146"/>
                  </a:cubicBezTo>
                  <a:cubicBezTo>
                    <a:pt x="79" y="147"/>
                    <a:pt x="79" y="149"/>
                    <a:pt x="77" y="148"/>
                  </a:cubicBezTo>
                  <a:cubicBezTo>
                    <a:pt x="76" y="146"/>
                    <a:pt x="75" y="146"/>
                    <a:pt x="74" y="148"/>
                  </a:cubicBezTo>
                  <a:cubicBezTo>
                    <a:pt x="74" y="150"/>
                    <a:pt x="73" y="148"/>
                    <a:pt x="72" y="146"/>
                  </a:cubicBezTo>
                  <a:cubicBezTo>
                    <a:pt x="70" y="145"/>
                    <a:pt x="69" y="149"/>
                    <a:pt x="68" y="148"/>
                  </a:cubicBezTo>
                  <a:cubicBezTo>
                    <a:pt x="67" y="147"/>
                    <a:pt x="70" y="144"/>
                    <a:pt x="70" y="143"/>
                  </a:cubicBezTo>
                  <a:cubicBezTo>
                    <a:pt x="69" y="142"/>
                    <a:pt x="68" y="144"/>
                    <a:pt x="66" y="146"/>
                  </a:cubicBezTo>
                  <a:cubicBezTo>
                    <a:pt x="64" y="148"/>
                    <a:pt x="61" y="148"/>
                    <a:pt x="62" y="149"/>
                  </a:cubicBezTo>
                  <a:cubicBezTo>
                    <a:pt x="63" y="150"/>
                    <a:pt x="60" y="150"/>
                    <a:pt x="59" y="152"/>
                  </a:cubicBezTo>
                  <a:cubicBezTo>
                    <a:pt x="59" y="154"/>
                    <a:pt x="54" y="155"/>
                    <a:pt x="52" y="156"/>
                  </a:cubicBezTo>
                  <a:cubicBezTo>
                    <a:pt x="49" y="158"/>
                    <a:pt x="52" y="158"/>
                    <a:pt x="54" y="157"/>
                  </a:cubicBezTo>
                  <a:cubicBezTo>
                    <a:pt x="55" y="155"/>
                    <a:pt x="56" y="156"/>
                    <a:pt x="58" y="154"/>
                  </a:cubicBezTo>
                  <a:cubicBezTo>
                    <a:pt x="61" y="153"/>
                    <a:pt x="63" y="151"/>
                    <a:pt x="64" y="152"/>
                  </a:cubicBezTo>
                  <a:cubicBezTo>
                    <a:pt x="65" y="153"/>
                    <a:pt x="67" y="153"/>
                    <a:pt x="68" y="152"/>
                  </a:cubicBezTo>
                  <a:cubicBezTo>
                    <a:pt x="69" y="150"/>
                    <a:pt x="71" y="150"/>
                    <a:pt x="72" y="151"/>
                  </a:cubicBezTo>
                  <a:cubicBezTo>
                    <a:pt x="73" y="152"/>
                    <a:pt x="70" y="153"/>
                    <a:pt x="71" y="155"/>
                  </a:cubicBezTo>
                  <a:cubicBezTo>
                    <a:pt x="73" y="156"/>
                    <a:pt x="70" y="157"/>
                    <a:pt x="70" y="156"/>
                  </a:cubicBezTo>
                  <a:cubicBezTo>
                    <a:pt x="70" y="154"/>
                    <a:pt x="68" y="153"/>
                    <a:pt x="67" y="154"/>
                  </a:cubicBezTo>
                  <a:cubicBezTo>
                    <a:pt x="67" y="156"/>
                    <a:pt x="65" y="157"/>
                    <a:pt x="64" y="157"/>
                  </a:cubicBezTo>
                  <a:cubicBezTo>
                    <a:pt x="63" y="157"/>
                    <a:pt x="62" y="159"/>
                    <a:pt x="62" y="162"/>
                  </a:cubicBezTo>
                  <a:cubicBezTo>
                    <a:pt x="62" y="164"/>
                    <a:pt x="60" y="162"/>
                    <a:pt x="59" y="163"/>
                  </a:cubicBezTo>
                  <a:cubicBezTo>
                    <a:pt x="59" y="165"/>
                    <a:pt x="56" y="169"/>
                    <a:pt x="54" y="171"/>
                  </a:cubicBezTo>
                  <a:cubicBezTo>
                    <a:pt x="51" y="174"/>
                    <a:pt x="54" y="174"/>
                    <a:pt x="53" y="176"/>
                  </a:cubicBezTo>
                  <a:cubicBezTo>
                    <a:pt x="52" y="177"/>
                    <a:pt x="49" y="176"/>
                    <a:pt x="48" y="177"/>
                  </a:cubicBezTo>
                  <a:cubicBezTo>
                    <a:pt x="47" y="177"/>
                    <a:pt x="48" y="181"/>
                    <a:pt x="47" y="182"/>
                  </a:cubicBezTo>
                  <a:cubicBezTo>
                    <a:pt x="46" y="184"/>
                    <a:pt x="47" y="185"/>
                    <a:pt x="47" y="187"/>
                  </a:cubicBezTo>
                  <a:cubicBezTo>
                    <a:pt x="47" y="188"/>
                    <a:pt x="43" y="186"/>
                    <a:pt x="43" y="187"/>
                  </a:cubicBezTo>
                  <a:cubicBezTo>
                    <a:pt x="43" y="189"/>
                    <a:pt x="40" y="188"/>
                    <a:pt x="39" y="189"/>
                  </a:cubicBezTo>
                  <a:cubicBezTo>
                    <a:pt x="38" y="189"/>
                    <a:pt x="41" y="191"/>
                    <a:pt x="42" y="192"/>
                  </a:cubicBezTo>
                  <a:cubicBezTo>
                    <a:pt x="44" y="194"/>
                    <a:pt x="41" y="195"/>
                    <a:pt x="40" y="193"/>
                  </a:cubicBezTo>
                  <a:cubicBezTo>
                    <a:pt x="40" y="192"/>
                    <a:pt x="38" y="194"/>
                    <a:pt x="35" y="196"/>
                  </a:cubicBezTo>
                  <a:cubicBezTo>
                    <a:pt x="32" y="197"/>
                    <a:pt x="33" y="199"/>
                    <a:pt x="31" y="199"/>
                  </a:cubicBezTo>
                  <a:cubicBezTo>
                    <a:pt x="29" y="200"/>
                    <a:pt x="29" y="203"/>
                    <a:pt x="28" y="204"/>
                  </a:cubicBezTo>
                  <a:cubicBezTo>
                    <a:pt x="26" y="205"/>
                    <a:pt x="27" y="202"/>
                    <a:pt x="25" y="202"/>
                  </a:cubicBezTo>
                  <a:cubicBezTo>
                    <a:pt x="22" y="201"/>
                    <a:pt x="22" y="203"/>
                    <a:pt x="24" y="205"/>
                  </a:cubicBezTo>
                  <a:cubicBezTo>
                    <a:pt x="25" y="207"/>
                    <a:pt x="22" y="205"/>
                    <a:pt x="20" y="207"/>
                  </a:cubicBezTo>
                  <a:cubicBezTo>
                    <a:pt x="19" y="209"/>
                    <a:pt x="15" y="208"/>
                    <a:pt x="14" y="209"/>
                  </a:cubicBezTo>
                  <a:cubicBezTo>
                    <a:pt x="13" y="211"/>
                    <a:pt x="17" y="211"/>
                    <a:pt x="18" y="212"/>
                  </a:cubicBezTo>
                  <a:cubicBezTo>
                    <a:pt x="18" y="213"/>
                    <a:pt x="14" y="212"/>
                    <a:pt x="12" y="212"/>
                  </a:cubicBezTo>
                  <a:cubicBezTo>
                    <a:pt x="10" y="211"/>
                    <a:pt x="11" y="214"/>
                    <a:pt x="9" y="214"/>
                  </a:cubicBezTo>
                  <a:cubicBezTo>
                    <a:pt x="7" y="214"/>
                    <a:pt x="5" y="216"/>
                    <a:pt x="6" y="217"/>
                  </a:cubicBezTo>
                  <a:cubicBezTo>
                    <a:pt x="7" y="218"/>
                    <a:pt x="5" y="218"/>
                    <a:pt x="4" y="218"/>
                  </a:cubicBezTo>
                  <a:cubicBezTo>
                    <a:pt x="3" y="217"/>
                    <a:pt x="1" y="219"/>
                    <a:pt x="1" y="220"/>
                  </a:cubicBezTo>
                  <a:cubicBezTo>
                    <a:pt x="1" y="222"/>
                    <a:pt x="4" y="223"/>
                    <a:pt x="3" y="224"/>
                  </a:cubicBezTo>
                  <a:cubicBezTo>
                    <a:pt x="3" y="224"/>
                    <a:pt x="1" y="225"/>
                    <a:pt x="3" y="226"/>
                  </a:cubicBezTo>
                  <a:cubicBezTo>
                    <a:pt x="4" y="226"/>
                    <a:pt x="3" y="228"/>
                    <a:pt x="2" y="228"/>
                  </a:cubicBezTo>
                  <a:cubicBezTo>
                    <a:pt x="1" y="229"/>
                    <a:pt x="1" y="230"/>
                    <a:pt x="2" y="231"/>
                  </a:cubicBezTo>
                  <a:cubicBezTo>
                    <a:pt x="3" y="232"/>
                    <a:pt x="0" y="233"/>
                    <a:pt x="2" y="235"/>
                  </a:cubicBezTo>
                  <a:cubicBezTo>
                    <a:pt x="3" y="237"/>
                    <a:pt x="4" y="234"/>
                    <a:pt x="5" y="236"/>
                  </a:cubicBezTo>
                  <a:cubicBezTo>
                    <a:pt x="5" y="237"/>
                    <a:pt x="7" y="236"/>
                    <a:pt x="9" y="234"/>
                  </a:cubicBezTo>
                  <a:cubicBezTo>
                    <a:pt x="11" y="232"/>
                    <a:pt x="12" y="236"/>
                    <a:pt x="10" y="236"/>
                  </a:cubicBezTo>
                  <a:cubicBezTo>
                    <a:pt x="9" y="236"/>
                    <a:pt x="7" y="237"/>
                    <a:pt x="7" y="239"/>
                  </a:cubicBezTo>
                  <a:cubicBezTo>
                    <a:pt x="7" y="240"/>
                    <a:pt x="5" y="240"/>
                    <a:pt x="5" y="238"/>
                  </a:cubicBezTo>
                  <a:cubicBezTo>
                    <a:pt x="5" y="236"/>
                    <a:pt x="1" y="238"/>
                    <a:pt x="2" y="240"/>
                  </a:cubicBezTo>
                  <a:cubicBezTo>
                    <a:pt x="4" y="241"/>
                    <a:pt x="2" y="242"/>
                    <a:pt x="2" y="244"/>
                  </a:cubicBezTo>
                  <a:cubicBezTo>
                    <a:pt x="2" y="245"/>
                    <a:pt x="5" y="245"/>
                    <a:pt x="6" y="243"/>
                  </a:cubicBezTo>
                  <a:cubicBezTo>
                    <a:pt x="7" y="242"/>
                    <a:pt x="8" y="242"/>
                    <a:pt x="9" y="244"/>
                  </a:cubicBezTo>
                  <a:cubicBezTo>
                    <a:pt x="9" y="245"/>
                    <a:pt x="7" y="244"/>
                    <a:pt x="7" y="246"/>
                  </a:cubicBezTo>
                  <a:cubicBezTo>
                    <a:pt x="7" y="248"/>
                    <a:pt x="6" y="246"/>
                    <a:pt x="5" y="248"/>
                  </a:cubicBezTo>
                  <a:cubicBezTo>
                    <a:pt x="4" y="250"/>
                    <a:pt x="9" y="253"/>
                    <a:pt x="11" y="253"/>
                  </a:cubicBezTo>
                  <a:cubicBezTo>
                    <a:pt x="13" y="254"/>
                    <a:pt x="15" y="256"/>
                    <a:pt x="19" y="255"/>
                  </a:cubicBezTo>
                  <a:cubicBezTo>
                    <a:pt x="22" y="254"/>
                    <a:pt x="29" y="248"/>
                    <a:pt x="30" y="246"/>
                  </a:cubicBezTo>
                  <a:cubicBezTo>
                    <a:pt x="31" y="245"/>
                    <a:pt x="33" y="247"/>
                    <a:pt x="34" y="246"/>
                  </a:cubicBezTo>
                  <a:cubicBezTo>
                    <a:pt x="36" y="244"/>
                    <a:pt x="35" y="242"/>
                    <a:pt x="36" y="241"/>
                  </a:cubicBezTo>
                  <a:cubicBezTo>
                    <a:pt x="37" y="240"/>
                    <a:pt x="38" y="244"/>
                    <a:pt x="39" y="244"/>
                  </a:cubicBezTo>
                  <a:cubicBezTo>
                    <a:pt x="39" y="245"/>
                    <a:pt x="40" y="245"/>
                    <a:pt x="40" y="247"/>
                  </a:cubicBezTo>
                  <a:cubicBezTo>
                    <a:pt x="41" y="247"/>
                    <a:pt x="41" y="247"/>
                    <a:pt x="42" y="248"/>
                  </a:cubicBezTo>
                  <a:cubicBezTo>
                    <a:pt x="43" y="248"/>
                    <a:pt x="43" y="245"/>
                    <a:pt x="43" y="243"/>
                  </a:cubicBezTo>
                  <a:cubicBezTo>
                    <a:pt x="43" y="242"/>
                    <a:pt x="45" y="240"/>
                    <a:pt x="44" y="238"/>
                  </a:cubicBezTo>
                  <a:cubicBezTo>
                    <a:pt x="44" y="237"/>
                    <a:pt x="48" y="238"/>
                    <a:pt x="48" y="237"/>
                  </a:cubicBezTo>
                  <a:cubicBezTo>
                    <a:pt x="49" y="236"/>
                    <a:pt x="49" y="232"/>
                    <a:pt x="48" y="231"/>
                  </a:cubicBezTo>
                  <a:cubicBezTo>
                    <a:pt x="47" y="230"/>
                    <a:pt x="47" y="228"/>
                    <a:pt x="48" y="228"/>
                  </a:cubicBezTo>
                  <a:cubicBezTo>
                    <a:pt x="49" y="228"/>
                    <a:pt x="51" y="227"/>
                    <a:pt x="50" y="225"/>
                  </a:cubicBezTo>
                  <a:cubicBezTo>
                    <a:pt x="50" y="222"/>
                    <a:pt x="46" y="223"/>
                    <a:pt x="46" y="220"/>
                  </a:cubicBezTo>
                  <a:cubicBezTo>
                    <a:pt x="46" y="218"/>
                    <a:pt x="48" y="217"/>
                    <a:pt x="46" y="214"/>
                  </a:cubicBezTo>
                  <a:cubicBezTo>
                    <a:pt x="45" y="211"/>
                    <a:pt x="47" y="210"/>
                    <a:pt x="46" y="208"/>
                  </a:cubicBezTo>
                  <a:cubicBezTo>
                    <a:pt x="46" y="207"/>
                    <a:pt x="45" y="205"/>
                    <a:pt x="47" y="202"/>
                  </a:cubicBezTo>
                  <a:cubicBezTo>
                    <a:pt x="49" y="199"/>
                    <a:pt x="52" y="198"/>
                    <a:pt x="53" y="198"/>
                  </a:cubicBezTo>
                  <a:cubicBezTo>
                    <a:pt x="54" y="198"/>
                    <a:pt x="56" y="199"/>
                    <a:pt x="57" y="198"/>
                  </a:cubicBezTo>
                  <a:cubicBezTo>
                    <a:pt x="58" y="196"/>
                    <a:pt x="58" y="194"/>
                    <a:pt x="57" y="194"/>
                  </a:cubicBezTo>
                  <a:cubicBezTo>
                    <a:pt x="56" y="194"/>
                    <a:pt x="54" y="193"/>
                    <a:pt x="56" y="191"/>
                  </a:cubicBezTo>
                  <a:cubicBezTo>
                    <a:pt x="58" y="188"/>
                    <a:pt x="60" y="185"/>
                    <a:pt x="60" y="183"/>
                  </a:cubicBezTo>
                  <a:cubicBezTo>
                    <a:pt x="60" y="180"/>
                    <a:pt x="59" y="178"/>
                    <a:pt x="60" y="177"/>
                  </a:cubicBezTo>
                  <a:cubicBezTo>
                    <a:pt x="61" y="176"/>
                    <a:pt x="63" y="177"/>
                    <a:pt x="65" y="176"/>
                  </a:cubicBezTo>
                  <a:cubicBezTo>
                    <a:pt x="67" y="175"/>
                    <a:pt x="65" y="173"/>
                    <a:pt x="66" y="172"/>
                  </a:cubicBezTo>
                  <a:cubicBezTo>
                    <a:pt x="67" y="171"/>
                    <a:pt x="68" y="168"/>
                    <a:pt x="69" y="168"/>
                  </a:cubicBezTo>
                  <a:cubicBezTo>
                    <a:pt x="71" y="167"/>
                    <a:pt x="72" y="166"/>
                    <a:pt x="71" y="164"/>
                  </a:cubicBezTo>
                  <a:cubicBezTo>
                    <a:pt x="70" y="163"/>
                    <a:pt x="73" y="162"/>
                    <a:pt x="73" y="160"/>
                  </a:cubicBezTo>
                  <a:cubicBezTo>
                    <a:pt x="73" y="158"/>
                    <a:pt x="76" y="156"/>
                    <a:pt x="77" y="156"/>
                  </a:cubicBezTo>
                  <a:cubicBezTo>
                    <a:pt x="79" y="156"/>
                    <a:pt x="82" y="156"/>
                    <a:pt x="82" y="155"/>
                  </a:cubicBezTo>
                  <a:cubicBezTo>
                    <a:pt x="82" y="153"/>
                    <a:pt x="81" y="149"/>
                    <a:pt x="84" y="150"/>
                  </a:cubicBezTo>
                  <a:cubicBezTo>
                    <a:pt x="86" y="151"/>
                    <a:pt x="88" y="150"/>
                    <a:pt x="90" y="151"/>
                  </a:cubicBezTo>
                  <a:cubicBezTo>
                    <a:pt x="92" y="153"/>
                    <a:pt x="94" y="153"/>
                    <a:pt x="94" y="150"/>
                  </a:cubicBezTo>
                  <a:cubicBezTo>
                    <a:pt x="94" y="148"/>
                    <a:pt x="95" y="144"/>
                    <a:pt x="98" y="145"/>
                  </a:cubicBezTo>
                  <a:cubicBezTo>
                    <a:pt x="98" y="146"/>
                    <a:pt x="98" y="146"/>
                    <a:pt x="98" y="146"/>
                  </a:cubicBezTo>
                  <a:cubicBezTo>
                    <a:pt x="99" y="144"/>
                    <a:pt x="101" y="143"/>
                    <a:pt x="103" y="143"/>
                  </a:cubicBezTo>
                  <a:cubicBezTo>
                    <a:pt x="105" y="143"/>
                    <a:pt x="106" y="147"/>
                    <a:pt x="109" y="148"/>
                  </a:cubicBezTo>
                  <a:cubicBezTo>
                    <a:pt x="112" y="148"/>
                    <a:pt x="115" y="150"/>
                    <a:pt x="116" y="148"/>
                  </a:cubicBezTo>
                  <a:cubicBezTo>
                    <a:pt x="117" y="147"/>
                    <a:pt x="119" y="149"/>
                    <a:pt x="121" y="148"/>
                  </a:cubicBezTo>
                  <a:cubicBezTo>
                    <a:pt x="123" y="148"/>
                    <a:pt x="123" y="152"/>
                    <a:pt x="125" y="149"/>
                  </a:cubicBezTo>
                  <a:cubicBezTo>
                    <a:pt x="126" y="147"/>
                    <a:pt x="124" y="145"/>
                    <a:pt x="127" y="146"/>
                  </a:cubicBezTo>
                  <a:cubicBezTo>
                    <a:pt x="130" y="146"/>
                    <a:pt x="128" y="142"/>
                    <a:pt x="128" y="140"/>
                  </a:cubicBezTo>
                  <a:cubicBezTo>
                    <a:pt x="128" y="138"/>
                    <a:pt x="132" y="138"/>
                    <a:pt x="132" y="136"/>
                  </a:cubicBezTo>
                  <a:cubicBezTo>
                    <a:pt x="132" y="134"/>
                    <a:pt x="138" y="136"/>
                    <a:pt x="138" y="135"/>
                  </a:cubicBezTo>
                  <a:cubicBezTo>
                    <a:pt x="139" y="134"/>
                    <a:pt x="142" y="133"/>
                    <a:pt x="143" y="135"/>
                  </a:cubicBezTo>
                  <a:cubicBezTo>
                    <a:pt x="145" y="137"/>
                    <a:pt x="150" y="137"/>
                    <a:pt x="150" y="139"/>
                  </a:cubicBezTo>
                  <a:cubicBezTo>
                    <a:pt x="150" y="140"/>
                    <a:pt x="150" y="141"/>
                    <a:pt x="150" y="143"/>
                  </a:cubicBezTo>
                  <a:cubicBezTo>
                    <a:pt x="151" y="142"/>
                    <a:pt x="152" y="141"/>
                    <a:pt x="153" y="141"/>
                  </a:cubicBezTo>
                  <a:cubicBezTo>
                    <a:pt x="155" y="141"/>
                    <a:pt x="156" y="138"/>
                    <a:pt x="158" y="139"/>
                  </a:cubicBezTo>
                  <a:cubicBezTo>
                    <a:pt x="159" y="139"/>
                    <a:pt x="161" y="139"/>
                    <a:pt x="161" y="137"/>
                  </a:cubicBezTo>
                  <a:cubicBezTo>
                    <a:pt x="160" y="136"/>
                    <a:pt x="157" y="136"/>
                    <a:pt x="157" y="137"/>
                  </a:cubicBezTo>
                  <a:close/>
                  <a:moveTo>
                    <a:pt x="45" y="19"/>
                  </a:moveTo>
                  <a:cubicBezTo>
                    <a:pt x="48" y="19"/>
                    <a:pt x="42" y="22"/>
                    <a:pt x="42" y="25"/>
                  </a:cubicBezTo>
                  <a:cubicBezTo>
                    <a:pt x="41" y="27"/>
                    <a:pt x="46" y="30"/>
                    <a:pt x="48" y="32"/>
                  </a:cubicBezTo>
                  <a:cubicBezTo>
                    <a:pt x="50" y="34"/>
                    <a:pt x="55" y="33"/>
                    <a:pt x="57" y="32"/>
                  </a:cubicBezTo>
                  <a:cubicBezTo>
                    <a:pt x="58" y="31"/>
                    <a:pt x="58" y="27"/>
                    <a:pt x="60" y="27"/>
                  </a:cubicBezTo>
                  <a:cubicBezTo>
                    <a:pt x="63" y="28"/>
                    <a:pt x="61" y="25"/>
                    <a:pt x="63" y="25"/>
                  </a:cubicBezTo>
                  <a:cubicBezTo>
                    <a:pt x="65" y="24"/>
                    <a:pt x="65" y="26"/>
                    <a:pt x="64" y="28"/>
                  </a:cubicBezTo>
                  <a:cubicBezTo>
                    <a:pt x="62" y="30"/>
                    <a:pt x="67" y="30"/>
                    <a:pt x="69" y="28"/>
                  </a:cubicBezTo>
                  <a:cubicBezTo>
                    <a:pt x="72" y="25"/>
                    <a:pt x="72" y="28"/>
                    <a:pt x="72" y="30"/>
                  </a:cubicBezTo>
                  <a:cubicBezTo>
                    <a:pt x="71" y="32"/>
                    <a:pt x="66" y="31"/>
                    <a:pt x="64" y="33"/>
                  </a:cubicBezTo>
                  <a:cubicBezTo>
                    <a:pt x="62" y="36"/>
                    <a:pt x="57" y="34"/>
                    <a:pt x="54" y="37"/>
                  </a:cubicBezTo>
                  <a:cubicBezTo>
                    <a:pt x="52" y="39"/>
                    <a:pt x="57" y="40"/>
                    <a:pt x="60" y="39"/>
                  </a:cubicBezTo>
                  <a:cubicBezTo>
                    <a:pt x="63" y="38"/>
                    <a:pt x="70" y="38"/>
                    <a:pt x="72" y="38"/>
                  </a:cubicBezTo>
                  <a:cubicBezTo>
                    <a:pt x="75" y="39"/>
                    <a:pt x="71" y="40"/>
                    <a:pt x="67" y="40"/>
                  </a:cubicBezTo>
                  <a:cubicBezTo>
                    <a:pt x="63" y="40"/>
                    <a:pt x="61" y="41"/>
                    <a:pt x="61" y="42"/>
                  </a:cubicBezTo>
                  <a:cubicBezTo>
                    <a:pt x="62" y="43"/>
                    <a:pt x="56" y="41"/>
                    <a:pt x="55" y="43"/>
                  </a:cubicBezTo>
                  <a:cubicBezTo>
                    <a:pt x="55" y="46"/>
                    <a:pt x="61" y="47"/>
                    <a:pt x="62" y="48"/>
                  </a:cubicBezTo>
                  <a:cubicBezTo>
                    <a:pt x="62" y="50"/>
                    <a:pt x="66" y="48"/>
                    <a:pt x="68" y="49"/>
                  </a:cubicBezTo>
                  <a:cubicBezTo>
                    <a:pt x="69" y="50"/>
                    <a:pt x="65" y="51"/>
                    <a:pt x="65" y="51"/>
                  </a:cubicBezTo>
                  <a:cubicBezTo>
                    <a:pt x="64" y="52"/>
                    <a:pt x="69" y="53"/>
                    <a:pt x="70" y="54"/>
                  </a:cubicBezTo>
                  <a:cubicBezTo>
                    <a:pt x="71" y="56"/>
                    <a:pt x="74" y="55"/>
                    <a:pt x="74" y="53"/>
                  </a:cubicBezTo>
                  <a:cubicBezTo>
                    <a:pt x="74" y="51"/>
                    <a:pt x="77" y="43"/>
                    <a:pt x="81" y="42"/>
                  </a:cubicBezTo>
                  <a:cubicBezTo>
                    <a:pt x="85" y="40"/>
                    <a:pt x="83" y="39"/>
                    <a:pt x="83" y="37"/>
                  </a:cubicBezTo>
                  <a:cubicBezTo>
                    <a:pt x="84" y="34"/>
                    <a:pt x="87" y="36"/>
                    <a:pt x="86" y="34"/>
                  </a:cubicBezTo>
                  <a:cubicBezTo>
                    <a:pt x="85" y="32"/>
                    <a:pt x="86" y="32"/>
                    <a:pt x="89" y="29"/>
                  </a:cubicBezTo>
                  <a:cubicBezTo>
                    <a:pt x="91" y="27"/>
                    <a:pt x="93" y="28"/>
                    <a:pt x="96" y="27"/>
                  </a:cubicBezTo>
                  <a:cubicBezTo>
                    <a:pt x="99" y="25"/>
                    <a:pt x="101" y="28"/>
                    <a:pt x="97" y="28"/>
                  </a:cubicBezTo>
                  <a:cubicBezTo>
                    <a:pt x="94" y="28"/>
                    <a:pt x="96" y="32"/>
                    <a:pt x="98" y="33"/>
                  </a:cubicBezTo>
                  <a:cubicBezTo>
                    <a:pt x="101" y="34"/>
                    <a:pt x="98" y="35"/>
                    <a:pt x="100" y="35"/>
                  </a:cubicBezTo>
                  <a:cubicBezTo>
                    <a:pt x="102" y="36"/>
                    <a:pt x="102" y="38"/>
                    <a:pt x="99" y="41"/>
                  </a:cubicBezTo>
                  <a:cubicBezTo>
                    <a:pt x="97" y="44"/>
                    <a:pt x="100" y="44"/>
                    <a:pt x="105" y="42"/>
                  </a:cubicBezTo>
                  <a:cubicBezTo>
                    <a:pt x="110" y="40"/>
                    <a:pt x="107" y="44"/>
                    <a:pt x="109" y="46"/>
                  </a:cubicBezTo>
                  <a:cubicBezTo>
                    <a:pt x="110" y="47"/>
                    <a:pt x="114" y="44"/>
                    <a:pt x="117" y="42"/>
                  </a:cubicBezTo>
                  <a:cubicBezTo>
                    <a:pt x="119" y="39"/>
                    <a:pt x="122" y="40"/>
                    <a:pt x="122" y="38"/>
                  </a:cubicBezTo>
                  <a:cubicBezTo>
                    <a:pt x="122" y="37"/>
                    <a:pt x="119" y="36"/>
                    <a:pt x="118" y="37"/>
                  </a:cubicBezTo>
                  <a:cubicBezTo>
                    <a:pt x="116" y="38"/>
                    <a:pt x="111" y="37"/>
                    <a:pt x="112" y="36"/>
                  </a:cubicBezTo>
                  <a:cubicBezTo>
                    <a:pt x="114" y="34"/>
                    <a:pt x="114" y="33"/>
                    <a:pt x="111" y="33"/>
                  </a:cubicBezTo>
                  <a:cubicBezTo>
                    <a:pt x="109" y="34"/>
                    <a:pt x="104" y="32"/>
                    <a:pt x="106" y="32"/>
                  </a:cubicBezTo>
                  <a:cubicBezTo>
                    <a:pt x="109" y="31"/>
                    <a:pt x="105" y="28"/>
                    <a:pt x="103" y="28"/>
                  </a:cubicBezTo>
                  <a:cubicBezTo>
                    <a:pt x="101" y="28"/>
                    <a:pt x="102" y="26"/>
                    <a:pt x="102" y="24"/>
                  </a:cubicBezTo>
                  <a:cubicBezTo>
                    <a:pt x="102" y="23"/>
                    <a:pt x="96" y="22"/>
                    <a:pt x="97" y="22"/>
                  </a:cubicBezTo>
                  <a:cubicBezTo>
                    <a:pt x="98" y="21"/>
                    <a:pt x="95" y="20"/>
                    <a:pt x="94" y="21"/>
                  </a:cubicBezTo>
                  <a:cubicBezTo>
                    <a:pt x="93" y="22"/>
                    <a:pt x="92" y="22"/>
                    <a:pt x="92" y="20"/>
                  </a:cubicBezTo>
                  <a:cubicBezTo>
                    <a:pt x="92" y="19"/>
                    <a:pt x="88" y="19"/>
                    <a:pt x="86" y="19"/>
                  </a:cubicBezTo>
                  <a:cubicBezTo>
                    <a:pt x="84" y="19"/>
                    <a:pt x="85" y="16"/>
                    <a:pt x="83" y="14"/>
                  </a:cubicBezTo>
                  <a:cubicBezTo>
                    <a:pt x="82" y="13"/>
                    <a:pt x="80" y="17"/>
                    <a:pt x="78" y="16"/>
                  </a:cubicBezTo>
                  <a:cubicBezTo>
                    <a:pt x="77" y="16"/>
                    <a:pt x="79" y="14"/>
                    <a:pt x="80" y="12"/>
                  </a:cubicBezTo>
                  <a:cubicBezTo>
                    <a:pt x="81" y="10"/>
                    <a:pt x="74" y="8"/>
                    <a:pt x="73" y="10"/>
                  </a:cubicBezTo>
                  <a:cubicBezTo>
                    <a:pt x="73" y="11"/>
                    <a:pt x="72" y="7"/>
                    <a:pt x="70" y="7"/>
                  </a:cubicBezTo>
                  <a:cubicBezTo>
                    <a:pt x="69" y="7"/>
                    <a:pt x="70" y="10"/>
                    <a:pt x="69" y="10"/>
                  </a:cubicBezTo>
                  <a:cubicBezTo>
                    <a:pt x="67" y="10"/>
                    <a:pt x="66" y="11"/>
                    <a:pt x="68" y="13"/>
                  </a:cubicBezTo>
                  <a:cubicBezTo>
                    <a:pt x="70" y="14"/>
                    <a:pt x="72" y="21"/>
                    <a:pt x="72" y="22"/>
                  </a:cubicBezTo>
                  <a:cubicBezTo>
                    <a:pt x="71" y="23"/>
                    <a:pt x="65" y="17"/>
                    <a:pt x="65" y="14"/>
                  </a:cubicBezTo>
                  <a:cubicBezTo>
                    <a:pt x="64" y="11"/>
                    <a:pt x="61" y="9"/>
                    <a:pt x="60" y="11"/>
                  </a:cubicBezTo>
                  <a:cubicBezTo>
                    <a:pt x="60" y="13"/>
                    <a:pt x="57" y="14"/>
                    <a:pt x="58" y="16"/>
                  </a:cubicBezTo>
                  <a:cubicBezTo>
                    <a:pt x="59" y="18"/>
                    <a:pt x="56" y="19"/>
                    <a:pt x="56" y="17"/>
                  </a:cubicBezTo>
                  <a:cubicBezTo>
                    <a:pt x="56" y="16"/>
                    <a:pt x="53" y="14"/>
                    <a:pt x="52" y="14"/>
                  </a:cubicBezTo>
                  <a:cubicBezTo>
                    <a:pt x="50" y="13"/>
                    <a:pt x="55" y="13"/>
                    <a:pt x="57" y="12"/>
                  </a:cubicBezTo>
                  <a:cubicBezTo>
                    <a:pt x="59" y="11"/>
                    <a:pt x="55" y="9"/>
                    <a:pt x="53" y="10"/>
                  </a:cubicBezTo>
                  <a:cubicBezTo>
                    <a:pt x="51" y="11"/>
                    <a:pt x="49" y="10"/>
                    <a:pt x="48" y="11"/>
                  </a:cubicBezTo>
                  <a:cubicBezTo>
                    <a:pt x="47" y="13"/>
                    <a:pt x="46" y="11"/>
                    <a:pt x="44" y="11"/>
                  </a:cubicBezTo>
                  <a:cubicBezTo>
                    <a:pt x="42" y="10"/>
                    <a:pt x="40" y="14"/>
                    <a:pt x="39" y="13"/>
                  </a:cubicBezTo>
                  <a:cubicBezTo>
                    <a:pt x="37" y="12"/>
                    <a:pt x="36" y="16"/>
                    <a:pt x="39" y="19"/>
                  </a:cubicBezTo>
                  <a:cubicBezTo>
                    <a:pt x="41" y="23"/>
                    <a:pt x="42" y="18"/>
                    <a:pt x="45" y="19"/>
                  </a:cubicBezTo>
                  <a:close/>
                  <a:moveTo>
                    <a:pt x="39" y="30"/>
                  </a:moveTo>
                  <a:cubicBezTo>
                    <a:pt x="41" y="30"/>
                    <a:pt x="42" y="33"/>
                    <a:pt x="44" y="33"/>
                  </a:cubicBezTo>
                  <a:cubicBezTo>
                    <a:pt x="45" y="33"/>
                    <a:pt x="42" y="29"/>
                    <a:pt x="40" y="28"/>
                  </a:cubicBezTo>
                  <a:cubicBezTo>
                    <a:pt x="38" y="26"/>
                    <a:pt x="38" y="24"/>
                    <a:pt x="36" y="24"/>
                  </a:cubicBezTo>
                  <a:cubicBezTo>
                    <a:pt x="33" y="25"/>
                    <a:pt x="38" y="29"/>
                    <a:pt x="39" y="30"/>
                  </a:cubicBezTo>
                  <a:close/>
                  <a:moveTo>
                    <a:pt x="83" y="7"/>
                  </a:moveTo>
                  <a:cubicBezTo>
                    <a:pt x="85" y="8"/>
                    <a:pt x="81" y="8"/>
                    <a:pt x="83" y="10"/>
                  </a:cubicBezTo>
                  <a:cubicBezTo>
                    <a:pt x="87" y="14"/>
                    <a:pt x="103" y="9"/>
                    <a:pt x="105" y="11"/>
                  </a:cubicBezTo>
                  <a:cubicBezTo>
                    <a:pt x="108" y="12"/>
                    <a:pt x="92" y="13"/>
                    <a:pt x="92" y="15"/>
                  </a:cubicBezTo>
                  <a:cubicBezTo>
                    <a:pt x="93" y="17"/>
                    <a:pt x="106" y="18"/>
                    <a:pt x="107" y="17"/>
                  </a:cubicBezTo>
                  <a:cubicBezTo>
                    <a:pt x="108" y="16"/>
                    <a:pt x="110" y="19"/>
                    <a:pt x="114" y="19"/>
                  </a:cubicBezTo>
                  <a:cubicBezTo>
                    <a:pt x="119" y="20"/>
                    <a:pt x="118" y="18"/>
                    <a:pt x="122" y="18"/>
                  </a:cubicBezTo>
                  <a:cubicBezTo>
                    <a:pt x="125" y="17"/>
                    <a:pt x="129" y="16"/>
                    <a:pt x="130" y="14"/>
                  </a:cubicBezTo>
                  <a:cubicBezTo>
                    <a:pt x="130" y="12"/>
                    <a:pt x="139" y="10"/>
                    <a:pt x="138" y="7"/>
                  </a:cubicBezTo>
                  <a:cubicBezTo>
                    <a:pt x="137" y="4"/>
                    <a:pt x="128" y="6"/>
                    <a:pt x="126" y="5"/>
                  </a:cubicBezTo>
                  <a:cubicBezTo>
                    <a:pt x="123" y="4"/>
                    <a:pt x="118" y="2"/>
                    <a:pt x="117" y="4"/>
                  </a:cubicBezTo>
                  <a:cubicBezTo>
                    <a:pt x="116" y="6"/>
                    <a:pt x="114" y="6"/>
                    <a:pt x="113" y="6"/>
                  </a:cubicBezTo>
                  <a:cubicBezTo>
                    <a:pt x="112" y="5"/>
                    <a:pt x="114" y="0"/>
                    <a:pt x="110" y="2"/>
                  </a:cubicBezTo>
                  <a:cubicBezTo>
                    <a:pt x="106" y="3"/>
                    <a:pt x="109" y="7"/>
                    <a:pt x="108" y="8"/>
                  </a:cubicBezTo>
                  <a:cubicBezTo>
                    <a:pt x="108" y="8"/>
                    <a:pt x="104" y="7"/>
                    <a:pt x="103" y="5"/>
                  </a:cubicBezTo>
                  <a:cubicBezTo>
                    <a:pt x="103" y="3"/>
                    <a:pt x="99" y="7"/>
                    <a:pt x="98" y="5"/>
                  </a:cubicBezTo>
                  <a:cubicBezTo>
                    <a:pt x="98" y="2"/>
                    <a:pt x="93" y="1"/>
                    <a:pt x="92" y="1"/>
                  </a:cubicBezTo>
                  <a:cubicBezTo>
                    <a:pt x="90" y="1"/>
                    <a:pt x="93" y="2"/>
                    <a:pt x="92" y="3"/>
                  </a:cubicBezTo>
                  <a:cubicBezTo>
                    <a:pt x="91" y="5"/>
                    <a:pt x="89" y="2"/>
                    <a:pt x="87" y="2"/>
                  </a:cubicBezTo>
                  <a:cubicBezTo>
                    <a:pt x="86" y="2"/>
                    <a:pt x="88" y="5"/>
                    <a:pt x="88" y="6"/>
                  </a:cubicBezTo>
                  <a:cubicBezTo>
                    <a:pt x="87" y="7"/>
                    <a:pt x="85" y="2"/>
                    <a:pt x="83" y="2"/>
                  </a:cubicBezTo>
                  <a:cubicBezTo>
                    <a:pt x="81" y="2"/>
                    <a:pt x="82" y="5"/>
                    <a:pt x="80" y="5"/>
                  </a:cubicBezTo>
                  <a:cubicBezTo>
                    <a:pt x="79" y="5"/>
                    <a:pt x="82" y="7"/>
                    <a:pt x="83" y="7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1" name="Freeform 144">
              <a:extLst>
                <a:ext uri="{FF2B5EF4-FFF2-40B4-BE49-F238E27FC236}">
                  <a16:creationId xmlns:a16="http://schemas.microsoft.com/office/drawing/2014/main" id="{042C91DC-794E-42AA-B400-F566D8E401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32348" y="2288561"/>
              <a:ext cx="78465" cy="29622"/>
            </a:xfrm>
            <a:custGeom>
              <a:avLst/>
              <a:gdLst>
                <a:gd name="T0" fmla="*/ 9 w 21"/>
                <a:gd name="T1" fmla="*/ 1 h 8"/>
                <a:gd name="T2" fmla="*/ 1 w 21"/>
                <a:gd name="T3" fmla="*/ 3 h 8"/>
                <a:gd name="T4" fmla="*/ 13 w 21"/>
                <a:gd name="T5" fmla="*/ 6 h 8"/>
                <a:gd name="T6" fmla="*/ 21 w 21"/>
                <a:gd name="T7" fmla="*/ 5 h 8"/>
                <a:gd name="T8" fmla="*/ 9 w 21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8">
                  <a:moveTo>
                    <a:pt x="9" y="1"/>
                  </a:moveTo>
                  <a:cubicBezTo>
                    <a:pt x="8" y="2"/>
                    <a:pt x="0" y="1"/>
                    <a:pt x="1" y="3"/>
                  </a:cubicBezTo>
                  <a:cubicBezTo>
                    <a:pt x="3" y="5"/>
                    <a:pt x="10" y="4"/>
                    <a:pt x="13" y="6"/>
                  </a:cubicBezTo>
                  <a:cubicBezTo>
                    <a:pt x="16" y="8"/>
                    <a:pt x="21" y="6"/>
                    <a:pt x="21" y="5"/>
                  </a:cubicBezTo>
                  <a:cubicBezTo>
                    <a:pt x="21" y="3"/>
                    <a:pt x="10" y="0"/>
                    <a:pt x="9" y="1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2" name="Freeform 145">
              <a:extLst>
                <a:ext uri="{FF2B5EF4-FFF2-40B4-BE49-F238E27FC236}">
                  <a16:creationId xmlns:a16="http://schemas.microsoft.com/office/drawing/2014/main" id="{14414A4B-05EC-485A-B13B-211D7F41BD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841775" y="2879023"/>
              <a:ext cx="403222" cy="404831"/>
            </a:xfrm>
            <a:custGeom>
              <a:avLst/>
              <a:gdLst>
                <a:gd name="T0" fmla="*/ 95 w 107"/>
                <a:gd name="T1" fmla="*/ 14 h 108"/>
                <a:gd name="T2" fmla="*/ 77 w 107"/>
                <a:gd name="T3" fmla="*/ 6 h 108"/>
                <a:gd name="T4" fmla="*/ 75 w 107"/>
                <a:gd name="T5" fmla="*/ 18 h 108"/>
                <a:gd name="T6" fmla="*/ 68 w 107"/>
                <a:gd name="T7" fmla="*/ 24 h 108"/>
                <a:gd name="T8" fmla="*/ 66 w 107"/>
                <a:gd name="T9" fmla="*/ 32 h 108"/>
                <a:gd name="T10" fmla="*/ 73 w 107"/>
                <a:gd name="T11" fmla="*/ 30 h 108"/>
                <a:gd name="T12" fmla="*/ 74 w 107"/>
                <a:gd name="T13" fmla="*/ 25 h 108"/>
                <a:gd name="T14" fmla="*/ 88 w 107"/>
                <a:gd name="T15" fmla="*/ 26 h 108"/>
                <a:gd name="T16" fmla="*/ 100 w 107"/>
                <a:gd name="T17" fmla="*/ 18 h 108"/>
                <a:gd name="T18" fmla="*/ 101 w 107"/>
                <a:gd name="T19" fmla="*/ 12 h 108"/>
                <a:gd name="T20" fmla="*/ 66 w 107"/>
                <a:gd name="T21" fmla="*/ 46 h 108"/>
                <a:gd name="T22" fmla="*/ 59 w 107"/>
                <a:gd name="T23" fmla="*/ 60 h 108"/>
                <a:gd name="T24" fmla="*/ 49 w 107"/>
                <a:gd name="T25" fmla="*/ 63 h 108"/>
                <a:gd name="T26" fmla="*/ 41 w 107"/>
                <a:gd name="T27" fmla="*/ 74 h 108"/>
                <a:gd name="T28" fmla="*/ 30 w 107"/>
                <a:gd name="T29" fmla="*/ 76 h 108"/>
                <a:gd name="T30" fmla="*/ 11 w 107"/>
                <a:gd name="T31" fmla="*/ 84 h 108"/>
                <a:gd name="T32" fmla="*/ 18 w 107"/>
                <a:gd name="T33" fmla="*/ 86 h 108"/>
                <a:gd name="T34" fmla="*/ 36 w 107"/>
                <a:gd name="T35" fmla="*/ 87 h 108"/>
                <a:gd name="T36" fmla="*/ 45 w 107"/>
                <a:gd name="T37" fmla="*/ 83 h 108"/>
                <a:gd name="T38" fmla="*/ 55 w 107"/>
                <a:gd name="T39" fmla="*/ 81 h 108"/>
                <a:gd name="T40" fmla="*/ 63 w 107"/>
                <a:gd name="T41" fmla="*/ 78 h 108"/>
                <a:gd name="T42" fmla="*/ 71 w 107"/>
                <a:gd name="T43" fmla="*/ 68 h 108"/>
                <a:gd name="T44" fmla="*/ 78 w 107"/>
                <a:gd name="T45" fmla="*/ 52 h 108"/>
                <a:gd name="T46" fmla="*/ 67 w 107"/>
                <a:gd name="T47" fmla="*/ 38 h 108"/>
                <a:gd name="T48" fmla="*/ 21 w 107"/>
                <a:gd name="T49" fmla="*/ 87 h 108"/>
                <a:gd name="T50" fmla="*/ 23 w 107"/>
                <a:gd name="T51" fmla="*/ 94 h 108"/>
                <a:gd name="T52" fmla="*/ 33 w 107"/>
                <a:gd name="T53" fmla="*/ 86 h 108"/>
                <a:gd name="T54" fmla="*/ 14 w 107"/>
                <a:gd name="T55" fmla="*/ 93 h 108"/>
                <a:gd name="T56" fmla="*/ 4 w 107"/>
                <a:gd name="T57" fmla="*/ 91 h 108"/>
                <a:gd name="T58" fmla="*/ 5 w 107"/>
                <a:gd name="T59" fmla="*/ 93 h 108"/>
                <a:gd name="T60" fmla="*/ 8 w 107"/>
                <a:gd name="T61" fmla="*/ 107 h 108"/>
                <a:gd name="T62" fmla="*/ 14 w 107"/>
                <a:gd name="T63" fmla="*/ 93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7" h="108">
                  <a:moveTo>
                    <a:pt x="101" y="12"/>
                  </a:moveTo>
                  <a:cubicBezTo>
                    <a:pt x="100" y="11"/>
                    <a:pt x="98" y="13"/>
                    <a:pt x="95" y="14"/>
                  </a:cubicBezTo>
                  <a:cubicBezTo>
                    <a:pt x="92" y="14"/>
                    <a:pt x="84" y="7"/>
                    <a:pt x="81" y="4"/>
                  </a:cubicBezTo>
                  <a:cubicBezTo>
                    <a:pt x="79" y="0"/>
                    <a:pt x="75" y="3"/>
                    <a:pt x="77" y="6"/>
                  </a:cubicBezTo>
                  <a:cubicBezTo>
                    <a:pt x="79" y="8"/>
                    <a:pt x="77" y="9"/>
                    <a:pt x="77" y="12"/>
                  </a:cubicBezTo>
                  <a:cubicBezTo>
                    <a:pt x="77" y="15"/>
                    <a:pt x="75" y="15"/>
                    <a:pt x="75" y="18"/>
                  </a:cubicBezTo>
                  <a:cubicBezTo>
                    <a:pt x="75" y="20"/>
                    <a:pt x="72" y="19"/>
                    <a:pt x="70" y="20"/>
                  </a:cubicBezTo>
                  <a:cubicBezTo>
                    <a:pt x="68" y="20"/>
                    <a:pt x="70" y="22"/>
                    <a:pt x="68" y="24"/>
                  </a:cubicBezTo>
                  <a:cubicBezTo>
                    <a:pt x="65" y="25"/>
                    <a:pt x="65" y="26"/>
                    <a:pt x="66" y="27"/>
                  </a:cubicBezTo>
                  <a:cubicBezTo>
                    <a:pt x="68" y="28"/>
                    <a:pt x="67" y="30"/>
                    <a:pt x="66" y="32"/>
                  </a:cubicBezTo>
                  <a:cubicBezTo>
                    <a:pt x="66" y="34"/>
                    <a:pt x="68" y="32"/>
                    <a:pt x="70" y="31"/>
                  </a:cubicBezTo>
                  <a:cubicBezTo>
                    <a:pt x="71" y="29"/>
                    <a:pt x="73" y="31"/>
                    <a:pt x="73" y="30"/>
                  </a:cubicBezTo>
                  <a:cubicBezTo>
                    <a:pt x="73" y="28"/>
                    <a:pt x="69" y="27"/>
                    <a:pt x="69" y="25"/>
                  </a:cubicBezTo>
                  <a:cubicBezTo>
                    <a:pt x="69" y="24"/>
                    <a:pt x="72" y="26"/>
                    <a:pt x="74" y="25"/>
                  </a:cubicBezTo>
                  <a:cubicBezTo>
                    <a:pt x="77" y="24"/>
                    <a:pt x="81" y="25"/>
                    <a:pt x="84" y="27"/>
                  </a:cubicBezTo>
                  <a:cubicBezTo>
                    <a:pt x="86" y="29"/>
                    <a:pt x="87" y="28"/>
                    <a:pt x="88" y="26"/>
                  </a:cubicBezTo>
                  <a:cubicBezTo>
                    <a:pt x="88" y="23"/>
                    <a:pt x="93" y="21"/>
                    <a:pt x="97" y="21"/>
                  </a:cubicBezTo>
                  <a:cubicBezTo>
                    <a:pt x="101" y="21"/>
                    <a:pt x="101" y="19"/>
                    <a:pt x="100" y="18"/>
                  </a:cubicBezTo>
                  <a:cubicBezTo>
                    <a:pt x="99" y="17"/>
                    <a:pt x="107" y="12"/>
                    <a:pt x="107" y="11"/>
                  </a:cubicBezTo>
                  <a:cubicBezTo>
                    <a:pt x="107" y="9"/>
                    <a:pt x="103" y="14"/>
                    <a:pt x="101" y="12"/>
                  </a:cubicBezTo>
                  <a:close/>
                  <a:moveTo>
                    <a:pt x="67" y="38"/>
                  </a:moveTo>
                  <a:cubicBezTo>
                    <a:pt x="65" y="38"/>
                    <a:pt x="64" y="44"/>
                    <a:pt x="66" y="46"/>
                  </a:cubicBezTo>
                  <a:cubicBezTo>
                    <a:pt x="68" y="47"/>
                    <a:pt x="63" y="51"/>
                    <a:pt x="63" y="54"/>
                  </a:cubicBezTo>
                  <a:cubicBezTo>
                    <a:pt x="63" y="58"/>
                    <a:pt x="60" y="58"/>
                    <a:pt x="59" y="60"/>
                  </a:cubicBezTo>
                  <a:cubicBezTo>
                    <a:pt x="59" y="63"/>
                    <a:pt x="57" y="62"/>
                    <a:pt x="54" y="65"/>
                  </a:cubicBezTo>
                  <a:cubicBezTo>
                    <a:pt x="50" y="67"/>
                    <a:pt x="49" y="64"/>
                    <a:pt x="49" y="63"/>
                  </a:cubicBezTo>
                  <a:cubicBezTo>
                    <a:pt x="50" y="61"/>
                    <a:pt x="45" y="63"/>
                    <a:pt x="45" y="68"/>
                  </a:cubicBezTo>
                  <a:cubicBezTo>
                    <a:pt x="45" y="72"/>
                    <a:pt x="40" y="72"/>
                    <a:pt x="41" y="74"/>
                  </a:cubicBezTo>
                  <a:cubicBezTo>
                    <a:pt x="42" y="76"/>
                    <a:pt x="37" y="77"/>
                    <a:pt x="37" y="75"/>
                  </a:cubicBezTo>
                  <a:cubicBezTo>
                    <a:pt x="37" y="73"/>
                    <a:pt x="34" y="74"/>
                    <a:pt x="30" y="76"/>
                  </a:cubicBezTo>
                  <a:cubicBezTo>
                    <a:pt x="25" y="78"/>
                    <a:pt x="23" y="74"/>
                    <a:pt x="20" y="77"/>
                  </a:cubicBezTo>
                  <a:cubicBezTo>
                    <a:pt x="18" y="79"/>
                    <a:pt x="14" y="83"/>
                    <a:pt x="11" y="84"/>
                  </a:cubicBezTo>
                  <a:cubicBezTo>
                    <a:pt x="8" y="84"/>
                    <a:pt x="9" y="88"/>
                    <a:pt x="11" y="87"/>
                  </a:cubicBezTo>
                  <a:cubicBezTo>
                    <a:pt x="13" y="86"/>
                    <a:pt x="16" y="87"/>
                    <a:pt x="18" y="86"/>
                  </a:cubicBezTo>
                  <a:cubicBezTo>
                    <a:pt x="19" y="84"/>
                    <a:pt x="28" y="82"/>
                    <a:pt x="33" y="82"/>
                  </a:cubicBezTo>
                  <a:cubicBezTo>
                    <a:pt x="39" y="82"/>
                    <a:pt x="35" y="85"/>
                    <a:pt x="36" y="87"/>
                  </a:cubicBezTo>
                  <a:cubicBezTo>
                    <a:pt x="36" y="90"/>
                    <a:pt x="41" y="90"/>
                    <a:pt x="43" y="87"/>
                  </a:cubicBezTo>
                  <a:cubicBezTo>
                    <a:pt x="46" y="84"/>
                    <a:pt x="47" y="85"/>
                    <a:pt x="45" y="83"/>
                  </a:cubicBezTo>
                  <a:cubicBezTo>
                    <a:pt x="43" y="81"/>
                    <a:pt x="46" y="80"/>
                    <a:pt x="47" y="82"/>
                  </a:cubicBezTo>
                  <a:cubicBezTo>
                    <a:pt x="49" y="84"/>
                    <a:pt x="53" y="84"/>
                    <a:pt x="55" y="81"/>
                  </a:cubicBezTo>
                  <a:cubicBezTo>
                    <a:pt x="57" y="78"/>
                    <a:pt x="58" y="82"/>
                    <a:pt x="60" y="82"/>
                  </a:cubicBezTo>
                  <a:cubicBezTo>
                    <a:pt x="62" y="82"/>
                    <a:pt x="63" y="76"/>
                    <a:pt x="63" y="78"/>
                  </a:cubicBezTo>
                  <a:cubicBezTo>
                    <a:pt x="64" y="80"/>
                    <a:pt x="67" y="80"/>
                    <a:pt x="69" y="77"/>
                  </a:cubicBezTo>
                  <a:cubicBezTo>
                    <a:pt x="72" y="75"/>
                    <a:pt x="70" y="70"/>
                    <a:pt x="71" y="68"/>
                  </a:cubicBezTo>
                  <a:cubicBezTo>
                    <a:pt x="72" y="66"/>
                    <a:pt x="74" y="61"/>
                    <a:pt x="72" y="59"/>
                  </a:cubicBezTo>
                  <a:cubicBezTo>
                    <a:pt x="71" y="56"/>
                    <a:pt x="76" y="54"/>
                    <a:pt x="78" y="52"/>
                  </a:cubicBezTo>
                  <a:cubicBezTo>
                    <a:pt x="81" y="50"/>
                    <a:pt x="75" y="39"/>
                    <a:pt x="75" y="35"/>
                  </a:cubicBezTo>
                  <a:cubicBezTo>
                    <a:pt x="75" y="32"/>
                    <a:pt x="69" y="37"/>
                    <a:pt x="67" y="38"/>
                  </a:cubicBezTo>
                  <a:close/>
                  <a:moveTo>
                    <a:pt x="27" y="85"/>
                  </a:moveTo>
                  <a:cubicBezTo>
                    <a:pt x="26" y="87"/>
                    <a:pt x="24" y="87"/>
                    <a:pt x="21" y="87"/>
                  </a:cubicBezTo>
                  <a:cubicBezTo>
                    <a:pt x="18" y="88"/>
                    <a:pt x="18" y="95"/>
                    <a:pt x="20" y="95"/>
                  </a:cubicBezTo>
                  <a:cubicBezTo>
                    <a:pt x="22" y="96"/>
                    <a:pt x="23" y="96"/>
                    <a:pt x="23" y="94"/>
                  </a:cubicBezTo>
                  <a:cubicBezTo>
                    <a:pt x="24" y="92"/>
                    <a:pt x="27" y="91"/>
                    <a:pt x="29" y="92"/>
                  </a:cubicBezTo>
                  <a:cubicBezTo>
                    <a:pt x="31" y="93"/>
                    <a:pt x="33" y="89"/>
                    <a:pt x="33" y="86"/>
                  </a:cubicBezTo>
                  <a:cubicBezTo>
                    <a:pt x="33" y="83"/>
                    <a:pt x="28" y="83"/>
                    <a:pt x="27" y="85"/>
                  </a:cubicBezTo>
                  <a:close/>
                  <a:moveTo>
                    <a:pt x="14" y="93"/>
                  </a:moveTo>
                  <a:cubicBezTo>
                    <a:pt x="14" y="91"/>
                    <a:pt x="10" y="91"/>
                    <a:pt x="10" y="89"/>
                  </a:cubicBezTo>
                  <a:cubicBezTo>
                    <a:pt x="10" y="88"/>
                    <a:pt x="7" y="89"/>
                    <a:pt x="4" y="91"/>
                  </a:cubicBezTo>
                  <a:cubicBezTo>
                    <a:pt x="1" y="93"/>
                    <a:pt x="0" y="93"/>
                    <a:pt x="2" y="95"/>
                  </a:cubicBezTo>
                  <a:cubicBezTo>
                    <a:pt x="3" y="97"/>
                    <a:pt x="4" y="95"/>
                    <a:pt x="5" y="93"/>
                  </a:cubicBezTo>
                  <a:cubicBezTo>
                    <a:pt x="6" y="91"/>
                    <a:pt x="8" y="96"/>
                    <a:pt x="6" y="100"/>
                  </a:cubicBezTo>
                  <a:cubicBezTo>
                    <a:pt x="4" y="103"/>
                    <a:pt x="6" y="108"/>
                    <a:pt x="8" y="107"/>
                  </a:cubicBezTo>
                  <a:cubicBezTo>
                    <a:pt x="10" y="107"/>
                    <a:pt x="13" y="100"/>
                    <a:pt x="15" y="97"/>
                  </a:cubicBezTo>
                  <a:cubicBezTo>
                    <a:pt x="18" y="93"/>
                    <a:pt x="14" y="94"/>
                    <a:pt x="14" y="93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315" name="Freeform 146">
              <a:extLst>
                <a:ext uri="{FF2B5EF4-FFF2-40B4-BE49-F238E27FC236}">
                  <a16:creationId xmlns:a16="http://schemas.microsoft.com/office/drawing/2014/main" id="{230AED47-878C-49AC-9503-A40C293E4F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66026" y="2638426"/>
              <a:ext cx="1403350" cy="973138"/>
            </a:xfrm>
            <a:custGeom>
              <a:avLst/>
              <a:gdLst>
                <a:gd name="T0" fmla="*/ 2147483646 w 374"/>
                <a:gd name="T1" fmla="*/ 677627175 h 259"/>
                <a:gd name="T2" fmla="*/ 2147483646 w 374"/>
                <a:gd name="T3" fmla="*/ 494102366 h 259"/>
                <a:gd name="T4" fmla="*/ 2147483646 w 374"/>
                <a:gd name="T5" fmla="*/ 197640946 h 259"/>
                <a:gd name="T6" fmla="*/ 2147483646 w 374"/>
                <a:gd name="T7" fmla="*/ 14116137 h 259"/>
                <a:gd name="T8" fmla="*/ 2147483646 w 374"/>
                <a:gd name="T9" fmla="*/ 169404915 h 259"/>
                <a:gd name="T10" fmla="*/ 2147483646 w 374"/>
                <a:gd name="T11" fmla="*/ 423517924 h 259"/>
                <a:gd name="T12" fmla="*/ 2147483646 w 374"/>
                <a:gd name="T13" fmla="*/ 564690565 h 259"/>
                <a:gd name="T14" fmla="*/ 2147483646 w 374"/>
                <a:gd name="T15" fmla="*/ 677627175 h 259"/>
                <a:gd name="T16" fmla="*/ 2147483646 w 374"/>
                <a:gd name="T17" fmla="*/ 818799816 h 259"/>
                <a:gd name="T18" fmla="*/ 2147483646 w 374"/>
                <a:gd name="T19" fmla="*/ 988204731 h 259"/>
                <a:gd name="T20" fmla="*/ 2147483646 w 374"/>
                <a:gd name="T21" fmla="*/ 1270550014 h 259"/>
                <a:gd name="T22" fmla="*/ 2147483646 w 374"/>
                <a:gd name="T23" fmla="*/ 1298786045 h 259"/>
                <a:gd name="T24" fmla="*/ 1872579209 w 374"/>
                <a:gd name="T25" fmla="*/ 1214081709 h 259"/>
                <a:gd name="T26" fmla="*/ 1633229236 w 374"/>
                <a:gd name="T27" fmla="*/ 974088594 h 259"/>
                <a:gd name="T28" fmla="*/ 1407954039 w 374"/>
                <a:gd name="T29" fmla="*/ 705859449 h 259"/>
                <a:gd name="T30" fmla="*/ 1196761120 w 374"/>
                <a:gd name="T31" fmla="*/ 508218503 h 259"/>
                <a:gd name="T32" fmla="*/ 1070046870 w 374"/>
                <a:gd name="T33" fmla="*/ 592922839 h 259"/>
                <a:gd name="T34" fmla="*/ 858853952 w 374"/>
                <a:gd name="T35" fmla="*/ 748211617 h 259"/>
                <a:gd name="T36" fmla="*/ 675818089 w 374"/>
                <a:gd name="T37" fmla="*/ 945852563 h 259"/>
                <a:gd name="T38" fmla="*/ 605421700 w 374"/>
                <a:gd name="T39" fmla="*/ 1171729541 h 259"/>
                <a:gd name="T40" fmla="*/ 408307309 w 374"/>
                <a:gd name="T41" fmla="*/ 1369370487 h 259"/>
                <a:gd name="T42" fmla="*/ 154875057 w 374"/>
                <a:gd name="T43" fmla="*/ 1454074823 h 259"/>
                <a:gd name="T44" fmla="*/ 0 w 374"/>
                <a:gd name="T45" fmla="*/ 1567011433 h 259"/>
                <a:gd name="T46" fmla="*/ 112635723 w 374"/>
                <a:gd name="T47" fmla="*/ 1821120684 h 259"/>
                <a:gd name="T48" fmla="*/ 295671586 w 374"/>
                <a:gd name="T49" fmla="*/ 1976413220 h 259"/>
                <a:gd name="T50" fmla="*/ 464625170 w 374"/>
                <a:gd name="T51" fmla="*/ 1934061052 h 259"/>
                <a:gd name="T52" fmla="*/ 436464364 w 374"/>
                <a:gd name="T53" fmla="*/ 2147483646 h 259"/>
                <a:gd name="T54" fmla="*/ 436464364 w 374"/>
                <a:gd name="T55" fmla="*/ 2147483646 h 259"/>
                <a:gd name="T56" fmla="*/ 605421700 w 374"/>
                <a:gd name="T57" fmla="*/ 2147483646 h 259"/>
                <a:gd name="T58" fmla="*/ 1070046870 w 374"/>
                <a:gd name="T59" fmla="*/ 2147483646 h 259"/>
                <a:gd name="T60" fmla="*/ 1267161261 w 374"/>
                <a:gd name="T61" fmla="*/ 2147483646 h 259"/>
                <a:gd name="T62" fmla="*/ 1422036318 w 374"/>
                <a:gd name="T63" fmla="*/ 2147483646 h 259"/>
                <a:gd name="T64" fmla="*/ 1633229236 w 374"/>
                <a:gd name="T65" fmla="*/ 2147483646 h 259"/>
                <a:gd name="T66" fmla="*/ 1886661489 w 374"/>
                <a:gd name="T67" fmla="*/ 2147483646 h 259"/>
                <a:gd name="T68" fmla="*/ 2027454266 w 374"/>
                <a:gd name="T69" fmla="*/ 2147483646 h 259"/>
                <a:gd name="T70" fmla="*/ 1985214932 w 374"/>
                <a:gd name="T71" fmla="*/ 2147483646 h 259"/>
                <a:gd name="T72" fmla="*/ 2126011461 w 374"/>
                <a:gd name="T73" fmla="*/ 2147483646 h 259"/>
                <a:gd name="T74" fmla="*/ 2147483646 w 374"/>
                <a:gd name="T75" fmla="*/ 2147483646 h 259"/>
                <a:gd name="T76" fmla="*/ 2147483646 w 374"/>
                <a:gd name="T77" fmla="*/ 2147483646 h 259"/>
                <a:gd name="T78" fmla="*/ 2147483646 w 374"/>
                <a:gd name="T79" fmla="*/ 2147483646 h 259"/>
                <a:gd name="T80" fmla="*/ 2147483646 w 374"/>
                <a:gd name="T81" fmla="*/ 2147483646 h 259"/>
                <a:gd name="T82" fmla="*/ 2147483646 w 374"/>
                <a:gd name="T83" fmla="*/ 2147483646 h 259"/>
                <a:gd name="T84" fmla="*/ 2147483646 w 374"/>
                <a:gd name="T85" fmla="*/ 2147483646 h 259"/>
                <a:gd name="T86" fmla="*/ 2147483646 w 374"/>
                <a:gd name="T87" fmla="*/ 2147483646 h 259"/>
                <a:gd name="T88" fmla="*/ 2147483646 w 374"/>
                <a:gd name="T89" fmla="*/ 2147483646 h 259"/>
                <a:gd name="T90" fmla="*/ 2147483646 w 374"/>
                <a:gd name="T91" fmla="*/ 2147483646 h 259"/>
                <a:gd name="T92" fmla="*/ 2147483646 w 374"/>
                <a:gd name="T93" fmla="*/ 2147483646 h 259"/>
                <a:gd name="T94" fmla="*/ 2147483646 w 374"/>
                <a:gd name="T95" fmla="*/ 2147483646 h 259"/>
                <a:gd name="T96" fmla="*/ 2147483646 w 374"/>
                <a:gd name="T97" fmla="*/ 2147483646 h 259"/>
                <a:gd name="T98" fmla="*/ 2147483646 w 374"/>
                <a:gd name="T99" fmla="*/ 1962293325 h 259"/>
                <a:gd name="T100" fmla="*/ 2147483646 w 374"/>
                <a:gd name="T101" fmla="*/ 1835240578 h 259"/>
                <a:gd name="T102" fmla="*/ 2147483646 w 374"/>
                <a:gd name="T103" fmla="*/ 1750536242 h 259"/>
                <a:gd name="T104" fmla="*/ 2147483646 w 374"/>
                <a:gd name="T105" fmla="*/ 1496426991 h 259"/>
                <a:gd name="T106" fmla="*/ 2147483646 w 374"/>
                <a:gd name="T107" fmla="*/ 1623479738 h 259"/>
                <a:gd name="T108" fmla="*/ 2147483646 w 374"/>
                <a:gd name="T109" fmla="*/ 1397606518 h 259"/>
                <a:gd name="T110" fmla="*/ 2147483646 w 374"/>
                <a:gd name="T111" fmla="*/ 1312902182 h 259"/>
                <a:gd name="T112" fmla="*/ 2147483646 w 374"/>
                <a:gd name="T113" fmla="*/ 1228197846 h 259"/>
                <a:gd name="T114" fmla="*/ 2147483646 w 374"/>
                <a:gd name="T115" fmla="*/ 988204731 h 259"/>
                <a:gd name="T116" fmla="*/ 2147483646 w 374"/>
                <a:gd name="T117" fmla="*/ 832915953 h 259"/>
                <a:gd name="T118" fmla="*/ 2147483646 w 374"/>
                <a:gd name="T119" fmla="*/ 2147483646 h 259"/>
                <a:gd name="T120" fmla="*/ 2147483646 w 374"/>
                <a:gd name="T121" fmla="*/ 2147483646 h 25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74" h="259">
                  <a:moveTo>
                    <a:pt x="372" y="46"/>
                  </a:moveTo>
                  <a:cubicBezTo>
                    <a:pt x="372" y="43"/>
                    <a:pt x="368" y="44"/>
                    <a:pt x="367" y="45"/>
                  </a:cubicBezTo>
                  <a:cubicBezTo>
                    <a:pt x="366" y="46"/>
                    <a:pt x="362" y="45"/>
                    <a:pt x="361" y="47"/>
                  </a:cubicBezTo>
                  <a:cubicBezTo>
                    <a:pt x="360" y="49"/>
                    <a:pt x="358" y="48"/>
                    <a:pt x="355" y="48"/>
                  </a:cubicBezTo>
                  <a:cubicBezTo>
                    <a:pt x="353" y="49"/>
                    <a:pt x="349" y="48"/>
                    <a:pt x="349" y="46"/>
                  </a:cubicBezTo>
                  <a:cubicBezTo>
                    <a:pt x="349" y="44"/>
                    <a:pt x="348" y="43"/>
                    <a:pt x="348" y="41"/>
                  </a:cubicBezTo>
                  <a:cubicBezTo>
                    <a:pt x="348" y="38"/>
                    <a:pt x="345" y="39"/>
                    <a:pt x="344" y="38"/>
                  </a:cubicBezTo>
                  <a:cubicBezTo>
                    <a:pt x="342" y="36"/>
                    <a:pt x="338" y="34"/>
                    <a:pt x="337" y="35"/>
                  </a:cubicBezTo>
                  <a:cubicBezTo>
                    <a:pt x="337" y="35"/>
                    <a:pt x="334" y="33"/>
                    <a:pt x="331" y="33"/>
                  </a:cubicBezTo>
                  <a:cubicBezTo>
                    <a:pt x="328" y="32"/>
                    <a:pt x="328" y="30"/>
                    <a:pt x="329" y="29"/>
                  </a:cubicBezTo>
                  <a:cubicBezTo>
                    <a:pt x="329" y="28"/>
                    <a:pt x="326" y="24"/>
                    <a:pt x="326" y="22"/>
                  </a:cubicBezTo>
                  <a:cubicBezTo>
                    <a:pt x="325" y="19"/>
                    <a:pt x="323" y="19"/>
                    <a:pt x="322" y="14"/>
                  </a:cubicBezTo>
                  <a:cubicBezTo>
                    <a:pt x="321" y="9"/>
                    <a:pt x="318" y="11"/>
                    <a:pt x="319" y="8"/>
                  </a:cubicBezTo>
                  <a:cubicBezTo>
                    <a:pt x="320" y="6"/>
                    <a:pt x="316" y="5"/>
                    <a:pt x="315" y="4"/>
                  </a:cubicBezTo>
                  <a:cubicBezTo>
                    <a:pt x="314" y="3"/>
                    <a:pt x="310" y="3"/>
                    <a:pt x="307" y="2"/>
                  </a:cubicBezTo>
                  <a:cubicBezTo>
                    <a:pt x="305" y="0"/>
                    <a:pt x="303" y="1"/>
                    <a:pt x="300" y="1"/>
                  </a:cubicBezTo>
                  <a:cubicBezTo>
                    <a:pt x="298" y="0"/>
                    <a:pt x="292" y="1"/>
                    <a:pt x="291" y="1"/>
                  </a:cubicBezTo>
                  <a:cubicBezTo>
                    <a:pt x="290" y="1"/>
                    <a:pt x="286" y="0"/>
                    <a:pt x="283" y="4"/>
                  </a:cubicBezTo>
                  <a:cubicBezTo>
                    <a:pt x="281" y="7"/>
                    <a:pt x="283" y="7"/>
                    <a:pt x="284" y="7"/>
                  </a:cubicBezTo>
                  <a:cubicBezTo>
                    <a:pt x="285" y="7"/>
                    <a:pt x="286" y="10"/>
                    <a:pt x="286" y="12"/>
                  </a:cubicBezTo>
                  <a:cubicBezTo>
                    <a:pt x="286" y="13"/>
                    <a:pt x="284" y="14"/>
                    <a:pt x="283" y="15"/>
                  </a:cubicBezTo>
                  <a:cubicBezTo>
                    <a:pt x="282" y="15"/>
                    <a:pt x="279" y="19"/>
                    <a:pt x="279" y="21"/>
                  </a:cubicBezTo>
                  <a:cubicBezTo>
                    <a:pt x="279" y="22"/>
                    <a:pt x="276" y="26"/>
                    <a:pt x="276" y="27"/>
                  </a:cubicBezTo>
                  <a:cubicBezTo>
                    <a:pt x="276" y="28"/>
                    <a:pt x="275" y="30"/>
                    <a:pt x="273" y="30"/>
                  </a:cubicBezTo>
                  <a:cubicBezTo>
                    <a:pt x="272" y="30"/>
                    <a:pt x="269" y="33"/>
                    <a:pt x="267" y="33"/>
                  </a:cubicBezTo>
                  <a:cubicBezTo>
                    <a:pt x="266" y="33"/>
                    <a:pt x="262" y="33"/>
                    <a:pt x="261" y="31"/>
                  </a:cubicBezTo>
                  <a:cubicBezTo>
                    <a:pt x="261" y="31"/>
                    <a:pt x="261" y="31"/>
                    <a:pt x="260" y="30"/>
                  </a:cubicBezTo>
                  <a:cubicBezTo>
                    <a:pt x="255" y="40"/>
                    <a:pt x="255" y="40"/>
                    <a:pt x="255" y="40"/>
                  </a:cubicBezTo>
                  <a:cubicBezTo>
                    <a:pt x="255" y="43"/>
                    <a:pt x="255" y="43"/>
                    <a:pt x="255" y="43"/>
                  </a:cubicBezTo>
                  <a:cubicBezTo>
                    <a:pt x="255" y="43"/>
                    <a:pt x="251" y="44"/>
                    <a:pt x="254" y="47"/>
                  </a:cubicBezTo>
                  <a:cubicBezTo>
                    <a:pt x="256" y="49"/>
                    <a:pt x="257" y="47"/>
                    <a:pt x="260" y="47"/>
                  </a:cubicBezTo>
                  <a:cubicBezTo>
                    <a:pt x="264" y="47"/>
                    <a:pt x="265" y="50"/>
                    <a:pt x="266" y="48"/>
                  </a:cubicBezTo>
                  <a:cubicBezTo>
                    <a:pt x="267" y="46"/>
                    <a:pt x="270" y="45"/>
                    <a:pt x="272" y="47"/>
                  </a:cubicBezTo>
                  <a:cubicBezTo>
                    <a:pt x="274" y="49"/>
                    <a:pt x="281" y="53"/>
                    <a:pt x="280" y="55"/>
                  </a:cubicBezTo>
                  <a:cubicBezTo>
                    <a:pt x="280" y="57"/>
                    <a:pt x="276" y="57"/>
                    <a:pt x="274" y="56"/>
                  </a:cubicBezTo>
                  <a:cubicBezTo>
                    <a:pt x="271" y="55"/>
                    <a:pt x="268" y="58"/>
                    <a:pt x="266" y="58"/>
                  </a:cubicBezTo>
                  <a:cubicBezTo>
                    <a:pt x="263" y="58"/>
                    <a:pt x="261" y="59"/>
                    <a:pt x="258" y="61"/>
                  </a:cubicBezTo>
                  <a:cubicBezTo>
                    <a:pt x="256" y="64"/>
                    <a:pt x="256" y="66"/>
                    <a:pt x="253" y="66"/>
                  </a:cubicBezTo>
                  <a:cubicBezTo>
                    <a:pt x="249" y="67"/>
                    <a:pt x="247" y="66"/>
                    <a:pt x="243" y="69"/>
                  </a:cubicBezTo>
                  <a:cubicBezTo>
                    <a:pt x="239" y="72"/>
                    <a:pt x="235" y="71"/>
                    <a:pt x="233" y="70"/>
                  </a:cubicBezTo>
                  <a:cubicBezTo>
                    <a:pt x="232" y="69"/>
                    <a:pt x="229" y="69"/>
                    <a:pt x="227" y="72"/>
                  </a:cubicBezTo>
                  <a:cubicBezTo>
                    <a:pt x="226" y="74"/>
                    <a:pt x="229" y="76"/>
                    <a:pt x="229" y="79"/>
                  </a:cubicBezTo>
                  <a:cubicBezTo>
                    <a:pt x="228" y="82"/>
                    <a:pt x="224" y="81"/>
                    <a:pt x="221" y="85"/>
                  </a:cubicBezTo>
                  <a:cubicBezTo>
                    <a:pt x="218" y="88"/>
                    <a:pt x="213" y="90"/>
                    <a:pt x="210" y="90"/>
                  </a:cubicBezTo>
                  <a:cubicBezTo>
                    <a:pt x="207" y="89"/>
                    <a:pt x="201" y="88"/>
                    <a:pt x="196" y="90"/>
                  </a:cubicBezTo>
                  <a:cubicBezTo>
                    <a:pt x="191" y="92"/>
                    <a:pt x="187" y="96"/>
                    <a:pt x="185" y="96"/>
                  </a:cubicBezTo>
                  <a:cubicBezTo>
                    <a:pt x="183" y="95"/>
                    <a:pt x="183" y="93"/>
                    <a:pt x="180" y="93"/>
                  </a:cubicBezTo>
                  <a:cubicBezTo>
                    <a:pt x="178" y="94"/>
                    <a:pt x="176" y="93"/>
                    <a:pt x="174" y="92"/>
                  </a:cubicBezTo>
                  <a:cubicBezTo>
                    <a:pt x="172" y="90"/>
                    <a:pt x="170" y="92"/>
                    <a:pt x="167" y="90"/>
                  </a:cubicBezTo>
                  <a:cubicBezTo>
                    <a:pt x="164" y="88"/>
                    <a:pt x="158" y="88"/>
                    <a:pt x="156" y="88"/>
                  </a:cubicBezTo>
                  <a:cubicBezTo>
                    <a:pt x="153" y="87"/>
                    <a:pt x="144" y="88"/>
                    <a:pt x="141" y="87"/>
                  </a:cubicBezTo>
                  <a:cubicBezTo>
                    <a:pt x="138" y="87"/>
                    <a:pt x="133" y="88"/>
                    <a:pt x="133" y="86"/>
                  </a:cubicBezTo>
                  <a:cubicBezTo>
                    <a:pt x="133" y="85"/>
                    <a:pt x="130" y="84"/>
                    <a:pt x="129" y="80"/>
                  </a:cubicBezTo>
                  <a:cubicBezTo>
                    <a:pt x="129" y="76"/>
                    <a:pt x="127" y="75"/>
                    <a:pt x="125" y="75"/>
                  </a:cubicBezTo>
                  <a:cubicBezTo>
                    <a:pt x="122" y="74"/>
                    <a:pt x="122" y="72"/>
                    <a:pt x="120" y="72"/>
                  </a:cubicBezTo>
                  <a:cubicBezTo>
                    <a:pt x="120" y="72"/>
                    <a:pt x="119" y="69"/>
                    <a:pt x="116" y="69"/>
                  </a:cubicBezTo>
                  <a:cubicBezTo>
                    <a:pt x="113" y="69"/>
                    <a:pt x="103" y="68"/>
                    <a:pt x="102" y="66"/>
                  </a:cubicBezTo>
                  <a:cubicBezTo>
                    <a:pt x="100" y="63"/>
                    <a:pt x="103" y="63"/>
                    <a:pt x="103" y="61"/>
                  </a:cubicBezTo>
                  <a:cubicBezTo>
                    <a:pt x="103" y="58"/>
                    <a:pt x="105" y="55"/>
                    <a:pt x="104" y="54"/>
                  </a:cubicBezTo>
                  <a:cubicBezTo>
                    <a:pt x="102" y="53"/>
                    <a:pt x="101" y="51"/>
                    <a:pt x="100" y="50"/>
                  </a:cubicBezTo>
                  <a:cubicBezTo>
                    <a:pt x="100" y="48"/>
                    <a:pt x="97" y="45"/>
                    <a:pt x="95" y="45"/>
                  </a:cubicBezTo>
                  <a:cubicBezTo>
                    <a:pt x="93" y="45"/>
                    <a:pt x="91" y="44"/>
                    <a:pt x="89" y="42"/>
                  </a:cubicBezTo>
                  <a:cubicBezTo>
                    <a:pt x="87" y="41"/>
                    <a:pt x="86" y="41"/>
                    <a:pt x="85" y="36"/>
                  </a:cubicBezTo>
                  <a:cubicBezTo>
                    <a:pt x="85" y="36"/>
                    <a:pt x="85" y="36"/>
                    <a:pt x="85" y="36"/>
                  </a:cubicBezTo>
                  <a:cubicBezTo>
                    <a:pt x="84" y="36"/>
                    <a:pt x="83" y="35"/>
                    <a:pt x="82" y="35"/>
                  </a:cubicBezTo>
                  <a:cubicBezTo>
                    <a:pt x="82" y="35"/>
                    <a:pt x="81" y="35"/>
                    <a:pt x="81" y="34"/>
                  </a:cubicBezTo>
                  <a:cubicBezTo>
                    <a:pt x="80" y="36"/>
                    <a:pt x="78" y="37"/>
                    <a:pt x="78" y="38"/>
                  </a:cubicBezTo>
                  <a:cubicBezTo>
                    <a:pt x="78" y="40"/>
                    <a:pt x="78" y="42"/>
                    <a:pt x="76" y="42"/>
                  </a:cubicBezTo>
                  <a:cubicBezTo>
                    <a:pt x="74" y="42"/>
                    <a:pt x="72" y="43"/>
                    <a:pt x="72" y="47"/>
                  </a:cubicBezTo>
                  <a:cubicBezTo>
                    <a:pt x="72" y="50"/>
                    <a:pt x="73" y="50"/>
                    <a:pt x="73" y="52"/>
                  </a:cubicBezTo>
                  <a:cubicBezTo>
                    <a:pt x="72" y="53"/>
                    <a:pt x="68" y="54"/>
                    <a:pt x="67" y="54"/>
                  </a:cubicBezTo>
                  <a:cubicBezTo>
                    <a:pt x="65" y="53"/>
                    <a:pt x="63" y="53"/>
                    <a:pt x="61" y="53"/>
                  </a:cubicBezTo>
                  <a:cubicBezTo>
                    <a:pt x="59" y="53"/>
                    <a:pt x="57" y="50"/>
                    <a:pt x="57" y="53"/>
                  </a:cubicBezTo>
                  <a:cubicBezTo>
                    <a:pt x="56" y="56"/>
                    <a:pt x="52" y="64"/>
                    <a:pt x="53" y="65"/>
                  </a:cubicBezTo>
                  <a:cubicBezTo>
                    <a:pt x="54" y="66"/>
                    <a:pt x="55" y="68"/>
                    <a:pt x="53" y="68"/>
                  </a:cubicBezTo>
                  <a:cubicBezTo>
                    <a:pt x="51" y="68"/>
                    <a:pt x="49" y="68"/>
                    <a:pt x="48" y="67"/>
                  </a:cubicBezTo>
                  <a:cubicBezTo>
                    <a:pt x="48" y="66"/>
                    <a:pt x="45" y="68"/>
                    <a:pt x="43" y="68"/>
                  </a:cubicBezTo>
                  <a:cubicBezTo>
                    <a:pt x="42" y="68"/>
                    <a:pt x="38" y="70"/>
                    <a:pt x="39" y="71"/>
                  </a:cubicBezTo>
                  <a:cubicBezTo>
                    <a:pt x="40" y="71"/>
                    <a:pt x="40" y="75"/>
                    <a:pt x="40" y="76"/>
                  </a:cubicBezTo>
                  <a:cubicBezTo>
                    <a:pt x="40" y="77"/>
                    <a:pt x="43" y="81"/>
                    <a:pt x="43" y="83"/>
                  </a:cubicBezTo>
                  <a:cubicBezTo>
                    <a:pt x="42" y="84"/>
                    <a:pt x="40" y="86"/>
                    <a:pt x="40" y="88"/>
                  </a:cubicBezTo>
                  <a:cubicBezTo>
                    <a:pt x="40" y="89"/>
                    <a:pt x="40" y="91"/>
                    <a:pt x="39" y="91"/>
                  </a:cubicBezTo>
                  <a:cubicBezTo>
                    <a:pt x="38" y="92"/>
                    <a:pt x="35" y="93"/>
                    <a:pt x="34" y="94"/>
                  </a:cubicBezTo>
                  <a:cubicBezTo>
                    <a:pt x="32" y="95"/>
                    <a:pt x="30" y="95"/>
                    <a:pt x="29" y="97"/>
                  </a:cubicBezTo>
                  <a:cubicBezTo>
                    <a:pt x="28" y="99"/>
                    <a:pt x="27" y="100"/>
                    <a:pt x="24" y="100"/>
                  </a:cubicBezTo>
                  <a:cubicBezTo>
                    <a:pt x="21" y="99"/>
                    <a:pt x="20" y="99"/>
                    <a:pt x="18" y="101"/>
                  </a:cubicBezTo>
                  <a:cubicBezTo>
                    <a:pt x="16" y="104"/>
                    <a:pt x="16" y="103"/>
                    <a:pt x="14" y="104"/>
                  </a:cubicBezTo>
                  <a:cubicBezTo>
                    <a:pt x="13" y="105"/>
                    <a:pt x="12" y="103"/>
                    <a:pt x="11" y="103"/>
                  </a:cubicBezTo>
                  <a:cubicBezTo>
                    <a:pt x="9" y="102"/>
                    <a:pt x="8" y="104"/>
                    <a:pt x="7" y="104"/>
                  </a:cubicBezTo>
                  <a:cubicBezTo>
                    <a:pt x="6" y="104"/>
                    <a:pt x="5" y="106"/>
                    <a:pt x="3" y="106"/>
                  </a:cubicBezTo>
                  <a:cubicBezTo>
                    <a:pt x="2" y="106"/>
                    <a:pt x="1" y="106"/>
                    <a:pt x="1" y="108"/>
                  </a:cubicBezTo>
                  <a:cubicBezTo>
                    <a:pt x="1" y="109"/>
                    <a:pt x="0" y="110"/>
                    <a:pt x="0" y="111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1" y="116"/>
                    <a:pt x="1" y="116"/>
                    <a:pt x="1" y="116"/>
                  </a:cubicBezTo>
                  <a:cubicBezTo>
                    <a:pt x="1" y="116"/>
                    <a:pt x="6" y="118"/>
                    <a:pt x="7" y="120"/>
                  </a:cubicBezTo>
                  <a:cubicBezTo>
                    <a:pt x="7" y="122"/>
                    <a:pt x="8" y="129"/>
                    <a:pt x="8" y="129"/>
                  </a:cubicBezTo>
                  <a:cubicBezTo>
                    <a:pt x="8" y="129"/>
                    <a:pt x="8" y="129"/>
                    <a:pt x="8" y="129"/>
                  </a:cubicBezTo>
                  <a:cubicBezTo>
                    <a:pt x="10" y="130"/>
                    <a:pt x="13" y="132"/>
                    <a:pt x="13" y="133"/>
                  </a:cubicBezTo>
                  <a:cubicBezTo>
                    <a:pt x="13" y="134"/>
                    <a:pt x="14" y="136"/>
                    <a:pt x="17" y="138"/>
                  </a:cubicBezTo>
                  <a:cubicBezTo>
                    <a:pt x="18" y="139"/>
                    <a:pt x="20" y="140"/>
                    <a:pt x="21" y="140"/>
                  </a:cubicBezTo>
                  <a:cubicBezTo>
                    <a:pt x="22" y="140"/>
                    <a:pt x="22" y="140"/>
                    <a:pt x="22" y="140"/>
                  </a:cubicBezTo>
                  <a:cubicBezTo>
                    <a:pt x="24" y="140"/>
                    <a:pt x="24" y="140"/>
                    <a:pt x="24" y="140"/>
                  </a:cubicBezTo>
                  <a:cubicBezTo>
                    <a:pt x="24" y="140"/>
                    <a:pt x="25" y="140"/>
                    <a:pt x="26" y="141"/>
                  </a:cubicBezTo>
                  <a:cubicBezTo>
                    <a:pt x="26" y="139"/>
                    <a:pt x="30" y="137"/>
                    <a:pt x="33" y="137"/>
                  </a:cubicBezTo>
                  <a:cubicBezTo>
                    <a:pt x="35" y="137"/>
                    <a:pt x="40" y="141"/>
                    <a:pt x="40" y="143"/>
                  </a:cubicBezTo>
                  <a:cubicBezTo>
                    <a:pt x="39" y="144"/>
                    <a:pt x="35" y="150"/>
                    <a:pt x="34" y="150"/>
                  </a:cubicBezTo>
                  <a:cubicBezTo>
                    <a:pt x="33" y="150"/>
                    <a:pt x="32" y="150"/>
                    <a:pt x="31" y="150"/>
                  </a:cubicBezTo>
                  <a:cubicBezTo>
                    <a:pt x="31" y="151"/>
                    <a:pt x="31" y="152"/>
                    <a:pt x="31" y="153"/>
                  </a:cubicBezTo>
                  <a:cubicBezTo>
                    <a:pt x="31" y="154"/>
                    <a:pt x="33" y="156"/>
                    <a:pt x="34" y="158"/>
                  </a:cubicBezTo>
                  <a:cubicBezTo>
                    <a:pt x="35" y="160"/>
                    <a:pt x="32" y="162"/>
                    <a:pt x="30" y="160"/>
                  </a:cubicBezTo>
                  <a:cubicBezTo>
                    <a:pt x="29" y="159"/>
                    <a:pt x="28" y="162"/>
                    <a:pt x="29" y="163"/>
                  </a:cubicBezTo>
                  <a:cubicBezTo>
                    <a:pt x="30" y="164"/>
                    <a:pt x="29" y="168"/>
                    <a:pt x="31" y="168"/>
                  </a:cubicBezTo>
                  <a:cubicBezTo>
                    <a:pt x="33" y="168"/>
                    <a:pt x="34" y="172"/>
                    <a:pt x="36" y="172"/>
                  </a:cubicBezTo>
                  <a:cubicBezTo>
                    <a:pt x="38" y="172"/>
                    <a:pt x="40" y="175"/>
                    <a:pt x="40" y="175"/>
                  </a:cubicBezTo>
                  <a:cubicBezTo>
                    <a:pt x="40" y="175"/>
                    <a:pt x="43" y="177"/>
                    <a:pt x="43" y="178"/>
                  </a:cubicBezTo>
                  <a:cubicBezTo>
                    <a:pt x="43" y="178"/>
                    <a:pt x="43" y="178"/>
                    <a:pt x="43" y="178"/>
                  </a:cubicBezTo>
                  <a:cubicBezTo>
                    <a:pt x="45" y="178"/>
                    <a:pt x="46" y="178"/>
                    <a:pt x="46" y="177"/>
                  </a:cubicBezTo>
                  <a:cubicBezTo>
                    <a:pt x="47" y="176"/>
                    <a:pt x="49" y="176"/>
                    <a:pt x="51" y="178"/>
                  </a:cubicBezTo>
                  <a:cubicBezTo>
                    <a:pt x="53" y="180"/>
                    <a:pt x="61" y="185"/>
                    <a:pt x="64" y="187"/>
                  </a:cubicBezTo>
                  <a:cubicBezTo>
                    <a:pt x="67" y="189"/>
                    <a:pt x="74" y="192"/>
                    <a:pt x="76" y="192"/>
                  </a:cubicBezTo>
                  <a:cubicBezTo>
                    <a:pt x="78" y="192"/>
                    <a:pt x="81" y="193"/>
                    <a:pt x="84" y="193"/>
                  </a:cubicBezTo>
                  <a:cubicBezTo>
                    <a:pt x="85" y="193"/>
                    <a:pt x="85" y="193"/>
                    <a:pt x="86" y="193"/>
                  </a:cubicBezTo>
                  <a:cubicBezTo>
                    <a:pt x="86" y="193"/>
                    <a:pt x="87" y="193"/>
                    <a:pt x="88" y="192"/>
                  </a:cubicBezTo>
                  <a:cubicBezTo>
                    <a:pt x="89" y="190"/>
                    <a:pt x="90" y="193"/>
                    <a:pt x="90" y="195"/>
                  </a:cubicBezTo>
                  <a:cubicBezTo>
                    <a:pt x="89" y="196"/>
                    <a:pt x="90" y="197"/>
                    <a:pt x="90" y="198"/>
                  </a:cubicBezTo>
                  <a:cubicBezTo>
                    <a:pt x="90" y="197"/>
                    <a:pt x="91" y="196"/>
                    <a:pt x="91" y="195"/>
                  </a:cubicBezTo>
                  <a:cubicBezTo>
                    <a:pt x="93" y="192"/>
                    <a:pt x="95" y="192"/>
                    <a:pt x="96" y="191"/>
                  </a:cubicBezTo>
                  <a:cubicBezTo>
                    <a:pt x="97" y="190"/>
                    <a:pt x="98" y="191"/>
                    <a:pt x="101" y="192"/>
                  </a:cubicBezTo>
                  <a:cubicBezTo>
                    <a:pt x="103" y="193"/>
                    <a:pt x="104" y="191"/>
                    <a:pt x="108" y="194"/>
                  </a:cubicBezTo>
                  <a:cubicBezTo>
                    <a:pt x="109" y="194"/>
                    <a:pt x="110" y="193"/>
                    <a:pt x="110" y="193"/>
                  </a:cubicBezTo>
                  <a:cubicBezTo>
                    <a:pt x="111" y="193"/>
                    <a:pt x="112" y="192"/>
                    <a:pt x="113" y="191"/>
                  </a:cubicBezTo>
                  <a:cubicBezTo>
                    <a:pt x="114" y="189"/>
                    <a:pt x="114" y="188"/>
                    <a:pt x="116" y="188"/>
                  </a:cubicBezTo>
                  <a:cubicBezTo>
                    <a:pt x="117" y="188"/>
                    <a:pt x="118" y="186"/>
                    <a:pt x="121" y="185"/>
                  </a:cubicBezTo>
                  <a:cubicBezTo>
                    <a:pt x="124" y="183"/>
                    <a:pt x="127" y="186"/>
                    <a:pt x="129" y="184"/>
                  </a:cubicBezTo>
                  <a:cubicBezTo>
                    <a:pt x="130" y="183"/>
                    <a:pt x="132" y="183"/>
                    <a:pt x="132" y="184"/>
                  </a:cubicBezTo>
                  <a:cubicBezTo>
                    <a:pt x="132" y="185"/>
                    <a:pt x="134" y="187"/>
                    <a:pt x="134" y="188"/>
                  </a:cubicBezTo>
                  <a:cubicBezTo>
                    <a:pt x="135" y="189"/>
                    <a:pt x="137" y="190"/>
                    <a:pt x="138" y="190"/>
                  </a:cubicBezTo>
                  <a:cubicBezTo>
                    <a:pt x="138" y="190"/>
                    <a:pt x="139" y="190"/>
                    <a:pt x="139" y="189"/>
                  </a:cubicBezTo>
                  <a:cubicBezTo>
                    <a:pt x="140" y="188"/>
                    <a:pt x="143" y="190"/>
                    <a:pt x="143" y="191"/>
                  </a:cubicBezTo>
                  <a:cubicBezTo>
                    <a:pt x="143" y="193"/>
                    <a:pt x="143" y="195"/>
                    <a:pt x="144" y="195"/>
                  </a:cubicBezTo>
                  <a:cubicBezTo>
                    <a:pt x="146" y="195"/>
                    <a:pt x="147" y="195"/>
                    <a:pt x="147" y="198"/>
                  </a:cubicBezTo>
                  <a:cubicBezTo>
                    <a:pt x="147" y="201"/>
                    <a:pt x="148" y="204"/>
                    <a:pt x="145" y="207"/>
                  </a:cubicBezTo>
                  <a:cubicBezTo>
                    <a:pt x="143" y="209"/>
                    <a:pt x="140" y="214"/>
                    <a:pt x="140" y="216"/>
                  </a:cubicBezTo>
                  <a:cubicBezTo>
                    <a:pt x="141" y="217"/>
                    <a:pt x="139" y="220"/>
                    <a:pt x="141" y="219"/>
                  </a:cubicBezTo>
                  <a:cubicBezTo>
                    <a:pt x="143" y="218"/>
                    <a:pt x="148" y="219"/>
                    <a:pt x="147" y="220"/>
                  </a:cubicBezTo>
                  <a:cubicBezTo>
                    <a:pt x="146" y="221"/>
                    <a:pt x="147" y="225"/>
                    <a:pt x="149" y="225"/>
                  </a:cubicBezTo>
                  <a:cubicBezTo>
                    <a:pt x="151" y="225"/>
                    <a:pt x="152" y="226"/>
                    <a:pt x="151" y="228"/>
                  </a:cubicBezTo>
                  <a:cubicBezTo>
                    <a:pt x="151" y="229"/>
                    <a:pt x="150" y="232"/>
                    <a:pt x="151" y="232"/>
                  </a:cubicBezTo>
                  <a:cubicBezTo>
                    <a:pt x="153" y="232"/>
                    <a:pt x="155" y="232"/>
                    <a:pt x="155" y="233"/>
                  </a:cubicBezTo>
                  <a:cubicBezTo>
                    <a:pt x="154" y="235"/>
                    <a:pt x="156" y="237"/>
                    <a:pt x="159" y="235"/>
                  </a:cubicBezTo>
                  <a:cubicBezTo>
                    <a:pt x="160" y="235"/>
                    <a:pt x="161" y="234"/>
                    <a:pt x="161" y="235"/>
                  </a:cubicBezTo>
                  <a:cubicBezTo>
                    <a:pt x="162" y="235"/>
                    <a:pt x="163" y="237"/>
                    <a:pt x="164" y="238"/>
                  </a:cubicBezTo>
                  <a:cubicBezTo>
                    <a:pt x="166" y="238"/>
                    <a:pt x="165" y="234"/>
                    <a:pt x="165" y="233"/>
                  </a:cubicBezTo>
                  <a:cubicBezTo>
                    <a:pt x="164" y="232"/>
                    <a:pt x="165" y="229"/>
                    <a:pt x="166" y="230"/>
                  </a:cubicBezTo>
                  <a:cubicBezTo>
                    <a:pt x="166" y="230"/>
                    <a:pt x="169" y="230"/>
                    <a:pt x="170" y="228"/>
                  </a:cubicBezTo>
                  <a:cubicBezTo>
                    <a:pt x="171" y="227"/>
                    <a:pt x="174" y="229"/>
                    <a:pt x="175" y="228"/>
                  </a:cubicBezTo>
                  <a:cubicBezTo>
                    <a:pt x="176" y="226"/>
                    <a:pt x="178" y="229"/>
                    <a:pt x="180" y="228"/>
                  </a:cubicBezTo>
                  <a:cubicBezTo>
                    <a:pt x="182" y="226"/>
                    <a:pt x="183" y="229"/>
                    <a:pt x="184" y="227"/>
                  </a:cubicBezTo>
                  <a:cubicBezTo>
                    <a:pt x="185" y="225"/>
                    <a:pt x="188" y="223"/>
                    <a:pt x="189" y="224"/>
                  </a:cubicBezTo>
                  <a:cubicBezTo>
                    <a:pt x="190" y="225"/>
                    <a:pt x="190" y="226"/>
                    <a:pt x="194" y="226"/>
                  </a:cubicBezTo>
                  <a:cubicBezTo>
                    <a:pt x="198" y="227"/>
                    <a:pt x="196" y="229"/>
                    <a:pt x="196" y="230"/>
                  </a:cubicBezTo>
                  <a:cubicBezTo>
                    <a:pt x="196" y="231"/>
                    <a:pt x="200" y="235"/>
                    <a:pt x="202" y="235"/>
                  </a:cubicBezTo>
                  <a:cubicBezTo>
                    <a:pt x="202" y="235"/>
                    <a:pt x="203" y="235"/>
                    <a:pt x="203" y="236"/>
                  </a:cubicBezTo>
                  <a:cubicBezTo>
                    <a:pt x="205" y="235"/>
                    <a:pt x="207" y="236"/>
                    <a:pt x="207" y="235"/>
                  </a:cubicBezTo>
                  <a:cubicBezTo>
                    <a:pt x="208" y="233"/>
                    <a:pt x="210" y="234"/>
                    <a:pt x="211" y="235"/>
                  </a:cubicBezTo>
                  <a:cubicBezTo>
                    <a:pt x="211" y="236"/>
                    <a:pt x="212" y="237"/>
                    <a:pt x="214" y="235"/>
                  </a:cubicBezTo>
                  <a:cubicBezTo>
                    <a:pt x="216" y="233"/>
                    <a:pt x="217" y="237"/>
                    <a:pt x="216" y="238"/>
                  </a:cubicBezTo>
                  <a:cubicBezTo>
                    <a:pt x="215" y="239"/>
                    <a:pt x="215" y="241"/>
                    <a:pt x="217" y="243"/>
                  </a:cubicBezTo>
                  <a:cubicBezTo>
                    <a:pt x="219" y="245"/>
                    <a:pt x="219" y="242"/>
                    <a:pt x="219" y="240"/>
                  </a:cubicBezTo>
                  <a:cubicBezTo>
                    <a:pt x="219" y="239"/>
                    <a:pt x="222" y="237"/>
                    <a:pt x="228" y="235"/>
                  </a:cubicBezTo>
                  <a:cubicBezTo>
                    <a:pt x="233" y="233"/>
                    <a:pt x="240" y="229"/>
                    <a:pt x="240" y="228"/>
                  </a:cubicBezTo>
                  <a:cubicBezTo>
                    <a:pt x="240" y="227"/>
                    <a:pt x="244" y="230"/>
                    <a:pt x="246" y="228"/>
                  </a:cubicBezTo>
                  <a:cubicBezTo>
                    <a:pt x="248" y="227"/>
                    <a:pt x="255" y="227"/>
                    <a:pt x="257" y="226"/>
                  </a:cubicBezTo>
                  <a:cubicBezTo>
                    <a:pt x="259" y="226"/>
                    <a:pt x="258" y="225"/>
                    <a:pt x="260" y="223"/>
                  </a:cubicBezTo>
                  <a:cubicBezTo>
                    <a:pt x="262" y="222"/>
                    <a:pt x="262" y="221"/>
                    <a:pt x="264" y="220"/>
                  </a:cubicBezTo>
                  <a:cubicBezTo>
                    <a:pt x="266" y="220"/>
                    <a:pt x="268" y="218"/>
                    <a:pt x="268" y="217"/>
                  </a:cubicBezTo>
                  <a:cubicBezTo>
                    <a:pt x="268" y="215"/>
                    <a:pt x="272" y="215"/>
                    <a:pt x="272" y="214"/>
                  </a:cubicBezTo>
                  <a:cubicBezTo>
                    <a:pt x="272" y="213"/>
                    <a:pt x="275" y="212"/>
                    <a:pt x="275" y="211"/>
                  </a:cubicBezTo>
                  <a:cubicBezTo>
                    <a:pt x="275" y="209"/>
                    <a:pt x="277" y="210"/>
                    <a:pt x="278" y="208"/>
                  </a:cubicBezTo>
                  <a:cubicBezTo>
                    <a:pt x="279" y="207"/>
                    <a:pt x="277" y="204"/>
                    <a:pt x="279" y="204"/>
                  </a:cubicBezTo>
                  <a:cubicBezTo>
                    <a:pt x="280" y="203"/>
                    <a:pt x="278" y="201"/>
                    <a:pt x="278" y="201"/>
                  </a:cubicBezTo>
                  <a:cubicBezTo>
                    <a:pt x="277" y="200"/>
                    <a:pt x="280" y="200"/>
                    <a:pt x="282" y="199"/>
                  </a:cubicBezTo>
                  <a:cubicBezTo>
                    <a:pt x="284" y="198"/>
                    <a:pt x="285" y="196"/>
                    <a:pt x="285" y="194"/>
                  </a:cubicBezTo>
                  <a:cubicBezTo>
                    <a:pt x="285" y="193"/>
                    <a:pt x="288" y="191"/>
                    <a:pt x="289" y="191"/>
                  </a:cubicBezTo>
                  <a:cubicBezTo>
                    <a:pt x="290" y="190"/>
                    <a:pt x="291" y="188"/>
                    <a:pt x="290" y="185"/>
                  </a:cubicBezTo>
                  <a:cubicBezTo>
                    <a:pt x="290" y="183"/>
                    <a:pt x="292" y="184"/>
                    <a:pt x="291" y="183"/>
                  </a:cubicBezTo>
                  <a:cubicBezTo>
                    <a:pt x="290" y="182"/>
                    <a:pt x="292" y="180"/>
                    <a:pt x="294" y="179"/>
                  </a:cubicBezTo>
                  <a:cubicBezTo>
                    <a:pt x="296" y="179"/>
                    <a:pt x="293" y="178"/>
                    <a:pt x="291" y="179"/>
                  </a:cubicBezTo>
                  <a:cubicBezTo>
                    <a:pt x="290" y="179"/>
                    <a:pt x="289" y="176"/>
                    <a:pt x="288" y="177"/>
                  </a:cubicBezTo>
                  <a:cubicBezTo>
                    <a:pt x="287" y="179"/>
                    <a:pt x="283" y="176"/>
                    <a:pt x="286" y="176"/>
                  </a:cubicBezTo>
                  <a:cubicBezTo>
                    <a:pt x="288" y="176"/>
                    <a:pt x="291" y="173"/>
                    <a:pt x="292" y="173"/>
                  </a:cubicBezTo>
                  <a:cubicBezTo>
                    <a:pt x="293" y="172"/>
                    <a:pt x="290" y="169"/>
                    <a:pt x="288" y="169"/>
                  </a:cubicBezTo>
                  <a:cubicBezTo>
                    <a:pt x="287" y="169"/>
                    <a:pt x="285" y="165"/>
                    <a:pt x="283" y="165"/>
                  </a:cubicBezTo>
                  <a:cubicBezTo>
                    <a:pt x="281" y="165"/>
                    <a:pt x="284" y="164"/>
                    <a:pt x="286" y="165"/>
                  </a:cubicBezTo>
                  <a:cubicBezTo>
                    <a:pt x="288" y="166"/>
                    <a:pt x="291" y="167"/>
                    <a:pt x="292" y="166"/>
                  </a:cubicBezTo>
                  <a:cubicBezTo>
                    <a:pt x="293" y="165"/>
                    <a:pt x="288" y="162"/>
                    <a:pt x="287" y="160"/>
                  </a:cubicBezTo>
                  <a:cubicBezTo>
                    <a:pt x="285" y="159"/>
                    <a:pt x="286" y="157"/>
                    <a:pt x="285" y="157"/>
                  </a:cubicBezTo>
                  <a:cubicBezTo>
                    <a:pt x="284" y="156"/>
                    <a:pt x="282" y="151"/>
                    <a:pt x="281" y="149"/>
                  </a:cubicBezTo>
                  <a:cubicBezTo>
                    <a:pt x="281" y="147"/>
                    <a:pt x="277" y="146"/>
                    <a:pt x="276" y="145"/>
                  </a:cubicBezTo>
                  <a:cubicBezTo>
                    <a:pt x="275" y="144"/>
                    <a:pt x="276" y="140"/>
                    <a:pt x="279" y="139"/>
                  </a:cubicBezTo>
                  <a:cubicBezTo>
                    <a:pt x="282" y="138"/>
                    <a:pt x="281" y="136"/>
                    <a:pt x="282" y="136"/>
                  </a:cubicBezTo>
                  <a:cubicBezTo>
                    <a:pt x="283" y="136"/>
                    <a:pt x="284" y="136"/>
                    <a:pt x="285" y="134"/>
                  </a:cubicBezTo>
                  <a:cubicBezTo>
                    <a:pt x="286" y="131"/>
                    <a:pt x="288" y="133"/>
                    <a:pt x="289" y="132"/>
                  </a:cubicBezTo>
                  <a:cubicBezTo>
                    <a:pt x="290" y="131"/>
                    <a:pt x="295" y="131"/>
                    <a:pt x="296" y="130"/>
                  </a:cubicBezTo>
                  <a:cubicBezTo>
                    <a:pt x="298" y="128"/>
                    <a:pt x="295" y="125"/>
                    <a:pt x="293" y="126"/>
                  </a:cubicBezTo>
                  <a:cubicBezTo>
                    <a:pt x="290" y="126"/>
                    <a:pt x="288" y="125"/>
                    <a:pt x="286" y="123"/>
                  </a:cubicBezTo>
                  <a:cubicBezTo>
                    <a:pt x="285" y="121"/>
                    <a:pt x="281" y="127"/>
                    <a:pt x="278" y="129"/>
                  </a:cubicBezTo>
                  <a:cubicBezTo>
                    <a:pt x="275" y="130"/>
                    <a:pt x="273" y="126"/>
                    <a:pt x="274" y="124"/>
                  </a:cubicBezTo>
                  <a:cubicBezTo>
                    <a:pt x="275" y="121"/>
                    <a:pt x="272" y="121"/>
                    <a:pt x="268" y="121"/>
                  </a:cubicBezTo>
                  <a:cubicBezTo>
                    <a:pt x="264" y="122"/>
                    <a:pt x="265" y="114"/>
                    <a:pt x="268" y="114"/>
                  </a:cubicBezTo>
                  <a:cubicBezTo>
                    <a:pt x="270" y="113"/>
                    <a:pt x="274" y="116"/>
                    <a:pt x="275" y="111"/>
                  </a:cubicBezTo>
                  <a:cubicBezTo>
                    <a:pt x="277" y="107"/>
                    <a:pt x="279" y="110"/>
                    <a:pt x="283" y="106"/>
                  </a:cubicBezTo>
                  <a:cubicBezTo>
                    <a:pt x="286" y="102"/>
                    <a:pt x="290" y="100"/>
                    <a:pt x="293" y="102"/>
                  </a:cubicBezTo>
                  <a:cubicBezTo>
                    <a:pt x="296" y="104"/>
                    <a:pt x="290" y="108"/>
                    <a:pt x="289" y="111"/>
                  </a:cubicBezTo>
                  <a:cubicBezTo>
                    <a:pt x="288" y="113"/>
                    <a:pt x="290" y="114"/>
                    <a:pt x="288" y="115"/>
                  </a:cubicBezTo>
                  <a:cubicBezTo>
                    <a:pt x="286" y="117"/>
                    <a:pt x="289" y="118"/>
                    <a:pt x="293" y="115"/>
                  </a:cubicBezTo>
                  <a:cubicBezTo>
                    <a:pt x="296" y="113"/>
                    <a:pt x="301" y="110"/>
                    <a:pt x="304" y="109"/>
                  </a:cubicBezTo>
                  <a:cubicBezTo>
                    <a:pt x="305" y="108"/>
                    <a:pt x="306" y="108"/>
                    <a:pt x="307" y="108"/>
                  </a:cubicBezTo>
                  <a:cubicBezTo>
                    <a:pt x="308" y="107"/>
                    <a:pt x="308" y="106"/>
                    <a:pt x="309" y="106"/>
                  </a:cubicBezTo>
                  <a:cubicBezTo>
                    <a:pt x="311" y="104"/>
                    <a:pt x="319" y="101"/>
                    <a:pt x="320" y="99"/>
                  </a:cubicBezTo>
                  <a:cubicBezTo>
                    <a:pt x="322" y="98"/>
                    <a:pt x="323" y="95"/>
                    <a:pt x="324" y="95"/>
                  </a:cubicBezTo>
                  <a:cubicBezTo>
                    <a:pt x="326" y="95"/>
                    <a:pt x="326" y="96"/>
                    <a:pt x="328" y="96"/>
                  </a:cubicBezTo>
                  <a:cubicBezTo>
                    <a:pt x="331" y="96"/>
                    <a:pt x="334" y="97"/>
                    <a:pt x="332" y="95"/>
                  </a:cubicBezTo>
                  <a:cubicBezTo>
                    <a:pt x="331" y="93"/>
                    <a:pt x="332" y="93"/>
                    <a:pt x="335" y="93"/>
                  </a:cubicBezTo>
                  <a:cubicBezTo>
                    <a:pt x="338" y="92"/>
                    <a:pt x="337" y="90"/>
                    <a:pt x="339" y="90"/>
                  </a:cubicBezTo>
                  <a:cubicBezTo>
                    <a:pt x="341" y="90"/>
                    <a:pt x="341" y="85"/>
                    <a:pt x="343" y="85"/>
                  </a:cubicBezTo>
                  <a:cubicBezTo>
                    <a:pt x="345" y="85"/>
                    <a:pt x="346" y="88"/>
                    <a:pt x="348" y="87"/>
                  </a:cubicBezTo>
                  <a:cubicBezTo>
                    <a:pt x="349" y="87"/>
                    <a:pt x="349" y="87"/>
                    <a:pt x="350" y="87"/>
                  </a:cubicBezTo>
                  <a:cubicBezTo>
                    <a:pt x="350" y="87"/>
                    <a:pt x="351" y="86"/>
                    <a:pt x="351" y="86"/>
                  </a:cubicBezTo>
                  <a:cubicBezTo>
                    <a:pt x="351" y="83"/>
                    <a:pt x="351" y="81"/>
                    <a:pt x="351" y="80"/>
                  </a:cubicBezTo>
                  <a:cubicBezTo>
                    <a:pt x="350" y="78"/>
                    <a:pt x="351" y="76"/>
                    <a:pt x="351" y="75"/>
                  </a:cubicBezTo>
                  <a:cubicBezTo>
                    <a:pt x="350" y="73"/>
                    <a:pt x="350" y="70"/>
                    <a:pt x="351" y="70"/>
                  </a:cubicBezTo>
                  <a:cubicBezTo>
                    <a:pt x="353" y="70"/>
                    <a:pt x="355" y="67"/>
                    <a:pt x="357" y="68"/>
                  </a:cubicBezTo>
                  <a:cubicBezTo>
                    <a:pt x="358" y="69"/>
                    <a:pt x="362" y="70"/>
                    <a:pt x="362" y="68"/>
                  </a:cubicBezTo>
                  <a:cubicBezTo>
                    <a:pt x="362" y="66"/>
                    <a:pt x="365" y="66"/>
                    <a:pt x="365" y="64"/>
                  </a:cubicBezTo>
                  <a:cubicBezTo>
                    <a:pt x="365" y="62"/>
                    <a:pt x="368" y="61"/>
                    <a:pt x="369" y="59"/>
                  </a:cubicBezTo>
                  <a:cubicBezTo>
                    <a:pt x="369" y="57"/>
                    <a:pt x="370" y="52"/>
                    <a:pt x="372" y="51"/>
                  </a:cubicBezTo>
                  <a:cubicBezTo>
                    <a:pt x="374" y="50"/>
                    <a:pt x="372" y="49"/>
                    <a:pt x="372" y="46"/>
                  </a:cubicBezTo>
                  <a:close/>
                  <a:moveTo>
                    <a:pt x="282" y="221"/>
                  </a:moveTo>
                  <a:cubicBezTo>
                    <a:pt x="280" y="228"/>
                    <a:pt x="284" y="232"/>
                    <a:pt x="285" y="231"/>
                  </a:cubicBezTo>
                  <a:cubicBezTo>
                    <a:pt x="287" y="230"/>
                    <a:pt x="294" y="214"/>
                    <a:pt x="293" y="212"/>
                  </a:cubicBezTo>
                  <a:cubicBezTo>
                    <a:pt x="291" y="210"/>
                    <a:pt x="284" y="213"/>
                    <a:pt x="282" y="221"/>
                  </a:cubicBezTo>
                  <a:close/>
                  <a:moveTo>
                    <a:pt x="216" y="246"/>
                  </a:moveTo>
                  <a:cubicBezTo>
                    <a:pt x="213" y="246"/>
                    <a:pt x="207" y="249"/>
                    <a:pt x="210" y="254"/>
                  </a:cubicBezTo>
                  <a:cubicBezTo>
                    <a:pt x="212" y="259"/>
                    <a:pt x="220" y="256"/>
                    <a:pt x="220" y="254"/>
                  </a:cubicBezTo>
                  <a:cubicBezTo>
                    <a:pt x="220" y="251"/>
                    <a:pt x="224" y="248"/>
                    <a:pt x="224" y="246"/>
                  </a:cubicBezTo>
                  <a:cubicBezTo>
                    <a:pt x="223" y="245"/>
                    <a:pt x="218" y="246"/>
                    <a:pt x="216" y="246"/>
                  </a:cubicBezTo>
                  <a:close/>
                </a:path>
              </a:pathLst>
            </a:custGeom>
            <a:solidFill>
              <a:srgbClr val="FF66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" name="Freeform 147">
              <a:extLst>
                <a:ext uri="{FF2B5EF4-FFF2-40B4-BE49-F238E27FC236}">
                  <a16:creationId xmlns:a16="http://schemas.microsoft.com/office/drawing/2014/main" id="{42163530-1D54-4CAD-A298-8CB490D46B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54071" y="3591920"/>
              <a:ext cx="224496" cy="319915"/>
            </a:xfrm>
            <a:custGeom>
              <a:avLst/>
              <a:gdLst>
                <a:gd name="T0" fmla="*/ 32 w 60"/>
                <a:gd name="T1" fmla="*/ 33 h 85"/>
                <a:gd name="T2" fmla="*/ 39 w 60"/>
                <a:gd name="T3" fmla="*/ 38 h 85"/>
                <a:gd name="T4" fmla="*/ 41 w 60"/>
                <a:gd name="T5" fmla="*/ 44 h 85"/>
                <a:gd name="T6" fmla="*/ 44 w 60"/>
                <a:gd name="T7" fmla="*/ 47 h 85"/>
                <a:gd name="T8" fmla="*/ 47 w 60"/>
                <a:gd name="T9" fmla="*/ 54 h 85"/>
                <a:gd name="T10" fmla="*/ 49 w 60"/>
                <a:gd name="T11" fmla="*/ 53 h 85"/>
                <a:gd name="T12" fmla="*/ 51 w 60"/>
                <a:gd name="T13" fmla="*/ 49 h 85"/>
                <a:gd name="T14" fmla="*/ 50 w 60"/>
                <a:gd name="T15" fmla="*/ 42 h 85"/>
                <a:gd name="T16" fmla="*/ 43 w 60"/>
                <a:gd name="T17" fmla="*/ 37 h 85"/>
                <a:gd name="T18" fmla="*/ 39 w 60"/>
                <a:gd name="T19" fmla="*/ 31 h 85"/>
                <a:gd name="T20" fmla="*/ 30 w 60"/>
                <a:gd name="T21" fmla="*/ 30 h 85"/>
                <a:gd name="T22" fmla="*/ 27 w 60"/>
                <a:gd name="T23" fmla="*/ 24 h 85"/>
                <a:gd name="T24" fmla="*/ 31 w 60"/>
                <a:gd name="T25" fmla="*/ 15 h 85"/>
                <a:gd name="T26" fmla="*/ 31 w 60"/>
                <a:gd name="T27" fmla="*/ 5 h 85"/>
                <a:gd name="T28" fmla="*/ 30 w 60"/>
                <a:gd name="T29" fmla="*/ 3 h 85"/>
                <a:gd name="T30" fmla="*/ 20 w 60"/>
                <a:gd name="T31" fmla="*/ 2 h 85"/>
                <a:gd name="T32" fmla="*/ 19 w 60"/>
                <a:gd name="T33" fmla="*/ 17 h 85"/>
                <a:gd name="T34" fmla="*/ 16 w 60"/>
                <a:gd name="T35" fmla="*/ 16 h 85"/>
                <a:gd name="T36" fmla="*/ 18 w 60"/>
                <a:gd name="T37" fmla="*/ 24 h 85"/>
                <a:gd name="T38" fmla="*/ 20 w 60"/>
                <a:gd name="T39" fmla="*/ 29 h 85"/>
                <a:gd name="T40" fmla="*/ 26 w 60"/>
                <a:gd name="T41" fmla="*/ 31 h 85"/>
                <a:gd name="T42" fmla="*/ 32 w 60"/>
                <a:gd name="T43" fmla="*/ 33 h 85"/>
                <a:gd name="T44" fmla="*/ 20 w 60"/>
                <a:gd name="T45" fmla="*/ 35 h 85"/>
                <a:gd name="T46" fmla="*/ 26 w 60"/>
                <a:gd name="T47" fmla="*/ 41 h 85"/>
                <a:gd name="T48" fmla="*/ 20 w 60"/>
                <a:gd name="T49" fmla="*/ 35 h 85"/>
                <a:gd name="T50" fmla="*/ 30 w 60"/>
                <a:gd name="T51" fmla="*/ 52 h 85"/>
                <a:gd name="T52" fmla="*/ 33 w 60"/>
                <a:gd name="T53" fmla="*/ 51 h 85"/>
                <a:gd name="T54" fmla="*/ 34 w 60"/>
                <a:gd name="T55" fmla="*/ 56 h 85"/>
                <a:gd name="T56" fmla="*/ 35 w 60"/>
                <a:gd name="T57" fmla="*/ 62 h 85"/>
                <a:gd name="T58" fmla="*/ 41 w 60"/>
                <a:gd name="T59" fmla="*/ 52 h 85"/>
                <a:gd name="T60" fmla="*/ 39 w 60"/>
                <a:gd name="T61" fmla="*/ 51 h 85"/>
                <a:gd name="T62" fmla="*/ 30 w 60"/>
                <a:gd name="T63" fmla="*/ 44 h 85"/>
                <a:gd name="T64" fmla="*/ 30 w 60"/>
                <a:gd name="T65" fmla="*/ 52 h 85"/>
                <a:gd name="T66" fmla="*/ 8 w 60"/>
                <a:gd name="T67" fmla="*/ 56 h 85"/>
                <a:gd name="T68" fmla="*/ 0 w 60"/>
                <a:gd name="T69" fmla="*/ 66 h 85"/>
                <a:gd name="T70" fmla="*/ 12 w 60"/>
                <a:gd name="T71" fmla="*/ 56 h 85"/>
                <a:gd name="T72" fmla="*/ 13 w 60"/>
                <a:gd name="T73" fmla="*/ 49 h 85"/>
                <a:gd name="T74" fmla="*/ 8 w 60"/>
                <a:gd name="T75" fmla="*/ 56 h 85"/>
                <a:gd name="T76" fmla="*/ 41 w 60"/>
                <a:gd name="T77" fmla="*/ 60 h 85"/>
                <a:gd name="T78" fmla="*/ 46 w 60"/>
                <a:gd name="T79" fmla="*/ 57 h 85"/>
                <a:gd name="T80" fmla="*/ 41 w 60"/>
                <a:gd name="T81" fmla="*/ 60 h 85"/>
                <a:gd name="T82" fmla="*/ 58 w 60"/>
                <a:gd name="T83" fmla="*/ 74 h 85"/>
                <a:gd name="T84" fmla="*/ 56 w 60"/>
                <a:gd name="T85" fmla="*/ 60 h 85"/>
                <a:gd name="T86" fmla="*/ 52 w 60"/>
                <a:gd name="T87" fmla="*/ 60 h 85"/>
                <a:gd name="T88" fmla="*/ 48 w 60"/>
                <a:gd name="T89" fmla="*/ 63 h 85"/>
                <a:gd name="T90" fmla="*/ 45 w 60"/>
                <a:gd name="T91" fmla="*/ 66 h 85"/>
                <a:gd name="T92" fmla="*/ 39 w 60"/>
                <a:gd name="T93" fmla="*/ 65 h 85"/>
                <a:gd name="T94" fmla="*/ 32 w 60"/>
                <a:gd name="T95" fmla="*/ 69 h 85"/>
                <a:gd name="T96" fmla="*/ 30 w 60"/>
                <a:gd name="T97" fmla="*/ 75 h 85"/>
                <a:gd name="T98" fmla="*/ 35 w 60"/>
                <a:gd name="T99" fmla="*/ 72 h 85"/>
                <a:gd name="T100" fmla="*/ 40 w 60"/>
                <a:gd name="T101" fmla="*/ 71 h 85"/>
                <a:gd name="T102" fmla="*/ 45 w 60"/>
                <a:gd name="T103" fmla="*/ 81 h 85"/>
                <a:gd name="T104" fmla="*/ 51 w 60"/>
                <a:gd name="T105" fmla="*/ 85 h 85"/>
                <a:gd name="T106" fmla="*/ 51 w 60"/>
                <a:gd name="T107" fmla="*/ 77 h 85"/>
                <a:gd name="T108" fmla="*/ 58 w 60"/>
                <a:gd name="T109" fmla="*/ 74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0" h="85">
                  <a:moveTo>
                    <a:pt x="32" y="33"/>
                  </a:moveTo>
                  <a:cubicBezTo>
                    <a:pt x="35" y="32"/>
                    <a:pt x="40" y="37"/>
                    <a:pt x="39" y="38"/>
                  </a:cubicBezTo>
                  <a:cubicBezTo>
                    <a:pt x="38" y="40"/>
                    <a:pt x="39" y="45"/>
                    <a:pt x="41" y="44"/>
                  </a:cubicBezTo>
                  <a:cubicBezTo>
                    <a:pt x="43" y="42"/>
                    <a:pt x="45" y="44"/>
                    <a:pt x="44" y="47"/>
                  </a:cubicBezTo>
                  <a:cubicBezTo>
                    <a:pt x="42" y="49"/>
                    <a:pt x="46" y="52"/>
                    <a:pt x="47" y="54"/>
                  </a:cubicBezTo>
                  <a:cubicBezTo>
                    <a:pt x="47" y="57"/>
                    <a:pt x="49" y="55"/>
                    <a:pt x="49" y="53"/>
                  </a:cubicBezTo>
                  <a:cubicBezTo>
                    <a:pt x="48" y="51"/>
                    <a:pt x="49" y="51"/>
                    <a:pt x="51" y="49"/>
                  </a:cubicBezTo>
                  <a:cubicBezTo>
                    <a:pt x="54" y="47"/>
                    <a:pt x="51" y="45"/>
                    <a:pt x="50" y="42"/>
                  </a:cubicBezTo>
                  <a:cubicBezTo>
                    <a:pt x="48" y="38"/>
                    <a:pt x="43" y="40"/>
                    <a:pt x="43" y="37"/>
                  </a:cubicBezTo>
                  <a:cubicBezTo>
                    <a:pt x="43" y="34"/>
                    <a:pt x="39" y="33"/>
                    <a:pt x="39" y="31"/>
                  </a:cubicBezTo>
                  <a:cubicBezTo>
                    <a:pt x="38" y="29"/>
                    <a:pt x="33" y="28"/>
                    <a:pt x="30" y="30"/>
                  </a:cubicBezTo>
                  <a:cubicBezTo>
                    <a:pt x="27" y="31"/>
                    <a:pt x="29" y="26"/>
                    <a:pt x="27" y="24"/>
                  </a:cubicBezTo>
                  <a:cubicBezTo>
                    <a:pt x="25" y="21"/>
                    <a:pt x="28" y="18"/>
                    <a:pt x="31" y="15"/>
                  </a:cubicBezTo>
                  <a:cubicBezTo>
                    <a:pt x="34" y="12"/>
                    <a:pt x="30" y="7"/>
                    <a:pt x="31" y="5"/>
                  </a:cubicBezTo>
                  <a:cubicBezTo>
                    <a:pt x="31" y="3"/>
                    <a:pt x="31" y="2"/>
                    <a:pt x="30" y="3"/>
                  </a:cubicBezTo>
                  <a:cubicBezTo>
                    <a:pt x="28" y="3"/>
                    <a:pt x="23" y="0"/>
                    <a:pt x="20" y="2"/>
                  </a:cubicBezTo>
                  <a:cubicBezTo>
                    <a:pt x="18" y="3"/>
                    <a:pt x="20" y="16"/>
                    <a:pt x="19" y="17"/>
                  </a:cubicBezTo>
                  <a:cubicBezTo>
                    <a:pt x="18" y="17"/>
                    <a:pt x="17" y="15"/>
                    <a:pt x="16" y="16"/>
                  </a:cubicBezTo>
                  <a:cubicBezTo>
                    <a:pt x="16" y="17"/>
                    <a:pt x="16" y="24"/>
                    <a:pt x="18" y="24"/>
                  </a:cubicBezTo>
                  <a:cubicBezTo>
                    <a:pt x="19" y="24"/>
                    <a:pt x="20" y="26"/>
                    <a:pt x="20" y="29"/>
                  </a:cubicBezTo>
                  <a:cubicBezTo>
                    <a:pt x="19" y="32"/>
                    <a:pt x="22" y="32"/>
                    <a:pt x="26" y="31"/>
                  </a:cubicBezTo>
                  <a:cubicBezTo>
                    <a:pt x="29" y="30"/>
                    <a:pt x="28" y="33"/>
                    <a:pt x="32" y="33"/>
                  </a:cubicBezTo>
                  <a:close/>
                  <a:moveTo>
                    <a:pt x="20" y="35"/>
                  </a:moveTo>
                  <a:cubicBezTo>
                    <a:pt x="20" y="37"/>
                    <a:pt x="22" y="42"/>
                    <a:pt x="26" y="41"/>
                  </a:cubicBezTo>
                  <a:cubicBezTo>
                    <a:pt x="30" y="40"/>
                    <a:pt x="19" y="33"/>
                    <a:pt x="20" y="35"/>
                  </a:cubicBezTo>
                  <a:close/>
                  <a:moveTo>
                    <a:pt x="30" y="52"/>
                  </a:moveTo>
                  <a:cubicBezTo>
                    <a:pt x="31" y="52"/>
                    <a:pt x="33" y="52"/>
                    <a:pt x="33" y="51"/>
                  </a:cubicBezTo>
                  <a:cubicBezTo>
                    <a:pt x="34" y="49"/>
                    <a:pt x="36" y="54"/>
                    <a:pt x="34" y="56"/>
                  </a:cubicBezTo>
                  <a:cubicBezTo>
                    <a:pt x="32" y="57"/>
                    <a:pt x="32" y="62"/>
                    <a:pt x="35" y="62"/>
                  </a:cubicBezTo>
                  <a:cubicBezTo>
                    <a:pt x="37" y="63"/>
                    <a:pt x="42" y="54"/>
                    <a:pt x="41" y="52"/>
                  </a:cubicBezTo>
                  <a:cubicBezTo>
                    <a:pt x="41" y="51"/>
                    <a:pt x="39" y="54"/>
                    <a:pt x="39" y="51"/>
                  </a:cubicBezTo>
                  <a:cubicBezTo>
                    <a:pt x="40" y="49"/>
                    <a:pt x="32" y="43"/>
                    <a:pt x="30" y="44"/>
                  </a:cubicBezTo>
                  <a:cubicBezTo>
                    <a:pt x="27" y="45"/>
                    <a:pt x="28" y="53"/>
                    <a:pt x="30" y="52"/>
                  </a:cubicBezTo>
                  <a:close/>
                  <a:moveTo>
                    <a:pt x="8" y="56"/>
                  </a:moveTo>
                  <a:cubicBezTo>
                    <a:pt x="6" y="59"/>
                    <a:pt x="0" y="65"/>
                    <a:pt x="0" y="66"/>
                  </a:cubicBezTo>
                  <a:cubicBezTo>
                    <a:pt x="1" y="68"/>
                    <a:pt x="8" y="58"/>
                    <a:pt x="12" y="56"/>
                  </a:cubicBezTo>
                  <a:cubicBezTo>
                    <a:pt x="15" y="53"/>
                    <a:pt x="14" y="51"/>
                    <a:pt x="13" y="49"/>
                  </a:cubicBezTo>
                  <a:cubicBezTo>
                    <a:pt x="12" y="47"/>
                    <a:pt x="11" y="53"/>
                    <a:pt x="8" y="56"/>
                  </a:cubicBezTo>
                  <a:close/>
                  <a:moveTo>
                    <a:pt x="41" y="60"/>
                  </a:moveTo>
                  <a:cubicBezTo>
                    <a:pt x="42" y="61"/>
                    <a:pt x="47" y="59"/>
                    <a:pt x="46" y="57"/>
                  </a:cubicBezTo>
                  <a:cubicBezTo>
                    <a:pt x="44" y="55"/>
                    <a:pt x="41" y="58"/>
                    <a:pt x="41" y="60"/>
                  </a:cubicBezTo>
                  <a:close/>
                  <a:moveTo>
                    <a:pt x="58" y="74"/>
                  </a:moveTo>
                  <a:cubicBezTo>
                    <a:pt x="60" y="71"/>
                    <a:pt x="56" y="65"/>
                    <a:pt x="56" y="60"/>
                  </a:cubicBezTo>
                  <a:cubicBezTo>
                    <a:pt x="56" y="56"/>
                    <a:pt x="50" y="57"/>
                    <a:pt x="52" y="60"/>
                  </a:cubicBezTo>
                  <a:cubicBezTo>
                    <a:pt x="53" y="63"/>
                    <a:pt x="49" y="60"/>
                    <a:pt x="48" y="63"/>
                  </a:cubicBezTo>
                  <a:cubicBezTo>
                    <a:pt x="48" y="66"/>
                    <a:pt x="44" y="64"/>
                    <a:pt x="45" y="66"/>
                  </a:cubicBezTo>
                  <a:cubicBezTo>
                    <a:pt x="45" y="68"/>
                    <a:pt x="41" y="66"/>
                    <a:pt x="39" y="65"/>
                  </a:cubicBezTo>
                  <a:cubicBezTo>
                    <a:pt x="37" y="63"/>
                    <a:pt x="35" y="68"/>
                    <a:pt x="32" y="69"/>
                  </a:cubicBezTo>
                  <a:cubicBezTo>
                    <a:pt x="29" y="70"/>
                    <a:pt x="28" y="75"/>
                    <a:pt x="30" y="75"/>
                  </a:cubicBezTo>
                  <a:cubicBezTo>
                    <a:pt x="32" y="75"/>
                    <a:pt x="33" y="72"/>
                    <a:pt x="35" y="72"/>
                  </a:cubicBezTo>
                  <a:cubicBezTo>
                    <a:pt x="37" y="73"/>
                    <a:pt x="37" y="70"/>
                    <a:pt x="40" y="71"/>
                  </a:cubicBezTo>
                  <a:cubicBezTo>
                    <a:pt x="43" y="71"/>
                    <a:pt x="41" y="81"/>
                    <a:pt x="45" y="81"/>
                  </a:cubicBezTo>
                  <a:cubicBezTo>
                    <a:pt x="49" y="82"/>
                    <a:pt x="49" y="85"/>
                    <a:pt x="51" y="85"/>
                  </a:cubicBezTo>
                  <a:cubicBezTo>
                    <a:pt x="53" y="85"/>
                    <a:pt x="51" y="79"/>
                    <a:pt x="51" y="77"/>
                  </a:cubicBezTo>
                  <a:cubicBezTo>
                    <a:pt x="51" y="75"/>
                    <a:pt x="55" y="77"/>
                    <a:pt x="58" y="74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5" name="Freeform 148">
              <a:extLst>
                <a:ext uri="{FF2B5EF4-FFF2-40B4-BE49-F238E27FC236}">
                  <a16:creationId xmlns:a16="http://schemas.microsoft.com/office/drawing/2014/main" id="{31C57A09-BD82-4183-8641-EC38033F40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12043" y="4103390"/>
              <a:ext cx="296423" cy="191554"/>
            </a:xfrm>
            <a:custGeom>
              <a:avLst/>
              <a:gdLst>
                <a:gd name="T0" fmla="*/ 56 w 79"/>
                <a:gd name="T1" fmla="*/ 47 h 51"/>
                <a:gd name="T2" fmla="*/ 52 w 79"/>
                <a:gd name="T3" fmla="*/ 42 h 51"/>
                <a:gd name="T4" fmla="*/ 46 w 79"/>
                <a:gd name="T5" fmla="*/ 40 h 51"/>
                <a:gd name="T6" fmla="*/ 41 w 79"/>
                <a:gd name="T7" fmla="*/ 31 h 51"/>
                <a:gd name="T8" fmla="*/ 40 w 79"/>
                <a:gd name="T9" fmla="*/ 26 h 51"/>
                <a:gd name="T10" fmla="*/ 41 w 79"/>
                <a:gd name="T11" fmla="*/ 22 h 51"/>
                <a:gd name="T12" fmla="*/ 29 w 79"/>
                <a:gd name="T13" fmla="*/ 15 h 51"/>
                <a:gd name="T14" fmla="*/ 4 w 79"/>
                <a:gd name="T15" fmla="*/ 2 h 51"/>
                <a:gd name="T16" fmla="*/ 0 w 79"/>
                <a:gd name="T17" fmla="*/ 0 h 51"/>
                <a:gd name="T18" fmla="*/ 0 w 79"/>
                <a:gd name="T19" fmla="*/ 40 h 51"/>
                <a:gd name="T20" fmla="*/ 6 w 79"/>
                <a:gd name="T21" fmla="*/ 42 h 51"/>
                <a:gd name="T22" fmla="*/ 14 w 79"/>
                <a:gd name="T23" fmla="*/ 38 h 51"/>
                <a:gd name="T24" fmla="*/ 17 w 79"/>
                <a:gd name="T25" fmla="*/ 33 h 51"/>
                <a:gd name="T26" fmla="*/ 31 w 79"/>
                <a:gd name="T27" fmla="*/ 36 h 51"/>
                <a:gd name="T28" fmla="*/ 44 w 79"/>
                <a:gd name="T29" fmla="*/ 48 h 51"/>
                <a:gd name="T30" fmla="*/ 57 w 79"/>
                <a:gd name="T31" fmla="*/ 51 h 51"/>
                <a:gd name="T32" fmla="*/ 56 w 79"/>
                <a:gd name="T33" fmla="*/ 47 h 51"/>
                <a:gd name="T34" fmla="*/ 67 w 79"/>
                <a:gd name="T35" fmla="*/ 14 h 51"/>
                <a:gd name="T36" fmla="*/ 59 w 79"/>
                <a:gd name="T37" fmla="*/ 18 h 51"/>
                <a:gd name="T38" fmla="*/ 46 w 79"/>
                <a:gd name="T39" fmla="*/ 19 h 51"/>
                <a:gd name="T40" fmla="*/ 56 w 79"/>
                <a:gd name="T41" fmla="*/ 24 h 51"/>
                <a:gd name="T42" fmla="*/ 69 w 79"/>
                <a:gd name="T43" fmla="*/ 17 h 51"/>
                <a:gd name="T44" fmla="*/ 71 w 79"/>
                <a:gd name="T45" fmla="*/ 12 h 51"/>
                <a:gd name="T46" fmla="*/ 67 w 79"/>
                <a:gd name="T47" fmla="*/ 14 h 51"/>
                <a:gd name="T48" fmla="*/ 73 w 79"/>
                <a:gd name="T49" fmla="*/ 7 h 51"/>
                <a:gd name="T50" fmla="*/ 71 w 79"/>
                <a:gd name="T51" fmla="*/ 7 h 51"/>
                <a:gd name="T52" fmla="*/ 75 w 79"/>
                <a:gd name="T53" fmla="*/ 13 h 51"/>
                <a:gd name="T54" fmla="*/ 73 w 79"/>
                <a:gd name="T55" fmla="*/ 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9" h="51">
                  <a:moveTo>
                    <a:pt x="56" y="47"/>
                  </a:moveTo>
                  <a:cubicBezTo>
                    <a:pt x="55" y="46"/>
                    <a:pt x="52" y="44"/>
                    <a:pt x="52" y="42"/>
                  </a:cubicBezTo>
                  <a:cubicBezTo>
                    <a:pt x="52" y="41"/>
                    <a:pt x="48" y="41"/>
                    <a:pt x="46" y="40"/>
                  </a:cubicBezTo>
                  <a:cubicBezTo>
                    <a:pt x="43" y="38"/>
                    <a:pt x="44" y="33"/>
                    <a:pt x="41" y="31"/>
                  </a:cubicBezTo>
                  <a:cubicBezTo>
                    <a:pt x="38" y="30"/>
                    <a:pt x="36" y="26"/>
                    <a:pt x="40" y="26"/>
                  </a:cubicBezTo>
                  <a:cubicBezTo>
                    <a:pt x="43" y="26"/>
                    <a:pt x="44" y="24"/>
                    <a:pt x="41" y="22"/>
                  </a:cubicBezTo>
                  <a:cubicBezTo>
                    <a:pt x="38" y="20"/>
                    <a:pt x="29" y="19"/>
                    <a:pt x="29" y="15"/>
                  </a:cubicBezTo>
                  <a:cubicBezTo>
                    <a:pt x="28" y="12"/>
                    <a:pt x="12" y="3"/>
                    <a:pt x="4" y="2"/>
                  </a:cubicBezTo>
                  <a:cubicBezTo>
                    <a:pt x="3" y="1"/>
                    <a:pt x="1" y="1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" y="41"/>
                    <a:pt x="3" y="42"/>
                    <a:pt x="6" y="42"/>
                  </a:cubicBezTo>
                  <a:cubicBezTo>
                    <a:pt x="14" y="42"/>
                    <a:pt x="12" y="38"/>
                    <a:pt x="14" y="38"/>
                  </a:cubicBezTo>
                  <a:cubicBezTo>
                    <a:pt x="15" y="38"/>
                    <a:pt x="16" y="35"/>
                    <a:pt x="17" y="33"/>
                  </a:cubicBezTo>
                  <a:cubicBezTo>
                    <a:pt x="19" y="31"/>
                    <a:pt x="26" y="33"/>
                    <a:pt x="31" y="36"/>
                  </a:cubicBezTo>
                  <a:cubicBezTo>
                    <a:pt x="35" y="39"/>
                    <a:pt x="40" y="49"/>
                    <a:pt x="44" y="48"/>
                  </a:cubicBezTo>
                  <a:cubicBezTo>
                    <a:pt x="49" y="47"/>
                    <a:pt x="53" y="51"/>
                    <a:pt x="57" y="51"/>
                  </a:cubicBezTo>
                  <a:cubicBezTo>
                    <a:pt x="61" y="50"/>
                    <a:pt x="58" y="47"/>
                    <a:pt x="56" y="47"/>
                  </a:cubicBezTo>
                  <a:close/>
                  <a:moveTo>
                    <a:pt x="67" y="14"/>
                  </a:moveTo>
                  <a:cubicBezTo>
                    <a:pt x="67" y="16"/>
                    <a:pt x="64" y="17"/>
                    <a:pt x="59" y="18"/>
                  </a:cubicBezTo>
                  <a:cubicBezTo>
                    <a:pt x="55" y="20"/>
                    <a:pt x="46" y="16"/>
                    <a:pt x="46" y="19"/>
                  </a:cubicBezTo>
                  <a:cubicBezTo>
                    <a:pt x="46" y="21"/>
                    <a:pt x="51" y="24"/>
                    <a:pt x="56" y="24"/>
                  </a:cubicBezTo>
                  <a:cubicBezTo>
                    <a:pt x="61" y="24"/>
                    <a:pt x="69" y="19"/>
                    <a:pt x="69" y="17"/>
                  </a:cubicBezTo>
                  <a:cubicBezTo>
                    <a:pt x="69" y="16"/>
                    <a:pt x="72" y="13"/>
                    <a:pt x="71" y="12"/>
                  </a:cubicBezTo>
                  <a:cubicBezTo>
                    <a:pt x="70" y="10"/>
                    <a:pt x="67" y="12"/>
                    <a:pt x="67" y="14"/>
                  </a:cubicBezTo>
                  <a:close/>
                  <a:moveTo>
                    <a:pt x="73" y="7"/>
                  </a:moveTo>
                  <a:cubicBezTo>
                    <a:pt x="70" y="5"/>
                    <a:pt x="68" y="4"/>
                    <a:pt x="71" y="7"/>
                  </a:cubicBezTo>
                  <a:cubicBezTo>
                    <a:pt x="75" y="11"/>
                    <a:pt x="73" y="14"/>
                    <a:pt x="75" y="13"/>
                  </a:cubicBezTo>
                  <a:cubicBezTo>
                    <a:pt x="79" y="12"/>
                    <a:pt x="76" y="9"/>
                    <a:pt x="73" y="7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6" name="Freeform 149">
              <a:extLst>
                <a:ext uri="{FF2B5EF4-FFF2-40B4-BE49-F238E27FC236}">
                  <a16:creationId xmlns:a16="http://schemas.microsoft.com/office/drawing/2014/main" id="{037A1A45-B195-4690-8D57-5C18360499E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7495" y="3809147"/>
              <a:ext cx="52310" cy="98739"/>
            </a:xfrm>
            <a:custGeom>
              <a:avLst/>
              <a:gdLst>
                <a:gd name="T0" fmla="*/ 3 w 14"/>
                <a:gd name="T1" fmla="*/ 0 h 26"/>
                <a:gd name="T2" fmla="*/ 1 w 14"/>
                <a:gd name="T3" fmla="*/ 6 h 26"/>
                <a:gd name="T4" fmla="*/ 1 w 14"/>
                <a:gd name="T5" fmla="*/ 14 h 26"/>
                <a:gd name="T6" fmla="*/ 4 w 14"/>
                <a:gd name="T7" fmla="*/ 23 h 26"/>
                <a:gd name="T8" fmla="*/ 13 w 14"/>
                <a:gd name="T9" fmla="*/ 15 h 26"/>
                <a:gd name="T10" fmla="*/ 3 w 14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26">
                  <a:moveTo>
                    <a:pt x="3" y="0"/>
                  </a:moveTo>
                  <a:cubicBezTo>
                    <a:pt x="2" y="0"/>
                    <a:pt x="2" y="3"/>
                    <a:pt x="1" y="6"/>
                  </a:cubicBezTo>
                  <a:cubicBezTo>
                    <a:pt x="0" y="8"/>
                    <a:pt x="0" y="11"/>
                    <a:pt x="1" y="14"/>
                  </a:cubicBezTo>
                  <a:cubicBezTo>
                    <a:pt x="1" y="18"/>
                    <a:pt x="1" y="21"/>
                    <a:pt x="4" y="23"/>
                  </a:cubicBezTo>
                  <a:cubicBezTo>
                    <a:pt x="7" y="26"/>
                    <a:pt x="13" y="20"/>
                    <a:pt x="13" y="15"/>
                  </a:cubicBezTo>
                  <a:cubicBezTo>
                    <a:pt x="14" y="9"/>
                    <a:pt x="5" y="0"/>
                    <a:pt x="3" y="0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7" name="Freeform 150">
              <a:extLst>
                <a:ext uri="{FF2B5EF4-FFF2-40B4-BE49-F238E27FC236}">
                  <a16:creationId xmlns:a16="http://schemas.microsoft.com/office/drawing/2014/main" id="{B9AF8EEE-4BD7-45EC-B965-2C206AB0A4D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5662" y="4310742"/>
              <a:ext cx="176547" cy="345588"/>
            </a:xfrm>
            <a:custGeom>
              <a:avLst/>
              <a:gdLst>
                <a:gd name="T0" fmla="*/ 39 w 47"/>
                <a:gd name="T1" fmla="*/ 3 h 92"/>
                <a:gd name="T2" fmla="*/ 37 w 47"/>
                <a:gd name="T3" fmla="*/ 5 h 92"/>
                <a:gd name="T4" fmla="*/ 36 w 47"/>
                <a:gd name="T5" fmla="*/ 9 h 92"/>
                <a:gd name="T6" fmla="*/ 32 w 47"/>
                <a:gd name="T7" fmla="*/ 12 h 92"/>
                <a:gd name="T8" fmla="*/ 29 w 47"/>
                <a:gd name="T9" fmla="*/ 15 h 92"/>
                <a:gd name="T10" fmla="*/ 29 w 47"/>
                <a:gd name="T11" fmla="*/ 18 h 92"/>
                <a:gd name="T12" fmla="*/ 25 w 47"/>
                <a:gd name="T13" fmla="*/ 22 h 92"/>
                <a:gd name="T14" fmla="*/ 16 w 47"/>
                <a:gd name="T15" fmla="*/ 26 h 92"/>
                <a:gd name="T16" fmla="*/ 8 w 47"/>
                <a:gd name="T17" fmla="*/ 28 h 92"/>
                <a:gd name="T18" fmla="*/ 5 w 47"/>
                <a:gd name="T19" fmla="*/ 36 h 92"/>
                <a:gd name="T20" fmla="*/ 6 w 47"/>
                <a:gd name="T21" fmla="*/ 47 h 92"/>
                <a:gd name="T22" fmla="*/ 5 w 47"/>
                <a:gd name="T23" fmla="*/ 60 h 92"/>
                <a:gd name="T24" fmla="*/ 2 w 47"/>
                <a:gd name="T25" fmla="*/ 75 h 92"/>
                <a:gd name="T26" fmla="*/ 6 w 47"/>
                <a:gd name="T27" fmla="*/ 87 h 92"/>
                <a:gd name="T28" fmla="*/ 17 w 47"/>
                <a:gd name="T29" fmla="*/ 90 h 92"/>
                <a:gd name="T30" fmla="*/ 24 w 47"/>
                <a:gd name="T31" fmla="*/ 87 h 92"/>
                <a:gd name="T32" fmla="*/ 33 w 47"/>
                <a:gd name="T33" fmla="*/ 61 h 92"/>
                <a:gd name="T34" fmla="*/ 40 w 47"/>
                <a:gd name="T35" fmla="*/ 37 h 92"/>
                <a:gd name="T36" fmla="*/ 41 w 47"/>
                <a:gd name="T37" fmla="*/ 30 h 92"/>
                <a:gd name="T38" fmla="*/ 42 w 47"/>
                <a:gd name="T39" fmla="*/ 26 h 92"/>
                <a:gd name="T40" fmla="*/ 46 w 47"/>
                <a:gd name="T41" fmla="*/ 25 h 92"/>
                <a:gd name="T42" fmla="*/ 44 w 47"/>
                <a:gd name="T43" fmla="*/ 13 h 92"/>
                <a:gd name="T44" fmla="*/ 39 w 47"/>
                <a:gd name="T45" fmla="*/ 3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7" h="92">
                  <a:moveTo>
                    <a:pt x="39" y="3"/>
                  </a:moveTo>
                  <a:cubicBezTo>
                    <a:pt x="38" y="0"/>
                    <a:pt x="38" y="4"/>
                    <a:pt x="37" y="5"/>
                  </a:cubicBezTo>
                  <a:cubicBezTo>
                    <a:pt x="36" y="6"/>
                    <a:pt x="36" y="8"/>
                    <a:pt x="36" y="9"/>
                  </a:cubicBezTo>
                  <a:cubicBezTo>
                    <a:pt x="36" y="11"/>
                    <a:pt x="34" y="12"/>
                    <a:pt x="32" y="12"/>
                  </a:cubicBezTo>
                  <a:cubicBezTo>
                    <a:pt x="31" y="12"/>
                    <a:pt x="29" y="13"/>
                    <a:pt x="29" y="15"/>
                  </a:cubicBezTo>
                  <a:cubicBezTo>
                    <a:pt x="30" y="17"/>
                    <a:pt x="28" y="16"/>
                    <a:pt x="29" y="18"/>
                  </a:cubicBezTo>
                  <a:cubicBezTo>
                    <a:pt x="30" y="20"/>
                    <a:pt x="27" y="22"/>
                    <a:pt x="25" y="22"/>
                  </a:cubicBezTo>
                  <a:cubicBezTo>
                    <a:pt x="22" y="22"/>
                    <a:pt x="19" y="27"/>
                    <a:pt x="16" y="26"/>
                  </a:cubicBezTo>
                  <a:cubicBezTo>
                    <a:pt x="13" y="26"/>
                    <a:pt x="10" y="28"/>
                    <a:pt x="8" y="28"/>
                  </a:cubicBezTo>
                  <a:cubicBezTo>
                    <a:pt x="6" y="27"/>
                    <a:pt x="7" y="33"/>
                    <a:pt x="5" y="36"/>
                  </a:cubicBezTo>
                  <a:cubicBezTo>
                    <a:pt x="4" y="39"/>
                    <a:pt x="4" y="43"/>
                    <a:pt x="6" y="47"/>
                  </a:cubicBezTo>
                  <a:cubicBezTo>
                    <a:pt x="8" y="51"/>
                    <a:pt x="9" y="55"/>
                    <a:pt x="5" y="60"/>
                  </a:cubicBezTo>
                  <a:cubicBezTo>
                    <a:pt x="0" y="65"/>
                    <a:pt x="1" y="71"/>
                    <a:pt x="2" y="75"/>
                  </a:cubicBezTo>
                  <a:cubicBezTo>
                    <a:pt x="4" y="79"/>
                    <a:pt x="4" y="84"/>
                    <a:pt x="6" y="87"/>
                  </a:cubicBezTo>
                  <a:cubicBezTo>
                    <a:pt x="9" y="89"/>
                    <a:pt x="15" y="92"/>
                    <a:pt x="17" y="90"/>
                  </a:cubicBezTo>
                  <a:cubicBezTo>
                    <a:pt x="19" y="88"/>
                    <a:pt x="22" y="90"/>
                    <a:pt x="24" y="87"/>
                  </a:cubicBezTo>
                  <a:cubicBezTo>
                    <a:pt x="26" y="85"/>
                    <a:pt x="30" y="70"/>
                    <a:pt x="33" y="61"/>
                  </a:cubicBezTo>
                  <a:cubicBezTo>
                    <a:pt x="36" y="52"/>
                    <a:pt x="40" y="39"/>
                    <a:pt x="40" y="37"/>
                  </a:cubicBezTo>
                  <a:cubicBezTo>
                    <a:pt x="39" y="34"/>
                    <a:pt x="42" y="32"/>
                    <a:pt x="41" y="30"/>
                  </a:cubicBezTo>
                  <a:cubicBezTo>
                    <a:pt x="40" y="27"/>
                    <a:pt x="41" y="24"/>
                    <a:pt x="42" y="26"/>
                  </a:cubicBezTo>
                  <a:cubicBezTo>
                    <a:pt x="44" y="28"/>
                    <a:pt x="46" y="28"/>
                    <a:pt x="46" y="25"/>
                  </a:cubicBezTo>
                  <a:cubicBezTo>
                    <a:pt x="47" y="22"/>
                    <a:pt x="44" y="18"/>
                    <a:pt x="44" y="13"/>
                  </a:cubicBezTo>
                  <a:cubicBezTo>
                    <a:pt x="44" y="9"/>
                    <a:pt x="40" y="5"/>
                    <a:pt x="39" y="3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8" name="Freeform 151">
              <a:extLst>
                <a:ext uri="{FF2B5EF4-FFF2-40B4-BE49-F238E27FC236}">
                  <a16:creationId xmlns:a16="http://schemas.microsoft.com/office/drawing/2014/main" id="{359B7519-4262-44CA-B2C8-E6C3CBE277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19124" y="3582047"/>
              <a:ext cx="281165" cy="169832"/>
            </a:xfrm>
            <a:custGeom>
              <a:avLst/>
              <a:gdLst>
                <a:gd name="T0" fmla="*/ 53 w 75"/>
                <a:gd name="T1" fmla="*/ 2 h 45"/>
                <a:gd name="T2" fmla="*/ 41 w 75"/>
                <a:gd name="T3" fmla="*/ 2 h 45"/>
                <a:gd name="T4" fmla="*/ 31 w 75"/>
                <a:gd name="T5" fmla="*/ 11 h 45"/>
                <a:gd name="T6" fmla="*/ 27 w 75"/>
                <a:gd name="T7" fmla="*/ 12 h 45"/>
                <a:gd name="T8" fmla="*/ 18 w 75"/>
                <a:gd name="T9" fmla="*/ 11 h 45"/>
                <a:gd name="T10" fmla="*/ 11 w 75"/>
                <a:gd name="T11" fmla="*/ 10 h 45"/>
                <a:gd name="T12" fmla="*/ 6 w 75"/>
                <a:gd name="T13" fmla="*/ 10 h 45"/>
                <a:gd name="T14" fmla="*/ 3 w 75"/>
                <a:gd name="T15" fmla="*/ 12 h 45"/>
                <a:gd name="T16" fmla="*/ 3 w 75"/>
                <a:gd name="T17" fmla="*/ 15 h 45"/>
                <a:gd name="T18" fmla="*/ 1 w 75"/>
                <a:gd name="T19" fmla="*/ 17 h 45"/>
                <a:gd name="T20" fmla="*/ 1 w 75"/>
                <a:gd name="T21" fmla="*/ 21 h 45"/>
                <a:gd name="T22" fmla="*/ 3 w 75"/>
                <a:gd name="T23" fmla="*/ 31 h 45"/>
                <a:gd name="T24" fmla="*/ 5 w 75"/>
                <a:gd name="T25" fmla="*/ 40 h 45"/>
                <a:gd name="T26" fmla="*/ 16 w 75"/>
                <a:gd name="T27" fmla="*/ 38 h 45"/>
                <a:gd name="T28" fmla="*/ 24 w 75"/>
                <a:gd name="T29" fmla="*/ 36 h 45"/>
                <a:gd name="T30" fmla="*/ 31 w 75"/>
                <a:gd name="T31" fmla="*/ 33 h 45"/>
                <a:gd name="T32" fmla="*/ 37 w 75"/>
                <a:gd name="T33" fmla="*/ 32 h 45"/>
                <a:gd name="T34" fmla="*/ 42 w 75"/>
                <a:gd name="T35" fmla="*/ 28 h 45"/>
                <a:gd name="T36" fmla="*/ 55 w 75"/>
                <a:gd name="T37" fmla="*/ 24 h 45"/>
                <a:gd name="T38" fmla="*/ 61 w 75"/>
                <a:gd name="T39" fmla="*/ 18 h 45"/>
                <a:gd name="T40" fmla="*/ 67 w 75"/>
                <a:gd name="T41" fmla="*/ 16 h 45"/>
                <a:gd name="T42" fmla="*/ 59 w 75"/>
                <a:gd name="T43" fmla="*/ 0 h 45"/>
                <a:gd name="T44" fmla="*/ 53 w 75"/>
                <a:gd name="T45" fmla="*/ 2 h 45"/>
                <a:gd name="T46" fmla="*/ 68 w 75"/>
                <a:gd name="T47" fmla="*/ 43 h 45"/>
                <a:gd name="T48" fmla="*/ 75 w 75"/>
                <a:gd name="T49" fmla="*/ 42 h 45"/>
                <a:gd name="T50" fmla="*/ 68 w 75"/>
                <a:gd name="T51" fmla="*/ 4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5" h="45">
                  <a:moveTo>
                    <a:pt x="53" y="2"/>
                  </a:moveTo>
                  <a:cubicBezTo>
                    <a:pt x="50" y="2"/>
                    <a:pt x="42" y="2"/>
                    <a:pt x="41" y="2"/>
                  </a:cubicBezTo>
                  <a:cubicBezTo>
                    <a:pt x="40" y="3"/>
                    <a:pt x="32" y="8"/>
                    <a:pt x="31" y="11"/>
                  </a:cubicBezTo>
                  <a:cubicBezTo>
                    <a:pt x="30" y="13"/>
                    <a:pt x="29" y="14"/>
                    <a:pt x="27" y="12"/>
                  </a:cubicBezTo>
                  <a:cubicBezTo>
                    <a:pt x="25" y="11"/>
                    <a:pt x="19" y="12"/>
                    <a:pt x="18" y="11"/>
                  </a:cubicBezTo>
                  <a:cubicBezTo>
                    <a:pt x="18" y="10"/>
                    <a:pt x="13" y="10"/>
                    <a:pt x="11" y="10"/>
                  </a:cubicBezTo>
                  <a:cubicBezTo>
                    <a:pt x="8" y="11"/>
                    <a:pt x="7" y="9"/>
                    <a:pt x="6" y="10"/>
                  </a:cubicBezTo>
                  <a:cubicBezTo>
                    <a:pt x="5" y="10"/>
                    <a:pt x="4" y="11"/>
                    <a:pt x="3" y="12"/>
                  </a:cubicBezTo>
                  <a:cubicBezTo>
                    <a:pt x="3" y="13"/>
                    <a:pt x="4" y="15"/>
                    <a:pt x="3" y="15"/>
                  </a:cubicBezTo>
                  <a:cubicBezTo>
                    <a:pt x="3" y="15"/>
                    <a:pt x="2" y="16"/>
                    <a:pt x="1" y="17"/>
                  </a:cubicBezTo>
                  <a:cubicBezTo>
                    <a:pt x="1" y="18"/>
                    <a:pt x="1" y="20"/>
                    <a:pt x="1" y="21"/>
                  </a:cubicBezTo>
                  <a:cubicBezTo>
                    <a:pt x="0" y="23"/>
                    <a:pt x="1" y="28"/>
                    <a:pt x="3" y="31"/>
                  </a:cubicBezTo>
                  <a:cubicBezTo>
                    <a:pt x="5" y="34"/>
                    <a:pt x="4" y="39"/>
                    <a:pt x="5" y="40"/>
                  </a:cubicBezTo>
                  <a:cubicBezTo>
                    <a:pt x="6" y="41"/>
                    <a:pt x="13" y="41"/>
                    <a:pt x="16" y="38"/>
                  </a:cubicBezTo>
                  <a:cubicBezTo>
                    <a:pt x="20" y="36"/>
                    <a:pt x="22" y="36"/>
                    <a:pt x="24" y="36"/>
                  </a:cubicBezTo>
                  <a:cubicBezTo>
                    <a:pt x="27" y="36"/>
                    <a:pt x="30" y="34"/>
                    <a:pt x="31" y="33"/>
                  </a:cubicBezTo>
                  <a:cubicBezTo>
                    <a:pt x="32" y="32"/>
                    <a:pt x="36" y="31"/>
                    <a:pt x="37" y="32"/>
                  </a:cubicBezTo>
                  <a:cubicBezTo>
                    <a:pt x="39" y="32"/>
                    <a:pt x="41" y="30"/>
                    <a:pt x="42" y="28"/>
                  </a:cubicBezTo>
                  <a:cubicBezTo>
                    <a:pt x="44" y="27"/>
                    <a:pt x="50" y="26"/>
                    <a:pt x="55" y="24"/>
                  </a:cubicBezTo>
                  <a:cubicBezTo>
                    <a:pt x="61" y="22"/>
                    <a:pt x="60" y="19"/>
                    <a:pt x="61" y="18"/>
                  </a:cubicBezTo>
                  <a:cubicBezTo>
                    <a:pt x="63" y="16"/>
                    <a:pt x="64" y="17"/>
                    <a:pt x="67" y="16"/>
                  </a:cubicBezTo>
                  <a:cubicBezTo>
                    <a:pt x="64" y="10"/>
                    <a:pt x="61" y="3"/>
                    <a:pt x="59" y="0"/>
                  </a:cubicBezTo>
                  <a:cubicBezTo>
                    <a:pt x="56" y="1"/>
                    <a:pt x="54" y="2"/>
                    <a:pt x="53" y="2"/>
                  </a:cubicBezTo>
                  <a:close/>
                  <a:moveTo>
                    <a:pt x="68" y="43"/>
                  </a:moveTo>
                  <a:cubicBezTo>
                    <a:pt x="70" y="45"/>
                    <a:pt x="74" y="43"/>
                    <a:pt x="75" y="42"/>
                  </a:cubicBezTo>
                  <a:cubicBezTo>
                    <a:pt x="75" y="41"/>
                    <a:pt x="66" y="41"/>
                    <a:pt x="68" y="43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9" name="Freeform 152">
              <a:extLst>
                <a:ext uri="{FF2B5EF4-FFF2-40B4-BE49-F238E27FC236}">
                  <a16:creationId xmlns:a16="http://schemas.microsoft.com/office/drawing/2014/main" id="{AEB37DB3-F597-4BEC-861F-45B7B15D353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36800" y="4166584"/>
              <a:ext cx="187444" cy="136260"/>
            </a:xfrm>
            <a:custGeom>
              <a:avLst/>
              <a:gdLst>
                <a:gd name="T0" fmla="*/ 0 w 50"/>
                <a:gd name="T1" fmla="*/ 1 h 36"/>
                <a:gd name="T2" fmla="*/ 8 w 50"/>
                <a:gd name="T3" fmla="*/ 10 h 36"/>
                <a:gd name="T4" fmla="*/ 0 w 50"/>
                <a:gd name="T5" fmla="*/ 1 h 36"/>
                <a:gd name="T6" fmla="*/ 12 w 50"/>
                <a:gd name="T7" fmla="*/ 9 h 36"/>
                <a:gd name="T8" fmla="*/ 17 w 50"/>
                <a:gd name="T9" fmla="*/ 13 h 36"/>
                <a:gd name="T10" fmla="*/ 12 w 50"/>
                <a:gd name="T11" fmla="*/ 9 h 36"/>
                <a:gd name="T12" fmla="*/ 33 w 50"/>
                <a:gd name="T13" fmla="*/ 20 h 36"/>
                <a:gd name="T14" fmla="*/ 24 w 50"/>
                <a:gd name="T15" fmla="*/ 15 h 36"/>
                <a:gd name="T16" fmla="*/ 33 w 50"/>
                <a:gd name="T17" fmla="*/ 20 h 36"/>
                <a:gd name="T18" fmla="*/ 31 w 50"/>
                <a:gd name="T19" fmla="*/ 26 h 36"/>
                <a:gd name="T20" fmla="*/ 38 w 50"/>
                <a:gd name="T21" fmla="*/ 30 h 36"/>
                <a:gd name="T22" fmla="*/ 31 w 50"/>
                <a:gd name="T23" fmla="*/ 26 h 36"/>
                <a:gd name="T24" fmla="*/ 43 w 50"/>
                <a:gd name="T25" fmla="*/ 32 h 36"/>
                <a:gd name="T26" fmla="*/ 48 w 50"/>
                <a:gd name="T27" fmla="*/ 35 h 36"/>
                <a:gd name="T28" fmla="*/ 43 w 50"/>
                <a:gd name="T29" fmla="*/ 32 h 36"/>
                <a:gd name="T30" fmla="*/ 38 w 50"/>
                <a:gd name="T31" fmla="*/ 20 h 36"/>
                <a:gd name="T32" fmla="*/ 43 w 50"/>
                <a:gd name="T33" fmla="*/ 28 h 36"/>
                <a:gd name="T34" fmla="*/ 38 w 50"/>
                <a:gd name="T35" fmla="*/ 2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" h="36">
                  <a:moveTo>
                    <a:pt x="0" y="1"/>
                  </a:moveTo>
                  <a:cubicBezTo>
                    <a:pt x="0" y="3"/>
                    <a:pt x="6" y="12"/>
                    <a:pt x="8" y="10"/>
                  </a:cubicBezTo>
                  <a:cubicBezTo>
                    <a:pt x="12" y="8"/>
                    <a:pt x="0" y="0"/>
                    <a:pt x="0" y="1"/>
                  </a:cubicBezTo>
                  <a:close/>
                  <a:moveTo>
                    <a:pt x="12" y="9"/>
                  </a:moveTo>
                  <a:cubicBezTo>
                    <a:pt x="12" y="10"/>
                    <a:pt x="16" y="14"/>
                    <a:pt x="17" y="13"/>
                  </a:cubicBezTo>
                  <a:cubicBezTo>
                    <a:pt x="18" y="13"/>
                    <a:pt x="12" y="8"/>
                    <a:pt x="12" y="9"/>
                  </a:cubicBezTo>
                  <a:close/>
                  <a:moveTo>
                    <a:pt x="33" y="20"/>
                  </a:moveTo>
                  <a:cubicBezTo>
                    <a:pt x="34" y="19"/>
                    <a:pt x="24" y="14"/>
                    <a:pt x="24" y="15"/>
                  </a:cubicBezTo>
                  <a:cubicBezTo>
                    <a:pt x="24" y="17"/>
                    <a:pt x="31" y="21"/>
                    <a:pt x="33" y="20"/>
                  </a:cubicBezTo>
                  <a:close/>
                  <a:moveTo>
                    <a:pt x="31" y="26"/>
                  </a:moveTo>
                  <a:cubicBezTo>
                    <a:pt x="32" y="29"/>
                    <a:pt x="36" y="31"/>
                    <a:pt x="38" y="30"/>
                  </a:cubicBezTo>
                  <a:cubicBezTo>
                    <a:pt x="39" y="29"/>
                    <a:pt x="31" y="23"/>
                    <a:pt x="31" y="26"/>
                  </a:cubicBezTo>
                  <a:close/>
                  <a:moveTo>
                    <a:pt x="43" y="32"/>
                  </a:moveTo>
                  <a:cubicBezTo>
                    <a:pt x="43" y="33"/>
                    <a:pt x="47" y="36"/>
                    <a:pt x="48" y="35"/>
                  </a:cubicBezTo>
                  <a:cubicBezTo>
                    <a:pt x="50" y="34"/>
                    <a:pt x="42" y="31"/>
                    <a:pt x="43" y="32"/>
                  </a:cubicBezTo>
                  <a:close/>
                  <a:moveTo>
                    <a:pt x="38" y="20"/>
                  </a:moveTo>
                  <a:cubicBezTo>
                    <a:pt x="37" y="23"/>
                    <a:pt x="42" y="28"/>
                    <a:pt x="43" y="28"/>
                  </a:cubicBezTo>
                  <a:cubicBezTo>
                    <a:pt x="44" y="28"/>
                    <a:pt x="39" y="18"/>
                    <a:pt x="38" y="20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322" name="Freeform 153">
              <a:extLst>
                <a:ext uri="{FF2B5EF4-FFF2-40B4-BE49-F238E27FC236}">
                  <a16:creationId xmlns:a16="http://schemas.microsoft.com/office/drawing/2014/main" id="{D98D78AB-1728-49D5-974B-DE397F45D1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48676" y="4292601"/>
              <a:ext cx="963613" cy="857250"/>
            </a:xfrm>
            <a:custGeom>
              <a:avLst/>
              <a:gdLst>
                <a:gd name="T0" fmla="*/ 2147483646 w 257"/>
                <a:gd name="T1" fmla="*/ 1399524543 h 228"/>
                <a:gd name="T2" fmla="*/ 2147483646 w 257"/>
                <a:gd name="T3" fmla="*/ 1258157250 h 228"/>
                <a:gd name="T4" fmla="*/ 2147483646 w 257"/>
                <a:gd name="T5" fmla="*/ 1088519507 h 228"/>
                <a:gd name="T6" fmla="*/ 2147483646 w 257"/>
                <a:gd name="T7" fmla="*/ 975426424 h 228"/>
                <a:gd name="T8" fmla="*/ 2147483646 w 257"/>
                <a:gd name="T9" fmla="*/ 720966049 h 228"/>
                <a:gd name="T10" fmla="*/ 2147483646 w 257"/>
                <a:gd name="T11" fmla="*/ 424098118 h 228"/>
                <a:gd name="T12" fmla="*/ 2147483646 w 257"/>
                <a:gd name="T13" fmla="*/ 268597480 h 228"/>
                <a:gd name="T14" fmla="*/ 2147483646 w 257"/>
                <a:gd name="T15" fmla="*/ 84818872 h 228"/>
                <a:gd name="T16" fmla="*/ 2147483646 w 257"/>
                <a:gd name="T17" fmla="*/ 395823908 h 228"/>
                <a:gd name="T18" fmla="*/ 2147483646 w 257"/>
                <a:gd name="T19" fmla="*/ 593735862 h 228"/>
                <a:gd name="T20" fmla="*/ 2066601185 w 257"/>
                <a:gd name="T21" fmla="*/ 452372329 h 228"/>
                <a:gd name="T22" fmla="*/ 2024423431 w 257"/>
                <a:gd name="T23" fmla="*/ 268597480 h 228"/>
                <a:gd name="T24" fmla="*/ 2080657936 w 257"/>
                <a:gd name="T25" fmla="*/ 127230188 h 228"/>
                <a:gd name="T26" fmla="*/ 1954132175 w 257"/>
                <a:gd name="T27" fmla="*/ 155504398 h 228"/>
                <a:gd name="T28" fmla="*/ 1729194155 w 257"/>
                <a:gd name="T29" fmla="*/ 98955977 h 228"/>
                <a:gd name="T30" fmla="*/ 1518316636 w 257"/>
                <a:gd name="T31" fmla="*/ 254460375 h 228"/>
                <a:gd name="T32" fmla="*/ 1433968628 w 257"/>
                <a:gd name="T33" fmla="*/ 395823908 h 228"/>
                <a:gd name="T34" fmla="*/ 1307439117 w 257"/>
                <a:gd name="T35" fmla="*/ 339279247 h 228"/>
                <a:gd name="T36" fmla="*/ 1152796103 w 257"/>
                <a:gd name="T37" fmla="*/ 353416352 h 228"/>
                <a:gd name="T38" fmla="*/ 1026270342 w 257"/>
                <a:gd name="T39" fmla="*/ 424098118 h 228"/>
                <a:gd name="T40" fmla="*/ 955979085 w 257"/>
                <a:gd name="T41" fmla="*/ 579602516 h 228"/>
                <a:gd name="T42" fmla="*/ 829453324 w 257"/>
                <a:gd name="T43" fmla="*/ 593735862 h 228"/>
                <a:gd name="T44" fmla="*/ 548280799 w 257"/>
                <a:gd name="T45" fmla="*/ 862333342 h 228"/>
                <a:gd name="T46" fmla="*/ 267112024 w 257"/>
                <a:gd name="T47" fmla="*/ 947152214 h 228"/>
                <a:gd name="T48" fmla="*/ 98408509 w 257"/>
                <a:gd name="T49" fmla="*/ 1017837740 h 228"/>
                <a:gd name="T50" fmla="*/ 42174004 w 257"/>
                <a:gd name="T51" fmla="*/ 1328842776 h 228"/>
                <a:gd name="T52" fmla="*/ 70291256 w 257"/>
                <a:gd name="T53" fmla="*/ 1456069204 h 228"/>
                <a:gd name="T54" fmla="*/ 168703515 w 257"/>
                <a:gd name="T55" fmla="*/ 1781211345 h 228"/>
                <a:gd name="T56" fmla="*/ 182760266 w 257"/>
                <a:gd name="T57" fmla="*/ 2147483646 h 228"/>
                <a:gd name="T58" fmla="*/ 435811789 w 257"/>
                <a:gd name="T59" fmla="*/ 2147483646 h 228"/>
                <a:gd name="T60" fmla="*/ 815392823 w 257"/>
                <a:gd name="T61" fmla="*/ 2147483646 h 228"/>
                <a:gd name="T62" fmla="*/ 1223091109 w 257"/>
                <a:gd name="T63" fmla="*/ 2035671720 h 228"/>
                <a:gd name="T64" fmla="*/ 1715137403 w 257"/>
                <a:gd name="T65" fmla="*/ 2007397510 h 228"/>
                <a:gd name="T66" fmla="*/ 1869780417 w 257"/>
                <a:gd name="T67" fmla="*/ 2092220141 h 228"/>
                <a:gd name="T68" fmla="*/ 2038483932 w 257"/>
                <a:gd name="T69" fmla="*/ 2147483646 h 228"/>
                <a:gd name="T70" fmla="*/ 2147483646 w 257"/>
                <a:gd name="T71" fmla="*/ 2147483646 h 228"/>
                <a:gd name="T72" fmla="*/ 2147483646 w 257"/>
                <a:gd name="T73" fmla="*/ 2147483646 h 228"/>
                <a:gd name="T74" fmla="*/ 2147483646 w 257"/>
                <a:gd name="T75" fmla="*/ 2147483646 h 228"/>
                <a:gd name="T76" fmla="*/ 2147483646 w 257"/>
                <a:gd name="T77" fmla="*/ 2147483646 h 228"/>
                <a:gd name="T78" fmla="*/ 2147483646 w 257"/>
                <a:gd name="T79" fmla="*/ 2147483646 h 228"/>
                <a:gd name="T80" fmla="*/ 2147483646 w 257"/>
                <a:gd name="T81" fmla="*/ 2147483646 h 228"/>
                <a:gd name="T82" fmla="*/ 2147483646 w 257"/>
                <a:gd name="T83" fmla="*/ 2147483646 h 228"/>
                <a:gd name="T84" fmla="*/ 2147483646 w 257"/>
                <a:gd name="T85" fmla="*/ 2078083036 h 228"/>
                <a:gd name="T86" fmla="*/ 2147483646 w 257"/>
                <a:gd name="T87" fmla="*/ 1781211345 h 228"/>
                <a:gd name="T88" fmla="*/ 1630785646 w 257"/>
                <a:gd name="T89" fmla="*/ 84818872 h 228"/>
                <a:gd name="T90" fmla="*/ 2066601185 w 257"/>
                <a:gd name="T91" fmla="*/ 2147483646 h 228"/>
                <a:gd name="T92" fmla="*/ 2147483646 w 257"/>
                <a:gd name="T93" fmla="*/ 2147483646 h 228"/>
                <a:gd name="T94" fmla="*/ 2147483646 w 257"/>
                <a:gd name="T95" fmla="*/ 2147483646 h 228"/>
                <a:gd name="T96" fmla="*/ 2147483646 w 257"/>
                <a:gd name="T97" fmla="*/ 2147483646 h 228"/>
                <a:gd name="T98" fmla="*/ 2147483646 w 257"/>
                <a:gd name="T99" fmla="*/ 2147483646 h 22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57" h="228">
                  <a:moveTo>
                    <a:pt x="255" y="114"/>
                  </a:moveTo>
                  <a:cubicBezTo>
                    <a:pt x="256" y="113"/>
                    <a:pt x="254" y="109"/>
                    <a:pt x="253" y="110"/>
                  </a:cubicBezTo>
                  <a:cubicBezTo>
                    <a:pt x="252" y="110"/>
                    <a:pt x="252" y="103"/>
                    <a:pt x="253" y="99"/>
                  </a:cubicBezTo>
                  <a:cubicBezTo>
                    <a:pt x="254" y="96"/>
                    <a:pt x="253" y="96"/>
                    <a:pt x="251" y="98"/>
                  </a:cubicBezTo>
                  <a:cubicBezTo>
                    <a:pt x="250" y="100"/>
                    <a:pt x="248" y="95"/>
                    <a:pt x="247" y="93"/>
                  </a:cubicBezTo>
                  <a:cubicBezTo>
                    <a:pt x="247" y="92"/>
                    <a:pt x="245" y="88"/>
                    <a:pt x="242" y="89"/>
                  </a:cubicBezTo>
                  <a:cubicBezTo>
                    <a:pt x="240" y="89"/>
                    <a:pt x="242" y="85"/>
                    <a:pt x="239" y="86"/>
                  </a:cubicBezTo>
                  <a:cubicBezTo>
                    <a:pt x="237" y="86"/>
                    <a:pt x="237" y="83"/>
                    <a:pt x="237" y="79"/>
                  </a:cubicBezTo>
                  <a:cubicBezTo>
                    <a:pt x="238" y="76"/>
                    <a:pt x="236" y="79"/>
                    <a:pt x="235" y="77"/>
                  </a:cubicBezTo>
                  <a:cubicBezTo>
                    <a:pt x="234" y="76"/>
                    <a:pt x="233" y="77"/>
                    <a:pt x="231" y="77"/>
                  </a:cubicBezTo>
                  <a:cubicBezTo>
                    <a:pt x="230" y="78"/>
                    <a:pt x="229" y="75"/>
                    <a:pt x="230" y="73"/>
                  </a:cubicBezTo>
                  <a:cubicBezTo>
                    <a:pt x="230" y="72"/>
                    <a:pt x="229" y="70"/>
                    <a:pt x="227" y="69"/>
                  </a:cubicBezTo>
                  <a:cubicBezTo>
                    <a:pt x="225" y="67"/>
                    <a:pt x="225" y="66"/>
                    <a:pt x="225" y="64"/>
                  </a:cubicBezTo>
                  <a:cubicBezTo>
                    <a:pt x="225" y="62"/>
                    <a:pt x="213" y="56"/>
                    <a:pt x="211" y="56"/>
                  </a:cubicBezTo>
                  <a:cubicBezTo>
                    <a:pt x="208" y="55"/>
                    <a:pt x="210" y="52"/>
                    <a:pt x="209" y="51"/>
                  </a:cubicBezTo>
                  <a:cubicBezTo>
                    <a:pt x="208" y="50"/>
                    <a:pt x="208" y="47"/>
                    <a:pt x="208" y="44"/>
                  </a:cubicBezTo>
                  <a:cubicBezTo>
                    <a:pt x="208" y="41"/>
                    <a:pt x="204" y="40"/>
                    <a:pt x="204" y="37"/>
                  </a:cubicBezTo>
                  <a:cubicBezTo>
                    <a:pt x="204" y="35"/>
                    <a:pt x="203" y="32"/>
                    <a:pt x="203" y="30"/>
                  </a:cubicBezTo>
                  <a:cubicBezTo>
                    <a:pt x="203" y="27"/>
                    <a:pt x="199" y="26"/>
                    <a:pt x="199" y="25"/>
                  </a:cubicBezTo>
                  <a:cubicBezTo>
                    <a:pt x="199" y="23"/>
                    <a:pt x="197" y="24"/>
                    <a:pt x="194" y="25"/>
                  </a:cubicBezTo>
                  <a:cubicBezTo>
                    <a:pt x="192" y="25"/>
                    <a:pt x="192" y="22"/>
                    <a:pt x="192" y="19"/>
                  </a:cubicBezTo>
                  <a:cubicBezTo>
                    <a:pt x="193" y="15"/>
                    <a:pt x="191" y="10"/>
                    <a:pt x="189" y="9"/>
                  </a:cubicBezTo>
                  <a:cubicBezTo>
                    <a:pt x="187" y="7"/>
                    <a:pt x="187" y="2"/>
                    <a:pt x="186" y="1"/>
                  </a:cubicBezTo>
                  <a:cubicBezTo>
                    <a:pt x="185" y="0"/>
                    <a:pt x="182" y="4"/>
                    <a:pt x="182" y="6"/>
                  </a:cubicBezTo>
                  <a:cubicBezTo>
                    <a:pt x="182" y="7"/>
                    <a:pt x="182" y="9"/>
                    <a:pt x="181" y="11"/>
                  </a:cubicBezTo>
                  <a:cubicBezTo>
                    <a:pt x="180" y="12"/>
                    <a:pt x="182" y="16"/>
                    <a:pt x="180" y="17"/>
                  </a:cubicBezTo>
                  <a:cubicBezTo>
                    <a:pt x="178" y="19"/>
                    <a:pt x="180" y="25"/>
                    <a:pt x="179" y="28"/>
                  </a:cubicBezTo>
                  <a:cubicBezTo>
                    <a:pt x="179" y="32"/>
                    <a:pt x="179" y="36"/>
                    <a:pt x="177" y="38"/>
                  </a:cubicBezTo>
                  <a:cubicBezTo>
                    <a:pt x="176" y="40"/>
                    <a:pt x="176" y="44"/>
                    <a:pt x="172" y="45"/>
                  </a:cubicBezTo>
                  <a:cubicBezTo>
                    <a:pt x="169" y="47"/>
                    <a:pt x="164" y="44"/>
                    <a:pt x="165" y="42"/>
                  </a:cubicBezTo>
                  <a:cubicBezTo>
                    <a:pt x="165" y="40"/>
                    <a:pt x="161" y="39"/>
                    <a:pt x="159" y="40"/>
                  </a:cubicBezTo>
                  <a:cubicBezTo>
                    <a:pt x="157" y="40"/>
                    <a:pt x="156" y="37"/>
                    <a:pt x="153" y="35"/>
                  </a:cubicBezTo>
                  <a:cubicBezTo>
                    <a:pt x="150" y="32"/>
                    <a:pt x="148" y="35"/>
                    <a:pt x="147" y="32"/>
                  </a:cubicBezTo>
                  <a:cubicBezTo>
                    <a:pt x="146" y="30"/>
                    <a:pt x="145" y="29"/>
                    <a:pt x="143" y="28"/>
                  </a:cubicBezTo>
                  <a:cubicBezTo>
                    <a:pt x="140" y="26"/>
                    <a:pt x="141" y="26"/>
                    <a:pt x="143" y="25"/>
                  </a:cubicBezTo>
                  <a:cubicBezTo>
                    <a:pt x="145" y="23"/>
                    <a:pt x="145" y="21"/>
                    <a:pt x="144" y="19"/>
                  </a:cubicBezTo>
                  <a:cubicBezTo>
                    <a:pt x="143" y="18"/>
                    <a:pt x="145" y="18"/>
                    <a:pt x="148" y="17"/>
                  </a:cubicBezTo>
                  <a:cubicBezTo>
                    <a:pt x="150" y="15"/>
                    <a:pt x="148" y="13"/>
                    <a:pt x="150" y="12"/>
                  </a:cubicBezTo>
                  <a:cubicBezTo>
                    <a:pt x="152" y="12"/>
                    <a:pt x="151" y="10"/>
                    <a:pt x="148" y="9"/>
                  </a:cubicBezTo>
                  <a:cubicBezTo>
                    <a:pt x="146" y="9"/>
                    <a:pt x="147" y="12"/>
                    <a:pt x="146" y="12"/>
                  </a:cubicBezTo>
                  <a:cubicBezTo>
                    <a:pt x="145" y="12"/>
                    <a:pt x="144" y="8"/>
                    <a:pt x="144" y="9"/>
                  </a:cubicBezTo>
                  <a:cubicBezTo>
                    <a:pt x="143" y="9"/>
                    <a:pt x="140" y="12"/>
                    <a:pt x="139" y="11"/>
                  </a:cubicBezTo>
                  <a:cubicBezTo>
                    <a:pt x="138" y="9"/>
                    <a:pt x="130" y="7"/>
                    <a:pt x="127" y="7"/>
                  </a:cubicBezTo>
                  <a:cubicBezTo>
                    <a:pt x="124" y="6"/>
                    <a:pt x="123" y="2"/>
                    <a:pt x="121" y="3"/>
                  </a:cubicBezTo>
                  <a:cubicBezTo>
                    <a:pt x="119" y="4"/>
                    <a:pt x="121" y="5"/>
                    <a:pt x="123" y="7"/>
                  </a:cubicBezTo>
                  <a:cubicBezTo>
                    <a:pt x="125" y="10"/>
                    <a:pt x="116" y="11"/>
                    <a:pt x="114" y="10"/>
                  </a:cubicBezTo>
                  <a:cubicBezTo>
                    <a:pt x="111" y="9"/>
                    <a:pt x="114" y="12"/>
                    <a:pt x="112" y="12"/>
                  </a:cubicBezTo>
                  <a:cubicBezTo>
                    <a:pt x="110" y="12"/>
                    <a:pt x="109" y="16"/>
                    <a:pt x="108" y="18"/>
                  </a:cubicBezTo>
                  <a:cubicBezTo>
                    <a:pt x="106" y="20"/>
                    <a:pt x="107" y="21"/>
                    <a:pt x="105" y="22"/>
                  </a:cubicBezTo>
                  <a:cubicBezTo>
                    <a:pt x="103" y="23"/>
                    <a:pt x="103" y="25"/>
                    <a:pt x="105" y="28"/>
                  </a:cubicBezTo>
                  <a:cubicBezTo>
                    <a:pt x="108" y="30"/>
                    <a:pt x="104" y="30"/>
                    <a:pt x="102" y="28"/>
                  </a:cubicBezTo>
                  <a:cubicBezTo>
                    <a:pt x="100" y="26"/>
                    <a:pt x="98" y="26"/>
                    <a:pt x="98" y="28"/>
                  </a:cubicBezTo>
                  <a:cubicBezTo>
                    <a:pt x="98" y="31"/>
                    <a:pt x="96" y="30"/>
                    <a:pt x="96" y="27"/>
                  </a:cubicBezTo>
                  <a:cubicBezTo>
                    <a:pt x="96" y="24"/>
                    <a:pt x="93" y="26"/>
                    <a:pt x="93" y="24"/>
                  </a:cubicBezTo>
                  <a:cubicBezTo>
                    <a:pt x="92" y="23"/>
                    <a:pt x="89" y="20"/>
                    <a:pt x="87" y="20"/>
                  </a:cubicBezTo>
                  <a:cubicBezTo>
                    <a:pt x="86" y="20"/>
                    <a:pt x="86" y="22"/>
                    <a:pt x="84" y="22"/>
                  </a:cubicBezTo>
                  <a:cubicBezTo>
                    <a:pt x="82" y="22"/>
                    <a:pt x="82" y="23"/>
                    <a:pt x="82" y="25"/>
                  </a:cubicBezTo>
                  <a:cubicBezTo>
                    <a:pt x="82" y="27"/>
                    <a:pt x="79" y="25"/>
                    <a:pt x="77" y="25"/>
                  </a:cubicBezTo>
                  <a:cubicBezTo>
                    <a:pt x="75" y="26"/>
                    <a:pt x="77" y="28"/>
                    <a:pt x="76" y="28"/>
                  </a:cubicBezTo>
                  <a:cubicBezTo>
                    <a:pt x="75" y="28"/>
                    <a:pt x="75" y="30"/>
                    <a:pt x="73" y="30"/>
                  </a:cubicBezTo>
                  <a:cubicBezTo>
                    <a:pt x="71" y="30"/>
                    <a:pt x="71" y="34"/>
                    <a:pt x="72" y="36"/>
                  </a:cubicBezTo>
                  <a:cubicBezTo>
                    <a:pt x="72" y="38"/>
                    <a:pt x="69" y="35"/>
                    <a:pt x="67" y="36"/>
                  </a:cubicBezTo>
                  <a:cubicBezTo>
                    <a:pt x="65" y="36"/>
                    <a:pt x="68" y="38"/>
                    <a:pt x="68" y="41"/>
                  </a:cubicBezTo>
                  <a:cubicBezTo>
                    <a:pt x="69" y="43"/>
                    <a:pt x="67" y="43"/>
                    <a:pt x="66" y="44"/>
                  </a:cubicBezTo>
                  <a:cubicBezTo>
                    <a:pt x="65" y="45"/>
                    <a:pt x="64" y="41"/>
                    <a:pt x="64" y="39"/>
                  </a:cubicBezTo>
                  <a:cubicBezTo>
                    <a:pt x="64" y="37"/>
                    <a:pt x="61" y="39"/>
                    <a:pt x="59" y="42"/>
                  </a:cubicBezTo>
                  <a:cubicBezTo>
                    <a:pt x="56" y="44"/>
                    <a:pt x="60" y="48"/>
                    <a:pt x="59" y="49"/>
                  </a:cubicBezTo>
                  <a:cubicBezTo>
                    <a:pt x="58" y="50"/>
                    <a:pt x="53" y="54"/>
                    <a:pt x="50" y="58"/>
                  </a:cubicBezTo>
                  <a:cubicBezTo>
                    <a:pt x="47" y="61"/>
                    <a:pt x="41" y="59"/>
                    <a:pt x="39" y="61"/>
                  </a:cubicBezTo>
                  <a:cubicBezTo>
                    <a:pt x="37" y="62"/>
                    <a:pt x="35" y="61"/>
                    <a:pt x="33" y="63"/>
                  </a:cubicBezTo>
                  <a:cubicBezTo>
                    <a:pt x="31" y="64"/>
                    <a:pt x="27" y="67"/>
                    <a:pt x="27" y="65"/>
                  </a:cubicBezTo>
                  <a:cubicBezTo>
                    <a:pt x="26" y="64"/>
                    <a:pt x="21" y="65"/>
                    <a:pt x="19" y="67"/>
                  </a:cubicBezTo>
                  <a:cubicBezTo>
                    <a:pt x="17" y="69"/>
                    <a:pt x="14" y="71"/>
                    <a:pt x="11" y="71"/>
                  </a:cubicBezTo>
                  <a:cubicBezTo>
                    <a:pt x="9" y="72"/>
                    <a:pt x="9" y="75"/>
                    <a:pt x="8" y="76"/>
                  </a:cubicBezTo>
                  <a:cubicBezTo>
                    <a:pt x="7" y="77"/>
                    <a:pt x="7" y="73"/>
                    <a:pt x="7" y="72"/>
                  </a:cubicBezTo>
                  <a:cubicBezTo>
                    <a:pt x="7" y="71"/>
                    <a:pt x="5" y="74"/>
                    <a:pt x="4" y="77"/>
                  </a:cubicBezTo>
                  <a:cubicBezTo>
                    <a:pt x="3" y="80"/>
                    <a:pt x="7" y="81"/>
                    <a:pt x="5" y="84"/>
                  </a:cubicBezTo>
                  <a:cubicBezTo>
                    <a:pt x="2" y="87"/>
                    <a:pt x="1" y="90"/>
                    <a:pt x="3" y="94"/>
                  </a:cubicBezTo>
                  <a:cubicBezTo>
                    <a:pt x="6" y="98"/>
                    <a:pt x="8" y="100"/>
                    <a:pt x="7" y="102"/>
                  </a:cubicBezTo>
                  <a:cubicBezTo>
                    <a:pt x="6" y="104"/>
                    <a:pt x="4" y="98"/>
                    <a:pt x="3" y="99"/>
                  </a:cubicBezTo>
                  <a:cubicBezTo>
                    <a:pt x="3" y="100"/>
                    <a:pt x="6" y="102"/>
                    <a:pt x="5" y="103"/>
                  </a:cubicBezTo>
                  <a:cubicBezTo>
                    <a:pt x="4" y="104"/>
                    <a:pt x="1" y="99"/>
                    <a:pt x="1" y="100"/>
                  </a:cubicBezTo>
                  <a:cubicBezTo>
                    <a:pt x="0" y="101"/>
                    <a:pt x="7" y="111"/>
                    <a:pt x="7" y="114"/>
                  </a:cubicBezTo>
                  <a:cubicBezTo>
                    <a:pt x="7" y="117"/>
                    <a:pt x="13" y="121"/>
                    <a:pt x="12" y="126"/>
                  </a:cubicBezTo>
                  <a:cubicBezTo>
                    <a:pt x="12" y="131"/>
                    <a:pt x="17" y="139"/>
                    <a:pt x="18" y="140"/>
                  </a:cubicBezTo>
                  <a:cubicBezTo>
                    <a:pt x="19" y="141"/>
                    <a:pt x="16" y="145"/>
                    <a:pt x="16" y="148"/>
                  </a:cubicBezTo>
                  <a:cubicBezTo>
                    <a:pt x="17" y="152"/>
                    <a:pt x="15" y="153"/>
                    <a:pt x="13" y="153"/>
                  </a:cubicBezTo>
                  <a:cubicBezTo>
                    <a:pt x="11" y="153"/>
                    <a:pt x="12" y="157"/>
                    <a:pt x="15" y="158"/>
                  </a:cubicBezTo>
                  <a:cubicBezTo>
                    <a:pt x="17" y="158"/>
                    <a:pt x="16" y="160"/>
                    <a:pt x="19" y="162"/>
                  </a:cubicBezTo>
                  <a:cubicBezTo>
                    <a:pt x="22" y="164"/>
                    <a:pt x="29" y="163"/>
                    <a:pt x="31" y="163"/>
                  </a:cubicBezTo>
                  <a:cubicBezTo>
                    <a:pt x="34" y="163"/>
                    <a:pt x="34" y="159"/>
                    <a:pt x="37" y="159"/>
                  </a:cubicBezTo>
                  <a:cubicBezTo>
                    <a:pt x="41" y="159"/>
                    <a:pt x="40" y="158"/>
                    <a:pt x="42" y="156"/>
                  </a:cubicBezTo>
                  <a:cubicBezTo>
                    <a:pt x="43" y="154"/>
                    <a:pt x="51" y="155"/>
                    <a:pt x="58" y="155"/>
                  </a:cubicBezTo>
                  <a:cubicBezTo>
                    <a:pt x="65" y="155"/>
                    <a:pt x="68" y="153"/>
                    <a:pt x="70" y="150"/>
                  </a:cubicBezTo>
                  <a:cubicBezTo>
                    <a:pt x="70" y="148"/>
                    <a:pt x="76" y="147"/>
                    <a:pt x="78" y="146"/>
                  </a:cubicBezTo>
                  <a:cubicBezTo>
                    <a:pt x="80" y="144"/>
                    <a:pt x="82" y="143"/>
                    <a:pt x="87" y="144"/>
                  </a:cubicBezTo>
                  <a:cubicBezTo>
                    <a:pt x="92" y="144"/>
                    <a:pt x="97" y="141"/>
                    <a:pt x="101" y="140"/>
                  </a:cubicBezTo>
                  <a:cubicBezTo>
                    <a:pt x="104" y="138"/>
                    <a:pt x="111" y="139"/>
                    <a:pt x="114" y="138"/>
                  </a:cubicBezTo>
                  <a:cubicBezTo>
                    <a:pt x="117" y="137"/>
                    <a:pt x="118" y="142"/>
                    <a:pt x="122" y="142"/>
                  </a:cubicBezTo>
                  <a:cubicBezTo>
                    <a:pt x="125" y="141"/>
                    <a:pt x="127" y="143"/>
                    <a:pt x="129" y="143"/>
                  </a:cubicBezTo>
                  <a:cubicBezTo>
                    <a:pt x="131" y="143"/>
                    <a:pt x="131" y="144"/>
                    <a:pt x="133" y="145"/>
                  </a:cubicBezTo>
                  <a:cubicBezTo>
                    <a:pt x="134" y="145"/>
                    <a:pt x="134" y="147"/>
                    <a:pt x="133" y="148"/>
                  </a:cubicBezTo>
                  <a:cubicBezTo>
                    <a:pt x="132" y="150"/>
                    <a:pt x="136" y="150"/>
                    <a:pt x="139" y="154"/>
                  </a:cubicBezTo>
                  <a:cubicBezTo>
                    <a:pt x="141" y="157"/>
                    <a:pt x="139" y="158"/>
                    <a:pt x="140" y="161"/>
                  </a:cubicBezTo>
                  <a:cubicBezTo>
                    <a:pt x="141" y="163"/>
                    <a:pt x="142" y="163"/>
                    <a:pt x="145" y="159"/>
                  </a:cubicBezTo>
                  <a:cubicBezTo>
                    <a:pt x="148" y="155"/>
                    <a:pt x="151" y="157"/>
                    <a:pt x="151" y="154"/>
                  </a:cubicBezTo>
                  <a:cubicBezTo>
                    <a:pt x="152" y="151"/>
                    <a:pt x="155" y="147"/>
                    <a:pt x="157" y="149"/>
                  </a:cubicBezTo>
                  <a:cubicBezTo>
                    <a:pt x="159" y="150"/>
                    <a:pt x="155" y="151"/>
                    <a:pt x="154" y="157"/>
                  </a:cubicBezTo>
                  <a:cubicBezTo>
                    <a:pt x="153" y="164"/>
                    <a:pt x="151" y="160"/>
                    <a:pt x="150" y="162"/>
                  </a:cubicBezTo>
                  <a:cubicBezTo>
                    <a:pt x="150" y="164"/>
                    <a:pt x="156" y="165"/>
                    <a:pt x="156" y="162"/>
                  </a:cubicBezTo>
                  <a:cubicBezTo>
                    <a:pt x="156" y="158"/>
                    <a:pt x="157" y="157"/>
                    <a:pt x="159" y="160"/>
                  </a:cubicBezTo>
                  <a:cubicBezTo>
                    <a:pt x="162" y="163"/>
                    <a:pt x="158" y="165"/>
                    <a:pt x="159" y="167"/>
                  </a:cubicBezTo>
                  <a:cubicBezTo>
                    <a:pt x="159" y="168"/>
                    <a:pt x="162" y="166"/>
                    <a:pt x="163" y="167"/>
                  </a:cubicBezTo>
                  <a:cubicBezTo>
                    <a:pt x="166" y="167"/>
                    <a:pt x="169" y="172"/>
                    <a:pt x="168" y="175"/>
                  </a:cubicBezTo>
                  <a:cubicBezTo>
                    <a:pt x="168" y="178"/>
                    <a:pt x="167" y="181"/>
                    <a:pt x="172" y="183"/>
                  </a:cubicBezTo>
                  <a:cubicBezTo>
                    <a:pt x="176" y="185"/>
                    <a:pt x="175" y="186"/>
                    <a:pt x="178" y="186"/>
                  </a:cubicBezTo>
                  <a:cubicBezTo>
                    <a:pt x="181" y="186"/>
                    <a:pt x="189" y="189"/>
                    <a:pt x="191" y="190"/>
                  </a:cubicBezTo>
                  <a:cubicBezTo>
                    <a:pt x="193" y="192"/>
                    <a:pt x="198" y="189"/>
                    <a:pt x="198" y="186"/>
                  </a:cubicBezTo>
                  <a:cubicBezTo>
                    <a:pt x="199" y="182"/>
                    <a:pt x="203" y="186"/>
                    <a:pt x="201" y="187"/>
                  </a:cubicBezTo>
                  <a:cubicBezTo>
                    <a:pt x="199" y="188"/>
                    <a:pt x="202" y="190"/>
                    <a:pt x="202" y="189"/>
                  </a:cubicBezTo>
                  <a:cubicBezTo>
                    <a:pt x="202" y="187"/>
                    <a:pt x="203" y="185"/>
                    <a:pt x="204" y="187"/>
                  </a:cubicBezTo>
                  <a:cubicBezTo>
                    <a:pt x="205" y="189"/>
                    <a:pt x="207" y="189"/>
                    <a:pt x="208" y="191"/>
                  </a:cubicBezTo>
                  <a:cubicBezTo>
                    <a:pt x="209" y="193"/>
                    <a:pt x="210" y="194"/>
                    <a:pt x="210" y="193"/>
                  </a:cubicBezTo>
                  <a:cubicBezTo>
                    <a:pt x="210" y="191"/>
                    <a:pt x="211" y="190"/>
                    <a:pt x="213" y="189"/>
                  </a:cubicBezTo>
                  <a:cubicBezTo>
                    <a:pt x="215" y="188"/>
                    <a:pt x="216" y="187"/>
                    <a:pt x="219" y="185"/>
                  </a:cubicBezTo>
                  <a:cubicBezTo>
                    <a:pt x="221" y="183"/>
                    <a:pt x="231" y="183"/>
                    <a:pt x="232" y="183"/>
                  </a:cubicBezTo>
                  <a:cubicBezTo>
                    <a:pt x="233" y="183"/>
                    <a:pt x="233" y="174"/>
                    <a:pt x="234" y="170"/>
                  </a:cubicBezTo>
                  <a:cubicBezTo>
                    <a:pt x="234" y="166"/>
                    <a:pt x="238" y="165"/>
                    <a:pt x="239" y="160"/>
                  </a:cubicBezTo>
                  <a:cubicBezTo>
                    <a:pt x="239" y="156"/>
                    <a:pt x="244" y="147"/>
                    <a:pt x="245" y="147"/>
                  </a:cubicBezTo>
                  <a:cubicBezTo>
                    <a:pt x="246" y="147"/>
                    <a:pt x="249" y="145"/>
                    <a:pt x="249" y="143"/>
                  </a:cubicBezTo>
                  <a:cubicBezTo>
                    <a:pt x="249" y="140"/>
                    <a:pt x="252" y="137"/>
                    <a:pt x="252" y="134"/>
                  </a:cubicBezTo>
                  <a:cubicBezTo>
                    <a:pt x="252" y="131"/>
                    <a:pt x="254" y="127"/>
                    <a:pt x="254" y="126"/>
                  </a:cubicBezTo>
                  <a:cubicBezTo>
                    <a:pt x="254" y="125"/>
                    <a:pt x="252" y="122"/>
                    <a:pt x="254" y="120"/>
                  </a:cubicBezTo>
                  <a:cubicBezTo>
                    <a:pt x="257" y="118"/>
                    <a:pt x="254" y="115"/>
                    <a:pt x="255" y="114"/>
                  </a:cubicBezTo>
                  <a:close/>
                  <a:moveTo>
                    <a:pt x="116" y="6"/>
                  </a:moveTo>
                  <a:cubicBezTo>
                    <a:pt x="116" y="4"/>
                    <a:pt x="106" y="6"/>
                    <a:pt x="108" y="8"/>
                  </a:cubicBezTo>
                  <a:cubicBezTo>
                    <a:pt x="110" y="9"/>
                    <a:pt x="117" y="8"/>
                    <a:pt x="116" y="6"/>
                  </a:cubicBezTo>
                  <a:close/>
                  <a:moveTo>
                    <a:pt x="147" y="170"/>
                  </a:moveTo>
                  <a:cubicBezTo>
                    <a:pt x="149" y="171"/>
                    <a:pt x="154" y="171"/>
                    <a:pt x="155" y="169"/>
                  </a:cubicBezTo>
                  <a:cubicBezTo>
                    <a:pt x="156" y="167"/>
                    <a:pt x="146" y="168"/>
                    <a:pt x="147" y="170"/>
                  </a:cubicBezTo>
                  <a:close/>
                  <a:moveTo>
                    <a:pt x="210" y="208"/>
                  </a:moveTo>
                  <a:cubicBezTo>
                    <a:pt x="206" y="209"/>
                    <a:pt x="200" y="205"/>
                    <a:pt x="199" y="205"/>
                  </a:cubicBezTo>
                  <a:cubicBezTo>
                    <a:pt x="198" y="206"/>
                    <a:pt x="204" y="215"/>
                    <a:pt x="202" y="218"/>
                  </a:cubicBezTo>
                  <a:cubicBezTo>
                    <a:pt x="200" y="220"/>
                    <a:pt x="208" y="227"/>
                    <a:pt x="210" y="227"/>
                  </a:cubicBezTo>
                  <a:cubicBezTo>
                    <a:pt x="213" y="228"/>
                    <a:pt x="212" y="225"/>
                    <a:pt x="214" y="225"/>
                  </a:cubicBezTo>
                  <a:cubicBezTo>
                    <a:pt x="216" y="225"/>
                    <a:pt x="215" y="223"/>
                    <a:pt x="215" y="222"/>
                  </a:cubicBezTo>
                  <a:cubicBezTo>
                    <a:pt x="215" y="220"/>
                    <a:pt x="217" y="223"/>
                    <a:pt x="219" y="222"/>
                  </a:cubicBezTo>
                  <a:cubicBezTo>
                    <a:pt x="220" y="221"/>
                    <a:pt x="218" y="215"/>
                    <a:pt x="221" y="215"/>
                  </a:cubicBezTo>
                  <a:cubicBezTo>
                    <a:pt x="223" y="215"/>
                    <a:pt x="221" y="208"/>
                    <a:pt x="220" y="206"/>
                  </a:cubicBezTo>
                  <a:cubicBezTo>
                    <a:pt x="220" y="204"/>
                    <a:pt x="214" y="208"/>
                    <a:pt x="210" y="208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1" name="Freeform 154">
              <a:extLst>
                <a:ext uri="{FF2B5EF4-FFF2-40B4-BE49-F238E27FC236}">
                  <a16:creationId xmlns:a16="http://schemas.microsoft.com/office/drawing/2014/main" id="{2B8F82F3-8858-4062-B121-8CDE7AC22B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04889" y="4901204"/>
              <a:ext cx="294243" cy="349537"/>
            </a:xfrm>
            <a:custGeom>
              <a:avLst/>
              <a:gdLst>
                <a:gd name="T0" fmla="*/ 49 w 78"/>
                <a:gd name="T1" fmla="*/ 45 h 93"/>
                <a:gd name="T2" fmla="*/ 44 w 78"/>
                <a:gd name="T3" fmla="*/ 46 h 93"/>
                <a:gd name="T4" fmla="*/ 38 w 78"/>
                <a:gd name="T5" fmla="*/ 44 h 93"/>
                <a:gd name="T6" fmla="*/ 34 w 78"/>
                <a:gd name="T7" fmla="*/ 49 h 93"/>
                <a:gd name="T8" fmla="*/ 29 w 78"/>
                <a:gd name="T9" fmla="*/ 58 h 93"/>
                <a:gd name="T10" fmla="*/ 12 w 78"/>
                <a:gd name="T11" fmla="*/ 69 h 93"/>
                <a:gd name="T12" fmla="*/ 4 w 78"/>
                <a:gd name="T13" fmla="*/ 77 h 93"/>
                <a:gd name="T14" fmla="*/ 3 w 78"/>
                <a:gd name="T15" fmla="*/ 84 h 93"/>
                <a:gd name="T16" fmla="*/ 8 w 78"/>
                <a:gd name="T17" fmla="*/ 86 h 93"/>
                <a:gd name="T18" fmla="*/ 13 w 78"/>
                <a:gd name="T19" fmla="*/ 88 h 93"/>
                <a:gd name="T20" fmla="*/ 24 w 78"/>
                <a:gd name="T21" fmla="*/ 85 h 93"/>
                <a:gd name="T22" fmla="*/ 28 w 78"/>
                <a:gd name="T23" fmla="*/ 78 h 93"/>
                <a:gd name="T24" fmla="*/ 31 w 78"/>
                <a:gd name="T25" fmla="*/ 72 h 93"/>
                <a:gd name="T26" fmla="*/ 38 w 78"/>
                <a:gd name="T27" fmla="*/ 67 h 93"/>
                <a:gd name="T28" fmla="*/ 40 w 78"/>
                <a:gd name="T29" fmla="*/ 64 h 93"/>
                <a:gd name="T30" fmla="*/ 45 w 78"/>
                <a:gd name="T31" fmla="*/ 58 h 93"/>
                <a:gd name="T32" fmla="*/ 49 w 78"/>
                <a:gd name="T33" fmla="*/ 50 h 93"/>
                <a:gd name="T34" fmla="*/ 49 w 78"/>
                <a:gd name="T35" fmla="*/ 45 h 93"/>
                <a:gd name="T36" fmla="*/ 9 w 78"/>
                <a:gd name="T37" fmla="*/ 93 h 93"/>
                <a:gd name="T38" fmla="*/ 11 w 78"/>
                <a:gd name="T39" fmla="*/ 90 h 93"/>
                <a:gd name="T40" fmla="*/ 9 w 78"/>
                <a:gd name="T41" fmla="*/ 93 h 93"/>
                <a:gd name="T42" fmla="*/ 71 w 78"/>
                <a:gd name="T43" fmla="*/ 23 h 93"/>
                <a:gd name="T44" fmla="*/ 65 w 78"/>
                <a:gd name="T45" fmla="*/ 22 h 93"/>
                <a:gd name="T46" fmla="*/ 61 w 78"/>
                <a:gd name="T47" fmla="*/ 18 h 93"/>
                <a:gd name="T48" fmla="*/ 59 w 78"/>
                <a:gd name="T49" fmla="*/ 13 h 93"/>
                <a:gd name="T50" fmla="*/ 58 w 78"/>
                <a:gd name="T51" fmla="*/ 17 h 93"/>
                <a:gd name="T52" fmla="*/ 56 w 78"/>
                <a:gd name="T53" fmla="*/ 16 h 93"/>
                <a:gd name="T54" fmla="*/ 54 w 78"/>
                <a:gd name="T55" fmla="*/ 11 h 93"/>
                <a:gd name="T56" fmla="*/ 51 w 78"/>
                <a:gd name="T57" fmla="*/ 6 h 93"/>
                <a:gd name="T58" fmla="*/ 43 w 78"/>
                <a:gd name="T59" fmla="*/ 0 h 93"/>
                <a:gd name="T60" fmla="*/ 45 w 78"/>
                <a:gd name="T61" fmla="*/ 7 h 93"/>
                <a:gd name="T62" fmla="*/ 50 w 78"/>
                <a:gd name="T63" fmla="*/ 11 h 93"/>
                <a:gd name="T64" fmla="*/ 53 w 78"/>
                <a:gd name="T65" fmla="*/ 16 h 93"/>
                <a:gd name="T66" fmla="*/ 52 w 78"/>
                <a:gd name="T67" fmla="*/ 25 h 93"/>
                <a:gd name="T68" fmla="*/ 47 w 78"/>
                <a:gd name="T69" fmla="*/ 31 h 93"/>
                <a:gd name="T70" fmla="*/ 56 w 78"/>
                <a:gd name="T71" fmla="*/ 38 h 93"/>
                <a:gd name="T72" fmla="*/ 54 w 78"/>
                <a:gd name="T73" fmla="*/ 48 h 93"/>
                <a:gd name="T74" fmla="*/ 59 w 78"/>
                <a:gd name="T75" fmla="*/ 49 h 93"/>
                <a:gd name="T76" fmla="*/ 66 w 78"/>
                <a:gd name="T77" fmla="*/ 40 h 93"/>
                <a:gd name="T78" fmla="*/ 68 w 78"/>
                <a:gd name="T79" fmla="*/ 33 h 93"/>
                <a:gd name="T80" fmla="*/ 72 w 78"/>
                <a:gd name="T81" fmla="*/ 32 h 93"/>
                <a:gd name="T82" fmla="*/ 75 w 78"/>
                <a:gd name="T83" fmla="*/ 28 h 93"/>
                <a:gd name="T84" fmla="*/ 77 w 78"/>
                <a:gd name="T85" fmla="*/ 22 h 93"/>
                <a:gd name="T86" fmla="*/ 71 w 78"/>
                <a:gd name="T87" fmla="*/ 2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8" h="93">
                  <a:moveTo>
                    <a:pt x="49" y="45"/>
                  </a:moveTo>
                  <a:cubicBezTo>
                    <a:pt x="47" y="44"/>
                    <a:pt x="46" y="45"/>
                    <a:pt x="44" y="46"/>
                  </a:cubicBezTo>
                  <a:cubicBezTo>
                    <a:pt x="42" y="47"/>
                    <a:pt x="40" y="42"/>
                    <a:pt x="38" y="44"/>
                  </a:cubicBezTo>
                  <a:cubicBezTo>
                    <a:pt x="35" y="46"/>
                    <a:pt x="37" y="47"/>
                    <a:pt x="34" y="49"/>
                  </a:cubicBezTo>
                  <a:cubicBezTo>
                    <a:pt x="31" y="52"/>
                    <a:pt x="33" y="53"/>
                    <a:pt x="29" y="58"/>
                  </a:cubicBezTo>
                  <a:cubicBezTo>
                    <a:pt x="26" y="63"/>
                    <a:pt x="14" y="66"/>
                    <a:pt x="12" y="69"/>
                  </a:cubicBezTo>
                  <a:cubicBezTo>
                    <a:pt x="10" y="72"/>
                    <a:pt x="4" y="75"/>
                    <a:pt x="4" y="77"/>
                  </a:cubicBezTo>
                  <a:cubicBezTo>
                    <a:pt x="4" y="79"/>
                    <a:pt x="0" y="81"/>
                    <a:pt x="3" y="84"/>
                  </a:cubicBezTo>
                  <a:cubicBezTo>
                    <a:pt x="4" y="86"/>
                    <a:pt x="6" y="84"/>
                    <a:pt x="8" y="86"/>
                  </a:cubicBezTo>
                  <a:cubicBezTo>
                    <a:pt x="10" y="88"/>
                    <a:pt x="12" y="86"/>
                    <a:pt x="13" y="88"/>
                  </a:cubicBezTo>
                  <a:cubicBezTo>
                    <a:pt x="13" y="89"/>
                    <a:pt x="20" y="89"/>
                    <a:pt x="24" y="85"/>
                  </a:cubicBezTo>
                  <a:cubicBezTo>
                    <a:pt x="29" y="81"/>
                    <a:pt x="26" y="79"/>
                    <a:pt x="28" y="78"/>
                  </a:cubicBezTo>
                  <a:cubicBezTo>
                    <a:pt x="30" y="77"/>
                    <a:pt x="30" y="74"/>
                    <a:pt x="31" y="72"/>
                  </a:cubicBezTo>
                  <a:cubicBezTo>
                    <a:pt x="33" y="70"/>
                    <a:pt x="33" y="67"/>
                    <a:pt x="38" y="67"/>
                  </a:cubicBezTo>
                  <a:cubicBezTo>
                    <a:pt x="43" y="67"/>
                    <a:pt x="41" y="66"/>
                    <a:pt x="40" y="64"/>
                  </a:cubicBezTo>
                  <a:cubicBezTo>
                    <a:pt x="40" y="62"/>
                    <a:pt x="45" y="61"/>
                    <a:pt x="45" y="58"/>
                  </a:cubicBezTo>
                  <a:cubicBezTo>
                    <a:pt x="45" y="55"/>
                    <a:pt x="51" y="52"/>
                    <a:pt x="49" y="50"/>
                  </a:cubicBezTo>
                  <a:cubicBezTo>
                    <a:pt x="48" y="48"/>
                    <a:pt x="50" y="46"/>
                    <a:pt x="49" y="45"/>
                  </a:cubicBezTo>
                  <a:close/>
                  <a:moveTo>
                    <a:pt x="9" y="93"/>
                  </a:moveTo>
                  <a:cubicBezTo>
                    <a:pt x="10" y="93"/>
                    <a:pt x="13" y="92"/>
                    <a:pt x="11" y="90"/>
                  </a:cubicBezTo>
                  <a:cubicBezTo>
                    <a:pt x="9" y="88"/>
                    <a:pt x="6" y="92"/>
                    <a:pt x="9" y="93"/>
                  </a:cubicBezTo>
                  <a:close/>
                  <a:moveTo>
                    <a:pt x="71" y="23"/>
                  </a:moveTo>
                  <a:cubicBezTo>
                    <a:pt x="70" y="25"/>
                    <a:pt x="67" y="22"/>
                    <a:pt x="65" y="22"/>
                  </a:cubicBezTo>
                  <a:cubicBezTo>
                    <a:pt x="63" y="22"/>
                    <a:pt x="61" y="20"/>
                    <a:pt x="61" y="18"/>
                  </a:cubicBezTo>
                  <a:cubicBezTo>
                    <a:pt x="61" y="16"/>
                    <a:pt x="61" y="13"/>
                    <a:pt x="59" y="13"/>
                  </a:cubicBezTo>
                  <a:cubicBezTo>
                    <a:pt x="56" y="14"/>
                    <a:pt x="59" y="16"/>
                    <a:pt x="58" y="17"/>
                  </a:cubicBezTo>
                  <a:cubicBezTo>
                    <a:pt x="58" y="18"/>
                    <a:pt x="57" y="16"/>
                    <a:pt x="56" y="16"/>
                  </a:cubicBezTo>
                  <a:cubicBezTo>
                    <a:pt x="55" y="16"/>
                    <a:pt x="54" y="14"/>
                    <a:pt x="54" y="11"/>
                  </a:cubicBezTo>
                  <a:cubicBezTo>
                    <a:pt x="54" y="9"/>
                    <a:pt x="51" y="9"/>
                    <a:pt x="51" y="6"/>
                  </a:cubicBezTo>
                  <a:cubicBezTo>
                    <a:pt x="51" y="2"/>
                    <a:pt x="46" y="0"/>
                    <a:pt x="43" y="0"/>
                  </a:cubicBezTo>
                  <a:cubicBezTo>
                    <a:pt x="41" y="0"/>
                    <a:pt x="44" y="5"/>
                    <a:pt x="45" y="7"/>
                  </a:cubicBezTo>
                  <a:cubicBezTo>
                    <a:pt x="47" y="8"/>
                    <a:pt x="50" y="10"/>
                    <a:pt x="50" y="11"/>
                  </a:cubicBezTo>
                  <a:cubicBezTo>
                    <a:pt x="50" y="12"/>
                    <a:pt x="52" y="15"/>
                    <a:pt x="53" y="16"/>
                  </a:cubicBezTo>
                  <a:cubicBezTo>
                    <a:pt x="55" y="17"/>
                    <a:pt x="52" y="21"/>
                    <a:pt x="52" y="25"/>
                  </a:cubicBezTo>
                  <a:cubicBezTo>
                    <a:pt x="52" y="29"/>
                    <a:pt x="49" y="28"/>
                    <a:pt x="47" y="31"/>
                  </a:cubicBezTo>
                  <a:cubicBezTo>
                    <a:pt x="45" y="33"/>
                    <a:pt x="53" y="36"/>
                    <a:pt x="56" y="38"/>
                  </a:cubicBezTo>
                  <a:cubicBezTo>
                    <a:pt x="59" y="41"/>
                    <a:pt x="53" y="47"/>
                    <a:pt x="54" y="48"/>
                  </a:cubicBezTo>
                  <a:cubicBezTo>
                    <a:pt x="54" y="49"/>
                    <a:pt x="56" y="50"/>
                    <a:pt x="59" y="49"/>
                  </a:cubicBezTo>
                  <a:cubicBezTo>
                    <a:pt x="63" y="48"/>
                    <a:pt x="64" y="41"/>
                    <a:pt x="66" y="40"/>
                  </a:cubicBezTo>
                  <a:cubicBezTo>
                    <a:pt x="69" y="38"/>
                    <a:pt x="67" y="35"/>
                    <a:pt x="68" y="33"/>
                  </a:cubicBezTo>
                  <a:cubicBezTo>
                    <a:pt x="69" y="32"/>
                    <a:pt x="71" y="32"/>
                    <a:pt x="72" y="32"/>
                  </a:cubicBezTo>
                  <a:cubicBezTo>
                    <a:pt x="74" y="32"/>
                    <a:pt x="73" y="28"/>
                    <a:pt x="75" y="28"/>
                  </a:cubicBezTo>
                  <a:cubicBezTo>
                    <a:pt x="77" y="28"/>
                    <a:pt x="76" y="25"/>
                    <a:pt x="77" y="22"/>
                  </a:cubicBezTo>
                  <a:cubicBezTo>
                    <a:pt x="78" y="19"/>
                    <a:pt x="72" y="21"/>
                    <a:pt x="71" y="23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2" name="Freeform 155">
              <a:extLst>
                <a:ext uri="{FF2B5EF4-FFF2-40B4-BE49-F238E27FC236}">
                  <a16:creationId xmlns:a16="http://schemas.microsoft.com/office/drawing/2014/main" id="{D1BD47C0-F1EC-4183-81C4-282563C4C8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64259" y="4427255"/>
              <a:ext cx="63209" cy="55294"/>
            </a:xfrm>
            <a:custGeom>
              <a:avLst/>
              <a:gdLst>
                <a:gd name="T0" fmla="*/ 2 w 17"/>
                <a:gd name="T1" fmla="*/ 13 h 15"/>
                <a:gd name="T2" fmla="*/ 9 w 17"/>
                <a:gd name="T3" fmla="*/ 11 h 15"/>
                <a:gd name="T4" fmla="*/ 2 w 17"/>
                <a:gd name="T5" fmla="*/ 13 h 15"/>
                <a:gd name="T6" fmla="*/ 10 w 17"/>
                <a:gd name="T7" fmla="*/ 6 h 15"/>
                <a:gd name="T8" fmla="*/ 17 w 17"/>
                <a:gd name="T9" fmla="*/ 2 h 15"/>
                <a:gd name="T10" fmla="*/ 10 w 17"/>
                <a:gd name="T11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5">
                  <a:moveTo>
                    <a:pt x="2" y="13"/>
                  </a:moveTo>
                  <a:cubicBezTo>
                    <a:pt x="4" y="15"/>
                    <a:pt x="9" y="15"/>
                    <a:pt x="9" y="11"/>
                  </a:cubicBezTo>
                  <a:cubicBezTo>
                    <a:pt x="9" y="7"/>
                    <a:pt x="0" y="11"/>
                    <a:pt x="2" y="13"/>
                  </a:cubicBezTo>
                  <a:close/>
                  <a:moveTo>
                    <a:pt x="10" y="6"/>
                  </a:moveTo>
                  <a:cubicBezTo>
                    <a:pt x="12" y="6"/>
                    <a:pt x="17" y="5"/>
                    <a:pt x="17" y="2"/>
                  </a:cubicBezTo>
                  <a:cubicBezTo>
                    <a:pt x="17" y="0"/>
                    <a:pt x="8" y="5"/>
                    <a:pt x="10" y="6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3" name="Freeform 156">
              <a:extLst>
                <a:ext uri="{FF2B5EF4-FFF2-40B4-BE49-F238E27FC236}">
                  <a16:creationId xmlns:a16="http://schemas.microsoft.com/office/drawing/2014/main" id="{B139B144-0566-4E17-8002-21059E4F5F1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58878" y="2959988"/>
              <a:ext cx="333475" cy="215252"/>
            </a:xfrm>
            <a:custGeom>
              <a:avLst/>
              <a:gdLst>
                <a:gd name="T0" fmla="*/ 89 w 89"/>
                <a:gd name="T1" fmla="*/ 36 h 57"/>
                <a:gd name="T2" fmla="*/ 83 w 89"/>
                <a:gd name="T3" fmla="*/ 34 h 57"/>
                <a:gd name="T4" fmla="*/ 77 w 89"/>
                <a:gd name="T5" fmla="*/ 30 h 57"/>
                <a:gd name="T6" fmla="*/ 70 w 89"/>
                <a:gd name="T7" fmla="*/ 25 h 57"/>
                <a:gd name="T8" fmla="*/ 63 w 89"/>
                <a:gd name="T9" fmla="*/ 21 h 57"/>
                <a:gd name="T10" fmla="*/ 61 w 89"/>
                <a:gd name="T11" fmla="*/ 16 h 57"/>
                <a:gd name="T12" fmla="*/ 58 w 89"/>
                <a:gd name="T13" fmla="*/ 11 h 57"/>
                <a:gd name="T14" fmla="*/ 49 w 89"/>
                <a:gd name="T15" fmla="*/ 10 h 57"/>
                <a:gd name="T16" fmla="*/ 47 w 89"/>
                <a:gd name="T17" fmla="*/ 4 h 57"/>
                <a:gd name="T18" fmla="*/ 42 w 89"/>
                <a:gd name="T19" fmla="*/ 2 h 57"/>
                <a:gd name="T20" fmla="*/ 37 w 89"/>
                <a:gd name="T21" fmla="*/ 1 h 57"/>
                <a:gd name="T22" fmla="*/ 35 w 89"/>
                <a:gd name="T23" fmla="*/ 2 h 57"/>
                <a:gd name="T24" fmla="*/ 33 w 89"/>
                <a:gd name="T25" fmla="*/ 5 h 57"/>
                <a:gd name="T26" fmla="*/ 28 w 89"/>
                <a:gd name="T27" fmla="*/ 8 h 57"/>
                <a:gd name="T28" fmla="*/ 26 w 89"/>
                <a:gd name="T29" fmla="*/ 11 h 57"/>
                <a:gd name="T30" fmla="*/ 22 w 89"/>
                <a:gd name="T31" fmla="*/ 10 h 57"/>
                <a:gd name="T32" fmla="*/ 17 w 89"/>
                <a:gd name="T33" fmla="*/ 9 h 57"/>
                <a:gd name="T34" fmla="*/ 10 w 89"/>
                <a:gd name="T35" fmla="*/ 3 h 57"/>
                <a:gd name="T36" fmla="*/ 3 w 89"/>
                <a:gd name="T37" fmla="*/ 6 h 57"/>
                <a:gd name="T38" fmla="*/ 6 w 89"/>
                <a:gd name="T39" fmla="*/ 5 h 57"/>
                <a:gd name="T40" fmla="*/ 11 w 89"/>
                <a:gd name="T41" fmla="*/ 11 h 57"/>
                <a:gd name="T42" fmla="*/ 14 w 89"/>
                <a:gd name="T43" fmla="*/ 15 h 57"/>
                <a:gd name="T44" fmla="*/ 8 w 89"/>
                <a:gd name="T45" fmla="*/ 16 h 57"/>
                <a:gd name="T46" fmla="*/ 2 w 89"/>
                <a:gd name="T47" fmla="*/ 16 h 57"/>
                <a:gd name="T48" fmla="*/ 3 w 89"/>
                <a:gd name="T49" fmla="*/ 21 h 57"/>
                <a:gd name="T50" fmla="*/ 3 w 89"/>
                <a:gd name="T51" fmla="*/ 25 h 57"/>
                <a:gd name="T52" fmla="*/ 7 w 89"/>
                <a:gd name="T53" fmla="*/ 26 h 57"/>
                <a:gd name="T54" fmla="*/ 8 w 89"/>
                <a:gd name="T55" fmla="*/ 31 h 57"/>
                <a:gd name="T56" fmla="*/ 8 w 89"/>
                <a:gd name="T57" fmla="*/ 40 h 57"/>
                <a:gd name="T58" fmla="*/ 13 w 89"/>
                <a:gd name="T59" fmla="*/ 39 h 57"/>
                <a:gd name="T60" fmla="*/ 19 w 89"/>
                <a:gd name="T61" fmla="*/ 35 h 57"/>
                <a:gd name="T62" fmla="*/ 23 w 89"/>
                <a:gd name="T63" fmla="*/ 34 h 57"/>
                <a:gd name="T64" fmla="*/ 31 w 89"/>
                <a:gd name="T65" fmla="*/ 34 h 57"/>
                <a:gd name="T66" fmla="*/ 35 w 89"/>
                <a:gd name="T67" fmla="*/ 37 h 57"/>
                <a:gd name="T68" fmla="*/ 38 w 89"/>
                <a:gd name="T69" fmla="*/ 38 h 57"/>
                <a:gd name="T70" fmla="*/ 43 w 89"/>
                <a:gd name="T71" fmla="*/ 40 h 57"/>
                <a:gd name="T72" fmla="*/ 46 w 89"/>
                <a:gd name="T73" fmla="*/ 42 h 57"/>
                <a:gd name="T74" fmla="*/ 50 w 89"/>
                <a:gd name="T75" fmla="*/ 45 h 57"/>
                <a:gd name="T76" fmla="*/ 55 w 89"/>
                <a:gd name="T77" fmla="*/ 46 h 57"/>
                <a:gd name="T78" fmla="*/ 56 w 89"/>
                <a:gd name="T79" fmla="*/ 54 h 57"/>
                <a:gd name="T80" fmla="*/ 57 w 89"/>
                <a:gd name="T81" fmla="*/ 54 h 57"/>
                <a:gd name="T82" fmla="*/ 62 w 89"/>
                <a:gd name="T83" fmla="*/ 55 h 57"/>
                <a:gd name="T84" fmla="*/ 67 w 89"/>
                <a:gd name="T85" fmla="*/ 53 h 57"/>
                <a:gd name="T86" fmla="*/ 76 w 89"/>
                <a:gd name="T87" fmla="*/ 48 h 57"/>
                <a:gd name="T88" fmla="*/ 80 w 89"/>
                <a:gd name="T89" fmla="*/ 42 h 57"/>
                <a:gd name="T90" fmla="*/ 85 w 89"/>
                <a:gd name="T91" fmla="*/ 39 h 57"/>
                <a:gd name="T92" fmla="*/ 89 w 89"/>
                <a:gd name="T93" fmla="*/ 40 h 57"/>
                <a:gd name="T94" fmla="*/ 89 w 89"/>
                <a:gd name="T95" fmla="*/ 3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9" h="57">
                  <a:moveTo>
                    <a:pt x="89" y="36"/>
                  </a:moveTo>
                  <a:cubicBezTo>
                    <a:pt x="89" y="36"/>
                    <a:pt x="85" y="34"/>
                    <a:pt x="83" y="34"/>
                  </a:cubicBezTo>
                  <a:cubicBezTo>
                    <a:pt x="82" y="34"/>
                    <a:pt x="79" y="30"/>
                    <a:pt x="77" y="30"/>
                  </a:cubicBezTo>
                  <a:cubicBezTo>
                    <a:pt x="74" y="29"/>
                    <a:pt x="71" y="27"/>
                    <a:pt x="70" y="25"/>
                  </a:cubicBezTo>
                  <a:cubicBezTo>
                    <a:pt x="69" y="24"/>
                    <a:pt x="64" y="22"/>
                    <a:pt x="63" y="21"/>
                  </a:cubicBezTo>
                  <a:cubicBezTo>
                    <a:pt x="63" y="19"/>
                    <a:pt x="62" y="17"/>
                    <a:pt x="61" y="16"/>
                  </a:cubicBezTo>
                  <a:cubicBezTo>
                    <a:pt x="59" y="14"/>
                    <a:pt x="59" y="12"/>
                    <a:pt x="58" y="11"/>
                  </a:cubicBezTo>
                  <a:cubicBezTo>
                    <a:pt x="57" y="11"/>
                    <a:pt x="49" y="11"/>
                    <a:pt x="49" y="10"/>
                  </a:cubicBezTo>
                  <a:cubicBezTo>
                    <a:pt x="49" y="9"/>
                    <a:pt x="48" y="4"/>
                    <a:pt x="47" y="4"/>
                  </a:cubicBezTo>
                  <a:cubicBezTo>
                    <a:pt x="45" y="3"/>
                    <a:pt x="43" y="3"/>
                    <a:pt x="42" y="2"/>
                  </a:cubicBezTo>
                  <a:cubicBezTo>
                    <a:pt x="41" y="1"/>
                    <a:pt x="38" y="0"/>
                    <a:pt x="37" y="1"/>
                  </a:cubicBezTo>
                  <a:cubicBezTo>
                    <a:pt x="37" y="2"/>
                    <a:pt x="35" y="2"/>
                    <a:pt x="35" y="2"/>
                  </a:cubicBezTo>
                  <a:cubicBezTo>
                    <a:pt x="34" y="2"/>
                    <a:pt x="34" y="5"/>
                    <a:pt x="33" y="5"/>
                  </a:cubicBezTo>
                  <a:cubicBezTo>
                    <a:pt x="31" y="4"/>
                    <a:pt x="28" y="7"/>
                    <a:pt x="28" y="8"/>
                  </a:cubicBezTo>
                  <a:cubicBezTo>
                    <a:pt x="28" y="9"/>
                    <a:pt x="28" y="11"/>
                    <a:pt x="26" y="11"/>
                  </a:cubicBezTo>
                  <a:cubicBezTo>
                    <a:pt x="25" y="11"/>
                    <a:pt x="23" y="11"/>
                    <a:pt x="22" y="10"/>
                  </a:cubicBezTo>
                  <a:cubicBezTo>
                    <a:pt x="21" y="10"/>
                    <a:pt x="19" y="12"/>
                    <a:pt x="17" y="9"/>
                  </a:cubicBezTo>
                  <a:cubicBezTo>
                    <a:pt x="15" y="6"/>
                    <a:pt x="12" y="3"/>
                    <a:pt x="10" y="3"/>
                  </a:cubicBezTo>
                  <a:cubicBezTo>
                    <a:pt x="8" y="3"/>
                    <a:pt x="2" y="3"/>
                    <a:pt x="3" y="6"/>
                  </a:cubicBezTo>
                  <a:cubicBezTo>
                    <a:pt x="4" y="6"/>
                    <a:pt x="4" y="5"/>
                    <a:pt x="6" y="5"/>
                  </a:cubicBezTo>
                  <a:cubicBezTo>
                    <a:pt x="10" y="6"/>
                    <a:pt x="8" y="11"/>
                    <a:pt x="11" y="11"/>
                  </a:cubicBezTo>
                  <a:cubicBezTo>
                    <a:pt x="13" y="11"/>
                    <a:pt x="16" y="15"/>
                    <a:pt x="14" y="15"/>
                  </a:cubicBezTo>
                  <a:cubicBezTo>
                    <a:pt x="12" y="14"/>
                    <a:pt x="10" y="17"/>
                    <a:pt x="8" y="16"/>
                  </a:cubicBezTo>
                  <a:cubicBezTo>
                    <a:pt x="5" y="15"/>
                    <a:pt x="3" y="13"/>
                    <a:pt x="2" y="16"/>
                  </a:cubicBezTo>
                  <a:cubicBezTo>
                    <a:pt x="1" y="18"/>
                    <a:pt x="0" y="21"/>
                    <a:pt x="3" y="21"/>
                  </a:cubicBezTo>
                  <a:cubicBezTo>
                    <a:pt x="6" y="21"/>
                    <a:pt x="5" y="23"/>
                    <a:pt x="3" y="25"/>
                  </a:cubicBezTo>
                  <a:cubicBezTo>
                    <a:pt x="1" y="27"/>
                    <a:pt x="7" y="25"/>
                    <a:pt x="7" y="26"/>
                  </a:cubicBezTo>
                  <a:cubicBezTo>
                    <a:pt x="7" y="28"/>
                    <a:pt x="9" y="28"/>
                    <a:pt x="8" y="31"/>
                  </a:cubicBezTo>
                  <a:cubicBezTo>
                    <a:pt x="8" y="33"/>
                    <a:pt x="8" y="37"/>
                    <a:pt x="8" y="40"/>
                  </a:cubicBezTo>
                  <a:cubicBezTo>
                    <a:pt x="10" y="40"/>
                    <a:pt x="13" y="40"/>
                    <a:pt x="13" y="39"/>
                  </a:cubicBezTo>
                  <a:cubicBezTo>
                    <a:pt x="14" y="37"/>
                    <a:pt x="17" y="35"/>
                    <a:pt x="19" y="35"/>
                  </a:cubicBezTo>
                  <a:cubicBezTo>
                    <a:pt x="21" y="35"/>
                    <a:pt x="22" y="36"/>
                    <a:pt x="23" y="34"/>
                  </a:cubicBezTo>
                  <a:cubicBezTo>
                    <a:pt x="24" y="33"/>
                    <a:pt x="30" y="33"/>
                    <a:pt x="31" y="34"/>
                  </a:cubicBezTo>
                  <a:cubicBezTo>
                    <a:pt x="31" y="36"/>
                    <a:pt x="34" y="37"/>
                    <a:pt x="35" y="37"/>
                  </a:cubicBezTo>
                  <a:cubicBezTo>
                    <a:pt x="36" y="37"/>
                    <a:pt x="36" y="38"/>
                    <a:pt x="38" y="38"/>
                  </a:cubicBezTo>
                  <a:cubicBezTo>
                    <a:pt x="40" y="38"/>
                    <a:pt x="43" y="39"/>
                    <a:pt x="43" y="40"/>
                  </a:cubicBezTo>
                  <a:cubicBezTo>
                    <a:pt x="43" y="41"/>
                    <a:pt x="45" y="42"/>
                    <a:pt x="46" y="42"/>
                  </a:cubicBezTo>
                  <a:cubicBezTo>
                    <a:pt x="48" y="42"/>
                    <a:pt x="49" y="46"/>
                    <a:pt x="50" y="45"/>
                  </a:cubicBezTo>
                  <a:cubicBezTo>
                    <a:pt x="52" y="45"/>
                    <a:pt x="55" y="45"/>
                    <a:pt x="55" y="46"/>
                  </a:cubicBezTo>
                  <a:cubicBezTo>
                    <a:pt x="55" y="47"/>
                    <a:pt x="55" y="51"/>
                    <a:pt x="56" y="54"/>
                  </a:cubicBezTo>
                  <a:cubicBezTo>
                    <a:pt x="56" y="53"/>
                    <a:pt x="57" y="53"/>
                    <a:pt x="57" y="54"/>
                  </a:cubicBezTo>
                  <a:cubicBezTo>
                    <a:pt x="58" y="54"/>
                    <a:pt x="61" y="53"/>
                    <a:pt x="62" y="55"/>
                  </a:cubicBezTo>
                  <a:cubicBezTo>
                    <a:pt x="62" y="57"/>
                    <a:pt x="67" y="56"/>
                    <a:pt x="67" y="53"/>
                  </a:cubicBezTo>
                  <a:cubicBezTo>
                    <a:pt x="67" y="50"/>
                    <a:pt x="75" y="50"/>
                    <a:pt x="76" y="48"/>
                  </a:cubicBezTo>
                  <a:cubicBezTo>
                    <a:pt x="77" y="45"/>
                    <a:pt x="78" y="41"/>
                    <a:pt x="80" y="42"/>
                  </a:cubicBezTo>
                  <a:cubicBezTo>
                    <a:pt x="82" y="42"/>
                    <a:pt x="83" y="38"/>
                    <a:pt x="85" y="39"/>
                  </a:cubicBezTo>
                  <a:cubicBezTo>
                    <a:pt x="86" y="39"/>
                    <a:pt x="87" y="40"/>
                    <a:pt x="89" y="40"/>
                  </a:cubicBezTo>
                  <a:lnTo>
                    <a:pt x="89" y="36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4" name="Freeform 157">
              <a:extLst>
                <a:ext uri="{FF2B5EF4-FFF2-40B4-BE49-F238E27FC236}">
                  <a16:creationId xmlns:a16="http://schemas.microsoft.com/office/drawing/2014/main" id="{EA796E12-0E03-4E80-A060-EE8227E1069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6176" y="3040955"/>
              <a:ext cx="462071" cy="389032"/>
            </a:xfrm>
            <a:custGeom>
              <a:avLst/>
              <a:gdLst>
                <a:gd name="T0" fmla="*/ 120 w 123"/>
                <a:gd name="T1" fmla="*/ 89 h 104"/>
                <a:gd name="T2" fmla="*/ 117 w 123"/>
                <a:gd name="T3" fmla="*/ 83 h 104"/>
                <a:gd name="T4" fmla="*/ 110 w 123"/>
                <a:gd name="T5" fmla="*/ 77 h 104"/>
                <a:gd name="T6" fmla="*/ 106 w 123"/>
                <a:gd name="T7" fmla="*/ 72 h 104"/>
                <a:gd name="T8" fmla="*/ 113 w 123"/>
                <a:gd name="T9" fmla="*/ 63 h 104"/>
                <a:gd name="T10" fmla="*/ 106 w 123"/>
                <a:gd name="T11" fmla="*/ 60 h 104"/>
                <a:gd name="T12" fmla="*/ 105 w 123"/>
                <a:gd name="T13" fmla="*/ 53 h 104"/>
                <a:gd name="T14" fmla="*/ 105 w 123"/>
                <a:gd name="T15" fmla="*/ 46 h 104"/>
                <a:gd name="T16" fmla="*/ 106 w 123"/>
                <a:gd name="T17" fmla="*/ 40 h 104"/>
                <a:gd name="T18" fmla="*/ 109 w 123"/>
                <a:gd name="T19" fmla="*/ 36 h 104"/>
                <a:gd name="T20" fmla="*/ 110 w 123"/>
                <a:gd name="T21" fmla="*/ 33 h 104"/>
                <a:gd name="T22" fmla="*/ 109 w 123"/>
                <a:gd name="T23" fmla="*/ 25 h 104"/>
                <a:gd name="T24" fmla="*/ 104 w 123"/>
                <a:gd name="T25" fmla="*/ 24 h 104"/>
                <a:gd name="T26" fmla="*/ 100 w 123"/>
                <a:gd name="T27" fmla="*/ 21 h 104"/>
                <a:gd name="T28" fmla="*/ 97 w 123"/>
                <a:gd name="T29" fmla="*/ 19 h 104"/>
                <a:gd name="T30" fmla="*/ 92 w 123"/>
                <a:gd name="T31" fmla="*/ 17 h 104"/>
                <a:gd name="T32" fmla="*/ 89 w 123"/>
                <a:gd name="T33" fmla="*/ 16 h 104"/>
                <a:gd name="T34" fmla="*/ 85 w 123"/>
                <a:gd name="T35" fmla="*/ 13 h 104"/>
                <a:gd name="T36" fmla="*/ 77 w 123"/>
                <a:gd name="T37" fmla="*/ 13 h 104"/>
                <a:gd name="T38" fmla="*/ 73 w 123"/>
                <a:gd name="T39" fmla="*/ 14 h 104"/>
                <a:gd name="T40" fmla="*/ 67 w 123"/>
                <a:gd name="T41" fmla="*/ 18 h 104"/>
                <a:gd name="T42" fmla="*/ 62 w 123"/>
                <a:gd name="T43" fmla="*/ 19 h 104"/>
                <a:gd name="T44" fmla="*/ 62 w 123"/>
                <a:gd name="T45" fmla="*/ 22 h 104"/>
                <a:gd name="T46" fmla="*/ 49 w 123"/>
                <a:gd name="T47" fmla="*/ 25 h 104"/>
                <a:gd name="T48" fmla="*/ 37 w 123"/>
                <a:gd name="T49" fmla="*/ 18 h 104"/>
                <a:gd name="T50" fmla="*/ 30 w 123"/>
                <a:gd name="T51" fmla="*/ 11 h 104"/>
                <a:gd name="T52" fmla="*/ 25 w 123"/>
                <a:gd name="T53" fmla="*/ 8 h 104"/>
                <a:gd name="T54" fmla="*/ 24 w 123"/>
                <a:gd name="T55" fmla="*/ 2 h 104"/>
                <a:gd name="T56" fmla="*/ 11 w 123"/>
                <a:gd name="T57" fmla="*/ 7 h 104"/>
                <a:gd name="T58" fmla="*/ 7 w 123"/>
                <a:gd name="T59" fmla="*/ 5 h 104"/>
                <a:gd name="T60" fmla="*/ 4 w 123"/>
                <a:gd name="T61" fmla="*/ 0 h 104"/>
                <a:gd name="T62" fmla="*/ 1 w 123"/>
                <a:gd name="T63" fmla="*/ 3 h 104"/>
                <a:gd name="T64" fmla="*/ 2 w 123"/>
                <a:gd name="T65" fmla="*/ 8 h 104"/>
                <a:gd name="T66" fmla="*/ 2 w 123"/>
                <a:gd name="T67" fmla="*/ 15 h 104"/>
                <a:gd name="T68" fmla="*/ 5 w 123"/>
                <a:gd name="T69" fmla="*/ 20 h 104"/>
                <a:gd name="T70" fmla="*/ 7 w 123"/>
                <a:gd name="T71" fmla="*/ 25 h 104"/>
                <a:gd name="T72" fmla="*/ 10 w 123"/>
                <a:gd name="T73" fmla="*/ 29 h 104"/>
                <a:gd name="T74" fmla="*/ 13 w 123"/>
                <a:gd name="T75" fmla="*/ 31 h 104"/>
                <a:gd name="T76" fmla="*/ 12 w 123"/>
                <a:gd name="T77" fmla="*/ 35 h 104"/>
                <a:gd name="T78" fmla="*/ 9 w 123"/>
                <a:gd name="T79" fmla="*/ 39 h 104"/>
                <a:gd name="T80" fmla="*/ 10 w 123"/>
                <a:gd name="T81" fmla="*/ 45 h 104"/>
                <a:gd name="T82" fmla="*/ 13 w 123"/>
                <a:gd name="T83" fmla="*/ 49 h 104"/>
                <a:gd name="T84" fmla="*/ 20 w 123"/>
                <a:gd name="T85" fmla="*/ 53 h 104"/>
                <a:gd name="T86" fmla="*/ 23 w 123"/>
                <a:gd name="T87" fmla="*/ 57 h 104"/>
                <a:gd name="T88" fmla="*/ 22 w 123"/>
                <a:gd name="T89" fmla="*/ 61 h 104"/>
                <a:gd name="T90" fmla="*/ 25 w 123"/>
                <a:gd name="T91" fmla="*/ 65 h 104"/>
                <a:gd name="T92" fmla="*/ 28 w 123"/>
                <a:gd name="T93" fmla="*/ 70 h 104"/>
                <a:gd name="T94" fmla="*/ 30 w 123"/>
                <a:gd name="T95" fmla="*/ 70 h 104"/>
                <a:gd name="T96" fmla="*/ 33 w 123"/>
                <a:gd name="T97" fmla="*/ 69 h 104"/>
                <a:gd name="T98" fmla="*/ 37 w 123"/>
                <a:gd name="T99" fmla="*/ 69 h 104"/>
                <a:gd name="T100" fmla="*/ 43 w 123"/>
                <a:gd name="T101" fmla="*/ 79 h 104"/>
                <a:gd name="T102" fmla="*/ 47 w 123"/>
                <a:gd name="T103" fmla="*/ 85 h 104"/>
                <a:gd name="T104" fmla="*/ 54 w 123"/>
                <a:gd name="T105" fmla="*/ 88 h 104"/>
                <a:gd name="T106" fmla="*/ 69 w 123"/>
                <a:gd name="T107" fmla="*/ 94 h 104"/>
                <a:gd name="T108" fmla="*/ 79 w 123"/>
                <a:gd name="T109" fmla="*/ 91 h 104"/>
                <a:gd name="T110" fmla="*/ 83 w 123"/>
                <a:gd name="T111" fmla="*/ 99 h 104"/>
                <a:gd name="T112" fmla="*/ 105 w 123"/>
                <a:gd name="T113" fmla="*/ 103 h 104"/>
                <a:gd name="T114" fmla="*/ 112 w 123"/>
                <a:gd name="T115" fmla="*/ 104 h 104"/>
                <a:gd name="T116" fmla="*/ 112 w 123"/>
                <a:gd name="T117" fmla="*/ 102 h 104"/>
                <a:gd name="T118" fmla="*/ 115 w 123"/>
                <a:gd name="T119" fmla="*/ 96 h 104"/>
                <a:gd name="T120" fmla="*/ 121 w 123"/>
                <a:gd name="T121" fmla="*/ 94 h 104"/>
                <a:gd name="T122" fmla="*/ 120 w 123"/>
                <a:gd name="T123" fmla="*/ 89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3" h="104">
                  <a:moveTo>
                    <a:pt x="120" y="89"/>
                  </a:moveTo>
                  <a:cubicBezTo>
                    <a:pt x="118" y="89"/>
                    <a:pt x="120" y="84"/>
                    <a:pt x="117" y="83"/>
                  </a:cubicBezTo>
                  <a:cubicBezTo>
                    <a:pt x="114" y="81"/>
                    <a:pt x="111" y="79"/>
                    <a:pt x="110" y="77"/>
                  </a:cubicBezTo>
                  <a:cubicBezTo>
                    <a:pt x="110" y="75"/>
                    <a:pt x="106" y="73"/>
                    <a:pt x="106" y="72"/>
                  </a:cubicBezTo>
                  <a:cubicBezTo>
                    <a:pt x="106" y="70"/>
                    <a:pt x="114" y="66"/>
                    <a:pt x="113" y="63"/>
                  </a:cubicBezTo>
                  <a:cubicBezTo>
                    <a:pt x="112" y="60"/>
                    <a:pt x="107" y="61"/>
                    <a:pt x="106" y="60"/>
                  </a:cubicBezTo>
                  <a:cubicBezTo>
                    <a:pt x="106" y="59"/>
                    <a:pt x="107" y="55"/>
                    <a:pt x="105" y="53"/>
                  </a:cubicBezTo>
                  <a:cubicBezTo>
                    <a:pt x="104" y="50"/>
                    <a:pt x="106" y="47"/>
                    <a:pt x="105" y="46"/>
                  </a:cubicBezTo>
                  <a:cubicBezTo>
                    <a:pt x="104" y="44"/>
                    <a:pt x="106" y="41"/>
                    <a:pt x="106" y="40"/>
                  </a:cubicBezTo>
                  <a:cubicBezTo>
                    <a:pt x="106" y="39"/>
                    <a:pt x="109" y="38"/>
                    <a:pt x="109" y="36"/>
                  </a:cubicBezTo>
                  <a:cubicBezTo>
                    <a:pt x="108" y="34"/>
                    <a:pt x="109" y="33"/>
                    <a:pt x="110" y="33"/>
                  </a:cubicBezTo>
                  <a:cubicBezTo>
                    <a:pt x="109" y="30"/>
                    <a:pt x="109" y="26"/>
                    <a:pt x="109" y="25"/>
                  </a:cubicBezTo>
                  <a:cubicBezTo>
                    <a:pt x="109" y="24"/>
                    <a:pt x="106" y="24"/>
                    <a:pt x="104" y="24"/>
                  </a:cubicBezTo>
                  <a:cubicBezTo>
                    <a:pt x="103" y="25"/>
                    <a:pt x="102" y="21"/>
                    <a:pt x="100" y="21"/>
                  </a:cubicBezTo>
                  <a:cubicBezTo>
                    <a:pt x="99" y="21"/>
                    <a:pt x="97" y="20"/>
                    <a:pt x="97" y="19"/>
                  </a:cubicBezTo>
                  <a:cubicBezTo>
                    <a:pt x="97" y="18"/>
                    <a:pt x="94" y="17"/>
                    <a:pt x="92" y="17"/>
                  </a:cubicBezTo>
                  <a:cubicBezTo>
                    <a:pt x="90" y="17"/>
                    <a:pt x="90" y="16"/>
                    <a:pt x="89" y="16"/>
                  </a:cubicBezTo>
                  <a:cubicBezTo>
                    <a:pt x="88" y="16"/>
                    <a:pt x="85" y="15"/>
                    <a:pt x="85" y="13"/>
                  </a:cubicBezTo>
                  <a:cubicBezTo>
                    <a:pt x="84" y="12"/>
                    <a:pt x="78" y="12"/>
                    <a:pt x="77" y="13"/>
                  </a:cubicBezTo>
                  <a:cubicBezTo>
                    <a:pt x="76" y="15"/>
                    <a:pt x="75" y="14"/>
                    <a:pt x="73" y="14"/>
                  </a:cubicBezTo>
                  <a:cubicBezTo>
                    <a:pt x="71" y="14"/>
                    <a:pt x="68" y="16"/>
                    <a:pt x="67" y="18"/>
                  </a:cubicBezTo>
                  <a:cubicBezTo>
                    <a:pt x="67" y="19"/>
                    <a:pt x="64" y="19"/>
                    <a:pt x="62" y="19"/>
                  </a:cubicBezTo>
                  <a:cubicBezTo>
                    <a:pt x="62" y="20"/>
                    <a:pt x="62" y="22"/>
                    <a:pt x="62" y="22"/>
                  </a:cubicBezTo>
                  <a:cubicBezTo>
                    <a:pt x="61" y="23"/>
                    <a:pt x="54" y="25"/>
                    <a:pt x="49" y="25"/>
                  </a:cubicBezTo>
                  <a:cubicBezTo>
                    <a:pt x="43" y="25"/>
                    <a:pt x="43" y="18"/>
                    <a:pt x="37" y="18"/>
                  </a:cubicBezTo>
                  <a:cubicBezTo>
                    <a:pt x="33" y="18"/>
                    <a:pt x="30" y="14"/>
                    <a:pt x="30" y="11"/>
                  </a:cubicBezTo>
                  <a:cubicBezTo>
                    <a:pt x="27" y="10"/>
                    <a:pt x="25" y="8"/>
                    <a:pt x="25" y="8"/>
                  </a:cubicBezTo>
                  <a:cubicBezTo>
                    <a:pt x="26" y="7"/>
                    <a:pt x="27" y="0"/>
                    <a:pt x="24" y="2"/>
                  </a:cubicBezTo>
                  <a:cubicBezTo>
                    <a:pt x="21" y="3"/>
                    <a:pt x="17" y="8"/>
                    <a:pt x="11" y="7"/>
                  </a:cubicBezTo>
                  <a:cubicBezTo>
                    <a:pt x="6" y="7"/>
                    <a:pt x="10" y="6"/>
                    <a:pt x="7" y="5"/>
                  </a:cubicBezTo>
                  <a:cubicBezTo>
                    <a:pt x="5" y="4"/>
                    <a:pt x="6" y="1"/>
                    <a:pt x="4" y="0"/>
                  </a:cubicBezTo>
                  <a:cubicBezTo>
                    <a:pt x="1" y="0"/>
                    <a:pt x="3" y="3"/>
                    <a:pt x="1" y="3"/>
                  </a:cubicBezTo>
                  <a:cubicBezTo>
                    <a:pt x="0" y="3"/>
                    <a:pt x="1" y="8"/>
                    <a:pt x="2" y="8"/>
                  </a:cubicBezTo>
                  <a:cubicBezTo>
                    <a:pt x="2" y="9"/>
                    <a:pt x="1" y="15"/>
                    <a:pt x="2" y="15"/>
                  </a:cubicBezTo>
                  <a:cubicBezTo>
                    <a:pt x="3" y="15"/>
                    <a:pt x="5" y="19"/>
                    <a:pt x="5" y="20"/>
                  </a:cubicBezTo>
                  <a:cubicBezTo>
                    <a:pt x="4" y="21"/>
                    <a:pt x="7" y="23"/>
                    <a:pt x="7" y="25"/>
                  </a:cubicBezTo>
                  <a:cubicBezTo>
                    <a:pt x="7" y="27"/>
                    <a:pt x="9" y="29"/>
                    <a:pt x="10" y="29"/>
                  </a:cubicBezTo>
                  <a:cubicBezTo>
                    <a:pt x="11" y="29"/>
                    <a:pt x="13" y="29"/>
                    <a:pt x="13" y="31"/>
                  </a:cubicBezTo>
                  <a:cubicBezTo>
                    <a:pt x="12" y="32"/>
                    <a:pt x="13" y="35"/>
                    <a:pt x="12" y="35"/>
                  </a:cubicBezTo>
                  <a:cubicBezTo>
                    <a:pt x="10" y="35"/>
                    <a:pt x="11" y="39"/>
                    <a:pt x="9" y="39"/>
                  </a:cubicBezTo>
                  <a:cubicBezTo>
                    <a:pt x="8" y="40"/>
                    <a:pt x="9" y="45"/>
                    <a:pt x="10" y="45"/>
                  </a:cubicBezTo>
                  <a:cubicBezTo>
                    <a:pt x="11" y="46"/>
                    <a:pt x="13" y="47"/>
                    <a:pt x="13" y="49"/>
                  </a:cubicBezTo>
                  <a:cubicBezTo>
                    <a:pt x="13" y="50"/>
                    <a:pt x="18" y="53"/>
                    <a:pt x="20" y="53"/>
                  </a:cubicBezTo>
                  <a:cubicBezTo>
                    <a:pt x="22" y="54"/>
                    <a:pt x="22" y="56"/>
                    <a:pt x="23" y="57"/>
                  </a:cubicBezTo>
                  <a:cubicBezTo>
                    <a:pt x="24" y="58"/>
                    <a:pt x="22" y="60"/>
                    <a:pt x="22" y="61"/>
                  </a:cubicBezTo>
                  <a:cubicBezTo>
                    <a:pt x="23" y="62"/>
                    <a:pt x="25" y="63"/>
                    <a:pt x="25" y="65"/>
                  </a:cubicBezTo>
                  <a:cubicBezTo>
                    <a:pt x="25" y="67"/>
                    <a:pt x="27" y="69"/>
                    <a:pt x="28" y="70"/>
                  </a:cubicBezTo>
                  <a:cubicBezTo>
                    <a:pt x="29" y="70"/>
                    <a:pt x="29" y="70"/>
                    <a:pt x="30" y="70"/>
                  </a:cubicBezTo>
                  <a:cubicBezTo>
                    <a:pt x="31" y="70"/>
                    <a:pt x="31" y="68"/>
                    <a:pt x="33" y="69"/>
                  </a:cubicBezTo>
                  <a:cubicBezTo>
                    <a:pt x="34" y="70"/>
                    <a:pt x="36" y="69"/>
                    <a:pt x="37" y="69"/>
                  </a:cubicBezTo>
                  <a:cubicBezTo>
                    <a:pt x="38" y="69"/>
                    <a:pt x="42" y="76"/>
                    <a:pt x="43" y="79"/>
                  </a:cubicBezTo>
                  <a:cubicBezTo>
                    <a:pt x="45" y="82"/>
                    <a:pt x="45" y="83"/>
                    <a:pt x="47" y="85"/>
                  </a:cubicBezTo>
                  <a:cubicBezTo>
                    <a:pt x="49" y="86"/>
                    <a:pt x="51" y="85"/>
                    <a:pt x="54" y="88"/>
                  </a:cubicBezTo>
                  <a:cubicBezTo>
                    <a:pt x="57" y="91"/>
                    <a:pt x="65" y="94"/>
                    <a:pt x="69" y="94"/>
                  </a:cubicBezTo>
                  <a:cubicBezTo>
                    <a:pt x="72" y="94"/>
                    <a:pt x="74" y="90"/>
                    <a:pt x="79" y="91"/>
                  </a:cubicBezTo>
                  <a:cubicBezTo>
                    <a:pt x="83" y="92"/>
                    <a:pt x="82" y="97"/>
                    <a:pt x="83" y="99"/>
                  </a:cubicBezTo>
                  <a:cubicBezTo>
                    <a:pt x="85" y="101"/>
                    <a:pt x="102" y="102"/>
                    <a:pt x="105" y="103"/>
                  </a:cubicBezTo>
                  <a:cubicBezTo>
                    <a:pt x="106" y="104"/>
                    <a:pt x="109" y="104"/>
                    <a:pt x="112" y="104"/>
                  </a:cubicBezTo>
                  <a:cubicBezTo>
                    <a:pt x="112" y="103"/>
                    <a:pt x="112" y="103"/>
                    <a:pt x="112" y="102"/>
                  </a:cubicBezTo>
                  <a:cubicBezTo>
                    <a:pt x="111" y="99"/>
                    <a:pt x="114" y="97"/>
                    <a:pt x="115" y="96"/>
                  </a:cubicBezTo>
                  <a:cubicBezTo>
                    <a:pt x="117" y="95"/>
                    <a:pt x="119" y="94"/>
                    <a:pt x="121" y="94"/>
                  </a:cubicBezTo>
                  <a:cubicBezTo>
                    <a:pt x="123" y="94"/>
                    <a:pt x="121" y="90"/>
                    <a:pt x="120" y="89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5" name="Freeform 158">
              <a:extLst>
                <a:ext uri="{FF2B5EF4-FFF2-40B4-BE49-F238E27FC236}">
                  <a16:creationId xmlns:a16="http://schemas.microsoft.com/office/drawing/2014/main" id="{FACBCFFA-2112-4740-8092-079601500E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17205" y="2572930"/>
              <a:ext cx="952478" cy="452227"/>
            </a:xfrm>
            <a:custGeom>
              <a:avLst/>
              <a:gdLst>
                <a:gd name="T0" fmla="*/ 245 w 254"/>
                <a:gd name="T1" fmla="*/ 50 h 120"/>
                <a:gd name="T2" fmla="*/ 237 w 254"/>
                <a:gd name="T3" fmla="*/ 42 h 120"/>
                <a:gd name="T4" fmla="*/ 220 w 254"/>
                <a:gd name="T5" fmla="*/ 39 h 120"/>
                <a:gd name="T6" fmla="*/ 206 w 254"/>
                <a:gd name="T7" fmla="*/ 29 h 120"/>
                <a:gd name="T8" fmla="*/ 188 w 254"/>
                <a:gd name="T9" fmla="*/ 10 h 120"/>
                <a:gd name="T10" fmla="*/ 171 w 254"/>
                <a:gd name="T11" fmla="*/ 17 h 120"/>
                <a:gd name="T12" fmla="*/ 167 w 254"/>
                <a:gd name="T13" fmla="*/ 12 h 120"/>
                <a:gd name="T14" fmla="*/ 157 w 254"/>
                <a:gd name="T15" fmla="*/ 11 h 120"/>
                <a:gd name="T16" fmla="*/ 153 w 254"/>
                <a:gd name="T17" fmla="*/ 2 h 120"/>
                <a:gd name="T18" fmla="*/ 131 w 254"/>
                <a:gd name="T19" fmla="*/ 6 h 120"/>
                <a:gd name="T20" fmla="*/ 106 w 254"/>
                <a:gd name="T21" fmla="*/ 11 h 120"/>
                <a:gd name="T22" fmla="*/ 94 w 254"/>
                <a:gd name="T23" fmla="*/ 18 h 120"/>
                <a:gd name="T24" fmla="*/ 92 w 254"/>
                <a:gd name="T25" fmla="*/ 26 h 120"/>
                <a:gd name="T26" fmla="*/ 94 w 254"/>
                <a:gd name="T27" fmla="*/ 34 h 120"/>
                <a:gd name="T28" fmla="*/ 87 w 254"/>
                <a:gd name="T29" fmla="*/ 39 h 120"/>
                <a:gd name="T30" fmla="*/ 78 w 254"/>
                <a:gd name="T31" fmla="*/ 38 h 120"/>
                <a:gd name="T32" fmla="*/ 62 w 254"/>
                <a:gd name="T33" fmla="*/ 39 h 120"/>
                <a:gd name="T34" fmla="*/ 51 w 254"/>
                <a:gd name="T35" fmla="*/ 39 h 120"/>
                <a:gd name="T36" fmla="*/ 34 w 254"/>
                <a:gd name="T37" fmla="*/ 32 h 120"/>
                <a:gd name="T38" fmla="*/ 19 w 254"/>
                <a:gd name="T39" fmla="*/ 37 h 120"/>
                <a:gd name="T40" fmla="*/ 14 w 254"/>
                <a:gd name="T41" fmla="*/ 47 h 120"/>
                <a:gd name="T42" fmla="*/ 2 w 254"/>
                <a:gd name="T43" fmla="*/ 49 h 120"/>
                <a:gd name="T44" fmla="*/ 0 w 254"/>
                <a:gd name="T45" fmla="*/ 58 h 120"/>
                <a:gd name="T46" fmla="*/ 9 w 254"/>
                <a:gd name="T47" fmla="*/ 63 h 120"/>
                <a:gd name="T48" fmla="*/ 15 w 254"/>
                <a:gd name="T49" fmla="*/ 74 h 120"/>
                <a:gd name="T50" fmla="*/ 32 w 254"/>
                <a:gd name="T51" fmla="*/ 70 h 120"/>
                <a:gd name="T52" fmla="*/ 36 w 254"/>
                <a:gd name="T53" fmla="*/ 83 h 120"/>
                <a:gd name="T54" fmla="*/ 24 w 254"/>
                <a:gd name="T55" fmla="*/ 91 h 120"/>
                <a:gd name="T56" fmla="*/ 35 w 254"/>
                <a:gd name="T57" fmla="*/ 103 h 120"/>
                <a:gd name="T58" fmla="*/ 41 w 254"/>
                <a:gd name="T59" fmla="*/ 109 h 120"/>
                <a:gd name="T60" fmla="*/ 60 w 254"/>
                <a:gd name="T61" fmla="*/ 113 h 120"/>
                <a:gd name="T62" fmla="*/ 77 w 254"/>
                <a:gd name="T63" fmla="*/ 80 h 120"/>
                <a:gd name="T64" fmla="*/ 86 w 254"/>
                <a:gd name="T65" fmla="*/ 81 h 120"/>
                <a:gd name="T66" fmla="*/ 105 w 254"/>
                <a:gd name="T67" fmla="*/ 97 h 120"/>
                <a:gd name="T68" fmla="*/ 124 w 254"/>
                <a:gd name="T69" fmla="*/ 107 h 120"/>
                <a:gd name="T70" fmla="*/ 138 w 254"/>
                <a:gd name="T71" fmla="*/ 118 h 120"/>
                <a:gd name="T72" fmla="*/ 151 w 254"/>
                <a:gd name="T73" fmla="*/ 111 h 120"/>
                <a:gd name="T74" fmla="*/ 165 w 254"/>
                <a:gd name="T75" fmla="*/ 104 h 120"/>
                <a:gd name="T76" fmla="*/ 186 w 254"/>
                <a:gd name="T77" fmla="*/ 102 h 120"/>
                <a:gd name="T78" fmla="*/ 213 w 254"/>
                <a:gd name="T79" fmla="*/ 107 h 120"/>
                <a:gd name="T80" fmla="*/ 213 w 254"/>
                <a:gd name="T81" fmla="*/ 93 h 120"/>
                <a:gd name="T82" fmla="*/ 221 w 254"/>
                <a:gd name="T83" fmla="*/ 84 h 120"/>
                <a:gd name="T84" fmla="*/ 230 w 254"/>
                <a:gd name="T85" fmla="*/ 70 h 120"/>
                <a:gd name="T86" fmla="*/ 246 w 254"/>
                <a:gd name="T87" fmla="*/ 69 h 120"/>
                <a:gd name="T88" fmla="*/ 251 w 254"/>
                <a:gd name="T89" fmla="*/ 55 h 120"/>
                <a:gd name="T90" fmla="*/ 95 w 254"/>
                <a:gd name="T91" fmla="*/ 76 h 120"/>
                <a:gd name="T92" fmla="*/ 199 w 254"/>
                <a:gd name="T93" fmla="*/ 75 h 120"/>
                <a:gd name="T94" fmla="*/ 174 w 254"/>
                <a:gd name="T95" fmla="*/ 76 h 120"/>
                <a:gd name="T96" fmla="*/ 199 w 254"/>
                <a:gd name="T97" fmla="*/ 75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4" h="120">
                  <a:moveTo>
                    <a:pt x="252" y="49"/>
                  </a:moveTo>
                  <a:cubicBezTo>
                    <a:pt x="252" y="48"/>
                    <a:pt x="251" y="48"/>
                    <a:pt x="250" y="49"/>
                  </a:cubicBezTo>
                  <a:cubicBezTo>
                    <a:pt x="249" y="49"/>
                    <a:pt x="246" y="50"/>
                    <a:pt x="245" y="50"/>
                  </a:cubicBezTo>
                  <a:cubicBezTo>
                    <a:pt x="244" y="50"/>
                    <a:pt x="242" y="48"/>
                    <a:pt x="242" y="47"/>
                  </a:cubicBezTo>
                  <a:cubicBezTo>
                    <a:pt x="242" y="46"/>
                    <a:pt x="242" y="45"/>
                    <a:pt x="241" y="45"/>
                  </a:cubicBezTo>
                  <a:cubicBezTo>
                    <a:pt x="240" y="45"/>
                    <a:pt x="238" y="44"/>
                    <a:pt x="237" y="42"/>
                  </a:cubicBezTo>
                  <a:cubicBezTo>
                    <a:pt x="236" y="39"/>
                    <a:pt x="234" y="39"/>
                    <a:pt x="233" y="38"/>
                  </a:cubicBezTo>
                  <a:cubicBezTo>
                    <a:pt x="232" y="38"/>
                    <a:pt x="228" y="40"/>
                    <a:pt x="227" y="40"/>
                  </a:cubicBezTo>
                  <a:cubicBezTo>
                    <a:pt x="225" y="41"/>
                    <a:pt x="222" y="40"/>
                    <a:pt x="220" y="39"/>
                  </a:cubicBezTo>
                  <a:cubicBezTo>
                    <a:pt x="219" y="39"/>
                    <a:pt x="217" y="35"/>
                    <a:pt x="216" y="36"/>
                  </a:cubicBezTo>
                  <a:cubicBezTo>
                    <a:pt x="214" y="36"/>
                    <a:pt x="213" y="40"/>
                    <a:pt x="212" y="40"/>
                  </a:cubicBezTo>
                  <a:cubicBezTo>
                    <a:pt x="211" y="40"/>
                    <a:pt x="208" y="33"/>
                    <a:pt x="206" y="29"/>
                  </a:cubicBezTo>
                  <a:cubicBezTo>
                    <a:pt x="203" y="25"/>
                    <a:pt x="198" y="17"/>
                    <a:pt x="194" y="15"/>
                  </a:cubicBezTo>
                  <a:cubicBezTo>
                    <a:pt x="190" y="13"/>
                    <a:pt x="191" y="11"/>
                    <a:pt x="192" y="10"/>
                  </a:cubicBezTo>
                  <a:cubicBezTo>
                    <a:pt x="193" y="9"/>
                    <a:pt x="190" y="9"/>
                    <a:pt x="188" y="10"/>
                  </a:cubicBezTo>
                  <a:cubicBezTo>
                    <a:pt x="186" y="11"/>
                    <a:pt x="184" y="13"/>
                    <a:pt x="182" y="13"/>
                  </a:cubicBezTo>
                  <a:cubicBezTo>
                    <a:pt x="181" y="13"/>
                    <a:pt x="178" y="17"/>
                    <a:pt x="176" y="16"/>
                  </a:cubicBezTo>
                  <a:cubicBezTo>
                    <a:pt x="174" y="15"/>
                    <a:pt x="173" y="18"/>
                    <a:pt x="171" y="17"/>
                  </a:cubicBezTo>
                  <a:cubicBezTo>
                    <a:pt x="169" y="15"/>
                    <a:pt x="173" y="14"/>
                    <a:pt x="173" y="13"/>
                  </a:cubicBezTo>
                  <a:cubicBezTo>
                    <a:pt x="173" y="12"/>
                    <a:pt x="171" y="13"/>
                    <a:pt x="170" y="12"/>
                  </a:cubicBezTo>
                  <a:cubicBezTo>
                    <a:pt x="169" y="12"/>
                    <a:pt x="167" y="11"/>
                    <a:pt x="167" y="12"/>
                  </a:cubicBezTo>
                  <a:cubicBezTo>
                    <a:pt x="167" y="13"/>
                    <a:pt x="165" y="13"/>
                    <a:pt x="165" y="12"/>
                  </a:cubicBezTo>
                  <a:cubicBezTo>
                    <a:pt x="165" y="11"/>
                    <a:pt x="164" y="9"/>
                    <a:pt x="163" y="10"/>
                  </a:cubicBezTo>
                  <a:cubicBezTo>
                    <a:pt x="162" y="11"/>
                    <a:pt x="158" y="12"/>
                    <a:pt x="157" y="11"/>
                  </a:cubicBezTo>
                  <a:cubicBezTo>
                    <a:pt x="156" y="10"/>
                    <a:pt x="158" y="10"/>
                    <a:pt x="158" y="8"/>
                  </a:cubicBezTo>
                  <a:cubicBezTo>
                    <a:pt x="158" y="7"/>
                    <a:pt x="156" y="6"/>
                    <a:pt x="157" y="4"/>
                  </a:cubicBezTo>
                  <a:cubicBezTo>
                    <a:pt x="157" y="3"/>
                    <a:pt x="154" y="1"/>
                    <a:pt x="153" y="2"/>
                  </a:cubicBezTo>
                  <a:cubicBezTo>
                    <a:pt x="151" y="2"/>
                    <a:pt x="149" y="2"/>
                    <a:pt x="148" y="1"/>
                  </a:cubicBezTo>
                  <a:cubicBezTo>
                    <a:pt x="146" y="0"/>
                    <a:pt x="140" y="1"/>
                    <a:pt x="140" y="3"/>
                  </a:cubicBezTo>
                  <a:cubicBezTo>
                    <a:pt x="140" y="4"/>
                    <a:pt x="132" y="5"/>
                    <a:pt x="131" y="6"/>
                  </a:cubicBezTo>
                  <a:cubicBezTo>
                    <a:pt x="130" y="6"/>
                    <a:pt x="124" y="7"/>
                    <a:pt x="122" y="7"/>
                  </a:cubicBezTo>
                  <a:cubicBezTo>
                    <a:pt x="120" y="8"/>
                    <a:pt x="118" y="9"/>
                    <a:pt x="116" y="9"/>
                  </a:cubicBezTo>
                  <a:cubicBezTo>
                    <a:pt x="113" y="9"/>
                    <a:pt x="109" y="10"/>
                    <a:pt x="106" y="11"/>
                  </a:cubicBezTo>
                  <a:cubicBezTo>
                    <a:pt x="104" y="13"/>
                    <a:pt x="101" y="12"/>
                    <a:pt x="99" y="12"/>
                  </a:cubicBezTo>
                  <a:cubicBezTo>
                    <a:pt x="97" y="13"/>
                    <a:pt x="95" y="12"/>
                    <a:pt x="94" y="12"/>
                  </a:cubicBezTo>
                  <a:cubicBezTo>
                    <a:pt x="93" y="13"/>
                    <a:pt x="93" y="16"/>
                    <a:pt x="94" y="18"/>
                  </a:cubicBezTo>
                  <a:cubicBezTo>
                    <a:pt x="95" y="19"/>
                    <a:pt x="99" y="20"/>
                    <a:pt x="100" y="20"/>
                  </a:cubicBezTo>
                  <a:cubicBezTo>
                    <a:pt x="100" y="21"/>
                    <a:pt x="95" y="21"/>
                    <a:pt x="93" y="21"/>
                  </a:cubicBezTo>
                  <a:cubicBezTo>
                    <a:pt x="91" y="22"/>
                    <a:pt x="91" y="25"/>
                    <a:pt x="92" y="26"/>
                  </a:cubicBezTo>
                  <a:cubicBezTo>
                    <a:pt x="92" y="27"/>
                    <a:pt x="90" y="29"/>
                    <a:pt x="88" y="29"/>
                  </a:cubicBezTo>
                  <a:cubicBezTo>
                    <a:pt x="86" y="30"/>
                    <a:pt x="88" y="33"/>
                    <a:pt x="90" y="33"/>
                  </a:cubicBezTo>
                  <a:cubicBezTo>
                    <a:pt x="91" y="33"/>
                    <a:pt x="93" y="34"/>
                    <a:pt x="94" y="34"/>
                  </a:cubicBezTo>
                  <a:cubicBezTo>
                    <a:pt x="95" y="34"/>
                    <a:pt x="96" y="37"/>
                    <a:pt x="96" y="38"/>
                  </a:cubicBezTo>
                  <a:cubicBezTo>
                    <a:pt x="96" y="40"/>
                    <a:pt x="94" y="41"/>
                    <a:pt x="92" y="41"/>
                  </a:cubicBezTo>
                  <a:cubicBezTo>
                    <a:pt x="90" y="41"/>
                    <a:pt x="88" y="39"/>
                    <a:pt x="87" y="39"/>
                  </a:cubicBezTo>
                  <a:cubicBezTo>
                    <a:pt x="86" y="38"/>
                    <a:pt x="86" y="41"/>
                    <a:pt x="85" y="42"/>
                  </a:cubicBezTo>
                  <a:cubicBezTo>
                    <a:pt x="84" y="42"/>
                    <a:pt x="83" y="40"/>
                    <a:pt x="82" y="40"/>
                  </a:cubicBezTo>
                  <a:cubicBezTo>
                    <a:pt x="80" y="40"/>
                    <a:pt x="78" y="39"/>
                    <a:pt x="78" y="38"/>
                  </a:cubicBezTo>
                  <a:cubicBezTo>
                    <a:pt x="77" y="36"/>
                    <a:pt x="73" y="36"/>
                    <a:pt x="72" y="38"/>
                  </a:cubicBezTo>
                  <a:cubicBezTo>
                    <a:pt x="70" y="39"/>
                    <a:pt x="69" y="38"/>
                    <a:pt x="68" y="37"/>
                  </a:cubicBezTo>
                  <a:cubicBezTo>
                    <a:pt x="67" y="36"/>
                    <a:pt x="62" y="38"/>
                    <a:pt x="62" y="39"/>
                  </a:cubicBezTo>
                  <a:cubicBezTo>
                    <a:pt x="61" y="41"/>
                    <a:pt x="58" y="41"/>
                    <a:pt x="56" y="40"/>
                  </a:cubicBezTo>
                  <a:cubicBezTo>
                    <a:pt x="54" y="38"/>
                    <a:pt x="53" y="38"/>
                    <a:pt x="53" y="40"/>
                  </a:cubicBezTo>
                  <a:cubicBezTo>
                    <a:pt x="53" y="42"/>
                    <a:pt x="51" y="40"/>
                    <a:pt x="51" y="39"/>
                  </a:cubicBezTo>
                  <a:cubicBezTo>
                    <a:pt x="51" y="38"/>
                    <a:pt x="47" y="36"/>
                    <a:pt x="46" y="34"/>
                  </a:cubicBezTo>
                  <a:cubicBezTo>
                    <a:pt x="44" y="33"/>
                    <a:pt x="39" y="33"/>
                    <a:pt x="38" y="32"/>
                  </a:cubicBezTo>
                  <a:cubicBezTo>
                    <a:pt x="38" y="31"/>
                    <a:pt x="35" y="30"/>
                    <a:pt x="34" y="32"/>
                  </a:cubicBezTo>
                  <a:cubicBezTo>
                    <a:pt x="33" y="34"/>
                    <a:pt x="32" y="33"/>
                    <a:pt x="31" y="32"/>
                  </a:cubicBezTo>
                  <a:cubicBezTo>
                    <a:pt x="30" y="32"/>
                    <a:pt x="27" y="33"/>
                    <a:pt x="26" y="34"/>
                  </a:cubicBezTo>
                  <a:cubicBezTo>
                    <a:pt x="25" y="34"/>
                    <a:pt x="21" y="37"/>
                    <a:pt x="19" y="37"/>
                  </a:cubicBezTo>
                  <a:cubicBezTo>
                    <a:pt x="17" y="37"/>
                    <a:pt x="19" y="39"/>
                    <a:pt x="16" y="40"/>
                  </a:cubicBezTo>
                  <a:cubicBezTo>
                    <a:pt x="14" y="40"/>
                    <a:pt x="14" y="42"/>
                    <a:pt x="14" y="43"/>
                  </a:cubicBezTo>
                  <a:cubicBezTo>
                    <a:pt x="15" y="44"/>
                    <a:pt x="16" y="46"/>
                    <a:pt x="14" y="47"/>
                  </a:cubicBezTo>
                  <a:cubicBezTo>
                    <a:pt x="12" y="48"/>
                    <a:pt x="11" y="44"/>
                    <a:pt x="9" y="43"/>
                  </a:cubicBezTo>
                  <a:cubicBezTo>
                    <a:pt x="7" y="41"/>
                    <a:pt x="5" y="43"/>
                    <a:pt x="5" y="45"/>
                  </a:cubicBezTo>
                  <a:cubicBezTo>
                    <a:pt x="5" y="47"/>
                    <a:pt x="3" y="47"/>
                    <a:pt x="2" y="49"/>
                  </a:cubicBezTo>
                  <a:cubicBezTo>
                    <a:pt x="1" y="51"/>
                    <a:pt x="4" y="51"/>
                    <a:pt x="4" y="52"/>
                  </a:cubicBezTo>
                  <a:cubicBezTo>
                    <a:pt x="4" y="53"/>
                    <a:pt x="2" y="54"/>
                    <a:pt x="2" y="54"/>
                  </a:cubicBezTo>
                  <a:cubicBezTo>
                    <a:pt x="1" y="54"/>
                    <a:pt x="0" y="57"/>
                    <a:pt x="0" y="58"/>
                  </a:cubicBezTo>
                  <a:cubicBezTo>
                    <a:pt x="1" y="59"/>
                    <a:pt x="4" y="58"/>
                    <a:pt x="4" y="60"/>
                  </a:cubicBezTo>
                  <a:cubicBezTo>
                    <a:pt x="4" y="62"/>
                    <a:pt x="3" y="64"/>
                    <a:pt x="5" y="63"/>
                  </a:cubicBezTo>
                  <a:cubicBezTo>
                    <a:pt x="7" y="63"/>
                    <a:pt x="8" y="63"/>
                    <a:pt x="9" y="63"/>
                  </a:cubicBezTo>
                  <a:cubicBezTo>
                    <a:pt x="10" y="63"/>
                    <a:pt x="11" y="65"/>
                    <a:pt x="13" y="68"/>
                  </a:cubicBezTo>
                  <a:cubicBezTo>
                    <a:pt x="15" y="70"/>
                    <a:pt x="16" y="71"/>
                    <a:pt x="14" y="72"/>
                  </a:cubicBezTo>
                  <a:cubicBezTo>
                    <a:pt x="12" y="72"/>
                    <a:pt x="13" y="73"/>
                    <a:pt x="15" y="74"/>
                  </a:cubicBezTo>
                  <a:cubicBezTo>
                    <a:pt x="16" y="75"/>
                    <a:pt x="17" y="75"/>
                    <a:pt x="17" y="75"/>
                  </a:cubicBezTo>
                  <a:cubicBezTo>
                    <a:pt x="18" y="75"/>
                    <a:pt x="18" y="75"/>
                    <a:pt x="19" y="75"/>
                  </a:cubicBezTo>
                  <a:cubicBezTo>
                    <a:pt x="22" y="72"/>
                    <a:pt x="27" y="69"/>
                    <a:pt x="32" y="70"/>
                  </a:cubicBezTo>
                  <a:cubicBezTo>
                    <a:pt x="36" y="72"/>
                    <a:pt x="39" y="70"/>
                    <a:pt x="41" y="72"/>
                  </a:cubicBezTo>
                  <a:cubicBezTo>
                    <a:pt x="43" y="75"/>
                    <a:pt x="41" y="80"/>
                    <a:pt x="42" y="81"/>
                  </a:cubicBezTo>
                  <a:cubicBezTo>
                    <a:pt x="43" y="83"/>
                    <a:pt x="39" y="83"/>
                    <a:pt x="36" y="83"/>
                  </a:cubicBezTo>
                  <a:cubicBezTo>
                    <a:pt x="33" y="83"/>
                    <a:pt x="27" y="84"/>
                    <a:pt x="28" y="86"/>
                  </a:cubicBezTo>
                  <a:cubicBezTo>
                    <a:pt x="29" y="88"/>
                    <a:pt x="31" y="91"/>
                    <a:pt x="27" y="89"/>
                  </a:cubicBezTo>
                  <a:cubicBezTo>
                    <a:pt x="24" y="87"/>
                    <a:pt x="22" y="91"/>
                    <a:pt x="24" y="91"/>
                  </a:cubicBezTo>
                  <a:cubicBezTo>
                    <a:pt x="26" y="91"/>
                    <a:pt x="29" y="94"/>
                    <a:pt x="29" y="95"/>
                  </a:cubicBezTo>
                  <a:cubicBezTo>
                    <a:pt x="29" y="97"/>
                    <a:pt x="29" y="101"/>
                    <a:pt x="31" y="100"/>
                  </a:cubicBezTo>
                  <a:cubicBezTo>
                    <a:pt x="33" y="100"/>
                    <a:pt x="33" y="103"/>
                    <a:pt x="35" y="103"/>
                  </a:cubicBezTo>
                  <a:cubicBezTo>
                    <a:pt x="38" y="103"/>
                    <a:pt x="40" y="104"/>
                    <a:pt x="38" y="106"/>
                  </a:cubicBezTo>
                  <a:cubicBezTo>
                    <a:pt x="36" y="108"/>
                    <a:pt x="40" y="115"/>
                    <a:pt x="40" y="114"/>
                  </a:cubicBezTo>
                  <a:cubicBezTo>
                    <a:pt x="41" y="113"/>
                    <a:pt x="40" y="111"/>
                    <a:pt x="41" y="109"/>
                  </a:cubicBezTo>
                  <a:cubicBezTo>
                    <a:pt x="40" y="106"/>
                    <a:pt x="46" y="106"/>
                    <a:pt x="48" y="106"/>
                  </a:cubicBezTo>
                  <a:cubicBezTo>
                    <a:pt x="50" y="106"/>
                    <a:pt x="53" y="109"/>
                    <a:pt x="55" y="112"/>
                  </a:cubicBezTo>
                  <a:cubicBezTo>
                    <a:pt x="57" y="115"/>
                    <a:pt x="60" y="113"/>
                    <a:pt x="60" y="113"/>
                  </a:cubicBezTo>
                  <a:cubicBezTo>
                    <a:pt x="60" y="85"/>
                    <a:pt x="60" y="85"/>
                    <a:pt x="60" y="85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76" y="81"/>
                    <a:pt x="76" y="80"/>
                    <a:pt x="77" y="80"/>
                  </a:cubicBezTo>
                  <a:cubicBezTo>
                    <a:pt x="79" y="77"/>
                    <a:pt x="81" y="79"/>
                    <a:pt x="82" y="80"/>
                  </a:cubicBezTo>
                  <a:cubicBezTo>
                    <a:pt x="83" y="81"/>
                    <a:pt x="83" y="77"/>
                    <a:pt x="85" y="77"/>
                  </a:cubicBezTo>
                  <a:cubicBezTo>
                    <a:pt x="87" y="77"/>
                    <a:pt x="85" y="81"/>
                    <a:pt x="86" y="81"/>
                  </a:cubicBezTo>
                  <a:cubicBezTo>
                    <a:pt x="88" y="81"/>
                    <a:pt x="91" y="85"/>
                    <a:pt x="90" y="89"/>
                  </a:cubicBezTo>
                  <a:cubicBezTo>
                    <a:pt x="92" y="91"/>
                    <a:pt x="97" y="96"/>
                    <a:pt x="97" y="97"/>
                  </a:cubicBezTo>
                  <a:cubicBezTo>
                    <a:pt x="98" y="99"/>
                    <a:pt x="104" y="96"/>
                    <a:pt x="105" y="97"/>
                  </a:cubicBezTo>
                  <a:cubicBezTo>
                    <a:pt x="106" y="97"/>
                    <a:pt x="116" y="97"/>
                    <a:pt x="118" y="97"/>
                  </a:cubicBezTo>
                  <a:cubicBezTo>
                    <a:pt x="119" y="97"/>
                    <a:pt x="121" y="100"/>
                    <a:pt x="123" y="101"/>
                  </a:cubicBezTo>
                  <a:cubicBezTo>
                    <a:pt x="125" y="101"/>
                    <a:pt x="124" y="104"/>
                    <a:pt x="124" y="107"/>
                  </a:cubicBezTo>
                  <a:cubicBezTo>
                    <a:pt x="124" y="109"/>
                    <a:pt x="127" y="111"/>
                    <a:pt x="128" y="113"/>
                  </a:cubicBezTo>
                  <a:cubicBezTo>
                    <a:pt x="128" y="115"/>
                    <a:pt x="131" y="114"/>
                    <a:pt x="133" y="115"/>
                  </a:cubicBezTo>
                  <a:cubicBezTo>
                    <a:pt x="135" y="115"/>
                    <a:pt x="138" y="116"/>
                    <a:pt x="138" y="118"/>
                  </a:cubicBezTo>
                  <a:cubicBezTo>
                    <a:pt x="138" y="120"/>
                    <a:pt x="141" y="118"/>
                    <a:pt x="141" y="117"/>
                  </a:cubicBezTo>
                  <a:cubicBezTo>
                    <a:pt x="141" y="115"/>
                    <a:pt x="144" y="113"/>
                    <a:pt x="147" y="112"/>
                  </a:cubicBezTo>
                  <a:cubicBezTo>
                    <a:pt x="149" y="111"/>
                    <a:pt x="150" y="111"/>
                    <a:pt x="151" y="111"/>
                  </a:cubicBezTo>
                  <a:cubicBezTo>
                    <a:pt x="152" y="110"/>
                    <a:pt x="152" y="108"/>
                    <a:pt x="153" y="108"/>
                  </a:cubicBezTo>
                  <a:cubicBezTo>
                    <a:pt x="154" y="107"/>
                    <a:pt x="157" y="106"/>
                    <a:pt x="157" y="104"/>
                  </a:cubicBezTo>
                  <a:cubicBezTo>
                    <a:pt x="157" y="102"/>
                    <a:pt x="162" y="102"/>
                    <a:pt x="165" y="104"/>
                  </a:cubicBezTo>
                  <a:cubicBezTo>
                    <a:pt x="169" y="105"/>
                    <a:pt x="171" y="105"/>
                    <a:pt x="171" y="103"/>
                  </a:cubicBezTo>
                  <a:cubicBezTo>
                    <a:pt x="171" y="100"/>
                    <a:pt x="176" y="99"/>
                    <a:pt x="177" y="100"/>
                  </a:cubicBezTo>
                  <a:cubicBezTo>
                    <a:pt x="179" y="101"/>
                    <a:pt x="183" y="103"/>
                    <a:pt x="186" y="102"/>
                  </a:cubicBezTo>
                  <a:cubicBezTo>
                    <a:pt x="188" y="102"/>
                    <a:pt x="199" y="103"/>
                    <a:pt x="202" y="103"/>
                  </a:cubicBezTo>
                  <a:cubicBezTo>
                    <a:pt x="204" y="104"/>
                    <a:pt x="205" y="102"/>
                    <a:pt x="208" y="105"/>
                  </a:cubicBezTo>
                  <a:cubicBezTo>
                    <a:pt x="210" y="107"/>
                    <a:pt x="210" y="105"/>
                    <a:pt x="213" y="107"/>
                  </a:cubicBezTo>
                  <a:cubicBezTo>
                    <a:pt x="213" y="106"/>
                    <a:pt x="213" y="105"/>
                    <a:pt x="213" y="105"/>
                  </a:cubicBezTo>
                  <a:cubicBezTo>
                    <a:pt x="213" y="103"/>
                    <a:pt x="215" y="101"/>
                    <a:pt x="216" y="100"/>
                  </a:cubicBezTo>
                  <a:cubicBezTo>
                    <a:pt x="216" y="98"/>
                    <a:pt x="213" y="94"/>
                    <a:pt x="213" y="93"/>
                  </a:cubicBezTo>
                  <a:cubicBezTo>
                    <a:pt x="213" y="92"/>
                    <a:pt x="213" y="88"/>
                    <a:pt x="212" y="88"/>
                  </a:cubicBezTo>
                  <a:cubicBezTo>
                    <a:pt x="211" y="87"/>
                    <a:pt x="215" y="85"/>
                    <a:pt x="216" y="85"/>
                  </a:cubicBezTo>
                  <a:cubicBezTo>
                    <a:pt x="218" y="85"/>
                    <a:pt x="221" y="83"/>
                    <a:pt x="221" y="84"/>
                  </a:cubicBezTo>
                  <a:cubicBezTo>
                    <a:pt x="222" y="85"/>
                    <a:pt x="224" y="85"/>
                    <a:pt x="226" y="85"/>
                  </a:cubicBezTo>
                  <a:cubicBezTo>
                    <a:pt x="228" y="85"/>
                    <a:pt x="227" y="83"/>
                    <a:pt x="226" y="82"/>
                  </a:cubicBezTo>
                  <a:cubicBezTo>
                    <a:pt x="225" y="81"/>
                    <a:pt x="229" y="73"/>
                    <a:pt x="230" y="70"/>
                  </a:cubicBezTo>
                  <a:cubicBezTo>
                    <a:pt x="230" y="67"/>
                    <a:pt x="232" y="70"/>
                    <a:pt x="234" y="70"/>
                  </a:cubicBezTo>
                  <a:cubicBezTo>
                    <a:pt x="236" y="70"/>
                    <a:pt x="238" y="70"/>
                    <a:pt x="240" y="71"/>
                  </a:cubicBezTo>
                  <a:cubicBezTo>
                    <a:pt x="241" y="71"/>
                    <a:pt x="245" y="70"/>
                    <a:pt x="246" y="69"/>
                  </a:cubicBezTo>
                  <a:cubicBezTo>
                    <a:pt x="246" y="67"/>
                    <a:pt x="245" y="67"/>
                    <a:pt x="245" y="64"/>
                  </a:cubicBezTo>
                  <a:cubicBezTo>
                    <a:pt x="245" y="60"/>
                    <a:pt x="247" y="59"/>
                    <a:pt x="249" y="59"/>
                  </a:cubicBezTo>
                  <a:cubicBezTo>
                    <a:pt x="251" y="59"/>
                    <a:pt x="251" y="57"/>
                    <a:pt x="251" y="55"/>
                  </a:cubicBezTo>
                  <a:cubicBezTo>
                    <a:pt x="251" y="54"/>
                    <a:pt x="253" y="53"/>
                    <a:pt x="254" y="51"/>
                  </a:cubicBezTo>
                  <a:cubicBezTo>
                    <a:pt x="253" y="51"/>
                    <a:pt x="252" y="50"/>
                    <a:pt x="252" y="49"/>
                  </a:cubicBezTo>
                  <a:close/>
                  <a:moveTo>
                    <a:pt x="95" y="76"/>
                  </a:moveTo>
                  <a:cubicBezTo>
                    <a:pt x="94" y="77"/>
                    <a:pt x="87" y="75"/>
                    <a:pt x="86" y="74"/>
                  </a:cubicBezTo>
                  <a:cubicBezTo>
                    <a:pt x="85" y="72"/>
                    <a:pt x="96" y="74"/>
                    <a:pt x="95" y="76"/>
                  </a:cubicBezTo>
                  <a:close/>
                  <a:moveTo>
                    <a:pt x="199" y="75"/>
                  </a:moveTo>
                  <a:cubicBezTo>
                    <a:pt x="194" y="75"/>
                    <a:pt x="183" y="73"/>
                    <a:pt x="178" y="78"/>
                  </a:cubicBezTo>
                  <a:cubicBezTo>
                    <a:pt x="173" y="83"/>
                    <a:pt x="177" y="85"/>
                    <a:pt x="175" y="86"/>
                  </a:cubicBezTo>
                  <a:cubicBezTo>
                    <a:pt x="173" y="86"/>
                    <a:pt x="171" y="78"/>
                    <a:pt x="174" y="76"/>
                  </a:cubicBezTo>
                  <a:cubicBezTo>
                    <a:pt x="177" y="73"/>
                    <a:pt x="185" y="72"/>
                    <a:pt x="190" y="73"/>
                  </a:cubicBezTo>
                  <a:cubicBezTo>
                    <a:pt x="195" y="74"/>
                    <a:pt x="204" y="72"/>
                    <a:pt x="206" y="72"/>
                  </a:cubicBezTo>
                  <a:cubicBezTo>
                    <a:pt x="207" y="73"/>
                    <a:pt x="204" y="75"/>
                    <a:pt x="199" y="75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6" name="Freeform 159">
              <a:extLst>
                <a:ext uri="{FF2B5EF4-FFF2-40B4-BE49-F238E27FC236}">
                  <a16:creationId xmlns:a16="http://schemas.microsoft.com/office/drawing/2014/main" id="{695A3ADD-1357-422B-820C-221F93C411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9478" y="3899987"/>
              <a:ext cx="429378" cy="452227"/>
            </a:xfrm>
            <a:custGeom>
              <a:avLst/>
              <a:gdLst>
                <a:gd name="T0" fmla="*/ 102 w 114"/>
                <a:gd name="T1" fmla="*/ 57 h 120"/>
                <a:gd name="T2" fmla="*/ 102 w 114"/>
                <a:gd name="T3" fmla="*/ 52 h 120"/>
                <a:gd name="T4" fmla="*/ 100 w 114"/>
                <a:gd name="T5" fmla="*/ 51 h 120"/>
                <a:gd name="T6" fmla="*/ 103 w 114"/>
                <a:gd name="T7" fmla="*/ 45 h 120"/>
                <a:gd name="T8" fmla="*/ 105 w 114"/>
                <a:gd name="T9" fmla="*/ 40 h 120"/>
                <a:gd name="T10" fmla="*/ 107 w 114"/>
                <a:gd name="T11" fmla="*/ 30 h 120"/>
                <a:gd name="T12" fmla="*/ 112 w 114"/>
                <a:gd name="T13" fmla="*/ 25 h 120"/>
                <a:gd name="T14" fmla="*/ 112 w 114"/>
                <a:gd name="T15" fmla="*/ 18 h 120"/>
                <a:gd name="T16" fmla="*/ 113 w 114"/>
                <a:gd name="T17" fmla="*/ 13 h 120"/>
                <a:gd name="T18" fmla="*/ 102 w 114"/>
                <a:gd name="T19" fmla="*/ 8 h 120"/>
                <a:gd name="T20" fmla="*/ 95 w 114"/>
                <a:gd name="T21" fmla="*/ 7 h 120"/>
                <a:gd name="T22" fmla="*/ 91 w 114"/>
                <a:gd name="T23" fmla="*/ 2 h 120"/>
                <a:gd name="T24" fmla="*/ 86 w 114"/>
                <a:gd name="T25" fmla="*/ 4 h 120"/>
                <a:gd name="T26" fmla="*/ 74 w 114"/>
                <a:gd name="T27" fmla="*/ 4 h 120"/>
                <a:gd name="T28" fmla="*/ 63 w 114"/>
                <a:gd name="T29" fmla="*/ 5 h 120"/>
                <a:gd name="T30" fmla="*/ 49 w 114"/>
                <a:gd name="T31" fmla="*/ 7 h 120"/>
                <a:gd name="T32" fmla="*/ 37 w 114"/>
                <a:gd name="T33" fmla="*/ 9 h 120"/>
                <a:gd name="T34" fmla="*/ 37 w 114"/>
                <a:gd name="T35" fmla="*/ 20 h 120"/>
                <a:gd name="T36" fmla="*/ 30 w 114"/>
                <a:gd name="T37" fmla="*/ 39 h 120"/>
                <a:gd name="T38" fmla="*/ 24 w 114"/>
                <a:gd name="T39" fmla="*/ 57 h 120"/>
                <a:gd name="T40" fmla="*/ 18 w 114"/>
                <a:gd name="T41" fmla="*/ 65 h 120"/>
                <a:gd name="T42" fmla="*/ 10 w 114"/>
                <a:gd name="T43" fmla="*/ 65 h 120"/>
                <a:gd name="T44" fmla="*/ 0 w 114"/>
                <a:gd name="T45" fmla="*/ 67 h 120"/>
                <a:gd name="T46" fmla="*/ 2 w 114"/>
                <a:gd name="T47" fmla="*/ 75 h 120"/>
                <a:gd name="T48" fmla="*/ 26 w 114"/>
                <a:gd name="T49" fmla="*/ 73 h 120"/>
                <a:gd name="T50" fmla="*/ 30 w 114"/>
                <a:gd name="T51" fmla="*/ 83 h 120"/>
                <a:gd name="T52" fmla="*/ 42 w 114"/>
                <a:gd name="T53" fmla="*/ 86 h 120"/>
                <a:gd name="T54" fmla="*/ 49 w 114"/>
                <a:gd name="T55" fmla="*/ 80 h 120"/>
                <a:gd name="T56" fmla="*/ 57 w 114"/>
                <a:gd name="T57" fmla="*/ 82 h 120"/>
                <a:gd name="T58" fmla="*/ 57 w 114"/>
                <a:gd name="T59" fmla="*/ 96 h 120"/>
                <a:gd name="T60" fmla="*/ 60 w 114"/>
                <a:gd name="T61" fmla="*/ 106 h 120"/>
                <a:gd name="T62" fmla="*/ 69 w 114"/>
                <a:gd name="T63" fmla="*/ 104 h 120"/>
                <a:gd name="T64" fmla="*/ 72 w 114"/>
                <a:gd name="T65" fmla="*/ 106 h 120"/>
                <a:gd name="T66" fmla="*/ 78 w 114"/>
                <a:gd name="T67" fmla="*/ 107 h 120"/>
                <a:gd name="T68" fmla="*/ 85 w 114"/>
                <a:gd name="T69" fmla="*/ 111 h 120"/>
                <a:gd name="T70" fmla="*/ 90 w 114"/>
                <a:gd name="T71" fmla="*/ 109 h 120"/>
                <a:gd name="T72" fmla="*/ 98 w 114"/>
                <a:gd name="T73" fmla="*/ 114 h 120"/>
                <a:gd name="T74" fmla="*/ 105 w 114"/>
                <a:gd name="T75" fmla="*/ 119 h 120"/>
                <a:gd name="T76" fmla="*/ 105 w 114"/>
                <a:gd name="T77" fmla="*/ 112 h 120"/>
                <a:gd name="T78" fmla="*/ 97 w 114"/>
                <a:gd name="T79" fmla="*/ 109 h 120"/>
                <a:gd name="T80" fmla="*/ 98 w 114"/>
                <a:gd name="T81" fmla="*/ 96 h 120"/>
                <a:gd name="T82" fmla="*/ 101 w 114"/>
                <a:gd name="T83" fmla="*/ 88 h 120"/>
                <a:gd name="T84" fmla="*/ 109 w 114"/>
                <a:gd name="T85" fmla="*/ 87 h 120"/>
                <a:gd name="T86" fmla="*/ 104 w 114"/>
                <a:gd name="T87" fmla="*/ 8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4" h="120">
                  <a:moveTo>
                    <a:pt x="104" y="80"/>
                  </a:moveTo>
                  <a:cubicBezTo>
                    <a:pt x="101" y="78"/>
                    <a:pt x="100" y="57"/>
                    <a:pt x="102" y="57"/>
                  </a:cubicBezTo>
                  <a:cubicBezTo>
                    <a:pt x="102" y="57"/>
                    <a:pt x="102" y="57"/>
                    <a:pt x="102" y="57"/>
                  </a:cubicBezTo>
                  <a:cubicBezTo>
                    <a:pt x="102" y="52"/>
                    <a:pt x="102" y="52"/>
                    <a:pt x="102" y="52"/>
                  </a:cubicBezTo>
                  <a:cubicBezTo>
                    <a:pt x="102" y="52"/>
                    <a:pt x="102" y="52"/>
                    <a:pt x="102" y="52"/>
                  </a:cubicBezTo>
                  <a:cubicBezTo>
                    <a:pt x="101" y="52"/>
                    <a:pt x="100" y="52"/>
                    <a:pt x="100" y="51"/>
                  </a:cubicBezTo>
                  <a:cubicBezTo>
                    <a:pt x="100" y="49"/>
                    <a:pt x="102" y="49"/>
                    <a:pt x="102" y="49"/>
                  </a:cubicBezTo>
                  <a:cubicBezTo>
                    <a:pt x="102" y="49"/>
                    <a:pt x="101" y="45"/>
                    <a:pt x="103" y="45"/>
                  </a:cubicBezTo>
                  <a:cubicBezTo>
                    <a:pt x="103" y="45"/>
                    <a:pt x="103" y="44"/>
                    <a:pt x="104" y="44"/>
                  </a:cubicBezTo>
                  <a:cubicBezTo>
                    <a:pt x="105" y="43"/>
                    <a:pt x="105" y="41"/>
                    <a:pt x="105" y="40"/>
                  </a:cubicBezTo>
                  <a:cubicBezTo>
                    <a:pt x="105" y="38"/>
                    <a:pt x="105" y="36"/>
                    <a:pt x="106" y="34"/>
                  </a:cubicBezTo>
                  <a:cubicBezTo>
                    <a:pt x="107" y="33"/>
                    <a:pt x="106" y="31"/>
                    <a:pt x="107" y="30"/>
                  </a:cubicBezTo>
                  <a:cubicBezTo>
                    <a:pt x="108" y="29"/>
                    <a:pt x="108" y="27"/>
                    <a:pt x="110" y="26"/>
                  </a:cubicBezTo>
                  <a:cubicBezTo>
                    <a:pt x="111" y="26"/>
                    <a:pt x="112" y="25"/>
                    <a:pt x="112" y="25"/>
                  </a:cubicBezTo>
                  <a:cubicBezTo>
                    <a:pt x="112" y="24"/>
                    <a:pt x="114" y="23"/>
                    <a:pt x="114" y="21"/>
                  </a:cubicBezTo>
                  <a:cubicBezTo>
                    <a:pt x="114" y="20"/>
                    <a:pt x="112" y="20"/>
                    <a:pt x="112" y="18"/>
                  </a:cubicBezTo>
                  <a:cubicBezTo>
                    <a:pt x="112" y="17"/>
                    <a:pt x="113" y="13"/>
                    <a:pt x="113" y="13"/>
                  </a:cubicBezTo>
                  <a:cubicBezTo>
                    <a:pt x="113" y="13"/>
                    <a:pt x="113" y="13"/>
                    <a:pt x="113" y="13"/>
                  </a:cubicBezTo>
                  <a:cubicBezTo>
                    <a:pt x="110" y="10"/>
                    <a:pt x="106" y="7"/>
                    <a:pt x="106" y="7"/>
                  </a:cubicBezTo>
                  <a:cubicBezTo>
                    <a:pt x="104" y="6"/>
                    <a:pt x="102" y="8"/>
                    <a:pt x="102" y="8"/>
                  </a:cubicBezTo>
                  <a:cubicBezTo>
                    <a:pt x="102" y="8"/>
                    <a:pt x="100" y="6"/>
                    <a:pt x="99" y="7"/>
                  </a:cubicBezTo>
                  <a:cubicBezTo>
                    <a:pt x="97" y="9"/>
                    <a:pt x="95" y="7"/>
                    <a:pt x="95" y="7"/>
                  </a:cubicBezTo>
                  <a:cubicBezTo>
                    <a:pt x="95" y="7"/>
                    <a:pt x="93" y="6"/>
                    <a:pt x="92" y="4"/>
                  </a:cubicBezTo>
                  <a:cubicBezTo>
                    <a:pt x="92" y="3"/>
                    <a:pt x="92" y="3"/>
                    <a:pt x="91" y="2"/>
                  </a:cubicBezTo>
                  <a:cubicBezTo>
                    <a:pt x="91" y="3"/>
                    <a:pt x="91" y="3"/>
                    <a:pt x="91" y="3"/>
                  </a:cubicBezTo>
                  <a:cubicBezTo>
                    <a:pt x="86" y="4"/>
                    <a:pt x="86" y="4"/>
                    <a:pt x="86" y="4"/>
                  </a:cubicBezTo>
                  <a:cubicBezTo>
                    <a:pt x="86" y="4"/>
                    <a:pt x="81" y="0"/>
                    <a:pt x="79" y="3"/>
                  </a:cubicBezTo>
                  <a:cubicBezTo>
                    <a:pt x="78" y="5"/>
                    <a:pt x="77" y="4"/>
                    <a:pt x="74" y="4"/>
                  </a:cubicBezTo>
                  <a:cubicBezTo>
                    <a:pt x="72" y="4"/>
                    <a:pt x="69" y="5"/>
                    <a:pt x="68" y="5"/>
                  </a:cubicBezTo>
                  <a:cubicBezTo>
                    <a:pt x="66" y="6"/>
                    <a:pt x="64" y="5"/>
                    <a:pt x="63" y="5"/>
                  </a:cubicBezTo>
                  <a:cubicBezTo>
                    <a:pt x="62" y="6"/>
                    <a:pt x="61" y="10"/>
                    <a:pt x="61" y="10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49" y="7"/>
                    <a:pt x="47" y="4"/>
                    <a:pt x="44" y="4"/>
                  </a:cubicBezTo>
                  <a:cubicBezTo>
                    <a:pt x="41" y="4"/>
                    <a:pt x="37" y="9"/>
                    <a:pt x="37" y="9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8" y="16"/>
                    <a:pt x="37" y="18"/>
                    <a:pt x="37" y="20"/>
                  </a:cubicBezTo>
                  <a:cubicBezTo>
                    <a:pt x="35" y="21"/>
                    <a:pt x="34" y="22"/>
                    <a:pt x="34" y="26"/>
                  </a:cubicBezTo>
                  <a:cubicBezTo>
                    <a:pt x="34" y="30"/>
                    <a:pt x="30" y="36"/>
                    <a:pt x="30" y="39"/>
                  </a:cubicBezTo>
                  <a:cubicBezTo>
                    <a:pt x="30" y="42"/>
                    <a:pt x="24" y="44"/>
                    <a:pt x="24" y="46"/>
                  </a:cubicBezTo>
                  <a:cubicBezTo>
                    <a:pt x="24" y="48"/>
                    <a:pt x="24" y="52"/>
                    <a:pt x="24" y="57"/>
                  </a:cubicBezTo>
                  <a:cubicBezTo>
                    <a:pt x="24" y="61"/>
                    <a:pt x="22" y="57"/>
                    <a:pt x="22" y="61"/>
                  </a:cubicBezTo>
                  <a:cubicBezTo>
                    <a:pt x="22" y="65"/>
                    <a:pt x="20" y="63"/>
                    <a:pt x="18" y="65"/>
                  </a:cubicBezTo>
                  <a:cubicBezTo>
                    <a:pt x="16" y="67"/>
                    <a:pt x="15" y="67"/>
                    <a:pt x="15" y="65"/>
                  </a:cubicBezTo>
                  <a:cubicBezTo>
                    <a:pt x="15" y="63"/>
                    <a:pt x="12" y="63"/>
                    <a:pt x="10" y="65"/>
                  </a:cubicBezTo>
                  <a:cubicBezTo>
                    <a:pt x="8" y="67"/>
                    <a:pt x="7" y="65"/>
                    <a:pt x="6" y="64"/>
                  </a:cubicBezTo>
                  <a:cubicBezTo>
                    <a:pt x="5" y="64"/>
                    <a:pt x="2" y="66"/>
                    <a:pt x="0" y="67"/>
                  </a:cubicBezTo>
                  <a:cubicBezTo>
                    <a:pt x="1" y="70"/>
                    <a:pt x="2" y="72"/>
                    <a:pt x="2" y="74"/>
                  </a:cubicBezTo>
                  <a:cubicBezTo>
                    <a:pt x="2" y="74"/>
                    <a:pt x="2" y="75"/>
                    <a:pt x="2" y="75"/>
                  </a:cubicBezTo>
                  <a:cubicBezTo>
                    <a:pt x="4" y="74"/>
                    <a:pt x="5" y="73"/>
                    <a:pt x="6" y="73"/>
                  </a:cubicBezTo>
                  <a:cubicBezTo>
                    <a:pt x="8" y="73"/>
                    <a:pt x="26" y="73"/>
                    <a:pt x="26" y="73"/>
                  </a:cubicBezTo>
                  <a:cubicBezTo>
                    <a:pt x="26" y="73"/>
                    <a:pt x="28" y="76"/>
                    <a:pt x="27" y="78"/>
                  </a:cubicBezTo>
                  <a:cubicBezTo>
                    <a:pt x="27" y="81"/>
                    <a:pt x="28" y="80"/>
                    <a:pt x="30" y="83"/>
                  </a:cubicBezTo>
                  <a:cubicBezTo>
                    <a:pt x="31" y="86"/>
                    <a:pt x="32" y="88"/>
                    <a:pt x="35" y="87"/>
                  </a:cubicBezTo>
                  <a:cubicBezTo>
                    <a:pt x="38" y="86"/>
                    <a:pt x="41" y="85"/>
                    <a:pt x="42" y="86"/>
                  </a:cubicBezTo>
                  <a:cubicBezTo>
                    <a:pt x="43" y="86"/>
                    <a:pt x="43" y="81"/>
                    <a:pt x="44" y="80"/>
                  </a:cubicBezTo>
                  <a:cubicBezTo>
                    <a:pt x="46" y="79"/>
                    <a:pt x="49" y="80"/>
                    <a:pt x="49" y="80"/>
                  </a:cubicBezTo>
                  <a:cubicBezTo>
                    <a:pt x="49" y="80"/>
                    <a:pt x="50" y="81"/>
                    <a:pt x="52" y="81"/>
                  </a:cubicBezTo>
                  <a:cubicBezTo>
                    <a:pt x="55" y="81"/>
                    <a:pt x="57" y="80"/>
                    <a:pt x="57" y="82"/>
                  </a:cubicBezTo>
                  <a:cubicBezTo>
                    <a:pt x="57" y="84"/>
                    <a:pt x="57" y="86"/>
                    <a:pt x="58" y="87"/>
                  </a:cubicBezTo>
                  <a:cubicBezTo>
                    <a:pt x="59" y="88"/>
                    <a:pt x="56" y="95"/>
                    <a:pt x="57" y="96"/>
                  </a:cubicBezTo>
                  <a:cubicBezTo>
                    <a:pt x="58" y="97"/>
                    <a:pt x="60" y="100"/>
                    <a:pt x="60" y="101"/>
                  </a:cubicBezTo>
                  <a:cubicBezTo>
                    <a:pt x="60" y="102"/>
                    <a:pt x="59" y="106"/>
                    <a:pt x="60" y="106"/>
                  </a:cubicBezTo>
                  <a:cubicBezTo>
                    <a:pt x="61" y="106"/>
                    <a:pt x="61" y="104"/>
                    <a:pt x="63" y="104"/>
                  </a:cubicBezTo>
                  <a:cubicBezTo>
                    <a:pt x="65" y="104"/>
                    <a:pt x="67" y="105"/>
                    <a:pt x="69" y="104"/>
                  </a:cubicBezTo>
                  <a:cubicBezTo>
                    <a:pt x="69" y="104"/>
                    <a:pt x="70" y="104"/>
                    <a:pt x="70" y="104"/>
                  </a:cubicBezTo>
                  <a:cubicBezTo>
                    <a:pt x="71" y="104"/>
                    <a:pt x="72" y="106"/>
                    <a:pt x="72" y="106"/>
                  </a:cubicBezTo>
                  <a:cubicBezTo>
                    <a:pt x="72" y="106"/>
                    <a:pt x="73" y="107"/>
                    <a:pt x="74" y="107"/>
                  </a:cubicBezTo>
                  <a:cubicBezTo>
                    <a:pt x="75" y="106"/>
                    <a:pt x="78" y="106"/>
                    <a:pt x="78" y="107"/>
                  </a:cubicBezTo>
                  <a:cubicBezTo>
                    <a:pt x="77" y="108"/>
                    <a:pt x="78" y="110"/>
                    <a:pt x="80" y="110"/>
                  </a:cubicBezTo>
                  <a:cubicBezTo>
                    <a:pt x="81" y="109"/>
                    <a:pt x="83" y="111"/>
                    <a:pt x="85" y="111"/>
                  </a:cubicBezTo>
                  <a:cubicBezTo>
                    <a:pt x="86" y="111"/>
                    <a:pt x="88" y="111"/>
                    <a:pt x="88" y="110"/>
                  </a:cubicBezTo>
                  <a:cubicBezTo>
                    <a:pt x="88" y="110"/>
                    <a:pt x="89" y="108"/>
                    <a:pt x="90" y="109"/>
                  </a:cubicBezTo>
                  <a:cubicBezTo>
                    <a:pt x="90" y="110"/>
                    <a:pt x="92" y="113"/>
                    <a:pt x="93" y="113"/>
                  </a:cubicBezTo>
                  <a:cubicBezTo>
                    <a:pt x="95" y="113"/>
                    <a:pt x="98" y="113"/>
                    <a:pt x="98" y="114"/>
                  </a:cubicBezTo>
                  <a:cubicBezTo>
                    <a:pt x="98" y="115"/>
                    <a:pt x="99" y="118"/>
                    <a:pt x="100" y="119"/>
                  </a:cubicBezTo>
                  <a:cubicBezTo>
                    <a:pt x="102" y="120"/>
                    <a:pt x="105" y="119"/>
                    <a:pt x="105" y="119"/>
                  </a:cubicBezTo>
                  <a:cubicBezTo>
                    <a:pt x="105" y="119"/>
                    <a:pt x="106" y="119"/>
                    <a:pt x="106" y="117"/>
                  </a:cubicBezTo>
                  <a:cubicBezTo>
                    <a:pt x="106" y="115"/>
                    <a:pt x="106" y="112"/>
                    <a:pt x="105" y="112"/>
                  </a:cubicBezTo>
                  <a:cubicBezTo>
                    <a:pt x="104" y="112"/>
                    <a:pt x="103" y="114"/>
                    <a:pt x="101" y="114"/>
                  </a:cubicBezTo>
                  <a:cubicBezTo>
                    <a:pt x="99" y="113"/>
                    <a:pt x="98" y="109"/>
                    <a:pt x="97" y="109"/>
                  </a:cubicBezTo>
                  <a:cubicBezTo>
                    <a:pt x="96" y="108"/>
                    <a:pt x="98" y="104"/>
                    <a:pt x="98" y="103"/>
                  </a:cubicBezTo>
                  <a:cubicBezTo>
                    <a:pt x="98" y="101"/>
                    <a:pt x="99" y="96"/>
                    <a:pt x="98" y="96"/>
                  </a:cubicBezTo>
                  <a:cubicBezTo>
                    <a:pt x="97" y="95"/>
                    <a:pt x="98" y="94"/>
                    <a:pt x="99" y="93"/>
                  </a:cubicBezTo>
                  <a:cubicBezTo>
                    <a:pt x="101" y="91"/>
                    <a:pt x="99" y="88"/>
                    <a:pt x="101" y="88"/>
                  </a:cubicBezTo>
                  <a:cubicBezTo>
                    <a:pt x="103" y="88"/>
                    <a:pt x="107" y="89"/>
                    <a:pt x="108" y="87"/>
                  </a:cubicBezTo>
                  <a:cubicBezTo>
                    <a:pt x="108" y="87"/>
                    <a:pt x="109" y="87"/>
                    <a:pt x="109" y="87"/>
                  </a:cubicBezTo>
                  <a:cubicBezTo>
                    <a:pt x="109" y="87"/>
                    <a:pt x="109" y="86"/>
                    <a:pt x="109" y="86"/>
                  </a:cubicBezTo>
                  <a:cubicBezTo>
                    <a:pt x="108" y="84"/>
                    <a:pt x="106" y="81"/>
                    <a:pt x="104" y="80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7" name="Freeform 160">
              <a:extLst>
                <a:ext uri="{FF2B5EF4-FFF2-40B4-BE49-F238E27FC236}">
                  <a16:creationId xmlns:a16="http://schemas.microsoft.com/office/drawing/2014/main" id="{650276C5-8FAF-427B-8D54-3857B8686E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3084" y="4093516"/>
              <a:ext cx="37054" cy="47395"/>
            </a:xfrm>
            <a:custGeom>
              <a:avLst/>
              <a:gdLst>
                <a:gd name="T0" fmla="*/ 0 w 10"/>
                <a:gd name="T1" fmla="*/ 6 h 13"/>
                <a:gd name="T2" fmla="*/ 2 w 10"/>
                <a:gd name="T3" fmla="*/ 13 h 13"/>
                <a:gd name="T4" fmla="*/ 4 w 10"/>
                <a:gd name="T5" fmla="*/ 11 h 13"/>
                <a:gd name="T6" fmla="*/ 10 w 10"/>
                <a:gd name="T7" fmla="*/ 4 h 13"/>
                <a:gd name="T8" fmla="*/ 8 w 10"/>
                <a:gd name="T9" fmla="*/ 3 h 13"/>
                <a:gd name="T10" fmla="*/ 8 w 10"/>
                <a:gd name="T11" fmla="*/ 0 h 13"/>
                <a:gd name="T12" fmla="*/ 5 w 10"/>
                <a:gd name="T13" fmla="*/ 0 h 13"/>
                <a:gd name="T14" fmla="*/ 2 w 10"/>
                <a:gd name="T15" fmla="*/ 2 h 13"/>
                <a:gd name="T16" fmla="*/ 0 w 10"/>
                <a:gd name="T17" fmla="*/ 1 h 13"/>
                <a:gd name="T18" fmla="*/ 0 w 10"/>
                <a:gd name="T19" fmla="*/ 1 h 13"/>
                <a:gd name="T20" fmla="*/ 0 w 10"/>
                <a:gd name="T21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13">
                  <a:moveTo>
                    <a:pt x="0" y="6"/>
                  </a:moveTo>
                  <a:cubicBezTo>
                    <a:pt x="1" y="7"/>
                    <a:pt x="1" y="10"/>
                    <a:pt x="2" y="13"/>
                  </a:cubicBezTo>
                  <a:cubicBezTo>
                    <a:pt x="3" y="12"/>
                    <a:pt x="4" y="11"/>
                    <a:pt x="4" y="11"/>
                  </a:cubicBezTo>
                  <a:cubicBezTo>
                    <a:pt x="6" y="10"/>
                    <a:pt x="10" y="4"/>
                    <a:pt x="10" y="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1"/>
                    <a:pt x="8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5" y="0"/>
                    <a:pt x="5" y="2"/>
                    <a:pt x="2" y="2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8" name="Freeform 161">
              <a:extLst>
                <a:ext uri="{FF2B5EF4-FFF2-40B4-BE49-F238E27FC236}">
                  <a16:creationId xmlns:a16="http://schemas.microsoft.com/office/drawing/2014/main" id="{AB70614F-3D50-414E-8165-C01754E398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7060" y="4285071"/>
              <a:ext cx="246292" cy="400881"/>
            </a:xfrm>
            <a:custGeom>
              <a:avLst/>
              <a:gdLst>
                <a:gd name="T0" fmla="*/ 66 w 66"/>
                <a:gd name="T1" fmla="*/ 27 h 107"/>
                <a:gd name="T2" fmla="*/ 64 w 66"/>
                <a:gd name="T3" fmla="*/ 15 h 107"/>
                <a:gd name="T4" fmla="*/ 64 w 66"/>
                <a:gd name="T5" fmla="*/ 0 h 107"/>
                <a:gd name="T6" fmla="*/ 64 w 66"/>
                <a:gd name="T7" fmla="*/ 0 h 107"/>
                <a:gd name="T8" fmla="*/ 57 w 66"/>
                <a:gd name="T9" fmla="*/ 4 h 107"/>
                <a:gd name="T10" fmla="*/ 53 w 66"/>
                <a:gd name="T11" fmla="*/ 5 h 107"/>
                <a:gd name="T12" fmla="*/ 49 w 66"/>
                <a:gd name="T13" fmla="*/ 4 h 107"/>
                <a:gd name="T14" fmla="*/ 47 w 66"/>
                <a:gd name="T15" fmla="*/ 7 h 107"/>
                <a:gd name="T16" fmla="*/ 43 w 66"/>
                <a:gd name="T17" fmla="*/ 7 h 107"/>
                <a:gd name="T18" fmla="*/ 38 w 66"/>
                <a:gd name="T19" fmla="*/ 8 h 107"/>
                <a:gd name="T20" fmla="*/ 36 w 66"/>
                <a:gd name="T21" fmla="*/ 6 h 107"/>
                <a:gd name="T22" fmla="*/ 32 w 66"/>
                <a:gd name="T23" fmla="*/ 7 h 107"/>
                <a:gd name="T24" fmla="*/ 29 w 66"/>
                <a:gd name="T25" fmla="*/ 6 h 107"/>
                <a:gd name="T26" fmla="*/ 28 w 66"/>
                <a:gd name="T27" fmla="*/ 9 h 107"/>
                <a:gd name="T28" fmla="*/ 31 w 66"/>
                <a:gd name="T29" fmla="*/ 22 h 107"/>
                <a:gd name="T30" fmla="*/ 35 w 66"/>
                <a:gd name="T31" fmla="*/ 25 h 107"/>
                <a:gd name="T32" fmla="*/ 35 w 66"/>
                <a:gd name="T33" fmla="*/ 32 h 107"/>
                <a:gd name="T34" fmla="*/ 31 w 66"/>
                <a:gd name="T35" fmla="*/ 36 h 107"/>
                <a:gd name="T36" fmla="*/ 31 w 66"/>
                <a:gd name="T37" fmla="*/ 41 h 107"/>
                <a:gd name="T38" fmla="*/ 25 w 66"/>
                <a:gd name="T39" fmla="*/ 34 h 107"/>
                <a:gd name="T40" fmla="*/ 26 w 66"/>
                <a:gd name="T41" fmla="*/ 26 h 107"/>
                <a:gd name="T42" fmla="*/ 21 w 66"/>
                <a:gd name="T43" fmla="*/ 25 h 107"/>
                <a:gd name="T44" fmla="*/ 17 w 66"/>
                <a:gd name="T45" fmla="*/ 22 h 107"/>
                <a:gd name="T46" fmla="*/ 0 w 66"/>
                <a:gd name="T47" fmla="*/ 28 h 107"/>
                <a:gd name="T48" fmla="*/ 1 w 66"/>
                <a:gd name="T49" fmla="*/ 33 h 107"/>
                <a:gd name="T50" fmla="*/ 1 w 66"/>
                <a:gd name="T51" fmla="*/ 33 h 107"/>
                <a:gd name="T52" fmla="*/ 2 w 66"/>
                <a:gd name="T53" fmla="*/ 35 h 107"/>
                <a:gd name="T54" fmla="*/ 10 w 66"/>
                <a:gd name="T55" fmla="*/ 37 h 107"/>
                <a:gd name="T56" fmla="*/ 17 w 66"/>
                <a:gd name="T57" fmla="*/ 39 h 107"/>
                <a:gd name="T58" fmla="*/ 17 w 66"/>
                <a:gd name="T59" fmla="*/ 49 h 107"/>
                <a:gd name="T60" fmla="*/ 16 w 66"/>
                <a:gd name="T61" fmla="*/ 55 h 107"/>
                <a:gd name="T62" fmla="*/ 17 w 66"/>
                <a:gd name="T63" fmla="*/ 59 h 107"/>
                <a:gd name="T64" fmla="*/ 14 w 66"/>
                <a:gd name="T65" fmla="*/ 64 h 107"/>
                <a:gd name="T66" fmla="*/ 12 w 66"/>
                <a:gd name="T67" fmla="*/ 70 h 107"/>
                <a:gd name="T68" fmla="*/ 6 w 66"/>
                <a:gd name="T69" fmla="*/ 76 h 107"/>
                <a:gd name="T70" fmla="*/ 6 w 66"/>
                <a:gd name="T71" fmla="*/ 77 h 107"/>
                <a:gd name="T72" fmla="*/ 10 w 66"/>
                <a:gd name="T73" fmla="*/ 88 h 107"/>
                <a:gd name="T74" fmla="*/ 11 w 66"/>
                <a:gd name="T75" fmla="*/ 100 h 107"/>
                <a:gd name="T76" fmla="*/ 12 w 66"/>
                <a:gd name="T77" fmla="*/ 107 h 107"/>
                <a:gd name="T78" fmla="*/ 16 w 66"/>
                <a:gd name="T79" fmla="*/ 106 h 107"/>
                <a:gd name="T80" fmla="*/ 16 w 66"/>
                <a:gd name="T81" fmla="*/ 103 h 107"/>
                <a:gd name="T82" fmla="*/ 14 w 66"/>
                <a:gd name="T83" fmla="*/ 101 h 107"/>
                <a:gd name="T84" fmla="*/ 24 w 66"/>
                <a:gd name="T85" fmla="*/ 94 h 107"/>
                <a:gd name="T86" fmla="*/ 32 w 66"/>
                <a:gd name="T87" fmla="*/ 89 h 107"/>
                <a:gd name="T88" fmla="*/ 32 w 66"/>
                <a:gd name="T89" fmla="*/ 80 h 107"/>
                <a:gd name="T90" fmla="*/ 31 w 66"/>
                <a:gd name="T91" fmla="*/ 72 h 107"/>
                <a:gd name="T92" fmla="*/ 28 w 66"/>
                <a:gd name="T93" fmla="*/ 64 h 107"/>
                <a:gd name="T94" fmla="*/ 29 w 66"/>
                <a:gd name="T95" fmla="*/ 59 h 107"/>
                <a:gd name="T96" fmla="*/ 32 w 66"/>
                <a:gd name="T97" fmla="*/ 56 h 107"/>
                <a:gd name="T98" fmla="*/ 37 w 66"/>
                <a:gd name="T99" fmla="*/ 53 h 107"/>
                <a:gd name="T100" fmla="*/ 44 w 66"/>
                <a:gd name="T101" fmla="*/ 46 h 107"/>
                <a:gd name="T102" fmla="*/ 56 w 66"/>
                <a:gd name="T103" fmla="*/ 40 h 107"/>
                <a:gd name="T104" fmla="*/ 66 w 66"/>
                <a:gd name="T105" fmla="*/ 2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6" h="107">
                  <a:moveTo>
                    <a:pt x="66" y="27"/>
                  </a:moveTo>
                  <a:cubicBezTo>
                    <a:pt x="65" y="26"/>
                    <a:pt x="64" y="18"/>
                    <a:pt x="64" y="15"/>
                  </a:cubicBezTo>
                  <a:cubicBezTo>
                    <a:pt x="65" y="12"/>
                    <a:pt x="64" y="4"/>
                    <a:pt x="64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1" y="1"/>
                    <a:pt x="57" y="3"/>
                    <a:pt x="57" y="4"/>
                  </a:cubicBezTo>
                  <a:cubicBezTo>
                    <a:pt x="56" y="5"/>
                    <a:pt x="54" y="3"/>
                    <a:pt x="53" y="5"/>
                  </a:cubicBezTo>
                  <a:cubicBezTo>
                    <a:pt x="51" y="6"/>
                    <a:pt x="50" y="5"/>
                    <a:pt x="49" y="4"/>
                  </a:cubicBezTo>
                  <a:cubicBezTo>
                    <a:pt x="48" y="4"/>
                    <a:pt x="47" y="6"/>
                    <a:pt x="47" y="7"/>
                  </a:cubicBezTo>
                  <a:cubicBezTo>
                    <a:pt x="47" y="8"/>
                    <a:pt x="44" y="7"/>
                    <a:pt x="43" y="7"/>
                  </a:cubicBezTo>
                  <a:cubicBezTo>
                    <a:pt x="42" y="7"/>
                    <a:pt x="39" y="8"/>
                    <a:pt x="38" y="8"/>
                  </a:cubicBezTo>
                  <a:cubicBezTo>
                    <a:pt x="36" y="8"/>
                    <a:pt x="37" y="7"/>
                    <a:pt x="36" y="6"/>
                  </a:cubicBezTo>
                  <a:cubicBezTo>
                    <a:pt x="34" y="6"/>
                    <a:pt x="33" y="7"/>
                    <a:pt x="32" y="7"/>
                  </a:cubicBezTo>
                  <a:cubicBezTo>
                    <a:pt x="32" y="7"/>
                    <a:pt x="30" y="7"/>
                    <a:pt x="29" y="6"/>
                  </a:cubicBezTo>
                  <a:cubicBezTo>
                    <a:pt x="29" y="7"/>
                    <a:pt x="28" y="8"/>
                    <a:pt x="28" y="9"/>
                  </a:cubicBezTo>
                  <a:cubicBezTo>
                    <a:pt x="27" y="12"/>
                    <a:pt x="31" y="19"/>
                    <a:pt x="31" y="22"/>
                  </a:cubicBezTo>
                  <a:cubicBezTo>
                    <a:pt x="32" y="23"/>
                    <a:pt x="34" y="24"/>
                    <a:pt x="35" y="25"/>
                  </a:cubicBezTo>
                  <a:cubicBezTo>
                    <a:pt x="36" y="27"/>
                    <a:pt x="35" y="27"/>
                    <a:pt x="35" y="32"/>
                  </a:cubicBezTo>
                  <a:cubicBezTo>
                    <a:pt x="35" y="36"/>
                    <a:pt x="33" y="34"/>
                    <a:pt x="31" y="36"/>
                  </a:cubicBezTo>
                  <a:cubicBezTo>
                    <a:pt x="30" y="37"/>
                    <a:pt x="31" y="41"/>
                    <a:pt x="31" y="41"/>
                  </a:cubicBezTo>
                  <a:cubicBezTo>
                    <a:pt x="30" y="42"/>
                    <a:pt x="25" y="35"/>
                    <a:pt x="25" y="34"/>
                  </a:cubicBezTo>
                  <a:cubicBezTo>
                    <a:pt x="25" y="33"/>
                    <a:pt x="27" y="28"/>
                    <a:pt x="26" y="26"/>
                  </a:cubicBezTo>
                  <a:cubicBezTo>
                    <a:pt x="26" y="23"/>
                    <a:pt x="23" y="25"/>
                    <a:pt x="21" y="25"/>
                  </a:cubicBezTo>
                  <a:cubicBezTo>
                    <a:pt x="20" y="25"/>
                    <a:pt x="18" y="22"/>
                    <a:pt x="17" y="22"/>
                  </a:cubicBezTo>
                  <a:cubicBezTo>
                    <a:pt x="17" y="22"/>
                    <a:pt x="0" y="28"/>
                    <a:pt x="0" y="28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7" y="35"/>
                    <a:pt x="10" y="37"/>
                  </a:cubicBezTo>
                  <a:cubicBezTo>
                    <a:pt x="12" y="39"/>
                    <a:pt x="16" y="39"/>
                    <a:pt x="17" y="39"/>
                  </a:cubicBezTo>
                  <a:cubicBezTo>
                    <a:pt x="18" y="40"/>
                    <a:pt x="17" y="46"/>
                    <a:pt x="17" y="49"/>
                  </a:cubicBezTo>
                  <a:cubicBezTo>
                    <a:pt x="17" y="52"/>
                    <a:pt x="14" y="53"/>
                    <a:pt x="16" y="55"/>
                  </a:cubicBezTo>
                  <a:cubicBezTo>
                    <a:pt x="17" y="56"/>
                    <a:pt x="16" y="59"/>
                    <a:pt x="17" y="59"/>
                  </a:cubicBezTo>
                  <a:cubicBezTo>
                    <a:pt x="19" y="60"/>
                    <a:pt x="16" y="63"/>
                    <a:pt x="14" y="64"/>
                  </a:cubicBezTo>
                  <a:cubicBezTo>
                    <a:pt x="13" y="65"/>
                    <a:pt x="14" y="68"/>
                    <a:pt x="12" y="70"/>
                  </a:cubicBezTo>
                  <a:cubicBezTo>
                    <a:pt x="11" y="72"/>
                    <a:pt x="8" y="74"/>
                    <a:pt x="6" y="76"/>
                  </a:cubicBezTo>
                  <a:cubicBezTo>
                    <a:pt x="6" y="76"/>
                    <a:pt x="6" y="77"/>
                    <a:pt x="6" y="77"/>
                  </a:cubicBezTo>
                  <a:cubicBezTo>
                    <a:pt x="7" y="78"/>
                    <a:pt x="9" y="87"/>
                    <a:pt x="10" y="88"/>
                  </a:cubicBezTo>
                  <a:cubicBezTo>
                    <a:pt x="12" y="89"/>
                    <a:pt x="11" y="99"/>
                    <a:pt x="11" y="100"/>
                  </a:cubicBezTo>
                  <a:cubicBezTo>
                    <a:pt x="11" y="100"/>
                    <a:pt x="12" y="107"/>
                    <a:pt x="12" y="107"/>
                  </a:cubicBezTo>
                  <a:cubicBezTo>
                    <a:pt x="12" y="107"/>
                    <a:pt x="14" y="106"/>
                    <a:pt x="16" y="106"/>
                  </a:cubicBezTo>
                  <a:cubicBezTo>
                    <a:pt x="16" y="105"/>
                    <a:pt x="16" y="104"/>
                    <a:pt x="16" y="103"/>
                  </a:cubicBezTo>
                  <a:cubicBezTo>
                    <a:pt x="17" y="100"/>
                    <a:pt x="15" y="103"/>
                    <a:pt x="14" y="101"/>
                  </a:cubicBezTo>
                  <a:cubicBezTo>
                    <a:pt x="13" y="99"/>
                    <a:pt x="18" y="96"/>
                    <a:pt x="24" y="94"/>
                  </a:cubicBezTo>
                  <a:cubicBezTo>
                    <a:pt x="29" y="92"/>
                    <a:pt x="31" y="91"/>
                    <a:pt x="32" y="89"/>
                  </a:cubicBezTo>
                  <a:cubicBezTo>
                    <a:pt x="32" y="87"/>
                    <a:pt x="31" y="82"/>
                    <a:pt x="32" y="80"/>
                  </a:cubicBezTo>
                  <a:cubicBezTo>
                    <a:pt x="33" y="78"/>
                    <a:pt x="32" y="77"/>
                    <a:pt x="31" y="72"/>
                  </a:cubicBezTo>
                  <a:cubicBezTo>
                    <a:pt x="30" y="67"/>
                    <a:pt x="29" y="67"/>
                    <a:pt x="28" y="64"/>
                  </a:cubicBezTo>
                  <a:cubicBezTo>
                    <a:pt x="27" y="61"/>
                    <a:pt x="28" y="59"/>
                    <a:pt x="29" y="59"/>
                  </a:cubicBezTo>
                  <a:cubicBezTo>
                    <a:pt x="31" y="59"/>
                    <a:pt x="31" y="59"/>
                    <a:pt x="32" y="56"/>
                  </a:cubicBezTo>
                  <a:cubicBezTo>
                    <a:pt x="33" y="54"/>
                    <a:pt x="35" y="55"/>
                    <a:pt x="37" y="53"/>
                  </a:cubicBezTo>
                  <a:cubicBezTo>
                    <a:pt x="40" y="51"/>
                    <a:pt x="40" y="49"/>
                    <a:pt x="44" y="46"/>
                  </a:cubicBezTo>
                  <a:cubicBezTo>
                    <a:pt x="48" y="42"/>
                    <a:pt x="52" y="43"/>
                    <a:pt x="56" y="40"/>
                  </a:cubicBezTo>
                  <a:cubicBezTo>
                    <a:pt x="60" y="38"/>
                    <a:pt x="66" y="29"/>
                    <a:pt x="66" y="27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9" name="Freeform 162">
              <a:extLst>
                <a:ext uri="{FF2B5EF4-FFF2-40B4-BE49-F238E27FC236}">
                  <a16:creationId xmlns:a16="http://schemas.microsoft.com/office/drawing/2014/main" id="{B1C1E974-3996-4539-AB53-425365E277C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9624" y="4054020"/>
              <a:ext cx="257191" cy="260672"/>
            </a:xfrm>
            <a:custGeom>
              <a:avLst/>
              <a:gdLst>
                <a:gd name="T0" fmla="*/ 63 w 68"/>
                <a:gd name="T1" fmla="*/ 55 h 69"/>
                <a:gd name="T2" fmla="*/ 61 w 68"/>
                <a:gd name="T3" fmla="*/ 49 h 69"/>
                <a:gd name="T4" fmla="*/ 60 w 68"/>
                <a:gd name="T5" fmla="*/ 44 h 69"/>
                <a:gd name="T6" fmla="*/ 61 w 68"/>
                <a:gd name="T7" fmla="*/ 39 h 69"/>
                <a:gd name="T8" fmla="*/ 58 w 68"/>
                <a:gd name="T9" fmla="*/ 34 h 69"/>
                <a:gd name="T10" fmla="*/ 61 w 68"/>
                <a:gd name="T11" fmla="*/ 24 h 69"/>
                <a:gd name="T12" fmla="*/ 50 w 68"/>
                <a:gd name="T13" fmla="*/ 17 h 69"/>
                <a:gd name="T14" fmla="*/ 51 w 68"/>
                <a:gd name="T15" fmla="*/ 13 h 69"/>
                <a:gd name="T16" fmla="*/ 27 w 68"/>
                <a:gd name="T17" fmla="*/ 1 h 69"/>
                <a:gd name="T18" fmla="*/ 24 w 68"/>
                <a:gd name="T19" fmla="*/ 6 h 69"/>
                <a:gd name="T20" fmla="*/ 25 w 68"/>
                <a:gd name="T21" fmla="*/ 10 h 69"/>
                <a:gd name="T22" fmla="*/ 14 w 68"/>
                <a:gd name="T23" fmla="*/ 10 h 69"/>
                <a:gd name="T24" fmla="*/ 14 w 68"/>
                <a:gd name="T25" fmla="*/ 0 h 69"/>
                <a:gd name="T26" fmla="*/ 9 w 68"/>
                <a:gd name="T27" fmla="*/ 1 h 69"/>
                <a:gd name="T28" fmla="*/ 6 w 68"/>
                <a:gd name="T29" fmla="*/ 1 h 69"/>
                <a:gd name="T30" fmla="*/ 7 w 68"/>
                <a:gd name="T31" fmla="*/ 4 h 69"/>
                <a:gd name="T32" fmla="*/ 8 w 68"/>
                <a:gd name="T33" fmla="*/ 8 h 69"/>
                <a:gd name="T34" fmla="*/ 6 w 68"/>
                <a:gd name="T35" fmla="*/ 10 h 69"/>
                <a:gd name="T36" fmla="*/ 6 w 68"/>
                <a:gd name="T37" fmla="*/ 13 h 69"/>
                <a:gd name="T38" fmla="*/ 8 w 68"/>
                <a:gd name="T39" fmla="*/ 14 h 69"/>
                <a:gd name="T40" fmla="*/ 2 w 68"/>
                <a:gd name="T41" fmla="*/ 21 h 69"/>
                <a:gd name="T42" fmla="*/ 0 w 68"/>
                <a:gd name="T43" fmla="*/ 23 h 69"/>
                <a:gd name="T44" fmla="*/ 4 w 68"/>
                <a:gd name="T45" fmla="*/ 35 h 69"/>
                <a:gd name="T46" fmla="*/ 7 w 68"/>
                <a:gd name="T47" fmla="*/ 43 h 69"/>
                <a:gd name="T48" fmla="*/ 8 w 68"/>
                <a:gd name="T49" fmla="*/ 48 h 69"/>
                <a:gd name="T50" fmla="*/ 5 w 68"/>
                <a:gd name="T51" fmla="*/ 45 h 69"/>
                <a:gd name="T52" fmla="*/ 5 w 68"/>
                <a:gd name="T53" fmla="*/ 46 h 69"/>
                <a:gd name="T54" fmla="*/ 4 w 68"/>
                <a:gd name="T55" fmla="*/ 46 h 69"/>
                <a:gd name="T56" fmla="*/ 9 w 68"/>
                <a:gd name="T57" fmla="*/ 49 h 69"/>
                <a:gd name="T58" fmla="*/ 15 w 68"/>
                <a:gd name="T59" fmla="*/ 51 h 69"/>
                <a:gd name="T60" fmla="*/ 23 w 68"/>
                <a:gd name="T61" fmla="*/ 55 h 69"/>
                <a:gd name="T62" fmla="*/ 23 w 68"/>
                <a:gd name="T63" fmla="*/ 55 h 69"/>
                <a:gd name="T64" fmla="*/ 27 w 68"/>
                <a:gd name="T65" fmla="*/ 55 h 69"/>
                <a:gd name="T66" fmla="*/ 28 w 68"/>
                <a:gd name="T67" fmla="*/ 55 h 69"/>
                <a:gd name="T68" fmla="*/ 33 w 68"/>
                <a:gd name="T69" fmla="*/ 67 h 69"/>
                <a:gd name="T70" fmla="*/ 36 w 68"/>
                <a:gd name="T71" fmla="*/ 68 h 69"/>
                <a:gd name="T72" fmla="*/ 40 w 68"/>
                <a:gd name="T73" fmla="*/ 67 h 69"/>
                <a:gd name="T74" fmla="*/ 42 w 68"/>
                <a:gd name="T75" fmla="*/ 69 h 69"/>
                <a:gd name="T76" fmla="*/ 47 w 68"/>
                <a:gd name="T77" fmla="*/ 68 h 69"/>
                <a:gd name="T78" fmla="*/ 51 w 68"/>
                <a:gd name="T79" fmla="*/ 68 h 69"/>
                <a:gd name="T80" fmla="*/ 53 w 68"/>
                <a:gd name="T81" fmla="*/ 65 h 69"/>
                <a:gd name="T82" fmla="*/ 57 w 68"/>
                <a:gd name="T83" fmla="*/ 66 h 69"/>
                <a:gd name="T84" fmla="*/ 61 w 68"/>
                <a:gd name="T85" fmla="*/ 65 h 69"/>
                <a:gd name="T86" fmla="*/ 68 w 68"/>
                <a:gd name="T87" fmla="*/ 61 h 69"/>
                <a:gd name="T88" fmla="*/ 63 w 68"/>
                <a:gd name="T89" fmla="*/ 5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8" h="69">
                  <a:moveTo>
                    <a:pt x="63" y="55"/>
                  </a:moveTo>
                  <a:cubicBezTo>
                    <a:pt x="63" y="52"/>
                    <a:pt x="61" y="52"/>
                    <a:pt x="61" y="49"/>
                  </a:cubicBezTo>
                  <a:cubicBezTo>
                    <a:pt x="61" y="46"/>
                    <a:pt x="61" y="44"/>
                    <a:pt x="60" y="44"/>
                  </a:cubicBezTo>
                  <a:cubicBezTo>
                    <a:pt x="59" y="44"/>
                    <a:pt x="60" y="41"/>
                    <a:pt x="61" y="39"/>
                  </a:cubicBezTo>
                  <a:cubicBezTo>
                    <a:pt x="63" y="37"/>
                    <a:pt x="59" y="37"/>
                    <a:pt x="58" y="34"/>
                  </a:cubicBezTo>
                  <a:cubicBezTo>
                    <a:pt x="58" y="33"/>
                    <a:pt x="59" y="29"/>
                    <a:pt x="61" y="24"/>
                  </a:cubicBezTo>
                  <a:cubicBezTo>
                    <a:pt x="56" y="21"/>
                    <a:pt x="50" y="17"/>
                    <a:pt x="50" y="17"/>
                  </a:cubicBezTo>
                  <a:cubicBezTo>
                    <a:pt x="51" y="13"/>
                    <a:pt x="51" y="13"/>
                    <a:pt x="51" y="13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7" y="3"/>
                    <a:pt x="26" y="6"/>
                    <a:pt x="24" y="6"/>
                  </a:cubicBezTo>
                  <a:cubicBezTo>
                    <a:pt x="22" y="7"/>
                    <a:pt x="27" y="10"/>
                    <a:pt x="25" y="10"/>
                  </a:cubicBezTo>
                  <a:cubicBezTo>
                    <a:pt x="22" y="11"/>
                    <a:pt x="18" y="8"/>
                    <a:pt x="14" y="10"/>
                  </a:cubicBezTo>
                  <a:cubicBezTo>
                    <a:pt x="12" y="11"/>
                    <a:pt x="13" y="5"/>
                    <a:pt x="14" y="0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8" y="1"/>
                    <a:pt x="6" y="1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9" y="7"/>
                    <a:pt x="8" y="8"/>
                  </a:cubicBezTo>
                  <a:cubicBezTo>
                    <a:pt x="8" y="9"/>
                    <a:pt x="7" y="9"/>
                    <a:pt x="6" y="10"/>
                  </a:cubicBezTo>
                  <a:cubicBezTo>
                    <a:pt x="6" y="11"/>
                    <a:pt x="6" y="13"/>
                    <a:pt x="6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4" y="20"/>
                    <a:pt x="2" y="21"/>
                  </a:cubicBezTo>
                  <a:cubicBezTo>
                    <a:pt x="2" y="21"/>
                    <a:pt x="1" y="22"/>
                    <a:pt x="0" y="23"/>
                  </a:cubicBezTo>
                  <a:cubicBezTo>
                    <a:pt x="1" y="27"/>
                    <a:pt x="2" y="33"/>
                    <a:pt x="4" y="35"/>
                  </a:cubicBezTo>
                  <a:cubicBezTo>
                    <a:pt x="7" y="37"/>
                    <a:pt x="6" y="41"/>
                    <a:pt x="7" y="43"/>
                  </a:cubicBezTo>
                  <a:cubicBezTo>
                    <a:pt x="8" y="45"/>
                    <a:pt x="10" y="47"/>
                    <a:pt x="8" y="48"/>
                  </a:cubicBezTo>
                  <a:cubicBezTo>
                    <a:pt x="7" y="48"/>
                    <a:pt x="6" y="47"/>
                    <a:pt x="5" y="45"/>
                  </a:cubicBezTo>
                  <a:cubicBezTo>
                    <a:pt x="5" y="45"/>
                    <a:pt x="5" y="46"/>
                    <a:pt x="5" y="46"/>
                  </a:cubicBezTo>
                  <a:cubicBezTo>
                    <a:pt x="5" y="46"/>
                    <a:pt x="4" y="46"/>
                    <a:pt x="4" y="46"/>
                  </a:cubicBezTo>
                  <a:cubicBezTo>
                    <a:pt x="6" y="48"/>
                    <a:pt x="8" y="49"/>
                    <a:pt x="9" y="49"/>
                  </a:cubicBezTo>
                  <a:cubicBezTo>
                    <a:pt x="10" y="49"/>
                    <a:pt x="13" y="51"/>
                    <a:pt x="15" y="51"/>
                  </a:cubicBezTo>
                  <a:cubicBezTo>
                    <a:pt x="16" y="51"/>
                    <a:pt x="22" y="54"/>
                    <a:pt x="23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4" y="55"/>
                    <a:pt x="26" y="55"/>
                    <a:pt x="27" y="55"/>
                  </a:cubicBezTo>
                  <a:cubicBezTo>
                    <a:pt x="27" y="55"/>
                    <a:pt x="28" y="55"/>
                    <a:pt x="28" y="55"/>
                  </a:cubicBezTo>
                  <a:cubicBezTo>
                    <a:pt x="30" y="55"/>
                    <a:pt x="33" y="63"/>
                    <a:pt x="33" y="67"/>
                  </a:cubicBezTo>
                  <a:cubicBezTo>
                    <a:pt x="34" y="68"/>
                    <a:pt x="36" y="68"/>
                    <a:pt x="36" y="68"/>
                  </a:cubicBezTo>
                  <a:cubicBezTo>
                    <a:pt x="37" y="68"/>
                    <a:pt x="38" y="67"/>
                    <a:pt x="40" y="67"/>
                  </a:cubicBezTo>
                  <a:cubicBezTo>
                    <a:pt x="41" y="68"/>
                    <a:pt x="40" y="69"/>
                    <a:pt x="42" y="69"/>
                  </a:cubicBezTo>
                  <a:cubicBezTo>
                    <a:pt x="43" y="69"/>
                    <a:pt x="46" y="68"/>
                    <a:pt x="47" y="68"/>
                  </a:cubicBezTo>
                  <a:cubicBezTo>
                    <a:pt x="48" y="68"/>
                    <a:pt x="51" y="69"/>
                    <a:pt x="51" y="68"/>
                  </a:cubicBezTo>
                  <a:cubicBezTo>
                    <a:pt x="51" y="67"/>
                    <a:pt x="52" y="65"/>
                    <a:pt x="53" y="65"/>
                  </a:cubicBezTo>
                  <a:cubicBezTo>
                    <a:pt x="54" y="66"/>
                    <a:pt x="55" y="67"/>
                    <a:pt x="57" y="66"/>
                  </a:cubicBezTo>
                  <a:cubicBezTo>
                    <a:pt x="58" y="64"/>
                    <a:pt x="60" y="66"/>
                    <a:pt x="61" y="65"/>
                  </a:cubicBezTo>
                  <a:cubicBezTo>
                    <a:pt x="61" y="64"/>
                    <a:pt x="65" y="62"/>
                    <a:pt x="68" y="61"/>
                  </a:cubicBezTo>
                  <a:cubicBezTo>
                    <a:pt x="67" y="57"/>
                    <a:pt x="63" y="59"/>
                    <a:pt x="63" y="55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0" name="Freeform 163">
              <a:extLst>
                <a:ext uri="{FF2B5EF4-FFF2-40B4-BE49-F238E27FC236}">
                  <a16:creationId xmlns:a16="http://schemas.microsoft.com/office/drawing/2014/main" id="{B2BAB84A-70D5-4519-BA15-A2624938CE5A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5908" y="4263348"/>
              <a:ext cx="76286" cy="177731"/>
            </a:xfrm>
            <a:custGeom>
              <a:avLst/>
              <a:gdLst>
                <a:gd name="T0" fmla="*/ 19 w 20"/>
                <a:gd name="T1" fmla="*/ 31 h 48"/>
                <a:gd name="T2" fmla="*/ 15 w 20"/>
                <a:gd name="T3" fmla="*/ 28 h 48"/>
                <a:gd name="T4" fmla="*/ 15 w 20"/>
                <a:gd name="T5" fmla="*/ 29 h 48"/>
                <a:gd name="T6" fmla="*/ 8 w 20"/>
                <a:gd name="T7" fmla="*/ 19 h 48"/>
                <a:gd name="T8" fmla="*/ 9 w 20"/>
                <a:gd name="T9" fmla="*/ 8 h 48"/>
                <a:gd name="T10" fmla="*/ 7 w 20"/>
                <a:gd name="T11" fmla="*/ 0 h 48"/>
                <a:gd name="T12" fmla="*/ 3 w 20"/>
                <a:gd name="T13" fmla="*/ 0 h 48"/>
                <a:gd name="T14" fmla="*/ 5 w 20"/>
                <a:gd name="T15" fmla="*/ 6 h 48"/>
                <a:gd name="T16" fmla="*/ 3 w 20"/>
                <a:gd name="T17" fmla="*/ 8 h 48"/>
                <a:gd name="T18" fmla="*/ 4 w 20"/>
                <a:gd name="T19" fmla="*/ 18 h 48"/>
                <a:gd name="T20" fmla="*/ 1 w 20"/>
                <a:gd name="T21" fmla="*/ 19 h 48"/>
                <a:gd name="T22" fmla="*/ 0 w 20"/>
                <a:gd name="T23" fmla="*/ 25 h 48"/>
                <a:gd name="T24" fmla="*/ 1 w 20"/>
                <a:gd name="T25" fmla="*/ 28 h 48"/>
                <a:gd name="T26" fmla="*/ 1 w 20"/>
                <a:gd name="T27" fmla="*/ 28 h 48"/>
                <a:gd name="T28" fmla="*/ 5 w 20"/>
                <a:gd name="T29" fmla="*/ 31 h 48"/>
                <a:gd name="T30" fmla="*/ 10 w 20"/>
                <a:gd name="T31" fmla="*/ 32 h 48"/>
                <a:gd name="T32" fmla="*/ 9 w 20"/>
                <a:gd name="T33" fmla="*/ 40 h 48"/>
                <a:gd name="T34" fmla="*/ 15 w 20"/>
                <a:gd name="T35" fmla="*/ 47 h 48"/>
                <a:gd name="T36" fmla="*/ 15 w 20"/>
                <a:gd name="T37" fmla="*/ 42 h 48"/>
                <a:gd name="T38" fmla="*/ 19 w 20"/>
                <a:gd name="T39" fmla="*/ 38 h 48"/>
                <a:gd name="T40" fmla="*/ 19 w 20"/>
                <a:gd name="T41" fmla="*/ 3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" h="48">
                  <a:moveTo>
                    <a:pt x="19" y="31"/>
                  </a:moveTo>
                  <a:cubicBezTo>
                    <a:pt x="18" y="30"/>
                    <a:pt x="16" y="29"/>
                    <a:pt x="15" y="28"/>
                  </a:cubicBezTo>
                  <a:cubicBezTo>
                    <a:pt x="15" y="28"/>
                    <a:pt x="15" y="29"/>
                    <a:pt x="15" y="29"/>
                  </a:cubicBezTo>
                  <a:cubicBezTo>
                    <a:pt x="13" y="31"/>
                    <a:pt x="9" y="24"/>
                    <a:pt x="8" y="19"/>
                  </a:cubicBezTo>
                  <a:cubicBezTo>
                    <a:pt x="7" y="15"/>
                    <a:pt x="11" y="13"/>
                    <a:pt x="9" y="8"/>
                  </a:cubicBezTo>
                  <a:cubicBezTo>
                    <a:pt x="7" y="5"/>
                    <a:pt x="6" y="1"/>
                    <a:pt x="7" y="0"/>
                  </a:cubicBezTo>
                  <a:cubicBezTo>
                    <a:pt x="6" y="0"/>
                    <a:pt x="4" y="0"/>
                    <a:pt x="3" y="0"/>
                  </a:cubicBezTo>
                  <a:cubicBezTo>
                    <a:pt x="4" y="2"/>
                    <a:pt x="5" y="5"/>
                    <a:pt x="5" y="6"/>
                  </a:cubicBezTo>
                  <a:cubicBezTo>
                    <a:pt x="5" y="8"/>
                    <a:pt x="4" y="6"/>
                    <a:pt x="3" y="8"/>
                  </a:cubicBezTo>
                  <a:cubicBezTo>
                    <a:pt x="3" y="9"/>
                    <a:pt x="2" y="16"/>
                    <a:pt x="4" y="18"/>
                  </a:cubicBezTo>
                  <a:cubicBezTo>
                    <a:pt x="5" y="19"/>
                    <a:pt x="1" y="18"/>
                    <a:pt x="1" y="19"/>
                  </a:cubicBezTo>
                  <a:cubicBezTo>
                    <a:pt x="1" y="21"/>
                    <a:pt x="1" y="25"/>
                    <a:pt x="0" y="25"/>
                  </a:cubicBezTo>
                  <a:cubicBezTo>
                    <a:pt x="0" y="26"/>
                    <a:pt x="0" y="27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2" y="28"/>
                    <a:pt x="4" y="31"/>
                    <a:pt x="5" y="31"/>
                  </a:cubicBezTo>
                  <a:cubicBezTo>
                    <a:pt x="7" y="31"/>
                    <a:pt x="10" y="29"/>
                    <a:pt x="10" y="32"/>
                  </a:cubicBezTo>
                  <a:cubicBezTo>
                    <a:pt x="11" y="34"/>
                    <a:pt x="9" y="39"/>
                    <a:pt x="9" y="40"/>
                  </a:cubicBezTo>
                  <a:cubicBezTo>
                    <a:pt x="9" y="41"/>
                    <a:pt x="14" y="48"/>
                    <a:pt x="15" y="47"/>
                  </a:cubicBezTo>
                  <a:cubicBezTo>
                    <a:pt x="15" y="47"/>
                    <a:pt x="14" y="43"/>
                    <a:pt x="15" y="42"/>
                  </a:cubicBezTo>
                  <a:cubicBezTo>
                    <a:pt x="17" y="40"/>
                    <a:pt x="19" y="42"/>
                    <a:pt x="19" y="38"/>
                  </a:cubicBezTo>
                  <a:cubicBezTo>
                    <a:pt x="19" y="33"/>
                    <a:pt x="20" y="33"/>
                    <a:pt x="19" y="31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1" name="Freeform 164">
              <a:extLst>
                <a:ext uri="{FF2B5EF4-FFF2-40B4-BE49-F238E27FC236}">
                  <a16:creationId xmlns:a16="http://schemas.microsoft.com/office/drawing/2014/main" id="{64296C8E-22F2-4DA7-98AF-6A3662761FA8}"/>
                </a:ext>
              </a:extLst>
            </p:cNvPr>
            <p:cNvSpPr>
              <a:spLocks/>
            </p:cNvSpPr>
            <p:nvPr/>
          </p:nvSpPr>
          <p:spPr bwMode="auto">
            <a:xfrm>
              <a:off x="9656939" y="4524019"/>
              <a:ext cx="74106" cy="61219"/>
            </a:xfrm>
            <a:custGeom>
              <a:avLst/>
              <a:gdLst>
                <a:gd name="T0" fmla="*/ 0 w 20"/>
                <a:gd name="T1" fmla="*/ 2 h 16"/>
                <a:gd name="T2" fmla="*/ 18 w 20"/>
                <a:gd name="T3" fmla="*/ 15 h 16"/>
                <a:gd name="T4" fmla="*/ 0 w 20"/>
                <a:gd name="T5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6">
                  <a:moveTo>
                    <a:pt x="0" y="2"/>
                  </a:moveTo>
                  <a:cubicBezTo>
                    <a:pt x="0" y="0"/>
                    <a:pt x="20" y="13"/>
                    <a:pt x="18" y="15"/>
                  </a:cubicBezTo>
                  <a:cubicBezTo>
                    <a:pt x="16" y="16"/>
                    <a:pt x="1" y="4"/>
                    <a:pt x="0" y="2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2" name="Freeform 165">
              <a:extLst>
                <a:ext uri="{FF2B5EF4-FFF2-40B4-BE49-F238E27FC236}">
                  <a16:creationId xmlns:a16="http://schemas.microsoft.com/office/drawing/2014/main" id="{D98B7B36-813C-4194-A608-5BE23E1AC8DA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4149" y="3013308"/>
              <a:ext cx="183085" cy="120461"/>
            </a:xfrm>
            <a:custGeom>
              <a:avLst/>
              <a:gdLst>
                <a:gd name="T0" fmla="*/ 39 w 48"/>
                <a:gd name="T1" fmla="*/ 26 h 32"/>
                <a:gd name="T2" fmla="*/ 42 w 48"/>
                <a:gd name="T3" fmla="*/ 28 h 32"/>
                <a:gd name="T4" fmla="*/ 46 w 48"/>
                <a:gd name="T5" fmla="*/ 29 h 32"/>
                <a:gd name="T6" fmla="*/ 48 w 48"/>
                <a:gd name="T7" fmla="*/ 29 h 32"/>
                <a:gd name="T8" fmla="*/ 47 w 48"/>
                <a:gd name="T9" fmla="*/ 20 h 32"/>
                <a:gd name="T10" fmla="*/ 41 w 48"/>
                <a:gd name="T11" fmla="*/ 16 h 32"/>
                <a:gd name="T12" fmla="*/ 40 w 48"/>
                <a:gd name="T13" fmla="*/ 11 h 32"/>
                <a:gd name="T14" fmla="*/ 31 w 48"/>
                <a:gd name="T15" fmla="*/ 11 h 32"/>
                <a:gd name="T16" fmla="*/ 26 w 48"/>
                <a:gd name="T17" fmla="*/ 10 h 32"/>
                <a:gd name="T18" fmla="*/ 21 w 48"/>
                <a:gd name="T19" fmla="*/ 10 h 32"/>
                <a:gd name="T20" fmla="*/ 12 w 48"/>
                <a:gd name="T21" fmla="*/ 9 h 32"/>
                <a:gd name="T22" fmla="*/ 16 w 48"/>
                <a:gd name="T23" fmla="*/ 6 h 32"/>
                <a:gd name="T24" fmla="*/ 18 w 48"/>
                <a:gd name="T25" fmla="*/ 6 h 32"/>
                <a:gd name="T26" fmla="*/ 20 w 48"/>
                <a:gd name="T27" fmla="*/ 1 h 32"/>
                <a:gd name="T28" fmla="*/ 16 w 48"/>
                <a:gd name="T29" fmla="*/ 2 h 32"/>
                <a:gd name="T30" fmla="*/ 11 w 48"/>
                <a:gd name="T31" fmla="*/ 3 h 32"/>
                <a:gd name="T32" fmla="*/ 8 w 48"/>
                <a:gd name="T33" fmla="*/ 6 h 32"/>
                <a:gd name="T34" fmla="*/ 6 w 48"/>
                <a:gd name="T35" fmla="*/ 9 h 32"/>
                <a:gd name="T36" fmla="*/ 0 w 48"/>
                <a:gd name="T37" fmla="*/ 12 h 32"/>
                <a:gd name="T38" fmla="*/ 4 w 48"/>
                <a:gd name="T39" fmla="*/ 16 h 32"/>
                <a:gd name="T40" fmla="*/ 5 w 48"/>
                <a:gd name="T41" fmla="*/ 22 h 32"/>
                <a:gd name="T42" fmla="*/ 2 w 48"/>
                <a:gd name="T43" fmla="*/ 28 h 32"/>
                <a:gd name="T44" fmla="*/ 5 w 48"/>
                <a:gd name="T45" fmla="*/ 29 h 32"/>
                <a:gd name="T46" fmla="*/ 12 w 48"/>
                <a:gd name="T47" fmla="*/ 27 h 32"/>
                <a:gd name="T48" fmla="*/ 18 w 48"/>
                <a:gd name="T49" fmla="*/ 24 h 32"/>
                <a:gd name="T50" fmla="*/ 23 w 48"/>
                <a:gd name="T51" fmla="*/ 19 h 32"/>
                <a:gd name="T52" fmla="*/ 26 w 48"/>
                <a:gd name="T53" fmla="*/ 24 h 32"/>
                <a:gd name="T54" fmla="*/ 26 w 48"/>
                <a:gd name="T55" fmla="*/ 31 h 32"/>
                <a:gd name="T56" fmla="*/ 29 w 48"/>
                <a:gd name="T57" fmla="*/ 31 h 32"/>
                <a:gd name="T58" fmla="*/ 32 w 48"/>
                <a:gd name="T59" fmla="*/ 30 h 32"/>
                <a:gd name="T60" fmla="*/ 39 w 48"/>
                <a:gd name="T61" fmla="*/ 2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8" h="32">
                  <a:moveTo>
                    <a:pt x="39" y="26"/>
                  </a:moveTo>
                  <a:cubicBezTo>
                    <a:pt x="41" y="27"/>
                    <a:pt x="40" y="28"/>
                    <a:pt x="42" y="28"/>
                  </a:cubicBezTo>
                  <a:cubicBezTo>
                    <a:pt x="43" y="27"/>
                    <a:pt x="45" y="28"/>
                    <a:pt x="46" y="29"/>
                  </a:cubicBezTo>
                  <a:cubicBezTo>
                    <a:pt x="47" y="29"/>
                    <a:pt x="48" y="29"/>
                    <a:pt x="48" y="29"/>
                  </a:cubicBezTo>
                  <a:cubicBezTo>
                    <a:pt x="48" y="29"/>
                    <a:pt x="47" y="22"/>
                    <a:pt x="47" y="20"/>
                  </a:cubicBezTo>
                  <a:cubicBezTo>
                    <a:pt x="46" y="18"/>
                    <a:pt x="41" y="16"/>
                    <a:pt x="41" y="16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40" y="11"/>
                    <a:pt x="33" y="12"/>
                    <a:pt x="31" y="11"/>
                  </a:cubicBezTo>
                  <a:cubicBezTo>
                    <a:pt x="30" y="11"/>
                    <a:pt x="28" y="12"/>
                    <a:pt x="26" y="10"/>
                  </a:cubicBezTo>
                  <a:cubicBezTo>
                    <a:pt x="25" y="9"/>
                    <a:pt x="23" y="12"/>
                    <a:pt x="21" y="10"/>
                  </a:cubicBezTo>
                  <a:cubicBezTo>
                    <a:pt x="18" y="9"/>
                    <a:pt x="12" y="11"/>
                    <a:pt x="12" y="9"/>
                  </a:cubicBezTo>
                  <a:cubicBezTo>
                    <a:pt x="12" y="8"/>
                    <a:pt x="14" y="5"/>
                    <a:pt x="16" y="6"/>
                  </a:cubicBezTo>
                  <a:cubicBezTo>
                    <a:pt x="17" y="6"/>
                    <a:pt x="17" y="6"/>
                    <a:pt x="18" y="6"/>
                  </a:cubicBezTo>
                  <a:cubicBezTo>
                    <a:pt x="19" y="4"/>
                    <a:pt x="21" y="1"/>
                    <a:pt x="20" y="1"/>
                  </a:cubicBezTo>
                  <a:cubicBezTo>
                    <a:pt x="20" y="0"/>
                    <a:pt x="18" y="0"/>
                    <a:pt x="16" y="2"/>
                  </a:cubicBezTo>
                  <a:cubicBezTo>
                    <a:pt x="15" y="3"/>
                    <a:pt x="12" y="1"/>
                    <a:pt x="11" y="3"/>
                  </a:cubicBezTo>
                  <a:cubicBezTo>
                    <a:pt x="11" y="4"/>
                    <a:pt x="10" y="6"/>
                    <a:pt x="8" y="6"/>
                  </a:cubicBezTo>
                  <a:cubicBezTo>
                    <a:pt x="7" y="6"/>
                    <a:pt x="8" y="9"/>
                    <a:pt x="6" y="9"/>
                  </a:cubicBezTo>
                  <a:cubicBezTo>
                    <a:pt x="5" y="10"/>
                    <a:pt x="1" y="10"/>
                    <a:pt x="0" y="12"/>
                  </a:cubicBezTo>
                  <a:cubicBezTo>
                    <a:pt x="0" y="13"/>
                    <a:pt x="5" y="14"/>
                    <a:pt x="4" y="16"/>
                  </a:cubicBezTo>
                  <a:cubicBezTo>
                    <a:pt x="4" y="18"/>
                    <a:pt x="7" y="21"/>
                    <a:pt x="5" y="22"/>
                  </a:cubicBezTo>
                  <a:cubicBezTo>
                    <a:pt x="4" y="23"/>
                    <a:pt x="2" y="25"/>
                    <a:pt x="2" y="28"/>
                  </a:cubicBezTo>
                  <a:cubicBezTo>
                    <a:pt x="4" y="29"/>
                    <a:pt x="5" y="30"/>
                    <a:pt x="5" y="29"/>
                  </a:cubicBezTo>
                  <a:cubicBezTo>
                    <a:pt x="6" y="27"/>
                    <a:pt x="12" y="29"/>
                    <a:pt x="12" y="27"/>
                  </a:cubicBezTo>
                  <a:cubicBezTo>
                    <a:pt x="12" y="25"/>
                    <a:pt x="18" y="26"/>
                    <a:pt x="18" y="24"/>
                  </a:cubicBezTo>
                  <a:cubicBezTo>
                    <a:pt x="18" y="22"/>
                    <a:pt x="21" y="18"/>
                    <a:pt x="23" y="19"/>
                  </a:cubicBezTo>
                  <a:cubicBezTo>
                    <a:pt x="26" y="19"/>
                    <a:pt x="23" y="23"/>
                    <a:pt x="26" y="24"/>
                  </a:cubicBezTo>
                  <a:cubicBezTo>
                    <a:pt x="29" y="25"/>
                    <a:pt x="25" y="30"/>
                    <a:pt x="26" y="31"/>
                  </a:cubicBezTo>
                  <a:cubicBezTo>
                    <a:pt x="27" y="32"/>
                    <a:pt x="28" y="32"/>
                    <a:pt x="29" y="31"/>
                  </a:cubicBezTo>
                  <a:cubicBezTo>
                    <a:pt x="30" y="31"/>
                    <a:pt x="31" y="31"/>
                    <a:pt x="32" y="30"/>
                  </a:cubicBezTo>
                  <a:cubicBezTo>
                    <a:pt x="35" y="28"/>
                    <a:pt x="38" y="25"/>
                    <a:pt x="39" y="26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3" name="Freeform 166">
              <a:extLst>
                <a:ext uri="{FF2B5EF4-FFF2-40B4-BE49-F238E27FC236}">
                  <a16:creationId xmlns:a16="http://schemas.microsoft.com/office/drawing/2014/main" id="{D977048D-3B9A-4EA7-A8B5-53552EC248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7848" y="3424064"/>
              <a:ext cx="19617" cy="41470"/>
            </a:xfrm>
            <a:custGeom>
              <a:avLst/>
              <a:gdLst>
                <a:gd name="T0" fmla="*/ 4 w 5"/>
                <a:gd name="T1" fmla="*/ 11 h 11"/>
                <a:gd name="T2" fmla="*/ 2 w 5"/>
                <a:gd name="T3" fmla="*/ 8 h 11"/>
                <a:gd name="T4" fmla="*/ 0 w 5"/>
                <a:gd name="T5" fmla="*/ 4 h 11"/>
                <a:gd name="T6" fmla="*/ 2 w 5"/>
                <a:gd name="T7" fmla="*/ 2 h 11"/>
                <a:gd name="T8" fmla="*/ 3 w 5"/>
                <a:gd name="T9" fmla="*/ 7 h 11"/>
                <a:gd name="T10" fmla="*/ 4 w 5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1">
                  <a:moveTo>
                    <a:pt x="4" y="11"/>
                  </a:moveTo>
                  <a:cubicBezTo>
                    <a:pt x="4" y="11"/>
                    <a:pt x="2" y="10"/>
                    <a:pt x="2" y="8"/>
                  </a:cubicBezTo>
                  <a:cubicBezTo>
                    <a:pt x="2" y="7"/>
                    <a:pt x="0" y="6"/>
                    <a:pt x="0" y="4"/>
                  </a:cubicBezTo>
                  <a:cubicBezTo>
                    <a:pt x="0" y="1"/>
                    <a:pt x="1" y="0"/>
                    <a:pt x="2" y="2"/>
                  </a:cubicBezTo>
                  <a:cubicBezTo>
                    <a:pt x="3" y="4"/>
                    <a:pt x="2" y="6"/>
                    <a:pt x="3" y="7"/>
                  </a:cubicBezTo>
                  <a:cubicBezTo>
                    <a:pt x="3" y="8"/>
                    <a:pt x="5" y="9"/>
                    <a:pt x="4" y="11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4" name="Freeform 167">
              <a:extLst>
                <a:ext uri="{FF2B5EF4-FFF2-40B4-BE49-F238E27FC236}">
                  <a16:creationId xmlns:a16="http://schemas.microsoft.com/office/drawing/2014/main" id="{1F122378-0F89-4447-ABD4-DDC80A96BC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1454" y="3777550"/>
              <a:ext cx="28335" cy="25673"/>
            </a:xfrm>
            <a:custGeom>
              <a:avLst/>
              <a:gdLst>
                <a:gd name="T0" fmla="*/ 2 w 8"/>
                <a:gd name="T1" fmla="*/ 6 h 7"/>
                <a:gd name="T2" fmla="*/ 2 w 8"/>
                <a:gd name="T3" fmla="*/ 3 h 7"/>
                <a:gd name="T4" fmla="*/ 6 w 8"/>
                <a:gd name="T5" fmla="*/ 2 h 7"/>
                <a:gd name="T6" fmla="*/ 7 w 8"/>
                <a:gd name="T7" fmla="*/ 5 h 7"/>
                <a:gd name="T8" fmla="*/ 2 w 8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2" y="6"/>
                  </a:moveTo>
                  <a:cubicBezTo>
                    <a:pt x="1" y="5"/>
                    <a:pt x="3" y="4"/>
                    <a:pt x="2" y="3"/>
                  </a:cubicBezTo>
                  <a:cubicBezTo>
                    <a:pt x="0" y="2"/>
                    <a:pt x="5" y="0"/>
                    <a:pt x="6" y="2"/>
                  </a:cubicBezTo>
                  <a:cubicBezTo>
                    <a:pt x="8" y="3"/>
                    <a:pt x="8" y="5"/>
                    <a:pt x="7" y="5"/>
                  </a:cubicBezTo>
                  <a:cubicBezTo>
                    <a:pt x="5" y="6"/>
                    <a:pt x="3" y="7"/>
                    <a:pt x="2" y="6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5" name="Freeform 168">
              <a:extLst>
                <a:ext uri="{FF2B5EF4-FFF2-40B4-BE49-F238E27FC236}">
                  <a16:creationId xmlns:a16="http://schemas.microsoft.com/office/drawing/2014/main" id="{AC65E15F-FFD7-44DC-AD34-9944C1026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0920" y="2999484"/>
              <a:ext cx="76285" cy="67143"/>
            </a:xfrm>
            <a:custGeom>
              <a:avLst/>
              <a:gdLst>
                <a:gd name="T0" fmla="*/ 19 w 20"/>
                <a:gd name="T1" fmla="*/ 14 h 18"/>
                <a:gd name="T2" fmla="*/ 15 w 20"/>
                <a:gd name="T3" fmla="*/ 10 h 18"/>
                <a:gd name="T4" fmla="*/ 13 w 20"/>
                <a:gd name="T5" fmla="*/ 5 h 18"/>
                <a:gd name="T6" fmla="*/ 11 w 20"/>
                <a:gd name="T7" fmla="*/ 1 h 18"/>
                <a:gd name="T8" fmla="*/ 6 w 20"/>
                <a:gd name="T9" fmla="*/ 1 h 18"/>
                <a:gd name="T10" fmla="*/ 0 w 20"/>
                <a:gd name="T11" fmla="*/ 2 h 18"/>
                <a:gd name="T12" fmla="*/ 1 w 20"/>
                <a:gd name="T13" fmla="*/ 7 h 18"/>
                <a:gd name="T14" fmla="*/ 6 w 20"/>
                <a:gd name="T15" fmla="*/ 9 h 18"/>
                <a:gd name="T16" fmla="*/ 7 w 20"/>
                <a:gd name="T17" fmla="*/ 11 h 18"/>
                <a:gd name="T18" fmla="*/ 8 w 20"/>
                <a:gd name="T19" fmla="*/ 11 h 18"/>
                <a:gd name="T20" fmla="*/ 9 w 20"/>
                <a:gd name="T21" fmla="*/ 12 h 18"/>
                <a:gd name="T22" fmla="*/ 12 w 20"/>
                <a:gd name="T23" fmla="*/ 14 h 18"/>
                <a:gd name="T24" fmla="*/ 15 w 20"/>
                <a:gd name="T25" fmla="*/ 15 h 18"/>
                <a:gd name="T26" fmla="*/ 16 w 20"/>
                <a:gd name="T27" fmla="*/ 18 h 18"/>
                <a:gd name="T28" fmla="*/ 20 w 20"/>
                <a:gd name="T29" fmla="*/ 17 h 18"/>
                <a:gd name="T30" fmla="*/ 19 w 20"/>
                <a:gd name="T31" fmla="*/ 1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" h="18">
                  <a:moveTo>
                    <a:pt x="19" y="14"/>
                  </a:moveTo>
                  <a:cubicBezTo>
                    <a:pt x="19" y="13"/>
                    <a:pt x="15" y="12"/>
                    <a:pt x="15" y="10"/>
                  </a:cubicBezTo>
                  <a:cubicBezTo>
                    <a:pt x="15" y="8"/>
                    <a:pt x="13" y="6"/>
                    <a:pt x="13" y="5"/>
                  </a:cubicBezTo>
                  <a:cubicBezTo>
                    <a:pt x="13" y="4"/>
                    <a:pt x="12" y="2"/>
                    <a:pt x="11" y="1"/>
                  </a:cubicBezTo>
                  <a:cubicBezTo>
                    <a:pt x="10" y="1"/>
                    <a:pt x="8" y="0"/>
                    <a:pt x="6" y="1"/>
                  </a:cubicBezTo>
                  <a:cubicBezTo>
                    <a:pt x="4" y="1"/>
                    <a:pt x="2" y="2"/>
                    <a:pt x="0" y="2"/>
                  </a:cubicBezTo>
                  <a:cubicBezTo>
                    <a:pt x="1" y="4"/>
                    <a:pt x="0" y="4"/>
                    <a:pt x="1" y="7"/>
                  </a:cubicBezTo>
                  <a:cubicBezTo>
                    <a:pt x="2" y="10"/>
                    <a:pt x="5" y="8"/>
                    <a:pt x="6" y="9"/>
                  </a:cubicBezTo>
                  <a:cubicBezTo>
                    <a:pt x="6" y="9"/>
                    <a:pt x="7" y="10"/>
                    <a:pt x="7" y="11"/>
                  </a:cubicBezTo>
                  <a:cubicBezTo>
                    <a:pt x="7" y="11"/>
                    <a:pt x="7" y="11"/>
                    <a:pt x="8" y="11"/>
                  </a:cubicBezTo>
                  <a:cubicBezTo>
                    <a:pt x="9" y="11"/>
                    <a:pt x="9" y="12"/>
                    <a:pt x="9" y="12"/>
                  </a:cubicBezTo>
                  <a:cubicBezTo>
                    <a:pt x="10" y="13"/>
                    <a:pt x="12" y="14"/>
                    <a:pt x="12" y="14"/>
                  </a:cubicBezTo>
                  <a:cubicBezTo>
                    <a:pt x="13" y="14"/>
                    <a:pt x="14" y="13"/>
                    <a:pt x="15" y="15"/>
                  </a:cubicBezTo>
                  <a:cubicBezTo>
                    <a:pt x="17" y="17"/>
                    <a:pt x="17" y="17"/>
                    <a:pt x="16" y="18"/>
                  </a:cubicBezTo>
                  <a:cubicBezTo>
                    <a:pt x="18" y="18"/>
                    <a:pt x="19" y="18"/>
                    <a:pt x="20" y="17"/>
                  </a:cubicBezTo>
                  <a:cubicBezTo>
                    <a:pt x="20" y="16"/>
                    <a:pt x="19" y="15"/>
                    <a:pt x="19" y="14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6" name="Freeform 169">
              <a:extLst>
                <a:ext uri="{FF2B5EF4-FFF2-40B4-BE49-F238E27FC236}">
                  <a16:creationId xmlns:a16="http://schemas.microsoft.com/office/drawing/2014/main" id="{CC2D7168-C2B4-4491-BEEB-EF704B4C6A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75793" y="2983686"/>
              <a:ext cx="115517" cy="96765"/>
            </a:xfrm>
            <a:custGeom>
              <a:avLst/>
              <a:gdLst>
                <a:gd name="T0" fmla="*/ 29 w 31"/>
                <a:gd name="T1" fmla="*/ 9 h 26"/>
                <a:gd name="T2" fmla="*/ 24 w 31"/>
                <a:gd name="T3" fmla="*/ 2 h 26"/>
                <a:gd name="T4" fmla="*/ 20 w 31"/>
                <a:gd name="T5" fmla="*/ 5 h 26"/>
                <a:gd name="T6" fmla="*/ 17 w 31"/>
                <a:gd name="T7" fmla="*/ 5 h 26"/>
                <a:gd name="T8" fmla="*/ 12 w 31"/>
                <a:gd name="T9" fmla="*/ 1 h 26"/>
                <a:gd name="T10" fmla="*/ 10 w 31"/>
                <a:gd name="T11" fmla="*/ 0 h 26"/>
                <a:gd name="T12" fmla="*/ 9 w 31"/>
                <a:gd name="T13" fmla="*/ 3 h 26"/>
                <a:gd name="T14" fmla="*/ 11 w 31"/>
                <a:gd name="T15" fmla="*/ 5 h 26"/>
                <a:gd name="T16" fmla="*/ 6 w 31"/>
                <a:gd name="T17" fmla="*/ 5 h 26"/>
                <a:gd name="T18" fmla="*/ 2 w 31"/>
                <a:gd name="T19" fmla="*/ 4 h 26"/>
                <a:gd name="T20" fmla="*/ 4 w 31"/>
                <a:gd name="T21" fmla="*/ 9 h 26"/>
                <a:gd name="T22" fmla="*/ 6 w 31"/>
                <a:gd name="T23" fmla="*/ 14 h 26"/>
                <a:gd name="T24" fmla="*/ 10 w 31"/>
                <a:gd name="T25" fmla="*/ 18 h 26"/>
                <a:gd name="T26" fmla="*/ 11 w 31"/>
                <a:gd name="T27" fmla="*/ 21 h 26"/>
                <a:gd name="T28" fmla="*/ 19 w 31"/>
                <a:gd name="T29" fmla="*/ 17 h 26"/>
                <a:gd name="T30" fmla="*/ 20 w 31"/>
                <a:gd name="T31" fmla="*/ 23 h 26"/>
                <a:gd name="T32" fmla="*/ 25 w 31"/>
                <a:gd name="T33" fmla="*/ 26 h 26"/>
                <a:gd name="T34" fmla="*/ 26 w 31"/>
                <a:gd name="T35" fmla="*/ 22 h 26"/>
                <a:gd name="T36" fmla="*/ 29 w 31"/>
                <a:gd name="T37" fmla="*/ 9 h 26"/>
                <a:gd name="T38" fmla="*/ 3 w 31"/>
                <a:gd name="T39" fmla="*/ 18 h 26"/>
                <a:gd name="T40" fmla="*/ 0 w 31"/>
                <a:gd name="T41" fmla="*/ 16 h 26"/>
                <a:gd name="T42" fmla="*/ 2 w 31"/>
                <a:gd name="T43" fmla="*/ 20 h 26"/>
                <a:gd name="T44" fmla="*/ 6 w 31"/>
                <a:gd name="T45" fmla="*/ 22 h 26"/>
                <a:gd name="T46" fmla="*/ 7 w 31"/>
                <a:gd name="T47" fmla="*/ 22 h 26"/>
                <a:gd name="T48" fmla="*/ 6 w 31"/>
                <a:gd name="T49" fmla="*/ 19 h 26"/>
                <a:gd name="T50" fmla="*/ 3 w 31"/>
                <a:gd name="T51" fmla="*/ 1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26">
                  <a:moveTo>
                    <a:pt x="29" y="9"/>
                  </a:moveTo>
                  <a:cubicBezTo>
                    <a:pt x="29" y="7"/>
                    <a:pt x="26" y="5"/>
                    <a:pt x="24" y="2"/>
                  </a:cubicBezTo>
                  <a:cubicBezTo>
                    <a:pt x="23" y="4"/>
                    <a:pt x="20" y="3"/>
                    <a:pt x="20" y="5"/>
                  </a:cubicBezTo>
                  <a:cubicBezTo>
                    <a:pt x="19" y="6"/>
                    <a:pt x="18" y="4"/>
                    <a:pt x="17" y="5"/>
                  </a:cubicBezTo>
                  <a:cubicBezTo>
                    <a:pt x="16" y="5"/>
                    <a:pt x="14" y="1"/>
                    <a:pt x="12" y="1"/>
                  </a:cubicBezTo>
                  <a:cubicBezTo>
                    <a:pt x="12" y="1"/>
                    <a:pt x="11" y="1"/>
                    <a:pt x="10" y="0"/>
                  </a:cubicBezTo>
                  <a:cubicBezTo>
                    <a:pt x="10" y="1"/>
                    <a:pt x="9" y="2"/>
                    <a:pt x="9" y="3"/>
                  </a:cubicBezTo>
                  <a:cubicBezTo>
                    <a:pt x="10" y="4"/>
                    <a:pt x="12" y="5"/>
                    <a:pt x="11" y="5"/>
                  </a:cubicBezTo>
                  <a:cubicBezTo>
                    <a:pt x="10" y="6"/>
                    <a:pt x="7" y="6"/>
                    <a:pt x="6" y="5"/>
                  </a:cubicBezTo>
                  <a:cubicBezTo>
                    <a:pt x="5" y="4"/>
                    <a:pt x="3" y="3"/>
                    <a:pt x="2" y="4"/>
                  </a:cubicBezTo>
                  <a:cubicBezTo>
                    <a:pt x="2" y="5"/>
                    <a:pt x="5" y="7"/>
                    <a:pt x="4" y="9"/>
                  </a:cubicBezTo>
                  <a:cubicBezTo>
                    <a:pt x="4" y="10"/>
                    <a:pt x="6" y="12"/>
                    <a:pt x="6" y="14"/>
                  </a:cubicBezTo>
                  <a:cubicBezTo>
                    <a:pt x="6" y="16"/>
                    <a:pt x="10" y="17"/>
                    <a:pt x="10" y="18"/>
                  </a:cubicBezTo>
                  <a:cubicBezTo>
                    <a:pt x="10" y="19"/>
                    <a:pt x="11" y="20"/>
                    <a:pt x="11" y="21"/>
                  </a:cubicBezTo>
                  <a:cubicBezTo>
                    <a:pt x="15" y="20"/>
                    <a:pt x="17" y="18"/>
                    <a:pt x="19" y="17"/>
                  </a:cubicBezTo>
                  <a:cubicBezTo>
                    <a:pt x="22" y="15"/>
                    <a:pt x="21" y="22"/>
                    <a:pt x="20" y="23"/>
                  </a:cubicBezTo>
                  <a:cubicBezTo>
                    <a:pt x="20" y="23"/>
                    <a:pt x="22" y="25"/>
                    <a:pt x="25" y="26"/>
                  </a:cubicBezTo>
                  <a:cubicBezTo>
                    <a:pt x="25" y="24"/>
                    <a:pt x="25" y="23"/>
                    <a:pt x="26" y="22"/>
                  </a:cubicBezTo>
                  <a:cubicBezTo>
                    <a:pt x="29" y="18"/>
                    <a:pt x="31" y="12"/>
                    <a:pt x="29" y="9"/>
                  </a:cubicBezTo>
                  <a:close/>
                  <a:moveTo>
                    <a:pt x="3" y="18"/>
                  </a:moveTo>
                  <a:cubicBezTo>
                    <a:pt x="3" y="18"/>
                    <a:pt x="1" y="17"/>
                    <a:pt x="0" y="16"/>
                  </a:cubicBezTo>
                  <a:cubicBezTo>
                    <a:pt x="1" y="18"/>
                    <a:pt x="1" y="19"/>
                    <a:pt x="2" y="20"/>
                  </a:cubicBezTo>
                  <a:cubicBezTo>
                    <a:pt x="5" y="21"/>
                    <a:pt x="1" y="22"/>
                    <a:pt x="6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1"/>
                    <a:pt x="8" y="21"/>
                    <a:pt x="6" y="19"/>
                  </a:cubicBezTo>
                  <a:cubicBezTo>
                    <a:pt x="5" y="17"/>
                    <a:pt x="4" y="18"/>
                    <a:pt x="3" y="18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7" name="Freeform 170">
              <a:extLst>
                <a:ext uri="{FF2B5EF4-FFF2-40B4-BE49-F238E27FC236}">
                  <a16:creationId xmlns:a16="http://schemas.microsoft.com/office/drawing/2014/main" id="{1034FF86-A544-4FD8-98D7-B1DACB629B12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6322" y="3080451"/>
              <a:ext cx="337834" cy="244874"/>
            </a:xfrm>
            <a:custGeom>
              <a:avLst/>
              <a:gdLst>
                <a:gd name="T0" fmla="*/ 87 w 90"/>
                <a:gd name="T1" fmla="*/ 10 h 65"/>
                <a:gd name="T2" fmla="*/ 84 w 90"/>
                <a:gd name="T3" fmla="*/ 8 h 65"/>
                <a:gd name="T4" fmla="*/ 77 w 90"/>
                <a:gd name="T5" fmla="*/ 12 h 65"/>
                <a:gd name="T6" fmla="*/ 74 w 90"/>
                <a:gd name="T7" fmla="*/ 13 h 65"/>
                <a:gd name="T8" fmla="*/ 71 w 90"/>
                <a:gd name="T9" fmla="*/ 13 h 65"/>
                <a:gd name="T10" fmla="*/ 71 w 90"/>
                <a:gd name="T11" fmla="*/ 6 h 65"/>
                <a:gd name="T12" fmla="*/ 68 w 90"/>
                <a:gd name="T13" fmla="*/ 1 h 65"/>
                <a:gd name="T14" fmla="*/ 63 w 90"/>
                <a:gd name="T15" fmla="*/ 6 h 65"/>
                <a:gd name="T16" fmla="*/ 57 w 90"/>
                <a:gd name="T17" fmla="*/ 9 h 65"/>
                <a:gd name="T18" fmla="*/ 50 w 90"/>
                <a:gd name="T19" fmla="*/ 11 h 65"/>
                <a:gd name="T20" fmla="*/ 45 w 90"/>
                <a:gd name="T21" fmla="*/ 9 h 65"/>
                <a:gd name="T22" fmla="*/ 40 w 90"/>
                <a:gd name="T23" fmla="*/ 8 h 65"/>
                <a:gd name="T24" fmla="*/ 35 w 90"/>
                <a:gd name="T25" fmla="*/ 7 h 65"/>
                <a:gd name="T26" fmla="*/ 30 w 90"/>
                <a:gd name="T27" fmla="*/ 10 h 65"/>
                <a:gd name="T28" fmla="*/ 26 w 90"/>
                <a:gd name="T29" fmla="*/ 16 h 65"/>
                <a:gd name="T30" fmla="*/ 17 w 90"/>
                <a:gd name="T31" fmla="*/ 21 h 65"/>
                <a:gd name="T32" fmla="*/ 12 w 90"/>
                <a:gd name="T33" fmla="*/ 23 h 65"/>
                <a:gd name="T34" fmla="*/ 7 w 90"/>
                <a:gd name="T35" fmla="*/ 22 h 65"/>
                <a:gd name="T36" fmla="*/ 5 w 90"/>
                <a:gd name="T37" fmla="*/ 25 h 65"/>
                <a:gd name="T38" fmla="*/ 2 w 90"/>
                <a:gd name="T39" fmla="*/ 29 h 65"/>
                <a:gd name="T40" fmla="*/ 1 w 90"/>
                <a:gd name="T41" fmla="*/ 35 h 65"/>
                <a:gd name="T42" fmla="*/ 1 w 90"/>
                <a:gd name="T43" fmla="*/ 42 h 65"/>
                <a:gd name="T44" fmla="*/ 2 w 90"/>
                <a:gd name="T45" fmla="*/ 49 h 65"/>
                <a:gd name="T46" fmla="*/ 9 w 90"/>
                <a:gd name="T47" fmla="*/ 52 h 65"/>
                <a:gd name="T48" fmla="*/ 2 w 90"/>
                <a:gd name="T49" fmla="*/ 61 h 65"/>
                <a:gd name="T50" fmla="*/ 3 w 90"/>
                <a:gd name="T51" fmla="*/ 63 h 65"/>
                <a:gd name="T52" fmla="*/ 13 w 90"/>
                <a:gd name="T53" fmla="*/ 64 h 65"/>
                <a:gd name="T54" fmla="*/ 38 w 90"/>
                <a:gd name="T55" fmla="*/ 61 h 65"/>
                <a:gd name="T56" fmla="*/ 37 w 90"/>
                <a:gd name="T57" fmla="*/ 54 h 65"/>
                <a:gd name="T58" fmla="*/ 42 w 90"/>
                <a:gd name="T59" fmla="*/ 52 h 65"/>
                <a:gd name="T60" fmla="*/ 47 w 90"/>
                <a:gd name="T61" fmla="*/ 50 h 65"/>
                <a:gd name="T62" fmla="*/ 53 w 90"/>
                <a:gd name="T63" fmla="*/ 48 h 65"/>
                <a:gd name="T64" fmla="*/ 56 w 90"/>
                <a:gd name="T65" fmla="*/ 45 h 65"/>
                <a:gd name="T66" fmla="*/ 58 w 90"/>
                <a:gd name="T67" fmla="*/ 39 h 65"/>
                <a:gd name="T68" fmla="*/ 63 w 90"/>
                <a:gd name="T69" fmla="*/ 36 h 65"/>
                <a:gd name="T70" fmla="*/ 61 w 90"/>
                <a:gd name="T71" fmla="*/ 32 h 65"/>
                <a:gd name="T72" fmla="*/ 68 w 90"/>
                <a:gd name="T73" fmla="*/ 32 h 65"/>
                <a:gd name="T74" fmla="*/ 68 w 90"/>
                <a:gd name="T75" fmla="*/ 27 h 65"/>
                <a:gd name="T76" fmla="*/ 71 w 90"/>
                <a:gd name="T77" fmla="*/ 23 h 65"/>
                <a:gd name="T78" fmla="*/ 70 w 90"/>
                <a:gd name="T79" fmla="*/ 19 h 65"/>
                <a:gd name="T80" fmla="*/ 71 w 90"/>
                <a:gd name="T81" fmla="*/ 16 h 65"/>
                <a:gd name="T82" fmla="*/ 72 w 90"/>
                <a:gd name="T83" fmla="*/ 16 h 65"/>
                <a:gd name="T84" fmla="*/ 75 w 90"/>
                <a:gd name="T85" fmla="*/ 15 h 65"/>
                <a:gd name="T86" fmla="*/ 83 w 90"/>
                <a:gd name="T87" fmla="*/ 12 h 65"/>
                <a:gd name="T88" fmla="*/ 90 w 90"/>
                <a:gd name="T89" fmla="*/ 10 h 65"/>
                <a:gd name="T90" fmla="*/ 87 w 90"/>
                <a:gd name="T91" fmla="*/ 1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0" h="65">
                  <a:moveTo>
                    <a:pt x="87" y="10"/>
                  </a:moveTo>
                  <a:cubicBezTo>
                    <a:pt x="85" y="10"/>
                    <a:pt x="86" y="9"/>
                    <a:pt x="84" y="8"/>
                  </a:cubicBezTo>
                  <a:cubicBezTo>
                    <a:pt x="83" y="7"/>
                    <a:pt x="80" y="10"/>
                    <a:pt x="77" y="12"/>
                  </a:cubicBezTo>
                  <a:cubicBezTo>
                    <a:pt x="76" y="13"/>
                    <a:pt x="75" y="13"/>
                    <a:pt x="74" y="13"/>
                  </a:cubicBezTo>
                  <a:cubicBezTo>
                    <a:pt x="73" y="14"/>
                    <a:pt x="72" y="14"/>
                    <a:pt x="71" y="13"/>
                  </a:cubicBezTo>
                  <a:cubicBezTo>
                    <a:pt x="70" y="12"/>
                    <a:pt x="74" y="7"/>
                    <a:pt x="71" y="6"/>
                  </a:cubicBezTo>
                  <a:cubicBezTo>
                    <a:pt x="68" y="5"/>
                    <a:pt x="71" y="1"/>
                    <a:pt x="68" y="1"/>
                  </a:cubicBezTo>
                  <a:cubicBezTo>
                    <a:pt x="66" y="0"/>
                    <a:pt x="63" y="4"/>
                    <a:pt x="63" y="6"/>
                  </a:cubicBezTo>
                  <a:cubicBezTo>
                    <a:pt x="63" y="8"/>
                    <a:pt x="57" y="7"/>
                    <a:pt x="57" y="9"/>
                  </a:cubicBezTo>
                  <a:cubicBezTo>
                    <a:pt x="57" y="11"/>
                    <a:pt x="51" y="9"/>
                    <a:pt x="50" y="11"/>
                  </a:cubicBezTo>
                  <a:cubicBezTo>
                    <a:pt x="49" y="13"/>
                    <a:pt x="47" y="9"/>
                    <a:pt x="45" y="9"/>
                  </a:cubicBezTo>
                  <a:cubicBezTo>
                    <a:pt x="43" y="9"/>
                    <a:pt x="42" y="7"/>
                    <a:pt x="40" y="8"/>
                  </a:cubicBezTo>
                  <a:cubicBezTo>
                    <a:pt x="38" y="8"/>
                    <a:pt x="36" y="7"/>
                    <a:pt x="35" y="7"/>
                  </a:cubicBezTo>
                  <a:cubicBezTo>
                    <a:pt x="33" y="6"/>
                    <a:pt x="32" y="10"/>
                    <a:pt x="30" y="10"/>
                  </a:cubicBezTo>
                  <a:cubicBezTo>
                    <a:pt x="28" y="9"/>
                    <a:pt x="27" y="13"/>
                    <a:pt x="26" y="16"/>
                  </a:cubicBezTo>
                  <a:cubicBezTo>
                    <a:pt x="25" y="18"/>
                    <a:pt x="17" y="18"/>
                    <a:pt x="17" y="21"/>
                  </a:cubicBezTo>
                  <a:cubicBezTo>
                    <a:pt x="17" y="24"/>
                    <a:pt x="12" y="25"/>
                    <a:pt x="12" y="23"/>
                  </a:cubicBezTo>
                  <a:cubicBezTo>
                    <a:pt x="11" y="21"/>
                    <a:pt x="8" y="22"/>
                    <a:pt x="7" y="22"/>
                  </a:cubicBezTo>
                  <a:cubicBezTo>
                    <a:pt x="7" y="21"/>
                    <a:pt x="4" y="22"/>
                    <a:pt x="5" y="25"/>
                  </a:cubicBezTo>
                  <a:cubicBezTo>
                    <a:pt x="5" y="27"/>
                    <a:pt x="2" y="28"/>
                    <a:pt x="2" y="29"/>
                  </a:cubicBezTo>
                  <a:cubicBezTo>
                    <a:pt x="2" y="30"/>
                    <a:pt x="0" y="33"/>
                    <a:pt x="1" y="35"/>
                  </a:cubicBezTo>
                  <a:cubicBezTo>
                    <a:pt x="2" y="36"/>
                    <a:pt x="0" y="39"/>
                    <a:pt x="1" y="42"/>
                  </a:cubicBezTo>
                  <a:cubicBezTo>
                    <a:pt x="3" y="44"/>
                    <a:pt x="2" y="48"/>
                    <a:pt x="2" y="49"/>
                  </a:cubicBezTo>
                  <a:cubicBezTo>
                    <a:pt x="3" y="50"/>
                    <a:pt x="8" y="49"/>
                    <a:pt x="9" y="52"/>
                  </a:cubicBezTo>
                  <a:cubicBezTo>
                    <a:pt x="10" y="55"/>
                    <a:pt x="2" y="59"/>
                    <a:pt x="2" y="61"/>
                  </a:cubicBezTo>
                  <a:cubicBezTo>
                    <a:pt x="2" y="61"/>
                    <a:pt x="3" y="62"/>
                    <a:pt x="3" y="63"/>
                  </a:cubicBezTo>
                  <a:cubicBezTo>
                    <a:pt x="6" y="63"/>
                    <a:pt x="10" y="63"/>
                    <a:pt x="13" y="64"/>
                  </a:cubicBezTo>
                  <a:cubicBezTo>
                    <a:pt x="17" y="65"/>
                    <a:pt x="38" y="61"/>
                    <a:pt x="38" y="61"/>
                  </a:cubicBezTo>
                  <a:cubicBezTo>
                    <a:pt x="38" y="60"/>
                    <a:pt x="37" y="55"/>
                    <a:pt x="37" y="54"/>
                  </a:cubicBezTo>
                  <a:cubicBezTo>
                    <a:pt x="38" y="54"/>
                    <a:pt x="40" y="51"/>
                    <a:pt x="42" y="52"/>
                  </a:cubicBezTo>
                  <a:cubicBezTo>
                    <a:pt x="45" y="52"/>
                    <a:pt x="47" y="52"/>
                    <a:pt x="47" y="50"/>
                  </a:cubicBezTo>
                  <a:cubicBezTo>
                    <a:pt x="47" y="49"/>
                    <a:pt x="53" y="47"/>
                    <a:pt x="53" y="48"/>
                  </a:cubicBezTo>
                  <a:cubicBezTo>
                    <a:pt x="54" y="50"/>
                    <a:pt x="56" y="49"/>
                    <a:pt x="56" y="45"/>
                  </a:cubicBezTo>
                  <a:cubicBezTo>
                    <a:pt x="56" y="42"/>
                    <a:pt x="56" y="39"/>
                    <a:pt x="58" y="39"/>
                  </a:cubicBezTo>
                  <a:cubicBezTo>
                    <a:pt x="61" y="39"/>
                    <a:pt x="63" y="37"/>
                    <a:pt x="63" y="36"/>
                  </a:cubicBezTo>
                  <a:cubicBezTo>
                    <a:pt x="62" y="35"/>
                    <a:pt x="60" y="33"/>
                    <a:pt x="61" y="32"/>
                  </a:cubicBezTo>
                  <a:cubicBezTo>
                    <a:pt x="61" y="31"/>
                    <a:pt x="67" y="34"/>
                    <a:pt x="68" y="32"/>
                  </a:cubicBezTo>
                  <a:cubicBezTo>
                    <a:pt x="68" y="31"/>
                    <a:pt x="67" y="29"/>
                    <a:pt x="68" y="27"/>
                  </a:cubicBezTo>
                  <a:cubicBezTo>
                    <a:pt x="69" y="26"/>
                    <a:pt x="71" y="24"/>
                    <a:pt x="71" y="23"/>
                  </a:cubicBezTo>
                  <a:cubicBezTo>
                    <a:pt x="71" y="21"/>
                    <a:pt x="71" y="21"/>
                    <a:pt x="70" y="19"/>
                  </a:cubicBezTo>
                  <a:cubicBezTo>
                    <a:pt x="69" y="18"/>
                    <a:pt x="69" y="16"/>
                    <a:pt x="71" y="16"/>
                  </a:cubicBezTo>
                  <a:cubicBezTo>
                    <a:pt x="71" y="16"/>
                    <a:pt x="71" y="16"/>
                    <a:pt x="72" y="16"/>
                  </a:cubicBezTo>
                  <a:cubicBezTo>
                    <a:pt x="73" y="15"/>
                    <a:pt x="74" y="15"/>
                    <a:pt x="75" y="15"/>
                  </a:cubicBezTo>
                  <a:cubicBezTo>
                    <a:pt x="77" y="13"/>
                    <a:pt x="82" y="11"/>
                    <a:pt x="83" y="12"/>
                  </a:cubicBezTo>
                  <a:cubicBezTo>
                    <a:pt x="85" y="13"/>
                    <a:pt x="88" y="12"/>
                    <a:pt x="90" y="10"/>
                  </a:cubicBezTo>
                  <a:cubicBezTo>
                    <a:pt x="89" y="10"/>
                    <a:pt x="87" y="9"/>
                    <a:pt x="87" y="10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8" name="Freeform 171">
              <a:extLst>
                <a:ext uri="{FF2B5EF4-FFF2-40B4-BE49-F238E27FC236}">
                  <a16:creationId xmlns:a16="http://schemas.microsoft.com/office/drawing/2014/main" id="{11FBB5D7-B6C0-444D-8832-960BDF8CEED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7219" y="3119947"/>
              <a:ext cx="387965" cy="349537"/>
            </a:xfrm>
            <a:custGeom>
              <a:avLst/>
              <a:gdLst>
                <a:gd name="T0" fmla="*/ 95 w 103"/>
                <a:gd name="T1" fmla="*/ 5 h 93"/>
                <a:gd name="T2" fmla="*/ 88 w 103"/>
                <a:gd name="T3" fmla="*/ 1 h 93"/>
                <a:gd name="T4" fmla="*/ 80 w 103"/>
                <a:gd name="T5" fmla="*/ 2 h 93"/>
                <a:gd name="T6" fmla="*/ 69 w 103"/>
                <a:gd name="T7" fmla="*/ 6 h 93"/>
                <a:gd name="T8" fmla="*/ 67 w 103"/>
                <a:gd name="T9" fmla="*/ 9 h 93"/>
                <a:gd name="T10" fmla="*/ 65 w 103"/>
                <a:gd name="T11" fmla="*/ 17 h 93"/>
                <a:gd name="T12" fmla="*/ 58 w 103"/>
                <a:gd name="T13" fmla="*/ 22 h 93"/>
                <a:gd name="T14" fmla="*/ 55 w 103"/>
                <a:gd name="T15" fmla="*/ 29 h 93"/>
                <a:gd name="T16" fmla="*/ 50 w 103"/>
                <a:gd name="T17" fmla="*/ 38 h 93"/>
                <a:gd name="T18" fmla="*/ 39 w 103"/>
                <a:gd name="T19" fmla="*/ 42 h 93"/>
                <a:gd name="T20" fmla="*/ 35 w 103"/>
                <a:gd name="T21" fmla="*/ 51 h 93"/>
                <a:gd name="T22" fmla="*/ 0 w 103"/>
                <a:gd name="T23" fmla="*/ 53 h 93"/>
                <a:gd name="T24" fmla="*/ 10 w 103"/>
                <a:gd name="T25" fmla="*/ 62 h 93"/>
                <a:gd name="T26" fmla="*/ 14 w 103"/>
                <a:gd name="T27" fmla="*/ 73 h 93"/>
                <a:gd name="T28" fmla="*/ 5 w 103"/>
                <a:gd name="T29" fmla="*/ 81 h 93"/>
                <a:gd name="T30" fmla="*/ 16 w 103"/>
                <a:gd name="T31" fmla="*/ 82 h 93"/>
                <a:gd name="T32" fmla="*/ 31 w 103"/>
                <a:gd name="T33" fmla="*/ 81 h 93"/>
                <a:gd name="T34" fmla="*/ 39 w 103"/>
                <a:gd name="T35" fmla="*/ 86 h 93"/>
                <a:gd name="T36" fmla="*/ 46 w 103"/>
                <a:gd name="T37" fmla="*/ 93 h 93"/>
                <a:gd name="T38" fmla="*/ 47 w 103"/>
                <a:gd name="T39" fmla="*/ 93 h 93"/>
                <a:gd name="T40" fmla="*/ 59 w 103"/>
                <a:gd name="T41" fmla="*/ 89 h 93"/>
                <a:gd name="T42" fmla="*/ 61 w 103"/>
                <a:gd name="T43" fmla="*/ 82 h 93"/>
                <a:gd name="T44" fmla="*/ 55 w 103"/>
                <a:gd name="T45" fmla="*/ 71 h 93"/>
                <a:gd name="T46" fmla="*/ 64 w 103"/>
                <a:gd name="T47" fmla="*/ 65 h 93"/>
                <a:gd name="T48" fmla="*/ 71 w 103"/>
                <a:gd name="T49" fmla="*/ 61 h 93"/>
                <a:gd name="T50" fmla="*/ 79 w 103"/>
                <a:gd name="T51" fmla="*/ 51 h 93"/>
                <a:gd name="T52" fmla="*/ 86 w 103"/>
                <a:gd name="T53" fmla="*/ 44 h 93"/>
                <a:gd name="T54" fmla="*/ 90 w 103"/>
                <a:gd name="T55" fmla="*/ 35 h 93"/>
                <a:gd name="T56" fmla="*/ 84 w 103"/>
                <a:gd name="T57" fmla="*/ 26 h 93"/>
                <a:gd name="T58" fmla="*/ 86 w 103"/>
                <a:gd name="T59" fmla="*/ 17 h 93"/>
                <a:gd name="T60" fmla="*/ 101 w 103"/>
                <a:gd name="T61" fmla="*/ 16 h 93"/>
                <a:gd name="T62" fmla="*/ 99 w 103"/>
                <a:gd name="T63" fmla="*/ 1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3" h="93">
                  <a:moveTo>
                    <a:pt x="99" y="10"/>
                  </a:moveTo>
                  <a:cubicBezTo>
                    <a:pt x="96" y="8"/>
                    <a:pt x="95" y="6"/>
                    <a:pt x="95" y="5"/>
                  </a:cubicBezTo>
                  <a:cubicBezTo>
                    <a:pt x="95" y="4"/>
                    <a:pt x="92" y="2"/>
                    <a:pt x="90" y="1"/>
                  </a:cubicBezTo>
                  <a:cubicBezTo>
                    <a:pt x="89" y="1"/>
                    <a:pt x="89" y="1"/>
                    <a:pt x="88" y="1"/>
                  </a:cubicBezTo>
                  <a:cubicBezTo>
                    <a:pt x="88" y="1"/>
                    <a:pt x="87" y="0"/>
                    <a:pt x="87" y="0"/>
                  </a:cubicBezTo>
                  <a:cubicBezTo>
                    <a:pt x="85" y="2"/>
                    <a:pt x="82" y="3"/>
                    <a:pt x="80" y="2"/>
                  </a:cubicBezTo>
                  <a:cubicBezTo>
                    <a:pt x="79" y="1"/>
                    <a:pt x="74" y="3"/>
                    <a:pt x="72" y="5"/>
                  </a:cubicBezTo>
                  <a:cubicBezTo>
                    <a:pt x="71" y="5"/>
                    <a:pt x="70" y="5"/>
                    <a:pt x="69" y="6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6" y="6"/>
                    <a:pt x="66" y="8"/>
                    <a:pt x="67" y="9"/>
                  </a:cubicBezTo>
                  <a:cubicBezTo>
                    <a:pt x="68" y="11"/>
                    <a:pt x="68" y="11"/>
                    <a:pt x="68" y="13"/>
                  </a:cubicBezTo>
                  <a:cubicBezTo>
                    <a:pt x="68" y="14"/>
                    <a:pt x="66" y="16"/>
                    <a:pt x="65" y="17"/>
                  </a:cubicBezTo>
                  <a:cubicBezTo>
                    <a:pt x="64" y="19"/>
                    <a:pt x="65" y="21"/>
                    <a:pt x="65" y="22"/>
                  </a:cubicBezTo>
                  <a:cubicBezTo>
                    <a:pt x="64" y="24"/>
                    <a:pt x="58" y="21"/>
                    <a:pt x="58" y="22"/>
                  </a:cubicBezTo>
                  <a:cubicBezTo>
                    <a:pt x="57" y="23"/>
                    <a:pt x="59" y="25"/>
                    <a:pt x="60" y="26"/>
                  </a:cubicBezTo>
                  <a:cubicBezTo>
                    <a:pt x="60" y="27"/>
                    <a:pt x="58" y="29"/>
                    <a:pt x="55" y="29"/>
                  </a:cubicBezTo>
                  <a:cubicBezTo>
                    <a:pt x="53" y="29"/>
                    <a:pt x="53" y="32"/>
                    <a:pt x="53" y="35"/>
                  </a:cubicBezTo>
                  <a:cubicBezTo>
                    <a:pt x="53" y="39"/>
                    <a:pt x="51" y="40"/>
                    <a:pt x="50" y="38"/>
                  </a:cubicBezTo>
                  <a:cubicBezTo>
                    <a:pt x="50" y="37"/>
                    <a:pt x="44" y="39"/>
                    <a:pt x="44" y="40"/>
                  </a:cubicBezTo>
                  <a:cubicBezTo>
                    <a:pt x="44" y="42"/>
                    <a:pt x="42" y="42"/>
                    <a:pt x="39" y="42"/>
                  </a:cubicBezTo>
                  <a:cubicBezTo>
                    <a:pt x="37" y="41"/>
                    <a:pt x="35" y="44"/>
                    <a:pt x="34" y="44"/>
                  </a:cubicBezTo>
                  <a:cubicBezTo>
                    <a:pt x="34" y="45"/>
                    <a:pt x="35" y="50"/>
                    <a:pt x="35" y="51"/>
                  </a:cubicBezTo>
                  <a:cubicBezTo>
                    <a:pt x="35" y="51"/>
                    <a:pt x="14" y="55"/>
                    <a:pt x="10" y="54"/>
                  </a:cubicBezTo>
                  <a:cubicBezTo>
                    <a:pt x="7" y="53"/>
                    <a:pt x="3" y="53"/>
                    <a:pt x="0" y="53"/>
                  </a:cubicBezTo>
                  <a:cubicBezTo>
                    <a:pt x="1" y="54"/>
                    <a:pt x="3" y="55"/>
                    <a:pt x="3" y="56"/>
                  </a:cubicBezTo>
                  <a:cubicBezTo>
                    <a:pt x="4" y="58"/>
                    <a:pt x="7" y="60"/>
                    <a:pt x="10" y="62"/>
                  </a:cubicBezTo>
                  <a:cubicBezTo>
                    <a:pt x="13" y="63"/>
                    <a:pt x="11" y="68"/>
                    <a:pt x="13" y="68"/>
                  </a:cubicBezTo>
                  <a:cubicBezTo>
                    <a:pt x="14" y="69"/>
                    <a:pt x="16" y="73"/>
                    <a:pt x="14" y="73"/>
                  </a:cubicBezTo>
                  <a:cubicBezTo>
                    <a:pt x="12" y="73"/>
                    <a:pt x="10" y="74"/>
                    <a:pt x="8" y="75"/>
                  </a:cubicBezTo>
                  <a:cubicBezTo>
                    <a:pt x="7" y="76"/>
                    <a:pt x="4" y="78"/>
                    <a:pt x="5" y="81"/>
                  </a:cubicBezTo>
                  <a:cubicBezTo>
                    <a:pt x="5" y="82"/>
                    <a:pt x="5" y="82"/>
                    <a:pt x="5" y="83"/>
                  </a:cubicBezTo>
                  <a:cubicBezTo>
                    <a:pt x="10" y="83"/>
                    <a:pt x="16" y="83"/>
                    <a:pt x="16" y="82"/>
                  </a:cubicBezTo>
                  <a:cubicBezTo>
                    <a:pt x="17" y="81"/>
                    <a:pt x="20" y="80"/>
                    <a:pt x="21" y="81"/>
                  </a:cubicBezTo>
                  <a:cubicBezTo>
                    <a:pt x="23" y="82"/>
                    <a:pt x="29" y="83"/>
                    <a:pt x="31" y="81"/>
                  </a:cubicBezTo>
                  <a:cubicBezTo>
                    <a:pt x="34" y="79"/>
                    <a:pt x="36" y="81"/>
                    <a:pt x="36" y="83"/>
                  </a:cubicBezTo>
                  <a:cubicBezTo>
                    <a:pt x="36" y="84"/>
                    <a:pt x="38" y="85"/>
                    <a:pt x="39" y="86"/>
                  </a:cubicBezTo>
                  <a:cubicBezTo>
                    <a:pt x="40" y="87"/>
                    <a:pt x="39" y="89"/>
                    <a:pt x="40" y="90"/>
                  </a:cubicBezTo>
                  <a:cubicBezTo>
                    <a:pt x="41" y="92"/>
                    <a:pt x="43" y="91"/>
                    <a:pt x="46" y="93"/>
                  </a:cubicBezTo>
                  <a:cubicBezTo>
                    <a:pt x="46" y="93"/>
                    <a:pt x="46" y="93"/>
                    <a:pt x="47" y="93"/>
                  </a:cubicBezTo>
                  <a:cubicBezTo>
                    <a:pt x="47" y="93"/>
                    <a:pt x="47" y="93"/>
                    <a:pt x="47" y="93"/>
                  </a:cubicBezTo>
                  <a:cubicBezTo>
                    <a:pt x="49" y="91"/>
                    <a:pt x="49" y="88"/>
                    <a:pt x="53" y="89"/>
                  </a:cubicBezTo>
                  <a:cubicBezTo>
                    <a:pt x="57" y="90"/>
                    <a:pt x="56" y="88"/>
                    <a:pt x="59" y="89"/>
                  </a:cubicBezTo>
                  <a:cubicBezTo>
                    <a:pt x="61" y="89"/>
                    <a:pt x="62" y="89"/>
                    <a:pt x="63" y="87"/>
                  </a:cubicBezTo>
                  <a:cubicBezTo>
                    <a:pt x="64" y="86"/>
                    <a:pt x="62" y="83"/>
                    <a:pt x="61" y="82"/>
                  </a:cubicBezTo>
                  <a:cubicBezTo>
                    <a:pt x="60" y="81"/>
                    <a:pt x="58" y="78"/>
                    <a:pt x="58" y="75"/>
                  </a:cubicBezTo>
                  <a:cubicBezTo>
                    <a:pt x="59" y="73"/>
                    <a:pt x="55" y="73"/>
                    <a:pt x="55" y="71"/>
                  </a:cubicBezTo>
                  <a:cubicBezTo>
                    <a:pt x="55" y="69"/>
                    <a:pt x="58" y="66"/>
                    <a:pt x="59" y="65"/>
                  </a:cubicBezTo>
                  <a:cubicBezTo>
                    <a:pt x="60" y="64"/>
                    <a:pt x="63" y="67"/>
                    <a:pt x="64" y="65"/>
                  </a:cubicBezTo>
                  <a:cubicBezTo>
                    <a:pt x="65" y="64"/>
                    <a:pt x="67" y="65"/>
                    <a:pt x="68" y="65"/>
                  </a:cubicBezTo>
                  <a:cubicBezTo>
                    <a:pt x="69" y="65"/>
                    <a:pt x="71" y="63"/>
                    <a:pt x="71" y="61"/>
                  </a:cubicBezTo>
                  <a:cubicBezTo>
                    <a:pt x="72" y="58"/>
                    <a:pt x="76" y="58"/>
                    <a:pt x="77" y="57"/>
                  </a:cubicBezTo>
                  <a:cubicBezTo>
                    <a:pt x="77" y="57"/>
                    <a:pt x="79" y="52"/>
                    <a:pt x="79" y="51"/>
                  </a:cubicBezTo>
                  <a:cubicBezTo>
                    <a:pt x="80" y="50"/>
                    <a:pt x="83" y="50"/>
                    <a:pt x="83" y="48"/>
                  </a:cubicBezTo>
                  <a:cubicBezTo>
                    <a:pt x="83" y="45"/>
                    <a:pt x="84" y="45"/>
                    <a:pt x="86" y="44"/>
                  </a:cubicBezTo>
                  <a:cubicBezTo>
                    <a:pt x="87" y="44"/>
                    <a:pt x="87" y="42"/>
                    <a:pt x="87" y="40"/>
                  </a:cubicBezTo>
                  <a:cubicBezTo>
                    <a:pt x="87" y="38"/>
                    <a:pt x="88" y="35"/>
                    <a:pt x="90" y="35"/>
                  </a:cubicBezTo>
                  <a:cubicBezTo>
                    <a:pt x="92" y="34"/>
                    <a:pt x="89" y="32"/>
                    <a:pt x="87" y="32"/>
                  </a:cubicBezTo>
                  <a:cubicBezTo>
                    <a:pt x="85" y="33"/>
                    <a:pt x="84" y="26"/>
                    <a:pt x="84" y="26"/>
                  </a:cubicBezTo>
                  <a:cubicBezTo>
                    <a:pt x="84" y="26"/>
                    <a:pt x="84" y="21"/>
                    <a:pt x="83" y="20"/>
                  </a:cubicBezTo>
                  <a:cubicBezTo>
                    <a:pt x="81" y="20"/>
                    <a:pt x="83" y="17"/>
                    <a:pt x="86" y="17"/>
                  </a:cubicBezTo>
                  <a:cubicBezTo>
                    <a:pt x="88" y="17"/>
                    <a:pt x="93" y="20"/>
                    <a:pt x="95" y="19"/>
                  </a:cubicBezTo>
                  <a:cubicBezTo>
                    <a:pt x="97" y="18"/>
                    <a:pt x="100" y="17"/>
                    <a:pt x="101" y="16"/>
                  </a:cubicBezTo>
                  <a:cubicBezTo>
                    <a:pt x="102" y="16"/>
                    <a:pt x="103" y="14"/>
                    <a:pt x="103" y="12"/>
                  </a:cubicBezTo>
                  <a:cubicBezTo>
                    <a:pt x="102" y="12"/>
                    <a:pt x="100" y="11"/>
                    <a:pt x="99" y="10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9" name="Freeform 172">
              <a:extLst>
                <a:ext uri="{FF2B5EF4-FFF2-40B4-BE49-F238E27FC236}">
                  <a16:creationId xmlns:a16="http://schemas.microsoft.com/office/drawing/2014/main" id="{48B24ACA-BB8F-4715-930C-A5BCBAB6F3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35330" y="3899987"/>
              <a:ext cx="1076713" cy="392983"/>
            </a:xfrm>
            <a:custGeom>
              <a:avLst/>
              <a:gdLst>
                <a:gd name="T0" fmla="*/ 21 w 287"/>
                <a:gd name="T1" fmla="*/ 44 h 104"/>
                <a:gd name="T2" fmla="*/ 81 w 287"/>
                <a:gd name="T3" fmla="*/ 55 h 104"/>
                <a:gd name="T4" fmla="*/ 12 w 287"/>
                <a:gd name="T5" fmla="*/ 28 h 104"/>
                <a:gd name="T6" fmla="*/ 154 w 287"/>
                <a:gd name="T7" fmla="*/ 73 h 104"/>
                <a:gd name="T8" fmla="*/ 160 w 287"/>
                <a:gd name="T9" fmla="*/ 59 h 104"/>
                <a:gd name="T10" fmla="*/ 169 w 287"/>
                <a:gd name="T11" fmla="*/ 61 h 104"/>
                <a:gd name="T12" fmla="*/ 175 w 287"/>
                <a:gd name="T13" fmla="*/ 42 h 104"/>
                <a:gd name="T14" fmla="*/ 175 w 287"/>
                <a:gd name="T15" fmla="*/ 35 h 104"/>
                <a:gd name="T16" fmla="*/ 164 w 287"/>
                <a:gd name="T17" fmla="*/ 29 h 104"/>
                <a:gd name="T18" fmla="*/ 147 w 287"/>
                <a:gd name="T19" fmla="*/ 53 h 104"/>
                <a:gd name="T20" fmla="*/ 68 w 287"/>
                <a:gd name="T21" fmla="*/ 58 h 104"/>
                <a:gd name="T22" fmla="*/ 65 w 287"/>
                <a:gd name="T23" fmla="*/ 48 h 104"/>
                <a:gd name="T24" fmla="*/ 63 w 287"/>
                <a:gd name="T25" fmla="*/ 52 h 104"/>
                <a:gd name="T26" fmla="*/ 52 w 287"/>
                <a:gd name="T27" fmla="*/ 39 h 104"/>
                <a:gd name="T28" fmla="*/ 43 w 287"/>
                <a:gd name="T29" fmla="*/ 27 h 104"/>
                <a:gd name="T30" fmla="*/ 29 w 287"/>
                <a:gd name="T31" fmla="*/ 18 h 104"/>
                <a:gd name="T32" fmla="*/ 1 w 287"/>
                <a:gd name="T33" fmla="*/ 2 h 104"/>
                <a:gd name="T34" fmla="*/ 25 w 287"/>
                <a:gd name="T35" fmla="*/ 35 h 104"/>
                <a:gd name="T36" fmla="*/ 55 w 287"/>
                <a:gd name="T37" fmla="*/ 70 h 104"/>
                <a:gd name="T38" fmla="*/ 67 w 287"/>
                <a:gd name="T39" fmla="*/ 64 h 104"/>
                <a:gd name="T40" fmla="*/ 206 w 287"/>
                <a:gd name="T41" fmla="*/ 29 h 104"/>
                <a:gd name="T42" fmla="*/ 207 w 287"/>
                <a:gd name="T43" fmla="*/ 35 h 104"/>
                <a:gd name="T44" fmla="*/ 192 w 287"/>
                <a:gd name="T45" fmla="*/ 58 h 104"/>
                <a:gd name="T46" fmla="*/ 153 w 287"/>
                <a:gd name="T47" fmla="*/ 92 h 104"/>
                <a:gd name="T48" fmla="*/ 178 w 287"/>
                <a:gd name="T49" fmla="*/ 89 h 104"/>
                <a:gd name="T50" fmla="*/ 214 w 287"/>
                <a:gd name="T51" fmla="*/ 59 h 104"/>
                <a:gd name="T52" fmla="*/ 120 w 287"/>
                <a:gd name="T53" fmla="*/ 87 h 104"/>
                <a:gd name="T54" fmla="*/ 108 w 287"/>
                <a:gd name="T55" fmla="*/ 81 h 104"/>
                <a:gd name="T56" fmla="*/ 67 w 287"/>
                <a:gd name="T57" fmla="*/ 76 h 104"/>
                <a:gd name="T58" fmla="*/ 72 w 287"/>
                <a:gd name="T59" fmla="*/ 84 h 104"/>
                <a:gd name="T60" fmla="*/ 111 w 287"/>
                <a:gd name="T61" fmla="*/ 90 h 104"/>
                <a:gd name="T62" fmla="*/ 120 w 287"/>
                <a:gd name="T63" fmla="*/ 87 h 104"/>
                <a:gd name="T64" fmla="*/ 250 w 287"/>
                <a:gd name="T65" fmla="*/ 58 h 104"/>
                <a:gd name="T66" fmla="*/ 223 w 287"/>
                <a:gd name="T67" fmla="*/ 45 h 104"/>
                <a:gd name="T68" fmla="*/ 240 w 287"/>
                <a:gd name="T69" fmla="*/ 52 h 104"/>
                <a:gd name="T70" fmla="*/ 231 w 287"/>
                <a:gd name="T71" fmla="*/ 55 h 104"/>
                <a:gd name="T72" fmla="*/ 245 w 287"/>
                <a:gd name="T73" fmla="*/ 63 h 104"/>
                <a:gd name="T74" fmla="*/ 272 w 287"/>
                <a:gd name="T75" fmla="*/ 79 h 104"/>
                <a:gd name="T76" fmla="*/ 280 w 287"/>
                <a:gd name="T77" fmla="*/ 89 h 104"/>
                <a:gd name="T78" fmla="*/ 265 w 287"/>
                <a:gd name="T79" fmla="*/ 47 h 104"/>
                <a:gd name="T80" fmla="*/ 182 w 287"/>
                <a:gd name="T81" fmla="*/ 96 h 104"/>
                <a:gd name="T82" fmla="*/ 185 w 287"/>
                <a:gd name="T83" fmla="*/ 98 h 104"/>
                <a:gd name="T84" fmla="*/ 187 w 287"/>
                <a:gd name="T85" fmla="*/ 96 h 104"/>
                <a:gd name="T86" fmla="*/ 138 w 287"/>
                <a:gd name="T87" fmla="*/ 37 h 104"/>
                <a:gd name="T88" fmla="*/ 141 w 287"/>
                <a:gd name="T89" fmla="*/ 21 h 104"/>
                <a:gd name="T90" fmla="*/ 140 w 287"/>
                <a:gd name="T91" fmla="*/ 11 h 104"/>
                <a:gd name="T92" fmla="*/ 124 w 287"/>
                <a:gd name="T93" fmla="*/ 19 h 104"/>
                <a:gd name="T94" fmla="*/ 111 w 287"/>
                <a:gd name="T95" fmla="*/ 28 h 104"/>
                <a:gd name="T96" fmla="*/ 91 w 287"/>
                <a:gd name="T97" fmla="*/ 28 h 104"/>
                <a:gd name="T98" fmla="*/ 85 w 287"/>
                <a:gd name="T99" fmla="*/ 33 h 104"/>
                <a:gd name="T100" fmla="*/ 99 w 287"/>
                <a:gd name="T101" fmla="*/ 56 h 104"/>
                <a:gd name="T102" fmla="*/ 120 w 287"/>
                <a:gd name="T103" fmla="*/ 61 h 104"/>
                <a:gd name="T104" fmla="*/ 148 w 287"/>
                <a:gd name="T105" fmla="*/ 98 h 104"/>
                <a:gd name="T106" fmla="*/ 148 w 287"/>
                <a:gd name="T107" fmla="*/ 98 h 104"/>
                <a:gd name="T108" fmla="*/ 130 w 287"/>
                <a:gd name="T109" fmla="*/ 93 h 104"/>
                <a:gd name="T110" fmla="*/ 139 w 287"/>
                <a:gd name="T111" fmla="*/ 89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87" h="104">
                  <a:moveTo>
                    <a:pt x="21" y="44"/>
                  </a:moveTo>
                  <a:cubicBezTo>
                    <a:pt x="20" y="45"/>
                    <a:pt x="22" y="49"/>
                    <a:pt x="24" y="47"/>
                  </a:cubicBezTo>
                  <a:cubicBezTo>
                    <a:pt x="25" y="46"/>
                    <a:pt x="22" y="41"/>
                    <a:pt x="21" y="44"/>
                  </a:cubicBezTo>
                  <a:close/>
                  <a:moveTo>
                    <a:pt x="81" y="55"/>
                  </a:moveTo>
                  <a:cubicBezTo>
                    <a:pt x="81" y="54"/>
                    <a:pt x="76" y="54"/>
                    <a:pt x="78" y="57"/>
                  </a:cubicBezTo>
                  <a:cubicBezTo>
                    <a:pt x="79" y="59"/>
                    <a:pt x="81" y="57"/>
                    <a:pt x="81" y="55"/>
                  </a:cubicBezTo>
                  <a:close/>
                  <a:moveTo>
                    <a:pt x="12" y="28"/>
                  </a:moveTo>
                  <a:cubicBezTo>
                    <a:pt x="11" y="30"/>
                    <a:pt x="13" y="35"/>
                    <a:pt x="16" y="33"/>
                  </a:cubicBezTo>
                  <a:cubicBezTo>
                    <a:pt x="18" y="31"/>
                    <a:pt x="12" y="26"/>
                    <a:pt x="12" y="28"/>
                  </a:cubicBezTo>
                  <a:close/>
                  <a:moveTo>
                    <a:pt x="151" y="60"/>
                  </a:moveTo>
                  <a:cubicBezTo>
                    <a:pt x="154" y="60"/>
                    <a:pt x="153" y="64"/>
                    <a:pt x="153" y="66"/>
                  </a:cubicBezTo>
                  <a:cubicBezTo>
                    <a:pt x="152" y="69"/>
                    <a:pt x="151" y="74"/>
                    <a:pt x="154" y="73"/>
                  </a:cubicBezTo>
                  <a:cubicBezTo>
                    <a:pt x="156" y="72"/>
                    <a:pt x="158" y="69"/>
                    <a:pt x="157" y="67"/>
                  </a:cubicBezTo>
                  <a:cubicBezTo>
                    <a:pt x="155" y="66"/>
                    <a:pt x="155" y="58"/>
                    <a:pt x="156" y="56"/>
                  </a:cubicBezTo>
                  <a:cubicBezTo>
                    <a:pt x="157" y="54"/>
                    <a:pt x="162" y="55"/>
                    <a:pt x="160" y="59"/>
                  </a:cubicBezTo>
                  <a:cubicBezTo>
                    <a:pt x="158" y="62"/>
                    <a:pt x="163" y="61"/>
                    <a:pt x="163" y="65"/>
                  </a:cubicBezTo>
                  <a:cubicBezTo>
                    <a:pt x="163" y="68"/>
                    <a:pt x="166" y="66"/>
                    <a:pt x="169" y="66"/>
                  </a:cubicBezTo>
                  <a:cubicBezTo>
                    <a:pt x="172" y="65"/>
                    <a:pt x="171" y="63"/>
                    <a:pt x="169" y="61"/>
                  </a:cubicBezTo>
                  <a:cubicBezTo>
                    <a:pt x="167" y="59"/>
                    <a:pt x="171" y="55"/>
                    <a:pt x="168" y="54"/>
                  </a:cubicBezTo>
                  <a:cubicBezTo>
                    <a:pt x="165" y="52"/>
                    <a:pt x="163" y="49"/>
                    <a:pt x="166" y="48"/>
                  </a:cubicBezTo>
                  <a:cubicBezTo>
                    <a:pt x="168" y="48"/>
                    <a:pt x="176" y="43"/>
                    <a:pt x="175" y="42"/>
                  </a:cubicBezTo>
                  <a:cubicBezTo>
                    <a:pt x="174" y="40"/>
                    <a:pt x="163" y="42"/>
                    <a:pt x="163" y="45"/>
                  </a:cubicBezTo>
                  <a:cubicBezTo>
                    <a:pt x="162" y="49"/>
                    <a:pt x="154" y="45"/>
                    <a:pt x="155" y="39"/>
                  </a:cubicBezTo>
                  <a:cubicBezTo>
                    <a:pt x="156" y="33"/>
                    <a:pt x="171" y="33"/>
                    <a:pt x="175" y="35"/>
                  </a:cubicBezTo>
                  <a:cubicBezTo>
                    <a:pt x="180" y="37"/>
                    <a:pt x="185" y="31"/>
                    <a:pt x="186" y="28"/>
                  </a:cubicBezTo>
                  <a:cubicBezTo>
                    <a:pt x="188" y="25"/>
                    <a:pt x="183" y="29"/>
                    <a:pt x="180" y="31"/>
                  </a:cubicBezTo>
                  <a:cubicBezTo>
                    <a:pt x="177" y="33"/>
                    <a:pt x="168" y="31"/>
                    <a:pt x="164" y="29"/>
                  </a:cubicBezTo>
                  <a:cubicBezTo>
                    <a:pt x="160" y="28"/>
                    <a:pt x="160" y="32"/>
                    <a:pt x="156" y="32"/>
                  </a:cubicBezTo>
                  <a:cubicBezTo>
                    <a:pt x="153" y="33"/>
                    <a:pt x="154" y="40"/>
                    <a:pt x="152" y="41"/>
                  </a:cubicBezTo>
                  <a:cubicBezTo>
                    <a:pt x="150" y="42"/>
                    <a:pt x="150" y="48"/>
                    <a:pt x="147" y="53"/>
                  </a:cubicBezTo>
                  <a:cubicBezTo>
                    <a:pt x="144" y="59"/>
                    <a:pt x="148" y="59"/>
                    <a:pt x="151" y="60"/>
                  </a:cubicBezTo>
                  <a:close/>
                  <a:moveTo>
                    <a:pt x="67" y="64"/>
                  </a:moveTo>
                  <a:cubicBezTo>
                    <a:pt x="67" y="62"/>
                    <a:pt x="68" y="59"/>
                    <a:pt x="68" y="58"/>
                  </a:cubicBezTo>
                  <a:cubicBezTo>
                    <a:pt x="68" y="57"/>
                    <a:pt x="69" y="56"/>
                    <a:pt x="70" y="57"/>
                  </a:cubicBezTo>
                  <a:cubicBezTo>
                    <a:pt x="72" y="57"/>
                    <a:pt x="72" y="53"/>
                    <a:pt x="70" y="53"/>
                  </a:cubicBezTo>
                  <a:cubicBezTo>
                    <a:pt x="69" y="52"/>
                    <a:pt x="68" y="48"/>
                    <a:pt x="65" y="48"/>
                  </a:cubicBezTo>
                  <a:cubicBezTo>
                    <a:pt x="62" y="48"/>
                    <a:pt x="63" y="50"/>
                    <a:pt x="64" y="50"/>
                  </a:cubicBezTo>
                  <a:cubicBezTo>
                    <a:pt x="66" y="51"/>
                    <a:pt x="67" y="52"/>
                    <a:pt x="67" y="53"/>
                  </a:cubicBezTo>
                  <a:cubicBezTo>
                    <a:pt x="66" y="55"/>
                    <a:pt x="66" y="52"/>
                    <a:pt x="63" y="52"/>
                  </a:cubicBezTo>
                  <a:cubicBezTo>
                    <a:pt x="60" y="52"/>
                    <a:pt x="62" y="49"/>
                    <a:pt x="59" y="49"/>
                  </a:cubicBezTo>
                  <a:cubicBezTo>
                    <a:pt x="56" y="49"/>
                    <a:pt x="57" y="43"/>
                    <a:pt x="54" y="43"/>
                  </a:cubicBezTo>
                  <a:cubicBezTo>
                    <a:pt x="50" y="43"/>
                    <a:pt x="50" y="41"/>
                    <a:pt x="52" y="39"/>
                  </a:cubicBezTo>
                  <a:cubicBezTo>
                    <a:pt x="54" y="37"/>
                    <a:pt x="49" y="35"/>
                    <a:pt x="49" y="33"/>
                  </a:cubicBezTo>
                  <a:cubicBezTo>
                    <a:pt x="49" y="31"/>
                    <a:pt x="46" y="32"/>
                    <a:pt x="46" y="31"/>
                  </a:cubicBezTo>
                  <a:cubicBezTo>
                    <a:pt x="46" y="29"/>
                    <a:pt x="44" y="30"/>
                    <a:pt x="43" y="27"/>
                  </a:cubicBezTo>
                  <a:cubicBezTo>
                    <a:pt x="41" y="25"/>
                    <a:pt x="40" y="27"/>
                    <a:pt x="39" y="26"/>
                  </a:cubicBezTo>
                  <a:cubicBezTo>
                    <a:pt x="37" y="24"/>
                    <a:pt x="35" y="23"/>
                    <a:pt x="34" y="24"/>
                  </a:cubicBezTo>
                  <a:cubicBezTo>
                    <a:pt x="33" y="24"/>
                    <a:pt x="30" y="21"/>
                    <a:pt x="29" y="18"/>
                  </a:cubicBezTo>
                  <a:cubicBezTo>
                    <a:pt x="28" y="16"/>
                    <a:pt x="19" y="12"/>
                    <a:pt x="18" y="9"/>
                  </a:cubicBezTo>
                  <a:cubicBezTo>
                    <a:pt x="17" y="6"/>
                    <a:pt x="14" y="4"/>
                    <a:pt x="9" y="5"/>
                  </a:cubicBezTo>
                  <a:cubicBezTo>
                    <a:pt x="4" y="5"/>
                    <a:pt x="2" y="0"/>
                    <a:pt x="1" y="2"/>
                  </a:cubicBezTo>
                  <a:cubicBezTo>
                    <a:pt x="0" y="5"/>
                    <a:pt x="6" y="12"/>
                    <a:pt x="10" y="14"/>
                  </a:cubicBezTo>
                  <a:cubicBezTo>
                    <a:pt x="13" y="16"/>
                    <a:pt x="14" y="23"/>
                    <a:pt x="18" y="23"/>
                  </a:cubicBezTo>
                  <a:cubicBezTo>
                    <a:pt x="22" y="23"/>
                    <a:pt x="22" y="35"/>
                    <a:pt x="25" y="35"/>
                  </a:cubicBezTo>
                  <a:cubicBezTo>
                    <a:pt x="28" y="36"/>
                    <a:pt x="34" y="45"/>
                    <a:pt x="34" y="50"/>
                  </a:cubicBezTo>
                  <a:cubicBezTo>
                    <a:pt x="35" y="55"/>
                    <a:pt x="41" y="57"/>
                    <a:pt x="43" y="61"/>
                  </a:cubicBezTo>
                  <a:cubicBezTo>
                    <a:pt x="46" y="64"/>
                    <a:pt x="54" y="69"/>
                    <a:pt x="55" y="70"/>
                  </a:cubicBezTo>
                  <a:cubicBezTo>
                    <a:pt x="56" y="72"/>
                    <a:pt x="57" y="75"/>
                    <a:pt x="58" y="73"/>
                  </a:cubicBezTo>
                  <a:cubicBezTo>
                    <a:pt x="59" y="72"/>
                    <a:pt x="63" y="73"/>
                    <a:pt x="64" y="74"/>
                  </a:cubicBezTo>
                  <a:cubicBezTo>
                    <a:pt x="66" y="74"/>
                    <a:pt x="67" y="67"/>
                    <a:pt x="67" y="64"/>
                  </a:cubicBezTo>
                  <a:close/>
                  <a:moveTo>
                    <a:pt x="207" y="35"/>
                  </a:moveTo>
                  <a:cubicBezTo>
                    <a:pt x="212" y="35"/>
                    <a:pt x="210" y="33"/>
                    <a:pt x="210" y="30"/>
                  </a:cubicBezTo>
                  <a:cubicBezTo>
                    <a:pt x="210" y="28"/>
                    <a:pt x="206" y="30"/>
                    <a:pt x="206" y="29"/>
                  </a:cubicBezTo>
                  <a:cubicBezTo>
                    <a:pt x="206" y="27"/>
                    <a:pt x="205" y="22"/>
                    <a:pt x="202" y="26"/>
                  </a:cubicBezTo>
                  <a:cubicBezTo>
                    <a:pt x="199" y="30"/>
                    <a:pt x="203" y="40"/>
                    <a:pt x="205" y="40"/>
                  </a:cubicBezTo>
                  <a:cubicBezTo>
                    <a:pt x="207" y="40"/>
                    <a:pt x="203" y="35"/>
                    <a:pt x="207" y="35"/>
                  </a:cubicBezTo>
                  <a:close/>
                  <a:moveTo>
                    <a:pt x="192" y="58"/>
                  </a:moveTo>
                  <a:cubicBezTo>
                    <a:pt x="193" y="61"/>
                    <a:pt x="198" y="63"/>
                    <a:pt x="200" y="60"/>
                  </a:cubicBezTo>
                  <a:cubicBezTo>
                    <a:pt x="201" y="57"/>
                    <a:pt x="192" y="55"/>
                    <a:pt x="192" y="58"/>
                  </a:cubicBezTo>
                  <a:close/>
                  <a:moveTo>
                    <a:pt x="178" y="89"/>
                  </a:moveTo>
                  <a:cubicBezTo>
                    <a:pt x="173" y="88"/>
                    <a:pt x="170" y="92"/>
                    <a:pt x="165" y="90"/>
                  </a:cubicBezTo>
                  <a:cubicBezTo>
                    <a:pt x="160" y="88"/>
                    <a:pt x="152" y="90"/>
                    <a:pt x="153" y="92"/>
                  </a:cubicBezTo>
                  <a:cubicBezTo>
                    <a:pt x="154" y="93"/>
                    <a:pt x="158" y="94"/>
                    <a:pt x="163" y="94"/>
                  </a:cubicBezTo>
                  <a:cubicBezTo>
                    <a:pt x="168" y="94"/>
                    <a:pt x="172" y="91"/>
                    <a:pt x="176" y="91"/>
                  </a:cubicBezTo>
                  <a:cubicBezTo>
                    <a:pt x="179" y="91"/>
                    <a:pt x="183" y="90"/>
                    <a:pt x="178" y="89"/>
                  </a:cubicBezTo>
                  <a:close/>
                  <a:moveTo>
                    <a:pt x="217" y="55"/>
                  </a:moveTo>
                  <a:cubicBezTo>
                    <a:pt x="212" y="54"/>
                    <a:pt x="204" y="55"/>
                    <a:pt x="205" y="58"/>
                  </a:cubicBezTo>
                  <a:cubicBezTo>
                    <a:pt x="206" y="60"/>
                    <a:pt x="210" y="59"/>
                    <a:pt x="214" y="59"/>
                  </a:cubicBezTo>
                  <a:cubicBezTo>
                    <a:pt x="217" y="59"/>
                    <a:pt x="219" y="62"/>
                    <a:pt x="222" y="62"/>
                  </a:cubicBezTo>
                  <a:cubicBezTo>
                    <a:pt x="224" y="62"/>
                    <a:pt x="222" y="57"/>
                    <a:pt x="217" y="55"/>
                  </a:cubicBezTo>
                  <a:close/>
                  <a:moveTo>
                    <a:pt x="120" y="87"/>
                  </a:moveTo>
                  <a:cubicBezTo>
                    <a:pt x="120" y="85"/>
                    <a:pt x="113" y="87"/>
                    <a:pt x="109" y="85"/>
                  </a:cubicBezTo>
                  <a:cubicBezTo>
                    <a:pt x="106" y="84"/>
                    <a:pt x="113" y="83"/>
                    <a:pt x="116" y="81"/>
                  </a:cubicBezTo>
                  <a:cubicBezTo>
                    <a:pt x="118" y="80"/>
                    <a:pt x="114" y="79"/>
                    <a:pt x="108" y="81"/>
                  </a:cubicBezTo>
                  <a:cubicBezTo>
                    <a:pt x="102" y="83"/>
                    <a:pt x="95" y="77"/>
                    <a:pt x="95" y="80"/>
                  </a:cubicBezTo>
                  <a:cubicBezTo>
                    <a:pt x="95" y="82"/>
                    <a:pt x="85" y="78"/>
                    <a:pt x="82" y="77"/>
                  </a:cubicBezTo>
                  <a:cubicBezTo>
                    <a:pt x="79" y="75"/>
                    <a:pt x="69" y="72"/>
                    <a:pt x="67" y="76"/>
                  </a:cubicBezTo>
                  <a:cubicBezTo>
                    <a:pt x="65" y="79"/>
                    <a:pt x="64" y="76"/>
                    <a:pt x="64" y="80"/>
                  </a:cubicBezTo>
                  <a:cubicBezTo>
                    <a:pt x="65" y="82"/>
                    <a:pt x="67" y="80"/>
                    <a:pt x="69" y="80"/>
                  </a:cubicBezTo>
                  <a:cubicBezTo>
                    <a:pt x="71" y="80"/>
                    <a:pt x="70" y="84"/>
                    <a:pt x="72" y="84"/>
                  </a:cubicBezTo>
                  <a:cubicBezTo>
                    <a:pt x="75" y="84"/>
                    <a:pt x="83" y="87"/>
                    <a:pt x="83" y="85"/>
                  </a:cubicBezTo>
                  <a:cubicBezTo>
                    <a:pt x="84" y="83"/>
                    <a:pt x="92" y="85"/>
                    <a:pt x="95" y="88"/>
                  </a:cubicBezTo>
                  <a:cubicBezTo>
                    <a:pt x="99" y="91"/>
                    <a:pt x="107" y="91"/>
                    <a:pt x="111" y="90"/>
                  </a:cubicBezTo>
                  <a:cubicBezTo>
                    <a:pt x="114" y="90"/>
                    <a:pt x="118" y="93"/>
                    <a:pt x="119" y="91"/>
                  </a:cubicBezTo>
                  <a:cubicBezTo>
                    <a:pt x="120" y="89"/>
                    <a:pt x="123" y="94"/>
                    <a:pt x="126" y="91"/>
                  </a:cubicBezTo>
                  <a:cubicBezTo>
                    <a:pt x="130" y="88"/>
                    <a:pt x="120" y="89"/>
                    <a:pt x="120" y="87"/>
                  </a:cubicBezTo>
                  <a:close/>
                  <a:moveTo>
                    <a:pt x="265" y="47"/>
                  </a:moveTo>
                  <a:cubicBezTo>
                    <a:pt x="262" y="47"/>
                    <a:pt x="262" y="52"/>
                    <a:pt x="260" y="52"/>
                  </a:cubicBezTo>
                  <a:cubicBezTo>
                    <a:pt x="257" y="52"/>
                    <a:pt x="254" y="57"/>
                    <a:pt x="250" y="58"/>
                  </a:cubicBezTo>
                  <a:cubicBezTo>
                    <a:pt x="245" y="60"/>
                    <a:pt x="245" y="46"/>
                    <a:pt x="243" y="43"/>
                  </a:cubicBezTo>
                  <a:cubicBezTo>
                    <a:pt x="241" y="40"/>
                    <a:pt x="230" y="38"/>
                    <a:pt x="229" y="41"/>
                  </a:cubicBezTo>
                  <a:cubicBezTo>
                    <a:pt x="228" y="44"/>
                    <a:pt x="224" y="43"/>
                    <a:pt x="223" y="45"/>
                  </a:cubicBezTo>
                  <a:cubicBezTo>
                    <a:pt x="223" y="47"/>
                    <a:pt x="224" y="47"/>
                    <a:pt x="227" y="47"/>
                  </a:cubicBezTo>
                  <a:cubicBezTo>
                    <a:pt x="229" y="47"/>
                    <a:pt x="229" y="49"/>
                    <a:pt x="230" y="51"/>
                  </a:cubicBezTo>
                  <a:cubicBezTo>
                    <a:pt x="231" y="53"/>
                    <a:pt x="238" y="52"/>
                    <a:pt x="240" y="52"/>
                  </a:cubicBezTo>
                  <a:cubicBezTo>
                    <a:pt x="242" y="51"/>
                    <a:pt x="243" y="54"/>
                    <a:pt x="240" y="53"/>
                  </a:cubicBezTo>
                  <a:cubicBezTo>
                    <a:pt x="236" y="52"/>
                    <a:pt x="236" y="55"/>
                    <a:pt x="234" y="54"/>
                  </a:cubicBezTo>
                  <a:cubicBezTo>
                    <a:pt x="232" y="54"/>
                    <a:pt x="229" y="54"/>
                    <a:pt x="231" y="55"/>
                  </a:cubicBezTo>
                  <a:cubicBezTo>
                    <a:pt x="232" y="57"/>
                    <a:pt x="234" y="58"/>
                    <a:pt x="234" y="61"/>
                  </a:cubicBezTo>
                  <a:cubicBezTo>
                    <a:pt x="234" y="64"/>
                    <a:pt x="239" y="63"/>
                    <a:pt x="239" y="61"/>
                  </a:cubicBezTo>
                  <a:cubicBezTo>
                    <a:pt x="239" y="58"/>
                    <a:pt x="241" y="61"/>
                    <a:pt x="245" y="63"/>
                  </a:cubicBezTo>
                  <a:cubicBezTo>
                    <a:pt x="249" y="64"/>
                    <a:pt x="246" y="65"/>
                    <a:pt x="251" y="66"/>
                  </a:cubicBezTo>
                  <a:cubicBezTo>
                    <a:pt x="255" y="66"/>
                    <a:pt x="264" y="69"/>
                    <a:pt x="268" y="72"/>
                  </a:cubicBezTo>
                  <a:cubicBezTo>
                    <a:pt x="272" y="74"/>
                    <a:pt x="269" y="76"/>
                    <a:pt x="272" y="79"/>
                  </a:cubicBezTo>
                  <a:cubicBezTo>
                    <a:pt x="274" y="81"/>
                    <a:pt x="275" y="84"/>
                    <a:pt x="271" y="84"/>
                  </a:cubicBezTo>
                  <a:cubicBezTo>
                    <a:pt x="268" y="84"/>
                    <a:pt x="265" y="88"/>
                    <a:pt x="266" y="89"/>
                  </a:cubicBezTo>
                  <a:cubicBezTo>
                    <a:pt x="266" y="91"/>
                    <a:pt x="277" y="89"/>
                    <a:pt x="280" y="89"/>
                  </a:cubicBezTo>
                  <a:cubicBezTo>
                    <a:pt x="282" y="89"/>
                    <a:pt x="283" y="92"/>
                    <a:pt x="287" y="94"/>
                  </a:cubicBezTo>
                  <a:cubicBezTo>
                    <a:pt x="287" y="54"/>
                    <a:pt x="287" y="54"/>
                    <a:pt x="287" y="54"/>
                  </a:cubicBezTo>
                  <a:cubicBezTo>
                    <a:pt x="279" y="52"/>
                    <a:pt x="267" y="47"/>
                    <a:pt x="265" y="47"/>
                  </a:cubicBezTo>
                  <a:close/>
                  <a:moveTo>
                    <a:pt x="185" y="94"/>
                  </a:moveTo>
                  <a:cubicBezTo>
                    <a:pt x="185" y="94"/>
                    <a:pt x="184" y="94"/>
                    <a:pt x="183" y="94"/>
                  </a:cubicBezTo>
                  <a:cubicBezTo>
                    <a:pt x="183" y="95"/>
                    <a:pt x="183" y="96"/>
                    <a:pt x="182" y="96"/>
                  </a:cubicBezTo>
                  <a:cubicBezTo>
                    <a:pt x="182" y="97"/>
                    <a:pt x="181" y="96"/>
                    <a:pt x="180" y="95"/>
                  </a:cubicBezTo>
                  <a:cubicBezTo>
                    <a:pt x="177" y="97"/>
                    <a:pt x="175" y="101"/>
                    <a:pt x="177" y="102"/>
                  </a:cubicBezTo>
                  <a:cubicBezTo>
                    <a:pt x="180" y="103"/>
                    <a:pt x="183" y="100"/>
                    <a:pt x="185" y="98"/>
                  </a:cubicBezTo>
                  <a:cubicBezTo>
                    <a:pt x="186" y="97"/>
                    <a:pt x="186" y="97"/>
                    <a:pt x="186" y="97"/>
                  </a:cubicBezTo>
                  <a:cubicBezTo>
                    <a:pt x="186" y="96"/>
                    <a:pt x="186" y="96"/>
                    <a:pt x="187" y="96"/>
                  </a:cubicBezTo>
                  <a:cubicBezTo>
                    <a:pt x="187" y="96"/>
                    <a:pt x="187" y="96"/>
                    <a:pt x="187" y="96"/>
                  </a:cubicBezTo>
                  <a:cubicBezTo>
                    <a:pt x="187" y="95"/>
                    <a:pt x="186" y="94"/>
                    <a:pt x="185" y="94"/>
                  </a:cubicBezTo>
                  <a:close/>
                  <a:moveTo>
                    <a:pt x="134" y="46"/>
                  </a:moveTo>
                  <a:cubicBezTo>
                    <a:pt x="137" y="44"/>
                    <a:pt x="138" y="40"/>
                    <a:pt x="138" y="37"/>
                  </a:cubicBezTo>
                  <a:cubicBezTo>
                    <a:pt x="137" y="33"/>
                    <a:pt x="146" y="33"/>
                    <a:pt x="147" y="31"/>
                  </a:cubicBezTo>
                  <a:cubicBezTo>
                    <a:pt x="149" y="30"/>
                    <a:pt x="145" y="27"/>
                    <a:pt x="143" y="26"/>
                  </a:cubicBezTo>
                  <a:cubicBezTo>
                    <a:pt x="141" y="25"/>
                    <a:pt x="143" y="23"/>
                    <a:pt x="141" y="21"/>
                  </a:cubicBezTo>
                  <a:cubicBezTo>
                    <a:pt x="139" y="20"/>
                    <a:pt x="137" y="16"/>
                    <a:pt x="139" y="16"/>
                  </a:cubicBezTo>
                  <a:cubicBezTo>
                    <a:pt x="141" y="16"/>
                    <a:pt x="137" y="12"/>
                    <a:pt x="139" y="11"/>
                  </a:cubicBezTo>
                  <a:cubicBezTo>
                    <a:pt x="140" y="11"/>
                    <a:pt x="140" y="11"/>
                    <a:pt x="140" y="11"/>
                  </a:cubicBezTo>
                  <a:cubicBezTo>
                    <a:pt x="139" y="10"/>
                    <a:pt x="138" y="10"/>
                    <a:pt x="137" y="10"/>
                  </a:cubicBezTo>
                  <a:cubicBezTo>
                    <a:pt x="134" y="10"/>
                    <a:pt x="127" y="9"/>
                    <a:pt x="128" y="14"/>
                  </a:cubicBezTo>
                  <a:cubicBezTo>
                    <a:pt x="128" y="19"/>
                    <a:pt x="124" y="17"/>
                    <a:pt x="124" y="19"/>
                  </a:cubicBezTo>
                  <a:cubicBezTo>
                    <a:pt x="124" y="22"/>
                    <a:pt x="122" y="22"/>
                    <a:pt x="122" y="25"/>
                  </a:cubicBezTo>
                  <a:cubicBezTo>
                    <a:pt x="123" y="28"/>
                    <a:pt x="120" y="27"/>
                    <a:pt x="117" y="29"/>
                  </a:cubicBezTo>
                  <a:cubicBezTo>
                    <a:pt x="113" y="31"/>
                    <a:pt x="114" y="28"/>
                    <a:pt x="111" y="28"/>
                  </a:cubicBezTo>
                  <a:cubicBezTo>
                    <a:pt x="107" y="28"/>
                    <a:pt x="107" y="30"/>
                    <a:pt x="104" y="30"/>
                  </a:cubicBezTo>
                  <a:cubicBezTo>
                    <a:pt x="102" y="31"/>
                    <a:pt x="98" y="30"/>
                    <a:pt x="96" y="31"/>
                  </a:cubicBezTo>
                  <a:cubicBezTo>
                    <a:pt x="95" y="32"/>
                    <a:pt x="93" y="28"/>
                    <a:pt x="91" y="28"/>
                  </a:cubicBezTo>
                  <a:cubicBezTo>
                    <a:pt x="90" y="28"/>
                    <a:pt x="90" y="26"/>
                    <a:pt x="89" y="25"/>
                  </a:cubicBezTo>
                  <a:cubicBezTo>
                    <a:pt x="89" y="24"/>
                    <a:pt x="89" y="24"/>
                    <a:pt x="89" y="24"/>
                  </a:cubicBezTo>
                  <a:cubicBezTo>
                    <a:pt x="86" y="25"/>
                    <a:pt x="82" y="31"/>
                    <a:pt x="85" y="33"/>
                  </a:cubicBezTo>
                  <a:cubicBezTo>
                    <a:pt x="87" y="36"/>
                    <a:pt x="87" y="40"/>
                    <a:pt x="88" y="42"/>
                  </a:cubicBezTo>
                  <a:cubicBezTo>
                    <a:pt x="89" y="44"/>
                    <a:pt x="93" y="44"/>
                    <a:pt x="93" y="48"/>
                  </a:cubicBezTo>
                  <a:cubicBezTo>
                    <a:pt x="93" y="52"/>
                    <a:pt x="97" y="58"/>
                    <a:pt x="99" y="56"/>
                  </a:cubicBezTo>
                  <a:cubicBezTo>
                    <a:pt x="102" y="55"/>
                    <a:pt x="103" y="57"/>
                    <a:pt x="104" y="59"/>
                  </a:cubicBezTo>
                  <a:cubicBezTo>
                    <a:pt x="105" y="60"/>
                    <a:pt x="111" y="57"/>
                    <a:pt x="112" y="58"/>
                  </a:cubicBezTo>
                  <a:cubicBezTo>
                    <a:pt x="114" y="58"/>
                    <a:pt x="120" y="59"/>
                    <a:pt x="120" y="61"/>
                  </a:cubicBezTo>
                  <a:cubicBezTo>
                    <a:pt x="121" y="64"/>
                    <a:pt x="126" y="61"/>
                    <a:pt x="129" y="60"/>
                  </a:cubicBezTo>
                  <a:cubicBezTo>
                    <a:pt x="133" y="59"/>
                    <a:pt x="131" y="48"/>
                    <a:pt x="134" y="46"/>
                  </a:cubicBezTo>
                  <a:close/>
                  <a:moveTo>
                    <a:pt x="148" y="98"/>
                  </a:moveTo>
                  <a:cubicBezTo>
                    <a:pt x="149" y="99"/>
                    <a:pt x="152" y="99"/>
                    <a:pt x="154" y="101"/>
                  </a:cubicBezTo>
                  <a:cubicBezTo>
                    <a:pt x="155" y="102"/>
                    <a:pt x="159" y="104"/>
                    <a:pt x="159" y="101"/>
                  </a:cubicBezTo>
                  <a:cubicBezTo>
                    <a:pt x="159" y="98"/>
                    <a:pt x="147" y="96"/>
                    <a:pt x="148" y="98"/>
                  </a:cubicBezTo>
                  <a:close/>
                  <a:moveTo>
                    <a:pt x="139" y="89"/>
                  </a:moveTo>
                  <a:cubicBezTo>
                    <a:pt x="138" y="90"/>
                    <a:pt x="135" y="91"/>
                    <a:pt x="133" y="89"/>
                  </a:cubicBezTo>
                  <a:cubicBezTo>
                    <a:pt x="131" y="88"/>
                    <a:pt x="129" y="91"/>
                    <a:pt x="130" y="93"/>
                  </a:cubicBezTo>
                  <a:cubicBezTo>
                    <a:pt x="131" y="94"/>
                    <a:pt x="135" y="96"/>
                    <a:pt x="139" y="94"/>
                  </a:cubicBezTo>
                  <a:cubicBezTo>
                    <a:pt x="144" y="92"/>
                    <a:pt x="147" y="94"/>
                    <a:pt x="148" y="92"/>
                  </a:cubicBezTo>
                  <a:cubicBezTo>
                    <a:pt x="149" y="89"/>
                    <a:pt x="139" y="87"/>
                    <a:pt x="139" y="89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0" name="Freeform 173">
              <a:extLst>
                <a:ext uri="{FF2B5EF4-FFF2-40B4-BE49-F238E27FC236}">
                  <a16:creationId xmlns:a16="http://schemas.microsoft.com/office/drawing/2014/main" id="{1F966399-AB2F-4C20-8522-03FBE36174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11000" y="4231751"/>
              <a:ext cx="78465" cy="33572"/>
            </a:xfrm>
            <a:custGeom>
              <a:avLst/>
              <a:gdLst>
                <a:gd name="T0" fmla="*/ 2 w 21"/>
                <a:gd name="T1" fmla="*/ 7 h 9"/>
                <a:gd name="T2" fmla="*/ 0 w 21"/>
                <a:gd name="T3" fmla="*/ 7 h 9"/>
                <a:gd name="T4" fmla="*/ 2 w 21"/>
                <a:gd name="T5" fmla="*/ 8 h 9"/>
                <a:gd name="T6" fmla="*/ 3 w 21"/>
                <a:gd name="T7" fmla="*/ 6 h 9"/>
                <a:gd name="T8" fmla="*/ 3 w 21"/>
                <a:gd name="T9" fmla="*/ 7 h 9"/>
                <a:gd name="T10" fmla="*/ 2 w 21"/>
                <a:gd name="T11" fmla="*/ 7 h 9"/>
                <a:gd name="T12" fmla="*/ 11 w 21"/>
                <a:gd name="T13" fmla="*/ 2 h 9"/>
                <a:gd name="T14" fmla="*/ 6 w 21"/>
                <a:gd name="T15" fmla="*/ 5 h 9"/>
                <a:gd name="T16" fmla="*/ 5 w 21"/>
                <a:gd name="T17" fmla="*/ 6 h 9"/>
                <a:gd name="T18" fmla="*/ 7 w 21"/>
                <a:gd name="T19" fmla="*/ 8 h 9"/>
                <a:gd name="T20" fmla="*/ 20 w 21"/>
                <a:gd name="T21" fmla="*/ 2 h 9"/>
                <a:gd name="T22" fmla="*/ 11 w 21"/>
                <a:gd name="T23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" h="9">
                  <a:moveTo>
                    <a:pt x="2" y="7"/>
                  </a:moveTo>
                  <a:cubicBezTo>
                    <a:pt x="2" y="7"/>
                    <a:pt x="1" y="7"/>
                    <a:pt x="0" y="7"/>
                  </a:cubicBezTo>
                  <a:cubicBezTo>
                    <a:pt x="1" y="8"/>
                    <a:pt x="2" y="9"/>
                    <a:pt x="2" y="8"/>
                  </a:cubicBezTo>
                  <a:cubicBezTo>
                    <a:pt x="3" y="8"/>
                    <a:pt x="3" y="7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2" y="7"/>
                    <a:pt x="2" y="7"/>
                  </a:cubicBezTo>
                  <a:close/>
                  <a:moveTo>
                    <a:pt x="11" y="2"/>
                  </a:moveTo>
                  <a:cubicBezTo>
                    <a:pt x="9" y="2"/>
                    <a:pt x="8" y="4"/>
                    <a:pt x="6" y="5"/>
                  </a:cubicBezTo>
                  <a:cubicBezTo>
                    <a:pt x="6" y="5"/>
                    <a:pt x="6" y="6"/>
                    <a:pt x="5" y="6"/>
                  </a:cubicBezTo>
                  <a:cubicBezTo>
                    <a:pt x="6" y="6"/>
                    <a:pt x="7" y="7"/>
                    <a:pt x="7" y="8"/>
                  </a:cubicBezTo>
                  <a:cubicBezTo>
                    <a:pt x="11" y="6"/>
                    <a:pt x="20" y="3"/>
                    <a:pt x="20" y="2"/>
                  </a:cubicBezTo>
                  <a:cubicBezTo>
                    <a:pt x="21" y="0"/>
                    <a:pt x="15" y="2"/>
                    <a:pt x="11" y="2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1" name="Freeform 174">
              <a:extLst>
                <a:ext uri="{FF2B5EF4-FFF2-40B4-BE49-F238E27FC236}">
                  <a16:creationId xmlns:a16="http://schemas.microsoft.com/office/drawing/2014/main" id="{F8517F86-FB17-48D2-A2FE-AB7D4B4333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89485" y="1469025"/>
              <a:ext cx="3997352" cy="1538358"/>
            </a:xfrm>
            <a:custGeom>
              <a:avLst/>
              <a:gdLst>
                <a:gd name="T0" fmla="*/ 473 w 1065"/>
                <a:gd name="T1" fmla="*/ 4 h 409"/>
                <a:gd name="T2" fmla="*/ 318 w 1065"/>
                <a:gd name="T3" fmla="*/ 114 h 409"/>
                <a:gd name="T4" fmla="*/ 736 w 1065"/>
                <a:gd name="T5" fmla="*/ 93 h 409"/>
                <a:gd name="T6" fmla="*/ 816 w 1065"/>
                <a:gd name="T7" fmla="*/ 91 h 409"/>
                <a:gd name="T8" fmla="*/ 504 w 1065"/>
                <a:gd name="T9" fmla="*/ 34 h 409"/>
                <a:gd name="T10" fmla="*/ 9 w 1065"/>
                <a:gd name="T11" fmla="*/ 294 h 409"/>
                <a:gd name="T12" fmla="*/ 761 w 1065"/>
                <a:gd name="T13" fmla="*/ 331 h 409"/>
                <a:gd name="T14" fmla="*/ 171 w 1065"/>
                <a:gd name="T15" fmla="*/ 14 h 409"/>
                <a:gd name="T16" fmla="*/ 1036 w 1065"/>
                <a:gd name="T17" fmla="*/ 190 h 409"/>
                <a:gd name="T18" fmla="*/ 931 w 1065"/>
                <a:gd name="T19" fmla="*/ 161 h 409"/>
                <a:gd name="T20" fmla="*/ 825 w 1065"/>
                <a:gd name="T21" fmla="*/ 141 h 409"/>
                <a:gd name="T22" fmla="*/ 764 w 1065"/>
                <a:gd name="T23" fmla="*/ 119 h 409"/>
                <a:gd name="T24" fmla="*/ 703 w 1065"/>
                <a:gd name="T25" fmla="*/ 131 h 409"/>
                <a:gd name="T26" fmla="*/ 661 w 1065"/>
                <a:gd name="T27" fmla="*/ 110 h 409"/>
                <a:gd name="T28" fmla="*/ 581 w 1065"/>
                <a:gd name="T29" fmla="*/ 112 h 409"/>
                <a:gd name="T30" fmla="*/ 568 w 1065"/>
                <a:gd name="T31" fmla="*/ 95 h 409"/>
                <a:gd name="T32" fmla="*/ 537 w 1065"/>
                <a:gd name="T33" fmla="*/ 71 h 409"/>
                <a:gd name="T34" fmla="*/ 493 w 1065"/>
                <a:gd name="T35" fmla="*/ 76 h 409"/>
                <a:gd name="T36" fmla="*/ 426 w 1065"/>
                <a:gd name="T37" fmla="*/ 88 h 409"/>
                <a:gd name="T38" fmla="*/ 411 w 1065"/>
                <a:gd name="T39" fmla="*/ 106 h 409"/>
                <a:gd name="T40" fmla="*/ 365 w 1065"/>
                <a:gd name="T41" fmla="*/ 135 h 409"/>
                <a:gd name="T42" fmla="*/ 346 w 1065"/>
                <a:gd name="T43" fmla="*/ 160 h 409"/>
                <a:gd name="T44" fmla="*/ 332 w 1065"/>
                <a:gd name="T45" fmla="*/ 189 h 409"/>
                <a:gd name="T46" fmla="*/ 339 w 1065"/>
                <a:gd name="T47" fmla="*/ 168 h 409"/>
                <a:gd name="T48" fmla="*/ 301 w 1065"/>
                <a:gd name="T49" fmla="*/ 141 h 409"/>
                <a:gd name="T50" fmla="*/ 248 w 1065"/>
                <a:gd name="T51" fmla="*/ 150 h 409"/>
                <a:gd name="T52" fmla="*/ 216 w 1065"/>
                <a:gd name="T53" fmla="*/ 161 h 409"/>
                <a:gd name="T54" fmla="*/ 150 w 1065"/>
                <a:gd name="T55" fmla="*/ 164 h 409"/>
                <a:gd name="T56" fmla="*/ 122 w 1065"/>
                <a:gd name="T57" fmla="*/ 205 h 409"/>
                <a:gd name="T58" fmla="*/ 86 w 1065"/>
                <a:gd name="T59" fmla="*/ 186 h 409"/>
                <a:gd name="T60" fmla="*/ 89 w 1065"/>
                <a:gd name="T61" fmla="*/ 156 h 409"/>
                <a:gd name="T62" fmla="*/ 65 w 1065"/>
                <a:gd name="T63" fmla="*/ 174 h 409"/>
                <a:gd name="T64" fmla="*/ 52 w 1065"/>
                <a:gd name="T65" fmla="*/ 246 h 409"/>
                <a:gd name="T66" fmla="*/ 54 w 1065"/>
                <a:gd name="T67" fmla="*/ 286 h 409"/>
                <a:gd name="T68" fmla="*/ 83 w 1065"/>
                <a:gd name="T69" fmla="*/ 319 h 409"/>
                <a:gd name="T70" fmla="*/ 126 w 1065"/>
                <a:gd name="T71" fmla="*/ 348 h 409"/>
                <a:gd name="T72" fmla="*/ 125 w 1065"/>
                <a:gd name="T73" fmla="*/ 391 h 409"/>
                <a:gd name="T74" fmla="*/ 173 w 1065"/>
                <a:gd name="T75" fmla="*/ 376 h 409"/>
                <a:gd name="T76" fmla="*/ 181 w 1065"/>
                <a:gd name="T77" fmla="*/ 337 h 409"/>
                <a:gd name="T78" fmla="*/ 249 w 1065"/>
                <a:gd name="T79" fmla="*/ 334 h 409"/>
                <a:gd name="T80" fmla="*/ 283 w 1065"/>
                <a:gd name="T81" fmla="*/ 303 h 409"/>
                <a:gd name="T82" fmla="*/ 343 w 1065"/>
                <a:gd name="T83" fmla="*/ 310 h 409"/>
                <a:gd name="T84" fmla="*/ 417 w 1065"/>
                <a:gd name="T85" fmla="*/ 343 h 409"/>
                <a:gd name="T86" fmla="*/ 484 w 1065"/>
                <a:gd name="T87" fmla="*/ 339 h 409"/>
                <a:gd name="T88" fmla="*/ 535 w 1065"/>
                <a:gd name="T89" fmla="*/ 338 h 409"/>
                <a:gd name="T90" fmla="*/ 619 w 1065"/>
                <a:gd name="T91" fmla="*/ 332 h 409"/>
                <a:gd name="T92" fmla="*/ 684 w 1065"/>
                <a:gd name="T93" fmla="*/ 349 h 409"/>
                <a:gd name="T94" fmla="*/ 691 w 1065"/>
                <a:gd name="T95" fmla="*/ 397 h 409"/>
                <a:gd name="T96" fmla="*/ 749 w 1065"/>
                <a:gd name="T97" fmla="*/ 309 h 409"/>
                <a:gd name="T98" fmla="*/ 744 w 1065"/>
                <a:gd name="T99" fmla="*/ 277 h 409"/>
                <a:gd name="T100" fmla="*/ 831 w 1065"/>
                <a:gd name="T101" fmla="*/ 262 h 409"/>
                <a:gd name="T102" fmla="*/ 892 w 1065"/>
                <a:gd name="T103" fmla="*/ 238 h 409"/>
                <a:gd name="T104" fmla="*/ 849 w 1065"/>
                <a:gd name="T105" fmla="*/ 318 h 409"/>
                <a:gd name="T106" fmla="*/ 892 w 1065"/>
                <a:gd name="T107" fmla="*/ 277 h 409"/>
                <a:gd name="T108" fmla="*/ 953 w 1065"/>
                <a:gd name="T109" fmla="*/ 242 h 409"/>
                <a:gd name="T110" fmla="*/ 993 w 1065"/>
                <a:gd name="T111" fmla="*/ 208 h 409"/>
                <a:gd name="T112" fmla="*/ 1047 w 1065"/>
                <a:gd name="T113" fmla="*/ 211 h 409"/>
                <a:gd name="T114" fmla="*/ 564 w 1065"/>
                <a:gd name="T115" fmla="*/ 291 h 409"/>
                <a:gd name="T116" fmla="*/ 229 w 1065"/>
                <a:gd name="T117" fmla="*/ 134 h 409"/>
                <a:gd name="T118" fmla="*/ 243 w 1065"/>
                <a:gd name="T119" fmla="*/ 82 h 409"/>
                <a:gd name="T120" fmla="*/ 237 w 1065"/>
                <a:gd name="T121" fmla="*/ 6 h 409"/>
                <a:gd name="T122" fmla="*/ 184 w 1065"/>
                <a:gd name="T123" fmla="*/ 20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65" h="409">
                  <a:moveTo>
                    <a:pt x="372" y="117"/>
                  </a:moveTo>
                  <a:cubicBezTo>
                    <a:pt x="375" y="119"/>
                    <a:pt x="377" y="118"/>
                    <a:pt x="377" y="115"/>
                  </a:cubicBezTo>
                  <a:cubicBezTo>
                    <a:pt x="377" y="112"/>
                    <a:pt x="370" y="116"/>
                    <a:pt x="372" y="117"/>
                  </a:cubicBezTo>
                  <a:close/>
                  <a:moveTo>
                    <a:pt x="450" y="7"/>
                  </a:moveTo>
                  <a:cubicBezTo>
                    <a:pt x="450" y="4"/>
                    <a:pt x="438" y="6"/>
                    <a:pt x="441" y="8"/>
                  </a:cubicBezTo>
                  <a:cubicBezTo>
                    <a:pt x="443" y="9"/>
                    <a:pt x="449" y="10"/>
                    <a:pt x="450" y="7"/>
                  </a:cubicBezTo>
                  <a:close/>
                  <a:moveTo>
                    <a:pt x="454" y="20"/>
                  </a:moveTo>
                  <a:cubicBezTo>
                    <a:pt x="458" y="22"/>
                    <a:pt x="457" y="23"/>
                    <a:pt x="453" y="23"/>
                  </a:cubicBezTo>
                  <a:cubicBezTo>
                    <a:pt x="449" y="23"/>
                    <a:pt x="446" y="24"/>
                    <a:pt x="449" y="25"/>
                  </a:cubicBezTo>
                  <a:cubicBezTo>
                    <a:pt x="450" y="25"/>
                    <a:pt x="450" y="28"/>
                    <a:pt x="454" y="28"/>
                  </a:cubicBezTo>
                  <a:cubicBezTo>
                    <a:pt x="458" y="29"/>
                    <a:pt x="462" y="26"/>
                    <a:pt x="461" y="24"/>
                  </a:cubicBezTo>
                  <a:cubicBezTo>
                    <a:pt x="461" y="22"/>
                    <a:pt x="475" y="20"/>
                    <a:pt x="479" y="19"/>
                  </a:cubicBezTo>
                  <a:cubicBezTo>
                    <a:pt x="482" y="18"/>
                    <a:pt x="476" y="14"/>
                    <a:pt x="480" y="14"/>
                  </a:cubicBezTo>
                  <a:cubicBezTo>
                    <a:pt x="484" y="13"/>
                    <a:pt x="483" y="11"/>
                    <a:pt x="478" y="11"/>
                  </a:cubicBezTo>
                  <a:cubicBezTo>
                    <a:pt x="473" y="10"/>
                    <a:pt x="475" y="6"/>
                    <a:pt x="473" y="4"/>
                  </a:cubicBezTo>
                  <a:cubicBezTo>
                    <a:pt x="471" y="3"/>
                    <a:pt x="471" y="6"/>
                    <a:pt x="464" y="7"/>
                  </a:cubicBezTo>
                  <a:cubicBezTo>
                    <a:pt x="458" y="9"/>
                    <a:pt x="454" y="10"/>
                    <a:pt x="457" y="12"/>
                  </a:cubicBezTo>
                  <a:cubicBezTo>
                    <a:pt x="460" y="13"/>
                    <a:pt x="457" y="16"/>
                    <a:pt x="454" y="16"/>
                  </a:cubicBezTo>
                  <a:cubicBezTo>
                    <a:pt x="452" y="16"/>
                    <a:pt x="451" y="19"/>
                    <a:pt x="454" y="20"/>
                  </a:cubicBezTo>
                  <a:close/>
                  <a:moveTo>
                    <a:pt x="464" y="25"/>
                  </a:moveTo>
                  <a:cubicBezTo>
                    <a:pt x="464" y="27"/>
                    <a:pt x="458" y="29"/>
                    <a:pt x="460" y="31"/>
                  </a:cubicBezTo>
                  <a:cubicBezTo>
                    <a:pt x="461" y="32"/>
                    <a:pt x="463" y="32"/>
                    <a:pt x="465" y="32"/>
                  </a:cubicBezTo>
                  <a:cubicBezTo>
                    <a:pt x="466" y="33"/>
                    <a:pt x="467" y="37"/>
                    <a:pt x="471" y="36"/>
                  </a:cubicBezTo>
                  <a:cubicBezTo>
                    <a:pt x="474" y="36"/>
                    <a:pt x="483" y="40"/>
                    <a:pt x="488" y="40"/>
                  </a:cubicBezTo>
                  <a:cubicBezTo>
                    <a:pt x="494" y="40"/>
                    <a:pt x="494" y="36"/>
                    <a:pt x="493" y="35"/>
                  </a:cubicBezTo>
                  <a:cubicBezTo>
                    <a:pt x="491" y="35"/>
                    <a:pt x="492" y="33"/>
                    <a:pt x="495" y="28"/>
                  </a:cubicBezTo>
                  <a:cubicBezTo>
                    <a:pt x="498" y="24"/>
                    <a:pt x="486" y="21"/>
                    <a:pt x="486" y="24"/>
                  </a:cubicBezTo>
                  <a:cubicBezTo>
                    <a:pt x="486" y="28"/>
                    <a:pt x="483" y="24"/>
                    <a:pt x="482" y="22"/>
                  </a:cubicBezTo>
                  <a:cubicBezTo>
                    <a:pt x="480" y="20"/>
                    <a:pt x="464" y="23"/>
                    <a:pt x="464" y="25"/>
                  </a:cubicBezTo>
                  <a:close/>
                  <a:moveTo>
                    <a:pt x="318" y="114"/>
                  </a:moveTo>
                  <a:cubicBezTo>
                    <a:pt x="321" y="115"/>
                    <a:pt x="327" y="113"/>
                    <a:pt x="328" y="112"/>
                  </a:cubicBezTo>
                  <a:cubicBezTo>
                    <a:pt x="329" y="111"/>
                    <a:pt x="325" y="109"/>
                    <a:pt x="321" y="109"/>
                  </a:cubicBezTo>
                  <a:cubicBezTo>
                    <a:pt x="317" y="109"/>
                    <a:pt x="316" y="114"/>
                    <a:pt x="318" y="114"/>
                  </a:cubicBezTo>
                  <a:close/>
                  <a:moveTo>
                    <a:pt x="269" y="13"/>
                  </a:moveTo>
                  <a:cubicBezTo>
                    <a:pt x="271" y="11"/>
                    <a:pt x="267" y="11"/>
                    <a:pt x="267" y="9"/>
                  </a:cubicBezTo>
                  <a:cubicBezTo>
                    <a:pt x="266" y="8"/>
                    <a:pt x="256" y="7"/>
                    <a:pt x="256" y="9"/>
                  </a:cubicBezTo>
                  <a:cubicBezTo>
                    <a:pt x="257" y="11"/>
                    <a:pt x="249" y="13"/>
                    <a:pt x="252" y="15"/>
                  </a:cubicBezTo>
                  <a:cubicBezTo>
                    <a:pt x="256" y="18"/>
                    <a:pt x="268" y="14"/>
                    <a:pt x="269" y="13"/>
                  </a:cubicBezTo>
                  <a:close/>
                  <a:moveTo>
                    <a:pt x="283" y="12"/>
                  </a:moveTo>
                  <a:cubicBezTo>
                    <a:pt x="290" y="11"/>
                    <a:pt x="290" y="7"/>
                    <a:pt x="286" y="7"/>
                  </a:cubicBezTo>
                  <a:cubicBezTo>
                    <a:pt x="282" y="6"/>
                    <a:pt x="282" y="9"/>
                    <a:pt x="280" y="9"/>
                  </a:cubicBezTo>
                  <a:cubicBezTo>
                    <a:pt x="278" y="8"/>
                    <a:pt x="271" y="10"/>
                    <a:pt x="272" y="11"/>
                  </a:cubicBezTo>
                  <a:cubicBezTo>
                    <a:pt x="274" y="13"/>
                    <a:pt x="279" y="12"/>
                    <a:pt x="283" y="12"/>
                  </a:cubicBezTo>
                  <a:close/>
                  <a:moveTo>
                    <a:pt x="731" y="89"/>
                  </a:moveTo>
                  <a:cubicBezTo>
                    <a:pt x="733" y="91"/>
                    <a:pt x="734" y="92"/>
                    <a:pt x="736" y="93"/>
                  </a:cubicBezTo>
                  <a:cubicBezTo>
                    <a:pt x="737" y="95"/>
                    <a:pt x="743" y="93"/>
                    <a:pt x="745" y="92"/>
                  </a:cubicBezTo>
                  <a:cubicBezTo>
                    <a:pt x="747" y="91"/>
                    <a:pt x="747" y="95"/>
                    <a:pt x="751" y="93"/>
                  </a:cubicBezTo>
                  <a:cubicBezTo>
                    <a:pt x="754" y="91"/>
                    <a:pt x="758" y="92"/>
                    <a:pt x="762" y="92"/>
                  </a:cubicBezTo>
                  <a:cubicBezTo>
                    <a:pt x="766" y="92"/>
                    <a:pt x="761" y="87"/>
                    <a:pt x="761" y="85"/>
                  </a:cubicBezTo>
                  <a:cubicBezTo>
                    <a:pt x="761" y="82"/>
                    <a:pt x="766" y="84"/>
                    <a:pt x="764" y="86"/>
                  </a:cubicBezTo>
                  <a:cubicBezTo>
                    <a:pt x="763" y="88"/>
                    <a:pt x="767" y="92"/>
                    <a:pt x="773" y="91"/>
                  </a:cubicBezTo>
                  <a:cubicBezTo>
                    <a:pt x="778" y="91"/>
                    <a:pt x="774" y="87"/>
                    <a:pt x="777" y="86"/>
                  </a:cubicBezTo>
                  <a:cubicBezTo>
                    <a:pt x="780" y="85"/>
                    <a:pt x="780" y="83"/>
                    <a:pt x="775" y="81"/>
                  </a:cubicBezTo>
                  <a:cubicBezTo>
                    <a:pt x="771" y="78"/>
                    <a:pt x="766" y="80"/>
                    <a:pt x="762" y="78"/>
                  </a:cubicBezTo>
                  <a:cubicBezTo>
                    <a:pt x="758" y="76"/>
                    <a:pt x="753" y="76"/>
                    <a:pt x="753" y="80"/>
                  </a:cubicBezTo>
                  <a:cubicBezTo>
                    <a:pt x="753" y="84"/>
                    <a:pt x="745" y="76"/>
                    <a:pt x="741" y="75"/>
                  </a:cubicBezTo>
                  <a:cubicBezTo>
                    <a:pt x="737" y="73"/>
                    <a:pt x="724" y="86"/>
                    <a:pt x="731" y="89"/>
                  </a:cubicBezTo>
                  <a:close/>
                  <a:moveTo>
                    <a:pt x="786" y="89"/>
                  </a:moveTo>
                  <a:cubicBezTo>
                    <a:pt x="791" y="89"/>
                    <a:pt x="793" y="94"/>
                    <a:pt x="802" y="94"/>
                  </a:cubicBezTo>
                  <a:cubicBezTo>
                    <a:pt x="810" y="95"/>
                    <a:pt x="816" y="93"/>
                    <a:pt x="816" y="91"/>
                  </a:cubicBezTo>
                  <a:cubicBezTo>
                    <a:pt x="817" y="89"/>
                    <a:pt x="809" y="87"/>
                    <a:pt x="806" y="88"/>
                  </a:cubicBezTo>
                  <a:cubicBezTo>
                    <a:pt x="804" y="90"/>
                    <a:pt x="802" y="86"/>
                    <a:pt x="799" y="87"/>
                  </a:cubicBezTo>
                  <a:cubicBezTo>
                    <a:pt x="796" y="88"/>
                    <a:pt x="792" y="87"/>
                    <a:pt x="791" y="85"/>
                  </a:cubicBezTo>
                  <a:cubicBezTo>
                    <a:pt x="789" y="82"/>
                    <a:pt x="784" y="89"/>
                    <a:pt x="786" y="89"/>
                  </a:cubicBezTo>
                  <a:close/>
                  <a:moveTo>
                    <a:pt x="754" y="101"/>
                  </a:moveTo>
                  <a:cubicBezTo>
                    <a:pt x="754" y="98"/>
                    <a:pt x="744" y="102"/>
                    <a:pt x="748" y="103"/>
                  </a:cubicBezTo>
                  <a:cubicBezTo>
                    <a:pt x="751" y="104"/>
                    <a:pt x="754" y="103"/>
                    <a:pt x="754" y="101"/>
                  </a:cubicBezTo>
                  <a:close/>
                  <a:moveTo>
                    <a:pt x="493" y="51"/>
                  </a:moveTo>
                  <a:cubicBezTo>
                    <a:pt x="495" y="53"/>
                    <a:pt x="504" y="49"/>
                    <a:pt x="509" y="50"/>
                  </a:cubicBezTo>
                  <a:cubicBezTo>
                    <a:pt x="515" y="50"/>
                    <a:pt x="530" y="45"/>
                    <a:pt x="531" y="42"/>
                  </a:cubicBezTo>
                  <a:cubicBezTo>
                    <a:pt x="531" y="40"/>
                    <a:pt x="525" y="40"/>
                    <a:pt x="523" y="37"/>
                  </a:cubicBezTo>
                  <a:cubicBezTo>
                    <a:pt x="520" y="35"/>
                    <a:pt x="515" y="37"/>
                    <a:pt x="514" y="39"/>
                  </a:cubicBezTo>
                  <a:cubicBezTo>
                    <a:pt x="512" y="41"/>
                    <a:pt x="511" y="39"/>
                    <a:pt x="514" y="36"/>
                  </a:cubicBezTo>
                  <a:cubicBezTo>
                    <a:pt x="518" y="32"/>
                    <a:pt x="511" y="29"/>
                    <a:pt x="511" y="32"/>
                  </a:cubicBezTo>
                  <a:cubicBezTo>
                    <a:pt x="511" y="34"/>
                    <a:pt x="504" y="32"/>
                    <a:pt x="504" y="34"/>
                  </a:cubicBezTo>
                  <a:cubicBezTo>
                    <a:pt x="504" y="36"/>
                    <a:pt x="502" y="37"/>
                    <a:pt x="502" y="39"/>
                  </a:cubicBezTo>
                  <a:cubicBezTo>
                    <a:pt x="502" y="41"/>
                    <a:pt x="497" y="38"/>
                    <a:pt x="497" y="42"/>
                  </a:cubicBezTo>
                  <a:cubicBezTo>
                    <a:pt x="497" y="47"/>
                    <a:pt x="490" y="50"/>
                    <a:pt x="493" y="51"/>
                  </a:cubicBezTo>
                  <a:close/>
                  <a:moveTo>
                    <a:pt x="769" y="113"/>
                  </a:moveTo>
                  <a:cubicBezTo>
                    <a:pt x="772" y="112"/>
                    <a:pt x="767" y="106"/>
                    <a:pt x="761" y="105"/>
                  </a:cubicBezTo>
                  <a:cubicBezTo>
                    <a:pt x="755" y="104"/>
                    <a:pt x="750" y="109"/>
                    <a:pt x="751" y="110"/>
                  </a:cubicBezTo>
                  <a:cubicBezTo>
                    <a:pt x="752" y="112"/>
                    <a:pt x="766" y="114"/>
                    <a:pt x="769" y="113"/>
                  </a:cubicBezTo>
                  <a:close/>
                  <a:moveTo>
                    <a:pt x="992" y="141"/>
                  </a:moveTo>
                  <a:cubicBezTo>
                    <a:pt x="996" y="143"/>
                    <a:pt x="998" y="138"/>
                    <a:pt x="1001" y="140"/>
                  </a:cubicBezTo>
                  <a:cubicBezTo>
                    <a:pt x="1004" y="143"/>
                    <a:pt x="1011" y="140"/>
                    <a:pt x="1014" y="139"/>
                  </a:cubicBezTo>
                  <a:cubicBezTo>
                    <a:pt x="1017" y="138"/>
                    <a:pt x="1015" y="135"/>
                    <a:pt x="1007" y="134"/>
                  </a:cubicBezTo>
                  <a:cubicBezTo>
                    <a:pt x="999" y="133"/>
                    <a:pt x="988" y="139"/>
                    <a:pt x="992" y="141"/>
                  </a:cubicBezTo>
                  <a:close/>
                  <a:moveTo>
                    <a:pt x="16" y="296"/>
                  </a:moveTo>
                  <a:cubicBezTo>
                    <a:pt x="15" y="296"/>
                    <a:pt x="13" y="295"/>
                    <a:pt x="12" y="294"/>
                  </a:cubicBezTo>
                  <a:cubicBezTo>
                    <a:pt x="12" y="294"/>
                    <a:pt x="10" y="294"/>
                    <a:pt x="9" y="294"/>
                  </a:cubicBezTo>
                  <a:cubicBezTo>
                    <a:pt x="9" y="294"/>
                    <a:pt x="9" y="294"/>
                    <a:pt x="10" y="295"/>
                  </a:cubicBezTo>
                  <a:cubicBezTo>
                    <a:pt x="10" y="296"/>
                    <a:pt x="6" y="297"/>
                    <a:pt x="7" y="298"/>
                  </a:cubicBezTo>
                  <a:cubicBezTo>
                    <a:pt x="9" y="300"/>
                    <a:pt x="5" y="300"/>
                    <a:pt x="5" y="298"/>
                  </a:cubicBezTo>
                  <a:cubicBezTo>
                    <a:pt x="5" y="296"/>
                    <a:pt x="0" y="297"/>
                    <a:pt x="0" y="299"/>
                  </a:cubicBezTo>
                  <a:cubicBezTo>
                    <a:pt x="0" y="299"/>
                    <a:pt x="0" y="300"/>
                    <a:pt x="0" y="300"/>
                  </a:cubicBezTo>
                  <a:cubicBezTo>
                    <a:pt x="1" y="301"/>
                    <a:pt x="3" y="301"/>
                    <a:pt x="3" y="301"/>
                  </a:cubicBezTo>
                  <a:cubicBezTo>
                    <a:pt x="4" y="302"/>
                    <a:pt x="15" y="303"/>
                    <a:pt x="19" y="302"/>
                  </a:cubicBezTo>
                  <a:cubicBezTo>
                    <a:pt x="19" y="301"/>
                    <a:pt x="20" y="299"/>
                    <a:pt x="20" y="298"/>
                  </a:cubicBezTo>
                  <a:cubicBezTo>
                    <a:pt x="20" y="297"/>
                    <a:pt x="17" y="295"/>
                    <a:pt x="16" y="296"/>
                  </a:cubicBezTo>
                  <a:close/>
                  <a:moveTo>
                    <a:pt x="768" y="326"/>
                  </a:moveTo>
                  <a:cubicBezTo>
                    <a:pt x="766" y="320"/>
                    <a:pt x="771" y="315"/>
                    <a:pt x="767" y="312"/>
                  </a:cubicBezTo>
                  <a:cubicBezTo>
                    <a:pt x="763" y="310"/>
                    <a:pt x="765" y="304"/>
                    <a:pt x="763" y="305"/>
                  </a:cubicBezTo>
                  <a:cubicBezTo>
                    <a:pt x="761" y="306"/>
                    <a:pt x="763" y="311"/>
                    <a:pt x="760" y="312"/>
                  </a:cubicBezTo>
                  <a:cubicBezTo>
                    <a:pt x="757" y="312"/>
                    <a:pt x="760" y="315"/>
                    <a:pt x="759" y="318"/>
                  </a:cubicBezTo>
                  <a:cubicBezTo>
                    <a:pt x="757" y="322"/>
                    <a:pt x="759" y="327"/>
                    <a:pt x="761" y="331"/>
                  </a:cubicBezTo>
                  <a:cubicBezTo>
                    <a:pt x="762" y="334"/>
                    <a:pt x="759" y="352"/>
                    <a:pt x="760" y="355"/>
                  </a:cubicBezTo>
                  <a:cubicBezTo>
                    <a:pt x="762" y="358"/>
                    <a:pt x="758" y="371"/>
                    <a:pt x="759" y="372"/>
                  </a:cubicBezTo>
                  <a:cubicBezTo>
                    <a:pt x="761" y="375"/>
                    <a:pt x="760" y="369"/>
                    <a:pt x="763" y="368"/>
                  </a:cubicBezTo>
                  <a:cubicBezTo>
                    <a:pt x="766" y="368"/>
                    <a:pt x="766" y="372"/>
                    <a:pt x="768" y="373"/>
                  </a:cubicBezTo>
                  <a:cubicBezTo>
                    <a:pt x="770" y="374"/>
                    <a:pt x="769" y="367"/>
                    <a:pt x="767" y="367"/>
                  </a:cubicBezTo>
                  <a:cubicBezTo>
                    <a:pt x="765" y="368"/>
                    <a:pt x="764" y="363"/>
                    <a:pt x="763" y="360"/>
                  </a:cubicBezTo>
                  <a:cubicBezTo>
                    <a:pt x="762" y="357"/>
                    <a:pt x="765" y="353"/>
                    <a:pt x="765" y="350"/>
                  </a:cubicBezTo>
                  <a:cubicBezTo>
                    <a:pt x="765" y="346"/>
                    <a:pt x="769" y="346"/>
                    <a:pt x="772" y="349"/>
                  </a:cubicBezTo>
                  <a:cubicBezTo>
                    <a:pt x="775" y="352"/>
                    <a:pt x="775" y="350"/>
                    <a:pt x="774" y="348"/>
                  </a:cubicBezTo>
                  <a:cubicBezTo>
                    <a:pt x="773" y="346"/>
                    <a:pt x="770" y="331"/>
                    <a:pt x="768" y="326"/>
                  </a:cubicBezTo>
                  <a:close/>
                  <a:moveTo>
                    <a:pt x="180" y="162"/>
                  </a:moveTo>
                  <a:cubicBezTo>
                    <a:pt x="185" y="166"/>
                    <a:pt x="189" y="159"/>
                    <a:pt x="192" y="159"/>
                  </a:cubicBezTo>
                  <a:cubicBezTo>
                    <a:pt x="194" y="159"/>
                    <a:pt x="190" y="156"/>
                    <a:pt x="186" y="155"/>
                  </a:cubicBezTo>
                  <a:cubicBezTo>
                    <a:pt x="182" y="154"/>
                    <a:pt x="176" y="158"/>
                    <a:pt x="180" y="162"/>
                  </a:cubicBezTo>
                  <a:close/>
                  <a:moveTo>
                    <a:pt x="171" y="14"/>
                  </a:moveTo>
                  <a:cubicBezTo>
                    <a:pt x="175" y="10"/>
                    <a:pt x="180" y="14"/>
                    <a:pt x="181" y="12"/>
                  </a:cubicBezTo>
                  <a:cubicBezTo>
                    <a:pt x="182" y="10"/>
                    <a:pt x="173" y="10"/>
                    <a:pt x="170" y="11"/>
                  </a:cubicBezTo>
                  <a:cubicBezTo>
                    <a:pt x="167" y="13"/>
                    <a:pt x="160" y="12"/>
                    <a:pt x="161" y="14"/>
                  </a:cubicBezTo>
                  <a:cubicBezTo>
                    <a:pt x="161" y="15"/>
                    <a:pt x="166" y="18"/>
                    <a:pt x="171" y="14"/>
                  </a:cubicBezTo>
                  <a:close/>
                  <a:moveTo>
                    <a:pt x="572" y="97"/>
                  </a:moveTo>
                  <a:cubicBezTo>
                    <a:pt x="572" y="99"/>
                    <a:pt x="568" y="99"/>
                    <a:pt x="569" y="100"/>
                  </a:cubicBezTo>
                  <a:cubicBezTo>
                    <a:pt x="571" y="103"/>
                    <a:pt x="580" y="101"/>
                    <a:pt x="580" y="98"/>
                  </a:cubicBezTo>
                  <a:cubicBezTo>
                    <a:pt x="580" y="96"/>
                    <a:pt x="573" y="96"/>
                    <a:pt x="572" y="97"/>
                  </a:cubicBezTo>
                  <a:close/>
                  <a:moveTo>
                    <a:pt x="1063" y="193"/>
                  </a:moveTo>
                  <a:cubicBezTo>
                    <a:pt x="1061" y="192"/>
                    <a:pt x="1055" y="189"/>
                    <a:pt x="1054" y="186"/>
                  </a:cubicBezTo>
                  <a:cubicBezTo>
                    <a:pt x="1052" y="184"/>
                    <a:pt x="1045" y="183"/>
                    <a:pt x="1045" y="184"/>
                  </a:cubicBezTo>
                  <a:cubicBezTo>
                    <a:pt x="1045" y="185"/>
                    <a:pt x="1043" y="184"/>
                    <a:pt x="1042" y="183"/>
                  </a:cubicBezTo>
                  <a:cubicBezTo>
                    <a:pt x="1042" y="182"/>
                    <a:pt x="1034" y="182"/>
                    <a:pt x="1034" y="183"/>
                  </a:cubicBezTo>
                  <a:cubicBezTo>
                    <a:pt x="1034" y="184"/>
                    <a:pt x="1036" y="184"/>
                    <a:pt x="1037" y="186"/>
                  </a:cubicBezTo>
                  <a:cubicBezTo>
                    <a:pt x="1038" y="187"/>
                    <a:pt x="1036" y="188"/>
                    <a:pt x="1036" y="190"/>
                  </a:cubicBezTo>
                  <a:cubicBezTo>
                    <a:pt x="1037" y="191"/>
                    <a:pt x="1033" y="189"/>
                    <a:pt x="1032" y="188"/>
                  </a:cubicBezTo>
                  <a:cubicBezTo>
                    <a:pt x="1031" y="187"/>
                    <a:pt x="1031" y="183"/>
                    <a:pt x="1032" y="182"/>
                  </a:cubicBezTo>
                  <a:cubicBezTo>
                    <a:pt x="1032" y="180"/>
                    <a:pt x="1030" y="180"/>
                    <a:pt x="1029" y="178"/>
                  </a:cubicBezTo>
                  <a:cubicBezTo>
                    <a:pt x="1029" y="176"/>
                    <a:pt x="1021" y="173"/>
                    <a:pt x="1017" y="171"/>
                  </a:cubicBezTo>
                  <a:cubicBezTo>
                    <a:pt x="1014" y="170"/>
                    <a:pt x="1009" y="168"/>
                    <a:pt x="1008" y="166"/>
                  </a:cubicBezTo>
                  <a:cubicBezTo>
                    <a:pt x="1007" y="165"/>
                    <a:pt x="1001" y="164"/>
                    <a:pt x="998" y="162"/>
                  </a:cubicBezTo>
                  <a:cubicBezTo>
                    <a:pt x="996" y="159"/>
                    <a:pt x="985" y="155"/>
                    <a:pt x="981" y="155"/>
                  </a:cubicBezTo>
                  <a:cubicBezTo>
                    <a:pt x="976" y="155"/>
                    <a:pt x="977" y="152"/>
                    <a:pt x="975" y="152"/>
                  </a:cubicBezTo>
                  <a:cubicBezTo>
                    <a:pt x="973" y="153"/>
                    <a:pt x="963" y="152"/>
                    <a:pt x="961" y="152"/>
                  </a:cubicBezTo>
                  <a:cubicBezTo>
                    <a:pt x="958" y="151"/>
                    <a:pt x="957" y="154"/>
                    <a:pt x="955" y="153"/>
                  </a:cubicBezTo>
                  <a:cubicBezTo>
                    <a:pt x="953" y="152"/>
                    <a:pt x="942" y="148"/>
                    <a:pt x="940" y="149"/>
                  </a:cubicBezTo>
                  <a:cubicBezTo>
                    <a:pt x="939" y="151"/>
                    <a:pt x="940" y="153"/>
                    <a:pt x="938" y="153"/>
                  </a:cubicBezTo>
                  <a:cubicBezTo>
                    <a:pt x="937" y="154"/>
                    <a:pt x="938" y="156"/>
                    <a:pt x="941" y="158"/>
                  </a:cubicBezTo>
                  <a:cubicBezTo>
                    <a:pt x="945" y="161"/>
                    <a:pt x="943" y="163"/>
                    <a:pt x="940" y="164"/>
                  </a:cubicBezTo>
                  <a:cubicBezTo>
                    <a:pt x="937" y="166"/>
                    <a:pt x="933" y="163"/>
                    <a:pt x="931" y="161"/>
                  </a:cubicBezTo>
                  <a:cubicBezTo>
                    <a:pt x="930" y="159"/>
                    <a:pt x="926" y="160"/>
                    <a:pt x="925" y="157"/>
                  </a:cubicBezTo>
                  <a:cubicBezTo>
                    <a:pt x="924" y="155"/>
                    <a:pt x="926" y="154"/>
                    <a:pt x="928" y="156"/>
                  </a:cubicBezTo>
                  <a:cubicBezTo>
                    <a:pt x="930" y="157"/>
                    <a:pt x="933" y="156"/>
                    <a:pt x="933" y="154"/>
                  </a:cubicBezTo>
                  <a:cubicBezTo>
                    <a:pt x="933" y="152"/>
                    <a:pt x="928" y="150"/>
                    <a:pt x="925" y="151"/>
                  </a:cubicBezTo>
                  <a:cubicBezTo>
                    <a:pt x="922" y="151"/>
                    <a:pt x="921" y="155"/>
                    <a:pt x="918" y="156"/>
                  </a:cubicBezTo>
                  <a:cubicBezTo>
                    <a:pt x="915" y="158"/>
                    <a:pt x="903" y="156"/>
                    <a:pt x="902" y="155"/>
                  </a:cubicBezTo>
                  <a:cubicBezTo>
                    <a:pt x="901" y="154"/>
                    <a:pt x="885" y="155"/>
                    <a:pt x="883" y="156"/>
                  </a:cubicBezTo>
                  <a:cubicBezTo>
                    <a:pt x="882" y="157"/>
                    <a:pt x="883" y="161"/>
                    <a:pt x="882" y="162"/>
                  </a:cubicBezTo>
                  <a:cubicBezTo>
                    <a:pt x="881" y="162"/>
                    <a:pt x="880" y="157"/>
                    <a:pt x="880" y="156"/>
                  </a:cubicBezTo>
                  <a:cubicBezTo>
                    <a:pt x="880" y="155"/>
                    <a:pt x="878" y="154"/>
                    <a:pt x="875" y="154"/>
                  </a:cubicBezTo>
                  <a:cubicBezTo>
                    <a:pt x="873" y="154"/>
                    <a:pt x="871" y="154"/>
                    <a:pt x="872" y="153"/>
                  </a:cubicBezTo>
                  <a:cubicBezTo>
                    <a:pt x="873" y="151"/>
                    <a:pt x="871" y="150"/>
                    <a:pt x="873" y="149"/>
                  </a:cubicBezTo>
                  <a:cubicBezTo>
                    <a:pt x="875" y="147"/>
                    <a:pt x="869" y="142"/>
                    <a:pt x="863" y="140"/>
                  </a:cubicBezTo>
                  <a:cubicBezTo>
                    <a:pt x="857" y="137"/>
                    <a:pt x="843" y="139"/>
                    <a:pt x="840" y="140"/>
                  </a:cubicBezTo>
                  <a:cubicBezTo>
                    <a:pt x="836" y="141"/>
                    <a:pt x="829" y="141"/>
                    <a:pt x="825" y="141"/>
                  </a:cubicBezTo>
                  <a:cubicBezTo>
                    <a:pt x="821" y="141"/>
                    <a:pt x="824" y="139"/>
                    <a:pt x="823" y="138"/>
                  </a:cubicBezTo>
                  <a:cubicBezTo>
                    <a:pt x="822" y="136"/>
                    <a:pt x="816" y="134"/>
                    <a:pt x="816" y="135"/>
                  </a:cubicBezTo>
                  <a:cubicBezTo>
                    <a:pt x="815" y="137"/>
                    <a:pt x="813" y="135"/>
                    <a:pt x="813" y="134"/>
                  </a:cubicBezTo>
                  <a:cubicBezTo>
                    <a:pt x="813" y="133"/>
                    <a:pt x="807" y="131"/>
                    <a:pt x="805" y="132"/>
                  </a:cubicBezTo>
                  <a:cubicBezTo>
                    <a:pt x="803" y="132"/>
                    <a:pt x="802" y="130"/>
                    <a:pt x="805" y="130"/>
                  </a:cubicBezTo>
                  <a:cubicBezTo>
                    <a:pt x="807" y="130"/>
                    <a:pt x="812" y="130"/>
                    <a:pt x="810" y="127"/>
                  </a:cubicBezTo>
                  <a:cubicBezTo>
                    <a:pt x="808" y="124"/>
                    <a:pt x="791" y="123"/>
                    <a:pt x="790" y="124"/>
                  </a:cubicBezTo>
                  <a:cubicBezTo>
                    <a:pt x="788" y="125"/>
                    <a:pt x="790" y="127"/>
                    <a:pt x="786" y="130"/>
                  </a:cubicBezTo>
                  <a:cubicBezTo>
                    <a:pt x="782" y="133"/>
                    <a:pt x="779" y="131"/>
                    <a:pt x="779" y="130"/>
                  </a:cubicBezTo>
                  <a:cubicBezTo>
                    <a:pt x="780" y="128"/>
                    <a:pt x="784" y="128"/>
                    <a:pt x="784" y="126"/>
                  </a:cubicBezTo>
                  <a:cubicBezTo>
                    <a:pt x="784" y="125"/>
                    <a:pt x="778" y="126"/>
                    <a:pt x="777" y="124"/>
                  </a:cubicBezTo>
                  <a:cubicBezTo>
                    <a:pt x="776" y="123"/>
                    <a:pt x="778" y="122"/>
                    <a:pt x="781" y="123"/>
                  </a:cubicBezTo>
                  <a:cubicBezTo>
                    <a:pt x="783" y="123"/>
                    <a:pt x="787" y="124"/>
                    <a:pt x="787" y="123"/>
                  </a:cubicBezTo>
                  <a:cubicBezTo>
                    <a:pt x="787" y="122"/>
                    <a:pt x="785" y="122"/>
                    <a:pt x="781" y="121"/>
                  </a:cubicBezTo>
                  <a:cubicBezTo>
                    <a:pt x="777" y="120"/>
                    <a:pt x="768" y="118"/>
                    <a:pt x="764" y="119"/>
                  </a:cubicBezTo>
                  <a:cubicBezTo>
                    <a:pt x="759" y="119"/>
                    <a:pt x="757" y="117"/>
                    <a:pt x="754" y="117"/>
                  </a:cubicBezTo>
                  <a:cubicBezTo>
                    <a:pt x="752" y="116"/>
                    <a:pt x="752" y="118"/>
                    <a:pt x="753" y="119"/>
                  </a:cubicBezTo>
                  <a:cubicBezTo>
                    <a:pt x="754" y="121"/>
                    <a:pt x="750" y="122"/>
                    <a:pt x="747" y="121"/>
                  </a:cubicBezTo>
                  <a:cubicBezTo>
                    <a:pt x="744" y="121"/>
                    <a:pt x="740" y="123"/>
                    <a:pt x="742" y="125"/>
                  </a:cubicBezTo>
                  <a:cubicBezTo>
                    <a:pt x="743" y="128"/>
                    <a:pt x="745" y="125"/>
                    <a:pt x="747" y="125"/>
                  </a:cubicBezTo>
                  <a:cubicBezTo>
                    <a:pt x="748" y="126"/>
                    <a:pt x="743" y="128"/>
                    <a:pt x="745" y="129"/>
                  </a:cubicBezTo>
                  <a:cubicBezTo>
                    <a:pt x="747" y="130"/>
                    <a:pt x="747" y="132"/>
                    <a:pt x="747" y="133"/>
                  </a:cubicBezTo>
                  <a:cubicBezTo>
                    <a:pt x="747" y="134"/>
                    <a:pt x="743" y="135"/>
                    <a:pt x="742" y="133"/>
                  </a:cubicBezTo>
                  <a:cubicBezTo>
                    <a:pt x="740" y="131"/>
                    <a:pt x="738" y="133"/>
                    <a:pt x="736" y="133"/>
                  </a:cubicBezTo>
                  <a:cubicBezTo>
                    <a:pt x="733" y="132"/>
                    <a:pt x="731" y="134"/>
                    <a:pt x="734" y="134"/>
                  </a:cubicBezTo>
                  <a:cubicBezTo>
                    <a:pt x="737" y="134"/>
                    <a:pt x="738" y="136"/>
                    <a:pt x="734" y="136"/>
                  </a:cubicBezTo>
                  <a:cubicBezTo>
                    <a:pt x="730" y="137"/>
                    <a:pt x="731" y="133"/>
                    <a:pt x="729" y="133"/>
                  </a:cubicBezTo>
                  <a:cubicBezTo>
                    <a:pt x="727" y="134"/>
                    <a:pt x="722" y="132"/>
                    <a:pt x="720" y="132"/>
                  </a:cubicBezTo>
                  <a:cubicBezTo>
                    <a:pt x="717" y="132"/>
                    <a:pt x="716" y="134"/>
                    <a:pt x="712" y="134"/>
                  </a:cubicBezTo>
                  <a:cubicBezTo>
                    <a:pt x="709" y="135"/>
                    <a:pt x="704" y="132"/>
                    <a:pt x="703" y="131"/>
                  </a:cubicBezTo>
                  <a:cubicBezTo>
                    <a:pt x="702" y="129"/>
                    <a:pt x="701" y="128"/>
                    <a:pt x="700" y="130"/>
                  </a:cubicBezTo>
                  <a:cubicBezTo>
                    <a:pt x="698" y="132"/>
                    <a:pt x="698" y="137"/>
                    <a:pt x="696" y="137"/>
                  </a:cubicBezTo>
                  <a:cubicBezTo>
                    <a:pt x="694" y="137"/>
                    <a:pt x="694" y="141"/>
                    <a:pt x="692" y="142"/>
                  </a:cubicBezTo>
                  <a:cubicBezTo>
                    <a:pt x="690" y="143"/>
                    <a:pt x="690" y="140"/>
                    <a:pt x="688" y="140"/>
                  </a:cubicBezTo>
                  <a:cubicBezTo>
                    <a:pt x="686" y="141"/>
                    <a:pt x="679" y="134"/>
                    <a:pt x="679" y="132"/>
                  </a:cubicBezTo>
                  <a:cubicBezTo>
                    <a:pt x="679" y="130"/>
                    <a:pt x="674" y="126"/>
                    <a:pt x="673" y="126"/>
                  </a:cubicBezTo>
                  <a:cubicBezTo>
                    <a:pt x="672" y="125"/>
                    <a:pt x="674" y="125"/>
                    <a:pt x="676" y="126"/>
                  </a:cubicBezTo>
                  <a:cubicBezTo>
                    <a:pt x="677" y="127"/>
                    <a:pt x="679" y="127"/>
                    <a:pt x="680" y="126"/>
                  </a:cubicBezTo>
                  <a:cubicBezTo>
                    <a:pt x="682" y="125"/>
                    <a:pt x="681" y="122"/>
                    <a:pt x="679" y="122"/>
                  </a:cubicBezTo>
                  <a:cubicBezTo>
                    <a:pt x="677" y="122"/>
                    <a:pt x="678" y="120"/>
                    <a:pt x="679" y="119"/>
                  </a:cubicBezTo>
                  <a:cubicBezTo>
                    <a:pt x="680" y="119"/>
                    <a:pt x="676" y="116"/>
                    <a:pt x="677" y="115"/>
                  </a:cubicBezTo>
                  <a:cubicBezTo>
                    <a:pt x="679" y="115"/>
                    <a:pt x="678" y="113"/>
                    <a:pt x="676" y="113"/>
                  </a:cubicBezTo>
                  <a:cubicBezTo>
                    <a:pt x="674" y="113"/>
                    <a:pt x="672" y="111"/>
                    <a:pt x="672" y="110"/>
                  </a:cubicBezTo>
                  <a:cubicBezTo>
                    <a:pt x="672" y="109"/>
                    <a:pt x="663" y="109"/>
                    <a:pt x="664" y="110"/>
                  </a:cubicBezTo>
                  <a:cubicBezTo>
                    <a:pt x="664" y="112"/>
                    <a:pt x="661" y="111"/>
                    <a:pt x="661" y="110"/>
                  </a:cubicBezTo>
                  <a:cubicBezTo>
                    <a:pt x="662" y="109"/>
                    <a:pt x="658" y="109"/>
                    <a:pt x="654" y="108"/>
                  </a:cubicBezTo>
                  <a:cubicBezTo>
                    <a:pt x="650" y="107"/>
                    <a:pt x="650" y="104"/>
                    <a:pt x="649" y="104"/>
                  </a:cubicBezTo>
                  <a:cubicBezTo>
                    <a:pt x="647" y="104"/>
                    <a:pt x="648" y="108"/>
                    <a:pt x="646" y="107"/>
                  </a:cubicBezTo>
                  <a:cubicBezTo>
                    <a:pt x="644" y="106"/>
                    <a:pt x="642" y="108"/>
                    <a:pt x="643" y="110"/>
                  </a:cubicBezTo>
                  <a:cubicBezTo>
                    <a:pt x="644" y="112"/>
                    <a:pt x="643" y="113"/>
                    <a:pt x="643" y="115"/>
                  </a:cubicBezTo>
                  <a:cubicBezTo>
                    <a:pt x="642" y="117"/>
                    <a:pt x="641" y="116"/>
                    <a:pt x="639" y="115"/>
                  </a:cubicBezTo>
                  <a:cubicBezTo>
                    <a:pt x="637" y="114"/>
                    <a:pt x="637" y="117"/>
                    <a:pt x="631" y="116"/>
                  </a:cubicBezTo>
                  <a:cubicBezTo>
                    <a:pt x="626" y="115"/>
                    <a:pt x="624" y="116"/>
                    <a:pt x="623" y="114"/>
                  </a:cubicBezTo>
                  <a:cubicBezTo>
                    <a:pt x="622" y="113"/>
                    <a:pt x="621" y="112"/>
                    <a:pt x="620" y="114"/>
                  </a:cubicBezTo>
                  <a:cubicBezTo>
                    <a:pt x="620" y="115"/>
                    <a:pt x="612" y="115"/>
                    <a:pt x="612" y="113"/>
                  </a:cubicBezTo>
                  <a:cubicBezTo>
                    <a:pt x="611" y="111"/>
                    <a:pt x="613" y="110"/>
                    <a:pt x="614" y="110"/>
                  </a:cubicBezTo>
                  <a:cubicBezTo>
                    <a:pt x="615" y="109"/>
                    <a:pt x="613" y="108"/>
                    <a:pt x="609" y="109"/>
                  </a:cubicBezTo>
                  <a:cubicBezTo>
                    <a:pt x="604" y="109"/>
                    <a:pt x="601" y="106"/>
                    <a:pt x="597" y="107"/>
                  </a:cubicBezTo>
                  <a:cubicBezTo>
                    <a:pt x="593" y="107"/>
                    <a:pt x="583" y="108"/>
                    <a:pt x="581" y="109"/>
                  </a:cubicBezTo>
                  <a:cubicBezTo>
                    <a:pt x="580" y="109"/>
                    <a:pt x="583" y="112"/>
                    <a:pt x="581" y="112"/>
                  </a:cubicBezTo>
                  <a:cubicBezTo>
                    <a:pt x="578" y="112"/>
                    <a:pt x="580" y="108"/>
                    <a:pt x="580" y="106"/>
                  </a:cubicBezTo>
                  <a:cubicBezTo>
                    <a:pt x="579" y="104"/>
                    <a:pt x="576" y="104"/>
                    <a:pt x="576" y="105"/>
                  </a:cubicBezTo>
                  <a:cubicBezTo>
                    <a:pt x="577" y="107"/>
                    <a:pt x="571" y="107"/>
                    <a:pt x="570" y="106"/>
                  </a:cubicBezTo>
                  <a:cubicBezTo>
                    <a:pt x="569" y="105"/>
                    <a:pt x="566" y="103"/>
                    <a:pt x="563" y="103"/>
                  </a:cubicBezTo>
                  <a:cubicBezTo>
                    <a:pt x="559" y="102"/>
                    <a:pt x="555" y="105"/>
                    <a:pt x="556" y="107"/>
                  </a:cubicBezTo>
                  <a:cubicBezTo>
                    <a:pt x="557" y="108"/>
                    <a:pt x="559" y="107"/>
                    <a:pt x="560" y="108"/>
                  </a:cubicBezTo>
                  <a:cubicBezTo>
                    <a:pt x="560" y="109"/>
                    <a:pt x="552" y="109"/>
                    <a:pt x="552" y="110"/>
                  </a:cubicBezTo>
                  <a:cubicBezTo>
                    <a:pt x="552" y="111"/>
                    <a:pt x="545" y="113"/>
                    <a:pt x="542" y="113"/>
                  </a:cubicBezTo>
                  <a:cubicBezTo>
                    <a:pt x="536" y="114"/>
                    <a:pt x="535" y="114"/>
                    <a:pt x="532" y="116"/>
                  </a:cubicBezTo>
                  <a:cubicBezTo>
                    <a:pt x="529" y="119"/>
                    <a:pt x="532" y="114"/>
                    <a:pt x="534" y="112"/>
                  </a:cubicBezTo>
                  <a:cubicBezTo>
                    <a:pt x="536" y="110"/>
                    <a:pt x="538" y="111"/>
                    <a:pt x="540" y="109"/>
                  </a:cubicBezTo>
                  <a:cubicBezTo>
                    <a:pt x="541" y="107"/>
                    <a:pt x="543" y="107"/>
                    <a:pt x="546" y="107"/>
                  </a:cubicBezTo>
                  <a:cubicBezTo>
                    <a:pt x="550" y="106"/>
                    <a:pt x="550" y="104"/>
                    <a:pt x="551" y="103"/>
                  </a:cubicBezTo>
                  <a:cubicBezTo>
                    <a:pt x="553" y="103"/>
                    <a:pt x="557" y="101"/>
                    <a:pt x="558" y="99"/>
                  </a:cubicBezTo>
                  <a:cubicBezTo>
                    <a:pt x="559" y="98"/>
                    <a:pt x="567" y="95"/>
                    <a:pt x="568" y="95"/>
                  </a:cubicBezTo>
                  <a:cubicBezTo>
                    <a:pt x="570" y="95"/>
                    <a:pt x="570" y="92"/>
                    <a:pt x="571" y="92"/>
                  </a:cubicBezTo>
                  <a:cubicBezTo>
                    <a:pt x="572" y="92"/>
                    <a:pt x="577" y="90"/>
                    <a:pt x="579" y="89"/>
                  </a:cubicBezTo>
                  <a:cubicBezTo>
                    <a:pt x="581" y="88"/>
                    <a:pt x="582" y="86"/>
                    <a:pt x="582" y="85"/>
                  </a:cubicBezTo>
                  <a:cubicBezTo>
                    <a:pt x="582" y="84"/>
                    <a:pt x="579" y="84"/>
                    <a:pt x="579" y="83"/>
                  </a:cubicBezTo>
                  <a:cubicBezTo>
                    <a:pt x="579" y="82"/>
                    <a:pt x="580" y="83"/>
                    <a:pt x="582" y="82"/>
                  </a:cubicBezTo>
                  <a:cubicBezTo>
                    <a:pt x="584" y="81"/>
                    <a:pt x="582" y="79"/>
                    <a:pt x="581" y="79"/>
                  </a:cubicBezTo>
                  <a:cubicBezTo>
                    <a:pt x="579" y="79"/>
                    <a:pt x="581" y="78"/>
                    <a:pt x="580" y="76"/>
                  </a:cubicBezTo>
                  <a:cubicBezTo>
                    <a:pt x="579" y="74"/>
                    <a:pt x="576" y="77"/>
                    <a:pt x="576" y="75"/>
                  </a:cubicBezTo>
                  <a:cubicBezTo>
                    <a:pt x="576" y="74"/>
                    <a:pt x="576" y="71"/>
                    <a:pt x="575" y="70"/>
                  </a:cubicBezTo>
                  <a:cubicBezTo>
                    <a:pt x="574" y="69"/>
                    <a:pt x="572" y="72"/>
                    <a:pt x="569" y="70"/>
                  </a:cubicBezTo>
                  <a:cubicBezTo>
                    <a:pt x="567" y="69"/>
                    <a:pt x="560" y="68"/>
                    <a:pt x="560" y="68"/>
                  </a:cubicBezTo>
                  <a:cubicBezTo>
                    <a:pt x="560" y="69"/>
                    <a:pt x="557" y="67"/>
                    <a:pt x="556" y="68"/>
                  </a:cubicBezTo>
                  <a:cubicBezTo>
                    <a:pt x="556" y="69"/>
                    <a:pt x="550" y="69"/>
                    <a:pt x="549" y="68"/>
                  </a:cubicBezTo>
                  <a:cubicBezTo>
                    <a:pt x="547" y="68"/>
                    <a:pt x="545" y="69"/>
                    <a:pt x="545" y="70"/>
                  </a:cubicBezTo>
                  <a:cubicBezTo>
                    <a:pt x="545" y="72"/>
                    <a:pt x="538" y="71"/>
                    <a:pt x="537" y="71"/>
                  </a:cubicBezTo>
                  <a:cubicBezTo>
                    <a:pt x="536" y="71"/>
                    <a:pt x="541" y="66"/>
                    <a:pt x="541" y="65"/>
                  </a:cubicBezTo>
                  <a:cubicBezTo>
                    <a:pt x="541" y="64"/>
                    <a:pt x="532" y="65"/>
                    <a:pt x="531" y="65"/>
                  </a:cubicBezTo>
                  <a:cubicBezTo>
                    <a:pt x="531" y="64"/>
                    <a:pt x="526" y="63"/>
                    <a:pt x="524" y="63"/>
                  </a:cubicBezTo>
                  <a:cubicBezTo>
                    <a:pt x="522" y="64"/>
                    <a:pt x="524" y="63"/>
                    <a:pt x="526" y="63"/>
                  </a:cubicBezTo>
                  <a:cubicBezTo>
                    <a:pt x="528" y="63"/>
                    <a:pt x="529" y="61"/>
                    <a:pt x="531" y="61"/>
                  </a:cubicBezTo>
                  <a:cubicBezTo>
                    <a:pt x="534" y="60"/>
                    <a:pt x="533" y="59"/>
                    <a:pt x="532" y="58"/>
                  </a:cubicBezTo>
                  <a:cubicBezTo>
                    <a:pt x="531" y="57"/>
                    <a:pt x="529" y="57"/>
                    <a:pt x="527" y="57"/>
                  </a:cubicBezTo>
                  <a:cubicBezTo>
                    <a:pt x="525" y="56"/>
                    <a:pt x="522" y="55"/>
                    <a:pt x="520" y="55"/>
                  </a:cubicBezTo>
                  <a:cubicBezTo>
                    <a:pt x="519" y="55"/>
                    <a:pt x="517" y="56"/>
                    <a:pt x="512" y="57"/>
                  </a:cubicBezTo>
                  <a:cubicBezTo>
                    <a:pt x="508" y="58"/>
                    <a:pt x="507" y="61"/>
                    <a:pt x="505" y="62"/>
                  </a:cubicBezTo>
                  <a:cubicBezTo>
                    <a:pt x="503" y="63"/>
                    <a:pt x="499" y="67"/>
                    <a:pt x="501" y="68"/>
                  </a:cubicBezTo>
                  <a:cubicBezTo>
                    <a:pt x="503" y="68"/>
                    <a:pt x="502" y="69"/>
                    <a:pt x="502" y="70"/>
                  </a:cubicBezTo>
                  <a:cubicBezTo>
                    <a:pt x="502" y="71"/>
                    <a:pt x="501" y="72"/>
                    <a:pt x="499" y="71"/>
                  </a:cubicBezTo>
                  <a:cubicBezTo>
                    <a:pt x="497" y="71"/>
                    <a:pt x="489" y="71"/>
                    <a:pt x="489" y="73"/>
                  </a:cubicBezTo>
                  <a:cubicBezTo>
                    <a:pt x="489" y="74"/>
                    <a:pt x="494" y="75"/>
                    <a:pt x="493" y="76"/>
                  </a:cubicBezTo>
                  <a:cubicBezTo>
                    <a:pt x="493" y="77"/>
                    <a:pt x="490" y="76"/>
                    <a:pt x="489" y="75"/>
                  </a:cubicBezTo>
                  <a:cubicBezTo>
                    <a:pt x="487" y="74"/>
                    <a:pt x="484" y="74"/>
                    <a:pt x="483" y="76"/>
                  </a:cubicBezTo>
                  <a:cubicBezTo>
                    <a:pt x="482" y="78"/>
                    <a:pt x="480" y="77"/>
                    <a:pt x="479" y="77"/>
                  </a:cubicBezTo>
                  <a:cubicBezTo>
                    <a:pt x="478" y="76"/>
                    <a:pt x="476" y="78"/>
                    <a:pt x="475" y="77"/>
                  </a:cubicBezTo>
                  <a:cubicBezTo>
                    <a:pt x="474" y="77"/>
                    <a:pt x="478" y="75"/>
                    <a:pt x="477" y="74"/>
                  </a:cubicBezTo>
                  <a:cubicBezTo>
                    <a:pt x="476" y="73"/>
                    <a:pt x="471" y="74"/>
                    <a:pt x="471" y="75"/>
                  </a:cubicBezTo>
                  <a:cubicBezTo>
                    <a:pt x="470" y="77"/>
                    <a:pt x="468" y="74"/>
                    <a:pt x="467" y="75"/>
                  </a:cubicBezTo>
                  <a:cubicBezTo>
                    <a:pt x="466" y="75"/>
                    <a:pt x="465" y="76"/>
                    <a:pt x="463" y="77"/>
                  </a:cubicBezTo>
                  <a:cubicBezTo>
                    <a:pt x="461" y="77"/>
                    <a:pt x="457" y="76"/>
                    <a:pt x="457" y="77"/>
                  </a:cubicBezTo>
                  <a:cubicBezTo>
                    <a:pt x="456" y="79"/>
                    <a:pt x="460" y="79"/>
                    <a:pt x="460" y="80"/>
                  </a:cubicBezTo>
                  <a:cubicBezTo>
                    <a:pt x="461" y="80"/>
                    <a:pt x="450" y="80"/>
                    <a:pt x="450" y="81"/>
                  </a:cubicBezTo>
                  <a:cubicBezTo>
                    <a:pt x="450" y="82"/>
                    <a:pt x="446" y="82"/>
                    <a:pt x="442" y="82"/>
                  </a:cubicBezTo>
                  <a:cubicBezTo>
                    <a:pt x="438" y="82"/>
                    <a:pt x="440" y="84"/>
                    <a:pt x="437" y="85"/>
                  </a:cubicBezTo>
                  <a:cubicBezTo>
                    <a:pt x="433" y="86"/>
                    <a:pt x="432" y="86"/>
                    <a:pt x="431" y="88"/>
                  </a:cubicBezTo>
                  <a:cubicBezTo>
                    <a:pt x="430" y="89"/>
                    <a:pt x="427" y="89"/>
                    <a:pt x="426" y="88"/>
                  </a:cubicBezTo>
                  <a:cubicBezTo>
                    <a:pt x="425" y="87"/>
                    <a:pt x="422" y="89"/>
                    <a:pt x="423" y="89"/>
                  </a:cubicBezTo>
                  <a:cubicBezTo>
                    <a:pt x="425" y="89"/>
                    <a:pt x="423" y="91"/>
                    <a:pt x="422" y="90"/>
                  </a:cubicBezTo>
                  <a:cubicBezTo>
                    <a:pt x="421" y="90"/>
                    <a:pt x="418" y="92"/>
                    <a:pt x="420" y="92"/>
                  </a:cubicBezTo>
                  <a:cubicBezTo>
                    <a:pt x="422" y="92"/>
                    <a:pt x="423" y="93"/>
                    <a:pt x="422" y="94"/>
                  </a:cubicBezTo>
                  <a:cubicBezTo>
                    <a:pt x="421" y="95"/>
                    <a:pt x="417" y="93"/>
                    <a:pt x="416" y="94"/>
                  </a:cubicBezTo>
                  <a:cubicBezTo>
                    <a:pt x="416" y="95"/>
                    <a:pt x="418" y="96"/>
                    <a:pt x="420" y="96"/>
                  </a:cubicBezTo>
                  <a:cubicBezTo>
                    <a:pt x="422" y="96"/>
                    <a:pt x="422" y="97"/>
                    <a:pt x="423" y="98"/>
                  </a:cubicBezTo>
                  <a:cubicBezTo>
                    <a:pt x="423" y="99"/>
                    <a:pt x="419" y="97"/>
                    <a:pt x="418" y="98"/>
                  </a:cubicBezTo>
                  <a:cubicBezTo>
                    <a:pt x="417" y="99"/>
                    <a:pt x="419" y="100"/>
                    <a:pt x="420" y="100"/>
                  </a:cubicBezTo>
                  <a:cubicBezTo>
                    <a:pt x="422" y="100"/>
                    <a:pt x="421" y="101"/>
                    <a:pt x="422" y="102"/>
                  </a:cubicBezTo>
                  <a:cubicBezTo>
                    <a:pt x="422" y="102"/>
                    <a:pt x="423" y="102"/>
                    <a:pt x="423" y="102"/>
                  </a:cubicBezTo>
                  <a:cubicBezTo>
                    <a:pt x="424" y="104"/>
                    <a:pt x="422" y="104"/>
                    <a:pt x="422" y="105"/>
                  </a:cubicBezTo>
                  <a:cubicBezTo>
                    <a:pt x="422" y="106"/>
                    <a:pt x="420" y="107"/>
                    <a:pt x="420" y="106"/>
                  </a:cubicBezTo>
                  <a:cubicBezTo>
                    <a:pt x="420" y="105"/>
                    <a:pt x="415" y="104"/>
                    <a:pt x="414" y="105"/>
                  </a:cubicBezTo>
                  <a:cubicBezTo>
                    <a:pt x="413" y="107"/>
                    <a:pt x="413" y="108"/>
                    <a:pt x="411" y="106"/>
                  </a:cubicBezTo>
                  <a:cubicBezTo>
                    <a:pt x="410" y="105"/>
                    <a:pt x="407" y="107"/>
                    <a:pt x="402" y="107"/>
                  </a:cubicBezTo>
                  <a:cubicBezTo>
                    <a:pt x="398" y="107"/>
                    <a:pt x="388" y="107"/>
                    <a:pt x="386" y="108"/>
                  </a:cubicBezTo>
                  <a:cubicBezTo>
                    <a:pt x="384" y="109"/>
                    <a:pt x="382" y="112"/>
                    <a:pt x="384" y="114"/>
                  </a:cubicBezTo>
                  <a:cubicBezTo>
                    <a:pt x="386" y="117"/>
                    <a:pt x="384" y="117"/>
                    <a:pt x="384" y="119"/>
                  </a:cubicBezTo>
                  <a:cubicBezTo>
                    <a:pt x="384" y="120"/>
                    <a:pt x="390" y="123"/>
                    <a:pt x="392" y="123"/>
                  </a:cubicBezTo>
                  <a:cubicBezTo>
                    <a:pt x="395" y="124"/>
                    <a:pt x="398" y="127"/>
                    <a:pt x="396" y="129"/>
                  </a:cubicBezTo>
                  <a:cubicBezTo>
                    <a:pt x="394" y="132"/>
                    <a:pt x="389" y="129"/>
                    <a:pt x="385" y="126"/>
                  </a:cubicBezTo>
                  <a:cubicBezTo>
                    <a:pt x="382" y="123"/>
                    <a:pt x="374" y="122"/>
                    <a:pt x="371" y="122"/>
                  </a:cubicBezTo>
                  <a:cubicBezTo>
                    <a:pt x="369" y="123"/>
                    <a:pt x="370" y="120"/>
                    <a:pt x="367" y="120"/>
                  </a:cubicBezTo>
                  <a:cubicBezTo>
                    <a:pt x="363" y="120"/>
                    <a:pt x="360" y="123"/>
                    <a:pt x="363" y="123"/>
                  </a:cubicBezTo>
                  <a:cubicBezTo>
                    <a:pt x="365" y="123"/>
                    <a:pt x="366" y="123"/>
                    <a:pt x="365" y="124"/>
                  </a:cubicBezTo>
                  <a:cubicBezTo>
                    <a:pt x="364" y="125"/>
                    <a:pt x="366" y="125"/>
                    <a:pt x="369" y="126"/>
                  </a:cubicBezTo>
                  <a:cubicBezTo>
                    <a:pt x="371" y="127"/>
                    <a:pt x="366" y="129"/>
                    <a:pt x="364" y="127"/>
                  </a:cubicBezTo>
                  <a:cubicBezTo>
                    <a:pt x="361" y="125"/>
                    <a:pt x="358" y="127"/>
                    <a:pt x="357" y="128"/>
                  </a:cubicBezTo>
                  <a:cubicBezTo>
                    <a:pt x="356" y="130"/>
                    <a:pt x="360" y="134"/>
                    <a:pt x="365" y="135"/>
                  </a:cubicBezTo>
                  <a:cubicBezTo>
                    <a:pt x="370" y="136"/>
                    <a:pt x="368" y="137"/>
                    <a:pt x="371" y="138"/>
                  </a:cubicBezTo>
                  <a:cubicBezTo>
                    <a:pt x="373" y="139"/>
                    <a:pt x="371" y="140"/>
                    <a:pt x="370" y="140"/>
                  </a:cubicBezTo>
                  <a:cubicBezTo>
                    <a:pt x="368" y="140"/>
                    <a:pt x="365" y="137"/>
                    <a:pt x="363" y="136"/>
                  </a:cubicBezTo>
                  <a:cubicBezTo>
                    <a:pt x="360" y="135"/>
                    <a:pt x="353" y="137"/>
                    <a:pt x="352" y="135"/>
                  </a:cubicBezTo>
                  <a:cubicBezTo>
                    <a:pt x="351" y="134"/>
                    <a:pt x="353" y="132"/>
                    <a:pt x="352" y="131"/>
                  </a:cubicBezTo>
                  <a:cubicBezTo>
                    <a:pt x="350" y="130"/>
                    <a:pt x="351" y="128"/>
                    <a:pt x="353" y="125"/>
                  </a:cubicBezTo>
                  <a:cubicBezTo>
                    <a:pt x="355" y="122"/>
                    <a:pt x="353" y="118"/>
                    <a:pt x="350" y="117"/>
                  </a:cubicBezTo>
                  <a:cubicBezTo>
                    <a:pt x="348" y="117"/>
                    <a:pt x="348" y="119"/>
                    <a:pt x="349" y="120"/>
                  </a:cubicBezTo>
                  <a:cubicBezTo>
                    <a:pt x="349" y="120"/>
                    <a:pt x="349" y="124"/>
                    <a:pt x="347" y="126"/>
                  </a:cubicBezTo>
                  <a:cubicBezTo>
                    <a:pt x="345" y="129"/>
                    <a:pt x="340" y="129"/>
                    <a:pt x="340" y="130"/>
                  </a:cubicBezTo>
                  <a:cubicBezTo>
                    <a:pt x="340" y="132"/>
                    <a:pt x="336" y="133"/>
                    <a:pt x="337" y="134"/>
                  </a:cubicBezTo>
                  <a:cubicBezTo>
                    <a:pt x="339" y="135"/>
                    <a:pt x="344" y="141"/>
                    <a:pt x="344" y="143"/>
                  </a:cubicBezTo>
                  <a:cubicBezTo>
                    <a:pt x="345" y="144"/>
                    <a:pt x="340" y="150"/>
                    <a:pt x="341" y="153"/>
                  </a:cubicBezTo>
                  <a:cubicBezTo>
                    <a:pt x="342" y="156"/>
                    <a:pt x="340" y="158"/>
                    <a:pt x="341" y="159"/>
                  </a:cubicBezTo>
                  <a:cubicBezTo>
                    <a:pt x="342" y="161"/>
                    <a:pt x="344" y="160"/>
                    <a:pt x="346" y="160"/>
                  </a:cubicBezTo>
                  <a:cubicBezTo>
                    <a:pt x="347" y="161"/>
                    <a:pt x="350" y="159"/>
                    <a:pt x="353" y="159"/>
                  </a:cubicBezTo>
                  <a:cubicBezTo>
                    <a:pt x="356" y="158"/>
                    <a:pt x="363" y="162"/>
                    <a:pt x="365" y="163"/>
                  </a:cubicBezTo>
                  <a:cubicBezTo>
                    <a:pt x="367" y="164"/>
                    <a:pt x="366" y="166"/>
                    <a:pt x="367" y="167"/>
                  </a:cubicBezTo>
                  <a:cubicBezTo>
                    <a:pt x="369" y="169"/>
                    <a:pt x="365" y="169"/>
                    <a:pt x="364" y="172"/>
                  </a:cubicBezTo>
                  <a:cubicBezTo>
                    <a:pt x="364" y="175"/>
                    <a:pt x="371" y="176"/>
                    <a:pt x="372" y="177"/>
                  </a:cubicBezTo>
                  <a:cubicBezTo>
                    <a:pt x="372" y="178"/>
                    <a:pt x="367" y="177"/>
                    <a:pt x="365" y="176"/>
                  </a:cubicBezTo>
                  <a:cubicBezTo>
                    <a:pt x="363" y="176"/>
                    <a:pt x="362" y="173"/>
                    <a:pt x="362" y="172"/>
                  </a:cubicBezTo>
                  <a:cubicBezTo>
                    <a:pt x="361" y="172"/>
                    <a:pt x="363" y="170"/>
                    <a:pt x="363" y="168"/>
                  </a:cubicBezTo>
                  <a:cubicBezTo>
                    <a:pt x="364" y="166"/>
                    <a:pt x="361" y="165"/>
                    <a:pt x="360" y="164"/>
                  </a:cubicBezTo>
                  <a:cubicBezTo>
                    <a:pt x="359" y="163"/>
                    <a:pt x="358" y="161"/>
                    <a:pt x="356" y="161"/>
                  </a:cubicBezTo>
                  <a:cubicBezTo>
                    <a:pt x="355" y="162"/>
                    <a:pt x="349" y="162"/>
                    <a:pt x="347" y="164"/>
                  </a:cubicBezTo>
                  <a:cubicBezTo>
                    <a:pt x="345" y="166"/>
                    <a:pt x="347" y="170"/>
                    <a:pt x="348" y="173"/>
                  </a:cubicBezTo>
                  <a:cubicBezTo>
                    <a:pt x="349" y="175"/>
                    <a:pt x="343" y="178"/>
                    <a:pt x="343" y="180"/>
                  </a:cubicBezTo>
                  <a:cubicBezTo>
                    <a:pt x="343" y="182"/>
                    <a:pt x="341" y="183"/>
                    <a:pt x="338" y="184"/>
                  </a:cubicBezTo>
                  <a:cubicBezTo>
                    <a:pt x="335" y="186"/>
                    <a:pt x="332" y="187"/>
                    <a:pt x="332" y="189"/>
                  </a:cubicBezTo>
                  <a:cubicBezTo>
                    <a:pt x="332" y="191"/>
                    <a:pt x="329" y="190"/>
                    <a:pt x="327" y="189"/>
                  </a:cubicBezTo>
                  <a:cubicBezTo>
                    <a:pt x="325" y="188"/>
                    <a:pt x="322" y="190"/>
                    <a:pt x="320" y="190"/>
                  </a:cubicBezTo>
                  <a:cubicBezTo>
                    <a:pt x="317" y="190"/>
                    <a:pt x="317" y="187"/>
                    <a:pt x="315" y="188"/>
                  </a:cubicBezTo>
                  <a:cubicBezTo>
                    <a:pt x="312" y="189"/>
                    <a:pt x="311" y="187"/>
                    <a:pt x="312" y="185"/>
                  </a:cubicBezTo>
                  <a:cubicBezTo>
                    <a:pt x="312" y="184"/>
                    <a:pt x="315" y="185"/>
                    <a:pt x="315" y="186"/>
                  </a:cubicBezTo>
                  <a:cubicBezTo>
                    <a:pt x="315" y="187"/>
                    <a:pt x="317" y="187"/>
                    <a:pt x="318" y="186"/>
                  </a:cubicBezTo>
                  <a:cubicBezTo>
                    <a:pt x="320" y="185"/>
                    <a:pt x="319" y="187"/>
                    <a:pt x="322" y="187"/>
                  </a:cubicBezTo>
                  <a:cubicBezTo>
                    <a:pt x="325" y="187"/>
                    <a:pt x="323" y="186"/>
                    <a:pt x="325" y="186"/>
                  </a:cubicBezTo>
                  <a:cubicBezTo>
                    <a:pt x="327" y="186"/>
                    <a:pt x="327" y="186"/>
                    <a:pt x="327" y="185"/>
                  </a:cubicBezTo>
                  <a:cubicBezTo>
                    <a:pt x="326" y="184"/>
                    <a:pt x="328" y="183"/>
                    <a:pt x="330" y="182"/>
                  </a:cubicBezTo>
                  <a:cubicBezTo>
                    <a:pt x="331" y="182"/>
                    <a:pt x="330" y="180"/>
                    <a:pt x="331" y="179"/>
                  </a:cubicBezTo>
                  <a:cubicBezTo>
                    <a:pt x="333" y="178"/>
                    <a:pt x="332" y="177"/>
                    <a:pt x="333" y="177"/>
                  </a:cubicBezTo>
                  <a:cubicBezTo>
                    <a:pt x="334" y="177"/>
                    <a:pt x="335" y="175"/>
                    <a:pt x="336" y="175"/>
                  </a:cubicBezTo>
                  <a:cubicBezTo>
                    <a:pt x="337" y="175"/>
                    <a:pt x="338" y="173"/>
                    <a:pt x="337" y="172"/>
                  </a:cubicBezTo>
                  <a:cubicBezTo>
                    <a:pt x="337" y="171"/>
                    <a:pt x="338" y="168"/>
                    <a:pt x="339" y="168"/>
                  </a:cubicBezTo>
                  <a:cubicBezTo>
                    <a:pt x="340" y="167"/>
                    <a:pt x="340" y="166"/>
                    <a:pt x="339" y="166"/>
                  </a:cubicBezTo>
                  <a:cubicBezTo>
                    <a:pt x="338" y="165"/>
                    <a:pt x="334" y="162"/>
                    <a:pt x="334" y="160"/>
                  </a:cubicBezTo>
                  <a:cubicBezTo>
                    <a:pt x="335" y="158"/>
                    <a:pt x="333" y="155"/>
                    <a:pt x="334" y="154"/>
                  </a:cubicBezTo>
                  <a:cubicBezTo>
                    <a:pt x="335" y="152"/>
                    <a:pt x="334" y="150"/>
                    <a:pt x="334" y="148"/>
                  </a:cubicBezTo>
                  <a:cubicBezTo>
                    <a:pt x="334" y="146"/>
                    <a:pt x="335" y="144"/>
                    <a:pt x="336" y="141"/>
                  </a:cubicBezTo>
                  <a:cubicBezTo>
                    <a:pt x="336" y="138"/>
                    <a:pt x="332" y="135"/>
                    <a:pt x="330" y="134"/>
                  </a:cubicBezTo>
                  <a:cubicBezTo>
                    <a:pt x="329" y="133"/>
                    <a:pt x="330" y="132"/>
                    <a:pt x="332" y="130"/>
                  </a:cubicBezTo>
                  <a:cubicBezTo>
                    <a:pt x="335" y="127"/>
                    <a:pt x="335" y="121"/>
                    <a:pt x="335" y="119"/>
                  </a:cubicBezTo>
                  <a:cubicBezTo>
                    <a:pt x="335" y="118"/>
                    <a:pt x="330" y="116"/>
                    <a:pt x="327" y="116"/>
                  </a:cubicBezTo>
                  <a:cubicBezTo>
                    <a:pt x="325" y="117"/>
                    <a:pt x="317" y="116"/>
                    <a:pt x="316" y="116"/>
                  </a:cubicBezTo>
                  <a:cubicBezTo>
                    <a:pt x="314" y="116"/>
                    <a:pt x="313" y="118"/>
                    <a:pt x="312" y="119"/>
                  </a:cubicBezTo>
                  <a:cubicBezTo>
                    <a:pt x="311" y="121"/>
                    <a:pt x="309" y="124"/>
                    <a:pt x="308" y="128"/>
                  </a:cubicBezTo>
                  <a:cubicBezTo>
                    <a:pt x="307" y="132"/>
                    <a:pt x="302" y="134"/>
                    <a:pt x="300" y="135"/>
                  </a:cubicBezTo>
                  <a:cubicBezTo>
                    <a:pt x="297" y="136"/>
                    <a:pt x="296" y="139"/>
                    <a:pt x="297" y="140"/>
                  </a:cubicBezTo>
                  <a:cubicBezTo>
                    <a:pt x="298" y="142"/>
                    <a:pt x="299" y="140"/>
                    <a:pt x="301" y="141"/>
                  </a:cubicBezTo>
                  <a:cubicBezTo>
                    <a:pt x="302" y="141"/>
                    <a:pt x="300" y="145"/>
                    <a:pt x="300" y="146"/>
                  </a:cubicBezTo>
                  <a:cubicBezTo>
                    <a:pt x="299" y="146"/>
                    <a:pt x="301" y="148"/>
                    <a:pt x="299" y="149"/>
                  </a:cubicBezTo>
                  <a:cubicBezTo>
                    <a:pt x="298" y="150"/>
                    <a:pt x="296" y="152"/>
                    <a:pt x="297" y="153"/>
                  </a:cubicBezTo>
                  <a:cubicBezTo>
                    <a:pt x="298" y="154"/>
                    <a:pt x="303" y="155"/>
                    <a:pt x="305" y="156"/>
                  </a:cubicBezTo>
                  <a:cubicBezTo>
                    <a:pt x="307" y="157"/>
                    <a:pt x="306" y="159"/>
                    <a:pt x="307" y="161"/>
                  </a:cubicBezTo>
                  <a:cubicBezTo>
                    <a:pt x="309" y="163"/>
                    <a:pt x="310" y="162"/>
                    <a:pt x="311" y="163"/>
                  </a:cubicBezTo>
                  <a:cubicBezTo>
                    <a:pt x="312" y="164"/>
                    <a:pt x="308" y="169"/>
                    <a:pt x="307" y="169"/>
                  </a:cubicBezTo>
                  <a:cubicBezTo>
                    <a:pt x="306" y="169"/>
                    <a:pt x="301" y="164"/>
                    <a:pt x="300" y="163"/>
                  </a:cubicBezTo>
                  <a:cubicBezTo>
                    <a:pt x="298" y="162"/>
                    <a:pt x="292" y="160"/>
                    <a:pt x="290" y="159"/>
                  </a:cubicBezTo>
                  <a:cubicBezTo>
                    <a:pt x="287" y="157"/>
                    <a:pt x="284" y="157"/>
                    <a:pt x="281" y="155"/>
                  </a:cubicBezTo>
                  <a:cubicBezTo>
                    <a:pt x="278" y="153"/>
                    <a:pt x="276" y="152"/>
                    <a:pt x="270" y="152"/>
                  </a:cubicBezTo>
                  <a:cubicBezTo>
                    <a:pt x="264" y="152"/>
                    <a:pt x="260" y="151"/>
                    <a:pt x="258" y="151"/>
                  </a:cubicBezTo>
                  <a:cubicBezTo>
                    <a:pt x="257" y="151"/>
                    <a:pt x="257" y="149"/>
                    <a:pt x="254" y="148"/>
                  </a:cubicBezTo>
                  <a:cubicBezTo>
                    <a:pt x="250" y="146"/>
                    <a:pt x="248" y="144"/>
                    <a:pt x="246" y="145"/>
                  </a:cubicBezTo>
                  <a:cubicBezTo>
                    <a:pt x="244" y="146"/>
                    <a:pt x="245" y="150"/>
                    <a:pt x="248" y="150"/>
                  </a:cubicBezTo>
                  <a:cubicBezTo>
                    <a:pt x="251" y="151"/>
                    <a:pt x="250" y="152"/>
                    <a:pt x="253" y="152"/>
                  </a:cubicBezTo>
                  <a:cubicBezTo>
                    <a:pt x="256" y="152"/>
                    <a:pt x="257" y="153"/>
                    <a:pt x="257" y="155"/>
                  </a:cubicBezTo>
                  <a:cubicBezTo>
                    <a:pt x="257" y="157"/>
                    <a:pt x="258" y="159"/>
                    <a:pt x="260" y="160"/>
                  </a:cubicBezTo>
                  <a:cubicBezTo>
                    <a:pt x="261" y="162"/>
                    <a:pt x="260" y="164"/>
                    <a:pt x="258" y="164"/>
                  </a:cubicBezTo>
                  <a:cubicBezTo>
                    <a:pt x="255" y="164"/>
                    <a:pt x="252" y="164"/>
                    <a:pt x="253" y="166"/>
                  </a:cubicBezTo>
                  <a:cubicBezTo>
                    <a:pt x="254" y="168"/>
                    <a:pt x="253" y="168"/>
                    <a:pt x="250" y="167"/>
                  </a:cubicBezTo>
                  <a:cubicBezTo>
                    <a:pt x="248" y="166"/>
                    <a:pt x="249" y="164"/>
                    <a:pt x="250" y="163"/>
                  </a:cubicBezTo>
                  <a:cubicBezTo>
                    <a:pt x="251" y="162"/>
                    <a:pt x="248" y="161"/>
                    <a:pt x="246" y="161"/>
                  </a:cubicBezTo>
                  <a:cubicBezTo>
                    <a:pt x="245" y="160"/>
                    <a:pt x="238" y="165"/>
                    <a:pt x="237" y="165"/>
                  </a:cubicBezTo>
                  <a:cubicBezTo>
                    <a:pt x="235" y="166"/>
                    <a:pt x="231" y="164"/>
                    <a:pt x="226" y="165"/>
                  </a:cubicBezTo>
                  <a:cubicBezTo>
                    <a:pt x="222" y="166"/>
                    <a:pt x="222" y="170"/>
                    <a:pt x="220" y="170"/>
                  </a:cubicBezTo>
                  <a:cubicBezTo>
                    <a:pt x="219" y="169"/>
                    <a:pt x="214" y="170"/>
                    <a:pt x="212" y="169"/>
                  </a:cubicBezTo>
                  <a:cubicBezTo>
                    <a:pt x="210" y="168"/>
                    <a:pt x="212" y="167"/>
                    <a:pt x="214" y="167"/>
                  </a:cubicBezTo>
                  <a:cubicBezTo>
                    <a:pt x="216" y="167"/>
                    <a:pt x="216" y="167"/>
                    <a:pt x="215" y="165"/>
                  </a:cubicBezTo>
                  <a:cubicBezTo>
                    <a:pt x="214" y="164"/>
                    <a:pt x="217" y="162"/>
                    <a:pt x="216" y="161"/>
                  </a:cubicBezTo>
                  <a:cubicBezTo>
                    <a:pt x="216" y="160"/>
                    <a:pt x="209" y="163"/>
                    <a:pt x="208" y="164"/>
                  </a:cubicBezTo>
                  <a:cubicBezTo>
                    <a:pt x="207" y="165"/>
                    <a:pt x="208" y="167"/>
                    <a:pt x="207" y="167"/>
                  </a:cubicBezTo>
                  <a:cubicBezTo>
                    <a:pt x="206" y="168"/>
                    <a:pt x="206" y="166"/>
                    <a:pt x="204" y="166"/>
                  </a:cubicBezTo>
                  <a:cubicBezTo>
                    <a:pt x="203" y="165"/>
                    <a:pt x="192" y="167"/>
                    <a:pt x="190" y="170"/>
                  </a:cubicBezTo>
                  <a:cubicBezTo>
                    <a:pt x="188" y="172"/>
                    <a:pt x="184" y="172"/>
                    <a:pt x="184" y="173"/>
                  </a:cubicBezTo>
                  <a:cubicBezTo>
                    <a:pt x="184" y="175"/>
                    <a:pt x="179" y="175"/>
                    <a:pt x="177" y="176"/>
                  </a:cubicBezTo>
                  <a:cubicBezTo>
                    <a:pt x="175" y="177"/>
                    <a:pt x="176" y="180"/>
                    <a:pt x="176" y="182"/>
                  </a:cubicBezTo>
                  <a:cubicBezTo>
                    <a:pt x="175" y="184"/>
                    <a:pt x="167" y="183"/>
                    <a:pt x="165" y="184"/>
                  </a:cubicBezTo>
                  <a:cubicBezTo>
                    <a:pt x="163" y="184"/>
                    <a:pt x="162" y="179"/>
                    <a:pt x="160" y="179"/>
                  </a:cubicBezTo>
                  <a:cubicBezTo>
                    <a:pt x="158" y="179"/>
                    <a:pt x="159" y="176"/>
                    <a:pt x="160" y="175"/>
                  </a:cubicBezTo>
                  <a:cubicBezTo>
                    <a:pt x="160" y="174"/>
                    <a:pt x="162" y="175"/>
                    <a:pt x="164" y="173"/>
                  </a:cubicBezTo>
                  <a:cubicBezTo>
                    <a:pt x="166" y="172"/>
                    <a:pt x="169" y="174"/>
                    <a:pt x="170" y="173"/>
                  </a:cubicBezTo>
                  <a:cubicBezTo>
                    <a:pt x="171" y="172"/>
                    <a:pt x="166" y="169"/>
                    <a:pt x="166" y="167"/>
                  </a:cubicBezTo>
                  <a:cubicBezTo>
                    <a:pt x="166" y="165"/>
                    <a:pt x="161" y="164"/>
                    <a:pt x="158" y="165"/>
                  </a:cubicBezTo>
                  <a:cubicBezTo>
                    <a:pt x="155" y="165"/>
                    <a:pt x="152" y="165"/>
                    <a:pt x="150" y="164"/>
                  </a:cubicBezTo>
                  <a:cubicBezTo>
                    <a:pt x="148" y="163"/>
                    <a:pt x="148" y="166"/>
                    <a:pt x="151" y="166"/>
                  </a:cubicBezTo>
                  <a:cubicBezTo>
                    <a:pt x="154" y="167"/>
                    <a:pt x="153" y="169"/>
                    <a:pt x="153" y="171"/>
                  </a:cubicBezTo>
                  <a:cubicBezTo>
                    <a:pt x="154" y="172"/>
                    <a:pt x="152" y="175"/>
                    <a:pt x="151" y="178"/>
                  </a:cubicBezTo>
                  <a:cubicBezTo>
                    <a:pt x="149" y="180"/>
                    <a:pt x="150" y="180"/>
                    <a:pt x="153" y="180"/>
                  </a:cubicBezTo>
                  <a:cubicBezTo>
                    <a:pt x="155" y="180"/>
                    <a:pt x="155" y="183"/>
                    <a:pt x="155" y="185"/>
                  </a:cubicBezTo>
                  <a:cubicBezTo>
                    <a:pt x="155" y="188"/>
                    <a:pt x="153" y="188"/>
                    <a:pt x="153" y="190"/>
                  </a:cubicBezTo>
                  <a:cubicBezTo>
                    <a:pt x="153" y="192"/>
                    <a:pt x="151" y="189"/>
                    <a:pt x="150" y="190"/>
                  </a:cubicBezTo>
                  <a:cubicBezTo>
                    <a:pt x="150" y="191"/>
                    <a:pt x="149" y="190"/>
                    <a:pt x="149" y="188"/>
                  </a:cubicBezTo>
                  <a:cubicBezTo>
                    <a:pt x="148" y="187"/>
                    <a:pt x="145" y="187"/>
                    <a:pt x="142" y="187"/>
                  </a:cubicBezTo>
                  <a:cubicBezTo>
                    <a:pt x="140" y="186"/>
                    <a:pt x="139" y="187"/>
                    <a:pt x="138" y="189"/>
                  </a:cubicBezTo>
                  <a:cubicBezTo>
                    <a:pt x="137" y="190"/>
                    <a:pt x="134" y="191"/>
                    <a:pt x="133" y="191"/>
                  </a:cubicBezTo>
                  <a:cubicBezTo>
                    <a:pt x="131" y="191"/>
                    <a:pt x="129" y="194"/>
                    <a:pt x="127" y="196"/>
                  </a:cubicBezTo>
                  <a:cubicBezTo>
                    <a:pt x="125" y="197"/>
                    <a:pt x="125" y="199"/>
                    <a:pt x="127" y="201"/>
                  </a:cubicBezTo>
                  <a:cubicBezTo>
                    <a:pt x="130" y="203"/>
                    <a:pt x="130" y="205"/>
                    <a:pt x="130" y="206"/>
                  </a:cubicBezTo>
                  <a:cubicBezTo>
                    <a:pt x="130" y="207"/>
                    <a:pt x="123" y="207"/>
                    <a:pt x="122" y="205"/>
                  </a:cubicBezTo>
                  <a:cubicBezTo>
                    <a:pt x="121" y="204"/>
                    <a:pt x="117" y="204"/>
                    <a:pt x="116" y="204"/>
                  </a:cubicBezTo>
                  <a:cubicBezTo>
                    <a:pt x="115" y="204"/>
                    <a:pt x="111" y="200"/>
                    <a:pt x="109" y="200"/>
                  </a:cubicBezTo>
                  <a:cubicBezTo>
                    <a:pt x="107" y="200"/>
                    <a:pt x="106" y="202"/>
                    <a:pt x="105" y="203"/>
                  </a:cubicBezTo>
                  <a:cubicBezTo>
                    <a:pt x="104" y="204"/>
                    <a:pt x="106" y="205"/>
                    <a:pt x="107" y="207"/>
                  </a:cubicBezTo>
                  <a:cubicBezTo>
                    <a:pt x="108" y="209"/>
                    <a:pt x="111" y="209"/>
                    <a:pt x="113" y="209"/>
                  </a:cubicBezTo>
                  <a:cubicBezTo>
                    <a:pt x="115" y="209"/>
                    <a:pt x="114" y="212"/>
                    <a:pt x="114" y="213"/>
                  </a:cubicBezTo>
                  <a:cubicBezTo>
                    <a:pt x="113" y="214"/>
                    <a:pt x="110" y="215"/>
                    <a:pt x="109" y="213"/>
                  </a:cubicBezTo>
                  <a:cubicBezTo>
                    <a:pt x="108" y="212"/>
                    <a:pt x="104" y="213"/>
                    <a:pt x="104" y="212"/>
                  </a:cubicBezTo>
                  <a:cubicBezTo>
                    <a:pt x="104" y="211"/>
                    <a:pt x="101" y="208"/>
                    <a:pt x="98" y="209"/>
                  </a:cubicBezTo>
                  <a:cubicBezTo>
                    <a:pt x="95" y="209"/>
                    <a:pt x="95" y="207"/>
                    <a:pt x="95" y="205"/>
                  </a:cubicBezTo>
                  <a:cubicBezTo>
                    <a:pt x="95" y="203"/>
                    <a:pt x="93" y="202"/>
                    <a:pt x="94" y="201"/>
                  </a:cubicBezTo>
                  <a:cubicBezTo>
                    <a:pt x="94" y="200"/>
                    <a:pt x="92" y="198"/>
                    <a:pt x="94" y="197"/>
                  </a:cubicBezTo>
                  <a:cubicBezTo>
                    <a:pt x="95" y="196"/>
                    <a:pt x="94" y="194"/>
                    <a:pt x="94" y="193"/>
                  </a:cubicBezTo>
                  <a:cubicBezTo>
                    <a:pt x="94" y="191"/>
                    <a:pt x="92" y="189"/>
                    <a:pt x="89" y="189"/>
                  </a:cubicBezTo>
                  <a:cubicBezTo>
                    <a:pt x="87" y="189"/>
                    <a:pt x="88" y="187"/>
                    <a:pt x="86" y="186"/>
                  </a:cubicBezTo>
                  <a:cubicBezTo>
                    <a:pt x="84" y="186"/>
                    <a:pt x="80" y="183"/>
                    <a:pt x="80" y="181"/>
                  </a:cubicBezTo>
                  <a:cubicBezTo>
                    <a:pt x="79" y="180"/>
                    <a:pt x="76" y="180"/>
                    <a:pt x="77" y="179"/>
                  </a:cubicBezTo>
                  <a:cubicBezTo>
                    <a:pt x="78" y="179"/>
                    <a:pt x="81" y="179"/>
                    <a:pt x="82" y="181"/>
                  </a:cubicBezTo>
                  <a:cubicBezTo>
                    <a:pt x="84" y="183"/>
                    <a:pt x="87" y="184"/>
                    <a:pt x="91" y="185"/>
                  </a:cubicBezTo>
                  <a:cubicBezTo>
                    <a:pt x="95" y="185"/>
                    <a:pt x="97" y="187"/>
                    <a:pt x="102" y="188"/>
                  </a:cubicBezTo>
                  <a:cubicBezTo>
                    <a:pt x="107" y="189"/>
                    <a:pt x="109" y="190"/>
                    <a:pt x="116" y="191"/>
                  </a:cubicBezTo>
                  <a:cubicBezTo>
                    <a:pt x="123" y="192"/>
                    <a:pt x="133" y="185"/>
                    <a:pt x="134" y="183"/>
                  </a:cubicBezTo>
                  <a:cubicBezTo>
                    <a:pt x="136" y="181"/>
                    <a:pt x="134" y="177"/>
                    <a:pt x="134" y="175"/>
                  </a:cubicBezTo>
                  <a:cubicBezTo>
                    <a:pt x="134" y="174"/>
                    <a:pt x="131" y="174"/>
                    <a:pt x="130" y="173"/>
                  </a:cubicBezTo>
                  <a:cubicBezTo>
                    <a:pt x="130" y="171"/>
                    <a:pt x="128" y="169"/>
                    <a:pt x="125" y="169"/>
                  </a:cubicBezTo>
                  <a:cubicBezTo>
                    <a:pt x="122" y="169"/>
                    <a:pt x="122" y="166"/>
                    <a:pt x="120" y="167"/>
                  </a:cubicBezTo>
                  <a:cubicBezTo>
                    <a:pt x="118" y="167"/>
                    <a:pt x="116" y="166"/>
                    <a:pt x="111" y="162"/>
                  </a:cubicBezTo>
                  <a:cubicBezTo>
                    <a:pt x="105" y="158"/>
                    <a:pt x="98" y="156"/>
                    <a:pt x="96" y="156"/>
                  </a:cubicBezTo>
                  <a:cubicBezTo>
                    <a:pt x="95" y="157"/>
                    <a:pt x="94" y="157"/>
                    <a:pt x="93" y="156"/>
                  </a:cubicBezTo>
                  <a:cubicBezTo>
                    <a:pt x="92" y="155"/>
                    <a:pt x="90" y="155"/>
                    <a:pt x="89" y="156"/>
                  </a:cubicBezTo>
                  <a:cubicBezTo>
                    <a:pt x="87" y="157"/>
                    <a:pt x="86" y="155"/>
                    <a:pt x="83" y="155"/>
                  </a:cubicBezTo>
                  <a:cubicBezTo>
                    <a:pt x="80" y="156"/>
                    <a:pt x="79" y="154"/>
                    <a:pt x="79" y="153"/>
                  </a:cubicBezTo>
                  <a:cubicBezTo>
                    <a:pt x="80" y="153"/>
                    <a:pt x="84" y="153"/>
                    <a:pt x="84" y="152"/>
                  </a:cubicBezTo>
                  <a:cubicBezTo>
                    <a:pt x="84" y="151"/>
                    <a:pt x="82" y="152"/>
                    <a:pt x="80" y="150"/>
                  </a:cubicBezTo>
                  <a:cubicBezTo>
                    <a:pt x="77" y="149"/>
                    <a:pt x="76" y="150"/>
                    <a:pt x="75" y="151"/>
                  </a:cubicBezTo>
                  <a:cubicBezTo>
                    <a:pt x="75" y="152"/>
                    <a:pt x="73" y="152"/>
                    <a:pt x="72" y="151"/>
                  </a:cubicBezTo>
                  <a:cubicBezTo>
                    <a:pt x="72" y="151"/>
                    <a:pt x="71" y="151"/>
                    <a:pt x="71" y="151"/>
                  </a:cubicBezTo>
                  <a:cubicBezTo>
                    <a:pt x="71" y="153"/>
                    <a:pt x="69" y="153"/>
                    <a:pt x="68" y="153"/>
                  </a:cubicBezTo>
                  <a:cubicBezTo>
                    <a:pt x="66" y="152"/>
                    <a:pt x="65" y="155"/>
                    <a:pt x="63" y="155"/>
                  </a:cubicBezTo>
                  <a:cubicBezTo>
                    <a:pt x="61" y="155"/>
                    <a:pt x="59" y="157"/>
                    <a:pt x="59" y="159"/>
                  </a:cubicBezTo>
                  <a:cubicBezTo>
                    <a:pt x="58" y="161"/>
                    <a:pt x="56" y="160"/>
                    <a:pt x="56" y="161"/>
                  </a:cubicBezTo>
                  <a:cubicBezTo>
                    <a:pt x="56" y="162"/>
                    <a:pt x="56" y="163"/>
                    <a:pt x="55" y="164"/>
                  </a:cubicBezTo>
                  <a:cubicBezTo>
                    <a:pt x="54" y="165"/>
                    <a:pt x="55" y="166"/>
                    <a:pt x="56" y="168"/>
                  </a:cubicBezTo>
                  <a:cubicBezTo>
                    <a:pt x="57" y="169"/>
                    <a:pt x="59" y="169"/>
                    <a:pt x="60" y="170"/>
                  </a:cubicBezTo>
                  <a:cubicBezTo>
                    <a:pt x="61" y="170"/>
                    <a:pt x="65" y="173"/>
                    <a:pt x="65" y="174"/>
                  </a:cubicBezTo>
                  <a:cubicBezTo>
                    <a:pt x="65" y="176"/>
                    <a:pt x="62" y="178"/>
                    <a:pt x="61" y="179"/>
                  </a:cubicBezTo>
                  <a:cubicBezTo>
                    <a:pt x="60" y="180"/>
                    <a:pt x="58" y="182"/>
                    <a:pt x="59" y="183"/>
                  </a:cubicBezTo>
                  <a:cubicBezTo>
                    <a:pt x="60" y="184"/>
                    <a:pt x="63" y="188"/>
                    <a:pt x="65" y="192"/>
                  </a:cubicBezTo>
                  <a:cubicBezTo>
                    <a:pt x="67" y="196"/>
                    <a:pt x="64" y="194"/>
                    <a:pt x="63" y="196"/>
                  </a:cubicBezTo>
                  <a:cubicBezTo>
                    <a:pt x="61" y="197"/>
                    <a:pt x="63" y="199"/>
                    <a:pt x="64" y="201"/>
                  </a:cubicBezTo>
                  <a:cubicBezTo>
                    <a:pt x="64" y="202"/>
                    <a:pt x="62" y="201"/>
                    <a:pt x="62" y="202"/>
                  </a:cubicBezTo>
                  <a:cubicBezTo>
                    <a:pt x="62" y="203"/>
                    <a:pt x="65" y="204"/>
                    <a:pt x="65" y="204"/>
                  </a:cubicBezTo>
                  <a:cubicBezTo>
                    <a:pt x="65" y="205"/>
                    <a:pt x="63" y="206"/>
                    <a:pt x="64" y="208"/>
                  </a:cubicBezTo>
                  <a:cubicBezTo>
                    <a:pt x="65" y="209"/>
                    <a:pt x="67" y="209"/>
                    <a:pt x="68" y="211"/>
                  </a:cubicBezTo>
                  <a:cubicBezTo>
                    <a:pt x="68" y="213"/>
                    <a:pt x="64" y="213"/>
                    <a:pt x="64" y="214"/>
                  </a:cubicBezTo>
                  <a:cubicBezTo>
                    <a:pt x="64" y="216"/>
                    <a:pt x="69" y="218"/>
                    <a:pt x="72" y="220"/>
                  </a:cubicBezTo>
                  <a:cubicBezTo>
                    <a:pt x="74" y="223"/>
                    <a:pt x="74" y="224"/>
                    <a:pt x="73" y="225"/>
                  </a:cubicBezTo>
                  <a:cubicBezTo>
                    <a:pt x="72" y="228"/>
                    <a:pt x="66" y="231"/>
                    <a:pt x="64" y="234"/>
                  </a:cubicBezTo>
                  <a:cubicBezTo>
                    <a:pt x="63" y="238"/>
                    <a:pt x="57" y="239"/>
                    <a:pt x="55" y="242"/>
                  </a:cubicBezTo>
                  <a:cubicBezTo>
                    <a:pt x="54" y="243"/>
                    <a:pt x="52" y="245"/>
                    <a:pt x="52" y="246"/>
                  </a:cubicBezTo>
                  <a:cubicBezTo>
                    <a:pt x="53" y="246"/>
                    <a:pt x="54" y="245"/>
                    <a:pt x="54" y="245"/>
                  </a:cubicBezTo>
                  <a:cubicBezTo>
                    <a:pt x="56" y="244"/>
                    <a:pt x="57" y="248"/>
                    <a:pt x="58" y="249"/>
                  </a:cubicBezTo>
                  <a:cubicBezTo>
                    <a:pt x="60" y="250"/>
                    <a:pt x="63" y="249"/>
                    <a:pt x="64" y="250"/>
                  </a:cubicBezTo>
                  <a:cubicBezTo>
                    <a:pt x="65" y="251"/>
                    <a:pt x="63" y="251"/>
                    <a:pt x="61" y="251"/>
                  </a:cubicBezTo>
                  <a:cubicBezTo>
                    <a:pt x="59" y="251"/>
                    <a:pt x="58" y="252"/>
                    <a:pt x="55" y="253"/>
                  </a:cubicBezTo>
                  <a:cubicBezTo>
                    <a:pt x="52" y="254"/>
                    <a:pt x="52" y="255"/>
                    <a:pt x="52" y="255"/>
                  </a:cubicBezTo>
                  <a:cubicBezTo>
                    <a:pt x="53" y="258"/>
                    <a:pt x="51" y="258"/>
                    <a:pt x="50" y="260"/>
                  </a:cubicBezTo>
                  <a:cubicBezTo>
                    <a:pt x="50" y="261"/>
                    <a:pt x="48" y="262"/>
                    <a:pt x="48" y="263"/>
                  </a:cubicBezTo>
                  <a:cubicBezTo>
                    <a:pt x="48" y="264"/>
                    <a:pt x="49" y="265"/>
                    <a:pt x="49" y="266"/>
                  </a:cubicBezTo>
                  <a:cubicBezTo>
                    <a:pt x="49" y="268"/>
                    <a:pt x="49" y="268"/>
                    <a:pt x="50" y="270"/>
                  </a:cubicBezTo>
                  <a:cubicBezTo>
                    <a:pt x="51" y="271"/>
                    <a:pt x="49" y="271"/>
                    <a:pt x="48" y="272"/>
                  </a:cubicBezTo>
                  <a:cubicBezTo>
                    <a:pt x="48" y="272"/>
                    <a:pt x="48" y="274"/>
                    <a:pt x="49" y="275"/>
                  </a:cubicBezTo>
                  <a:cubicBezTo>
                    <a:pt x="50" y="276"/>
                    <a:pt x="50" y="277"/>
                    <a:pt x="50" y="278"/>
                  </a:cubicBezTo>
                  <a:cubicBezTo>
                    <a:pt x="50" y="279"/>
                    <a:pt x="51" y="281"/>
                    <a:pt x="52" y="282"/>
                  </a:cubicBezTo>
                  <a:cubicBezTo>
                    <a:pt x="53" y="283"/>
                    <a:pt x="53" y="286"/>
                    <a:pt x="54" y="286"/>
                  </a:cubicBezTo>
                  <a:cubicBezTo>
                    <a:pt x="54" y="287"/>
                    <a:pt x="55" y="288"/>
                    <a:pt x="57" y="287"/>
                  </a:cubicBezTo>
                  <a:cubicBezTo>
                    <a:pt x="58" y="287"/>
                    <a:pt x="59" y="288"/>
                    <a:pt x="60" y="289"/>
                  </a:cubicBezTo>
                  <a:cubicBezTo>
                    <a:pt x="61" y="290"/>
                    <a:pt x="62" y="289"/>
                    <a:pt x="63" y="289"/>
                  </a:cubicBezTo>
                  <a:cubicBezTo>
                    <a:pt x="65" y="288"/>
                    <a:pt x="68" y="290"/>
                    <a:pt x="69" y="290"/>
                  </a:cubicBezTo>
                  <a:cubicBezTo>
                    <a:pt x="70" y="291"/>
                    <a:pt x="70" y="293"/>
                    <a:pt x="70" y="295"/>
                  </a:cubicBezTo>
                  <a:cubicBezTo>
                    <a:pt x="70" y="296"/>
                    <a:pt x="69" y="298"/>
                    <a:pt x="70" y="299"/>
                  </a:cubicBezTo>
                  <a:cubicBezTo>
                    <a:pt x="72" y="300"/>
                    <a:pt x="71" y="302"/>
                    <a:pt x="73" y="303"/>
                  </a:cubicBezTo>
                  <a:cubicBezTo>
                    <a:pt x="75" y="304"/>
                    <a:pt x="76" y="306"/>
                    <a:pt x="77" y="306"/>
                  </a:cubicBezTo>
                  <a:cubicBezTo>
                    <a:pt x="78" y="307"/>
                    <a:pt x="80" y="308"/>
                    <a:pt x="80" y="310"/>
                  </a:cubicBezTo>
                  <a:cubicBezTo>
                    <a:pt x="81" y="311"/>
                    <a:pt x="78" y="312"/>
                    <a:pt x="77" y="313"/>
                  </a:cubicBezTo>
                  <a:cubicBezTo>
                    <a:pt x="76" y="313"/>
                    <a:pt x="74" y="311"/>
                    <a:pt x="73" y="312"/>
                  </a:cubicBezTo>
                  <a:cubicBezTo>
                    <a:pt x="72" y="313"/>
                    <a:pt x="73" y="315"/>
                    <a:pt x="74" y="318"/>
                  </a:cubicBezTo>
                  <a:cubicBezTo>
                    <a:pt x="74" y="321"/>
                    <a:pt x="75" y="321"/>
                    <a:pt x="76" y="321"/>
                  </a:cubicBezTo>
                  <a:cubicBezTo>
                    <a:pt x="78" y="321"/>
                    <a:pt x="78" y="320"/>
                    <a:pt x="79" y="319"/>
                  </a:cubicBezTo>
                  <a:cubicBezTo>
                    <a:pt x="80" y="319"/>
                    <a:pt x="82" y="320"/>
                    <a:pt x="83" y="319"/>
                  </a:cubicBezTo>
                  <a:cubicBezTo>
                    <a:pt x="84" y="319"/>
                    <a:pt x="88" y="319"/>
                    <a:pt x="88" y="320"/>
                  </a:cubicBezTo>
                  <a:cubicBezTo>
                    <a:pt x="89" y="321"/>
                    <a:pt x="90" y="324"/>
                    <a:pt x="89" y="325"/>
                  </a:cubicBezTo>
                  <a:cubicBezTo>
                    <a:pt x="89" y="326"/>
                    <a:pt x="90" y="327"/>
                    <a:pt x="91" y="328"/>
                  </a:cubicBezTo>
                  <a:cubicBezTo>
                    <a:pt x="91" y="329"/>
                    <a:pt x="94" y="329"/>
                    <a:pt x="95" y="329"/>
                  </a:cubicBezTo>
                  <a:cubicBezTo>
                    <a:pt x="96" y="330"/>
                    <a:pt x="98" y="333"/>
                    <a:pt x="98" y="334"/>
                  </a:cubicBezTo>
                  <a:cubicBezTo>
                    <a:pt x="98" y="335"/>
                    <a:pt x="99" y="336"/>
                    <a:pt x="100" y="335"/>
                  </a:cubicBezTo>
                  <a:cubicBezTo>
                    <a:pt x="101" y="335"/>
                    <a:pt x="102" y="336"/>
                    <a:pt x="103" y="337"/>
                  </a:cubicBezTo>
                  <a:cubicBezTo>
                    <a:pt x="105" y="337"/>
                    <a:pt x="105" y="337"/>
                    <a:pt x="107" y="336"/>
                  </a:cubicBezTo>
                  <a:cubicBezTo>
                    <a:pt x="108" y="336"/>
                    <a:pt x="109" y="335"/>
                    <a:pt x="110" y="336"/>
                  </a:cubicBezTo>
                  <a:cubicBezTo>
                    <a:pt x="111" y="337"/>
                    <a:pt x="113" y="339"/>
                    <a:pt x="113" y="339"/>
                  </a:cubicBezTo>
                  <a:cubicBezTo>
                    <a:pt x="113" y="340"/>
                    <a:pt x="116" y="339"/>
                    <a:pt x="118" y="340"/>
                  </a:cubicBezTo>
                  <a:cubicBezTo>
                    <a:pt x="120" y="341"/>
                    <a:pt x="121" y="341"/>
                    <a:pt x="123" y="342"/>
                  </a:cubicBezTo>
                  <a:cubicBezTo>
                    <a:pt x="125" y="343"/>
                    <a:pt x="127" y="343"/>
                    <a:pt x="127" y="344"/>
                  </a:cubicBezTo>
                  <a:cubicBezTo>
                    <a:pt x="127" y="345"/>
                    <a:pt x="125" y="346"/>
                    <a:pt x="125" y="346"/>
                  </a:cubicBezTo>
                  <a:cubicBezTo>
                    <a:pt x="125" y="347"/>
                    <a:pt x="126" y="347"/>
                    <a:pt x="126" y="348"/>
                  </a:cubicBezTo>
                  <a:cubicBezTo>
                    <a:pt x="126" y="349"/>
                    <a:pt x="125" y="349"/>
                    <a:pt x="124" y="350"/>
                  </a:cubicBezTo>
                  <a:cubicBezTo>
                    <a:pt x="124" y="350"/>
                    <a:pt x="125" y="351"/>
                    <a:pt x="126" y="352"/>
                  </a:cubicBezTo>
                  <a:cubicBezTo>
                    <a:pt x="126" y="353"/>
                    <a:pt x="125" y="355"/>
                    <a:pt x="125" y="356"/>
                  </a:cubicBezTo>
                  <a:cubicBezTo>
                    <a:pt x="125" y="357"/>
                    <a:pt x="120" y="356"/>
                    <a:pt x="119" y="356"/>
                  </a:cubicBezTo>
                  <a:cubicBezTo>
                    <a:pt x="118" y="356"/>
                    <a:pt x="116" y="359"/>
                    <a:pt x="115" y="359"/>
                  </a:cubicBezTo>
                  <a:cubicBezTo>
                    <a:pt x="114" y="359"/>
                    <a:pt x="114" y="361"/>
                    <a:pt x="114" y="362"/>
                  </a:cubicBezTo>
                  <a:cubicBezTo>
                    <a:pt x="117" y="361"/>
                    <a:pt x="120" y="361"/>
                    <a:pt x="121" y="362"/>
                  </a:cubicBezTo>
                  <a:cubicBezTo>
                    <a:pt x="121" y="363"/>
                    <a:pt x="114" y="366"/>
                    <a:pt x="113" y="366"/>
                  </a:cubicBezTo>
                  <a:cubicBezTo>
                    <a:pt x="112" y="367"/>
                    <a:pt x="116" y="369"/>
                    <a:pt x="115" y="370"/>
                  </a:cubicBezTo>
                  <a:cubicBezTo>
                    <a:pt x="115" y="371"/>
                    <a:pt x="111" y="371"/>
                    <a:pt x="112" y="373"/>
                  </a:cubicBezTo>
                  <a:cubicBezTo>
                    <a:pt x="112" y="376"/>
                    <a:pt x="111" y="376"/>
                    <a:pt x="108" y="376"/>
                  </a:cubicBezTo>
                  <a:cubicBezTo>
                    <a:pt x="106" y="376"/>
                    <a:pt x="106" y="377"/>
                    <a:pt x="107" y="378"/>
                  </a:cubicBezTo>
                  <a:cubicBezTo>
                    <a:pt x="108" y="378"/>
                    <a:pt x="108" y="381"/>
                    <a:pt x="112" y="382"/>
                  </a:cubicBezTo>
                  <a:cubicBezTo>
                    <a:pt x="116" y="383"/>
                    <a:pt x="120" y="386"/>
                    <a:pt x="123" y="390"/>
                  </a:cubicBezTo>
                  <a:cubicBezTo>
                    <a:pt x="124" y="390"/>
                    <a:pt x="124" y="391"/>
                    <a:pt x="125" y="391"/>
                  </a:cubicBezTo>
                  <a:cubicBezTo>
                    <a:pt x="126" y="391"/>
                    <a:pt x="127" y="390"/>
                    <a:pt x="127" y="390"/>
                  </a:cubicBezTo>
                  <a:cubicBezTo>
                    <a:pt x="129" y="390"/>
                    <a:pt x="133" y="391"/>
                    <a:pt x="135" y="392"/>
                  </a:cubicBezTo>
                  <a:cubicBezTo>
                    <a:pt x="137" y="394"/>
                    <a:pt x="143" y="392"/>
                    <a:pt x="144" y="393"/>
                  </a:cubicBezTo>
                  <a:cubicBezTo>
                    <a:pt x="145" y="394"/>
                    <a:pt x="147" y="396"/>
                    <a:pt x="148" y="396"/>
                  </a:cubicBezTo>
                  <a:cubicBezTo>
                    <a:pt x="150" y="396"/>
                    <a:pt x="151" y="398"/>
                    <a:pt x="152" y="398"/>
                  </a:cubicBezTo>
                  <a:cubicBezTo>
                    <a:pt x="153" y="397"/>
                    <a:pt x="157" y="397"/>
                    <a:pt x="158" y="397"/>
                  </a:cubicBezTo>
                  <a:cubicBezTo>
                    <a:pt x="160" y="397"/>
                    <a:pt x="160" y="398"/>
                    <a:pt x="161" y="398"/>
                  </a:cubicBezTo>
                  <a:cubicBezTo>
                    <a:pt x="162" y="398"/>
                    <a:pt x="162" y="402"/>
                    <a:pt x="163" y="401"/>
                  </a:cubicBezTo>
                  <a:cubicBezTo>
                    <a:pt x="163" y="401"/>
                    <a:pt x="166" y="404"/>
                    <a:pt x="168" y="404"/>
                  </a:cubicBezTo>
                  <a:cubicBezTo>
                    <a:pt x="170" y="404"/>
                    <a:pt x="172" y="408"/>
                    <a:pt x="173" y="408"/>
                  </a:cubicBezTo>
                  <a:cubicBezTo>
                    <a:pt x="174" y="407"/>
                    <a:pt x="175" y="409"/>
                    <a:pt x="176" y="408"/>
                  </a:cubicBezTo>
                  <a:cubicBezTo>
                    <a:pt x="176" y="406"/>
                    <a:pt x="179" y="407"/>
                    <a:pt x="180" y="405"/>
                  </a:cubicBezTo>
                  <a:cubicBezTo>
                    <a:pt x="176" y="400"/>
                    <a:pt x="173" y="396"/>
                    <a:pt x="173" y="394"/>
                  </a:cubicBezTo>
                  <a:cubicBezTo>
                    <a:pt x="173" y="391"/>
                    <a:pt x="174" y="389"/>
                    <a:pt x="170" y="385"/>
                  </a:cubicBezTo>
                  <a:cubicBezTo>
                    <a:pt x="166" y="382"/>
                    <a:pt x="171" y="380"/>
                    <a:pt x="173" y="376"/>
                  </a:cubicBezTo>
                  <a:cubicBezTo>
                    <a:pt x="176" y="373"/>
                    <a:pt x="181" y="372"/>
                    <a:pt x="184" y="369"/>
                  </a:cubicBezTo>
                  <a:cubicBezTo>
                    <a:pt x="184" y="369"/>
                    <a:pt x="183" y="369"/>
                    <a:pt x="182" y="368"/>
                  </a:cubicBezTo>
                  <a:cubicBezTo>
                    <a:pt x="180" y="367"/>
                    <a:pt x="179" y="366"/>
                    <a:pt x="181" y="366"/>
                  </a:cubicBezTo>
                  <a:cubicBezTo>
                    <a:pt x="183" y="365"/>
                    <a:pt x="182" y="364"/>
                    <a:pt x="180" y="362"/>
                  </a:cubicBezTo>
                  <a:cubicBezTo>
                    <a:pt x="178" y="359"/>
                    <a:pt x="177" y="357"/>
                    <a:pt x="176" y="357"/>
                  </a:cubicBezTo>
                  <a:cubicBezTo>
                    <a:pt x="175" y="357"/>
                    <a:pt x="174" y="357"/>
                    <a:pt x="172" y="357"/>
                  </a:cubicBezTo>
                  <a:cubicBezTo>
                    <a:pt x="170" y="358"/>
                    <a:pt x="171" y="356"/>
                    <a:pt x="171" y="354"/>
                  </a:cubicBezTo>
                  <a:cubicBezTo>
                    <a:pt x="171" y="352"/>
                    <a:pt x="168" y="353"/>
                    <a:pt x="167" y="352"/>
                  </a:cubicBezTo>
                  <a:cubicBezTo>
                    <a:pt x="167" y="351"/>
                    <a:pt x="168" y="348"/>
                    <a:pt x="169" y="348"/>
                  </a:cubicBezTo>
                  <a:cubicBezTo>
                    <a:pt x="169" y="348"/>
                    <a:pt x="171" y="347"/>
                    <a:pt x="171" y="346"/>
                  </a:cubicBezTo>
                  <a:cubicBezTo>
                    <a:pt x="171" y="345"/>
                    <a:pt x="168" y="345"/>
                    <a:pt x="169" y="343"/>
                  </a:cubicBezTo>
                  <a:cubicBezTo>
                    <a:pt x="170" y="341"/>
                    <a:pt x="172" y="341"/>
                    <a:pt x="172" y="339"/>
                  </a:cubicBezTo>
                  <a:cubicBezTo>
                    <a:pt x="172" y="337"/>
                    <a:pt x="174" y="335"/>
                    <a:pt x="176" y="337"/>
                  </a:cubicBezTo>
                  <a:cubicBezTo>
                    <a:pt x="178" y="338"/>
                    <a:pt x="179" y="342"/>
                    <a:pt x="181" y="341"/>
                  </a:cubicBezTo>
                  <a:cubicBezTo>
                    <a:pt x="183" y="340"/>
                    <a:pt x="182" y="338"/>
                    <a:pt x="181" y="337"/>
                  </a:cubicBezTo>
                  <a:cubicBezTo>
                    <a:pt x="181" y="336"/>
                    <a:pt x="181" y="334"/>
                    <a:pt x="183" y="334"/>
                  </a:cubicBezTo>
                  <a:cubicBezTo>
                    <a:pt x="186" y="333"/>
                    <a:pt x="184" y="331"/>
                    <a:pt x="186" y="331"/>
                  </a:cubicBezTo>
                  <a:cubicBezTo>
                    <a:pt x="188" y="331"/>
                    <a:pt x="192" y="328"/>
                    <a:pt x="193" y="328"/>
                  </a:cubicBezTo>
                  <a:cubicBezTo>
                    <a:pt x="194" y="327"/>
                    <a:pt x="197" y="326"/>
                    <a:pt x="198" y="326"/>
                  </a:cubicBezTo>
                  <a:cubicBezTo>
                    <a:pt x="199" y="327"/>
                    <a:pt x="200" y="328"/>
                    <a:pt x="201" y="326"/>
                  </a:cubicBezTo>
                  <a:cubicBezTo>
                    <a:pt x="202" y="324"/>
                    <a:pt x="205" y="325"/>
                    <a:pt x="205" y="326"/>
                  </a:cubicBezTo>
                  <a:cubicBezTo>
                    <a:pt x="206" y="327"/>
                    <a:pt x="211" y="327"/>
                    <a:pt x="213" y="328"/>
                  </a:cubicBezTo>
                  <a:cubicBezTo>
                    <a:pt x="214" y="330"/>
                    <a:pt x="218" y="332"/>
                    <a:pt x="218" y="333"/>
                  </a:cubicBezTo>
                  <a:cubicBezTo>
                    <a:pt x="218" y="334"/>
                    <a:pt x="220" y="336"/>
                    <a:pt x="220" y="334"/>
                  </a:cubicBezTo>
                  <a:cubicBezTo>
                    <a:pt x="220" y="332"/>
                    <a:pt x="221" y="332"/>
                    <a:pt x="223" y="334"/>
                  </a:cubicBezTo>
                  <a:cubicBezTo>
                    <a:pt x="225" y="335"/>
                    <a:pt x="228" y="335"/>
                    <a:pt x="229" y="333"/>
                  </a:cubicBezTo>
                  <a:cubicBezTo>
                    <a:pt x="229" y="332"/>
                    <a:pt x="234" y="330"/>
                    <a:pt x="235" y="331"/>
                  </a:cubicBezTo>
                  <a:cubicBezTo>
                    <a:pt x="236" y="332"/>
                    <a:pt x="237" y="333"/>
                    <a:pt x="239" y="332"/>
                  </a:cubicBezTo>
                  <a:cubicBezTo>
                    <a:pt x="240" y="330"/>
                    <a:pt x="244" y="330"/>
                    <a:pt x="245" y="332"/>
                  </a:cubicBezTo>
                  <a:cubicBezTo>
                    <a:pt x="245" y="333"/>
                    <a:pt x="247" y="334"/>
                    <a:pt x="249" y="334"/>
                  </a:cubicBezTo>
                  <a:cubicBezTo>
                    <a:pt x="250" y="334"/>
                    <a:pt x="251" y="336"/>
                    <a:pt x="252" y="336"/>
                  </a:cubicBezTo>
                  <a:cubicBezTo>
                    <a:pt x="253" y="335"/>
                    <a:pt x="253" y="332"/>
                    <a:pt x="254" y="333"/>
                  </a:cubicBezTo>
                  <a:cubicBezTo>
                    <a:pt x="255" y="333"/>
                    <a:pt x="257" y="335"/>
                    <a:pt x="259" y="335"/>
                  </a:cubicBezTo>
                  <a:cubicBezTo>
                    <a:pt x="261" y="335"/>
                    <a:pt x="263" y="334"/>
                    <a:pt x="263" y="332"/>
                  </a:cubicBezTo>
                  <a:cubicBezTo>
                    <a:pt x="263" y="331"/>
                    <a:pt x="262" y="328"/>
                    <a:pt x="261" y="328"/>
                  </a:cubicBezTo>
                  <a:cubicBezTo>
                    <a:pt x="260" y="328"/>
                    <a:pt x="258" y="327"/>
                    <a:pt x="257" y="327"/>
                  </a:cubicBezTo>
                  <a:cubicBezTo>
                    <a:pt x="255" y="327"/>
                    <a:pt x="253" y="324"/>
                    <a:pt x="255" y="323"/>
                  </a:cubicBezTo>
                  <a:cubicBezTo>
                    <a:pt x="257" y="323"/>
                    <a:pt x="259" y="321"/>
                    <a:pt x="259" y="320"/>
                  </a:cubicBezTo>
                  <a:cubicBezTo>
                    <a:pt x="258" y="319"/>
                    <a:pt x="258" y="316"/>
                    <a:pt x="260" y="315"/>
                  </a:cubicBezTo>
                  <a:cubicBezTo>
                    <a:pt x="262" y="315"/>
                    <a:pt x="267" y="315"/>
                    <a:pt x="267" y="314"/>
                  </a:cubicBezTo>
                  <a:cubicBezTo>
                    <a:pt x="266" y="314"/>
                    <a:pt x="262" y="313"/>
                    <a:pt x="261" y="312"/>
                  </a:cubicBezTo>
                  <a:cubicBezTo>
                    <a:pt x="260" y="310"/>
                    <a:pt x="260" y="307"/>
                    <a:pt x="261" y="306"/>
                  </a:cubicBezTo>
                  <a:cubicBezTo>
                    <a:pt x="262" y="306"/>
                    <a:pt x="264" y="307"/>
                    <a:pt x="266" y="306"/>
                  </a:cubicBezTo>
                  <a:cubicBezTo>
                    <a:pt x="268" y="306"/>
                    <a:pt x="271" y="307"/>
                    <a:pt x="273" y="305"/>
                  </a:cubicBezTo>
                  <a:cubicBezTo>
                    <a:pt x="276" y="304"/>
                    <a:pt x="280" y="303"/>
                    <a:pt x="283" y="303"/>
                  </a:cubicBezTo>
                  <a:cubicBezTo>
                    <a:pt x="285" y="303"/>
                    <a:pt x="287" y="302"/>
                    <a:pt x="289" y="301"/>
                  </a:cubicBezTo>
                  <a:cubicBezTo>
                    <a:pt x="291" y="301"/>
                    <a:pt x="297" y="300"/>
                    <a:pt x="298" y="300"/>
                  </a:cubicBezTo>
                  <a:cubicBezTo>
                    <a:pt x="299" y="299"/>
                    <a:pt x="307" y="298"/>
                    <a:pt x="307" y="297"/>
                  </a:cubicBezTo>
                  <a:cubicBezTo>
                    <a:pt x="307" y="295"/>
                    <a:pt x="313" y="294"/>
                    <a:pt x="315" y="295"/>
                  </a:cubicBezTo>
                  <a:cubicBezTo>
                    <a:pt x="316" y="296"/>
                    <a:pt x="318" y="296"/>
                    <a:pt x="320" y="296"/>
                  </a:cubicBezTo>
                  <a:cubicBezTo>
                    <a:pt x="321" y="295"/>
                    <a:pt x="324" y="297"/>
                    <a:pt x="324" y="298"/>
                  </a:cubicBezTo>
                  <a:cubicBezTo>
                    <a:pt x="323" y="300"/>
                    <a:pt x="325" y="301"/>
                    <a:pt x="325" y="302"/>
                  </a:cubicBezTo>
                  <a:cubicBezTo>
                    <a:pt x="325" y="304"/>
                    <a:pt x="323" y="304"/>
                    <a:pt x="324" y="305"/>
                  </a:cubicBezTo>
                  <a:cubicBezTo>
                    <a:pt x="325" y="306"/>
                    <a:pt x="329" y="305"/>
                    <a:pt x="330" y="304"/>
                  </a:cubicBezTo>
                  <a:cubicBezTo>
                    <a:pt x="331" y="303"/>
                    <a:pt x="332" y="305"/>
                    <a:pt x="332" y="306"/>
                  </a:cubicBezTo>
                  <a:cubicBezTo>
                    <a:pt x="332" y="307"/>
                    <a:pt x="334" y="307"/>
                    <a:pt x="334" y="306"/>
                  </a:cubicBezTo>
                  <a:cubicBezTo>
                    <a:pt x="334" y="305"/>
                    <a:pt x="336" y="306"/>
                    <a:pt x="337" y="306"/>
                  </a:cubicBezTo>
                  <a:cubicBezTo>
                    <a:pt x="338" y="307"/>
                    <a:pt x="340" y="306"/>
                    <a:pt x="340" y="307"/>
                  </a:cubicBezTo>
                  <a:cubicBezTo>
                    <a:pt x="340" y="308"/>
                    <a:pt x="336" y="309"/>
                    <a:pt x="338" y="311"/>
                  </a:cubicBezTo>
                  <a:cubicBezTo>
                    <a:pt x="340" y="312"/>
                    <a:pt x="341" y="309"/>
                    <a:pt x="343" y="310"/>
                  </a:cubicBezTo>
                  <a:cubicBezTo>
                    <a:pt x="345" y="311"/>
                    <a:pt x="348" y="307"/>
                    <a:pt x="349" y="307"/>
                  </a:cubicBezTo>
                  <a:cubicBezTo>
                    <a:pt x="351" y="307"/>
                    <a:pt x="353" y="305"/>
                    <a:pt x="355" y="304"/>
                  </a:cubicBezTo>
                  <a:cubicBezTo>
                    <a:pt x="357" y="303"/>
                    <a:pt x="360" y="303"/>
                    <a:pt x="359" y="304"/>
                  </a:cubicBezTo>
                  <a:cubicBezTo>
                    <a:pt x="358" y="305"/>
                    <a:pt x="357" y="307"/>
                    <a:pt x="361" y="309"/>
                  </a:cubicBezTo>
                  <a:cubicBezTo>
                    <a:pt x="365" y="311"/>
                    <a:pt x="370" y="319"/>
                    <a:pt x="373" y="323"/>
                  </a:cubicBezTo>
                  <a:cubicBezTo>
                    <a:pt x="375" y="327"/>
                    <a:pt x="378" y="334"/>
                    <a:pt x="379" y="334"/>
                  </a:cubicBezTo>
                  <a:cubicBezTo>
                    <a:pt x="380" y="334"/>
                    <a:pt x="381" y="330"/>
                    <a:pt x="383" y="330"/>
                  </a:cubicBezTo>
                  <a:cubicBezTo>
                    <a:pt x="384" y="329"/>
                    <a:pt x="386" y="333"/>
                    <a:pt x="387" y="333"/>
                  </a:cubicBezTo>
                  <a:cubicBezTo>
                    <a:pt x="389" y="334"/>
                    <a:pt x="392" y="335"/>
                    <a:pt x="394" y="334"/>
                  </a:cubicBezTo>
                  <a:cubicBezTo>
                    <a:pt x="395" y="334"/>
                    <a:pt x="399" y="332"/>
                    <a:pt x="400" y="332"/>
                  </a:cubicBezTo>
                  <a:cubicBezTo>
                    <a:pt x="401" y="333"/>
                    <a:pt x="403" y="333"/>
                    <a:pt x="404" y="336"/>
                  </a:cubicBezTo>
                  <a:cubicBezTo>
                    <a:pt x="405" y="338"/>
                    <a:pt x="407" y="339"/>
                    <a:pt x="408" y="339"/>
                  </a:cubicBezTo>
                  <a:cubicBezTo>
                    <a:pt x="409" y="339"/>
                    <a:pt x="409" y="340"/>
                    <a:pt x="409" y="341"/>
                  </a:cubicBezTo>
                  <a:cubicBezTo>
                    <a:pt x="409" y="342"/>
                    <a:pt x="411" y="344"/>
                    <a:pt x="412" y="344"/>
                  </a:cubicBezTo>
                  <a:cubicBezTo>
                    <a:pt x="413" y="344"/>
                    <a:pt x="416" y="343"/>
                    <a:pt x="417" y="343"/>
                  </a:cubicBezTo>
                  <a:cubicBezTo>
                    <a:pt x="418" y="342"/>
                    <a:pt x="419" y="342"/>
                    <a:pt x="419" y="343"/>
                  </a:cubicBezTo>
                  <a:cubicBezTo>
                    <a:pt x="419" y="344"/>
                    <a:pt x="421" y="346"/>
                    <a:pt x="422" y="346"/>
                  </a:cubicBezTo>
                  <a:cubicBezTo>
                    <a:pt x="423" y="346"/>
                    <a:pt x="426" y="347"/>
                    <a:pt x="426" y="346"/>
                  </a:cubicBezTo>
                  <a:cubicBezTo>
                    <a:pt x="426" y="345"/>
                    <a:pt x="429" y="345"/>
                    <a:pt x="430" y="345"/>
                  </a:cubicBezTo>
                  <a:cubicBezTo>
                    <a:pt x="431" y="345"/>
                    <a:pt x="435" y="344"/>
                    <a:pt x="436" y="342"/>
                  </a:cubicBezTo>
                  <a:cubicBezTo>
                    <a:pt x="436" y="340"/>
                    <a:pt x="440" y="340"/>
                    <a:pt x="440" y="339"/>
                  </a:cubicBezTo>
                  <a:cubicBezTo>
                    <a:pt x="441" y="338"/>
                    <a:pt x="444" y="338"/>
                    <a:pt x="445" y="337"/>
                  </a:cubicBezTo>
                  <a:cubicBezTo>
                    <a:pt x="445" y="335"/>
                    <a:pt x="448" y="336"/>
                    <a:pt x="449" y="335"/>
                  </a:cubicBezTo>
                  <a:cubicBezTo>
                    <a:pt x="449" y="334"/>
                    <a:pt x="452" y="334"/>
                    <a:pt x="453" y="334"/>
                  </a:cubicBezTo>
                  <a:cubicBezTo>
                    <a:pt x="454" y="334"/>
                    <a:pt x="461" y="336"/>
                    <a:pt x="462" y="335"/>
                  </a:cubicBezTo>
                  <a:cubicBezTo>
                    <a:pt x="463" y="335"/>
                    <a:pt x="463" y="339"/>
                    <a:pt x="464" y="339"/>
                  </a:cubicBezTo>
                  <a:cubicBezTo>
                    <a:pt x="465" y="339"/>
                    <a:pt x="468" y="342"/>
                    <a:pt x="469" y="341"/>
                  </a:cubicBezTo>
                  <a:cubicBezTo>
                    <a:pt x="470" y="340"/>
                    <a:pt x="472" y="340"/>
                    <a:pt x="474" y="341"/>
                  </a:cubicBezTo>
                  <a:cubicBezTo>
                    <a:pt x="476" y="342"/>
                    <a:pt x="478" y="343"/>
                    <a:pt x="478" y="342"/>
                  </a:cubicBezTo>
                  <a:cubicBezTo>
                    <a:pt x="479" y="341"/>
                    <a:pt x="483" y="340"/>
                    <a:pt x="484" y="339"/>
                  </a:cubicBezTo>
                  <a:cubicBezTo>
                    <a:pt x="484" y="339"/>
                    <a:pt x="485" y="336"/>
                    <a:pt x="484" y="336"/>
                  </a:cubicBezTo>
                  <a:cubicBezTo>
                    <a:pt x="483" y="335"/>
                    <a:pt x="482" y="332"/>
                    <a:pt x="482" y="330"/>
                  </a:cubicBezTo>
                  <a:cubicBezTo>
                    <a:pt x="481" y="329"/>
                    <a:pt x="484" y="329"/>
                    <a:pt x="484" y="327"/>
                  </a:cubicBezTo>
                  <a:cubicBezTo>
                    <a:pt x="485" y="326"/>
                    <a:pt x="487" y="326"/>
                    <a:pt x="487" y="325"/>
                  </a:cubicBezTo>
                  <a:cubicBezTo>
                    <a:pt x="488" y="324"/>
                    <a:pt x="488" y="323"/>
                    <a:pt x="490" y="323"/>
                  </a:cubicBezTo>
                  <a:cubicBezTo>
                    <a:pt x="491" y="323"/>
                    <a:pt x="494" y="324"/>
                    <a:pt x="494" y="325"/>
                  </a:cubicBezTo>
                  <a:cubicBezTo>
                    <a:pt x="495" y="326"/>
                    <a:pt x="497" y="326"/>
                    <a:pt x="498" y="326"/>
                  </a:cubicBezTo>
                  <a:cubicBezTo>
                    <a:pt x="499" y="326"/>
                    <a:pt x="501" y="327"/>
                    <a:pt x="503" y="328"/>
                  </a:cubicBezTo>
                  <a:cubicBezTo>
                    <a:pt x="504" y="328"/>
                    <a:pt x="508" y="328"/>
                    <a:pt x="509" y="330"/>
                  </a:cubicBezTo>
                  <a:cubicBezTo>
                    <a:pt x="510" y="331"/>
                    <a:pt x="509" y="334"/>
                    <a:pt x="510" y="335"/>
                  </a:cubicBezTo>
                  <a:cubicBezTo>
                    <a:pt x="511" y="336"/>
                    <a:pt x="513" y="338"/>
                    <a:pt x="513" y="338"/>
                  </a:cubicBezTo>
                  <a:cubicBezTo>
                    <a:pt x="514" y="337"/>
                    <a:pt x="518" y="340"/>
                    <a:pt x="519" y="340"/>
                  </a:cubicBezTo>
                  <a:cubicBezTo>
                    <a:pt x="520" y="339"/>
                    <a:pt x="522" y="337"/>
                    <a:pt x="523" y="337"/>
                  </a:cubicBezTo>
                  <a:cubicBezTo>
                    <a:pt x="525" y="337"/>
                    <a:pt x="528" y="336"/>
                    <a:pt x="529" y="337"/>
                  </a:cubicBezTo>
                  <a:cubicBezTo>
                    <a:pt x="530" y="337"/>
                    <a:pt x="534" y="338"/>
                    <a:pt x="535" y="338"/>
                  </a:cubicBezTo>
                  <a:cubicBezTo>
                    <a:pt x="535" y="338"/>
                    <a:pt x="539" y="338"/>
                    <a:pt x="540" y="339"/>
                  </a:cubicBezTo>
                  <a:cubicBezTo>
                    <a:pt x="540" y="340"/>
                    <a:pt x="545" y="340"/>
                    <a:pt x="545" y="342"/>
                  </a:cubicBezTo>
                  <a:cubicBezTo>
                    <a:pt x="545" y="343"/>
                    <a:pt x="547" y="344"/>
                    <a:pt x="548" y="345"/>
                  </a:cubicBezTo>
                  <a:cubicBezTo>
                    <a:pt x="549" y="347"/>
                    <a:pt x="555" y="346"/>
                    <a:pt x="556" y="347"/>
                  </a:cubicBezTo>
                  <a:cubicBezTo>
                    <a:pt x="557" y="347"/>
                    <a:pt x="564" y="347"/>
                    <a:pt x="564" y="347"/>
                  </a:cubicBezTo>
                  <a:cubicBezTo>
                    <a:pt x="565" y="346"/>
                    <a:pt x="571" y="345"/>
                    <a:pt x="572" y="345"/>
                  </a:cubicBezTo>
                  <a:cubicBezTo>
                    <a:pt x="574" y="344"/>
                    <a:pt x="577" y="344"/>
                    <a:pt x="577" y="343"/>
                  </a:cubicBezTo>
                  <a:cubicBezTo>
                    <a:pt x="578" y="341"/>
                    <a:pt x="581" y="340"/>
                    <a:pt x="582" y="339"/>
                  </a:cubicBezTo>
                  <a:cubicBezTo>
                    <a:pt x="584" y="338"/>
                    <a:pt x="590" y="338"/>
                    <a:pt x="590" y="340"/>
                  </a:cubicBezTo>
                  <a:cubicBezTo>
                    <a:pt x="590" y="341"/>
                    <a:pt x="594" y="341"/>
                    <a:pt x="595" y="341"/>
                  </a:cubicBezTo>
                  <a:cubicBezTo>
                    <a:pt x="597" y="340"/>
                    <a:pt x="601" y="341"/>
                    <a:pt x="601" y="342"/>
                  </a:cubicBezTo>
                  <a:cubicBezTo>
                    <a:pt x="602" y="344"/>
                    <a:pt x="606" y="344"/>
                    <a:pt x="607" y="344"/>
                  </a:cubicBezTo>
                  <a:cubicBezTo>
                    <a:pt x="609" y="344"/>
                    <a:pt x="612" y="341"/>
                    <a:pt x="613" y="341"/>
                  </a:cubicBezTo>
                  <a:cubicBezTo>
                    <a:pt x="615" y="341"/>
                    <a:pt x="616" y="339"/>
                    <a:pt x="616" y="338"/>
                  </a:cubicBezTo>
                  <a:cubicBezTo>
                    <a:pt x="616" y="337"/>
                    <a:pt x="619" y="333"/>
                    <a:pt x="619" y="332"/>
                  </a:cubicBezTo>
                  <a:cubicBezTo>
                    <a:pt x="619" y="330"/>
                    <a:pt x="622" y="326"/>
                    <a:pt x="623" y="326"/>
                  </a:cubicBezTo>
                  <a:cubicBezTo>
                    <a:pt x="624" y="325"/>
                    <a:pt x="626" y="324"/>
                    <a:pt x="626" y="323"/>
                  </a:cubicBezTo>
                  <a:cubicBezTo>
                    <a:pt x="626" y="321"/>
                    <a:pt x="625" y="318"/>
                    <a:pt x="624" y="318"/>
                  </a:cubicBezTo>
                  <a:cubicBezTo>
                    <a:pt x="623" y="318"/>
                    <a:pt x="621" y="318"/>
                    <a:pt x="623" y="315"/>
                  </a:cubicBezTo>
                  <a:cubicBezTo>
                    <a:pt x="626" y="311"/>
                    <a:pt x="630" y="312"/>
                    <a:pt x="631" y="312"/>
                  </a:cubicBezTo>
                  <a:cubicBezTo>
                    <a:pt x="632" y="312"/>
                    <a:pt x="638" y="311"/>
                    <a:pt x="640" y="312"/>
                  </a:cubicBezTo>
                  <a:cubicBezTo>
                    <a:pt x="643" y="312"/>
                    <a:pt x="645" y="311"/>
                    <a:pt x="647" y="313"/>
                  </a:cubicBezTo>
                  <a:cubicBezTo>
                    <a:pt x="650" y="314"/>
                    <a:pt x="654" y="314"/>
                    <a:pt x="655" y="315"/>
                  </a:cubicBezTo>
                  <a:cubicBezTo>
                    <a:pt x="656" y="316"/>
                    <a:pt x="660" y="317"/>
                    <a:pt x="659" y="319"/>
                  </a:cubicBezTo>
                  <a:cubicBezTo>
                    <a:pt x="658" y="322"/>
                    <a:pt x="661" y="320"/>
                    <a:pt x="662" y="325"/>
                  </a:cubicBezTo>
                  <a:cubicBezTo>
                    <a:pt x="663" y="330"/>
                    <a:pt x="665" y="330"/>
                    <a:pt x="666" y="333"/>
                  </a:cubicBezTo>
                  <a:cubicBezTo>
                    <a:pt x="666" y="335"/>
                    <a:pt x="669" y="339"/>
                    <a:pt x="669" y="340"/>
                  </a:cubicBezTo>
                  <a:cubicBezTo>
                    <a:pt x="668" y="341"/>
                    <a:pt x="668" y="343"/>
                    <a:pt x="671" y="344"/>
                  </a:cubicBezTo>
                  <a:cubicBezTo>
                    <a:pt x="674" y="344"/>
                    <a:pt x="677" y="346"/>
                    <a:pt x="677" y="346"/>
                  </a:cubicBezTo>
                  <a:cubicBezTo>
                    <a:pt x="678" y="345"/>
                    <a:pt x="682" y="347"/>
                    <a:pt x="684" y="349"/>
                  </a:cubicBezTo>
                  <a:cubicBezTo>
                    <a:pt x="685" y="350"/>
                    <a:pt x="688" y="349"/>
                    <a:pt x="688" y="352"/>
                  </a:cubicBezTo>
                  <a:cubicBezTo>
                    <a:pt x="688" y="354"/>
                    <a:pt x="689" y="355"/>
                    <a:pt x="689" y="357"/>
                  </a:cubicBezTo>
                  <a:cubicBezTo>
                    <a:pt x="689" y="359"/>
                    <a:pt x="693" y="360"/>
                    <a:pt x="695" y="359"/>
                  </a:cubicBezTo>
                  <a:cubicBezTo>
                    <a:pt x="698" y="359"/>
                    <a:pt x="700" y="360"/>
                    <a:pt x="701" y="358"/>
                  </a:cubicBezTo>
                  <a:cubicBezTo>
                    <a:pt x="702" y="356"/>
                    <a:pt x="706" y="357"/>
                    <a:pt x="707" y="356"/>
                  </a:cubicBezTo>
                  <a:cubicBezTo>
                    <a:pt x="708" y="355"/>
                    <a:pt x="712" y="354"/>
                    <a:pt x="712" y="357"/>
                  </a:cubicBezTo>
                  <a:cubicBezTo>
                    <a:pt x="712" y="360"/>
                    <a:pt x="714" y="361"/>
                    <a:pt x="712" y="362"/>
                  </a:cubicBezTo>
                  <a:cubicBezTo>
                    <a:pt x="710" y="363"/>
                    <a:pt x="709" y="368"/>
                    <a:pt x="709" y="370"/>
                  </a:cubicBezTo>
                  <a:cubicBezTo>
                    <a:pt x="708" y="372"/>
                    <a:pt x="705" y="373"/>
                    <a:pt x="705" y="375"/>
                  </a:cubicBezTo>
                  <a:cubicBezTo>
                    <a:pt x="705" y="377"/>
                    <a:pt x="702" y="377"/>
                    <a:pt x="702" y="379"/>
                  </a:cubicBezTo>
                  <a:cubicBezTo>
                    <a:pt x="702" y="381"/>
                    <a:pt x="698" y="380"/>
                    <a:pt x="697" y="379"/>
                  </a:cubicBezTo>
                  <a:cubicBezTo>
                    <a:pt x="695" y="378"/>
                    <a:pt x="693" y="381"/>
                    <a:pt x="691" y="381"/>
                  </a:cubicBezTo>
                  <a:cubicBezTo>
                    <a:pt x="690" y="381"/>
                    <a:pt x="690" y="384"/>
                    <a:pt x="691" y="386"/>
                  </a:cubicBezTo>
                  <a:cubicBezTo>
                    <a:pt x="691" y="387"/>
                    <a:pt x="690" y="389"/>
                    <a:pt x="691" y="391"/>
                  </a:cubicBezTo>
                  <a:cubicBezTo>
                    <a:pt x="691" y="392"/>
                    <a:pt x="691" y="394"/>
                    <a:pt x="691" y="397"/>
                  </a:cubicBezTo>
                  <a:cubicBezTo>
                    <a:pt x="694" y="395"/>
                    <a:pt x="696" y="394"/>
                    <a:pt x="697" y="394"/>
                  </a:cubicBezTo>
                  <a:cubicBezTo>
                    <a:pt x="699" y="394"/>
                    <a:pt x="701" y="398"/>
                    <a:pt x="704" y="398"/>
                  </a:cubicBezTo>
                  <a:cubicBezTo>
                    <a:pt x="706" y="398"/>
                    <a:pt x="718" y="390"/>
                    <a:pt x="718" y="389"/>
                  </a:cubicBezTo>
                  <a:cubicBezTo>
                    <a:pt x="718" y="388"/>
                    <a:pt x="725" y="381"/>
                    <a:pt x="728" y="378"/>
                  </a:cubicBezTo>
                  <a:cubicBezTo>
                    <a:pt x="731" y="374"/>
                    <a:pt x="736" y="369"/>
                    <a:pt x="737" y="366"/>
                  </a:cubicBezTo>
                  <a:cubicBezTo>
                    <a:pt x="738" y="363"/>
                    <a:pt x="743" y="359"/>
                    <a:pt x="744" y="357"/>
                  </a:cubicBezTo>
                  <a:cubicBezTo>
                    <a:pt x="745" y="355"/>
                    <a:pt x="746" y="355"/>
                    <a:pt x="748" y="350"/>
                  </a:cubicBezTo>
                  <a:cubicBezTo>
                    <a:pt x="750" y="346"/>
                    <a:pt x="750" y="335"/>
                    <a:pt x="751" y="334"/>
                  </a:cubicBezTo>
                  <a:cubicBezTo>
                    <a:pt x="751" y="333"/>
                    <a:pt x="751" y="331"/>
                    <a:pt x="752" y="330"/>
                  </a:cubicBezTo>
                  <a:cubicBezTo>
                    <a:pt x="753" y="329"/>
                    <a:pt x="752" y="327"/>
                    <a:pt x="754" y="326"/>
                  </a:cubicBezTo>
                  <a:cubicBezTo>
                    <a:pt x="756" y="324"/>
                    <a:pt x="756" y="323"/>
                    <a:pt x="755" y="322"/>
                  </a:cubicBezTo>
                  <a:cubicBezTo>
                    <a:pt x="755" y="320"/>
                    <a:pt x="755" y="318"/>
                    <a:pt x="755" y="317"/>
                  </a:cubicBezTo>
                  <a:cubicBezTo>
                    <a:pt x="754" y="316"/>
                    <a:pt x="754" y="316"/>
                    <a:pt x="755" y="315"/>
                  </a:cubicBezTo>
                  <a:cubicBezTo>
                    <a:pt x="757" y="314"/>
                    <a:pt x="755" y="313"/>
                    <a:pt x="753" y="312"/>
                  </a:cubicBezTo>
                  <a:cubicBezTo>
                    <a:pt x="752" y="311"/>
                    <a:pt x="750" y="311"/>
                    <a:pt x="749" y="309"/>
                  </a:cubicBezTo>
                  <a:cubicBezTo>
                    <a:pt x="749" y="307"/>
                    <a:pt x="746" y="305"/>
                    <a:pt x="744" y="305"/>
                  </a:cubicBezTo>
                  <a:cubicBezTo>
                    <a:pt x="742" y="305"/>
                    <a:pt x="739" y="304"/>
                    <a:pt x="739" y="305"/>
                  </a:cubicBezTo>
                  <a:cubicBezTo>
                    <a:pt x="740" y="307"/>
                    <a:pt x="739" y="308"/>
                    <a:pt x="738" y="307"/>
                  </a:cubicBezTo>
                  <a:cubicBezTo>
                    <a:pt x="737" y="307"/>
                    <a:pt x="736" y="308"/>
                    <a:pt x="735" y="310"/>
                  </a:cubicBezTo>
                  <a:cubicBezTo>
                    <a:pt x="734" y="312"/>
                    <a:pt x="730" y="312"/>
                    <a:pt x="732" y="310"/>
                  </a:cubicBezTo>
                  <a:cubicBezTo>
                    <a:pt x="734" y="308"/>
                    <a:pt x="731" y="308"/>
                    <a:pt x="731" y="306"/>
                  </a:cubicBezTo>
                  <a:cubicBezTo>
                    <a:pt x="732" y="305"/>
                    <a:pt x="733" y="303"/>
                    <a:pt x="731" y="304"/>
                  </a:cubicBezTo>
                  <a:cubicBezTo>
                    <a:pt x="729" y="305"/>
                    <a:pt x="729" y="308"/>
                    <a:pt x="727" y="308"/>
                  </a:cubicBezTo>
                  <a:cubicBezTo>
                    <a:pt x="726" y="309"/>
                    <a:pt x="726" y="303"/>
                    <a:pt x="727" y="302"/>
                  </a:cubicBezTo>
                  <a:cubicBezTo>
                    <a:pt x="727" y="301"/>
                    <a:pt x="723" y="302"/>
                    <a:pt x="720" y="302"/>
                  </a:cubicBezTo>
                  <a:cubicBezTo>
                    <a:pt x="716" y="302"/>
                    <a:pt x="717" y="299"/>
                    <a:pt x="720" y="297"/>
                  </a:cubicBezTo>
                  <a:cubicBezTo>
                    <a:pt x="723" y="296"/>
                    <a:pt x="722" y="294"/>
                    <a:pt x="724" y="293"/>
                  </a:cubicBezTo>
                  <a:cubicBezTo>
                    <a:pt x="726" y="293"/>
                    <a:pt x="730" y="290"/>
                    <a:pt x="732" y="289"/>
                  </a:cubicBezTo>
                  <a:cubicBezTo>
                    <a:pt x="734" y="287"/>
                    <a:pt x="735" y="286"/>
                    <a:pt x="735" y="284"/>
                  </a:cubicBezTo>
                  <a:cubicBezTo>
                    <a:pt x="736" y="283"/>
                    <a:pt x="740" y="281"/>
                    <a:pt x="744" y="277"/>
                  </a:cubicBezTo>
                  <a:cubicBezTo>
                    <a:pt x="748" y="274"/>
                    <a:pt x="750" y="272"/>
                    <a:pt x="751" y="270"/>
                  </a:cubicBezTo>
                  <a:cubicBezTo>
                    <a:pt x="752" y="268"/>
                    <a:pt x="758" y="266"/>
                    <a:pt x="758" y="265"/>
                  </a:cubicBezTo>
                  <a:cubicBezTo>
                    <a:pt x="758" y="263"/>
                    <a:pt x="765" y="259"/>
                    <a:pt x="770" y="259"/>
                  </a:cubicBezTo>
                  <a:cubicBezTo>
                    <a:pt x="775" y="258"/>
                    <a:pt x="782" y="259"/>
                    <a:pt x="783" y="260"/>
                  </a:cubicBezTo>
                  <a:cubicBezTo>
                    <a:pt x="785" y="262"/>
                    <a:pt x="786" y="261"/>
                    <a:pt x="787" y="260"/>
                  </a:cubicBezTo>
                  <a:cubicBezTo>
                    <a:pt x="787" y="259"/>
                    <a:pt x="789" y="260"/>
                    <a:pt x="792" y="260"/>
                  </a:cubicBezTo>
                  <a:cubicBezTo>
                    <a:pt x="796" y="260"/>
                    <a:pt x="796" y="259"/>
                    <a:pt x="798" y="259"/>
                  </a:cubicBezTo>
                  <a:cubicBezTo>
                    <a:pt x="800" y="260"/>
                    <a:pt x="802" y="260"/>
                    <a:pt x="804" y="258"/>
                  </a:cubicBezTo>
                  <a:cubicBezTo>
                    <a:pt x="805" y="255"/>
                    <a:pt x="811" y="256"/>
                    <a:pt x="812" y="257"/>
                  </a:cubicBezTo>
                  <a:cubicBezTo>
                    <a:pt x="814" y="258"/>
                    <a:pt x="815" y="259"/>
                    <a:pt x="817" y="258"/>
                  </a:cubicBezTo>
                  <a:cubicBezTo>
                    <a:pt x="819" y="256"/>
                    <a:pt x="819" y="260"/>
                    <a:pt x="821" y="260"/>
                  </a:cubicBezTo>
                  <a:cubicBezTo>
                    <a:pt x="823" y="260"/>
                    <a:pt x="822" y="262"/>
                    <a:pt x="820" y="262"/>
                  </a:cubicBezTo>
                  <a:cubicBezTo>
                    <a:pt x="818" y="262"/>
                    <a:pt x="816" y="263"/>
                    <a:pt x="818" y="264"/>
                  </a:cubicBezTo>
                  <a:cubicBezTo>
                    <a:pt x="820" y="265"/>
                    <a:pt x="823" y="263"/>
                    <a:pt x="824" y="263"/>
                  </a:cubicBezTo>
                  <a:cubicBezTo>
                    <a:pt x="826" y="263"/>
                    <a:pt x="829" y="263"/>
                    <a:pt x="831" y="262"/>
                  </a:cubicBezTo>
                  <a:cubicBezTo>
                    <a:pt x="833" y="260"/>
                    <a:pt x="834" y="263"/>
                    <a:pt x="835" y="262"/>
                  </a:cubicBezTo>
                  <a:cubicBezTo>
                    <a:pt x="837" y="260"/>
                    <a:pt x="840" y="260"/>
                    <a:pt x="842" y="260"/>
                  </a:cubicBezTo>
                  <a:cubicBezTo>
                    <a:pt x="844" y="260"/>
                    <a:pt x="842" y="258"/>
                    <a:pt x="839" y="258"/>
                  </a:cubicBezTo>
                  <a:cubicBezTo>
                    <a:pt x="837" y="258"/>
                    <a:pt x="837" y="257"/>
                    <a:pt x="839" y="253"/>
                  </a:cubicBezTo>
                  <a:cubicBezTo>
                    <a:pt x="841" y="249"/>
                    <a:pt x="845" y="247"/>
                    <a:pt x="848" y="245"/>
                  </a:cubicBezTo>
                  <a:cubicBezTo>
                    <a:pt x="851" y="243"/>
                    <a:pt x="853" y="244"/>
                    <a:pt x="853" y="242"/>
                  </a:cubicBezTo>
                  <a:cubicBezTo>
                    <a:pt x="853" y="241"/>
                    <a:pt x="854" y="237"/>
                    <a:pt x="856" y="237"/>
                  </a:cubicBezTo>
                  <a:cubicBezTo>
                    <a:pt x="858" y="236"/>
                    <a:pt x="863" y="237"/>
                    <a:pt x="866" y="236"/>
                  </a:cubicBezTo>
                  <a:cubicBezTo>
                    <a:pt x="869" y="234"/>
                    <a:pt x="869" y="237"/>
                    <a:pt x="870" y="237"/>
                  </a:cubicBezTo>
                  <a:cubicBezTo>
                    <a:pt x="872" y="238"/>
                    <a:pt x="873" y="235"/>
                    <a:pt x="875" y="236"/>
                  </a:cubicBezTo>
                  <a:cubicBezTo>
                    <a:pt x="876" y="237"/>
                    <a:pt x="873" y="239"/>
                    <a:pt x="872" y="241"/>
                  </a:cubicBezTo>
                  <a:cubicBezTo>
                    <a:pt x="871" y="244"/>
                    <a:pt x="874" y="243"/>
                    <a:pt x="875" y="244"/>
                  </a:cubicBezTo>
                  <a:cubicBezTo>
                    <a:pt x="877" y="245"/>
                    <a:pt x="873" y="246"/>
                    <a:pt x="874" y="246"/>
                  </a:cubicBezTo>
                  <a:cubicBezTo>
                    <a:pt x="874" y="247"/>
                    <a:pt x="877" y="247"/>
                    <a:pt x="881" y="243"/>
                  </a:cubicBezTo>
                  <a:cubicBezTo>
                    <a:pt x="885" y="239"/>
                    <a:pt x="889" y="238"/>
                    <a:pt x="892" y="238"/>
                  </a:cubicBezTo>
                  <a:cubicBezTo>
                    <a:pt x="894" y="238"/>
                    <a:pt x="893" y="236"/>
                    <a:pt x="893" y="232"/>
                  </a:cubicBezTo>
                  <a:cubicBezTo>
                    <a:pt x="893" y="228"/>
                    <a:pt x="901" y="227"/>
                    <a:pt x="904" y="228"/>
                  </a:cubicBezTo>
                  <a:cubicBezTo>
                    <a:pt x="906" y="229"/>
                    <a:pt x="906" y="230"/>
                    <a:pt x="903" y="230"/>
                  </a:cubicBezTo>
                  <a:cubicBezTo>
                    <a:pt x="901" y="229"/>
                    <a:pt x="899" y="231"/>
                    <a:pt x="899" y="234"/>
                  </a:cubicBezTo>
                  <a:cubicBezTo>
                    <a:pt x="899" y="238"/>
                    <a:pt x="897" y="239"/>
                    <a:pt x="898" y="240"/>
                  </a:cubicBezTo>
                  <a:cubicBezTo>
                    <a:pt x="899" y="241"/>
                    <a:pt x="896" y="241"/>
                    <a:pt x="896" y="243"/>
                  </a:cubicBezTo>
                  <a:cubicBezTo>
                    <a:pt x="896" y="244"/>
                    <a:pt x="896" y="245"/>
                    <a:pt x="894" y="245"/>
                  </a:cubicBezTo>
                  <a:cubicBezTo>
                    <a:pt x="892" y="246"/>
                    <a:pt x="886" y="247"/>
                    <a:pt x="886" y="249"/>
                  </a:cubicBezTo>
                  <a:cubicBezTo>
                    <a:pt x="886" y="251"/>
                    <a:pt x="882" y="252"/>
                    <a:pt x="881" y="255"/>
                  </a:cubicBezTo>
                  <a:cubicBezTo>
                    <a:pt x="879" y="258"/>
                    <a:pt x="873" y="259"/>
                    <a:pt x="869" y="265"/>
                  </a:cubicBezTo>
                  <a:cubicBezTo>
                    <a:pt x="865" y="271"/>
                    <a:pt x="859" y="271"/>
                    <a:pt x="859" y="272"/>
                  </a:cubicBezTo>
                  <a:cubicBezTo>
                    <a:pt x="859" y="273"/>
                    <a:pt x="855" y="273"/>
                    <a:pt x="853" y="273"/>
                  </a:cubicBezTo>
                  <a:cubicBezTo>
                    <a:pt x="852" y="274"/>
                    <a:pt x="855" y="277"/>
                    <a:pt x="851" y="281"/>
                  </a:cubicBezTo>
                  <a:cubicBezTo>
                    <a:pt x="848" y="285"/>
                    <a:pt x="845" y="290"/>
                    <a:pt x="845" y="295"/>
                  </a:cubicBezTo>
                  <a:cubicBezTo>
                    <a:pt x="845" y="301"/>
                    <a:pt x="847" y="316"/>
                    <a:pt x="849" y="318"/>
                  </a:cubicBezTo>
                  <a:cubicBezTo>
                    <a:pt x="850" y="321"/>
                    <a:pt x="849" y="328"/>
                    <a:pt x="851" y="329"/>
                  </a:cubicBezTo>
                  <a:cubicBezTo>
                    <a:pt x="852" y="330"/>
                    <a:pt x="852" y="333"/>
                    <a:pt x="852" y="333"/>
                  </a:cubicBezTo>
                  <a:cubicBezTo>
                    <a:pt x="853" y="334"/>
                    <a:pt x="857" y="330"/>
                    <a:pt x="859" y="328"/>
                  </a:cubicBezTo>
                  <a:cubicBezTo>
                    <a:pt x="861" y="326"/>
                    <a:pt x="860" y="325"/>
                    <a:pt x="862" y="324"/>
                  </a:cubicBezTo>
                  <a:cubicBezTo>
                    <a:pt x="864" y="323"/>
                    <a:pt x="863" y="319"/>
                    <a:pt x="863" y="318"/>
                  </a:cubicBezTo>
                  <a:cubicBezTo>
                    <a:pt x="864" y="317"/>
                    <a:pt x="867" y="316"/>
                    <a:pt x="868" y="315"/>
                  </a:cubicBezTo>
                  <a:cubicBezTo>
                    <a:pt x="869" y="314"/>
                    <a:pt x="871" y="315"/>
                    <a:pt x="872" y="314"/>
                  </a:cubicBezTo>
                  <a:cubicBezTo>
                    <a:pt x="874" y="314"/>
                    <a:pt x="872" y="311"/>
                    <a:pt x="872" y="309"/>
                  </a:cubicBezTo>
                  <a:cubicBezTo>
                    <a:pt x="871" y="307"/>
                    <a:pt x="875" y="305"/>
                    <a:pt x="878" y="303"/>
                  </a:cubicBezTo>
                  <a:cubicBezTo>
                    <a:pt x="880" y="302"/>
                    <a:pt x="883" y="304"/>
                    <a:pt x="885" y="302"/>
                  </a:cubicBezTo>
                  <a:cubicBezTo>
                    <a:pt x="888" y="300"/>
                    <a:pt x="885" y="297"/>
                    <a:pt x="884" y="296"/>
                  </a:cubicBezTo>
                  <a:cubicBezTo>
                    <a:pt x="883" y="294"/>
                    <a:pt x="887" y="289"/>
                    <a:pt x="888" y="288"/>
                  </a:cubicBezTo>
                  <a:cubicBezTo>
                    <a:pt x="890" y="288"/>
                    <a:pt x="891" y="289"/>
                    <a:pt x="893" y="288"/>
                  </a:cubicBezTo>
                  <a:cubicBezTo>
                    <a:pt x="895" y="286"/>
                    <a:pt x="892" y="284"/>
                    <a:pt x="890" y="284"/>
                  </a:cubicBezTo>
                  <a:cubicBezTo>
                    <a:pt x="889" y="284"/>
                    <a:pt x="889" y="279"/>
                    <a:pt x="892" y="277"/>
                  </a:cubicBezTo>
                  <a:cubicBezTo>
                    <a:pt x="895" y="274"/>
                    <a:pt x="893" y="274"/>
                    <a:pt x="891" y="273"/>
                  </a:cubicBezTo>
                  <a:cubicBezTo>
                    <a:pt x="889" y="273"/>
                    <a:pt x="889" y="274"/>
                    <a:pt x="887" y="274"/>
                  </a:cubicBezTo>
                  <a:cubicBezTo>
                    <a:pt x="886" y="274"/>
                    <a:pt x="884" y="270"/>
                    <a:pt x="887" y="267"/>
                  </a:cubicBezTo>
                  <a:cubicBezTo>
                    <a:pt x="889" y="264"/>
                    <a:pt x="891" y="264"/>
                    <a:pt x="892" y="262"/>
                  </a:cubicBezTo>
                  <a:cubicBezTo>
                    <a:pt x="893" y="259"/>
                    <a:pt x="896" y="255"/>
                    <a:pt x="897" y="254"/>
                  </a:cubicBezTo>
                  <a:cubicBezTo>
                    <a:pt x="898" y="252"/>
                    <a:pt x="901" y="254"/>
                    <a:pt x="902" y="254"/>
                  </a:cubicBezTo>
                  <a:cubicBezTo>
                    <a:pt x="903" y="253"/>
                    <a:pt x="903" y="256"/>
                    <a:pt x="905" y="255"/>
                  </a:cubicBezTo>
                  <a:cubicBezTo>
                    <a:pt x="906" y="253"/>
                    <a:pt x="909" y="249"/>
                    <a:pt x="911" y="249"/>
                  </a:cubicBezTo>
                  <a:cubicBezTo>
                    <a:pt x="913" y="249"/>
                    <a:pt x="912" y="252"/>
                    <a:pt x="912" y="254"/>
                  </a:cubicBezTo>
                  <a:cubicBezTo>
                    <a:pt x="913" y="256"/>
                    <a:pt x="914" y="254"/>
                    <a:pt x="918" y="251"/>
                  </a:cubicBezTo>
                  <a:cubicBezTo>
                    <a:pt x="922" y="248"/>
                    <a:pt x="931" y="248"/>
                    <a:pt x="933" y="250"/>
                  </a:cubicBezTo>
                  <a:cubicBezTo>
                    <a:pt x="936" y="251"/>
                    <a:pt x="937" y="254"/>
                    <a:pt x="938" y="254"/>
                  </a:cubicBezTo>
                  <a:cubicBezTo>
                    <a:pt x="940" y="253"/>
                    <a:pt x="938" y="251"/>
                    <a:pt x="941" y="250"/>
                  </a:cubicBezTo>
                  <a:cubicBezTo>
                    <a:pt x="943" y="249"/>
                    <a:pt x="947" y="247"/>
                    <a:pt x="950" y="245"/>
                  </a:cubicBezTo>
                  <a:cubicBezTo>
                    <a:pt x="953" y="243"/>
                    <a:pt x="952" y="244"/>
                    <a:pt x="953" y="242"/>
                  </a:cubicBezTo>
                  <a:cubicBezTo>
                    <a:pt x="955" y="240"/>
                    <a:pt x="956" y="241"/>
                    <a:pt x="957" y="240"/>
                  </a:cubicBezTo>
                  <a:cubicBezTo>
                    <a:pt x="957" y="239"/>
                    <a:pt x="962" y="237"/>
                    <a:pt x="967" y="235"/>
                  </a:cubicBezTo>
                  <a:cubicBezTo>
                    <a:pt x="973" y="234"/>
                    <a:pt x="981" y="230"/>
                    <a:pt x="980" y="229"/>
                  </a:cubicBezTo>
                  <a:cubicBezTo>
                    <a:pt x="980" y="228"/>
                    <a:pt x="983" y="227"/>
                    <a:pt x="983" y="228"/>
                  </a:cubicBezTo>
                  <a:cubicBezTo>
                    <a:pt x="983" y="230"/>
                    <a:pt x="985" y="229"/>
                    <a:pt x="988" y="230"/>
                  </a:cubicBezTo>
                  <a:cubicBezTo>
                    <a:pt x="992" y="230"/>
                    <a:pt x="993" y="232"/>
                    <a:pt x="995" y="229"/>
                  </a:cubicBezTo>
                  <a:cubicBezTo>
                    <a:pt x="998" y="227"/>
                    <a:pt x="995" y="226"/>
                    <a:pt x="995" y="224"/>
                  </a:cubicBezTo>
                  <a:cubicBezTo>
                    <a:pt x="995" y="222"/>
                    <a:pt x="991" y="220"/>
                    <a:pt x="992" y="218"/>
                  </a:cubicBezTo>
                  <a:cubicBezTo>
                    <a:pt x="992" y="216"/>
                    <a:pt x="988" y="211"/>
                    <a:pt x="987" y="212"/>
                  </a:cubicBezTo>
                  <a:cubicBezTo>
                    <a:pt x="986" y="213"/>
                    <a:pt x="984" y="211"/>
                    <a:pt x="984" y="210"/>
                  </a:cubicBezTo>
                  <a:cubicBezTo>
                    <a:pt x="984" y="209"/>
                    <a:pt x="983" y="207"/>
                    <a:pt x="982" y="208"/>
                  </a:cubicBezTo>
                  <a:cubicBezTo>
                    <a:pt x="980" y="209"/>
                    <a:pt x="977" y="208"/>
                    <a:pt x="976" y="207"/>
                  </a:cubicBezTo>
                  <a:cubicBezTo>
                    <a:pt x="976" y="205"/>
                    <a:pt x="980" y="204"/>
                    <a:pt x="983" y="205"/>
                  </a:cubicBezTo>
                  <a:cubicBezTo>
                    <a:pt x="985" y="206"/>
                    <a:pt x="985" y="207"/>
                    <a:pt x="986" y="208"/>
                  </a:cubicBezTo>
                  <a:cubicBezTo>
                    <a:pt x="987" y="209"/>
                    <a:pt x="991" y="208"/>
                    <a:pt x="993" y="208"/>
                  </a:cubicBezTo>
                  <a:cubicBezTo>
                    <a:pt x="995" y="207"/>
                    <a:pt x="1000" y="205"/>
                    <a:pt x="1001" y="203"/>
                  </a:cubicBezTo>
                  <a:cubicBezTo>
                    <a:pt x="1002" y="202"/>
                    <a:pt x="1001" y="201"/>
                    <a:pt x="1003" y="200"/>
                  </a:cubicBezTo>
                  <a:cubicBezTo>
                    <a:pt x="1005" y="199"/>
                    <a:pt x="1003" y="197"/>
                    <a:pt x="1002" y="196"/>
                  </a:cubicBezTo>
                  <a:cubicBezTo>
                    <a:pt x="1000" y="196"/>
                    <a:pt x="1001" y="193"/>
                    <a:pt x="1002" y="193"/>
                  </a:cubicBezTo>
                  <a:cubicBezTo>
                    <a:pt x="1004" y="193"/>
                    <a:pt x="1004" y="191"/>
                    <a:pt x="1005" y="191"/>
                  </a:cubicBezTo>
                  <a:cubicBezTo>
                    <a:pt x="1006" y="191"/>
                    <a:pt x="1006" y="192"/>
                    <a:pt x="1008" y="191"/>
                  </a:cubicBezTo>
                  <a:cubicBezTo>
                    <a:pt x="1010" y="190"/>
                    <a:pt x="1008" y="193"/>
                    <a:pt x="1007" y="194"/>
                  </a:cubicBezTo>
                  <a:cubicBezTo>
                    <a:pt x="1006" y="196"/>
                    <a:pt x="1009" y="198"/>
                    <a:pt x="1009" y="199"/>
                  </a:cubicBezTo>
                  <a:cubicBezTo>
                    <a:pt x="1010" y="200"/>
                    <a:pt x="1014" y="200"/>
                    <a:pt x="1016" y="199"/>
                  </a:cubicBezTo>
                  <a:cubicBezTo>
                    <a:pt x="1018" y="198"/>
                    <a:pt x="1025" y="200"/>
                    <a:pt x="1026" y="202"/>
                  </a:cubicBezTo>
                  <a:cubicBezTo>
                    <a:pt x="1026" y="204"/>
                    <a:pt x="1027" y="206"/>
                    <a:pt x="1030" y="207"/>
                  </a:cubicBezTo>
                  <a:cubicBezTo>
                    <a:pt x="1033" y="209"/>
                    <a:pt x="1036" y="208"/>
                    <a:pt x="1036" y="210"/>
                  </a:cubicBezTo>
                  <a:cubicBezTo>
                    <a:pt x="1037" y="211"/>
                    <a:pt x="1038" y="212"/>
                    <a:pt x="1040" y="211"/>
                  </a:cubicBezTo>
                  <a:cubicBezTo>
                    <a:pt x="1041" y="211"/>
                    <a:pt x="1042" y="213"/>
                    <a:pt x="1043" y="212"/>
                  </a:cubicBezTo>
                  <a:cubicBezTo>
                    <a:pt x="1044" y="211"/>
                    <a:pt x="1045" y="212"/>
                    <a:pt x="1047" y="211"/>
                  </a:cubicBezTo>
                  <a:cubicBezTo>
                    <a:pt x="1048" y="210"/>
                    <a:pt x="1043" y="209"/>
                    <a:pt x="1044" y="208"/>
                  </a:cubicBezTo>
                  <a:cubicBezTo>
                    <a:pt x="1045" y="207"/>
                    <a:pt x="1046" y="208"/>
                    <a:pt x="1047" y="208"/>
                  </a:cubicBezTo>
                  <a:cubicBezTo>
                    <a:pt x="1048" y="208"/>
                    <a:pt x="1047" y="206"/>
                    <a:pt x="1048" y="205"/>
                  </a:cubicBezTo>
                  <a:cubicBezTo>
                    <a:pt x="1049" y="205"/>
                    <a:pt x="1048" y="200"/>
                    <a:pt x="1047" y="199"/>
                  </a:cubicBezTo>
                  <a:cubicBezTo>
                    <a:pt x="1046" y="199"/>
                    <a:pt x="1047" y="197"/>
                    <a:pt x="1049" y="198"/>
                  </a:cubicBezTo>
                  <a:cubicBezTo>
                    <a:pt x="1051" y="200"/>
                    <a:pt x="1054" y="200"/>
                    <a:pt x="1056" y="200"/>
                  </a:cubicBezTo>
                  <a:cubicBezTo>
                    <a:pt x="1057" y="200"/>
                    <a:pt x="1056" y="198"/>
                    <a:pt x="1054" y="198"/>
                  </a:cubicBezTo>
                  <a:cubicBezTo>
                    <a:pt x="1053" y="198"/>
                    <a:pt x="1054" y="197"/>
                    <a:pt x="1056" y="198"/>
                  </a:cubicBezTo>
                  <a:cubicBezTo>
                    <a:pt x="1057" y="199"/>
                    <a:pt x="1059" y="199"/>
                    <a:pt x="1059" y="198"/>
                  </a:cubicBezTo>
                  <a:cubicBezTo>
                    <a:pt x="1059" y="197"/>
                    <a:pt x="1060" y="194"/>
                    <a:pt x="1062" y="195"/>
                  </a:cubicBezTo>
                  <a:cubicBezTo>
                    <a:pt x="1064" y="195"/>
                    <a:pt x="1065" y="194"/>
                    <a:pt x="1063" y="193"/>
                  </a:cubicBezTo>
                  <a:close/>
                  <a:moveTo>
                    <a:pt x="582" y="285"/>
                  </a:moveTo>
                  <a:cubicBezTo>
                    <a:pt x="576" y="289"/>
                    <a:pt x="566" y="290"/>
                    <a:pt x="566" y="294"/>
                  </a:cubicBezTo>
                  <a:cubicBezTo>
                    <a:pt x="566" y="298"/>
                    <a:pt x="553" y="300"/>
                    <a:pt x="552" y="298"/>
                  </a:cubicBezTo>
                  <a:cubicBezTo>
                    <a:pt x="551" y="297"/>
                    <a:pt x="561" y="297"/>
                    <a:pt x="564" y="291"/>
                  </a:cubicBezTo>
                  <a:cubicBezTo>
                    <a:pt x="566" y="285"/>
                    <a:pt x="576" y="283"/>
                    <a:pt x="581" y="275"/>
                  </a:cubicBezTo>
                  <a:cubicBezTo>
                    <a:pt x="584" y="270"/>
                    <a:pt x="587" y="262"/>
                    <a:pt x="589" y="263"/>
                  </a:cubicBezTo>
                  <a:cubicBezTo>
                    <a:pt x="590" y="263"/>
                    <a:pt x="587" y="280"/>
                    <a:pt x="582" y="285"/>
                  </a:cubicBezTo>
                  <a:close/>
                  <a:moveTo>
                    <a:pt x="213" y="112"/>
                  </a:moveTo>
                  <a:cubicBezTo>
                    <a:pt x="213" y="114"/>
                    <a:pt x="212" y="115"/>
                    <a:pt x="208" y="115"/>
                  </a:cubicBezTo>
                  <a:cubicBezTo>
                    <a:pt x="205" y="115"/>
                    <a:pt x="210" y="117"/>
                    <a:pt x="210" y="119"/>
                  </a:cubicBezTo>
                  <a:cubicBezTo>
                    <a:pt x="210" y="122"/>
                    <a:pt x="207" y="120"/>
                    <a:pt x="206" y="123"/>
                  </a:cubicBezTo>
                  <a:cubicBezTo>
                    <a:pt x="206" y="126"/>
                    <a:pt x="200" y="123"/>
                    <a:pt x="199" y="127"/>
                  </a:cubicBezTo>
                  <a:cubicBezTo>
                    <a:pt x="198" y="131"/>
                    <a:pt x="202" y="131"/>
                    <a:pt x="205" y="131"/>
                  </a:cubicBezTo>
                  <a:cubicBezTo>
                    <a:pt x="208" y="131"/>
                    <a:pt x="204" y="134"/>
                    <a:pt x="206" y="136"/>
                  </a:cubicBezTo>
                  <a:cubicBezTo>
                    <a:pt x="208" y="137"/>
                    <a:pt x="210" y="137"/>
                    <a:pt x="208" y="133"/>
                  </a:cubicBezTo>
                  <a:cubicBezTo>
                    <a:pt x="207" y="130"/>
                    <a:pt x="216" y="135"/>
                    <a:pt x="213" y="137"/>
                  </a:cubicBezTo>
                  <a:cubicBezTo>
                    <a:pt x="211" y="139"/>
                    <a:pt x="218" y="141"/>
                    <a:pt x="221" y="141"/>
                  </a:cubicBezTo>
                  <a:cubicBezTo>
                    <a:pt x="225" y="142"/>
                    <a:pt x="237" y="144"/>
                    <a:pt x="238" y="141"/>
                  </a:cubicBezTo>
                  <a:cubicBezTo>
                    <a:pt x="238" y="140"/>
                    <a:pt x="233" y="138"/>
                    <a:pt x="229" y="134"/>
                  </a:cubicBezTo>
                  <a:cubicBezTo>
                    <a:pt x="225" y="130"/>
                    <a:pt x="222" y="123"/>
                    <a:pt x="227" y="120"/>
                  </a:cubicBezTo>
                  <a:cubicBezTo>
                    <a:pt x="231" y="118"/>
                    <a:pt x="227" y="116"/>
                    <a:pt x="232" y="113"/>
                  </a:cubicBezTo>
                  <a:cubicBezTo>
                    <a:pt x="236" y="110"/>
                    <a:pt x="234" y="107"/>
                    <a:pt x="237" y="107"/>
                  </a:cubicBezTo>
                  <a:cubicBezTo>
                    <a:pt x="241" y="106"/>
                    <a:pt x="237" y="103"/>
                    <a:pt x="241" y="103"/>
                  </a:cubicBezTo>
                  <a:cubicBezTo>
                    <a:pt x="244" y="102"/>
                    <a:pt x="245" y="98"/>
                    <a:pt x="245" y="96"/>
                  </a:cubicBezTo>
                  <a:cubicBezTo>
                    <a:pt x="244" y="95"/>
                    <a:pt x="248" y="97"/>
                    <a:pt x="250" y="94"/>
                  </a:cubicBezTo>
                  <a:cubicBezTo>
                    <a:pt x="253" y="92"/>
                    <a:pt x="257" y="94"/>
                    <a:pt x="259" y="91"/>
                  </a:cubicBezTo>
                  <a:cubicBezTo>
                    <a:pt x="260" y="87"/>
                    <a:pt x="281" y="80"/>
                    <a:pt x="293" y="77"/>
                  </a:cubicBezTo>
                  <a:cubicBezTo>
                    <a:pt x="305" y="75"/>
                    <a:pt x="314" y="70"/>
                    <a:pt x="309" y="66"/>
                  </a:cubicBezTo>
                  <a:cubicBezTo>
                    <a:pt x="305" y="63"/>
                    <a:pt x="293" y="68"/>
                    <a:pt x="290" y="70"/>
                  </a:cubicBezTo>
                  <a:cubicBezTo>
                    <a:pt x="287" y="72"/>
                    <a:pt x="283" y="71"/>
                    <a:pt x="280" y="72"/>
                  </a:cubicBezTo>
                  <a:cubicBezTo>
                    <a:pt x="277" y="74"/>
                    <a:pt x="271" y="76"/>
                    <a:pt x="268" y="74"/>
                  </a:cubicBezTo>
                  <a:cubicBezTo>
                    <a:pt x="265" y="72"/>
                    <a:pt x="261" y="76"/>
                    <a:pt x="259" y="76"/>
                  </a:cubicBezTo>
                  <a:cubicBezTo>
                    <a:pt x="256" y="76"/>
                    <a:pt x="253" y="78"/>
                    <a:pt x="251" y="78"/>
                  </a:cubicBezTo>
                  <a:cubicBezTo>
                    <a:pt x="248" y="78"/>
                    <a:pt x="243" y="80"/>
                    <a:pt x="243" y="82"/>
                  </a:cubicBezTo>
                  <a:cubicBezTo>
                    <a:pt x="242" y="83"/>
                    <a:pt x="238" y="83"/>
                    <a:pt x="238" y="84"/>
                  </a:cubicBezTo>
                  <a:cubicBezTo>
                    <a:pt x="238" y="86"/>
                    <a:pt x="234" y="88"/>
                    <a:pt x="233" y="86"/>
                  </a:cubicBezTo>
                  <a:cubicBezTo>
                    <a:pt x="231" y="85"/>
                    <a:pt x="229" y="88"/>
                    <a:pt x="231" y="91"/>
                  </a:cubicBezTo>
                  <a:cubicBezTo>
                    <a:pt x="234" y="93"/>
                    <a:pt x="226" y="93"/>
                    <a:pt x="228" y="95"/>
                  </a:cubicBezTo>
                  <a:cubicBezTo>
                    <a:pt x="229" y="96"/>
                    <a:pt x="225" y="97"/>
                    <a:pt x="226" y="99"/>
                  </a:cubicBezTo>
                  <a:cubicBezTo>
                    <a:pt x="227" y="100"/>
                    <a:pt x="223" y="101"/>
                    <a:pt x="220" y="101"/>
                  </a:cubicBezTo>
                  <a:cubicBezTo>
                    <a:pt x="218" y="102"/>
                    <a:pt x="216" y="106"/>
                    <a:pt x="220" y="106"/>
                  </a:cubicBezTo>
                  <a:cubicBezTo>
                    <a:pt x="223" y="106"/>
                    <a:pt x="218" y="107"/>
                    <a:pt x="218" y="109"/>
                  </a:cubicBezTo>
                  <a:cubicBezTo>
                    <a:pt x="218" y="112"/>
                    <a:pt x="212" y="110"/>
                    <a:pt x="213" y="112"/>
                  </a:cubicBezTo>
                  <a:close/>
                  <a:moveTo>
                    <a:pt x="240" y="10"/>
                  </a:moveTo>
                  <a:cubicBezTo>
                    <a:pt x="241" y="6"/>
                    <a:pt x="234" y="9"/>
                    <a:pt x="229" y="7"/>
                  </a:cubicBezTo>
                  <a:cubicBezTo>
                    <a:pt x="224" y="5"/>
                    <a:pt x="222" y="5"/>
                    <a:pt x="225" y="8"/>
                  </a:cubicBezTo>
                  <a:cubicBezTo>
                    <a:pt x="226" y="9"/>
                    <a:pt x="217" y="10"/>
                    <a:pt x="218" y="12"/>
                  </a:cubicBezTo>
                  <a:cubicBezTo>
                    <a:pt x="222" y="15"/>
                    <a:pt x="239" y="14"/>
                    <a:pt x="240" y="10"/>
                  </a:cubicBezTo>
                  <a:close/>
                  <a:moveTo>
                    <a:pt x="237" y="6"/>
                  </a:moveTo>
                  <a:cubicBezTo>
                    <a:pt x="241" y="6"/>
                    <a:pt x="240" y="4"/>
                    <a:pt x="243" y="4"/>
                  </a:cubicBezTo>
                  <a:cubicBezTo>
                    <a:pt x="246" y="4"/>
                    <a:pt x="250" y="4"/>
                    <a:pt x="248" y="2"/>
                  </a:cubicBezTo>
                  <a:cubicBezTo>
                    <a:pt x="247" y="0"/>
                    <a:pt x="236" y="1"/>
                    <a:pt x="237" y="3"/>
                  </a:cubicBezTo>
                  <a:cubicBezTo>
                    <a:pt x="238" y="4"/>
                    <a:pt x="229" y="4"/>
                    <a:pt x="229" y="4"/>
                  </a:cubicBezTo>
                  <a:cubicBezTo>
                    <a:pt x="229" y="5"/>
                    <a:pt x="232" y="6"/>
                    <a:pt x="237" y="6"/>
                  </a:cubicBezTo>
                  <a:close/>
                  <a:moveTo>
                    <a:pt x="238" y="16"/>
                  </a:moveTo>
                  <a:cubicBezTo>
                    <a:pt x="238" y="18"/>
                    <a:pt x="237" y="18"/>
                    <a:pt x="233" y="18"/>
                  </a:cubicBezTo>
                  <a:cubicBezTo>
                    <a:pt x="229" y="18"/>
                    <a:pt x="228" y="20"/>
                    <a:pt x="229" y="22"/>
                  </a:cubicBezTo>
                  <a:cubicBezTo>
                    <a:pt x="232" y="23"/>
                    <a:pt x="241" y="23"/>
                    <a:pt x="243" y="21"/>
                  </a:cubicBezTo>
                  <a:cubicBezTo>
                    <a:pt x="245" y="18"/>
                    <a:pt x="249" y="20"/>
                    <a:pt x="250" y="18"/>
                  </a:cubicBezTo>
                  <a:cubicBezTo>
                    <a:pt x="250" y="16"/>
                    <a:pt x="237" y="15"/>
                    <a:pt x="238" y="16"/>
                  </a:cubicBezTo>
                  <a:close/>
                  <a:moveTo>
                    <a:pt x="188" y="13"/>
                  </a:moveTo>
                  <a:cubicBezTo>
                    <a:pt x="191" y="14"/>
                    <a:pt x="181" y="14"/>
                    <a:pt x="180" y="16"/>
                  </a:cubicBezTo>
                  <a:cubicBezTo>
                    <a:pt x="178" y="18"/>
                    <a:pt x="173" y="17"/>
                    <a:pt x="174" y="19"/>
                  </a:cubicBezTo>
                  <a:cubicBezTo>
                    <a:pt x="175" y="21"/>
                    <a:pt x="184" y="21"/>
                    <a:pt x="184" y="20"/>
                  </a:cubicBezTo>
                  <a:cubicBezTo>
                    <a:pt x="184" y="18"/>
                    <a:pt x="189" y="19"/>
                    <a:pt x="189" y="18"/>
                  </a:cubicBezTo>
                  <a:cubicBezTo>
                    <a:pt x="189" y="16"/>
                    <a:pt x="191" y="14"/>
                    <a:pt x="196" y="14"/>
                  </a:cubicBezTo>
                  <a:cubicBezTo>
                    <a:pt x="201" y="14"/>
                    <a:pt x="201" y="12"/>
                    <a:pt x="197" y="9"/>
                  </a:cubicBezTo>
                  <a:cubicBezTo>
                    <a:pt x="192" y="7"/>
                    <a:pt x="185" y="11"/>
                    <a:pt x="188" y="13"/>
                  </a:cubicBezTo>
                  <a:close/>
                  <a:moveTo>
                    <a:pt x="214" y="19"/>
                  </a:moveTo>
                  <a:cubicBezTo>
                    <a:pt x="214" y="16"/>
                    <a:pt x="204" y="19"/>
                    <a:pt x="206" y="20"/>
                  </a:cubicBezTo>
                  <a:cubicBezTo>
                    <a:pt x="208" y="20"/>
                    <a:pt x="214" y="22"/>
                    <a:pt x="214" y="19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</p:grpSp>
      <p:sp>
        <p:nvSpPr>
          <p:cNvPr id="182" name="文本框 181">
            <a:extLst>
              <a:ext uri="{FF2B5EF4-FFF2-40B4-BE49-F238E27FC236}">
                <a16:creationId xmlns:a16="http://schemas.microsoft.com/office/drawing/2014/main" id="{9DE370B3-710F-4F62-9BC3-D9D806B906FA}"/>
              </a:ext>
            </a:extLst>
          </p:cNvPr>
          <p:cNvSpPr txBox="1"/>
          <p:nvPr/>
        </p:nvSpPr>
        <p:spPr>
          <a:xfrm>
            <a:off x="231775" y="276225"/>
            <a:ext cx="9275763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ea typeface="+mn-ea"/>
              </a:rPr>
              <a:t>COMPANY AROUND THE WORLD</a:t>
            </a:r>
            <a:endParaRPr lang="zh-CN" altLang="en-US" sz="4000" dirty="0">
              <a:solidFill>
                <a:schemeClr val="bg2">
                  <a:lumMod val="25000"/>
                </a:schemeClr>
              </a:solidFill>
              <a:latin typeface="Arial Black" panose="020B0A04020102020204" pitchFamily="34" charset="0"/>
              <a:ea typeface="+mn-ea"/>
            </a:endParaRPr>
          </a:p>
        </p:txBody>
      </p:sp>
      <p:sp>
        <p:nvSpPr>
          <p:cNvPr id="183" name="文本框 182">
            <a:extLst>
              <a:ext uri="{FF2B5EF4-FFF2-40B4-BE49-F238E27FC236}">
                <a16:creationId xmlns:a16="http://schemas.microsoft.com/office/drawing/2014/main" id="{5725F8E9-F009-4EBD-9513-89441EC9DBC3}"/>
              </a:ext>
            </a:extLst>
          </p:cNvPr>
          <p:cNvSpPr txBox="1"/>
          <p:nvPr/>
        </p:nvSpPr>
        <p:spPr>
          <a:xfrm>
            <a:off x="255588" y="779463"/>
            <a:ext cx="5508625" cy="5222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</a:rPr>
              <a:t>This page is perfect for </a:t>
            </a:r>
            <a:r>
              <a:rPr lang="en-US" altLang="zh-CN" sz="2800" b="1" dirty="0">
                <a:solidFill>
                  <a:schemeClr val="accent1"/>
                </a:solidFill>
                <a:latin typeface="+mn-lt"/>
                <a:ea typeface="+mn-ea"/>
              </a:rPr>
              <a:t>introduction</a:t>
            </a:r>
            <a:endParaRPr lang="zh-CN" altLang="en-US" sz="2800" dirty="0">
              <a:solidFill>
                <a:schemeClr val="accent1"/>
              </a:solidFill>
              <a:latin typeface="+mn-lt"/>
              <a:ea typeface="+mn-ea"/>
            </a:endParaRPr>
          </a:p>
        </p:txBody>
      </p:sp>
      <p:grpSp>
        <p:nvGrpSpPr>
          <p:cNvPr id="184" name="组合 183">
            <a:extLst>
              <a:ext uri="{FF2B5EF4-FFF2-40B4-BE49-F238E27FC236}">
                <a16:creationId xmlns:a16="http://schemas.microsoft.com/office/drawing/2014/main" id="{12CD9559-00C9-4945-8E27-F6C2132118AA}"/>
              </a:ext>
            </a:extLst>
          </p:cNvPr>
          <p:cNvGrpSpPr>
            <a:grpSpLocks/>
          </p:cNvGrpSpPr>
          <p:nvPr/>
        </p:nvGrpSpPr>
        <p:grpSpPr bwMode="auto">
          <a:xfrm>
            <a:off x="747713" y="5114925"/>
            <a:ext cx="873125" cy="400050"/>
            <a:chOff x="747242" y="5114940"/>
            <a:chExt cx="874087" cy="400110"/>
          </a:xfrm>
        </p:grpSpPr>
        <p:sp>
          <p:nvSpPr>
            <p:cNvPr id="185" name="椭圆 184">
              <a:extLst>
                <a:ext uri="{FF2B5EF4-FFF2-40B4-BE49-F238E27FC236}">
                  <a16:creationId xmlns:a16="http://schemas.microsoft.com/office/drawing/2014/main" id="{8E8E0286-BBF5-4BED-9742-C966BBF54A53}"/>
                </a:ext>
              </a:extLst>
            </p:cNvPr>
            <p:cNvSpPr/>
            <p:nvPr/>
          </p:nvSpPr>
          <p:spPr>
            <a:xfrm>
              <a:off x="747242" y="5183213"/>
              <a:ext cx="249512" cy="25086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86" name="文本框 185">
              <a:extLst>
                <a:ext uri="{FF2B5EF4-FFF2-40B4-BE49-F238E27FC236}">
                  <a16:creationId xmlns:a16="http://schemas.microsoft.com/office/drawing/2014/main" id="{0588DA69-C039-4F61-A1FF-01DD51C15FFE}"/>
                </a:ext>
              </a:extLst>
            </p:cNvPr>
            <p:cNvSpPr txBox="1"/>
            <p:nvPr/>
          </p:nvSpPr>
          <p:spPr>
            <a:xfrm>
              <a:off x="995165" y="5114940"/>
              <a:ext cx="626164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</a:rPr>
                <a:t>USA</a:t>
              </a:r>
              <a:endParaRPr lang="zh-CN" altLang="en-US" sz="2000" b="1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endParaRPr>
            </a:p>
          </p:txBody>
        </p:sp>
      </p:grpSp>
      <p:sp>
        <p:nvSpPr>
          <p:cNvPr id="187" name="矩形 186">
            <a:extLst>
              <a:ext uri="{FF2B5EF4-FFF2-40B4-BE49-F238E27FC236}">
                <a16:creationId xmlns:a16="http://schemas.microsoft.com/office/drawing/2014/main" id="{77BD59D5-B763-4CC7-AE30-60884D745728}"/>
              </a:ext>
            </a:extLst>
          </p:cNvPr>
          <p:cNvSpPr/>
          <p:nvPr/>
        </p:nvSpPr>
        <p:spPr>
          <a:xfrm>
            <a:off x="973138" y="5395913"/>
            <a:ext cx="1852612" cy="86836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Just do what you love and believe in, and it will come naturally.</a:t>
            </a:r>
            <a:endParaRPr lang="zh-CN" altLang="en-US" sz="1600" dirty="0">
              <a:solidFill>
                <a:schemeClr val="bg2">
                  <a:lumMod val="50000"/>
                </a:schemeClr>
              </a:solidFill>
              <a:latin typeface="+mn-lt"/>
              <a:ea typeface="+mn-ea"/>
            </a:endParaRPr>
          </a:p>
        </p:txBody>
      </p:sp>
      <p:grpSp>
        <p:nvGrpSpPr>
          <p:cNvPr id="188" name="组合 187">
            <a:extLst>
              <a:ext uri="{FF2B5EF4-FFF2-40B4-BE49-F238E27FC236}">
                <a16:creationId xmlns:a16="http://schemas.microsoft.com/office/drawing/2014/main" id="{D350B174-C9E5-4A3E-8A9B-3A5D1DA0AFDF}"/>
              </a:ext>
            </a:extLst>
          </p:cNvPr>
          <p:cNvGrpSpPr>
            <a:grpSpLocks/>
          </p:cNvGrpSpPr>
          <p:nvPr/>
        </p:nvGrpSpPr>
        <p:grpSpPr bwMode="auto">
          <a:xfrm>
            <a:off x="2916238" y="5114925"/>
            <a:ext cx="1166812" cy="400050"/>
            <a:chOff x="2916565" y="5114940"/>
            <a:chExt cx="1167215" cy="400110"/>
          </a:xfrm>
        </p:grpSpPr>
        <p:sp>
          <p:nvSpPr>
            <p:cNvPr id="189" name="椭圆 188">
              <a:extLst>
                <a:ext uri="{FF2B5EF4-FFF2-40B4-BE49-F238E27FC236}">
                  <a16:creationId xmlns:a16="http://schemas.microsoft.com/office/drawing/2014/main" id="{87B22E87-3C83-4CEA-BDA7-F4359C6E0618}"/>
                </a:ext>
              </a:extLst>
            </p:cNvPr>
            <p:cNvSpPr/>
            <p:nvPr/>
          </p:nvSpPr>
          <p:spPr>
            <a:xfrm>
              <a:off x="2916565" y="5183213"/>
              <a:ext cx="249323" cy="250863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90" name="文本框 189">
              <a:extLst>
                <a:ext uri="{FF2B5EF4-FFF2-40B4-BE49-F238E27FC236}">
                  <a16:creationId xmlns:a16="http://schemas.microsoft.com/office/drawing/2014/main" id="{CC0494B5-E75D-4FDE-8939-F6DCD3B0ABEB}"/>
                </a:ext>
              </a:extLst>
            </p:cNvPr>
            <p:cNvSpPr txBox="1"/>
            <p:nvPr/>
          </p:nvSpPr>
          <p:spPr>
            <a:xfrm>
              <a:off x="3154772" y="5114940"/>
              <a:ext cx="929008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</a:rPr>
                <a:t>BRAZIL</a:t>
              </a:r>
              <a:endParaRPr lang="zh-CN" altLang="en-US" sz="2000" b="1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191" name="组合 190">
            <a:extLst>
              <a:ext uri="{FF2B5EF4-FFF2-40B4-BE49-F238E27FC236}">
                <a16:creationId xmlns:a16="http://schemas.microsoft.com/office/drawing/2014/main" id="{EAEC122A-DE96-4472-A23F-515F02D582DC}"/>
              </a:ext>
            </a:extLst>
          </p:cNvPr>
          <p:cNvGrpSpPr>
            <a:grpSpLocks/>
          </p:cNvGrpSpPr>
          <p:nvPr/>
        </p:nvGrpSpPr>
        <p:grpSpPr bwMode="auto">
          <a:xfrm>
            <a:off x="5070475" y="5114925"/>
            <a:ext cx="1633538" cy="400050"/>
            <a:chOff x="5070158" y="5114940"/>
            <a:chExt cx="1633729" cy="400110"/>
          </a:xfrm>
        </p:grpSpPr>
        <p:sp>
          <p:nvSpPr>
            <p:cNvPr id="192" name="椭圆 191">
              <a:extLst>
                <a:ext uri="{FF2B5EF4-FFF2-40B4-BE49-F238E27FC236}">
                  <a16:creationId xmlns:a16="http://schemas.microsoft.com/office/drawing/2014/main" id="{559DC657-725F-464B-98A9-D64054A01A41}"/>
                </a:ext>
              </a:extLst>
            </p:cNvPr>
            <p:cNvSpPr/>
            <p:nvPr/>
          </p:nvSpPr>
          <p:spPr>
            <a:xfrm>
              <a:off x="5070158" y="5183213"/>
              <a:ext cx="249267" cy="25086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93" name="文本框 192">
              <a:extLst>
                <a:ext uri="{FF2B5EF4-FFF2-40B4-BE49-F238E27FC236}">
                  <a16:creationId xmlns:a16="http://schemas.microsoft.com/office/drawing/2014/main" id="{C71DF27E-5434-4CF0-9001-FF226920726A}"/>
                </a:ext>
              </a:extLst>
            </p:cNvPr>
            <p:cNvSpPr txBox="1"/>
            <p:nvPr/>
          </p:nvSpPr>
          <p:spPr>
            <a:xfrm>
              <a:off x="5322601" y="5114940"/>
              <a:ext cx="1381286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</a:rPr>
                <a:t>AUSTRALIA</a:t>
              </a:r>
              <a:endParaRPr lang="zh-CN" altLang="en-US" sz="2000" b="1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194" name="组合 193">
            <a:extLst>
              <a:ext uri="{FF2B5EF4-FFF2-40B4-BE49-F238E27FC236}">
                <a16:creationId xmlns:a16="http://schemas.microsoft.com/office/drawing/2014/main" id="{CF011B77-4EE6-4A30-B446-369A434A6F7D}"/>
              </a:ext>
            </a:extLst>
          </p:cNvPr>
          <p:cNvGrpSpPr>
            <a:grpSpLocks/>
          </p:cNvGrpSpPr>
          <p:nvPr/>
        </p:nvGrpSpPr>
        <p:grpSpPr bwMode="auto">
          <a:xfrm>
            <a:off x="7229475" y="5114925"/>
            <a:ext cx="1131888" cy="400050"/>
            <a:chOff x="7229956" y="5114940"/>
            <a:chExt cx="1131108" cy="400110"/>
          </a:xfrm>
        </p:grpSpPr>
        <p:sp>
          <p:nvSpPr>
            <p:cNvPr id="195" name="椭圆 194">
              <a:extLst>
                <a:ext uri="{FF2B5EF4-FFF2-40B4-BE49-F238E27FC236}">
                  <a16:creationId xmlns:a16="http://schemas.microsoft.com/office/drawing/2014/main" id="{29A59AA3-2DC8-4847-B5C0-F6D6B92C9913}"/>
                </a:ext>
              </a:extLst>
            </p:cNvPr>
            <p:cNvSpPr/>
            <p:nvPr/>
          </p:nvSpPr>
          <p:spPr>
            <a:xfrm>
              <a:off x="7229956" y="5186389"/>
              <a:ext cx="249066" cy="249274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96" name="文本框 195">
              <a:extLst>
                <a:ext uri="{FF2B5EF4-FFF2-40B4-BE49-F238E27FC236}">
                  <a16:creationId xmlns:a16="http://schemas.microsoft.com/office/drawing/2014/main" id="{F7625DAB-C2BF-4123-94C8-2E853009A6EA}"/>
                </a:ext>
              </a:extLst>
            </p:cNvPr>
            <p:cNvSpPr txBox="1"/>
            <p:nvPr/>
          </p:nvSpPr>
          <p:spPr>
            <a:xfrm>
              <a:off x="7485368" y="5114940"/>
              <a:ext cx="875696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</a:rPr>
                <a:t>CHINA</a:t>
              </a:r>
              <a:endParaRPr lang="zh-CN" altLang="en-US" sz="2000" b="1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197" name="组合 196">
            <a:extLst>
              <a:ext uri="{FF2B5EF4-FFF2-40B4-BE49-F238E27FC236}">
                <a16:creationId xmlns:a16="http://schemas.microsoft.com/office/drawing/2014/main" id="{ABFA5804-B499-4017-9646-B7578D6166BD}"/>
              </a:ext>
            </a:extLst>
          </p:cNvPr>
          <p:cNvGrpSpPr>
            <a:grpSpLocks/>
          </p:cNvGrpSpPr>
          <p:nvPr/>
        </p:nvGrpSpPr>
        <p:grpSpPr bwMode="auto">
          <a:xfrm>
            <a:off x="9390063" y="5114925"/>
            <a:ext cx="744537" cy="400050"/>
            <a:chOff x="9389754" y="5114940"/>
            <a:chExt cx="744919" cy="400110"/>
          </a:xfrm>
        </p:grpSpPr>
        <p:sp>
          <p:nvSpPr>
            <p:cNvPr id="198" name="椭圆 197">
              <a:extLst>
                <a:ext uri="{FF2B5EF4-FFF2-40B4-BE49-F238E27FC236}">
                  <a16:creationId xmlns:a16="http://schemas.microsoft.com/office/drawing/2014/main" id="{6E790DE9-601C-464A-B118-308F13C3CF9F}"/>
                </a:ext>
              </a:extLst>
            </p:cNvPr>
            <p:cNvSpPr/>
            <p:nvPr/>
          </p:nvSpPr>
          <p:spPr>
            <a:xfrm>
              <a:off x="9389754" y="5183213"/>
              <a:ext cx="249365" cy="25086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99" name="文本框 198">
              <a:extLst>
                <a:ext uri="{FF2B5EF4-FFF2-40B4-BE49-F238E27FC236}">
                  <a16:creationId xmlns:a16="http://schemas.microsoft.com/office/drawing/2014/main" id="{E73486BC-1EE9-432F-857C-E40FD38FA782}"/>
                </a:ext>
              </a:extLst>
            </p:cNvPr>
            <p:cNvSpPr txBox="1"/>
            <p:nvPr/>
          </p:nvSpPr>
          <p:spPr>
            <a:xfrm>
              <a:off x="9642296" y="5114940"/>
              <a:ext cx="492377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</a:rPr>
                <a:t>UK</a:t>
              </a:r>
              <a:endParaRPr lang="zh-CN" altLang="en-US" sz="2000" b="1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00" name="矩形 199">
            <a:extLst>
              <a:ext uri="{FF2B5EF4-FFF2-40B4-BE49-F238E27FC236}">
                <a16:creationId xmlns:a16="http://schemas.microsoft.com/office/drawing/2014/main" id="{2EF48027-D2D8-46D6-80E1-515A4ED7E980}"/>
              </a:ext>
            </a:extLst>
          </p:cNvPr>
          <p:cNvSpPr/>
          <p:nvPr/>
        </p:nvSpPr>
        <p:spPr>
          <a:xfrm>
            <a:off x="3133725" y="5395913"/>
            <a:ext cx="1851025" cy="86836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Just do what you love and believe in, and it will come naturally.</a:t>
            </a:r>
            <a:endParaRPr lang="zh-CN" altLang="en-US" sz="1600" dirty="0">
              <a:solidFill>
                <a:schemeClr val="bg2">
                  <a:lumMod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201" name="矩形 200">
            <a:extLst>
              <a:ext uri="{FF2B5EF4-FFF2-40B4-BE49-F238E27FC236}">
                <a16:creationId xmlns:a16="http://schemas.microsoft.com/office/drawing/2014/main" id="{05D7BB8C-DBC3-48EE-A1F3-E5DC1FD15B54}"/>
              </a:ext>
            </a:extLst>
          </p:cNvPr>
          <p:cNvSpPr/>
          <p:nvPr/>
        </p:nvSpPr>
        <p:spPr>
          <a:xfrm>
            <a:off x="5292725" y="5395913"/>
            <a:ext cx="1852613" cy="86836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Just do what you love and believe in, and it will come naturally.</a:t>
            </a:r>
            <a:endParaRPr lang="zh-CN" altLang="en-US" sz="1600" dirty="0">
              <a:solidFill>
                <a:schemeClr val="bg2">
                  <a:lumMod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202" name="矩形 201">
            <a:extLst>
              <a:ext uri="{FF2B5EF4-FFF2-40B4-BE49-F238E27FC236}">
                <a16:creationId xmlns:a16="http://schemas.microsoft.com/office/drawing/2014/main" id="{8D47EA65-5222-4A38-B4F6-11EE3C0E2C3B}"/>
              </a:ext>
            </a:extLst>
          </p:cNvPr>
          <p:cNvSpPr/>
          <p:nvPr/>
        </p:nvSpPr>
        <p:spPr>
          <a:xfrm>
            <a:off x="7451725" y="5395913"/>
            <a:ext cx="1852613" cy="86836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Just do what you love and believe in, and it will come naturally.</a:t>
            </a:r>
            <a:endParaRPr lang="zh-CN" altLang="en-US" sz="1600" dirty="0">
              <a:solidFill>
                <a:schemeClr val="bg2">
                  <a:lumMod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203" name="矩形 202">
            <a:extLst>
              <a:ext uri="{FF2B5EF4-FFF2-40B4-BE49-F238E27FC236}">
                <a16:creationId xmlns:a16="http://schemas.microsoft.com/office/drawing/2014/main" id="{2411656F-D836-45D1-A294-8B34633F68BB}"/>
              </a:ext>
            </a:extLst>
          </p:cNvPr>
          <p:cNvSpPr/>
          <p:nvPr/>
        </p:nvSpPr>
        <p:spPr>
          <a:xfrm>
            <a:off x="9610725" y="5395913"/>
            <a:ext cx="1852613" cy="86836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Just do what you love and believe in, and it will come naturally.</a:t>
            </a:r>
            <a:endParaRPr lang="zh-CN" altLang="en-US" sz="1600" dirty="0">
              <a:solidFill>
                <a:schemeClr val="bg2">
                  <a:lumMod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204" name="文本框 203">
            <a:extLst>
              <a:ext uri="{FF2B5EF4-FFF2-40B4-BE49-F238E27FC236}">
                <a16:creationId xmlns:a16="http://schemas.microsoft.com/office/drawing/2014/main" id="{4A4A77A0-7EB1-4AAB-8210-F348CB893C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7663" y="1454150"/>
            <a:ext cx="4092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b="1">
                <a:solidFill>
                  <a:srgbClr val="FF6600"/>
                </a:solidFill>
              </a:rPr>
              <a:t>Our business around the globe</a:t>
            </a:r>
            <a:endParaRPr lang="zh-CN" altLang="en-US" sz="2400" b="1">
              <a:solidFill>
                <a:srgbClr val="FF6600"/>
              </a:solidFill>
            </a:endParaRPr>
          </a:p>
        </p:txBody>
      </p:sp>
      <p:sp>
        <p:nvSpPr>
          <p:cNvPr id="205" name="矩形 204">
            <a:extLst>
              <a:ext uri="{FF2B5EF4-FFF2-40B4-BE49-F238E27FC236}">
                <a16:creationId xmlns:a16="http://schemas.microsoft.com/office/drawing/2014/main" id="{7075D951-8999-4EC8-BF9D-407B8770475C}"/>
              </a:ext>
            </a:extLst>
          </p:cNvPr>
          <p:cNvSpPr/>
          <p:nvPr/>
        </p:nvSpPr>
        <p:spPr>
          <a:xfrm>
            <a:off x="6735763" y="1827213"/>
            <a:ext cx="5194300" cy="6477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n"/>
              <a:defRPr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I choose for my subject faith wrought into life, apart from creed or dogma. 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206" name="矩形 205">
            <a:extLst>
              <a:ext uri="{FF2B5EF4-FFF2-40B4-BE49-F238E27FC236}">
                <a16:creationId xmlns:a16="http://schemas.microsoft.com/office/drawing/2014/main" id="{2C6395F8-0D00-4B6D-A8B7-84C7B9ED9143}"/>
              </a:ext>
            </a:extLst>
          </p:cNvPr>
          <p:cNvSpPr/>
          <p:nvPr/>
        </p:nvSpPr>
        <p:spPr>
          <a:xfrm>
            <a:off x="6735763" y="2443163"/>
            <a:ext cx="4957762" cy="14779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n"/>
              <a:defRPr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By faith I mean a vision of good one cherishes and the enthusiasm that pushes one to seek its fulfillment regardless of obstacles. Faith is a dynamic power that breaks the chain of routine and gives a new, fine turn to old commonplaces. 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50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35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35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35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35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050"/>
                            </p:stCondLst>
                            <p:childTnLst>
                              <p:par>
                                <p:cTn id="36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3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3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3" presetClass="entr" presetSubtype="3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3" presetClass="entr" presetSubtype="3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3550"/>
                            </p:stCondLst>
                            <p:childTnLst>
                              <p:par>
                                <p:cTn id="67" presetID="22" presetClass="entr" presetSubtype="1" fill="hold" grpId="0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82" grpId="0"/>
      <p:bldP spid="183" grpId="0"/>
      <p:bldP spid="187" grpId="0"/>
      <p:bldP spid="200" grpId="0"/>
      <p:bldP spid="201" grpId="0"/>
      <p:bldP spid="202" grpId="0"/>
      <p:bldP spid="203" grpId="0"/>
      <p:bldP spid="204" grpId="0"/>
      <p:bldP spid="205" grpId="0"/>
      <p:bldP spid="20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45D13C0D-636D-4218-B149-AC8CF6AC84D9}"/>
              </a:ext>
            </a:extLst>
          </p:cNvPr>
          <p:cNvSpPr/>
          <p:nvPr/>
        </p:nvSpPr>
        <p:spPr>
          <a:xfrm>
            <a:off x="0" y="0"/>
            <a:ext cx="215900" cy="12239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48473C48-70E2-425D-9A02-061505AF75D4}"/>
              </a:ext>
            </a:extLst>
          </p:cNvPr>
          <p:cNvSpPr/>
          <p:nvPr/>
        </p:nvSpPr>
        <p:spPr>
          <a:xfrm>
            <a:off x="10433050" y="6546850"/>
            <a:ext cx="1758950" cy="3111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/>
              <a:t>PAGE: 01</a:t>
            </a:r>
            <a:endParaRPr lang="zh-CN" altLang="en-US" sz="1400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6CAF409-38F8-46E5-B9A6-CC8A2846F191}"/>
              </a:ext>
            </a:extLst>
          </p:cNvPr>
          <p:cNvSpPr txBox="1"/>
          <p:nvPr/>
        </p:nvSpPr>
        <p:spPr>
          <a:xfrm>
            <a:off x="220663" y="228600"/>
            <a:ext cx="5337175" cy="8302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8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ea typeface="+mn-ea"/>
              </a:rPr>
              <a:t>OUR SERVIVES</a:t>
            </a:r>
            <a:endParaRPr lang="zh-CN" altLang="en-US" sz="4800" dirty="0">
              <a:solidFill>
                <a:schemeClr val="bg2">
                  <a:lumMod val="25000"/>
                </a:schemeClr>
              </a:solidFill>
              <a:latin typeface="Arial Black" panose="020B0A04020102020204" pitchFamily="34" charset="0"/>
              <a:ea typeface="+mn-ea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F83B046-2FE0-460E-8916-64E68D6CEBBD}"/>
              </a:ext>
            </a:extLst>
          </p:cNvPr>
          <p:cNvSpPr txBox="1"/>
          <p:nvPr/>
        </p:nvSpPr>
        <p:spPr>
          <a:xfrm>
            <a:off x="255588" y="823913"/>
            <a:ext cx="6389687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</a:rPr>
              <a:t>This page is perfect for </a:t>
            </a:r>
            <a:r>
              <a:rPr lang="en-US" altLang="zh-CN" sz="2800" b="1" dirty="0">
                <a:solidFill>
                  <a:schemeClr val="accent1"/>
                </a:solidFill>
                <a:latin typeface="+mn-lt"/>
                <a:ea typeface="+mn-ea"/>
              </a:rPr>
              <a:t>show your services</a:t>
            </a:r>
            <a:endParaRPr lang="zh-CN" altLang="en-US" sz="2800" dirty="0">
              <a:solidFill>
                <a:schemeClr val="accent1"/>
              </a:solidFill>
              <a:latin typeface="+mn-lt"/>
              <a:ea typeface="+mn-ea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81AF4FE7-91BB-4D99-8430-FF567D106DAB}"/>
              </a:ext>
            </a:extLst>
          </p:cNvPr>
          <p:cNvGrpSpPr>
            <a:grpSpLocks/>
          </p:cNvGrpSpPr>
          <p:nvPr/>
        </p:nvGrpSpPr>
        <p:grpSpPr bwMode="auto">
          <a:xfrm>
            <a:off x="6196013" y="4789488"/>
            <a:ext cx="857250" cy="857250"/>
            <a:chOff x="6196012" y="4862597"/>
            <a:chExt cx="857250" cy="857250"/>
          </a:xfrm>
        </p:grpSpPr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66CA275D-4660-4E1E-A3AD-6A86763C6747}"/>
                </a:ext>
              </a:extLst>
            </p:cNvPr>
            <p:cNvSpPr/>
            <p:nvPr/>
          </p:nvSpPr>
          <p:spPr>
            <a:xfrm>
              <a:off x="6196012" y="4862597"/>
              <a:ext cx="857250" cy="85725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203" name="Freeform 5">
              <a:extLst>
                <a:ext uri="{FF2B5EF4-FFF2-40B4-BE49-F238E27FC236}">
                  <a16:creationId xmlns:a16="http://schemas.microsoft.com/office/drawing/2014/main" id="{F1BC3BA0-8EF2-4B17-A11C-4FBCB6B446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46693" y="5060328"/>
              <a:ext cx="558800" cy="487187"/>
            </a:xfrm>
            <a:custGeom>
              <a:avLst/>
              <a:gdLst>
                <a:gd name="T0" fmla="*/ 817373654 w 215"/>
                <a:gd name="T1" fmla="*/ 1018121829 h 187"/>
                <a:gd name="T2" fmla="*/ 378289407 w 215"/>
                <a:gd name="T3" fmla="*/ 658385033 h 187"/>
                <a:gd name="T4" fmla="*/ 965988463 w 215"/>
                <a:gd name="T5" fmla="*/ 468335208 h 187"/>
                <a:gd name="T6" fmla="*/ 1452360186 w 215"/>
                <a:gd name="T7" fmla="*/ 800922402 h 187"/>
                <a:gd name="T8" fmla="*/ 1452360186 w 215"/>
                <a:gd name="T9" fmla="*/ 1018121829 h 187"/>
                <a:gd name="T10" fmla="*/ 817373654 w 215"/>
                <a:gd name="T11" fmla="*/ 1262470860 h 187"/>
                <a:gd name="T12" fmla="*/ 817373654 w 215"/>
                <a:gd name="T13" fmla="*/ 1018121829 h 187"/>
                <a:gd name="T14" fmla="*/ 222919615 w 215"/>
                <a:gd name="T15" fmla="*/ 502274165 h 187"/>
                <a:gd name="T16" fmla="*/ 303982002 w 215"/>
                <a:gd name="T17" fmla="*/ 475121957 h 187"/>
                <a:gd name="T18" fmla="*/ 209409650 w 215"/>
                <a:gd name="T19" fmla="*/ 366523546 h 187"/>
                <a:gd name="T20" fmla="*/ 216164633 w 215"/>
                <a:gd name="T21" fmla="*/ 352947442 h 187"/>
                <a:gd name="T22" fmla="*/ 276962073 w 215"/>
                <a:gd name="T23" fmla="*/ 312224340 h 187"/>
                <a:gd name="T24" fmla="*/ 634986532 w 215"/>
                <a:gd name="T25" fmla="*/ 271498633 h 187"/>
                <a:gd name="T26" fmla="*/ 743068848 w 215"/>
                <a:gd name="T27" fmla="*/ 264711884 h 187"/>
                <a:gd name="T28" fmla="*/ 938968534 w 215"/>
                <a:gd name="T29" fmla="*/ 217199428 h 187"/>
                <a:gd name="T30" fmla="*/ 979498428 w 215"/>
                <a:gd name="T31" fmla="*/ 0 h 187"/>
                <a:gd name="T32" fmla="*/ 911946006 w 215"/>
                <a:gd name="T33" fmla="*/ 13576104 h 187"/>
                <a:gd name="T34" fmla="*/ 898436041 w 215"/>
                <a:gd name="T35" fmla="*/ 162900222 h 187"/>
                <a:gd name="T36" fmla="*/ 743068848 w 215"/>
                <a:gd name="T37" fmla="*/ 196836574 h 187"/>
                <a:gd name="T38" fmla="*/ 628228951 w 215"/>
                <a:gd name="T39" fmla="*/ 203623324 h 187"/>
                <a:gd name="T40" fmla="*/ 256697126 w 215"/>
                <a:gd name="T41" fmla="*/ 251135780 h 187"/>
                <a:gd name="T42" fmla="*/ 162124774 w 215"/>
                <a:gd name="T43" fmla="*/ 312224340 h 187"/>
                <a:gd name="T44" fmla="*/ 141857228 w 215"/>
                <a:gd name="T45" fmla="*/ 359736797 h 187"/>
                <a:gd name="T46" fmla="*/ 148614809 w 215"/>
                <a:gd name="T47" fmla="*/ 414036002 h 187"/>
                <a:gd name="T48" fmla="*/ 222919615 w 215"/>
                <a:gd name="T49" fmla="*/ 502274165 h 187"/>
                <a:gd name="T50" fmla="*/ 283717055 w 215"/>
                <a:gd name="T51" fmla="*/ 638022179 h 187"/>
                <a:gd name="T52" fmla="*/ 533659198 w 215"/>
                <a:gd name="T53" fmla="*/ 556573371 h 187"/>
                <a:gd name="T54" fmla="*/ 310736984 w 215"/>
                <a:gd name="T55" fmla="*/ 536210518 h 187"/>
                <a:gd name="T56" fmla="*/ 67552422 w 215"/>
                <a:gd name="T57" fmla="*/ 610872577 h 187"/>
                <a:gd name="T58" fmla="*/ 283717055 w 215"/>
                <a:gd name="T59" fmla="*/ 638022179 h 187"/>
                <a:gd name="T60" fmla="*/ 412064318 w 215"/>
                <a:gd name="T61" fmla="*/ 502274165 h 187"/>
                <a:gd name="T62" fmla="*/ 621473968 w 215"/>
                <a:gd name="T63" fmla="*/ 529423768 h 187"/>
                <a:gd name="T64" fmla="*/ 621473968 w 215"/>
                <a:gd name="T65" fmla="*/ 529423768 h 187"/>
                <a:gd name="T66" fmla="*/ 878171094 w 215"/>
                <a:gd name="T67" fmla="*/ 447972354 h 187"/>
                <a:gd name="T68" fmla="*/ 526901617 w 215"/>
                <a:gd name="T69" fmla="*/ 468335208 h 187"/>
                <a:gd name="T70" fmla="*/ 412064318 w 215"/>
                <a:gd name="T71" fmla="*/ 502274165 h 187"/>
                <a:gd name="T72" fmla="*/ 0 w 215"/>
                <a:gd name="T73" fmla="*/ 658385033 h 187"/>
                <a:gd name="T74" fmla="*/ 0 w 215"/>
                <a:gd name="T75" fmla="*/ 862008357 h 187"/>
                <a:gd name="T76" fmla="*/ 722801302 w 215"/>
                <a:gd name="T77" fmla="*/ 1269257609 h 187"/>
                <a:gd name="T78" fmla="*/ 722801302 w 215"/>
                <a:gd name="T79" fmla="*/ 1065634286 h 187"/>
                <a:gd name="T80" fmla="*/ 0 w 215"/>
                <a:gd name="T81" fmla="*/ 658385033 h 1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" h="187">
                  <a:moveTo>
                    <a:pt x="121" y="150"/>
                  </a:moveTo>
                  <a:cubicBezTo>
                    <a:pt x="112" y="119"/>
                    <a:pt x="87" y="104"/>
                    <a:pt x="56" y="97"/>
                  </a:cubicBezTo>
                  <a:cubicBezTo>
                    <a:pt x="143" y="69"/>
                    <a:pt x="143" y="69"/>
                    <a:pt x="143" y="69"/>
                  </a:cubicBezTo>
                  <a:cubicBezTo>
                    <a:pt x="178" y="78"/>
                    <a:pt x="206" y="100"/>
                    <a:pt x="215" y="118"/>
                  </a:cubicBezTo>
                  <a:cubicBezTo>
                    <a:pt x="215" y="150"/>
                    <a:pt x="215" y="150"/>
                    <a:pt x="215" y="150"/>
                  </a:cubicBezTo>
                  <a:cubicBezTo>
                    <a:pt x="193" y="173"/>
                    <a:pt x="160" y="183"/>
                    <a:pt x="121" y="186"/>
                  </a:cubicBezTo>
                  <a:cubicBezTo>
                    <a:pt x="121" y="174"/>
                    <a:pt x="121" y="162"/>
                    <a:pt x="121" y="150"/>
                  </a:cubicBezTo>
                  <a:close/>
                  <a:moveTo>
                    <a:pt x="33" y="74"/>
                  </a:moveTo>
                  <a:cubicBezTo>
                    <a:pt x="45" y="70"/>
                    <a:pt x="45" y="70"/>
                    <a:pt x="45" y="70"/>
                  </a:cubicBezTo>
                  <a:cubicBezTo>
                    <a:pt x="42" y="68"/>
                    <a:pt x="30" y="59"/>
                    <a:pt x="31" y="54"/>
                  </a:cubicBezTo>
                  <a:cubicBezTo>
                    <a:pt x="31" y="54"/>
                    <a:pt x="32" y="53"/>
                    <a:pt x="32" y="52"/>
                  </a:cubicBezTo>
                  <a:cubicBezTo>
                    <a:pt x="34" y="50"/>
                    <a:pt x="37" y="48"/>
                    <a:pt x="41" y="46"/>
                  </a:cubicBezTo>
                  <a:cubicBezTo>
                    <a:pt x="52" y="42"/>
                    <a:pt x="74" y="41"/>
                    <a:pt x="94" y="40"/>
                  </a:cubicBezTo>
                  <a:cubicBezTo>
                    <a:pt x="100" y="40"/>
                    <a:pt x="105" y="40"/>
                    <a:pt x="110" y="39"/>
                  </a:cubicBezTo>
                  <a:cubicBezTo>
                    <a:pt x="123" y="39"/>
                    <a:pt x="133" y="38"/>
                    <a:pt x="139" y="32"/>
                  </a:cubicBezTo>
                  <a:cubicBezTo>
                    <a:pt x="146" y="27"/>
                    <a:pt x="149" y="17"/>
                    <a:pt x="145" y="0"/>
                  </a:cubicBezTo>
                  <a:cubicBezTo>
                    <a:pt x="135" y="2"/>
                    <a:pt x="135" y="2"/>
                    <a:pt x="135" y="2"/>
                  </a:cubicBezTo>
                  <a:cubicBezTo>
                    <a:pt x="138" y="15"/>
                    <a:pt x="137" y="21"/>
                    <a:pt x="133" y="24"/>
                  </a:cubicBezTo>
                  <a:cubicBezTo>
                    <a:pt x="129" y="28"/>
                    <a:pt x="120" y="28"/>
                    <a:pt x="110" y="29"/>
                  </a:cubicBezTo>
                  <a:cubicBezTo>
                    <a:pt x="104" y="29"/>
                    <a:pt x="99" y="30"/>
                    <a:pt x="93" y="30"/>
                  </a:cubicBezTo>
                  <a:cubicBezTo>
                    <a:pt x="72" y="31"/>
                    <a:pt x="49" y="32"/>
                    <a:pt x="38" y="37"/>
                  </a:cubicBezTo>
                  <a:cubicBezTo>
                    <a:pt x="32" y="39"/>
                    <a:pt x="27" y="42"/>
                    <a:pt x="24" y="46"/>
                  </a:cubicBezTo>
                  <a:cubicBezTo>
                    <a:pt x="22" y="48"/>
                    <a:pt x="21" y="50"/>
                    <a:pt x="21" y="53"/>
                  </a:cubicBezTo>
                  <a:cubicBezTo>
                    <a:pt x="20" y="55"/>
                    <a:pt x="21" y="58"/>
                    <a:pt x="22" y="61"/>
                  </a:cubicBezTo>
                  <a:cubicBezTo>
                    <a:pt x="23" y="65"/>
                    <a:pt x="27" y="69"/>
                    <a:pt x="33" y="74"/>
                  </a:cubicBezTo>
                  <a:close/>
                  <a:moveTo>
                    <a:pt x="42" y="94"/>
                  </a:moveTo>
                  <a:cubicBezTo>
                    <a:pt x="79" y="82"/>
                    <a:pt x="79" y="82"/>
                    <a:pt x="79" y="82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10" y="90"/>
                    <a:pt x="10" y="90"/>
                    <a:pt x="10" y="90"/>
                  </a:cubicBezTo>
                  <a:cubicBezTo>
                    <a:pt x="21" y="91"/>
                    <a:pt x="32" y="92"/>
                    <a:pt x="42" y="94"/>
                  </a:cubicBezTo>
                  <a:close/>
                  <a:moveTo>
                    <a:pt x="61" y="74"/>
                  </a:moveTo>
                  <a:cubicBezTo>
                    <a:pt x="92" y="78"/>
                    <a:pt x="92" y="78"/>
                    <a:pt x="92" y="78"/>
                  </a:cubicBezTo>
                  <a:cubicBezTo>
                    <a:pt x="92" y="78"/>
                    <a:pt x="92" y="78"/>
                    <a:pt x="92" y="78"/>
                  </a:cubicBezTo>
                  <a:cubicBezTo>
                    <a:pt x="130" y="66"/>
                    <a:pt x="130" y="66"/>
                    <a:pt x="130" y="66"/>
                  </a:cubicBezTo>
                  <a:cubicBezTo>
                    <a:pt x="113" y="63"/>
                    <a:pt x="96" y="64"/>
                    <a:pt x="78" y="69"/>
                  </a:cubicBezTo>
                  <a:cubicBezTo>
                    <a:pt x="61" y="74"/>
                    <a:pt x="61" y="74"/>
                    <a:pt x="61" y="74"/>
                  </a:cubicBezTo>
                  <a:close/>
                  <a:moveTo>
                    <a:pt x="0" y="97"/>
                  </a:moveTo>
                  <a:cubicBezTo>
                    <a:pt x="0" y="107"/>
                    <a:pt x="0" y="117"/>
                    <a:pt x="0" y="127"/>
                  </a:cubicBezTo>
                  <a:cubicBezTo>
                    <a:pt x="36" y="148"/>
                    <a:pt x="71" y="166"/>
                    <a:pt x="107" y="187"/>
                  </a:cubicBezTo>
                  <a:cubicBezTo>
                    <a:pt x="107" y="177"/>
                    <a:pt x="107" y="167"/>
                    <a:pt x="107" y="157"/>
                  </a:cubicBezTo>
                  <a:cubicBezTo>
                    <a:pt x="95" y="112"/>
                    <a:pt x="50" y="104"/>
                    <a:pt x="0" y="9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BFFA5CC5-6059-44B1-ADB6-8FFF4C73E617}"/>
              </a:ext>
            </a:extLst>
          </p:cNvPr>
          <p:cNvGrpSpPr>
            <a:grpSpLocks/>
          </p:cNvGrpSpPr>
          <p:nvPr/>
        </p:nvGrpSpPr>
        <p:grpSpPr bwMode="auto">
          <a:xfrm>
            <a:off x="1057275" y="4789488"/>
            <a:ext cx="857250" cy="857250"/>
            <a:chOff x="1057276" y="4857792"/>
            <a:chExt cx="857250" cy="857250"/>
          </a:xfrm>
        </p:grpSpPr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1F9CD271-4220-40F6-8F47-D54AE564D96E}"/>
                </a:ext>
              </a:extLst>
            </p:cNvPr>
            <p:cNvSpPr/>
            <p:nvPr/>
          </p:nvSpPr>
          <p:spPr>
            <a:xfrm>
              <a:off x="1057276" y="4857792"/>
              <a:ext cx="857250" cy="85725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201" name="Freeform 21">
              <a:extLst>
                <a:ext uri="{FF2B5EF4-FFF2-40B4-BE49-F238E27FC236}">
                  <a16:creationId xmlns:a16="http://schemas.microsoft.com/office/drawing/2014/main" id="{FC4EBAE4-91D2-423C-A0A9-222B99D5A2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20967" y="4981301"/>
              <a:ext cx="529867" cy="584832"/>
            </a:xfrm>
            <a:custGeom>
              <a:avLst/>
              <a:gdLst>
                <a:gd name="T0" fmla="*/ 716150040 w 99"/>
                <a:gd name="T1" fmla="*/ 1669695360 h 109"/>
                <a:gd name="T2" fmla="*/ 429690024 w 99"/>
                <a:gd name="T3" fmla="*/ 1756057340 h 109"/>
                <a:gd name="T4" fmla="*/ 1460945011 w 99"/>
                <a:gd name="T5" fmla="*/ 1583333380 h 109"/>
                <a:gd name="T6" fmla="*/ 1804694889 w 99"/>
                <a:gd name="T7" fmla="*/ 1324242073 h 109"/>
                <a:gd name="T8" fmla="*/ 1604175019 w 99"/>
                <a:gd name="T9" fmla="*/ 1698480898 h 109"/>
                <a:gd name="T10" fmla="*/ 1460945011 w 99"/>
                <a:gd name="T11" fmla="*/ 1928786667 h 109"/>
                <a:gd name="T12" fmla="*/ 1317715003 w 99"/>
                <a:gd name="T13" fmla="*/ 1640909822 h 109"/>
                <a:gd name="T14" fmla="*/ 1088544849 w 99"/>
                <a:gd name="T15" fmla="*/ 1065150766 h 109"/>
                <a:gd name="T16" fmla="*/ 1460945011 w 99"/>
                <a:gd name="T17" fmla="*/ 1583333380 h 109"/>
                <a:gd name="T18" fmla="*/ 1203129926 w 99"/>
                <a:gd name="T19" fmla="*/ 949997882 h 109"/>
                <a:gd name="T20" fmla="*/ 1203129926 w 99"/>
                <a:gd name="T21" fmla="*/ 0 h 109"/>
                <a:gd name="T22" fmla="*/ 429690024 w 99"/>
                <a:gd name="T23" fmla="*/ 719697478 h 109"/>
                <a:gd name="T24" fmla="*/ 429690024 w 99"/>
                <a:gd name="T25" fmla="*/ 2147483646 h 109"/>
                <a:gd name="T26" fmla="*/ 2147483646 w 99"/>
                <a:gd name="T27" fmla="*/ 2147483646 h 109"/>
                <a:gd name="T28" fmla="*/ 2147483646 w 99"/>
                <a:gd name="T29" fmla="*/ 2101510628 h 109"/>
                <a:gd name="T30" fmla="*/ 2147483646 w 99"/>
                <a:gd name="T31" fmla="*/ 2043939551 h 109"/>
                <a:gd name="T32" fmla="*/ 1403649796 w 99"/>
                <a:gd name="T33" fmla="*/ 2147483646 h 109"/>
                <a:gd name="T34" fmla="*/ 343749878 w 99"/>
                <a:gd name="T35" fmla="*/ 1727271802 h 109"/>
                <a:gd name="T36" fmla="*/ 1203129926 w 99"/>
                <a:gd name="T37" fmla="*/ 633330133 h 109"/>
                <a:gd name="T38" fmla="*/ 2147483646 w 99"/>
                <a:gd name="T39" fmla="*/ 1353027611 h 109"/>
                <a:gd name="T40" fmla="*/ 2147483646 w 99"/>
                <a:gd name="T41" fmla="*/ 1180303650 h 109"/>
                <a:gd name="T42" fmla="*/ 2147483646 w 99"/>
                <a:gd name="T43" fmla="*/ 1525756937 h 109"/>
                <a:gd name="T44" fmla="*/ 2147483646 w 99"/>
                <a:gd name="T45" fmla="*/ 1612118918 h 109"/>
                <a:gd name="T46" fmla="*/ 2147483646 w 99"/>
                <a:gd name="T47" fmla="*/ 1928786667 h 109"/>
                <a:gd name="T48" fmla="*/ 2147483646 w 99"/>
                <a:gd name="T49" fmla="*/ 1698480898 h 109"/>
                <a:gd name="T50" fmla="*/ 2147483646 w 99"/>
                <a:gd name="T51" fmla="*/ 1640909822 h 109"/>
                <a:gd name="T52" fmla="*/ 2147483646 w 99"/>
                <a:gd name="T53" fmla="*/ 1727271802 h 109"/>
                <a:gd name="T54" fmla="*/ 2147483646 w 99"/>
                <a:gd name="T55" fmla="*/ 2043939551 h 109"/>
                <a:gd name="T56" fmla="*/ 2147483646 w 99"/>
                <a:gd name="T57" fmla="*/ 1928786667 h 109"/>
                <a:gd name="T58" fmla="*/ 2147483646 w 99"/>
                <a:gd name="T59" fmla="*/ 1065150766 h 109"/>
                <a:gd name="T60" fmla="*/ 2147483646 w 99"/>
                <a:gd name="T61" fmla="*/ 806059459 h 109"/>
                <a:gd name="T62" fmla="*/ 2147483646 w 99"/>
                <a:gd name="T63" fmla="*/ 1093936304 h 109"/>
                <a:gd name="T64" fmla="*/ 2147483646 w 99"/>
                <a:gd name="T65" fmla="*/ 1266665631 h 109"/>
                <a:gd name="T66" fmla="*/ 2147483646 w 99"/>
                <a:gd name="T67" fmla="*/ 978788785 h 109"/>
                <a:gd name="T68" fmla="*/ 2033865042 w 99"/>
                <a:gd name="T69" fmla="*/ 806059459 h 109"/>
                <a:gd name="T70" fmla="*/ 2147483646 w 99"/>
                <a:gd name="T71" fmla="*/ 518182614 h 109"/>
                <a:gd name="T72" fmla="*/ 2147483646 w 99"/>
                <a:gd name="T73" fmla="*/ 719697478 h 109"/>
                <a:gd name="T74" fmla="*/ 2147483646 w 99"/>
                <a:gd name="T75" fmla="*/ 777273921 h 109"/>
                <a:gd name="T76" fmla="*/ 1432300079 w 99"/>
                <a:gd name="T77" fmla="*/ 2147483646 h 109"/>
                <a:gd name="T78" fmla="*/ 1518234873 w 99"/>
                <a:gd name="T79" fmla="*/ 2147483646 h 109"/>
                <a:gd name="T80" fmla="*/ 1432300079 w 99"/>
                <a:gd name="T81" fmla="*/ 2147483646 h 109"/>
                <a:gd name="T82" fmla="*/ 1919279966 w 99"/>
                <a:gd name="T83" fmla="*/ 2147483646 h 109"/>
                <a:gd name="T84" fmla="*/ 2147483646 w 99"/>
                <a:gd name="T85" fmla="*/ 2147483646 h 109"/>
                <a:gd name="T86" fmla="*/ 716150040 w 99"/>
                <a:gd name="T87" fmla="*/ 2147483646 h 109"/>
                <a:gd name="T88" fmla="*/ 973965124 w 99"/>
                <a:gd name="T89" fmla="*/ 2147483646 h 109"/>
                <a:gd name="T90" fmla="*/ 716150040 w 99"/>
                <a:gd name="T91" fmla="*/ 2147483646 h 109"/>
                <a:gd name="T92" fmla="*/ 945314841 w 99"/>
                <a:gd name="T93" fmla="*/ 1151512746 h 109"/>
                <a:gd name="T94" fmla="*/ 658854825 w 99"/>
                <a:gd name="T95" fmla="*/ 1036365227 h 109"/>
                <a:gd name="T96" fmla="*/ 2147483646 w 99"/>
                <a:gd name="T97" fmla="*/ 978788785 h 109"/>
                <a:gd name="T98" fmla="*/ 1890635034 w 99"/>
                <a:gd name="T99" fmla="*/ 1122727208 h 109"/>
                <a:gd name="T100" fmla="*/ 2147483646 w 99"/>
                <a:gd name="T101" fmla="*/ 978788785 h 109"/>
                <a:gd name="T102" fmla="*/ 2147483646 w 99"/>
                <a:gd name="T103" fmla="*/ 1698480898 h 109"/>
                <a:gd name="T104" fmla="*/ 2147483646 w 99"/>
                <a:gd name="T105" fmla="*/ 1612118918 h 10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99" h="109">
                  <a:moveTo>
                    <a:pt x="15" y="58"/>
                  </a:moveTo>
                  <a:cubicBezTo>
                    <a:pt x="25" y="58"/>
                    <a:pt x="25" y="58"/>
                    <a:pt x="25" y="58"/>
                  </a:cubicBezTo>
                  <a:cubicBezTo>
                    <a:pt x="25" y="61"/>
                    <a:pt x="25" y="61"/>
                    <a:pt x="25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58"/>
                    <a:pt x="15" y="58"/>
                    <a:pt x="15" y="58"/>
                  </a:cubicBezTo>
                  <a:close/>
                  <a:moveTo>
                    <a:pt x="51" y="55"/>
                  </a:moveTo>
                  <a:cubicBezTo>
                    <a:pt x="52" y="55"/>
                    <a:pt x="52" y="55"/>
                    <a:pt x="53" y="55"/>
                  </a:cubicBezTo>
                  <a:cubicBezTo>
                    <a:pt x="56" y="52"/>
                    <a:pt x="60" y="48"/>
                    <a:pt x="63" y="46"/>
                  </a:cubicBezTo>
                  <a:cubicBezTo>
                    <a:pt x="64" y="46"/>
                    <a:pt x="65" y="47"/>
                    <a:pt x="66" y="48"/>
                  </a:cubicBezTo>
                  <a:cubicBezTo>
                    <a:pt x="63" y="53"/>
                    <a:pt x="60" y="56"/>
                    <a:pt x="56" y="59"/>
                  </a:cubicBezTo>
                  <a:cubicBezTo>
                    <a:pt x="57" y="60"/>
                    <a:pt x="57" y="60"/>
                    <a:pt x="57" y="61"/>
                  </a:cubicBezTo>
                  <a:cubicBezTo>
                    <a:pt x="57" y="64"/>
                    <a:pt x="54" y="67"/>
                    <a:pt x="51" y="67"/>
                  </a:cubicBezTo>
                  <a:cubicBezTo>
                    <a:pt x="47" y="67"/>
                    <a:pt x="45" y="64"/>
                    <a:pt x="45" y="61"/>
                  </a:cubicBezTo>
                  <a:cubicBezTo>
                    <a:pt x="45" y="59"/>
                    <a:pt x="45" y="58"/>
                    <a:pt x="46" y="57"/>
                  </a:cubicBezTo>
                  <a:cubicBezTo>
                    <a:pt x="41" y="51"/>
                    <a:pt x="38" y="45"/>
                    <a:pt x="35" y="38"/>
                  </a:cubicBezTo>
                  <a:cubicBezTo>
                    <a:pt x="36" y="38"/>
                    <a:pt x="37" y="37"/>
                    <a:pt x="38" y="37"/>
                  </a:cubicBezTo>
                  <a:cubicBezTo>
                    <a:pt x="42" y="42"/>
                    <a:pt x="46" y="49"/>
                    <a:pt x="49" y="55"/>
                  </a:cubicBezTo>
                  <a:cubicBezTo>
                    <a:pt x="49" y="55"/>
                    <a:pt x="50" y="55"/>
                    <a:pt x="51" y="55"/>
                  </a:cubicBezTo>
                  <a:close/>
                  <a:moveTo>
                    <a:pt x="42" y="22"/>
                  </a:moveTo>
                  <a:cubicBezTo>
                    <a:pt x="42" y="33"/>
                    <a:pt x="42" y="33"/>
                    <a:pt x="42" y="33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32" y="12"/>
                    <a:pt x="22" y="17"/>
                    <a:pt x="15" y="25"/>
                  </a:cubicBezTo>
                  <a:cubicBezTo>
                    <a:pt x="5" y="34"/>
                    <a:pt x="0" y="46"/>
                    <a:pt x="0" y="60"/>
                  </a:cubicBezTo>
                  <a:cubicBezTo>
                    <a:pt x="0" y="73"/>
                    <a:pt x="5" y="85"/>
                    <a:pt x="15" y="94"/>
                  </a:cubicBezTo>
                  <a:cubicBezTo>
                    <a:pt x="24" y="104"/>
                    <a:pt x="36" y="109"/>
                    <a:pt x="49" y="109"/>
                  </a:cubicBezTo>
                  <a:cubicBezTo>
                    <a:pt x="63" y="109"/>
                    <a:pt x="75" y="104"/>
                    <a:pt x="84" y="94"/>
                  </a:cubicBezTo>
                  <a:cubicBezTo>
                    <a:pt x="90" y="89"/>
                    <a:pt x="94" y="82"/>
                    <a:pt x="96" y="75"/>
                  </a:cubicBezTo>
                  <a:cubicBezTo>
                    <a:pt x="97" y="73"/>
                    <a:pt x="97" y="73"/>
                    <a:pt x="97" y="73"/>
                  </a:cubicBezTo>
                  <a:cubicBezTo>
                    <a:pt x="86" y="70"/>
                    <a:pt x="86" y="70"/>
                    <a:pt x="86" y="70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4" y="77"/>
                    <a:pt x="80" y="82"/>
                    <a:pt x="76" y="86"/>
                  </a:cubicBezTo>
                  <a:cubicBezTo>
                    <a:pt x="69" y="93"/>
                    <a:pt x="60" y="97"/>
                    <a:pt x="49" y="97"/>
                  </a:cubicBezTo>
                  <a:cubicBezTo>
                    <a:pt x="39" y="97"/>
                    <a:pt x="30" y="93"/>
                    <a:pt x="23" y="86"/>
                  </a:cubicBezTo>
                  <a:cubicBezTo>
                    <a:pt x="16" y="79"/>
                    <a:pt x="12" y="70"/>
                    <a:pt x="12" y="60"/>
                  </a:cubicBezTo>
                  <a:cubicBezTo>
                    <a:pt x="12" y="50"/>
                    <a:pt x="16" y="40"/>
                    <a:pt x="23" y="33"/>
                  </a:cubicBezTo>
                  <a:cubicBezTo>
                    <a:pt x="28" y="28"/>
                    <a:pt x="35" y="24"/>
                    <a:pt x="42" y="22"/>
                  </a:cubicBezTo>
                  <a:close/>
                  <a:moveTo>
                    <a:pt x="87" y="54"/>
                  </a:moveTo>
                  <a:cubicBezTo>
                    <a:pt x="87" y="52"/>
                    <a:pt x="86" y="49"/>
                    <a:pt x="85" y="47"/>
                  </a:cubicBezTo>
                  <a:cubicBezTo>
                    <a:pt x="84" y="45"/>
                    <a:pt x="84" y="45"/>
                    <a:pt x="84" y="45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6" y="43"/>
                    <a:pt x="96" y="43"/>
                    <a:pt x="96" y="43"/>
                  </a:cubicBezTo>
                  <a:cubicBezTo>
                    <a:pt x="97" y="46"/>
                    <a:pt x="98" y="50"/>
                    <a:pt x="98" y="53"/>
                  </a:cubicBezTo>
                  <a:cubicBezTo>
                    <a:pt x="99" y="55"/>
                    <a:pt x="99" y="55"/>
                    <a:pt x="99" y="55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7" y="54"/>
                    <a:pt x="87" y="54"/>
                    <a:pt x="87" y="54"/>
                  </a:cubicBezTo>
                  <a:close/>
                  <a:moveTo>
                    <a:pt x="87" y="67"/>
                  </a:moveTo>
                  <a:cubicBezTo>
                    <a:pt x="87" y="64"/>
                    <a:pt x="87" y="62"/>
                    <a:pt x="87" y="60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99" y="57"/>
                    <a:pt x="99" y="57"/>
                    <a:pt x="99" y="57"/>
                  </a:cubicBezTo>
                  <a:cubicBezTo>
                    <a:pt x="99" y="59"/>
                    <a:pt x="99" y="59"/>
                    <a:pt x="99" y="59"/>
                  </a:cubicBezTo>
                  <a:cubicBezTo>
                    <a:pt x="99" y="59"/>
                    <a:pt x="99" y="59"/>
                    <a:pt x="99" y="60"/>
                  </a:cubicBezTo>
                  <a:cubicBezTo>
                    <a:pt x="99" y="63"/>
                    <a:pt x="99" y="66"/>
                    <a:pt x="98" y="69"/>
                  </a:cubicBezTo>
                  <a:cubicBezTo>
                    <a:pt x="97" y="71"/>
                    <a:pt x="97" y="71"/>
                    <a:pt x="97" y="71"/>
                  </a:cubicBezTo>
                  <a:cubicBezTo>
                    <a:pt x="86" y="68"/>
                    <a:pt x="86" y="68"/>
                    <a:pt x="86" y="68"/>
                  </a:cubicBezTo>
                  <a:cubicBezTo>
                    <a:pt x="87" y="67"/>
                    <a:pt x="87" y="67"/>
                    <a:pt x="87" y="67"/>
                  </a:cubicBezTo>
                  <a:close/>
                  <a:moveTo>
                    <a:pt x="83" y="42"/>
                  </a:moveTo>
                  <a:cubicBezTo>
                    <a:pt x="82" y="40"/>
                    <a:pt x="81" y="38"/>
                    <a:pt x="80" y="37"/>
                  </a:cubicBezTo>
                  <a:cubicBezTo>
                    <a:pt x="78" y="35"/>
                    <a:pt x="78" y="35"/>
                    <a:pt x="78" y="35"/>
                  </a:cubicBezTo>
                  <a:cubicBezTo>
                    <a:pt x="88" y="28"/>
                    <a:pt x="88" y="28"/>
                    <a:pt x="88" y="28"/>
                  </a:cubicBezTo>
                  <a:cubicBezTo>
                    <a:pt x="89" y="30"/>
                    <a:pt x="89" y="30"/>
                    <a:pt x="89" y="30"/>
                  </a:cubicBezTo>
                  <a:cubicBezTo>
                    <a:pt x="91" y="32"/>
                    <a:pt x="92" y="35"/>
                    <a:pt x="94" y="38"/>
                  </a:cubicBezTo>
                  <a:cubicBezTo>
                    <a:pt x="95" y="40"/>
                    <a:pt x="95" y="40"/>
                    <a:pt x="95" y="40"/>
                  </a:cubicBezTo>
                  <a:cubicBezTo>
                    <a:pt x="84" y="44"/>
                    <a:pt x="84" y="44"/>
                    <a:pt x="84" y="44"/>
                  </a:cubicBezTo>
                  <a:cubicBezTo>
                    <a:pt x="83" y="42"/>
                    <a:pt x="83" y="42"/>
                    <a:pt x="83" y="42"/>
                  </a:cubicBezTo>
                  <a:close/>
                  <a:moveTo>
                    <a:pt x="77" y="34"/>
                  </a:moveTo>
                  <a:cubicBezTo>
                    <a:pt x="76" y="33"/>
                    <a:pt x="76" y="33"/>
                    <a:pt x="76" y="33"/>
                  </a:cubicBezTo>
                  <a:cubicBezTo>
                    <a:pt x="75" y="31"/>
                    <a:pt x="73" y="30"/>
                    <a:pt x="71" y="28"/>
                  </a:cubicBezTo>
                  <a:cubicBezTo>
                    <a:pt x="69" y="27"/>
                    <a:pt x="69" y="27"/>
                    <a:pt x="69" y="27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80" y="21"/>
                    <a:pt x="82" y="23"/>
                    <a:pt x="84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6" y="27"/>
                    <a:pt x="86" y="27"/>
                    <a:pt x="86" y="27"/>
                  </a:cubicBezTo>
                  <a:cubicBezTo>
                    <a:pt x="77" y="34"/>
                    <a:pt x="77" y="34"/>
                    <a:pt x="77" y="34"/>
                  </a:cubicBezTo>
                  <a:close/>
                  <a:moveTo>
                    <a:pt x="50" y="93"/>
                  </a:moveTo>
                  <a:cubicBezTo>
                    <a:pt x="50" y="83"/>
                    <a:pt x="50" y="83"/>
                    <a:pt x="50" y="83"/>
                  </a:cubicBezTo>
                  <a:cubicBezTo>
                    <a:pt x="53" y="83"/>
                    <a:pt x="53" y="83"/>
                    <a:pt x="53" y="83"/>
                  </a:cubicBezTo>
                  <a:cubicBezTo>
                    <a:pt x="53" y="93"/>
                    <a:pt x="53" y="93"/>
                    <a:pt x="53" y="93"/>
                  </a:cubicBezTo>
                  <a:cubicBezTo>
                    <a:pt x="50" y="93"/>
                    <a:pt x="50" y="93"/>
                    <a:pt x="50" y="93"/>
                  </a:cubicBezTo>
                  <a:close/>
                  <a:moveTo>
                    <a:pt x="74" y="83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7" y="81"/>
                    <a:pt x="77" y="81"/>
                    <a:pt x="77" y="81"/>
                  </a:cubicBezTo>
                  <a:cubicBezTo>
                    <a:pt x="74" y="83"/>
                    <a:pt x="74" y="83"/>
                    <a:pt x="74" y="83"/>
                  </a:cubicBezTo>
                  <a:close/>
                  <a:moveTo>
                    <a:pt x="25" y="83"/>
                  </a:moveTo>
                  <a:cubicBezTo>
                    <a:pt x="32" y="76"/>
                    <a:pt x="32" y="76"/>
                    <a:pt x="32" y="76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27" y="85"/>
                    <a:pt x="27" y="85"/>
                    <a:pt x="27" y="85"/>
                  </a:cubicBezTo>
                  <a:cubicBezTo>
                    <a:pt x="25" y="83"/>
                    <a:pt x="25" y="83"/>
                    <a:pt x="25" y="83"/>
                  </a:cubicBezTo>
                  <a:close/>
                  <a:moveTo>
                    <a:pt x="26" y="33"/>
                  </a:moveTo>
                  <a:cubicBezTo>
                    <a:pt x="33" y="40"/>
                    <a:pt x="33" y="40"/>
                    <a:pt x="33" y="40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6" y="33"/>
                    <a:pt x="26" y="33"/>
                    <a:pt x="26" y="33"/>
                  </a:cubicBezTo>
                  <a:close/>
                  <a:moveTo>
                    <a:pt x="75" y="34"/>
                  </a:moveTo>
                  <a:cubicBezTo>
                    <a:pt x="73" y="32"/>
                    <a:pt x="73" y="32"/>
                    <a:pt x="73" y="32"/>
                  </a:cubicBezTo>
                  <a:cubicBezTo>
                    <a:pt x="66" y="39"/>
                    <a:pt x="66" y="39"/>
                    <a:pt x="66" y="39"/>
                  </a:cubicBezTo>
                  <a:cubicBezTo>
                    <a:pt x="68" y="41"/>
                    <a:pt x="68" y="41"/>
                    <a:pt x="68" y="41"/>
                  </a:cubicBezTo>
                  <a:cubicBezTo>
                    <a:pt x="75" y="34"/>
                    <a:pt x="75" y="34"/>
                    <a:pt x="75" y="34"/>
                  </a:cubicBezTo>
                  <a:close/>
                  <a:moveTo>
                    <a:pt x="85" y="59"/>
                  </a:moveTo>
                  <a:cubicBezTo>
                    <a:pt x="75" y="59"/>
                    <a:pt x="75" y="59"/>
                    <a:pt x="75" y="59"/>
                  </a:cubicBezTo>
                  <a:cubicBezTo>
                    <a:pt x="75" y="56"/>
                    <a:pt x="75" y="56"/>
                    <a:pt x="75" y="56"/>
                  </a:cubicBezTo>
                  <a:cubicBezTo>
                    <a:pt x="85" y="56"/>
                    <a:pt x="85" y="56"/>
                    <a:pt x="85" y="56"/>
                  </a:cubicBezTo>
                  <a:lnTo>
                    <a:pt x="85" y="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D99D17AC-EC98-4C55-9288-990EC45F0235}"/>
              </a:ext>
            </a:extLst>
          </p:cNvPr>
          <p:cNvGrpSpPr>
            <a:grpSpLocks/>
          </p:cNvGrpSpPr>
          <p:nvPr/>
        </p:nvGrpSpPr>
        <p:grpSpPr bwMode="auto">
          <a:xfrm>
            <a:off x="6196013" y="3362325"/>
            <a:ext cx="857250" cy="857250"/>
            <a:chOff x="6196012" y="3433805"/>
            <a:chExt cx="857250" cy="857250"/>
          </a:xfrm>
        </p:grpSpPr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B0FE4A5E-C5CC-4077-BC35-4BF666B9330C}"/>
                </a:ext>
              </a:extLst>
            </p:cNvPr>
            <p:cNvSpPr/>
            <p:nvPr/>
          </p:nvSpPr>
          <p:spPr>
            <a:xfrm>
              <a:off x="6196012" y="3433805"/>
              <a:ext cx="857250" cy="85725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199" name="Freeform 9">
              <a:extLst>
                <a:ext uri="{FF2B5EF4-FFF2-40B4-BE49-F238E27FC236}">
                  <a16:creationId xmlns:a16="http://schemas.microsoft.com/office/drawing/2014/main" id="{9420F374-4B00-416B-91D8-6FB8A89417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1114" y="3604480"/>
              <a:ext cx="642298" cy="530165"/>
            </a:xfrm>
            <a:custGeom>
              <a:avLst/>
              <a:gdLst>
                <a:gd name="T0" fmla="*/ 559229600 w 300"/>
                <a:gd name="T1" fmla="*/ 0 h 247"/>
                <a:gd name="T2" fmla="*/ 953442138 w 300"/>
                <a:gd name="T3" fmla="*/ 165855788 h 247"/>
                <a:gd name="T4" fmla="*/ 1118459199 w 300"/>
                <a:gd name="T5" fmla="*/ 562067196 h 247"/>
                <a:gd name="T6" fmla="*/ 953442138 w 300"/>
                <a:gd name="T7" fmla="*/ 958278604 h 247"/>
                <a:gd name="T8" fmla="*/ 559229600 w 300"/>
                <a:gd name="T9" fmla="*/ 1124134392 h 247"/>
                <a:gd name="T10" fmla="*/ 160435335 w 300"/>
                <a:gd name="T11" fmla="*/ 958278604 h 247"/>
                <a:gd name="T12" fmla="*/ 0 w 300"/>
                <a:gd name="T13" fmla="*/ 562067196 h 247"/>
                <a:gd name="T14" fmla="*/ 160435335 w 300"/>
                <a:gd name="T15" fmla="*/ 165855788 h 247"/>
                <a:gd name="T16" fmla="*/ 559229600 w 300"/>
                <a:gd name="T17" fmla="*/ 0 h 247"/>
                <a:gd name="T18" fmla="*/ 802174536 w 300"/>
                <a:gd name="T19" fmla="*/ 1128740603 h 247"/>
                <a:gd name="T20" fmla="*/ 1375155736 w 300"/>
                <a:gd name="T21" fmla="*/ 727922984 h 247"/>
                <a:gd name="T22" fmla="*/ 1365988003 w 300"/>
                <a:gd name="T23" fmla="*/ 580496332 h 247"/>
                <a:gd name="T24" fmla="*/ 802174536 w 300"/>
                <a:gd name="T25" fmla="*/ 1128740603 h 247"/>
                <a:gd name="T26" fmla="*/ 595900533 w 300"/>
                <a:gd name="T27" fmla="*/ 368567703 h 247"/>
                <a:gd name="T28" fmla="*/ 692161735 w 300"/>
                <a:gd name="T29" fmla="*/ 419246755 h 247"/>
                <a:gd name="T30" fmla="*/ 829677737 w 300"/>
                <a:gd name="T31" fmla="*/ 327105366 h 247"/>
                <a:gd name="T32" fmla="*/ 811342270 w 300"/>
                <a:gd name="T33" fmla="*/ 304070018 h 247"/>
                <a:gd name="T34" fmla="*/ 595900533 w 300"/>
                <a:gd name="T35" fmla="*/ 202711915 h 247"/>
                <a:gd name="T36" fmla="*/ 595900533 w 300"/>
                <a:gd name="T37" fmla="*/ 368567703 h 247"/>
                <a:gd name="T38" fmla="*/ 742584269 w 300"/>
                <a:gd name="T39" fmla="*/ 497567365 h 247"/>
                <a:gd name="T40" fmla="*/ 751752002 w 300"/>
                <a:gd name="T41" fmla="*/ 562067196 h 247"/>
                <a:gd name="T42" fmla="*/ 738000402 w 300"/>
                <a:gd name="T43" fmla="*/ 635781595 h 247"/>
                <a:gd name="T44" fmla="*/ 880100271 w 300"/>
                <a:gd name="T45" fmla="*/ 723314627 h 247"/>
                <a:gd name="T46" fmla="*/ 916771204 w 300"/>
                <a:gd name="T47" fmla="*/ 562067196 h 247"/>
                <a:gd name="T48" fmla="*/ 880100271 w 300"/>
                <a:gd name="T49" fmla="*/ 400817619 h 247"/>
                <a:gd name="T50" fmla="*/ 742584269 w 300"/>
                <a:gd name="T51" fmla="*/ 497567365 h 247"/>
                <a:gd name="T52" fmla="*/ 682994001 w 300"/>
                <a:gd name="T53" fmla="*/ 709493848 h 247"/>
                <a:gd name="T54" fmla="*/ 595900533 w 300"/>
                <a:gd name="T55" fmla="*/ 755564542 h 247"/>
                <a:gd name="T56" fmla="*/ 595900533 w 300"/>
                <a:gd name="T57" fmla="*/ 921420331 h 247"/>
                <a:gd name="T58" fmla="*/ 811342270 w 300"/>
                <a:gd name="T59" fmla="*/ 820064373 h 247"/>
                <a:gd name="T60" fmla="*/ 829677737 w 300"/>
                <a:gd name="T61" fmla="*/ 801637383 h 247"/>
                <a:gd name="T62" fmla="*/ 682994001 w 300"/>
                <a:gd name="T63" fmla="*/ 709493848 h 247"/>
                <a:gd name="T64" fmla="*/ 504223199 w 300"/>
                <a:gd name="T65" fmla="*/ 750958332 h 247"/>
                <a:gd name="T66" fmla="*/ 430881331 w 300"/>
                <a:gd name="T67" fmla="*/ 714102205 h 247"/>
                <a:gd name="T68" fmla="*/ 293367471 w 300"/>
                <a:gd name="T69" fmla="*/ 810849805 h 247"/>
                <a:gd name="T70" fmla="*/ 302535204 w 300"/>
                <a:gd name="T71" fmla="*/ 820064373 h 247"/>
                <a:gd name="T72" fmla="*/ 504223199 w 300"/>
                <a:gd name="T73" fmla="*/ 921420331 h 247"/>
                <a:gd name="T74" fmla="*/ 504223199 w 300"/>
                <a:gd name="T75" fmla="*/ 750958332 h 247"/>
                <a:gd name="T76" fmla="*/ 375874931 w 300"/>
                <a:gd name="T77" fmla="*/ 640387806 h 247"/>
                <a:gd name="T78" fmla="*/ 362123330 w 300"/>
                <a:gd name="T79" fmla="*/ 562067196 h 247"/>
                <a:gd name="T80" fmla="*/ 366707197 w 300"/>
                <a:gd name="T81" fmla="*/ 511388144 h 247"/>
                <a:gd name="T82" fmla="*/ 224609470 w 300"/>
                <a:gd name="T83" fmla="*/ 423852966 h 247"/>
                <a:gd name="T84" fmla="*/ 197106269 w 300"/>
                <a:gd name="T85" fmla="*/ 562067196 h 247"/>
                <a:gd name="T86" fmla="*/ 238361070 w 300"/>
                <a:gd name="T87" fmla="*/ 732529195 h 247"/>
                <a:gd name="T88" fmla="*/ 375874931 w 300"/>
                <a:gd name="T89" fmla="*/ 640387806 h 247"/>
                <a:gd name="T90" fmla="*/ 412545864 w 300"/>
                <a:gd name="T91" fmla="*/ 433067534 h 247"/>
                <a:gd name="T92" fmla="*/ 417129731 w 300"/>
                <a:gd name="T93" fmla="*/ 423852966 h 247"/>
                <a:gd name="T94" fmla="*/ 504223199 w 300"/>
                <a:gd name="T95" fmla="*/ 373176060 h 247"/>
                <a:gd name="T96" fmla="*/ 504223199 w 300"/>
                <a:gd name="T97" fmla="*/ 202711915 h 247"/>
                <a:gd name="T98" fmla="*/ 302535204 w 300"/>
                <a:gd name="T99" fmla="*/ 304070018 h 247"/>
                <a:gd name="T100" fmla="*/ 270448137 w 300"/>
                <a:gd name="T101" fmla="*/ 340926145 h 247"/>
                <a:gd name="T102" fmla="*/ 412545864 w 300"/>
                <a:gd name="T103" fmla="*/ 433067534 h 24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300" h="247">
                  <a:moveTo>
                    <a:pt x="122" y="0"/>
                  </a:moveTo>
                  <a:cubicBezTo>
                    <a:pt x="155" y="0"/>
                    <a:pt x="186" y="14"/>
                    <a:pt x="208" y="36"/>
                  </a:cubicBezTo>
                  <a:cubicBezTo>
                    <a:pt x="230" y="58"/>
                    <a:pt x="244" y="88"/>
                    <a:pt x="244" y="122"/>
                  </a:cubicBezTo>
                  <a:cubicBezTo>
                    <a:pt x="244" y="156"/>
                    <a:pt x="230" y="186"/>
                    <a:pt x="208" y="208"/>
                  </a:cubicBezTo>
                  <a:cubicBezTo>
                    <a:pt x="186" y="230"/>
                    <a:pt x="155" y="244"/>
                    <a:pt x="122" y="244"/>
                  </a:cubicBezTo>
                  <a:cubicBezTo>
                    <a:pt x="88" y="244"/>
                    <a:pt x="57" y="230"/>
                    <a:pt x="35" y="208"/>
                  </a:cubicBezTo>
                  <a:cubicBezTo>
                    <a:pt x="13" y="186"/>
                    <a:pt x="0" y="156"/>
                    <a:pt x="0" y="122"/>
                  </a:cubicBezTo>
                  <a:cubicBezTo>
                    <a:pt x="0" y="88"/>
                    <a:pt x="13" y="58"/>
                    <a:pt x="35" y="36"/>
                  </a:cubicBezTo>
                  <a:cubicBezTo>
                    <a:pt x="57" y="14"/>
                    <a:pt x="88" y="0"/>
                    <a:pt x="122" y="0"/>
                  </a:cubicBezTo>
                  <a:close/>
                  <a:moveTo>
                    <a:pt x="175" y="245"/>
                  </a:moveTo>
                  <a:cubicBezTo>
                    <a:pt x="292" y="247"/>
                    <a:pt x="257" y="150"/>
                    <a:pt x="300" y="158"/>
                  </a:cubicBezTo>
                  <a:cubicBezTo>
                    <a:pt x="298" y="126"/>
                    <a:pt x="298" y="126"/>
                    <a:pt x="298" y="126"/>
                  </a:cubicBezTo>
                  <a:cubicBezTo>
                    <a:pt x="230" y="122"/>
                    <a:pt x="286" y="229"/>
                    <a:pt x="175" y="245"/>
                  </a:cubicBezTo>
                  <a:close/>
                  <a:moveTo>
                    <a:pt x="130" y="80"/>
                  </a:moveTo>
                  <a:cubicBezTo>
                    <a:pt x="139" y="82"/>
                    <a:pt x="146" y="86"/>
                    <a:pt x="151" y="91"/>
                  </a:cubicBezTo>
                  <a:cubicBezTo>
                    <a:pt x="181" y="71"/>
                    <a:pt x="181" y="71"/>
                    <a:pt x="181" y="71"/>
                  </a:cubicBezTo>
                  <a:cubicBezTo>
                    <a:pt x="180" y="69"/>
                    <a:pt x="179" y="68"/>
                    <a:pt x="177" y="66"/>
                  </a:cubicBezTo>
                  <a:cubicBezTo>
                    <a:pt x="165" y="54"/>
                    <a:pt x="149" y="46"/>
                    <a:pt x="130" y="44"/>
                  </a:cubicBezTo>
                  <a:cubicBezTo>
                    <a:pt x="130" y="80"/>
                    <a:pt x="130" y="80"/>
                    <a:pt x="130" y="80"/>
                  </a:cubicBezTo>
                  <a:close/>
                  <a:moveTo>
                    <a:pt x="162" y="108"/>
                  </a:moveTo>
                  <a:cubicBezTo>
                    <a:pt x="164" y="112"/>
                    <a:pt x="164" y="117"/>
                    <a:pt x="164" y="122"/>
                  </a:cubicBezTo>
                  <a:cubicBezTo>
                    <a:pt x="164" y="128"/>
                    <a:pt x="163" y="133"/>
                    <a:pt x="161" y="138"/>
                  </a:cubicBezTo>
                  <a:cubicBezTo>
                    <a:pt x="192" y="157"/>
                    <a:pt x="192" y="157"/>
                    <a:pt x="192" y="157"/>
                  </a:cubicBezTo>
                  <a:cubicBezTo>
                    <a:pt x="197" y="147"/>
                    <a:pt x="200" y="135"/>
                    <a:pt x="200" y="122"/>
                  </a:cubicBezTo>
                  <a:cubicBezTo>
                    <a:pt x="200" y="110"/>
                    <a:pt x="197" y="98"/>
                    <a:pt x="192" y="87"/>
                  </a:cubicBezTo>
                  <a:cubicBezTo>
                    <a:pt x="162" y="108"/>
                    <a:pt x="162" y="108"/>
                    <a:pt x="162" y="108"/>
                  </a:cubicBezTo>
                  <a:close/>
                  <a:moveTo>
                    <a:pt x="149" y="154"/>
                  </a:moveTo>
                  <a:cubicBezTo>
                    <a:pt x="144" y="159"/>
                    <a:pt x="138" y="162"/>
                    <a:pt x="130" y="164"/>
                  </a:cubicBezTo>
                  <a:cubicBezTo>
                    <a:pt x="130" y="200"/>
                    <a:pt x="130" y="200"/>
                    <a:pt x="130" y="200"/>
                  </a:cubicBezTo>
                  <a:cubicBezTo>
                    <a:pt x="149" y="198"/>
                    <a:pt x="165" y="190"/>
                    <a:pt x="177" y="178"/>
                  </a:cubicBezTo>
                  <a:cubicBezTo>
                    <a:pt x="178" y="176"/>
                    <a:pt x="180" y="175"/>
                    <a:pt x="181" y="174"/>
                  </a:cubicBezTo>
                  <a:cubicBezTo>
                    <a:pt x="149" y="154"/>
                    <a:pt x="149" y="154"/>
                    <a:pt x="149" y="154"/>
                  </a:cubicBezTo>
                  <a:close/>
                  <a:moveTo>
                    <a:pt x="110" y="163"/>
                  </a:moveTo>
                  <a:cubicBezTo>
                    <a:pt x="104" y="162"/>
                    <a:pt x="99" y="159"/>
                    <a:pt x="94" y="155"/>
                  </a:cubicBezTo>
                  <a:cubicBezTo>
                    <a:pt x="64" y="176"/>
                    <a:pt x="64" y="176"/>
                    <a:pt x="64" y="176"/>
                  </a:cubicBezTo>
                  <a:cubicBezTo>
                    <a:pt x="65" y="176"/>
                    <a:pt x="65" y="177"/>
                    <a:pt x="66" y="178"/>
                  </a:cubicBezTo>
                  <a:cubicBezTo>
                    <a:pt x="78" y="189"/>
                    <a:pt x="93" y="197"/>
                    <a:pt x="110" y="200"/>
                  </a:cubicBezTo>
                  <a:cubicBezTo>
                    <a:pt x="110" y="163"/>
                    <a:pt x="110" y="163"/>
                    <a:pt x="110" y="163"/>
                  </a:cubicBezTo>
                  <a:close/>
                  <a:moveTo>
                    <a:pt x="82" y="139"/>
                  </a:moveTo>
                  <a:cubicBezTo>
                    <a:pt x="80" y="134"/>
                    <a:pt x="79" y="128"/>
                    <a:pt x="79" y="122"/>
                  </a:cubicBezTo>
                  <a:cubicBezTo>
                    <a:pt x="79" y="118"/>
                    <a:pt x="79" y="115"/>
                    <a:pt x="80" y="111"/>
                  </a:cubicBezTo>
                  <a:cubicBezTo>
                    <a:pt x="49" y="92"/>
                    <a:pt x="49" y="92"/>
                    <a:pt x="49" y="92"/>
                  </a:cubicBezTo>
                  <a:cubicBezTo>
                    <a:pt x="45" y="101"/>
                    <a:pt x="43" y="111"/>
                    <a:pt x="43" y="122"/>
                  </a:cubicBezTo>
                  <a:cubicBezTo>
                    <a:pt x="43" y="135"/>
                    <a:pt x="46" y="148"/>
                    <a:pt x="52" y="159"/>
                  </a:cubicBezTo>
                  <a:cubicBezTo>
                    <a:pt x="82" y="139"/>
                    <a:pt x="82" y="139"/>
                    <a:pt x="82" y="139"/>
                  </a:cubicBezTo>
                  <a:close/>
                  <a:moveTo>
                    <a:pt x="90" y="94"/>
                  </a:moveTo>
                  <a:cubicBezTo>
                    <a:pt x="90" y="93"/>
                    <a:pt x="91" y="92"/>
                    <a:pt x="91" y="92"/>
                  </a:cubicBezTo>
                  <a:cubicBezTo>
                    <a:pt x="97" y="86"/>
                    <a:pt x="103" y="83"/>
                    <a:pt x="110" y="81"/>
                  </a:cubicBezTo>
                  <a:cubicBezTo>
                    <a:pt x="110" y="44"/>
                    <a:pt x="110" y="44"/>
                    <a:pt x="110" y="44"/>
                  </a:cubicBezTo>
                  <a:cubicBezTo>
                    <a:pt x="93" y="46"/>
                    <a:pt x="78" y="55"/>
                    <a:pt x="66" y="66"/>
                  </a:cubicBezTo>
                  <a:cubicBezTo>
                    <a:pt x="63" y="69"/>
                    <a:pt x="61" y="72"/>
                    <a:pt x="59" y="74"/>
                  </a:cubicBezTo>
                  <a:lnTo>
                    <a:pt x="90" y="9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5EEFA8DD-CAC0-4BCA-96F9-44A0AB360501}"/>
              </a:ext>
            </a:extLst>
          </p:cNvPr>
          <p:cNvGrpSpPr>
            <a:grpSpLocks/>
          </p:cNvGrpSpPr>
          <p:nvPr/>
        </p:nvGrpSpPr>
        <p:grpSpPr bwMode="auto">
          <a:xfrm>
            <a:off x="1057275" y="1928813"/>
            <a:ext cx="857250" cy="857250"/>
            <a:chOff x="1057276" y="2000208"/>
            <a:chExt cx="857250" cy="857250"/>
          </a:xfrm>
        </p:grpSpPr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17BF79ED-6723-4234-826A-30A799941601}"/>
                </a:ext>
              </a:extLst>
            </p:cNvPr>
            <p:cNvSpPr/>
            <p:nvPr/>
          </p:nvSpPr>
          <p:spPr>
            <a:xfrm>
              <a:off x="1057276" y="2000208"/>
              <a:ext cx="857250" cy="85725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197" name="Freeform 10">
              <a:extLst>
                <a:ext uri="{FF2B5EF4-FFF2-40B4-BE49-F238E27FC236}">
                  <a16:creationId xmlns:a16="http://schemas.microsoft.com/office/drawing/2014/main" id="{D7C27A57-1686-4F79-A038-5D78514388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33667" y="2140995"/>
              <a:ext cx="496528" cy="551405"/>
            </a:xfrm>
            <a:custGeom>
              <a:avLst/>
              <a:gdLst>
                <a:gd name="T0" fmla="*/ 540564230 w 77"/>
                <a:gd name="T1" fmla="*/ 328874612 h 86"/>
                <a:gd name="T2" fmla="*/ 1580119755 w 77"/>
                <a:gd name="T3" fmla="*/ 41111731 h 86"/>
                <a:gd name="T4" fmla="*/ 2147483646 w 77"/>
                <a:gd name="T5" fmla="*/ 534426855 h 86"/>
                <a:gd name="T6" fmla="*/ 2147483646 w 77"/>
                <a:gd name="T7" fmla="*/ 1562168835 h 86"/>
                <a:gd name="T8" fmla="*/ 2147483646 w 77"/>
                <a:gd name="T9" fmla="*/ 2147483646 h 86"/>
                <a:gd name="T10" fmla="*/ 2147483646 w 77"/>
                <a:gd name="T11" fmla="*/ 2147483646 h 86"/>
                <a:gd name="T12" fmla="*/ 2147483646 w 77"/>
                <a:gd name="T13" fmla="*/ 2147483646 h 86"/>
                <a:gd name="T14" fmla="*/ 2147483646 w 77"/>
                <a:gd name="T15" fmla="*/ 2147483646 h 86"/>
                <a:gd name="T16" fmla="*/ 2147483646 w 77"/>
                <a:gd name="T17" fmla="*/ 2147483646 h 86"/>
                <a:gd name="T18" fmla="*/ 2147483646 w 77"/>
                <a:gd name="T19" fmla="*/ 2147483646 h 86"/>
                <a:gd name="T20" fmla="*/ 2120683985 w 77"/>
                <a:gd name="T21" fmla="*/ 2147483646 h 86"/>
                <a:gd name="T22" fmla="*/ 2037518769 w 77"/>
                <a:gd name="T23" fmla="*/ 2147483646 h 86"/>
                <a:gd name="T24" fmla="*/ 1247458892 w 77"/>
                <a:gd name="T25" fmla="*/ 2147483646 h 86"/>
                <a:gd name="T26" fmla="*/ 332654415 w 77"/>
                <a:gd name="T27" fmla="*/ 2147483646 h 86"/>
                <a:gd name="T28" fmla="*/ 41579384 w 77"/>
                <a:gd name="T29" fmla="*/ 1233294223 h 86"/>
                <a:gd name="T30" fmla="*/ 540564230 w 77"/>
                <a:gd name="T31" fmla="*/ 328874612 h 86"/>
                <a:gd name="T32" fmla="*/ 1247458892 w 77"/>
                <a:gd name="T33" fmla="*/ 2014378640 h 86"/>
                <a:gd name="T34" fmla="*/ 1580119755 w 77"/>
                <a:gd name="T35" fmla="*/ 2014378640 h 86"/>
                <a:gd name="T36" fmla="*/ 1580119755 w 77"/>
                <a:gd name="T37" fmla="*/ 1644385885 h 86"/>
                <a:gd name="T38" fmla="*/ 1954360002 w 77"/>
                <a:gd name="T39" fmla="*/ 1644385885 h 86"/>
                <a:gd name="T40" fmla="*/ 1954360002 w 77"/>
                <a:gd name="T41" fmla="*/ 1315511273 h 86"/>
                <a:gd name="T42" fmla="*/ 1580119755 w 77"/>
                <a:gd name="T43" fmla="*/ 1315511273 h 86"/>
                <a:gd name="T44" fmla="*/ 1580119755 w 77"/>
                <a:gd name="T45" fmla="*/ 945524930 h 86"/>
                <a:gd name="T46" fmla="*/ 1247458892 w 77"/>
                <a:gd name="T47" fmla="*/ 945524930 h 86"/>
                <a:gd name="T48" fmla="*/ 1247458892 w 77"/>
                <a:gd name="T49" fmla="*/ 1315511273 h 86"/>
                <a:gd name="T50" fmla="*/ 873225093 w 77"/>
                <a:gd name="T51" fmla="*/ 1315511273 h 86"/>
                <a:gd name="T52" fmla="*/ 873225093 w 77"/>
                <a:gd name="T53" fmla="*/ 1644385885 h 86"/>
                <a:gd name="T54" fmla="*/ 1247458892 w 77"/>
                <a:gd name="T55" fmla="*/ 1644385885 h 86"/>
                <a:gd name="T56" fmla="*/ 1247458892 w 77"/>
                <a:gd name="T57" fmla="*/ 2014378640 h 86"/>
                <a:gd name="T58" fmla="*/ 748474045 w 77"/>
                <a:gd name="T59" fmla="*/ 1479951785 h 86"/>
                <a:gd name="T60" fmla="*/ 1788029570 w 77"/>
                <a:gd name="T61" fmla="*/ 781084418 h 86"/>
                <a:gd name="T62" fmla="*/ 748474045 w 77"/>
                <a:gd name="T63" fmla="*/ 1479951785 h 86"/>
                <a:gd name="T64" fmla="*/ 1496954539 w 77"/>
                <a:gd name="T65" fmla="*/ 493315124 h 86"/>
                <a:gd name="T66" fmla="*/ 831639261 w 77"/>
                <a:gd name="T67" fmla="*/ 657755636 h 86"/>
                <a:gd name="T68" fmla="*/ 498984846 w 77"/>
                <a:gd name="T69" fmla="*/ 1274399542 h 86"/>
                <a:gd name="T70" fmla="*/ 665315278 w 77"/>
                <a:gd name="T71" fmla="*/ 1932155178 h 86"/>
                <a:gd name="T72" fmla="*/ 1289044724 w 77"/>
                <a:gd name="T73" fmla="*/ 2147483646 h 86"/>
                <a:gd name="T74" fmla="*/ 1954360002 w 77"/>
                <a:gd name="T75" fmla="*/ 2096595690 h 86"/>
                <a:gd name="T76" fmla="*/ 2147483646 w 77"/>
                <a:gd name="T77" fmla="*/ 1479951785 h 86"/>
                <a:gd name="T78" fmla="*/ 2120683985 w 77"/>
                <a:gd name="T79" fmla="*/ 822196148 h 86"/>
                <a:gd name="T80" fmla="*/ 1496954539 w 77"/>
                <a:gd name="T81" fmla="*/ 493315124 h 8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77" h="86">
                  <a:moveTo>
                    <a:pt x="13" y="8"/>
                  </a:moveTo>
                  <a:cubicBezTo>
                    <a:pt x="20" y="2"/>
                    <a:pt x="29" y="0"/>
                    <a:pt x="38" y="1"/>
                  </a:cubicBezTo>
                  <a:cubicBezTo>
                    <a:pt x="46" y="2"/>
                    <a:pt x="54" y="6"/>
                    <a:pt x="59" y="13"/>
                  </a:cubicBezTo>
                  <a:cubicBezTo>
                    <a:pt x="65" y="21"/>
                    <a:pt x="67" y="29"/>
                    <a:pt x="66" y="38"/>
                  </a:cubicBezTo>
                  <a:cubicBezTo>
                    <a:pt x="65" y="44"/>
                    <a:pt x="63" y="50"/>
                    <a:pt x="58" y="55"/>
                  </a:cubicBezTo>
                  <a:cubicBezTo>
                    <a:pt x="60" y="56"/>
                    <a:pt x="62" y="57"/>
                    <a:pt x="64" y="59"/>
                  </a:cubicBezTo>
                  <a:cubicBezTo>
                    <a:pt x="74" y="72"/>
                    <a:pt x="74" y="72"/>
                    <a:pt x="74" y="72"/>
                  </a:cubicBezTo>
                  <a:cubicBezTo>
                    <a:pt x="77" y="76"/>
                    <a:pt x="76" y="81"/>
                    <a:pt x="73" y="84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9" y="86"/>
                    <a:pt x="64" y="86"/>
                    <a:pt x="62" y="82"/>
                  </a:cubicBezTo>
                  <a:cubicBezTo>
                    <a:pt x="51" y="68"/>
                    <a:pt x="51" y="68"/>
                    <a:pt x="51" y="68"/>
                  </a:cubicBezTo>
                  <a:cubicBezTo>
                    <a:pt x="50" y="67"/>
                    <a:pt x="49" y="65"/>
                    <a:pt x="49" y="63"/>
                  </a:cubicBezTo>
                  <a:cubicBezTo>
                    <a:pt x="43" y="66"/>
                    <a:pt x="36" y="67"/>
                    <a:pt x="30" y="66"/>
                  </a:cubicBezTo>
                  <a:cubicBezTo>
                    <a:pt x="21" y="65"/>
                    <a:pt x="13" y="61"/>
                    <a:pt x="8" y="54"/>
                  </a:cubicBezTo>
                  <a:cubicBezTo>
                    <a:pt x="2" y="47"/>
                    <a:pt x="0" y="38"/>
                    <a:pt x="1" y="30"/>
                  </a:cubicBezTo>
                  <a:cubicBezTo>
                    <a:pt x="2" y="21"/>
                    <a:pt x="6" y="13"/>
                    <a:pt x="13" y="8"/>
                  </a:cubicBezTo>
                  <a:close/>
                  <a:moveTo>
                    <a:pt x="30" y="49"/>
                  </a:moveTo>
                  <a:cubicBezTo>
                    <a:pt x="38" y="49"/>
                    <a:pt x="38" y="49"/>
                    <a:pt x="38" y="49"/>
                  </a:cubicBezTo>
                  <a:cubicBezTo>
                    <a:pt x="38" y="40"/>
                    <a:pt x="38" y="40"/>
                    <a:pt x="38" y="40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30" y="49"/>
                    <a:pt x="30" y="49"/>
                    <a:pt x="30" y="49"/>
                  </a:cubicBezTo>
                  <a:close/>
                  <a:moveTo>
                    <a:pt x="18" y="36"/>
                  </a:moveTo>
                  <a:cubicBezTo>
                    <a:pt x="22" y="26"/>
                    <a:pt x="31" y="21"/>
                    <a:pt x="43" y="19"/>
                  </a:cubicBezTo>
                  <a:cubicBezTo>
                    <a:pt x="31" y="11"/>
                    <a:pt x="16" y="22"/>
                    <a:pt x="18" y="36"/>
                  </a:cubicBezTo>
                  <a:close/>
                  <a:moveTo>
                    <a:pt x="36" y="12"/>
                  </a:moveTo>
                  <a:cubicBezTo>
                    <a:pt x="31" y="11"/>
                    <a:pt x="25" y="13"/>
                    <a:pt x="20" y="16"/>
                  </a:cubicBezTo>
                  <a:cubicBezTo>
                    <a:pt x="15" y="20"/>
                    <a:pt x="13" y="25"/>
                    <a:pt x="12" y="31"/>
                  </a:cubicBezTo>
                  <a:cubicBezTo>
                    <a:pt x="11" y="37"/>
                    <a:pt x="13" y="42"/>
                    <a:pt x="16" y="47"/>
                  </a:cubicBezTo>
                  <a:cubicBezTo>
                    <a:pt x="20" y="52"/>
                    <a:pt x="25" y="55"/>
                    <a:pt x="31" y="55"/>
                  </a:cubicBezTo>
                  <a:cubicBezTo>
                    <a:pt x="36" y="56"/>
                    <a:pt x="42" y="55"/>
                    <a:pt x="47" y="51"/>
                  </a:cubicBezTo>
                  <a:cubicBezTo>
                    <a:pt x="52" y="47"/>
                    <a:pt x="55" y="42"/>
                    <a:pt x="55" y="36"/>
                  </a:cubicBezTo>
                  <a:cubicBezTo>
                    <a:pt x="56" y="31"/>
                    <a:pt x="54" y="25"/>
                    <a:pt x="51" y="20"/>
                  </a:cubicBezTo>
                  <a:cubicBezTo>
                    <a:pt x="47" y="15"/>
                    <a:pt x="42" y="13"/>
                    <a:pt x="36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C678BA6A-F6D9-42FE-9265-C4EDCF622B64}"/>
              </a:ext>
            </a:extLst>
          </p:cNvPr>
          <p:cNvGrpSpPr>
            <a:grpSpLocks/>
          </p:cNvGrpSpPr>
          <p:nvPr/>
        </p:nvGrpSpPr>
        <p:grpSpPr bwMode="auto">
          <a:xfrm>
            <a:off x="6196013" y="1933575"/>
            <a:ext cx="857250" cy="857250"/>
            <a:chOff x="6196012" y="2005013"/>
            <a:chExt cx="857250" cy="857250"/>
          </a:xfrm>
        </p:grpSpPr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BE229BB3-C0FA-41F8-BB32-4EEBC1E365B3}"/>
                </a:ext>
              </a:extLst>
            </p:cNvPr>
            <p:cNvSpPr/>
            <p:nvPr/>
          </p:nvSpPr>
          <p:spPr>
            <a:xfrm>
              <a:off x="6196012" y="2005013"/>
              <a:ext cx="857250" cy="85725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195" name="Freeform 17">
              <a:extLst>
                <a:ext uri="{FF2B5EF4-FFF2-40B4-BE49-F238E27FC236}">
                  <a16:creationId xmlns:a16="http://schemas.microsoft.com/office/drawing/2014/main" id="{6C3429DD-E4DF-4245-A820-E11219C6AF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22950" y="2198688"/>
              <a:ext cx="590480" cy="460374"/>
            </a:xfrm>
            <a:custGeom>
              <a:avLst/>
              <a:gdLst>
                <a:gd name="T0" fmla="*/ 1222871905 w 97"/>
                <a:gd name="T1" fmla="*/ 2147483646 h 75"/>
                <a:gd name="T2" fmla="*/ 1630497903 w 97"/>
                <a:gd name="T3" fmla="*/ 2147483646 h 75"/>
                <a:gd name="T4" fmla="*/ 1741666416 w 97"/>
                <a:gd name="T5" fmla="*/ 2147483646 h 75"/>
                <a:gd name="T6" fmla="*/ 1741666416 w 97"/>
                <a:gd name="T7" fmla="*/ 1846271613 h 75"/>
                <a:gd name="T8" fmla="*/ 1445208931 w 97"/>
                <a:gd name="T9" fmla="*/ 1695551304 h 75"/>
                <a:gd name="T10" fmla="*/ 1111703392 w 97"/>
                <a:gd name="T11" fmla="*/ 1883948621 h 75"/>
                <a:gd name="T12" fmla="*/ 1111703392 w 97"/>
                <a:gd name="T13" fmla="*/ 2147483646 h 75"/>
                <a:gd name="T14" fmla="*/ 1222871905 w 97"/>
                <a:gd name="T15" fmla="*/ 2147483646 h 75"/>
                <a:gd name="T16" fmla="*/ 0 w 97"/>
                <a:gd name="T17" fmla="*/ 1846271613 h 75"/>
                <a:gd name="T18" fmla="*/ 1371100647 w 97"/>
                <a:gd name="T19" fmla="*/ 1055011473 h 75"/>
                <a:gd name="T20" fmla="*/ 1445208931 w 97"/>
                <a:gd name="T21" fmla="*/ 979651319 h 75"/>
                <a:gd name="T22" fmla="*/ 1519323302 w 97"/>
                <a:gd name="T23" fmla="*/ 1055011473 h 75"/>
                <a:gd name="T24" fmla="*/ 1926949300 w 97"/>
                <a:gd name="T25" fmla="*/ 1281085799 h 75"/>
                <a:gd name="T26" fmla="*/ 2147483646 w 97"/>
                <a:gd name="T27" fmla="*/ 339111488 h 75"/>
                <a:gd name="T28" fmla="*/ 2147483646 w 97"/>
                <a:gd name="T29" fmla="*/ 150714171 h 75"/>
                <a:gd name="T30" fmla="*/ 2147483646 w 97"/>
                <a:gd name="T31" fmla="*/ 75360155 h 75"/>
                <a:gd name="T32" fmla="*/ 2147483646 w 97"/>
                <a:gd name="T33" fmla="*/ 0 h 75"/>
                <a:gd name="T34" fmla="*/ 2147483646 w 97"/>
                <a:gd name="T35" fmla="*/ 376788497 h 75"/>
                <a:gd name="T36" fmla="*/ 2147483646 w 97"/>
                <a:gd name="T37" fmla="*/ 715899985 h 75"/>
                <a:gd name="T38" fmla="*/ 2147483646 w 97"/>
                <a:gd name="T39" fmla="*/ 565185814 h 75"/>
                <a:gd name="T40" fmla="*/ 2038117813 w 97"/>
                <a:gd name="T41" fmla="*/ 1582514141 h 75"/>
                <a:gd name="T42" fmla="*/ 1964003442 w 97"/>
                <a:gd name="T43" fmla="*/ 1657874296 h 75"/>
                <a:gd name="T44" fmla="*/ 1852834929 w 97"/>
                <a:gd name="T45" fmla="*/ 1620197287 h 75"/>
                <a:gd name="T46" fmla="*/ 1445208931 w 97"/>
                <a:gd name="T47" fmla="*/ 1356445954 h 75"/>
                <a:gd name="T48" fmla="*/ 185282884 w 97"/>
                <a:gd name="T49" fmla="*/ 2147483646 h 75"/>
                <a:gd name="T50" fmla="*/ 0 w 97"/>
                <a:gd name="T51" fmla="*/ 1846271613 h 75"/>
                <a:gd name="T52" fmla="*/ 370565768 w 97"/>
                <a:gd name="T53" fmla="*/ 2147483646 h 75"/>
                <a:gd name="T54" fmla="*/ 778191766 w 97"/>
                <a:gd name="T55" fmla="*/ 2147483646 h 75"/>
                <a:gd name="T56" fmla="*/ 852306137 w 97"/>
                <a:gd name="T57" fmla="*/ 2147483646 h 75"/>
                <a:gd name="T58" fmla="*/ 852306137 w 97"/>
                <a:gd name="T59" fmla="*/ 2034662792 h 75"/>
                <a:gd name="T60" fmla="*/ 259397255 w 97"/>
                <a:gd name="T61" fmla="*/ 2147483646 h 75"/>
                <a:gd name="T62" fmla="*/ 259397255 w 97"/>
                <a:gd name="T63" fmla="*/ 2147483646 h 75"/>
                <a:gd name="T64" fmla="*/ 370565768 w 97"/>
                <a:gd name="T65" fmla="*/ 2147483646 h 75"/>
                <a:gd name="T66" fmla="*/ 2075178042 w 97"/>
                <a:gd name="T67" fmla="*/ 2147483646 h 75"/>
                <a:gd name="T68" fmla="*/ 2147483646 w 97"/>
                <a:gd name="T69" fmla="*/ 2147483646 h 75"/>
                <a:gd name="T70" fmla="*/ 2147483646 w 97"/>
                <a:gd name="T71" fmla="*/ 2147483646 h 75"/>
                <a:gd name="T72" fmla="*/ 2147483646 w 97"/>
                <a:gd name="T73" fmla="*/ 1469476978 h 75"/>
                <a:gd name="T74" fmla="*/ 2147483646 w 97"/>
                <a:gd name="T75" fmla="*/ 1469476978 h 75"/>
                <a:gd name="T76" fmla="*/ 2001063671 w 97"/>
                <a:gd name="T77" fmla="*/ 1996985784 h 75"/>
                <a:gd name="T78" fmla="*/ 1964003442 w 97"/>
                <a:gd name="T79" fmla="*/ 1959308776 h 75"/>
                <a:gd name="T80" fmla="*/ 1964003442 w 97"/>
                <a:gd name="T81" fmla="*/ 2147483646 h 75"/>
                <a:gd name="T82" fmla="*/ 2075178042 w 97"/>
                <a:gd name="T83" fmla="*/ 2147483646 h 75"/>
                <a:gd name="T84" fmla="*/ 2147483646 w 97"/>
                <a:gd name="T85" fmla="*/ 2147483646 h 75"/>
                <a:gd name="T86" fmla="*/ 2147483646 w 97"/>
                <a:gd name="T87" fmla="*/ 2147483646 h 75"/>
                <a:gd name="T88" fmla="*/ 2147483646 w 97"/>
                <a:gd name="T89" fmla="*/ 2147483646 h 75"/>
                <a:gd name="T90" fmla="*/ 2147483646 w 97"/>
                <a:gd name="T91" fmla="*/ 1205725644 h 75"/>
                <a:gd name="T92" fmla="*/ 2147483646 w 97"/>
                <a:gd name="T93" fmla="*/ 904297302 h 75"/>
                <a:gd name="T94" fmla="*/ 2147483646 w 97"/>
                <a:gd name="T95" fmla="*/ 1243408791 h 75"/>
                <a:gd name="T96" fmla="*/ 2147483646 w 97"/>
                <a:gd name="T97" fmla="*/ 2147483646 h 75"/>
                <a:gd name="T98" fmla="*/ 2147483646 w 97"/>
                <a:gd name="T99" fmla="*/ 2147483646 h 7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97" h="75">
                  <a:moveTo>
                    <a:pt x="33" y="75"/>
                  </a:moveTo>
                  <a:cubicBezTo>
                    <a:pt x="37" y="75"/>
                    <a:pt x="40" y="75"/>
                    <a:pt x="44" y="75"/>
                  </a:cubicBezTo>
                  <a:cubicBezTo>
                    <a:pt x="45" y="75"/>
                    <a:pt x="47" y="74"/>
                    <a:pt x="47" y="73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0" y="73"/>
                    <a:pt x="30" y="73"/>
                    <a:pt x="30" y="73"/>
                  </a:cubicBezTo>
                  <a:cubicBezTo>
                    <a:pt x="30" y="74"/>
                    <a:pt x="31" y="75"/>
                    <a:pt x="33" y="75"/>
                  </a:cubicBezTo>
                  <a:close/>
                  <a:moveTo>
                    <a:pt x="0" y="49"/>
                  </a:moveTo>
                  <a:cubicBezTo>
                    <a:pt x="37" y="28"/>
                    <a:pt x="37" y="28"/>
                    <a:pt x="37" y="28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52" y="34"/>
                    <a:pt x="52" y="34"/>
                    <a:pt x="52" y="34"/>
                  </a:cubicBezTo>
                  <a:cubicBezTo>
                    <a:pt x="81" y="9"/>
                    <a:pt x="81" y="9"/>
                    <a:pt x="81" y="9"/>
                  </a:cubicBezTo>
                  <a:cubicBezTo>
                    <a:pt x="77" y="4"/>
                    <a:pt x="77" y="4"/>
                    <a:pt x="77" y="4"/>
                  </a:cubicBezTo>
                  <a:cubicBezTo>
                    <a:pt x="87" y="2"/>
                    <a:pt x="87" y="2"/>
                    <a:pt x="87" y="2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4" y="10"/>
                    <a:pt x="94" y="10"/>
                    <a:pt x="94" y="10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87" y="15"/>
                    <a:pt x="87" y="15"/>
                    <a:pt x="87" y="15"/>
                  </a:cubicBezTo>
                  <a:cubicBezTo>
                    <a:pt x="55" y="42"/>
                    <a:pt x="55" y="42"/>
                    <a:pt x="55" y="42"/>
                  </a:cubicBezTo>
                  <a:cubicBezTo>
                    <a:pt x="53" y="44"/>
                    <a:pt x="53" y="44"/>
                    <a:pt x="53" y="44"/>
                  </a:cubicBezTo>
                  <a:cubicBezTo>
                    <a:pt x="50" y="43"/>
                    <a:pt x="50" y="43"/>
                    <a:pt x="50" y="43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0" y="49"/>
                    <a:pt x="0" y="49"/>
                    <a:pt x="0" y="49"/>
                  </a:cubicBezTo>
                  <a:close/>
                  <a:moveTo>
                    <a:pt x="10" y="75"/>
                  </a:moveTo>
                  <a:cubicBezTo>
                    <a:pt x="21" y="75"/>
                    <a:pt x="21" y="75"/>
                    <a:pt x="21" y="75"/>
                  </a:cubicBezTo>
                  <a:cubicBezTo>
                    <a:pt x="22" y="75"/>
                    <a:pt x="23" y="74"/>
                    <a:pt x="23" y="73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7" y="73"/>
                    <a:pt x="7" y="73"/>
                    <a:pt x="7" y="73"/>
                  </a:cubicBezTo>
                  <a:cubicBezTo>
                    <a:pt x="7" y="74"/>
                    <a:pt x="8" y="75"/>
                    <a:pt x="10" y="75"/>
                  </a:cubicBezTo>
                  <a:close/>
                  <a:moveTo>
                    <a:pt x="56" y="75"/>
                  </a:moveTo>
                  <a:cubicBezTo>
                    <a:pt x="60" y="75"/>
                    <a:pt x="63" y="75"/>
                    <a:pt x="67" y="75"/>
                  </a:cubicBezTo>
                  <a:cubicBezTo>
                    <a:pt x="69" y="75"/>
                    <a:pt x="70" y="74"/>
                    <a:pt x="70" y="73"/>
                  </a:cubicBezTo>
                  <a:cubicBezTo>
                    <a:pt x="70" y="62"/>
                    <a:pt x="70" y="50"/>
                    <a:pt x="70" y="39"/>
                  </a:cubicBezTo>
                  <a:cubicBezTo>
                    <a:pt x="70" y="39"/>
                    <a:pt x="70" y="39"/>
                    <a:pt x="70" y="39"/>
                  </a:cubicBezTo>
                  <a:cubicBezTo>
                    <a:pt x="54" y="53"/>
                    <a:pt x="54" y="53"/>
                    <a:pt x="54" y="53"/>
                  </a:cubicBezTo>
                  <a:cubicBezTo>
                    <a:pt x="53" y="52"/>
                    <a:pt x="53" y="52"/>
                    <a:pt x="53" y="52"/>
                  </a:cubicBezTo>
                  <a:cubicBezTo>
                    <a:pt x="53" y="73"/>
                    <a:pt x="53" y="73"/>
                    <a:pt x="53" y="73"/>
                  </a:cubicBezTo>
                  <a:cubicBezTo>
                    <a:pt x="53" y="74"/>
                    <a:pt x="55" y="75"/>
                    <a:pt x="56" y="75"/>
                  </a:cubicBezTo>
                  <a:close/>
                  <a:moveTo>
                    <a:pt x="79" y="75"/>
                  </a:moveTo>
                  <a:cubicBezTo>
                    <a:pt x="90" y="75"/>
                    <a:pt x="90" y="75"/>
                    <a:pt x="90" y="75"/>
                  </a:cubicBezTo>
                  <a:cubicBezTo>
                    <a:pt x="92" y="75"/>
                    <a:pt x="93" y="74"/>
                    <a:pt x="93" y="73"/>
                  </a:cubicBezTo>
                  <a:cubicBezTo>
                    <a:pt x="93" y="32"/>
                    <a:pt x="93" y="32"/>
                    <a:pt x="93" y="32"/>
                  </a:cubicBezTo>
                  <a:cubicBezTo>
                    <a:pt x="86" y="24"/>
                    <a:pt x="86" y="24"/>
                    <a:pt x="86" y="24"/>
                  </a:cubicBezTo>
                  <a:cubicBezTo>
                    <a:pt x="77" y="33"/>
                    <a:pt x="77" y="33"/>
                    <a:pt x="77" y="33"/>
                  </a:cubicBezTo>
                  <a:cubicBezTo>
                    <a:pt x="77" y="73"/>
                    <a:pt x="77" y="73"/>
                    <a:pt x="77" y="73"/>
                  </a:cubicBezTo>
                  <a:cubicBezTo>
                    <a:pt x="77" y="74"/>
                    <a:pt x="78" y="75"/>
                    <a:pt x="7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C1E7B498-0B84-4F74-8667-111EA210FF18}"/>
              </a:ext>
            </a:extLst>
          </p:cNvPr>
          <p:cNvGrpSpPr>
            <a:grpSpLocks/>
          </p:cNvGrpSpPr>
          <p:nvPr/>
        </p:nvGrpSpPr>
        <p:grpSpPr bwMode="auto">
          <a:xfrm>
            <a:off x="1057275" y="3357563"/>
            <a:ext cx="857250" cy="857250"/>
            <a:chOff x="1057276" y="3429000"/>
            <a:chExt cx="857250" cy="857250"/>
          </a:xfrm>
        </p:grpSpPr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C9D9C242-C443-4104-8697-8716DD5BDC3C}"/>
                </a:ext>
              </a:extLst>
            </p:cNvPr>
            <p:cNvSpPr/>
            <p:nvPr/>
          </p:nvSpPr>
          <p:spPr>
            <a:xfrm>
              <a:off x="1057276" y="3429000"/>
              <a:ext cx="857250" cy="85725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193" name="Freeform 13">
              <a:extLst>
                <a:ext uri="{FF2B5EF4-FFF2-40B4-BE49-F238E27FC236}">
                  <a16:creationId xmlns:a16="http://schemas.microsoft.com/office/drawing/2014/main" id="{87B30C44-DBD0-4ADE-8491-938E2B4D185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13110" y="3529551"/>
              <a:ext cx="566299" cy="580818"/>
            </a:xfrm>
            <a:custGeom>
              <a:avLst/>
              <a:gdLst>
                <a:gd name="T0" fmla="*/ 173989469 w 96"/>
                <a:gd name="T1" fmla="*/ 1445638401 h 99"/>
                <a:gd name="T2" fmla="*/ 2147483646 w 96"/>
                <a:gd name="T3" fmla="*/ 1445638401 h 99"/>
                <a:gd name="T4" fmla="*/ 2147483646 w 96"/>
                <a:gd name="T5" fmla="*/ 1411217601 h 99"/>
                <a:gd name="T6" fmla="*/ 2147483646 w 96"/>
                <a:gd name="T7" fmla="*/ 1617736535 h 99"/>
                <a:gd name="T8" fmla="*/ 2147483646 w 96"/>
                <a:gd name="T9" fmla="*/ 2065195202 h 99"/>
                <a:gd name="T10" fmla="*/ 2147483646 w 96"/>
                <a:gd name="T11" fmla="*/ 2147483646 h 99"/>
                <a:gd name="T12" fmla="*/ 2147483646 w 96"/>
                <a:gd name="T13" fmla="*/ 2147483646 h 99"/>
                <a:gd name="T14" fmla="*/ 2147483646 w 96"/>
                <a:gd name="T15" fmla="*/ 2147483646 h 99"/>
                <a:gd name="T16" fmla="*/ 2147483646 w 96"/>
                <a:gd name="T17" fmla="*/ 2147483646 h 99"/>
                <a:gd name="T18" fmla="*/ 2147483646 w 96"/>
                <a:gd name="T19" fmla="*/ 2147483646 h 99"/>
                <a:gd name="T20" fmla="*/ 2147483646 w 96"/>
                <a:gd name="T21" fmla="*/ 2147483646 h 99"/>
                <a:gd name="T22" fmla="*/ 2147483646 w 96"/>
                <a:gd name="T23" fmla="*/ 2147483646 h 99"/>
                <a:gd name="T24" fmla="*/ 591558295 w 96"/>
                <a:gd name="T25" fmla="*/ 2147483646 h 99"/>
                <a:gd name="T26" fmla="*/ 417568826 w 96"/>
                <a:gd name="T27" fmla="*/ 2147483646 h 99"/>
                <a:gd name="T28" fmla="*/ 0 w 96"/>
                <a:gd name="T29" fmla="*/ 2147483646 h 99"/>
                <a:gd name="T30" fmla="*/ 591558295 w 96"/>
                <a:gd name="T31" fmla="*/ 2147483646 h 99"/>
                <a:gd name="T32" fmla="*/ 730749870 w 96"/>
                <a:gd name="T33" fmla="*/ 2147483646 h 99"/>
                <a:gd name="T34" fmla="*/ 173989469 w 96"/>
                <a:gd name="T35" fmla="*/ 1445638401 h 99"/>
                <a:gd name="T36" fmla="*/ 1948664354 w 96"/>
                <a:gd name="T37" fmla="*/ 1239119468 h 99"/>
                <a:gd name="T38" fmla="*/ 1913866460 w 96"/>
                <a:gd name="T39" fmla="*/ 206518934 h 99"/>
                <a:gd name="T40" fmla="*/ 1948664354 w 96"/>
                <a:gd name="T41" fmla="*/ 1239119468 h 99"/>
                <a:gd name="T42" fmla="*/ 1496297634 w 96"/>
                <a:gd name="T43" fmla="*/ 1032594668 h 99"/>
                <a:gd name="T44" fmla="*/ 1461499740 w 96"/>
                <a:gd name="T45" fmla="*/ 0 h 99"/>
                <a:gd name="T46" fmla="*/ 1496297634 w 96"/>
                <a:gd name="T47" fmla="*/ 1032594668 h 99"/>
                <a:gd name="T48" fmla="*/ 1043925015 w 96"/>
                <a:gd name="T49" fmla="*/ 1170277868 h 99"/>
                <a:gd name="T50" fmla="*/ 1009127121 w 96"/>
                <a:gd name="T51" fmla="*/ 137677333 h 99"/>
                <a:gd name="T52" fmla="*/ 1043925015 w 96"/>
                <a:gd name="T53" fmla="*/ 1170277868 h 99"/>
                <a:gd name="T54" fmla="*/ 521962507 w 96"/>
                <a:gd name="T55" fmla="*/ 1824255468 h 99"/>
                <a:gd name="T56" fmla="*/ 904739339 w 96"/>
                <a:gd name="T57" fmla="*/ 2147483646 h 99"/>
                <a:gd name="T58" fmla="*/ 1148318696 w 96"/>
                <a:gd name="T59" fmla="*/ 2147483646 h 99"/>
                <a:gd name="T60" fmla="*/ 835143551 w 96"/>
                <a:gd name="T61" fmla="*/ 1789834668 h 99"/>
                <a:gd name="T62" fmla="*/ 521962507 w 96"/>
                <a:gd name="T63" fmla="*/ 1824255468 h 99"/>
                <a:gd name="T64" fmla="*/ 2147483646 w 96"/>
                <a:gd name="T65" fmla="*/ 1720993068 h 99"/>
                <a:gd name="T66" fmla="*/ 2147483646 w 96"/>
                <a:gd name="T67" fmla="*/ 2147483646 h 99"/>
                <a:gd name="T68" fmla="*/ 2147483646 w 96"/>
                <a:gd name="T69" fmla="*/ 2147483646 h 99"/>
                <a:gd name="T70" fmla="*/ 2147483646 w 96"/>
                <a:gd name="T71" fmla="*/ 2147483646 h 99"/>
                <a:gd name="T72" fmla="*/ 2147483646 w 96"/>
                <a:gd name="T73" fmla="*/ 2065195202 h 99"/>
                <a:gd name="T74" fmla="*/ 2147483646 w 96"/>
                <a:gd name="T75" fmla="*/ 1824255468 h 99"/>
                <a:gd name="T76" fmla="*/ 2147483646 w 96"/>
                <a:gd name="T77" fmla="*/ 1720993068 h 99"/>
                <a:gd name="T78" fmla="*/ 2147483646 w 96"/>
                <a:gd name="T79" fmla="*/ 1720993068 h 9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96" h="99">
                  <a:moveTo>
                    <a:pt x="5" y="42"/>
                  </a:moveTo>
                  <a:cubicBezTo>
                    <a:pt x="28" y="42"/>
                    <a:pt x="51" y="42"/>
                    <a:pt x="74" y="42"/>
                  </a:cubicBezTo>
                  <a:cubicBezTo>
                    <a:pt x="75" y="41"/>
                    <a:pt x="76" y="41"/>
                    <a:pt x="77" y="41"/>
                  </a:cubicBezTo>
                  <a:cubicBezTo>
                    <a:pt x="83" y="41"/>
                    <a:pt x="87" y="43"/>
                    <a:pt x="91" y="47"/>
                  </a:cubicBezTo>
                  <a:cubicBezTo>
                    <a:pt x="94" y="50"/>
                    <a:pt x="96" y="55"/>
                    <a:pt x="96" y="60"/>
                  </a:cubicBezTo>
                  <a:cubicBezTo>
                    <a:pt x="96" y="65"/>
                    <a:pt x="94" y="70"/>
                    <a:pt x="91" y="73"/>
                  </a:cubicBezTo>
                  <a:cubicBezTo>
                    <a:pt x="87" y="76"/>
                    <a:pt x="83" y="78"/>
                    <a:pt x="77" y="78"/>
                  </a:cubicBezTo>
                  <a:cubicBezTo>
                    <a:pt x="74" y="78"/>
                    <a:pt x="71" y="78"/>
                    <a:pt x="68" y="76"/>
                  </a:cubicBezTo>
                  <a:cubicBezTo>
                    <a:pt x="67" y="79"/>
                    <a:pt x="65" y="82"/>
                    <a:pt x="62" y="85"/>
                  </a:cubicBezTo>
                  <a:cubicBezTo>
                    <a:pt x="67" y="85"/>
                    <a:pt x="67" y="85"/>
                    <a:pt x="67" y="85"/>
                  </a:cubicBezTo>
                  <a:cubicBezTo>
                    <a:pt x="84" y="85"/>
                    <a:pt x="84" y="85"/>
                    <a:pt x="84" y="85"/>
                  </a:cubicBezTo>
                  <a:cubicBezTo>
                    <a:pt x="71" y="99"/>
                    <a:pt x="71" y="99"/>
                    <a:pt x="71" y="99"/>
                  </a:cubicBezTo>
                  <a:cubicBezTo>
                    <a:pt x="17" y="99"/>
                    <a:pt x="17" y="99"/>
                    <a:pt x="17" y="99"/>
                  </a:cubicBezTo>
                  <a:cubicBezTo>
                    <a:pt x="12" y="99"/>
                    <a:pt x="12" y="99"/>
                    <a:pt x="12" y="99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17" y="85"/>
                    <a:pt x="17" y="85"/>
                    <a:pt x="17" y="85"/>
                  </a:cubicBezTo>
                  <a:cubicBezTo>
                    <a:pt x="21" y="85"/>
                    <a:pt x="21" y="85"/>
                    <a:pt x="21" y="85"/>
                  </a:cubicBezTo>
                  <a:cubicBezTo>
                    <a:pt x="11" y="72"/>
                    <a:pt x="6" y="58"/>
                    <a:pt x="5" y="42"/>
                  </a:cubicBezTo>
                  <a:close/>
                  <a:moveTo>
                    <a:pt x="56" y="36"/>
                  </a:moveTo>
                  <a:cubicBezTo>
                    <a:pt x="42" y="15"/>
                    <a:pt x="59" y="19"/>
                    <a:pt x="55" y="6"/>
                  </a:cubicBezTo>
                  <a:cubicBezTo>
                    <a:pt x="64" y="18"/>
                    <a:pt x="50" y="19"/>
                    <a:pt x="56" y="36"/>
                  </a:cubicBezTo>
                  <a:close/>
                  <a:moveTo>
                    <a:pt x="43" y="30"/>
                  </a:moveTo>
                  <a:cubicBezTo>
                    <a:pt x="37" y="13"/>
                    <a:pt x="51" y="12"/>
                    <a:pt x="42" y="0"/>
                  </a:cubicBezTo>
                  <a:cubicBezTo>
                    <a:pt x="46" y="14"/>
                    <a:pt x="29" y="10"/>
                    <a:pt x="43" y="30"/>
                  </a:cubicBezTo>
                  <a:close/>
                  <a:moveTo>
                    <a:pt x="30" y="34"/>
                  </a:moveTo>
                  <a:cubicBezTo>
                    <a:pt x="16" y="14"/>
                    <a:pt x="33" y="18"/>
                    <a:pt x="29" y="4"/>
                  </a:cubicBezTo>
                  <a:cubicBezTo>
                    <a:pt x="38" y="17"/>
                    <a:pt x="24" y="17"/>
                    <a:pt x="30" y="34"/>
                  </a:cubicBezTo>
                  <a:close/>
                  <a:moveTo>
                    <a:pt x="15" y="53"/>
                  </a:moveTo>
                  <a:cubicBezTo>
                    <a:pt x="17" y="62"/>
                    <a:pt x="21" y="72"/>
                    <a:pt x="26" y="80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29" y="68"/>
                    <a:pt x="25" y="59"/>
                    <a:pt x="24" y="52"/>
                  </a:cubicBezTo>
                  <a:cubicBezTo>
                    <a:pt x="15" y="53"/>
                    <a:pt x="15" y="53"/>
                    <a:pt x="15" y="53"/>
                  </a:cubicBezTo>
                  <a:close/>
                  <a:moveTo>
                    <a:pt x="77" y="50"/>
                  </a:moveTo>
                  <a:cubicBezTo>
                    <a:pt x="76" y="56"/>
                    <a:pt x="74" y="62"/>
                    <a:pt x="72" y="68"/>
                  </a:cubicBezTo>
                  <a:cubicBezTo>
                    <a:pt x="74" y="69"/>
                    <a:pt x="75" y="70"/>
                    <a:pt x="77" y="70"/>
                  </a:cubicBezTo>
                  <a:cubicBezTo>
                    <a:pt x="80" y="70"/>
                    <a:pt x="83" y="69"/>
                    <a:pt x="84" y="67"/>
                  </a:cubicBezTo>
                  <a:cubicBezTo>
                    <a:pt x="86" y="65"/>
                    <a:pt x="87" y="63"/>
                    <a:pt x="87" y="60"/>
                  </a:cubicBezTo>
                  <a:cubicBezTo>
                    <a:pt x="87" y="57"/>
                    <a:pt x="86" y="55"/>
                    <a:pt x="84" y="53"/>
                  </a:cubicBezTo>
                  <a:cubicBezTo>
                    <a:pt x="83" y="51"/>
                    <a:pt x="80" y="50"/>
                    <a:pt x="77" y="50"/>
                  </a:cubicBezTo>
                  <a:cubicBezTo>
                    <a:pt x="77" y="50"/>
                    <a:pt x="77" y="50"/>
                    <a:pt x="77" y="5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6" name="文本框 25">
            <a:extLst>
              <a:ext uri="{FF2B5EF4-FFF2-40B4-BE49-F238E27FC236}">
                <a16:creationId xmlns:a16="http://schemas.microsoft.com/office/drawing/2014/main" id="{A6A9991A-961B-462C-8E3B-0C2CE91BD500}"/>
              </a:ext>
            </a:extLst>
          </p:cNvPr>
          <p:cNvSpPr txBox="1"/>
          <p:nvPr/>
        </p:nvSpPr>
        <p:spPr>
          <a:xfrm>
            <a:off x="1906588" y="1782763"/>
            <a:ext cx="1941512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rPr>
              <a:t>Add your title</a:t>
            </a:r>
            <a:endParaRPr lang="zh-CN" altLang="en-US" sz="2400" b="1" dirty="0">
              <a:solidFill>
                <a:schemeClr val="bg2">
                  <a:lumMod val="2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2F3ECFDD-F91C-4C8A-B868-2076A9DEE0F2}"/>
              </a:ext>
            </a:extLst>
          </p:cNvPr>
          <p:cNvSpPr/>
          <p:nvPr/>
        </p:nvSpPr>
        <p:spPr>
          <a:xfrm>
            <a:off x="1906588" y="2111375"/>
            <a:ext cx="4149725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Faith is a dynamic power that breaks the chain of routine and gives a new, fine turn to old commonplaces.</a:t>
            </a:r>
            <a:endParaRPr lang="zh-CN" altLang="en-US" dirty="0">
              <a:latin typeface="+mn-lt"/>
              <a:ea typeface="+mn-ea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D540D1F9-B620-4E3A-BF51-689AAB5BB1EC}"/>
              </a:ext>
            </a:extLst>
          </p:cNvPr>
          <p:cNvSpPr txBox="1"/>
          <p:nvPr/>
        </p:nvSpPr>
        <p:spPr>
          <a:xfrm>
            <a:off x="7040563" y="1782763"/>
            <a:ext cx="1941512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rPr>
              <a:t>Add your title</a:t>
            </a:r>
            <a:endParaRPr lang="zh-CN" altLang="en-US" sz="2400" b="1" dirty="0">
              <a:solidFill>
                <a:schemeClr val="bg2">
                  <a:lumMod val="2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749CCAE1-B83C-45A1-A904-A5B462D2B85D}"/>
              </a:ext>
            </a:extLst>
          </p:cNvPr>
          <p:cNvSpPr/>
          <p:nvPr/>
        </p:nvSpPr>
        <p:spPr>
          <a:xfrm>
            <a:off x="7040563" y="2111375"/>
            <a:ext cx="4149725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Faith is a dynamic power that breaks the chain of routine and gives a new, fine turn to old commonplaces.</a:t>
            </a:r>
            <a:endParaRPr lang="zh-CN" altLang="en-US" dirty="0">
              <a:latin typeface="+mn-lt"/>
              <a:ea typeface="+mn-ea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AB9FD972-0208-4321-A285-453470BFC658}"/>
              </a:ext>
            </a:extLst>
          </p:cNvPr>
          <p:cNvSpPr txBox="1"/>
          <p:nvPr/>
        </p:nvSpPr>
        <p:spPr>
          <a:xfrm>
            <a:off x="1906588" y="3227388"/>
            <a:ext cx="1941512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rPr>
              <a:t>Add your title</a:t>
            </a:r>
            <a:endParaRPr lang="zh-CN" altLang="en-US" sz="2400" b="1" dirty="0">
              <a:solidFill>
                <a:schemeClr val="bg2">
                  <a:lumMod val="2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C105FE94-B17C-45B4-BD20-E9BA46F04F67}"/>
              </a:ext>
            </a:extLst>
          </p:cNvPr>
          <p:cNvSpPr/>
          <p:nvPr/>
        </p:nvSpPr>
        <p:spPr>
          <a:xfrm>
            <a:off x="1906588" y="3556000"/>
            <a:ext cx="4149725" cy="92233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Faith is a dynamic power that breaks the chain of routine and gives a new, fine turn to old commonplaces.</a:t>
            </a:r>
            <a:endParaRPr lang="zh-CN" altLang="en-US" dirty="0">
              <a:latin typeface="+mn-lt"/>
              <a:ea typeface="+mn-ea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CE929E38-8E8F-4C15-9796-EAEA90931567}"/>
              </a:ext>
            </a:extLst>
          </p:cNvPr>
          <p:cNvSpPr txBox="1"/>
          <p:nvPr/>
        </p:nvSpPr>
        <p:spPr>
          <a:xfrm>
            <a:off x="7053263" y="3227388"/>
            <a:ext cx="1941512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rPr>
              <a:t>Add your title</a:t>
            </a:r>
            <a:endParaRPr lang="zh-CN" altLang="en-US" sz="2400" b="1" dirty="0">
              <a:solidFill>
                <a:schemeClr val="bg2">
                  <a:lumMod val="2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41D3AEC5-3029-4CD0-887B-A266537EE8C2}"/>
              </a:ext>
            </a:extLst>
          </p:cNvPr>
          <p:cNvSpPr/>
          <p:nvPr/>
        </p:nvSpPr>
        <p:spPr>
          <a:xfrm>
            <a:off x="7053263" y="3556000"/>
            <a:ext cx="4149725" cy="92233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Faith is a dynamic power that breaks the chain of routine and gives a new, fine turn to old commonplaces.</a:t>
            </a:r>
            <a:endParaRPr lang="zh-CN" altLang="en-US" dirty="0">
              <a:latin typeface="+mn-lt"/>
              <a:ea typeface="+mn-ea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B3E30571-BD4B-4B6C-9F1B-BCAA3B55CD89}"/>
              </a:ext>
            </a:extLst>
          </p:cNvPr>
          <p:cNvSpPr txBox="1"/>
          <p:nvPr/>
        </p:nvSpPr>
        <p:spPr>
          <a:xfrm>
            <a:off x="1901825" y="4675188"/>
            <a:ext cx="1941513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rPr>
              <a:t>Add your title</a:t>
            </a:r>
            <a:endParaRPr lang="zh-CN" altLang="en-US" sz="2400" b="1" dirty="0">
              <a:solidFill>
                <a:schemeClr val="bg2">
                  <a:lumMod val="2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95B722EA-D07D-41C7-96FB-85A807086B02}"/>
              </a:ext>
            </a:extLst>
          </p:cNvPr>
          <p:cNvSpPr/>
          <p:nvPr/>
        </p:nvSpPr>
        <p:spPr>
          <a:xfrm>
            <a:off x="1901825" y="5002213"/>
            <a:ext cx="4149725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Faith is a dynamic power that breaks the chain of routine and gives a new, fine turn to old commonplaces.</a:t>
            </a:r>
            <a:endParaRPr lang="zh-CN" altLang="en-US" dirty="0">
              <a:latin typeface="+mn-lt"/>
              <a:ea typeface="+mn-ea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4ECC55D6-2144-4C42-A79D-73B041B05571}"/>
              </a:ext>
            </a:extLst>
          </p:cNvPr>
          <p:cNvSpPr txBox="1"/>
          <p:nvPr/>
        </p:nvSpPr>
        <p:spPr>
          <a:xfrm>
            <a:off x="7040563" y="4672013"/>
            <a:ext cx="1941512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rPr>
              <a:t>Add your title</a:t>
            </a:r>
            <a:endParaRPr lang="zh-CN" altLang="en-US" sz="2400" b="1" dirty="0">
              <a:solidFill>
                <a:schemeClr val="bg2">
                  <a:lumMod val="2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7AE59A64-EC30-4F3E-8EB3-CF8FF1FB095E}"/>
              </a:ext>
            </a:extLst>
          </p:cNvPr>
          <p:cNvSpPr/>
          <p:nvPr/>
        </p:nvSpPr>
        <p:spPr>
          <a:xfrm>
            <a:off x="7040563" y="5000625"/>
            <a:ext cx="4149725" cy="92233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Faith is a dynamic power that breaks the chain of routine and gives a new, fine turn to old commonplaces.</a:t>
            </a:r>
            <a:endParaRPr lang="zh-CN" altLang="en-US" dirty="0">
              <a:latin typeface="+mn-lt"/>
              <a:ea typeface="+mn-ea"/>
            </a:endParaRP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850"/>
                            </p:stCondLst>
                            <p:childTnLst>
                              <p:par>
                                <p:cTn id="1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3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650"/>
                            </p:stCondLst>
                            <p:childTnLst>
                              <p:par>
                                <p:cTn id="4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3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3550"/>
                            </p:stCondLst>
                            <p:childTnLst>
                              <p:par>
                                <p:cTn id="6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3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4450"/>
                            </p:stCondLst>
                            <p:childTnLst>
                              <p:par>
                                <p:cTn id="7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3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5350"/>
                            </p:stCondLst>
                            <p:childTnLst>
                              <p:par>
                                <p:cTn id="8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3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57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4" grpId="0"/>
      <p:bldP spid="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F2B05D5F-5D43-4BD7-AC22-63150551B0A6}"/>
              </a:ext>
            </a:extLst>
          </p:cNvPr>
          <p:cNvSpPr/>
          <p:nvPr/>
        </p:nvSpPr>
        <p:spPr>
          <a:xfrm>
            <a:off x="0" y="0"/>
            <a:ext cx="215900" cy="12239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8C51E594-D91E-4C75-8075-146CD2964EEF}"/>
              </a:ext>
            </a:extLst>
          </p:cNvPr>
          <p:cNvSpPr/>
          <p:nvPr/>
        </p:nvSpPr>
        <p:spPr>
          <a:xfrm>
            <a:off x="10433050" y="6546850"/>
            <a:ext cx="1758950" cy="3111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/>
              <a:t>PAGE: 01</a:t>
            </a:r>
            <a:endParaRPr lang="zh-CN" altLang="en-US" sz="1400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363FAAC-982E-454C-AB71-92620266A517}"/>
              </a:ext>
            </a:extLst>
          </p:cNvPr>
          <p:cNvSpPr txBox="1"/>
          <p:nvPr/>
        </p:nvSpPr>
        <p:spPr>
          <a:xfrm>
            <a:off x="220663" y="228600"/>
            <a:ext cx="5337175" cy="8302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8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ea typeface="+mn-ea"/>
              </a:rPr>
              <a:t>OUR SERVIVES</a:t>
            </a:r>
            <a:endParaRPr lang="zh-CN" altLang="en-US" sz="4800" dirty="0">
              <a:solidFill>
                <a:schemeClr val="bg2">
                  <a:lumMod val="25000"/>
                </a:schemeClr>
              </a:solidFill>
              <a:latin typeface="Arial Black" panose="020B0A04020102020204" pitchFamily="34" charset="0"/>
              <a:ea typeface="+mn-ea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7BF6AD0-3140-49C4-936C-ECCB274BBE01}"/>
              </a:ext>
            </a:extLst>
          </p:cNvPr>
          <p:cNvSpPr txBox="1"/>
          <p:nvPr/>
        </p:nvSpPr>
        <p:spPr>
          <a:xfrm>
            <a:off x="255588" y="823913"/>
            <a:ext cx="6389687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</a:rPr>
              <a:t>This page is perfect for </a:t>
            </a:r>
            <a:r>
              <a:rPr lang="en-US" altLang="zh-CN" sz="2800" b="1" dirty="0">
                <a:solidFill>
                  <a:schemeClr val="accent1"/>
                </a:solidFill>
                <a:latin typeface="+mn-lt"/>
                <a:ea typeface="+mn-ea"/>
              </a:rPr>
              <a:t>show your services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6" name="Freeform 92">
            <a:extLst>
              <a:ext uri="{FF2B5EF4-FFF2-40B4-BE49-F238E27FC236}">
                <a16:creationId xmlns:a16="http://schemas.microsoft.com/office/drawing/2014/main" id="{A2205BD3-2F25-4808-8DCE-CBA64303222A}"/>
              </a:ext>
            </a:extLst>
          </p:cNvPr>
          <p:cNvSpPr>
            <a:spLocks noEditPoints="1"/>
          </p:cNvSpPr>
          <p:nvPr/>
        </p:nvSpPr>
        <p:spPr bwMode="auto">
          <a:xfrm rot="-1309184">
            <a:off x="461963" y="2147888"/>
            <a:ext cx="2373312" cy="1570037"/>
          </a:xfrm>
          <a:custGeom>
            <a:avLst/>
            <a:gdLst>
              <a:gd name="T0" fmla="*/ 2147483646 w 254"/>
              <a:gd name="T1" fmla="*/ 2147483646 h 168"/>
              <a:gd name="T2" fmla="*/ 2147483646 w 254"/>
              <a:gd name="T3" fmla="*/ 2147483646 h 168"/>
              <a:gd name="T4" fmla="*/ 2147483646 w 254"/>
              <a:gd name="T5" fmla="*/ 0 h 168"/>
              <a:gd name="T6" fmla="*/ 2147483646 w 254"/>
              <a:gd name="T7" fmla="*/ 2147483646 h 168"/>
              <a:gd name="T8" fmla="*/ 2147483646 w 254"/>
              <a:gd name="T9" fmla="*/ 2147483646 h 168"/>
              <a:gd name="T10" fmla="*/ 2147483646 w 254"/>
              <a:gd name="T11" fmla="*/ 2147483646 h 168"/>
              <a:gd name="T12" fmla="*/ 2147483646 w 254"/>
              <a:gd name="T13" fmla="*/ 2147483646 h 168"/>
              <a:gd name="T14" fmla="*/ 2147483646 w 254"/>
              <a:gd name="T15" fmla="*/ 2147483646 h 168"/>
              <a:gd name="T16" fmla="*/ 2147483646 w 254"/>
              <a:gd name="T17" fmla="*/ 2147483646 h 168"/>
              <a:gd name="T18" fmla="*/ 1920588720 w 254"/>
              <a:gd name="T19" fmla="*/ 2147483646 h 168"/>
              <a:gd name="T20" fmla="*/ 0 w 254"/>
              <a:gd name="T21" fmla="*/ 2147483646 h 168"/>
              <a:gd name="T22" fmla="*/ 0 w 254"/>
              <a:gd name="T23" fmla="*/ 2147483646 h 168"/>
              <a:gd name="T24" fmla="*/ 2147483646 w 254"/>
              <a:gd name="T25" fmla="*/ 2147483646 h 168"/>
              <a:gd name="T26" fmla="*/ 2147483646 w 254"/>
              <a:gd name="T27" fmla="*/ 2147483646 h 168"/>
              <a:gd name="T28" fmla="*/ 2147483646 w 254"/>
              <a:gd name="T29" fmla="*/ 2147483646 h 168"/>
              <a:gd name="T30" fmla="*/ 2147483646 w 254"/>
              <a:gd name="T31" fmla="*/ 2147483646 h 168"/>
              <a:gd name="T32" fmla="*/ 2147483646 w 254"/>
              <a:gd name="T33" fmla="*/ 2147483646 h 168"/>
              <a:gd name="T34" fmla="*/ 2147483646 w 254"/>
              <a:gd name="T35" fmla="*/ 2147483646 h 168"/>
              <a:gd name="T36" fmla="*/ 2147483646 w 254"/>
              <a:gd name="T37" fmla="*/ 2147483646 h 168"/>
              <a:gd name="T38" fmla="*/ 2147483646 w 254"/>
              <a:gd name="T39" fmla="*/ 2147483646 h 168"/>
              <a:gd name="T40" fmla="*/ 2147483646 w 254"/>
              <a:gd name="T41" fmla="*/ 2147483646 h 168"/>
              <a:gd name="T42" fmla="*/ 2147483646 w 254"/>
              <a:gd name="T43" fmla="*/ 1920940270 h 168"/>
              <a:gd name="T44" fmla="*/ 2147483646 w 254"/>
              <a:gd name="T45" fmla="*/ 2147483646 h 168"/>
              <a:gd name="T46" fmla="*/ 2147483646 w 254"/>
              <a:gd name="T47" fmla="*/ 2147483646 h 168"/>
              <a:gd name="T48" fmla="*/ 2147483646 w 254"/>
              <a:gd name="T49" fmla="*/ 2147483646 h 168"/>
              <a:gd name="T50" fmla="*/ 2147483646 w 254"/>
              <a:gd name="T51" fmla="*/ 2147483646 h 168"/>
              <a:gd name="T52" fmla="*/ 2147483646 w 254"/>
              <a:gd name="T53" fmla="*/ 2147483646 h 168"/>
              <a:gd name="T54" fmla="*/ 2147483646 w 254"/>
              <a:gd name="T55" fmla="*/ 2147483646 h 168"/>
              <a:gd name="T56" fmla="*/ 2147483646 w 254"/>
              <a:gd name="T57" fmla="*/ 2147483646 h 168"/>
              <a:gd name="T58" fmla="*/ 2147483646 w 254"/>
              <a:gd name="T59" fmla="*/ 2147483646 h 168"/>
              <a:gd name="T60" fmla="*/ 2147483646 w 254"/>
              <a:gd name="T61" fmla="*/ 2147483646 h 168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54" h="168">
                <a:moveTo>
                  <a:pt x="67" y="50"/>
                </a:moveTo>
                <a:lnTo>
                  <a:pt x="90" y="41"/>
                </a:lnTo>
                <a:lnTo>
                  <a:pt x="187" y="0"/>
                </a:lnTo>
                <a:lnTo>
                  <a:pt x="187" y="79"/>
                </a:lnTo>
                <a:lnTo>
                  <a:pt x="187" y="157"/>
                </a:lnTo>
                <a:lnTo>
                  <a:pt x="90" y="116"/>
                </a:lnTo>
                <a:lnTo>
                  <a:pt x="67" y="109"/>
                </a:lnTo>
                <a:lnTo>
                  <a:pt x="83" y="168"/>
                </a:lnTo>
                <a:lnTo>
                  <a:pt x="36" y="168"/>
                </a:lnTo>
                <a:lnTo>
                  <a:pt x="22" y="107"/>
                </a:lnTo>
                <a:lnTo>
                  <a:pt x="0" y="107"/>
                </a:lnTo>
                <a:lnTo>
                  <a:pt x="0" y="50"/>
                </a:lnTo>
                <a:lnTo>
                  <a:pt x="67" y="50"/>
                </a:lnTo>
                <a:close/>
                <a:moveTo>
                  <a:pt x="211" y="109"/>
                </a:moveTo>
                <a:lnTo>
                  <a:pt x="249" y="121"/>
                </a:lnTo>
                <a:lnTo>
                  <a:pt x="242" y="135"/>
                </a:lnTo>
                <a:lnTo>
                  <a:pt x="206" y="124"/>
                </a:lnTo>
                <a:lnTo>
                  <a:pt x="211" y="109"/>
                </a:lnTo>
                <a:close/>
                <a:moveTo>
                  <a:pt x="209" y="34"/>
                </a:moveTo>
                <a:lnTo>
                  <a:pt x="244" y="22"/>
                </a:lnTo>
                <a:lnTo>
                  <a:pt x="249" y="36"/>
                </a:lnTo>
                <a:lnTo>
                  <a:pt x="213" y="50"/>
                </a:lnTo>
                <a:lnTo>
                  <a:pt x="209" y="34"/>
                </a:lnTo>
                <a:close/>
                <a:moveTo>
                  <a:pt x="216" y="71"/>
                </a:moveTo>
                <a:lnTo>
                  <a:pt x="254" y="71"/>
                </a:lnTo>
                <a:lnTo>
                  <a:pt x="254" y="88"/>
                </a:lnTo>
                <a:lnTo>
                  <a:pt x="216" y="88"/>
                </a:lnTo>
                <a:lnTo>
                  <a:pt x="216" y="71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51E80852-54EF-4F5D-B60F-16D30D4ACA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5313" y="1749425"/>
            <a:ext cx="45402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600" b="1">
                <a:solidFill>
                  <a:srgbClr val="FF6600"/>
                </a:solidFill>
              </a:rPr>
              <a:t>We are very influential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7CB7F5B6-9F48-4A69-BF9E-AEFA6380021F}"/>
              </a:ext>
            </a:extLst>
          </p:cNvPr>
          <p:cNvSpPr/>
          <p:nvPr/>
        </p:nvSpPr>
        <p:spPr>
          <a:xfrm>
            <a:off x="3151188" y="2228850"/>
            <a:ext cx="8067675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I choose for my subject faith wrought into life, 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apart from creed or dogma.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 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977F5C7F-A135-49E4-951B-92F8375E5DE5}"/>
              </a:ext>
            </a:extLst>
          </p:cNvPr>
          <p:cNvSpPr txBox="1"/>
          <p:nvPr/>
        </p:nvSpPr>
        <p:spPr>
          <a:xfrm>
            <a:off x="3151188" y="2646363"/>
            <a:ext cx="8662987" cy="1476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I choose for my subject faith wrought into life, apart from creed or dogma. By faith I mean a vision of good one cherishes and the enthusiasm that pushes one to seek its fulfillment regardless of obstacles. Faith is a dynamic power that breaks the chain of routine and gives a new, fine turn to old commonplaces. Faith reinvigorates the will, enriches the affections and awakens a sense of creativeness.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　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90F6414E-0061-406A-9A2F-FE75A9A4BBAB}"/>
              </a:ext>
            </a:extLst>
          </p:cNvPr>
          <p:cNvGrpSpPr>
            <a:grpSpLocks/>
          </p:cNvGrpSpPr>
          <p:nvPr/>
        </p:nvGrpSpPr>
        <p:grpSpPr bwMode="auto">
          <a:xfrm>
            <a:off x="947738" y="4478338"/>
            <a:ext cx="1487487" cy="925512"/>
            <a:chOff x="948464" y="4477776"/>
            <a:chExt cx="1486689" cy="926709"/>
          </a:xfrm>
        </p:grpSpPr>
        <p:sp>
          <p:nvSpPr>
            <p:cNvPr id="8220" name="Freeform 337">
              <a:extLst>
                <a:ext uri="{FF2B5EF4-FFF2-40B4-BE49-F238E27FC236}">
                  <a16:creationId xmlns:a16="http://schemas.microsoft.com/office/drawing/2014/main" id="{DAFA88DD-9952-4834-B531-4EFB028885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1948" y="4477776"/>
              <a:ext cx="572460" cy="592699"/>
            </a:xfrm>
            <a:custGeom>
              <a:avLst/>
              <a:gdLst>
                <a:gd name="T0" fmla="*/ 1448034354 w 89"/>
                <a:gd name="T1" fmla="*/ 456545732 h 92"/>
                <a:gd name="T2" fmla="*/ 2147483646 w 89"/>
                <a:gd name="T3" fmla="*/ 456545732 h 92"/>
                <a:gd name="T4" fmla="*/ 2147483646 w 89"/>
                <a:gd name="T5" fmla="*/ 415043917 h 92"/>
                <a:gd name="T6" fmla="*/ 2147483646 w 89"/>
                <a:gd name="T7" fmla="*/ 1120613422 h 92"/>
                <a:gd name="T8" fmla="*/ 2147483646 w 89"/>
                <a:gd name="T9" fmla="*/ 415043917 h 92"/>
                <a:gd name="T10" fmla="*/ 1241170466 w 89"/>
                <a:gd name="T11" fmla="*/ 2147483646 h 92"/>
                <a:gd name="T12" fmla="*/ 1323913448 w 89"/>
                <a:gd name="T13" fmla="*/ 2147483646 h 92"/>
                <a:gd name="T14" fmla="*/ 910192104 w 89"/>
                <a:gd name="T15" fmla="*/ 2147483646 h 92"/>
                <a:gd name="T16" fmla="*/ 703328215 w 89"/>
                <a:gd name="T17" fmla="*/ 2147483646 h 92"/>
                <a:gd name="T18" fmla="*/ 455092836 w 89"/>
                <a:gd name="T19" fmla="*/ 2147483646 h 92"/>
                <a:gd name="T20" fmla="*/ 165492397 w 89"/>
                <a:gd name="T21" fmla="*/ 2147483646 h 92"/>
                <a:gd name="T22" fmla="*/ 413721344 w 89"/>
                <a:gd name="T23" fmla="*/ 1162121679 h 92"/>
                <a:gd name="T24" fmla="*/ 868820612 w 89"/>
                <a:gd name="T25" fmla="*/ 1452647268 h 92"/>
                <a:gd name="T26" fmla="*/ 1282541957 w 89"/>
                <a:gd name="T27" fmla="*/ 1162121679 h 92"/>
                <a:gd name="T28" fmla="*/ 1820384207 w 89"/>
                <a:gd name="T29" fmla="*/ 996101536 h 92"/>
                <a:gd name="T30" fmla="*/ 1820384207 w 89"/>
                <a:gd name="T31" fmla="*/ 1120613422 h 92"/>
                <a:gd name="T32" fmla="*/ 1861755698 w 89"/>
                <a:gd name="T33" fmla="*/ 1992203071 h 92"/>
                <a:gd name="T34" fmla="*/ 1861755698 w 89"/>
                <a:gd name="T35" fmla="*/ 1992203071 h 92"/>
                <a:gd name="T36" fmla="*/ 1861755698 w 89"/>
                <a:gd name="T37" fmla="*/ 1992203071 h 92"/>
                <a:gd name="T38" fmla="*/ 1944498681 w 89"/>
                <a:gd name="T39" fmla="*/ 1120613422 h 92"/>
                <a:gd name="T40" fmla="*/ 1944498681 w 89"/>
                <a:gd name="T41" fmla="*/ 996101536 h 92"/>
                <a:gd name="T42" fmla="*/ 2147483646 w 89"/>
                <a:gd name="T43" fmla="*/ 1162121679 h 92"/>
                <a:gd name="T44" fmla="*/ 2147483646 w 89"/>
                <a:gd name="T45" fmla="*/ 1452647268 h 92"/>
                <a:gd name="T46" fmla="*/ 2147483646 w 89"/>
                <a:gd name="T47" fmla="*/ 1162121679 h 92"/>
                <a:gd name="T48" fmla="*/ 2147483646 w 89"/>
                <a:gd name="T49" fmla="*/ 2116714958 h 92"/>
                <a:gd name="T50" fmla="*/ 2147483646 w 89"/>
                <a:gd name="T51" fmla="*/ 2147483646 h 92"/>
                <a:gd name="T52" fmla="*/ 2147483646 w 89"/>
                <a:gd name="T53" fmla="*/ 2147483646 h 92"/>
                <a:gd name="T54" fmla="*/ 2147483646 w 89"/>
                <a:gd name="T55" fmla="*/ 2147483646 h 92"/>
                <a:gd name="T56" fmla="*/ 2147483646 w 89"/>
                <a:gd name="T57" fmla="*/ 2147483646 h 92"/>
                <a:gd name="T58" fmla="*/ 2147483646 w 89"/>
                <a:gd name="T59" fmla="*/ 2147483646 h 92"/>
                <a:gd name="T60" fmla="*/ 2147483646 w 89"/>
                <a:gd name="T61" fmla="*/ 2147483646 h 92"/>
                <a:gd name="T62" fmla="*/ 2027248096 w 89"/>
                <a:gd name="T63" fmla="*/ 2147483646 h 92"/>
                <a:gd name="T64" fmla="*/ 1779012716 w 89"/>
                <a:gd name="T65" fmla="*/ 2147483646 h 92"/>
                <a:gd name="T66" fmla="*/ 1323913448 w 89"/>
                <a:gd name="T67" fmla="*/ 2147483646 h 92"/>
                <a:gd name="T68" fmla="*/ 1241170466 w 89"/>
                <a:gd name="T69" fmla="*/ 2147483646 h 92"/>
                <a:gd name="T70" fmla="*/ 537842250 w 89"/>
                <a:gd name="T71" fmla="*/ 747077762 h 92"/>
                <a:gd name="T72" fmla="*/ 1199798974 w 89"/>
                <a:gd name="T73" fmla="*/ 747077762 h 9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89" h="92">
                  <a:moveTo>
                    <a:pt x="45" y="0"/>
                  </a:moveTo>
                  <a:cubicBezTo>
                    <a:pt x="40" y="0"/>
                    <a:pt x="35" y="5"/>
                    <a:pt x="35" y="11"/>
                  </a:cubicBezTo>
                  <a:cubicBezTo>
                    <a:pt x="35" y="16"/>
                    <a:pt x="40" y="21"/>
                    <a:pt x="45" y="21"/>
                  </a:cubicBezTo>
                  <a:cubicBezTo>
                    <a:pt x="51" y="21"/>
                    <a:pt x="56" y="16"/>
                    <a:pt x="56" y="11"/>
                  </a:cubicBezTo>
                  <a:cubicBezTo>
                    <a:pt x="56" y="5"/>
                    <a:pt x="51" y="0"/>
                    <a:pt x="45" y="0"/>
                  </a:cubicBezTo>
                  <a:close/>
                  <a:moveTo>
                    <a:pt x="70" y="10"/>
                  </a:moveTo>
                  <a:cubicBezTo>
                    <a:pt x="65" y="10"/>
                    <a:pt x="61" y="14"/>
                    <a:pt x="61" y="18"/>
                  </a:cubicBezTo>
                  <a:cubicBezTo>
                    <a:pt x="61" y="23"/>
                    <a:pt x="65" y="27"/>
                    <a:pt x="70" y="27"/>
                  </a:cubicBezTo>
                  <a:cubicBezTo>
                    <a:pt x="74" y="27"/>
                    <a:pt x="78" y="23"/>
                    <a:pt x="78" y="18"/>
                  </a:cubicBezTo>
                  <a:cubicBezTo>
                    <a:pt x="78" y="14"/>
                    <a:pt x="74" y="10"/>
                    <a:pt x="70" y="10"/>
                  </a:cubicBezTo>
                  <a:close/>
                  <a:moveTo>
                    <a:pt x="30" y="52"/>
                  </a:moveTo>
                  <a:cubicBezTo>
                    <a:pt x="30" y="55"/>
                    <a:pt x="30" y="55"/>
                    <a:pt x="30" y="55"/>
                  </a:cubicBezTo>
                  <a:cubicBezTo>
                    <a:pt x="30" y="55"/>
                    <a:pt x="30" y="55"/>
                    <a:pt x="30" y="55"/>
                  </a:cubicBezTo>
                  <a:cubicBezTo>
                    <a:pt x="32" y="85"/>
                    <a:pt x="32" y="85"/>
                    <a:pt x="32" y="85"/>
                  </a:cubicBezTo>
                  <a:cubicBezTo>
                    <a:pt x="24" y="85"/>
                    <a:pt x="24" y="85"/>
                    <a:pt x="24" y="85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17" y="85"/>
                    <a:pt x="17" y="85"/>
                    <a:pt x="17" y="85"/>
                  </a:cubicBezTo>
                  <a:cubicBezTo>
                    <a:pt x="10" y="85"/>
                    <a:pt x="10" y="85"/>
                    <a:pt x="10" y="85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41" y="44"/>
                    <a:pt x="41" y="44"/>
                    <a:pt x="41" y="44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58" y="24"/>
                    <a:pt x="58" y="24"/>
                    <a:pt x="58" y="24"/>
                  </a:cubicBezTo>
                  <a:cubicBezTo>
                    <a:pt x="59" y="28"/>
                    <a:pt x="59" y="28"/>
                    <a:pt x="59" y="28"/>
                  </a:cubicBezTo>
                  <a:cubicBezTo>
                    <a:pt x="64" y="28"/>
                    <a:pt x="64" y="28"/>
                    <a:pt x="64" y="28"/>
                  </a:cubicBezTo>
                  <a:cubicBezTo>
                    <a:pt x="70" y="35"/>
                    <a:pt x="70" y="35"/>
                    <a:pt x="70" y="35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80" y="28"/>
                    <a:pt x="80" y="28"/>
                    <a:pt x="80" y="28"/>
                  </a:cubicBezTo>
                  <a:cubicBezTo>
                    <a:pt x="89" y="48"/>
                    <a:pt x="89" y="48"/>
                    <a:pt x="89" y="48"/>
                  </a:cubicBezTo>
                  <a:cubicBezTo>
                    <a:pt x="85" y="51"/>
                    <a:pt x="85" y="51"/>
                    <a:pt x="85" y="51"/>
                  </a:cubicBezTo>
                  <a:cubicBezTo>
                    <a:pt x="79" y="41"/>
                    <a:pt x="79" y="41"/>
                    <a:pt x="79" y="41"/>
                  </a:cubicBezTo>
                  <a:cubicBezTo>
                    <a:pt x="79" y="55"/>
                    <a:pt x="79" y="55"/>
                    <a:pt x="79" y="55"/>
                  </a:cubicBezTo>
                  <a:cubicBezTo>
                    <a:pt x="79" y="55"/>
                    <a:pt x="79" y="55"/>
                    <a:pt x="79" y="55"/>
                  </a:cubicBezTo>
                  <a:cubicBezTo>
                    <a:pt x="80" y="85"/>
                    <a:pt x="80" y="85"/>
                    <a:pt x="80" y="85"/>
                  </a:cubicBezTo>
                  <a:cubicBezTo>
                    <a:pt x="72" y="85"/>
                    <a:pt x="72" y="85"/>
                    <a:pt x="72" y="85"/>
                  </a:cubicBezTo>
                  <a:cubicBezTo>
                    <a:pt x="71" y="59"/>
                    <a:pt x="71" y="59"/>
                    <a:pt x="71" y="59"/>
                  </a:cubicBezTo>
                  <a:cubicBezTo>
                    <a:pt x="68" y="59"/>
                    <a:pt x="68" y="59"/>
                    <a:pt x="68" y="59"/>
                  </a:cubicBezTo>
                  <a:cubicBezTo>
                    <a:pt x="66" y="85"/>
                    <a:pt x="66" y="85"/>
                    <a:pt x="66" y="85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60" y="55"/>
                    <a:pt x="60" y="55"/>
                    <a:pt x="60" y="55"/>
                  </a:cubicBezTo>
                  <a:cubicBezTo>
                    <a:pt x="60" y="53"/>
                    <a:pt x="60" y="53"/>
                    <a:pt x="60" y="53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8" y="92"/>
                    <a:pt x="58" y="92"/>
                    <a:pt x="58" y="92"/>
                  </a:cubicBezTo>
                  <a:cubicBezTo>
                    <a:pt x="49" y="92"/>
                    <a:pt x="49" y="92"/>
                    <a:pt x="49" y="92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2" y="92"/>
                    <a:pt x="42" y="92"/>
                    <a:pt x="42" y="92"/>
                  </a:cubicBezTo>
                  <a:cubicBezTo>
                    <a:pt x="32" y="92"/>
                    <a:pt x="32" y="92"/>
                    <a:pt x="32" y="92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0" y="52"/>
                    <a:pt x="30" y="52"/>
                    <a:pt x="30" y="52"/>
                  </a:cubicBezTo>
                  <a:close/>
                  <a:moveTo>
                    <a:pt x="21" y="10"/>
                  </a:moveTo>
                  <a:cubicBezTo>
                    <a:pt x="16" y="10"/>
                    <a:pt x="13" y="14"/>
                    <a:pt x="13" y="18"/>
                  </a:cubicBezTo>
                  <a:cubicBezTo>
                    <a:pt x="13" y="23"/>
                    <a:pt x="16" y="27"/>
                    <a:pt x="21" y="27"/>
                  </a:cubicBezTo>
                  <a:cubicBezTo>
                    <a:pt x="25" y="27"/>
                    <a:pt x="29" y="23"/>
                    <a:pt x="29" y="18"/>
                  </a:cubicBezTo>
                  <a:cubicBezTo>
                    <a:pt x="29" y="14"/>
                    <a:pt x="25" y="10"/>
                    <a:pt x="21" y="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5B731D40-3508-4415-ACC8-868C2EE57B42}"/>
                </a:ext>
              </a:extLst>
            </p:cNvPr>
            <p:cNvSpPr txBox="1"/>
            <p:nvPr/>
          </p:nvSpPr>
          <p:spPr>
            <a:xfrm>
              <a:off x="948464" y="5003918"/>
              <a:ext cx="1486689" cy="40056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</a:rPr>
                <a:t>Professional</a:t>
              </a: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E29A3F7D-5C0F-4DB2-8C2A-9222F2331FA3}"/>
              </a:ext>
            </a:extLst>
          </p:cNvPr>
          <p:cNvGrpSpPr>
            <a:grpSpLocks/>
          </p:cNvGrpSpPr>
          <p:nvPr/>
        </p:nvGrpSpPr>
        <p:grpSpPr bwMode="auto">
          <a:xfrm>
            <a:off x="3108325" y="4514850"/>
            <a:ext cx="1052513" cy="889000"/>
            <a:chOff x="3107904" y="4515027"/>
            <a:chExt cx="1052276" cy="889458"/>
          </a:xfrm>
        </p:grpSpPr>
        <p:sp>
          <p:nvSpPr>
            <p:cNvPr id="8218" name="Freeform 284">
              <a:extLst>
                <a:ext uri="{FF2B5EF4-FFF2-40B4-BE49-F238E27FC236}">
                  <a16:creationId xmlns:a16="http://schemas.microsoft.com/office/drawing/2014/main" id="{7E628018-89C0-4FF0-B9C9-2547AB8C0C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70977" y="4515027"/>
              <a:ext cx="621611" cy="576000"/>
            </a:xfrm>
            <a:custGeom>
              <a:avLst/>
              <a:gdLst>
                <a:gd name="T0" fmla="*/ 328537434 w 97"/>
                <a:gd name="T1" fmla="*/ 400649143 h 91"/>
                <a:gd name="T2" fmla="*/ 1149877816 w 97"/>
                <a:gd name="T3" fmla="*/ 400649143 h 91"/>
                <a:gd name="T4" fmla="*/ 1683751948 w 97"/>
                <a:gd name="T5" fmla="*/ 1802911648 h 91"/>
                <a:gd name="T6" fmla="*/ 2094418935 w 97"/>
                <a:gd name="T7" fmla="*/ 1642650725 h 91"/>
                <a:gd name="T8" fmla="*/ 2147483646 w 97"/>
                <a:gd name="T9" fmla="*/ 1842978462 h 91"/>
                <a:gd name="T10" fmla="*/ 2147483646 w 97"/>
                <a:gd name="T11" fmla="*/ 1081746989 h 91"/>
                <a:gd name="T12" fmla="*/ 2147483646 w 97"/>
                <a:gd name="T13" fmla="*/ 1362202022 h 91"/>
                <a:gd name="T14" fmla="*/ 2147483646 w 97"/>
                <a:gd name="T15" fmla="*/ 921486066 h 91"/>
                <a:gd name="T16" fmla="*/ 2147483646 w 97"/>
                <a:gd name="T17" fmla="*/ 1602590242 h 91"/>
                <a:gd name="T18" fmla="*/ 2147483646 w 97"/>
                <a:gd name="T19" fmla="*/ 1322135209 h 91"/>
                <a:gd name="T20" fmla="*/ 2147483646 w 97"/>
                <a:gd name="T21" fmla="*/ 2043299868 h 91"/>
                <a:gd name="T22" fmla="*/ 2094418935 w 97"/>
                <a:gd name="T23" fmla="*/ 1802911648 h 91"/>
                <a:gd name="T24" fmla="*/ 1683751948 w 97"/>
                <a:gd name="T25" fmla="*/ 1802911648 h 91"/>
                <a:gd name="T26" fmla="*/ 2147483646 w 97"/>
                <a:gd name="T27" fmla="*/ 2147483646 h 91"/>
                <a:gd name="T28" fmla="*/ 1765887909 w 97"/>
                <a:gd name="T29" fmla="*/ 2147483646 h 91"/>
                <a:gd name="T30" fmla="*/ 2147483646 w 97"/>
                <a:gd name="T31" fmla="*/ 2147483646 h 91"/>
                <a:gd name="T32" fmla="*/ 2147483646 w 97"/>
                <a:gd name="T33" fmla="*/ 2147483646 h 91"/>
                <a:gd name="T34" fmla="*/ 2147483646 w 97"/>
                <a:gd name="T35" fmla="*/ 240388220 h 91"/>
                <a:gd name="T36" fmla="*/ 2147483646 w 97"/>
                <a:gd name="T37" fmla="*/ 120194110 h 91"/>
                <a:gd name="T38" fmla="*/ 1396279290 w 97"/>
                <a:gd name="T39" fmla="*/ 360582330 h 91"/>
                <a:gd name="T40" fmla="*/ 2147483646 w 97"/>
                <a:gd name="T41" fmla="*/ 2147483646 h 91"/>
                <a:gd name="T42" fmla="*/ 1478415251 w 97"/>
                <a:gd name="T43" fmla="*/ 2147483646 h 91"/>
                <a:gd name="T44" fmla="*/ 2147483646 w 97"/>
                <a:gd name="T45" fmla="*/ 2147483646 h 91"/>
                <a:gd name="T46" fmla="*/ 2147483646 w 97"/>
                <a:gd name="T47" fmla="*/ 2147483646 h 91"/>
                <a:gd name="T48" fmla="*/ 287472658 w 97"/>
                <a:gd name="T49" fmla="*/ 2147483646 h 91"/>
                <a:gd name="T50" fmla="*/ 574938908 w 97"/>
                <a:gd name="T51" fmla="*/ 2147483646 h 91"/>
                <a:gd name="T52" fmla="*/ 821340382 w 97"/>
                <a:gd name="T53" fmla="*/ 2147483646 h 91"/>
                <a:gd name="T54" fmla="*/ 1273078553 w 97"/>
                <a:gd name="T55" fmla="*/ 2147483646 h 91"/>
                <a:gd name="T56" fmla="*/ 1149877816 w 97"/>
                <a:gd name="T57" fmla="*/ 1322135209 h 91"/>
                <a:gd name="T58" fmla="*/ 2147483646 w 97"/>
                <a:gd name="T59" fmla="*/ 961552879 h 91"/>
                <a:gd name="T60" fmla="*/ 821340382 w 97"/>
                <a:gd name="T61" fmla="*/ 921486066 h 91"/>
                <a:gd name="T62" fmla="*/ 780275606 w 97"/>
                <a:gd name="T63" fmla="*/ 1081746989 h 91"/>
                <a:gd name="T64" fmla="*/ 739204421 w 97"/>
                <a:gd name="T65" fmla="*/ 1883045275 h 91"/>
                <a:gd name="T66" fmla="*/ 739204421 w 97"/>
                <a:gd name="T67" fmla="*/ 1883045275 h 91"/>
                <a:gd name="T68" fmla="*/ 739204421 w 97"/>
                <a:gd name="T69" fmla="*/ 1883045275 h 91"/>
                <a:gd name="T70" fmla="*/ 657074869 w 97"/>
                <a:gd name="T71" fmla="*/ 1081746989 h 91"/>
                <a:gd name="T72" fmla="*/ 657074869 w 97"/>
                <a:gd name="T73" fmla="*/ 921486066 h 91"/>
                <a:gd name="T74" fmla="*/ 0 w 97"/>
                <a:gd name="T75" fmla="*/ 2003239385 h 9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97" h="91">
                  <a:moveTo>
                    <a:pt x="18" y="0"/>
                  </a:moveTo>
                  <a:cubicBezTo>
                    <a:pt x="12" y="0"/>
                    <a:pt x="8" y="4"/>
                    <a:pt x="8" y="10"/>
                  </a:cubicBezTo>
                  <a:cubicBezTo>
                    <a:pt x="8" y="16"/>
                    <a:pt x="12" y="20"/>
                    <a:pt x="18" y="20"/>
                  </a:cubicBezTo>
                  <a:cubicBezTo>
                    <a:pt x="24" y="20"/>
                    <a:pt x="28" y="16"/>
                    <a:pt x="28" y="10"/>
                  </a:cubicBezTo>
                  <a:cubicBezTo>
                    <a:pt x="28" y="4"/>
                    <a:pt x="24" y="0"/>
                    <a:pt x="18" y="0"/>
                  </a:cubicBezTo>
                  <a:close/>
                  <a:moveTo>
                    <a:pt x="41" y="45"/>
                  </a:moveTo>
                  <a:cubicBezTo>
                    <a:pt x="50" y="42"/>
                    <a:pt x="50" y="42"/>
                    <a:pt x="50" y="42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66" y="27"/>
                    <a:pt x="66" y="27"/>
                    <a:pt x="66" y="27"/>
                  </a:cubicBezTo>
                  <a:cubicBezTo>
                    <a:pt x="67" y="29"/>
                    <a:pt x="67" y="29"/>
                    <a:pt x="67" y="29"/>
                  </a:cubicBezTo>
                  <a:cubicBezTo>
                    <a:pt x="73" y="34"/>
                    <a:pt x="73" y="34"/>
                    <a:pt x="73" y="34"/>
                  </a:cubicBezTo>
                  <a:cubicBezTo>
                    <a:pt x="81" y="21"/>
                    <a:pt x="81" y="21"/>
                    <a:pt x="81" y="21"/>
                  </a:cubicBezTo>
                  <a:cubicBezTo>
                    <a:pt x="83" y="23"/>
                    <a:pt x="83" y="23"/>
                    <a:pt x="83" y="23"/>
                  </a:cubicBezTo>
                  <a:cubicBezTo>
                    <a:pt x="75" y="38"/>
                    <a:pt x="75" y="38"/>
                    <a:pt x="75" y="38"/>
                  </a:cubicBezTo>
                  <a:cubicBezTo>
                    <a:pt x="73" y="40"/>
                    <a:pt x="73" y="40"/>
                    <a:pt x="73" y="40"/>
                  </a:cubicBezTo>
                  <a:cubicBezTo>
                    <a:pt x="72" y="38"/>
                    <a:pt x="72" y="38"/>
                    <a:pt x="72" y="38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1" y="49"/>
                    <a:pt x="61" y="49"/>
                    <a:pt x="61" y="49"/>
                  </a:cubicBezTo>
                  <a:cubicBezTo>
                    <a:pt x="61" y="51"/>
                    <a:pt x="61" y="51"/>
                    <a:pt x="61" y="51"/>
                  </a:cubicBezTo>
                  <a:cubicBezTo>
                    <a:pt x="59" y="50"/>
                    <a:pt x="59" y="50"/>
                    <a:pt x="59" y="50"/>
                  </a:cubicBezTo>
                  <a:cubicBezTo>
                    <a:pt x="51" y="45"/>
                    <a:pt x="51" y="45"/>
                    <a:pt x="51" y="45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41" y="45"/>
                    <a:pt x="41" y="45"/>
                    <a:pt x="41" y="45"/>
                  </a:cubicBezTo>
                  <a:close/>
                  <a:moveTo>
                    <a:pt x="43" y="86"/>
                  </a:moveTo>
                  <a:cubicBezTo>
                    <a:pt x="74" y="86"/>
                    <a:pt x="74" y="86"/>
                    <a:pt x="74" y="86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43" y="91"/>
                    <a:pt x="43" y="91"/>
                    <a:pt x="43" y="91"/>
                  </a:cubicBezTo>
                  <a:cubicBezTo>
                    <a:pt x="43" y="86"/>
                    <a:pt x="43" y="86"/>
                    <a:pt x="43" y="86"/>
                  </a:cubicBezTo>
                  <a:close/>
                  <a:moveTo>
                    <a:pt x="63" y="68"/>
                  </a:moveTo>
                  <a:cubicBezTo>
                    <a:pt x="93" y="68"/>
                    <a:pt x="93" y="68"/>
                    <a:pt x="93" y="68"/>
                  </a:cubicBezTo>
                  <a:cubicBezTo>
                    <a:pt x="97" y="68"/>
                    <a:pt x="97" y="68"/>
                    <a:pt x="97" y="68"/>
                  </a:cubicBezTo>
                  <a:cubicBezTo>
                    <a:pt x="97" y="64"/>
                    <a:pt x="97" y="64"/>
                    <a:pt x="97" y="64"/>
                  </a:cubicBezTo>
                  <a:cubicBezTo>
                    <a:pt x="97" y="6"/>
                    <a:pt x="97" y="6"/>
                    <a:pt x="97" y="6"/>
                  </a:cubicBezTo>
                  <a:cubicBezTo>
                    <a:pt x="97" y="3"/>
                    <a:pt x="97" y="3"/>
                    <a:pt x="97" y="3"/>
                  </a:cubicBezTo>
                  <a:cubicBezTo>
                    <a:pt x="93" y="3"/>
                    <a:pt x="93" y="3"/>
                    <a:pt x="93" y="3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90" y="9"/>
                    <a:pt x="90" y="9"/>
                    <a:pt x="90" y="9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36" y="61"/>
                    <a:pt x="36" y="61"/>
                    <a:pt x="36" y="61"/>
                  </a:cubicBezTo>
                  <a:cubicBezTo>
                    <a:pt x="36" y="68"/>
                    <a:pt x="36" y="68"/>
                    <a:pt x="36" y="68"/>
                  </a:cubicBezTo>
                  <a:cubicBezTo>
                    <a:pt x="54" y="68"/>
                    <a:pt x="54" y="68"/>
                    <a:pt x="54" y="68"/>
                  </a:cubicBezTo>
                  <a:cubicBezTo>
                    <a:pt x="54" y="84"/>
                    <a:pt x="54" y="84"/>
                    <a:pt x="54" y="84"/>
                  </a:cubicBezTo>
                  <a:cubicBezTo>
                    <a:pt x="63" y="84"/>
                    <a:pt x="63" y="84"/>
                    <a:pt x="63" y="84"/>
                  </a:cubicBezTo>
                  <a:cubicBezTo>
                    <a:pt x="63" y="68"/>
                    <a:pt x="63" y="68"/>
                    <a:pt x="63" y="68"/>
                  </a:cubicBezTo>
                  <a:close/>
                  <a:moveTo>
                    <a:pt x="0" y="50"/>
                  </a:moveTo>
                  <a:cubicBezTo>
                    <a:pt x="7" y="55"/>
                    <a:pt x="7" y="55"/>
                    <a:pt x="7" y="55"/>
                  </a:cubicBezTo>
                  <a:cubicBezTo>
                    <a:pt x="5" y="91"/>
                    <a:pt x="5" y="91"/>
                    <a:pt x="5" y="91"/>
                  </a:cubicBezTo>
                  <a:cubicBezTo>
                    <a:pt x="14" y="91"/>
                    <a:pt x="14" y="91"/>
                    <a:pt x="14" y="91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22" y="91"/>
                    <a:pt x="22" y="91"/>
                    <a:pt x="22" y="91"/>
                  </a:cubicBezTo>
                  <a:cubicBezTo>
                    <a:pt x="31" y="91"/>
                    <a:pt x="31" y="91"/>
                    <a:pt x="31" y="91"/>
                  </a:cubicBezTo>
                  <a:cubicBezTo>
                    <a:pt x="29" y="55"/>
                    <a:pt x="29" y="55"/>
                    <a:pt x="29" y="55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50" y="32"/>
                    <a:pt x="50" y="32"/>
                    <a:pt x="50" y="32"/>
                  </a:cubicBezTo>
                  <a:cubicBezTo>
                    <a:pt x="55" y="24"/>
                    <a:pt x="55" y="24"/>
                    <a:pt x="55" y="24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5" y="23"/>
                    <a:pt x="5" y="23"/>
                    <a:pt x="5" y="23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4ABCEEA5-2BAA-4AAF-A3D1-5F97728A07CA}"/>
                </a:ext>
              </a:extLst>
            </p:cNvPr>
            <p:cNvSpPr txBox="1"/>
            <p:nvPr/>
          </p:nvSpPr>
          <p:spPr>
            <a:xfrm>
              <a:off x="3107904" y="5004229"/>
              <a:ext cx="1052276" cy="40025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</a:rPr>
                <a:t>Efficient</a:t>
              </a: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C652CA60-EEB1-44FC-AF5D-07DDDA0A86AC}"/>
              </a:ext>
            </a:extLst>
          </p:cNvPr>
          <p:cNvGrpSpPr>
            <a:grpSpLocks/>
          </p:cNvGrpSpPr>
          <p:nvPr/>
        </p:nvGrpSpPr>
        <p:grpSpPr bwMode="auto">
          <a:xfrm>
            <a:off x="5276850" y="4537075"/>
            <a:ext cx="1052513" cy="866775"/>
            <a:chOff x="5277146" y="4537633"/>
            <a:chExt cx="1052276" cy="866852"/>
          </a:xfrm>
        </p:grpSpPr>
        <p:sp>
          <p:nvSpPr>
            <p:cNvPr id="8216" name="Freeform 70">
              <a:extLst>
                <a:ext uri="{FF2B5EF4-FFF2-40B4-BE49-F238E27FC236}">
                  <a16:creationId xmlns:a16="http://schemas.microsoft.com/office/drawing/2014/main" id="{FF81CC41-6A44-43B8-AB67-FDC2394E591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7692" y="4537633"/>
              <a:ext cx="594449" cy="547130"/>
            </a:xfrm>
            <a:custGeom>
              <a:avLst/>
              <a:gdLst>
                <a:gd name="T0" fmla="*/ 1418369301 w 85"/>
                <a:gd name="T1" fmla="*/ 0 h 78"/>
                <a:gd name="T2" fmla="*/ 1662918626 w 85"/>
                <a:gd name="T3" fmla="*/ 1426886982 h 78"/>
                <a:gd name="T4" fmla="*/ 391273325 w 85"/>
                <a:gd name="T5" fmla="*/ 1426886982 h 78"/>
                <a:gd name="T6" fmla="*/ 293454994 w 85"/>
                <a:gd name="T7" fmla="*/ 1426886982 h 78"/>
                <a:gd name="T8" fmla="*/ 0 w 85"/>
                <a:gd name="T9" fmla="*/ 1722105704 h 78"/>
                <a:gd name="T10" fmla="*/ 0 w 85"/>
                <a:gd name="T11" fmla="*/ 1722105704 h 78"/>
                <a:gd name="T12" fmla="*/ 195636663 w 85"/>
                <a:gd name="T13" fmla="*/ 2066524039 h 78"/>
                <a:gd name="T14" fmla="*/ 0 w 85"/>
                <a:gd name="T15" fmla="*/ 2147483646 h 78"/>
                <a:gd name="T16" fmla="*/ 0 w 85"/>
                <a:gd name="T17" fmla="*/ 2147483646 h 78"/>
                <a:gd name="T18" fmla="*/ 244549325 w 85"/>
                <a:gd name="T19" fmla="*/ 2147483646 h 78"/>
                <a:gd name="T20" fmla="*/ 195636663 w 85"/>
                <a:gd name="T21" fmla="*/ 2147483646 h 78"/>
                <a:gd name="T22" fmla="*/ 195636663 w 85"/>
                <a:gd name="T23" fmla="*/ 2147483646 h 78"/>
                <a:gd name="T24" fmla="*/ 489091657 w 85"/>
                <a:gd name="T25" fmla="*/ 2147483646 h 78"/>
                <a:gd name="T26" fmla="*/ 538004319 w 85"/>
                <a:gd name="T27" fmla="*/ 2147483646 h 78"/>
                <a:gd name="T28" fmla="*/ 440185988 w 85"/>
                <a:gd name="T29" fmla="*/ 2147483646 h 78"/>
                <a:gd name="T30" fmla="*/ 440185988 w 85"/>
                <a:gd name="T31" fmla="*/ 2147483646 h 78"/>
                <a:gd name="T32" fmla="*/ 733640982 w 85"/>
                <a:gd name="T33" fmla="*/ 2147483646 h 78"/>
                <a:gd name="T34" fmla="*/ 1418369301 w 85"/>
                <a:gd name="T35" fmla="*/ 2147483646 h 78"/>
                <a:gd name="T36" fmla="*/ 2147483646 w 85"/>
                <a:gd name="T37" fmla="*/ 2147483646 h 78"/>
                <a:gd name="T38" fmla="*/ 2147483646 w 85"/>
                <a:gd name="T39" fmla="*/ 2147483646 h 78"/>
                <a:gd name="T40" fmla="*/ 2147483646 w 85"/>
                <a:gd name="T41" fmla="*/ 2147483646 h 78"/>
                <a:gd name="T42" fmla="*/ 2147483646 w 85"/>
                <a:gd name="T43" fmla="*/ 2147483646 h 78"/>
                <a:gd name="T44" fmla="*/ 2147483646 w 85"/>
                <a:gd name="T45" fmla="*/ 2147483646 h 78"/>
                <a:gd name="T46" fmla="*/ 2147483646 w 85"/>
                <a:gd name="T47" fmla="*/ 2147483646 h 78"/>
                <a:gd name="T48" fmla="*/ 2147483646 w 85"/>
                <a:gd name="T49" fmla="*/ 1230074501 h 78"/>
                <a:gd name="T50" fmla="*/ 2147483646 w 85"/>
                <a:gd name="T51" fmla="*/ 1230074501 h 78"/>
                <a:gd name="T52" fmla="*/ 2147483646 w 85"/>
                <a:gd name="T53" fmla="*/ 1574499850 h 78"/>
                <a:gd name="T54" fmla="*/ 2147483646 w 85"/>
                <a:gd name="T55" fmla="*/ 1574499850 h 78"/>
                <a:gd name="T56" fmla="*/ 1418369301 w 85"/>
                <a:gd name="T57" fmla="*/ 0 h 7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85" h="78">
                  <a:moveTo>
                    <a:pt x="29" y="0"/>
                  </a:moveTo>
                  <a:cubicBezTo>
                    <a:pt x="1" y="7"/>
                    <a:pt x="33" y="28"/>
                    <a:pt x="34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3" y="29"/>
                    <a:pt x="0" y="32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8"/>
                    <a:pt x="1" y="41"/>
                    <a:pt x="4" y="42"/>
                  </a:cubicBezTo>
                  <a:cubicBezTo>
                    <a:pt x="2" y="43"/>
                    <a:pt x="0" y="45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51"/>
                    <a:pt x="2" y="53"/>
                    <a:pt x="5" y="54"/>
                  </a:cubicBezTo>
                  <a:cubicBezTo>
                    <a:pt x="4" y="55"/>
                    <a:pt x="4" y="57"/>
                    <a:pt x="4" y="5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4" y="62"/>
                    <a:pt x="7" y="65"/>
                    <a:pt x="10" y="65"/>
                  </a:cubicBezTo>
                  <a:cubicBezTo>
                    <a:pt x="11" y="65"/>
                    <a:pt x="11" y="65"/>
                    <a:pt x="11" y="65"/>
                  </a:cubicBezTo>
                  <a:cubicBezTo>
                    <a:pt x="9" y="66"/>
                    <a:pt x="9" y="68"/>
                    <a:pt x="9" y="70"/>
                  </a:cubicBezTo>
                  <a:cubicBezTo>
                    <a:pt x="9" y="70"/>
                    <a:pt x="9" y="70"/>
                    <a:pt x="9" y="70"/>
                  </a:cubicBezTo>
                  <a:cubicBezTo>
                    <a:pt x="9" y="74"/>
                    <a:pt x="12" y="77"/>
                    <a:pt x="15" y="77"/>
                  </a:cubicBezTo>
                  <a:cubicBezTo>
                    <a:pt x="29" y="77"/>
                    <a:pt x="29" y="77"/>
                    <a:pt x="29" y="77"/>
                  </a:cubicBezTo>
                  <a:cubicBezTo>
                    <a:pt x="45" y="77"/>
                    <a:pt x="45" y="77"/>
                    <a:pt x="45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51" y="71"/>
                    <a:pt x="51" y="71"/>
                    <a:pt x="51" y="71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78"/>
                    <a:pt x="66" y="78"/>
                    <a:pt x="66" y="78"/>
                  </a:cubicBezTo>
                  <a:cubicBezTo>
                    <a:pt x="85" y="78"/>
                    <a:pt x="85" y="78"/>
                    <a:pt x="85" y="78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66" y="25"/>
                    <a:pt x="66" y="25"/>
                    <a:pt x="66" y="25"/>
                  </a:cubicBezTo>
                  <a:cubicBezTo>
                    <a:pt x="66" y="32"/>
                    <a:pt x="66" y="32"/>
                    <a:pt x="66" y="32"/>
                  </a:cubicBezTo>
                  <a:cubicBezTo>
                    <a:pt x="61" y="32"/>
                    <a:pt x="61" y="32"/>
                    <a:pt x="61" y="32"/>
                  </a:cubicBezTo>
                  <a:cubicBezTo>
                    <a:pt x="57" y="16"/>
                    <a:pt x="32" y="17"/>
                    <a:pt x="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F16D4F16-1101-4BCB-873F-DA8D89399D5D}"/>
                </a:ext>
              </a:extLst>
            </p:cNvPr>
            <p:cNvSpPr txBox="1"/>
            <p:nvPr/>
          </p:nvSpPr>
          <p:spPr>
            <a:xfrm>
              <a:off x="5277146" y="5004399"/>
              <a:ext cx="1052276" cy="40008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</a:rPr>
                <a:t>Reliable</a:t>
              </a: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399B169F-D2B5-4BA4-8159-E1718F3FA5F1}"/>
              </a:ext>
            </a:extLst>
          </p:cNvPr>
          <p:cNvGrpSpPr>
            <a:grpSpLocks/>
          </p:cNvGrpSpPr>
          <p:nvPr/>
        </p:nvGrpSpPr>
        <p:grpSpPr bwMode="auto">
          <a:xfrm>
            <a:off x="7427913" y="4454525"/>
            <a:ext cx="1331912" cy="949325"/>
            <a:chOff x="7428653" y="4453985"/>
            <a:chExt cx="1330814" cy="950500"/>
          </a:xfrm>
        </p:grpSpPr>
        <p:sp>
          <p:nvSpPr>
            <p:cNvPr id="8214" name="Freeform 48">
              <a:extLst>
                <a:ext uri="{FF2B5EF4-FFF2-40B4-BE49-F238E27FC236}">
                  <a16:creationId xmlns:a16="http://schemas.microsoft.com/office/drawing/2014/main" id="{2EC97015-0C23-4CF4-89A9-DA6F1282253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72365" y="4453985"/>
              <a:ext cx="458966" cy="648000"/>
            </a:xfrm>
            <a:custGeom>
              <a:avLst/>
              <a:gdLst>
                <a:gd name="T0" fmla="*/ 2147483646 w 67"/>
                <a:gd name="T1" fmla="*/ 373712604 h 106"/>
                <a:gd name="T2" fmla="*/ 2147483646 w 67"/>
                <a:gd name="T3" fmla="*/ 1905939170 h 106"/>
                <a:gd name="T4" fmla="*/ 2147483646 w 67"/>
                <a:gd name="T5" fmla="*/ 2147483646 h 106"/>
                <a:gd name="T6" fmla="*/ 2147483646 w 67"/>
                <a:gd name="T7" fmla="*/ 2147483646 h 106"/>
                <a:gd name="T8" fmla="*/ 2147483646 w 67"/>
                <a:gd name="T9" fmla="*/ 2147483646 h 106"/>
                <a:gd name="T10" fmla="*/ 2147483646 w 67"/>
                <a:gd name="T11" fmla="*/ 2147483646 h 106"/>
                <a:gd name="T12" fmla="*/ 2147483646 w 67"/>
                <a:gd name="T13" fmla="*/ 2147483646 h 106"/>
                <a:gd name="T14" fmla="*/ 2147483646 w 67"/>
                <a:gd name="T15" fmla="*/ 2147483646 h 106"/>
                <a:gd name="T16" fmla="*/ 703889438 w 67"/>
                <a:gd name="T17" fmla="*/ 2147483646 h 106"/>
                <a:gd name="T18" fmla="*/ 563110181 w 67"/>
                <a:gd name="T19" fmla="*/ 2147483646 h 106"/>
                <a:gd name="T20" fmla="*/ 563110181 w 67"/>
                <a:gd name="T21" fmla="*/ 2147483646 h 106"/>
                <a:gd name="T22" fmla="*/ 563110181 w 67"/>
                <a:gd name="T23" fmla="*/ 2147483646 h 106"/>
                <a:gd name="T24" fmla="*/ 563110181 w 67"/>
                <a:gd name="T25" fmla="*/ 2147483646 h 106"/>
                <a:gd name="T26" fmla="*/ 703889438 w 67"/>
                <a:gd name="T27" fmla="*/ 2147483646 h 106"/>
                <a:gd name="T28" fmla="*/ 750813574 w 67"/>
                <a:gd name="T29" fmla="*/ 2147483646 h 106"/>
                <a:gd name="T30" fmla="*/ 0 w 67"/>
                <a:gd name="T31" fmla="*/ 1270624075 h 106"/>
                <a:gd name="T32" fmla="*/ 1548551284 w 67"/>
                <a:gd name="T33" fmla="*/ 0 h 106"/>
                <a:gd name="T34" fmla="*/ 1313923755 w 67"/>
                <a:gd name="T35" fmla="*/ 1532226566 h 106"/>
                <a:gd name="T36" fmla="*/ 1407772026 w 67"/>
                <a:gd name="T37" fmla="*/ 1457480377 h 106"/>
                <a:gd name="T38" fmla="*/ 1548551284 w 67"/>
                <a:gd name="T39" fmla="*/ 1532226566 h 106"/>
                <a:gd name="T40" fmla="*/ 1689330542 w 67"/>
                <a:gd name="T41" fmla="*/ 1457480377 h 106"/>
                <a:gd name="T42" fmla="*/ 1830102949 w 67"/>
                <a:gd name="T43" fmla="*/ 1532226566 h 106"/>
                <a:gd name="T44" fmla="*/ 2017806343 w 67"/>
                <a:gd name="T45" fmla="*/ 1420110340 h 106"/>
                <a:gd name="T46" fmla="*/ 1830102949 w 67"/>
                <a:gd name="T47" fmla="*/ 1943309208 h 106"/>
                <a:gd name="T48" fmla="*/ 2064737329 w 67"/>
                <a:gd name="T49" fmla="*/ 2147483646 h 106"/>
                <a:gd name="T50" fmla="*/ 2064737329 w 67"/>
                <a:gd name="T51" fmla="*/ 2147483646 h 106"/>
                <a:gd name="T52" fmla="*/ 2147483646 w 67"/>
                <a:gd name="T53" fmla="*/ 1756452906 h 106"/>
                <a:gd name="T54" fmla="*/ 2147483646 w 67"/>
                <a:gd name="T55" fmla="*/ 560568906 h 106"/>
                <a:gd name="T56" fmla="*/ 703889438 w 67"/>
                <a:gd name="T57" fmla="*/ 560568906 h 106"/>
                <a:gd name="T58" fmla="*/ 516186045 w 67"/>
                <a:gd name="T59" fmla="*/ 1793822943 h 106"/>
                <a:gd name="T60" fmla="*/ 1079289375 w 67"/>
                <a:gd name="T61" fmla="*/ 2147483646 h 106"/>
                <a:gd name="T62" fmla="*/ 1079289375 w 67"/>
                <a:gd name="T63" fmla="*/ 2147483646 h 106"/>
                <a:gd name="T64" fmla="*/ 1360847890 w 67"/>
                <a:gd name="T65" fmla="*/ 1943309208 h 106"/>
                <a:gd name="T66" fmla="*/ 1173144497 w 67"/>
                <a:gd name="T67" fmla="*/ 1420110340 h 106"/>
                <a:gd name="T68" fmla="*/ 1877033935 w 67"/>
                <a:gd name="T69" fmla="*/ 1606966642 h 106"/>
                <a:gd name="T70" fmla="*/ 1689330542 w 67"/>
                <a:gd name="T71" fmla="*/ 1569596604 h 106"/>
                <a:gd name="T72" fmla="*/ 1407772026 w 67"/>
                <a:gd name="T73" fmla="*/ 1569596604 h 106"/>
                <a:gd name="T74" fmla="*/ 1266992769 w 67"/>
                <a:gd name="T75" fmla="*/ 1569596604 h 106"/>
                <a:gd name="T76" fmla="*/ 1501627148 w 67"/>
                <a:gd name="T77" fmla="*/ 1905939170 h 106"/>
                <a:gd name="T78" fmla="*/ 1501627148 w 67"/>
                <a:gd name="T79" fmla="*/ 2147483646 h 106"/>
                <a:gd name="T80" fmla="*/ 1642399556 w 67"/>
                <a:gd name="T81" fmla="*/ 1905939170 h 106"/>
                <a:gd name="T82" fmla="*/ 1642399556 w 67"/>
                <a:gd name="T83" fmla="*/ 1868563019 h 106"/>
                <a:gd name="T84" fmla="*/ 2017806343 w 67"/>
                <a:gd name="T85" fmla="*/ 2147483646 h 106"/>
                <a:gd name="T86" fmla="*/ 1595475420 w 67"/>
                <a:gd name="T87" fmla="*/ 2147483646 h 106"/>
                <a:gd name="T88" fmla="*/ 2017806343 w 67"/>
                <a:gd name="T89" fmla="*/ 2147483646 h 106"/>
                <a:gd name="T90" fmla="*/ 797737710 w 67"/>
                <a:gd name="T91" fmla="*/ 2147483646 h 106"/>
                <a:gd name="T92" fmla="*/ 797737710 w 67"/>
                <a:gd name="T93" fmla="*/ 2147483646 h 106"/>
                <a:gd name="T94" fmla="*/ 2147483646 w 67"/>
                <a:gd name="T95" fmla="*/ 2147483646 h 106"/>
                <a:gd name="T96" fmla="*/ 2147483646 w 67"/>
                <a:gd name="T97" fmla="*/ 2147483646 h 106"/>
                <a:gd name="T98" fmla="*/ 797737710 w 67"/>
                <a:gd name="T99" fmla="*/ 2147483646 h 106"/>
                <a:gd name="T100" fmla="*/ 2147483646 w 67"/>
                <a:gd name="T101" fmla="*/ 2147483646 h 106"/>
                <a:gd name="T102" fmla="*/ 2147483646 w 67"/>
                <a:gd name="T103" fmla="*/ 2147483646 h 10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67" h="106">
                  <a:moveTo>
                    <a:pt x="33" y="0"/>
                  </a:moveTo>
                  <a:cubicBezTo>
                    <a:pt x="43" y="0"/>
                    <a:pt x="51" y="4"/>
                    <a:pt x="57" y="10"/>
                  </a:cubicBezTo>
                  <a:cubicBezTo>
                    <a:pt x="63" y="16"/>
                    <a:pt x="67" y="25"/>
                    <a:pt x="67" y="34"/>
                  </a:cubicBezTo>
                  <a:cubicBezTo>
                    <a:pt x="67" y="40"/>
                    <a:pt x="65" y="46"/>
                    <a:pt x="62" y="51"/>
                  </a:cubicBezTo>
                  <a:cubicBezTo>
                    <a:pt x="59" y="56"/>
                    <a:pt x="56" y="59"/>
                    <a:pt x="51" y="62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57" y="70"/>
                    <a:pt x="57" y="72"/>
                    <a:pt x="57" y="73"/>
                  </a:cubicBezTo>
                  <a:cubicBezTo>
                    <a:pt x="57" y="75"/>
                    <a:pt x="57" y="77"/>
                    <a:pt x="56" y="79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57" y="90"/>
                    <a:pt x="56" y="92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15" y="97"/>
                    <a:pt x="15" y="97"/>
                    <a:pt x="15" y="97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1" y="93"/>
                    <a:pt x="11" y="91"/>
                    <a:pt x="10" y="90"/>
                  </a:cubicBezTo>
                  <a:cubicBezTo>
                    <a:pt x="10" y="88"/>
                    <a:pt x="11" y="86"/>
                    <a:pt x="12" y="83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1" y="81"/>
                    <a:pt x="11" y="79"/>
                    <a:pt x="10" y="77"/>
                  </a:cubicBezTo>
                  <a:cubicBezTo>
                    <a:pt x="10" y="75"/>
                    <a:pt x="11" y="73"/>
                    <a:pt x="12" y="71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1" y="60"/>
                    <a:pt x="7" y="56"/>
                    <a:pt x="5" y="51"/>
                  </a:cubicBezTo>
                  <a:cubicBezTo>
                    <a:pt x="2" y="46"/>
                    <a:pt x="0" y="40"/>
                    <a:pt x="0" y="34"/>
                  </a:cubicBezTo>
                  <a:cubicBezTo>
                    <a:pt x="0" y="25"/>
                    <a:pt x="4" y="16"/>
                    <a:pt x="10" y="10"/>
                  </a:cubicBezTo>
                  <a:cubicBezTo>
                    <a:pt x="16" y="4"/>
                    <a:pt x="24" y="0"/>
                    <a:pt x="33" y="0"/>
                  </a:cubicBezTo>
                  <a:close/>
                  <a:moveTo>
                    <a:pt x="26" y="40"/>
                  </a:moveTo>
                  <a:cubicBezTo>
                    <a:pt x="27" y="41"/>
                    <a:pt x="27" y="41"/>
                    <a:pt x="28" y="41"/>
                  </a:cubicBezTo>
                  <a:cubicBezTo>
                    <a:pt x="28" y="41"/>
                    <a:pt x="29" y="41"/>
                    <a:pt x="30" y="40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2" y="41"/>
                    <a:pt x="32" y="41"/>
                    <a:pt x="33" y="41"/>
                  </a:cubicBezTo>
                  <a:cubicBezTo>
                    <a:pt x="34" y="41"/>
                    <a:pt x="35" y="41"/>
                    <a:pt x="35" y="40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1"/>
                    <a:pt x="38" y="41"/>
                    <a:pt x="39" y="41"/>
                  </a:cubicBezTo>
                  <a:cubicBezTo>
                    <a:pt x="40" y="41"/>
                    <a:pt x="41" y="41"/>
                    <a:pt x="42" y="40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50" y="55"/>
                    <a:pt x="54" y="52"/>
                    <a:pt x="56" y="47"/>
                  </a:cubicBezTo>
                  <a:cubicBezTo>
                    <a:pt x="59" y="44"/>
                    <a:pt x="60" y="39"/>
                    <a:pt x="60" y="34"/>
                  </a:cubicBezTo>
                  <a:cubicBezTo>
                    <a:pt x="60" y="27"/>
                    <a:pt x="57" y="20"/>
                    <a:pt x="52" y="15"/>
                  </a:cubicBezTo>
                  <a:cubicBezTo>
                    <a:pt x="47" y="10"/>
                    <a:pt x="41" y="7"/>
                    <a:pt x="33" y="7"/>
                  </a:cubicBezTo>
                  <a:cubicBezTo>
                    <a:pt x="26" y="7"/>
                    <a:pt x="19" y="10"/>
                    <a:pt x="15" y="15"/>
                  </a:cubicBezTo>
                  <a:cubicBezTo>
                    <a:pt x="10" y="20"/>
                    <a:pt x="7" y="27"/>
                    <a:pt x="7" y="34"/>
                  </a:cubicBezTo>
                  <a:cubicBezTo>
                    <a:pt x="7" y="39"/>
                    <a:pt x="8" y="44"/>
                    <a:pt x="11" y="48"/>
                  </a:cubicBezTo>
                  <a:cubicBezTo>
                    <a:pt x="13" y="52"/>
                    <a:pt x="17" y="55"/>
                    <a:pt x="21" y="58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6" y="40"/>
                    <a:pt x="26" y="40"/>
                    <a:pt x="26" y="40"/>
                  </a:cubicBezTo>
                  <a:close/>
                  <a:moveTo>
                    <a:pt x="40" y="43"/>
                  </a:moveTo>
                  <a:cubicBezTo>
                    <a:pt x="40" y="43"/>
                    <a:pt x="40" y="43"/>
                    <a:pt x="39" y="43"/>
                  </a:cubicBezTo>
                  <a:cubicBezTo>
                    <a:pt x="38" y="43"/>
                    <a:pt x="37" y="43"/>
                    <a:pt x="36" y="42"/>
                  </a:cubicBezTo>
                  <a:cubicBezTo>
                    <a:pt x="35" y="42"/>
                    <a:pt x="34" y="43"/>
                    <a:pt x="33" y="43"/>
                  </a:cubicBezTo>
                  <a:cubicBezTo>
                    <a:pt x="32" y="43"/>
                    <a:pt x="31" y="42"/>
                    <a:pt x="30" y="42"/>
                  </a:cubicBezTo>
                  <a:cubicBezTo>
                    <a:pt x="29" y="42"/>
                    <a:pt x="28" y="43"/>
                    <a:pt x="28" y="43"/>
                  </a:cubicBezTo>
                  <a:cubicBezTo>
                    <a:pt x="27" y="43"/>
                    <a:pt x="27" y="43"/>
                    <a:pt x="27" y="42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40" y="43"/>
                    <a:pt x="40" y="43"/>
                    <a:pt x="40" y="43"/>
                  </a:cubicBezTo>
                  <a:close/>
                  <a:moveTo>
                    <a:pt x="43" y="96"/>
                  </a:moveTo>
                  <a:cubicBezTo>
                    <a:pt x="24" y="98"/>
                    <a:pt x="24" y="98"/>
                    <a:pt x="24" y="98"/>
                  </a:cubicBezTo>
                  <a:cubicBezTo>
                    <a:pt x="25" y="103"/>
                    <a:pt x="29" y="106"/>
                    <a:pt x="34" y="106"/>
                  </a:cubicBezTo>
                  <a:cubicBezTo>
                    <a:pt x="39" y="106"/>
                    <a:pt x="43" y="102"/>
                    <a:pt x="43" y="97"/>
                  </a:cubicBezTo>
                  <a:cubicBezTo>
                    <a:pt x="43" y="97"/>
                    <a:pt x="43" y="97"/>
                    <a:pt x="43" y="96"/>
                  </a:cubicBezTo>
                  <a:close/>
                  <a:moveTo>
                    <a:pt x="50" y="85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7" y="89"/>
                    <a:pt x="17" y="90"/>
                    <a:pt x="17" y="90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50" y="86"/>
                    <a:pt x="50" y="86"/>
                  </a:cubicBezTo>
                  <a:cubicBezTo>
                    <a:pt x="50" y="86"/>
                    <a:pt x="50" y="86"/>
                    <a:pt x="50" y="85"/>
                  </a:cubicBezTo>
                  <a:close/>
                  <a:moveTo>
                    <a:pt x="50" y="73"/>
                  </a:moveTo>
                  <a:cubicBezTo>
                    <a:pt x="17" y="76"/>
                    <a:pt x="17" y="76"/>
                    <a:pt x="17" y="76"/>
                  </a:cubicBezTo>
                  <a:cubicBezTo>
                    <a:pt x="17" y="76"/>
                    <a:pt x="17" y="76"/>
                    <a:pt x="17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50" y="74"/>
                    <a:pt x="50" y="74"/>
                    <a:pt x="50" y="73"/>
                  </a:cubicBezTo>
                  <a:cubicBezTo>
                    <a:pt x="50" y="73"/>
                    <a:pt x="50" y="73"/>
                    <a:pt x="50" y="7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B6A92EF7-E966-4A9B-AB23-6CFAF5276790}"/>
                </a:ext>
              </a:extLst>
            </p:cNvPr>
            <p:cNvSpPr txBox="1"/>
            <p:nvPr/>
          </p:nvSpPr>
          <p:spPr>
            <a:xfrm>
              <a:off x="7428653" y="5003940"/>
              <a:ext cx="1330814" cy="40054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</a:rPr>
                <a:t>Inspiration</a:t>
              </a:r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7A653599-5591-4570-A007-2676FB9023DD}"/>
              </a:ext>
            </a:extLst>
          </p:cNvPr>
          <p:cNvGrpSpPr>
            <a:grpSpLocks/>
          </p:cNvGrpSpPr>
          <p:nvPr/>
        </p:nvGrpSpPr>
        <p:grpSpPr bwMode="auto">
          <a:xfrm>
            <a:off x="9591675" y="4594225"/>
            <a:ext cx="1671638" cy="809625"/>
            <a:chOff x="9591758" y="4594706"/>
            <a:chExt cx="1671676" cy="809779"/>
          </a:xfrm>
        </p:grpSpPr>
        <p:sp>
          <p:nvSpPr>
            <p:cNvPr id="8212" name="Freeform 245">
              <a:extLst>
                <a:ext uri="{FF2B5EF4-FFF2-40B4-BE49-F238E27FC236}">
                  <a16:creationId xmlns:a16="http://schemas.microsoft.com/office/drawing/2014/main" id="{3FCAD258-E945-4F24-BD49-4FEF6AB866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61969" y="4594706"/>
              <a:ext cx="739435" cy="490057"/>
            </a:xfrm>
            <a:custGeom>
              <a:avLst/>
              <a:gdLst>
                <a:gd name="T0" fmla="*/ 413434183 w 115"/>
                <a:gd name="T1" fmla="*/ 0 h 76"/>
                <a:gd name="T2" fmla="*/ 578803999 w 115"/>
                <a:gd name="T3" fmla="*/ 1746285879 h 76"/>
                <a:gd name="T4" fmla="*/ 992238182 w 115"/>
                <a:gd name="T5" fmla="*/ 1787863346 h 76"/>
                <a:gd name="T6" fmla="*/ 2147483646 w 115"/>
                <a:gd name="T7" fmla="*/ 997878566 h 76"/>
                <a:gd name="T8" fmla="*/ 2147483646 w 115"/>
                <a:gd name="T9" fmla="*/ 1164188437 h 76"/>
                <a:gd name="T10" fmla="*/ 1736418425 w 115"/>
                <a:gd name="T11" fmla="*/ 498936059 h 76"/>
                <a:gd name="T12" fmla="*/ 1074926304 w 115"/>
                <a:gd name="T13" fmla="*/ 540519975 h 76"/>
                <a:gd name="T14" fmla="*/ 826861936 w 115"/>
                <a:gd name="T15" fmla="*/ 914723631 h 76"/>
                <a:gd name="T16" fmla="*/ 1033582243 w 115"/>
                <a:gd name="T17" fmla="*/ 207893786 h 76"/>
                <a:gd name="T18" fmla="*/ 2147483646 w 115"/>
                <a:gd name="T19" fmla="*/ 1330504755 h 76"/>
                <a:gd name="T20" fmla="*/ 2147483646 w 115"/>
                <a:gd name="T21" fmla="*/ 1579976009 h 76"/>
                <a:gd name="T22" fmla="*/ 2147483646 w 115"/>
                <a:gd name="T23" fmla="*/ 1912595749 h 76"/>
                <a:gd name="T24" fmla="*/ 2147483646 w 115"/>
                <a:gd name="T25" fmla="*/ 2147483646 h 76"/>
                <a:gd name="T26" fmla="*/ 2147483646 w 115"/>
                <a:gd name="T27" fmla="*/ 2147483646 h 76"/>
                <a:gd name="T28" fmla="*/ 2147483646 w 115"/>
                <a:gd name="T29" fmla="*/ 2147483646 h 76"/>
                <a:gd name="T30" fmla="*/ 2147483646 w 115"/>
                <a:gd name="T31" fmla="*/ 2147483646 h 76"/>
                <a:gd name="T32" fmla="*/ 2147483646 w 115"/>
                <a:gd name="T33" fmla="*/ 2147483646 h 76"/>
                <a:gd name="T34" fmla="*/ 1653730303 w 115"/>
                <a:gd name="T35" fmla="*/ 2147483646 h 76"/>
                <a:gd name="T36" fmla="*/ 1984476363 w 115"/>
                <a:gd name="T37" fmla="*/ 1995757133 h 76"/>
                <a:gd name="T38" fmla="*/ 1281640181 w 115"/>
                <a:gd name="T39" fmla="*/ 2147483646 h 76"/>
                <a:gd name="T40" fmla="*/ 2067158056 w 115"/>
                <a:gd name="T41" fmla="*/ 1247349820 h 76"/>
                <a:gd name="T42" fmla="*/ 2147483646 w 115"/>
                <a:gd name="T43" fmla="*/ 1538392093 h 76"/>
                <a:gd name="T44" fmla="*/ 2147483646 w 115"/>
                <a:gd name="T45" fmla="*/ 789984780 h 76"/>
                <a:gd name="T46" fmla="*/ 2147483646 w 115"/>
                <a:gd name="T47" fmla="*/ 1122610969 h 76"/>
                <a:gd name="T48" fmla="*/ 2147483646 w 115"/>
                <a:gd name="T49" fmla="*/ 582097442 h 76"/>
                <a:gd name="T50" fmla="*/ 2147483646 w 115"/>
                <a:gd name="T51" fmla="*/ 498936059 h 76"/>
                <a:gd name="T52" fmla="*/ 2147483646 w 115"/>
                <a:gd name="T53" fmla="*/ 2147483646 h 76"/>
                <a:gd name="T54" fmla="*/ 2147483646 w 115"/>
                <a:gd name="T55" fmla="*/ 2147483646 h 76"/>
                <a:gd name="T56" fmla="*/ 2147483646 w 115"/>
                <a:gd name="T57" fmla="*/ 2147483646 h 76"/>
                <a:gd name="T58" fmla="*/ 2147483646 w 115"/>
                <a:gd name="T59" fmla="*/ 2147483646 h 76"/>
                <a:gd name="T60" fmla="*/ 2147483646 w 115"/>
                <a:gd name="T61" fmla="*/ 2147483646 h 76"/>
                <a:gd name="T62" fmla="*/ 2147483646 w 115"/>
                <a:gd name="T63" fmla="*/ 2147483646 h 76"/>
                <a:gd name="T64" fmla="*/ 2147483646 w 115"/>
                <a:gd name="T65" fmla="*/ 2147483646 h 76"/>
                <a:gd name="T66" fmla="*/ 2147483646 w 115"/>
                <a:gd name="T67" fmla="*/ 2147483646 h 7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15" h="76">
                  <a:moveTo>
                    <a:pt x="25" y="5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24" y="43"/>
                    <a:pt x="24" y="43"/>
                    <a:pt x="24" y="43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54" y="24"/>
                    <a:pt x="54" y="24"/>
                    <a:pt x="54" y="24"/>
                  </a:cubicBezTo>
                  <a:cubicBezTo>
                    <a:pt x="67" y="32"/>
                    <a:pt x="67" y="32"/>
                    <a:pt x="67" y="32"/>
                  </a:cubicBezTo>
                  <a:cubicBezTo>
                    <a:pt x="71" y="28"/>
                    <a:pt x="71" y="28"/>
                    <a:pt x="71" y="28"/>
                  </a:cubicBezTo>
                  <a:cubicBezTo>
                    <a:pt x="61" y="13"/>
                    <a:pt x="61" y="13"/>
                    <a:pt x="61" y="13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5" y="5"/>
                    <a:pt x="25" y="5"/>
                    <a:pt x="25" y="5"/>
                  </a:cubicBezTo>
                  <a:close/>
                  <a:moveTo>
                    <a:pt x="91" y="2"/>
                  </a:moveTo>
                  <a:cubicBezTo>
                    <a:pt x="115" y="32"/>
                    <a:pt x="115" y="32"/>
                    <a:pt x="115" y="32"/>
                  </a:cubicBezTo>
                  <a:cubicBezTo>
                    <a:pt x="103" y="42"/>
                    <a:pt x="103" y="42"/>
                    <a:pt x="103" y="42"/>
                  </a:cubicBezTo>
                  <a:cubicBezTo>
                    <a:pt x="100" y="38"/>
                    <a:pt x="100" y="38"/>
                    <a:pt x="100" y="38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84" y="46"/>
                    <a:pt x="84" y="46"/>
                    <a:pt x="84" y="46"/>
                  </a:cubicBezTo>
                  <a:cubicBezTo>
                    <a:pt x="78" y="49"/>
                    <a:pt x="71" y="55"/>
                    <a:pt x="70" y="62"/>
                  </a:cubicBezTo>
                  <a:cubicBezTo>
                    <a:pt x="74" y="69"/>
                    <a:pt x="74" y="69"/>
                    <a:pt x="74" y="69"/>
                  </a:cubicBezTo>
                  <a:cubicBezTo>
                    <a:pt x="73" y="71"/>
                    <a:pt x="73" y="71"/>
                    <a:pt x="73" y="71"/>
                  </a:cubicBezTo>
                  <a:cubicBezTo>
                    <a:pt x="71" y="73"/>
                    <a:pt x="69" y="74"/>
                    <a:pt x="67" y="76"/>
                  </a:cubicBezTo>
                  <a:cubicBezTo>
                    <a:pt x="65" y="75"/>
                    <a:pt x="63" y="73"/>
                    <a:pt x="61" y="72"/>
                  </a:cubicBezTo>
                  <a:cubicBezTo>
                    <a:pt x="61" y="69"/>
                    <a:pt x="64" y="65"/>
                    <a:pt x="64" y="64"/>
                  </a:cubicBezTo>
                  <a:cubicBezTo>
                    <a:pt x="63" y="63"/>
                    <a:pt x="63" y="63"/>
                    <a:pt x="63" y="63"/>
                  </a:cubicBezTo>
                  <a:cubicBezTo>
                    <a:pt x="61" y="66"/>
                    <a:pt x="55" y="71"/>
                    <a:pt x="53" y="73"/>
                  </a:cubicBezTo>
                  <a:cubicBezTo>
                    <a:pt x="51" y="72"/>
                    <a:pt x="49" y="71"/>
                    <a:pt x="46" y="69"/>
                  </a:cubicBezTo>
                  <a:cubicBezTo>
                    <a:pt x="47" y="67"/>
                    <a:pt x="52" y="61"/>
                    <a:pt x="53" y="59"/>
                  </a:cubicBezTo>
                  <a:cubicBezTo>
                    <a:pt x="52" y="58"/>
                    <a:pt x="52" y="58"/>
                    <a:pt x="52" y="58"/>
                  </a:cubicBezTo>
                  <a:cubicBezTo>
                    <a:pt x="48" y="63"/>
                    <a:pt x="43" y="67"/>
                    <a:pt x="40" y="68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7" y="57"/>
                    <a:pt x="43" y="52"/>
                    <a:pt x="48" y="48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43" y="49"/>
                    <a:pt x="35" y="56"/>
                    <a:pt x="31" y="59"/>
                  </a:cubicBezTo>
                  <a:cubicBezTo>
                    <a:pt x="27" y="58"/>
                    <a:pt x="25" y="56"/>
                    <a:pt x="24" y="52"/>
                  </a:cubicBezTo>
                  <a:cubicBezTo>
                    <a:pt x="32" y="45"/>
                    <a:pt x="41" y="37"/>
                    <a:pt x="50" y="30"/>
                  </a:cubicBezTo>
                  <a:cubicBezTo>
                    <a:pt x="55" y="29"/>
                    <a:pt x="55" y="29"/>
                    <a:pt x="55" y="29"/>
                  </a:cubicBezTo>
                  <a:cubicBezTo>
                    <a:pt x="69" y="37"/>
                    <a:pt x="69" y="37"/>
                    <a:pt x="69" y="37"/>
                  </a:cubicBezTo>
                  <a:cubicBezTo>
                    <a:pt x="76" y="30"/>
                    <a:pt x="76" y="30"/>
                    <a:pt x="76" y="30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72" y="17"/>
                    <a:pt x="74" y="16"/>
                    <a:pt x="76" y="15"/>
                  </a:cubicBezTo>
                  <a:cubicBezTo>
                    <a:pt x="89" y="27"/>
                    <a:pt x="89" y="27"/>
                    <a:pt x="89" y="27"/>
                  </a:cubicBezTo>
                  <a:cubicBezTo>
                    <a:pt x="90" y="26"/>
                    <a:pt x="90" y="26"/>
                    <a:pt x="90" y="26"/>
                  </a:cubicBezTo>
                  <a:cubicBezTo>
                    <a:pt x="81" y="14"/>
                    <a:pt x="81" y="14"/>
                    <a:pt x="81" y="14"/>
                  </a:cubicBezTo>
                  <a:cubicBezTo>
                    <a:pt x="81" y="14"/>
                    <a:pt x="81" y="14"/>
                    <a:pt x="81" y="14"/>
                  </a:cubicBezTo>
                  <a:cubicBezTo>
                    <a:pt x="79" y="12"/>
                    <a:pt x="79" y="12"/>
                    <a:pt x="79" y="12"/>
                  </a:cubicBezTo>
                  <a:cubicBezTo>
                    <a:pt x="91" y="2"/>
                    <a:pt x="91" y="2"/>
                    <a:pt x="91" y="2"/>
                  </a:cubicBezTo>
                  <a:close/>
                  <a:moveTo>
                    <a:pt x="97" y="52"/>
                  </a:moveTo>
                  <a:cubicBezTo>
                    <a:pt x="87" y="50"/>
                    <a:pt x="87" y="50"/>
                    <a:pt x="87" y="50"/>
                  </a:cubicBezTo>
                  <a:cubicBezTo>
                    <a:pt x="85" y="53"/>
                    <a:pt x="85" y="53"/>
                    <a:pt x="85" y="53"/>
                  </a:cubicBezTo>
                  <a:cubicBezTo>
                    <a:pt x="93" y="58"/>
                    <a:pt x="93" y="58"/>
                    <a:pt x="93" y="58"/>
                  </a:cubicBezTo>
                  <a:cubicBezTo>
                    <a:pt x="94" y="56"/>
                    <a:pt x="95" y="54"/>
                    <a:pt x="97" y="52"/>
                  </a:cubicBezTo>
                  <a:close/>
                  <a:moveTo>
                    <a:pt x="80" y="71"/>
                  </a:moveTo>
                  <a:cubicBezTo>
                    <a:pt x="82" y="70"/>
                    <a:pt x="84" y="68"/>
                    <a:pt x="86" y="67"/>
                  </a:cubicBezTo>
                  <a:cubicBezTo>
                    <a:pt x="78" y="61"/>
                    <a:pt x="78" y="61"/>
                    <a:pt x="78" y="61"/>
                  </a:cubicBezTo>
                  <a:cubicBezTo>
                    <a:pt x="76" y="63"/>
                    <a:pt x="76" y="63"/>
                    <a:pt x="76" y="63"/>
                  </a:cubicBezTo>
                  <a:cubicBezTo>
                    <a:pt x="80" y="71"/>
                    <a:pt x="80" y="71"/>
                    <a:pt x="80" y="71"/>
                  </a:cubicBezTo>
                  <a:close/>
                  <a:moveTo>
                    <a:pt x="87" y="65"/>
                  </a:moveTo>
                  <a:cubicBezTo>
                    <a:pt x="89" y="64"/>
                    <a:pt x="90" y="62"/>
                    <a:pt x="91" y="60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78" y="57"/>
                    <a:pt x="78" y="57"/>
                    <a:pt x="78" y="57"/>
                  </a:cubicBezTo>
                  <a:lnTo>
                    <a:pt x="87" y="6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BB968500-9F5A-4E77-BC90-382F83F37909}"/>
                </a:ext>
              </a:extLst>
            </p:cNvPr>
            <p:cNvSpPr txBox="1"/>
            <p:nvPr/>
          </p:nvSpPr>
          <p:spPr>
            <a:xfrm>
              <a:off x="9591758" y="5004359"/>
              <a:ext cx="1671676" cy="40012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</a:rPr>
                <a:t>Responsibility</a:t>
              </a:r>
            </a:p>
          </p:txBody>
        </p:sp>
      </p:grpSp>
      <p:sp>
        <p:nvSpPr>
          <p:cNvPr id="22" name="矩形 21">
            <a:extLst>
              <a:ext uri="{FF2B5EF4-FFF2-40B4-BE49-F238E27FC236}">
                <a16:creationId xmlns:a16="http://schemas.microsoft.com/office/drawing/2014/main" id="{7FED5F2D-0CD5-4B75-BB04-C1B34BD18461}"/>
              </a:ext>
            </a:extLst>
          </p:cNvPr>
          <p:cNvSpPr/>
          <p:nvPr/>
        </p:nvSpPr>
        <p:spPr>
          <a:xfrm>
            <a:off x="947738" y="5251450"/>
            <a:ext cx="1852612" cy="8667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Just do what you love and believe in, and it will come naturally.</a:t>
            </a:r>
            <a:endParaRPr lang="zh-CN" altLang="en-US" sz="1600" dirty="0">
              <a:solidFill>
                <a:schemeClr val="bg2">
                  <a:lumMod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6D78E682-C955-4420-A397-8E10935E7741}"/>
              </a:ext>
            </a:extLst>
          </p:cNvPr>
          <p:cNvSpPr/>
          <p:nvPr/>
        </p:nvSpPr>
        <p:spPr>
          <a:xfrm>
            <a:off x="3108325" y="5251450"/>
            <a:ext cx="1852613" cy="8667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Just do what you love and believe in, and it will come naturally.</a:t>
            </a:r>
            <a:endParaRPr lang="zh-CN" altLang="en-US" sz="1600" dirty="0">
              <a:solidFill>
                <a:schemeClr val="bg2">
                  <a:lumMod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70CFA526-19E7-4657-87D9-8AA9D362E520}"/>
              </a:ext>
            </a:extLst>
          </p:cNvPr>
          <p:cNvSpPr/>
          <p:nvPr/>
        </p:nvSpPr>
        <p:spPr>
          <a:xfrm>
            <a:off x="5276850" y="5251450"/>
            <a:ext cx="1852613" cy="8667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Just do what you love and believe in, and it will come naturally.</a:t>
            </a:r>
            <a:endParaRPr lang="zh-CN" altLang="en-US" sz="1600" dirty="0">
              <a:solidFill>
                <a:schemeClr val="bg2">
                  <a:lumMod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2743E1C7-2AC1-443C-BEC5-0D8755435FD0}"/>
              </a:ext>
            </a:extLst>
          </p:cNvPr>
          <p:cNvSpPr/>
          <p:nvPr/>
        </p:nvSpPr>
        <p:spPr>
          <a:xfrm>
            <a:off x="7427913" y="5251450"/>
            <a:ext cx="1852612" cy="8667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Just do what you love and believe in, and it will come naturally.</a:t>
            </a:r>
            <a:endParaRPr lang="zh-CN" altLang="en-US" sz="1600" dirty="0">
              <a:solidFill>
                <a:schemeClr val="bg2">
                  <a:lumMod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6A286578-6833-436C-96C0-2907945887F7}"/>
              </a:ext>
            </a:extLst>
          </p:cNvPr>
          <p:cNvSpPr/>
          <p:nvPr/>
        </p:nvSpPr>
        <p:spPr>
          <a:xfrm>
            <a:off x="9591675" y="5251450"/>
            <a:ext cx="1852613" cy="8667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Just do what you love and believe in, and it will come naturally.</a:t>
            </a:r>
            <a:endParaRPr lang="zh-CN" altLang="en-US" sz="1600" dirty="0">
              <a:solidFill>
                <a:schemeClr val="bg2">
                  <a:lumMod val="50000"/>
                </a:schemeClr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850"/>
                            </p:stCondLst>
                            <p:childTnLst>
                              <p:par>
                                <p:cTn id="1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35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3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3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5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3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38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4" grpId="0"/>
      <p:bldP spid="5" grpId="0"/>
      <p:bldP spid="7" grpId="0"/>
      <p:bldP spid="8" grpId="0"/>
      <p:bldP spid="11" grpId="0"/>
      <p:bldP spid="22" grpId="0"/>
      <p:bldP spid="23" grpId="0"/>
      <p:bldP spid="24" grpId="0"/>
      <p:bldP spid="25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36C25639-5ED8-46F8-9C11-2B39F01BA58E}"/>
              </a:ext>
            </a:extLst>
          </p:cNvPr>
          <p:cNvSpPr/>
          <p:nvPr/>
        </p:nvSpPr>
        <p:spPr>
          <a:xfrm>
            <a:off x="0" y="0"/>
            <a:ext cx="215900" cy="12239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E1FA66A-CED6-44FC-AE9D-22FBCA1E8619}"/>
              </a:ext>
            </a:extLst>
          </p:cNvPr>
          <p:cNvSpPr txBox="1"/>
          <p:nvPr/>
        </p:nvSpPr>
        <p:spPr>
          <a:xfrm>
            <a:off x="231775" y="276225"/>
            <a:ext cx="5775325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ea typeface="+mn-ea"/>
              </a:rPr>
              <a:t>COMPANY HISTORY</a:t>
            </a:r>
            <a:endParaRPr lang="zh-CN" altLang="en-US" sz="4000" dirty="0">
              <a:solidFill>
                <a:schemeClr val="bg2">
                  <a:lumMod val="25000"/>
                </a:schemeClr>
              </a:solidFill>
              <a:latin typeface="Arial Black" panose="020B0A04020102020204" pitchFamily="34" charset="0"/>
              <a:ea typeface="+mn-ea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DD3D49D-3101-4197-9DE8-3DEBEB414B82}"/>
              </a:ext>
            </a:extLst>
          </p:cNvPr>
          <p:cNvSpPr txBox="1"/>
          <p:nvPr/>
        </p:nvSpPr>
        <p:spPr>
          <a:xfrm>
            <a:off x="255588" y="779463"/>
            <a:ext cx="5508625" cy="5222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</a:rPr>
              <a:t>This page is perfect for </a:t>
            </a:r>
            <a:r>
              <a:rPr lang="en-US" altLang="zh-CN" sz="2800" b="1" dirty="0">
                <a:solidFill>
                  <a:schemeClr val="accent1"/>
                </a:solidFill>
                <a:latin typeface="+mn-lt"/>
                <a:ea typeface="+mn-ea"/>
              </a:rPr>
              <a:t>introduction</a:t>
            </a:r>
            <a:endParaRPr lang="zh-CN" altLang="en-US" sz="2800" dirty="0">
              <a:solidFill>
                <a:schemeClr val="accent1"/>
              </a:solidFill>
              <a:latin typeface="+mn-lt"/>
              <a:ea typeface="+mn-ea"/>
            </a:endParaRPr>
          </a:p>
        </p:txBody>
      </p:sp>
      <p:cxnSp>
        <p:nvCxnSpPr>
          <p:cNvPr id="78" name="直接连接符 77">
            <a:extLst>
              <a:ext uri="{FF2B5EF4-FFF2-40B4-BE49-F238E27FC236}">
                <a16:creationId xmlns:a16="http://schemas.microsoft.com/office/drawing/2014/main" id="{3B4C3F2A-84FC-4679-ADCC-C8218F8B3C94}"/>
              </a:ext>
            </a:extLst>
          </p:cNvPr>
          <p:cNvCxnSpPr/>
          <p:nvPr/>
        </p:nvCxnSpPr>
        <p:spPr>
          <a:xfrm>
            <a:off x="-171450" y="3429000"/>
            <a:ext cx="12549188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椭圆 78">
            <a:extLst>
              <a:ext uri="{FF2B5EF4-FFF2-40B4-BE49-F238E27FC236}">
                <a16:creationId xmlns:a16="http://schemas.microsoft.com/office/drawing/2014/main" id="{48228857-6A23-439C-BE0B-5542C9E2A532}"/>
              </a:ext>
            </a:extLst>
          </p:cNvPr>
          <p:cNvSpPr/>
          <p:nvPr/>
        </p:nvSpPr>
        <p:spPr>
          <a:xfrm>
            <a:off x="2000250" y="3171825"/>
            <a:ext cx="514350" cy="5143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0" name="椭圆 79">
            <a:extLst>
              <a:ext uri="{FF2B5EF4-FFF2-40B4-BE49-F238E27FC236}">
                <a16:creationId xmlns:a16="http://schemas.microsoft.com/office/drawing/2014/main" id="{15870FA6-A44B-4544-9C87-19B2DD00CCEA}"/>
              </a:ext>
            </a:extLst>
          </p:cNvPr>
          <p:cNvSpPr/>
          <p:nvPr/>
        </p:nvSpPr>
        <p:spPr>
          <a:xfrm>
            <a:off x="5842000" y="3167063"/>
            <a:ext cx="514350" cy="514350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1" name="椭圆 80">
            <a:extLst>
              <a:ext uri="{FF2B5EF4-FFF2-40B4-BE49-F238E27FC236}">
                <a16:creationId xmlns:a16="http://schemas.microsoft.com/office/drawing/2014/main" id="{9AE4FAA7-53F2-4B95-9709-DFEE1AA814BD}"/>
              </a:ext>
            </a:extLst>
          </p:cNvPr>
          <p:cNvSpPr/>
          <p:nvPr/>
        </p:nvSpPr>
        <p:spPr>
          <a:xfrm>
            <a:off x="9682163" y="3171825"/>
            <a:ext cx="514350" cy="5143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2" name="文本框 81">
            <a:extLst>
              <a:ext uri="{FF2B5EF4-FFF2-40B4-BE49-F238E27FC236}">
                <a16:creationId xmlns:a16="http://schemas.microsoft.com/office/drawing/2014/main" id="{5D5F8970-6D68-40AB-BFFB-1B0CFBCD25CF}"/>
              </a:ext>
            </a:extLst>
          </p:cNvPr>
          <p:cNvSpPr txBox="1"/>
          <p:nvPr/>
        </p:nvSpPr>
        <p:spPr>
          <a:xfrm>
            <a:off x="1593850" y="3587750"/>
            <a:ext cx="1326004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rPr>
              <a:t>2018</a:t>
            </a:r>
            <a:endParaRPr lang="zh-CN" altLang="en-US" sz="4400" b="1" dirty="0">
              <a:solidFill>
                <a:schemeClr val="bg2">
                  <a:lumMod val="2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83" name="文本框 82">
            <a:extLst>
              <a:ext uri="{FF2B5EF4-FFF2-40B4-BE49-F238E27FC236}">
                <a16:creationId xmlns:a16="http://schemas.microsoft.com/office/drawing/2014/main" id="{60805DD4-C9D9-440A-955C-B85BDC1BEFDD}"/>
              </a:ext>
            </a:extLst>
          </p:cNvPr>
          <p:cNvSpPr txBox="1"/>
          <p:nvPr/>
        </p:nvSpPr>
        <p:spPr>
          <a:xfrm>
            <a:off x="5435600" y="3587750"/>
            <a:ext cx="1326004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rPr>
              <a:t>2019</a:t>
            </a:r>
            <a:endParaRPr lang="zh-CN" altLang="en-US" sz="4400" b="1" dirty="0">
              <a:solidFill>
                <a:schemeClr val="bg2">
                  <a:lumMod val="2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84" name="文本框 83">
            <a:extLst>
              <a:ext uri="{FF2B5EF4-FFF2-40B4-BE49-F238E27FC236}">
                <a16:creationId xmlns:a16="http://schemas.microsoft.com/office/drawing/2014/main" id="{51020BF6-530C-47D7-A0A0-0E8FF8CAAFE0}"/>
              </a:ext>
            </a:extLst>
          </p:cNvPr>
          <p:cNvSpPr txBox="1"/>
          <p:nvPr/>
        </p:nvSpPr>
        <p:spPr>
          <a:xfrm>
            <a:off x="9277350" y="3587750"/>
            <a:ext cx="1326004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rPr>
              <a:t>2020</a:t>
            </a:r>
            <a:endParaRPr lang="zh-CN" altLang="en-US" sz="4400" b="1" dirty="0">
              <a:solidFill>
                <a:schemeClr val="bg2">
                  <a:lumMod val="2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85" name="矩形 84">
            <a:extLst>
              <a:ext uri="{FF2B5EF4-FFF2-40B4-BE49-F238E27FC236}">
                <a16:creationId xmlns:a16="http://schemas.microsoft.com/office/drawing/2014/main" id="{3CBB98C9-610D-4C2B-BEDC-521AF2771A43}"/>
              </a:ext>
            </a:extLst>
          </p:cNvPr>
          <p:cNvSpPr/>
          <p:nvPr/>
        </p:nvSpPr>
        <p:spPr>
          <a:xfrm>
            <a:off x="523875" y="4164013"/>
            <a:ext cx="3457575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By faith I mean a vision of good one cherishes and the enthusiasm that pushes one to seek its fulfillment regardless of obstacles. Faith is a dynamic power that breaks the chain of routine and gives a new, fine turn to old commonplaces. 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86" name="矩形 85">
            <a:extLst>
              <a:ext uri="{FF2B5EF4-FFF2-40B4-BE49-F238E27FC236}">
                <a16:creationId xmlns:a16="http://schemas.microsoft.com/office/drawing/2014/main" id="{6DB5F326-31A8-46CD-A557-2574369ED1A7}"/>
              </a:ext>
            </a:extLst>
          </p:cNvPr>
          <p:cNvSpPr/>
          <p:nvPr/>
        </p:nvSpPr>
        <p:spPr>
          <a:xfrm>
            <a:off x="4367213" y="4164013"/>
            <a:ext cx="3457575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By faith I mean a vision of good one cherishes and the enthusiasm that pushes one to seek its fulfillment regardless of obstacles. Faith is a dynamic power that breaks the chain of routine and gives a new, fine turn to old commonplaces. 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87" name="矩形 86">
            <a:extLst>
              <a:ext uri="{FF2B5EF4-FFF2-40B4-BE49-F238E27FC236}">
                <a16:creationId xmlns:a16="http://schemas.microsoft.com/office/drawing/2014/main" id="{37BBEB47-A32A-4277-B2D8-7B9CF310AA73}"/>
              </a:ext>
            </a:extLst>
          </p:cNvPr>
          <p:cNvSpPr/>
          <p:nvPr/>
        </p:nvSpPr>
        <p:spPr>
          <a:xfrm>
            <a:off x="8210550" y="4164013"/>
            <a:ext cx="3457575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By faith I mean a vision of good one cherishes and the enthusiasm that pushes one to seek its fulfillment regardless of obstacles. Faith is a dynamic power that breaks the chain of routine and gives a new, fine turn to old commonplaces. 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88" name="Freeform 14">
            <a:extLst>
              <a:ext uri="{FF2B5EF4-FFF2-40B4-BE49-F238E27FC236}">
                <a16:creationId xmlns:a16="http://schemas.microsoft.com/office/drawing/2014/main" id="{E9D0DA27-6010-46C0-A045-310C3AAEBCC3}"/>
              </a:ext>
            </a:extLst>
          </p:cNvPr>
          <p:cNvSpPr>
            <a:spLocks noEditPoints="1"/>
          </p:cNvSpPr>
          <p:nvPr/>
        </p:nvSpPr>
        <p:spPr bwMode="auto">
          <a:xfrm>
            <a:off x="1593850" y="1855788"/>
            <a:ext cx="1333500" cy="928687"/>
          </a:xfrm>
          <a:custGeom>
            <a:avLst/>
            <a:gdLst>
              <a:gd name="T0" fmla="*/ 2147483646 w 112"/>
              <a:gd name="T1" fmla="*/ 2147483646 h 77"/>
              <a:gd name="T2" fmla="*/ 2124920344 w 112"/>
              <a:gd name="T3" fmla="*/ 2147483646 h 77"/>
              <a:gd name="T4" fmla="*/ 1416617531 w 112"/>
              <a:gd name="T5" fmla="*/ 2147483646 h 77"/>
              <a:gd name="T6" fmla="*/ 566642250 w 112"/>
              <a:gd name="T7" fmla="*/ 2147483646 h 77"/>
              <a:gd name="T8" fmla="*/ 566642250 w 112"/>
              <a:gd name="T9" fmla="*/ 2147483646 h 77"/>
              <a:gd name="T10" fmla="*/ 0 w 112"/>
              <a:gd name="T11" fmla="*/ 2147483646 h 77"/>
              <a:gd name="T12" fmla="*/ 1841599219 w 112"/>
              <a:gd name="T13" fmla="*/ 2147483646 h 77"/>
              <a:gd name="T14" fmla="*/ 2124920344 w 112"/>
              <a:gd name="T15" fmla="*/ 2147483646 h 77"/>
              <a:gd name="T16" fmla="*/ 2124920344 w 112"/>
              <a:gd name="T17" fmla="*/ 2147483646 h 77"/>
              <a:gd name="T18" fmla="*/ 424981688 w 112"/>
              <a:gd name="T19" fmla="*/ 2147483646 h 77"/>
              <a:gd name="T20" fmla="*/ 2147483646 w 112"/>
              <a:gd name="T21" fmla="*/ 2147483646 h 77"/>
              <a:gd name="T22" fmla="*/ 2147483646 w 112"/>
              <a:gd name="T23" fmla="*/ 2147483646 h 77"/>
              <a:gd name="T24" fmla="*/ 2147483646 w 112"/>
              <a:gd name="T25" fmla="*/ 2147483646 h 77"/>
              <a:gd name="T26" fmla="*/ 2147483646 w 112"/>
              <a:gd name="T27" fmla="*/ 2147483646 h 77"/>
              <a:gd name="T28" fmla="*/ 2147483646 w 112"/>
              <a:gd name="T29" fmla="*/ 2147483646 h 77"/>
              <a:gd name="T30" fmla="*/ 2147483646 w 112"/>
              <a:gd name="T31" fmla="*/ 2147483646 h 77"/>
              <a:gd name="T32" fmla="*/ 2147483646 w 112"/>
              <a:gd name="T33" fmla="*/ 2147483646 h 77"/>
              <a:gd name="T34" fmla="*/ 2147483646 w 112"/>
              <a:gd name="T35" fmla="*/ 2147483646 h 77"/>
              <a:gd name="T36" fmla="*/ 2147483646 w 112"/>
              <a:gd name="T37" fmla="*/ 2147483646 h 77"/>
              <a:gd name="T38" fmla="*/ 2147483646 w 112"/>
              <a:gd name="T39" fmla="*/ 2147483646 h 77"/>
              <a:gd name="T40" fmla="*/ 2147483646 w 112"/>
              <a:gd name="T41" fmla="*/ 2147483646 h 77"/>
              <a:gd name="T42" fmla="*/ 2147483646 w 112"/>
              <a:gd name="T43" fmla="*/ 2147483646 h 77"/>
              <a:gd name="T44" fmla="*/ 2147483646 w 112"/>
              <a:gd name="T45" fmla="*/ 2147483646 h 77"/>
              <a:gd name="T46" fmla="*/ 2147483646 w 112"/>
              <a:gd name="T47" fmla="*/ 2147483646 h 77"/>
              <a:gd name="T48" fmla="*/ 2147483646 w 112"/>
              <a:gd name="T49" fmla="*/ 2147483646 h 77"/>
              <a:gd name="T50" fmla="*/ 2147483646 w 112"/>
              <a:gd name="T51" fmla="*/ 2147483646 h 77"/>
              <a:gd name="T52" fmla="*/ 2147483646 w 112"/>
              <a:gd name="T53" fmla="*/ 2147483646 h 77"/>
              <a:gd name="T54" fmla="*/ 2147483646 w 112"/>
              <a:gd name="T55" fmla="*/ 2147483646 h 77"/>
              <a:gd name="T56" fmla="*/ 2147483646 w 112"/>
              <a:gd name="T57" fmla="*/ 2147483646 h 77"/>
              <a:gd name="T58" fmla="*/ 2147483646 w 112"/>
              <a:gd name="T59" fmla="*/ 2147483646 h 77"/>
              <a:gd name="T60" fmla="*/ 2147483646 w 112"/>
              <a:gd name="T61" fmla="*/ 2147483646 h 77"/>
              <a:gd name="T62" fmla="*/ 2147483646 w 112"/>
              <a:gd name="T63" fmla="*/ 2147483646 h 77"/>
              <a:gd name="T64" fmla="*/ 2147483646 w 112"/>
              <a:gd name="T65" fmla="*/ 2147483646 h 77"/>
              <a:gd name="T66" fmla="*/ 2147483646 w 112"/>
              <a:gd name="T67" fmla="*/ 2147483646 h 77"/>
              <a:gd name="T68" fmla="*/ 2147483646 w 112"/>
              <a:gd name="T69" fmla="*/ 2147483646 h 77"/>
              <a:gd name="T70" fmla="*/ 2147483646 w 112"/>
              <a:gd name="T71" fmla="*/ 2147483646 h 77"/>
              <a:gd name="T72" fmla="*/ 2147483646 w 112"/>
              <a:gd name="T73" fmla="*/ 2147483646 h 77"/>
              <a:gd name="T74" fmla="*/ 2147483646 w 112"/>
              <a:gd name="T75" fmla="*/ 2147483646 h 77"/>
              <a:gd name="T76" fmla="*/ 2147483646 w 112"/>
              <a:gd name="T77" fmla="*/ 2147483646 h 77"/>
              <a:gd name="T78" fmla="*/ 2147483646 w 112"/>
              <a:gd name="T79" fmla="*/ 2147483646 h 77"/>
              <a:gd name="T80" fmla="*/ 2147483646 w 112"/>
              <a:gd name="T81" fmla="*/ 2147483646 h 77"/>
              <a:gd name="T82" fmla="*/ 2147483646 w 112"/>
              <a:gd name="T83" fmla="*/ 1310148200 h 77"/>
              <a:gd name="T84" fmla="*/ 2147483646 w 112"/>
              <a:gd name="T85" fmla="*/ 2147483646 h 77"/>
              <a:gd name="T86" fmla="*/ 2147483646 w 112"/>
              <a:gd name="T87" fmla="*/ 1310148200 h 7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12" h="77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9" name="Freeform 10">
            <a:extLst>
              <a:ext uri="{FF2B5EF4-FFF2-40B4-BE49-F238E27FC236}">
                <a16:creationId xmlns:a16="http://schemas.microsoft.com/office/drawing/2014/main" id="{24B5B050-E6D1-4D8E-BF12-379EF07172D1}"/>
              </a:ext>
            </a:extLst>
          </p:cNvPr>
          <p:cNvSpPr>
            <a:spLocks noEditPoints="1"/>
          </p:cNvSpPr>
          <p:nvPr/>
        </p:nvSpPr>
        <p:spPr bwMode="auto">
          <a:xfrm>
            <a:off x="5548313" y="1711325"/>
            <a:ext cx="1095375" cy="1217613"/>
          </a:xfrm>
          <a:custGeom>
            <a:avLst/>
            <a:gdLst>
              <a:gd name="T0" fmla="*/ 2147483646 w 77"/>
              <a:gd name="T1" fmla="*/ 1602152175 h 86"/>
              <a:gd name="T2" fmla="*/ 2147483646 w 77"/>
              <a:gd name="T3" fmla="*/ 200269022 h 86"/>
              <a:gd name="T4" fmla="*/ 2147483646 w 77"/>
              <a:gd name="T5" fmla="*/ 2147483646 h 86"/>
              <a:gd name="T6" fmla="*/ 2147483646 w 77"/>
              <a:gd name="T7" fmla="*/ 2147483646 h 86"/>
              <a:gd name="T8" fmla="*/ 2147483646 w 77"/>
              <a:gd name="T9" fmla="*/ 2147483646 h 86"/>
              <a:gd name="T10" fmla="*/ 2147483646 w 77"/>
              <a:gd name="T11" fmla="*/ 2147483646 h 86"/>
              <a:gd name="T12" fmla="*/ 2147483646 w 77"/>
              <a:gd name="T13" fmla="*/ 2147483646 h 86"/>
              <a:gd name="T14" fmla="*/ 2147483646 w 77"/>
              <a:gd name="T15" fmla="*/ 2147483646 h 86"/>
              <a:gd name="T16" fmla="*/ 2147483646 w 77"/>
              <a:gd name="T17" fmla="*/ 2147483646 h 86"/>
              <a:gd name="T18" fmla="*/ 2147483646 w 77"/>
              <a:gd name="T19" fmla="*/ 2147483646 h 86"/>
              <a:gd name="T20" fmla="*/ 2147483646 w 77"/>
              <a:gd name="T21" fmla="*/ 2147483646 h 86"/>
              <a:gd name="T22" fmla="*/ 2147483646 w 77"/>
              <a:gd name="T23" fmla="*/ 2147483646 h 86"/>
              <a:gd name="T24" fmla="*/ 2147483646 w 77"/>
              <a:gd name="T25" fmla="*/ 2147483646 h 86"/>
              <a:gd name="T26" fmla="*/ 1618992701 w 77"/>
              <a:gd name="T27" fmla="*/ 2147483646 h 86"/>
              <a:gd name="T28" fmla="*/ 202374088 w 77"/>
              <a:gd name="T29" fmla="*/ 2147483646 h 86"/>
              <a:gd name="T30" fmla="*/ 2147483646 w 77"/>
              <a:gd name="T31" fmla="*/ 1602152175 h 86"/>
              <a:gd name="T32" fmla="*/ 2147483646 w 77"/>
              <a:gd name="T33" fmla="*/ 2147483646 h 86"/>
              <a:gd name="T34" fmla="*/ 2147483646 w 77"/>
              <a:gd name="T35" fmla="*/ 2147483646 h 86"/>
              <a:gd name="T36" fmla="*/ 2147483646 w 77"/>
              <a:gd name="T37" fmla="*/ 2147483646 h 86"/>
              <a:gd name="T38" fmla="*/ 2147483646 w 77"/>
              <a:gd name="T39" fmla="*/ 2147483646 h 86"/>
              <a:gd name="T40" fmla="*/ 2147483646 w 77"/>
              <a:gd name="T41" fmla="*/ 2147483646 h 86"/>
              <a:gd name="T42" fmla="*/ 2147483646 w 77"/>
              <a:gd name="T43" fmla="*/ 2147483646 h 86"/>
              <a:gd name="T44" fmla="*/ 2147483646 w 77"/>
              <a:gd name="T45" fmla="*/ 2147483646 h 86"/>
              <a:gd name="T46" fmla="*/ 2147483646 w 77"/>
              <a:gd name="T47" fmla="*/ 2147483646 h 86"/>
              <a:gd name="T48" fmla="*/ 2147483646 w 77"/>
              <a:gd name="T49" fmla="*/ 2147483646 h 86"/>
              <a:gd name="T50" fmla="*/ 2147483646 w 77"/>
              <a:gd name="T51" fmla="*/ 2147483646 h 86"/>
              <a:gd name="T52" fmla="*/ 2147483646 w 77"/>
              <a:gd name="T53" fmla="*/ 2147483646 h 86"/>
              <a:gd name="T54" fmla="*/ 2147483646 w 77"/>
              <a:gd name="T55" fmla="*/ 2147483646 h 86"/>
              <a:gd name="T56" fmla="*/ 2147483646 w 77"/>
              <a:gd name="T57" fmla="*/ 2147483646 h 86"/>
              <a:gd name="T58" fmla="*/ 2147483646 w 77"/>
              <a:gd name="T59" fmla="*/ 2147483646 h 86"/>
              <a:gd name="T60" fmla="*/ 2147483646 w 77"/>
              <a:gd name="T61" fmla="*/ 2147483646 h 86"/>
              <a:gd name="T62" fmla="*/ 2147483646 w 77"/>
              <a:gd name="T63" fmla="*/ 2147483646 h 86"/>
              <a:gd name="T64" fmla="*/ 2147483646 w 77"/>
              <a:gd name="T65" fmla="*/ 2147483646 h 86"/>
              <a:gd name="T66" fmla="*/ 2147483646 w 77"/>
              <a:gd name="T67" fmla="*/ 2147483646 h 86"/>
              <a:gd name="T68" fmla="*/ 2147483646 w 77"/>
              <a:gd name="T69" fmla="*/ 2147483646 h 86"/>
              <a:gd name="T70" fmla="*/ 2147483646 w 77"/>
              <a:gd name="T71" fmla="*/ 2147483646 h 86"/>
              <a:gd name="T72" fmla="*/ 2147483646 w 77"/>
              <a:gd name="T73" fmla="*/ 2147483646 h 86"/>
              <a:gd name="T74" fmla="*/ 2147483646 w 77"/>
              <a:gd name="T75" fmla="*/ 2147483646 h 86"/>
              <a:gd name="T76" fmla="*/ 2147483646 w 77"/>
              <a:gd name="T77" fmla="*/ 2147483646 h 86"/>
              <a:gd name="T78" fmla="*/ 2147483646 w 77"/>
              <a:gd name="T79" fmla="*/ 2147483646 h 86"/>
              <a:gd name="T80" fmla="*/ 2147483646 w 77"/>
              <a:gd name="T81" fmla="*/ 2147483646 h 8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77" h="86">
                <a:moveTo>
                  <a:pt x="13" y="8"/>
                </a:moveTo>
                <a:cubicBezTo>
                  <a:pt x="20" y="2"/>
                  <a:pt x="29" y="0"/>
                  <a:pt x="38" y="1"/>
                </a:cubicBezTo>
                <a:cubicBezTo>
                  <a:pt x="46" y="2"/>
                  <a:pt x="54" y="6"/>
                  <a:pt x="59" y="13"/>
                </a:cubicBezTo>
                <a:cubicBezTo>
                  <a:pt x="65" y="21"/>
                  <a:pt x="67" y="29"/>
                  <a:pt x="66" y="38"/>
                </a:cubicBezTo>
                <a:cubicBezTo>
                  <a:pt x="65" y="44"/>
                  <a:pt x="63" y="50"/>
                  <a:pt x="58" y="55"/>
                </a:cubicBezTo>
                <a:cubicBezTo>
                  <a:pt x="60" y="56"/>
                  <a:pt x="62" y="57"/>
                  <a:pt x="64" y="59"/>
                </a:cubicBezTo>
                <a:cubicBezTo>
                  <a:pt x="74" y="72"/>
                  <a:pt x="74" y="72"/>
                  <a:pt x="74" y="72"/>
                </a:cubicBezTo>
                <a:cubicBezTo>
                  <a:pt x="77" y="76"/>
                  <a:pt x="76" y="81"/>
                  <a:pt x="73" y="84"/>
                </a:cubicBezTo>
                <a:cubicBezTo>
                  <a:pt x="73" y="84"/>
                  <a:pt x="73" y="84"/>
                  <a:pt x="73" y="84"/>
                </a:cubicBezTo>
                <a:cubicBezTo>
                  <a:pt x="69" y="86"/>
                  <a:pt x="64" y="86"/>
                  <a:pt x="62" y="82"/>
                </a:cubicBezTo>
                <a:cubicBezTo>
                  <a:pt x="51" y="68"/>
                  <a:pt x="51" y="68"/>
                  <a:pt x="51" y="68"/>
                </a:cubicBezTo>
                <a:cubicBezTo>
                  <a:pt x="50" y="67"/>
                  <a:pt x="49" y="65"/>
                  <a:pt x="49" y="63"/>
                </a:cubicBezTo>
                <a:cubicBezTo>
                  <a:pt x="43" y="66"/>
                  <a:pt x="36" y="67"/>
                  <a:pt x="30" y="66"/>
                </a:cubicBezTo>
                <a:cubicBezTo>
                  <a:pt x="21" y="65"/>
                  <a:pt x="13" y="61"/>
                  <a:pt x="8" y="54"/>
                </a:cubicBezTo>
                <a:cubicBezTo>
                  <a:pt x="2" y="47"/>
                  <a:pt x="0" y="38"/>
                  <a:pt x="1" y="30"/>
                </a:cubicBezTo>
                <a:cubicBezTo>
                  <a:pt x="2" y="21"/>
                  <a:pt x="6" y="13"/>
                  <a:pt x="13" y="8"/>
                </a:cubicBezTo>
                <a:close/>
                <a:moveTo>
                  <a:pt x="30" y="49"/>
                </a:moveTo>
                <a:cubicBezTo>
                  <a:pt x="38" y="49"/>
                  <a:pt x="38" y="49"/>
                  <a:pt x="38" y="49"/>
                </a:cubicBezTo>
                <a:cubicBezTo>
                  <a:pt x="38" y="40"/>
                  <a:pt x="38" y="40"/>
                  <a:pt x="38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32"/>
                  <a:pt x="47" y="32"/>
                  <a:pt x="47" y="32"/>
                </a:cubicBezTo>
                <a:cubicBezTo>
                  <a:pt x="38" y="32"/>
                  <a:pt x="38" y="32"/>
                  <a:pt x="38" y="32"/>
                </a:cubicBezTo>
                <a:cubicBezTo>
                  <a:pt x="38" y="23"/>
                  <a:pt x="38" y="23"/>
                  <a:pt x="38" y="23"/>
                </a:cubicBezTo>
                <a:cubicBezTo>
                  <a:pt x="30" y="23"/>
                  <a:pt x="30" y="23"/>
                  <a:pt x="30" y="23"/>
                </a:cubicBezTo>
                <a:cubicBezTo>
                  <a:pt x="30" y="32"/>
                  <a:pt x="30" y="32"/>
                  <a:pt x="30" y="32"/>
                </a:cubicBezTo>
                <a:cubicBezTo>
                  <a:pt x="21" y="32"/>
                  <a:pt x="21" y="32"/>
                  <a:pt x="21" y="32"/>
                </a:cubicBezTo>
                <a:cubicBezTo>
                  <a:pt x="21" y="40"/>
                  <a:pt x="21" y="40"/>
                  <a:pt x="21" y="40"/>
                </a:cubicBezTo>
                <a:cubicBezTo>
                  <a:pt x="30" y="40"/>
                  <a:pt x="30" y="40"/>
                  <a:pt x="30" y="40"/>
                </a:cubicBezTo>
                <a:cubicBezTo>
                  <a:pt x="30" y="49"/>
                  <a:pt x="30" y="49"/>
                  <a:pt x="30" y="49"/>
                </a:cubicBezTo>
                <a:close/>
                <a:moveTo>
                  <a:pt x="18" y="36"/>
                </a:moveTo>
                <a:cubicBezTo>
                  <a:pt x="22" y="26"/>
                  <a:pt x="31" y="21"/>
                  <a:pt x="43" y="19"/>
                </a:cubicBezTo>
                <a:cubicBezTo>
                  <a:pt x="31" y="11"/>
                  <a:pt x="16" y="22"/>
                  <a:pt x="18" y="36"/>
                </a:cubicBezTo>
                <a:close/>
                <a:moveTo>
                  <a:pt x="36" y="12"/>
                </a:moveTo>
                <a:cubicBezTo>
                  <a:pt x="31" y="11"/>
                  <a:pt x="25" y="13"/>
                  <a:pt x="20" y="16"/>
                </a:cubicBezTo>
                <a:cubicBezTo>
                  <a:pt x="15" y="20"/>
                  <a:pt x="13" y="25"/>
                  <a:pt x="12" y="31"/>
                </a:cubicBezTo>
                <a:cubicBezTo>
                  <a:pt x="11" y="37"/>
                  <a:pt x="13" y="42"/>
                  <a:pt x="16" y="47"/>
                </a:cubicBezTo>
                <a:cubicBezTo>
                  <a:pt x="20" y="52"/>
                  <a:pt x="25" y="55"/>
                  <a:pt x="31" y="55"/>
                </a:cubicBezTo>
                <a:cubicBezTo>
                  <a:pt x="36" y="56"/>
                  <a:pt x="42" y="55"/>
                  <a:pt x="47" y="51"/>
                </a:cubicBezTo>
                <a:cubicBezTo>
                  <a:pt x="52" y="47"/>
                  <a:pt x="55" y="42"/>
                  <a:pt x="55" y="36"/>
                </a:cubicBezTo>
                <a:cubicBezTo>
                  <a:pt x="56" y="31"/>
                  <a:pt x="54" y="25"/>
                  <a:pt x="51" y="20"/>
                </a:cubicBezTo>
                <a:cubicBezTo>
                  <a:pt x="47" y="15"/>
                  <a:pt x="42" y="13"/>
                  <a:pt x="36" y="12"/>
                </a:cubicBez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0" name="Freeform 19">
            <a:extLst>
              <a:ext uri="{FF2B5EF4-FFF2-40B4-BE49-F238E27FC236}">
                <a16:creationId xmlns:a16="http://schemas.microsoft.com/office/drawing/2014/main" id="{E7E8A9E9-470E-4F56-84F8-D9F3077B9FC2}"/>
              </a:ext>
            </a:extLst>
          </p:cNvPr>
          <p:cNvSpPr>
            <a:spLocks noEditPoints="1"/>
          </p:cNvSpPr>
          <p:nvPr/>
        </p:nvSpPr>
        <p:spPr bwMode="auto">
          <a:xfrm>
            <a:off x="9475788" y="1697038"/>
            <a:ext cx="984250" cy="1246187"/>
          </a:xfrm>
          <a:custGeom>
            <a:avLst/>
            <a:gdLst>
              <a:gd name="T0" fmla="*/ 0 w 77"/>
              <a:gd name="T1" fmla="*/ 2147483646 h 98"/>
              <a:gd name="T2" fmla="*/ 2147483646 w 77"/>
              <a:gd name="T3" fmla="*/ 2147483646 h 98"/>
              <a:gd name="T4" fmla="*/ 2147483646 w 77"/>
              <a:gd name="T5" fmla="*/ 2147483646 h 98"/>
              <a:gd name="T6" fmla="*/ 2147483646 w 77"/>
              <a:gd name="T7" fmla="*/ 2147483646 h 98"/>
              <a:gd name="T8" fmla="*/ 2147483646 w 77"/>
              <a:gd name="T9" fmla="*/ 2147483646 h 98"/>
              <a:gd name="T10" fmla="*/ 2147483646 w 77"/>
              <a:gd name="T11" fmla="*/ 2147483646 h 98"/>
              <a:gd name="T12" fmla="*/ 2147483646 w 77"/>
              <a:gd name="T13" fmla="*/ 2147483646 h 98"/>
              <a:gd name="T14" fmla="*/ 2147483646 w 77"/>
              <a:gd name="T15" fmla="*/ 2147483646 h 98"/>
              <a:gd name="T16" fmla="*/ 2147483646 w 77"/>
              <a:gd name="T17" fmla="*/ 2147483646 h 98"/>
              <a:gd name="T18" fmla="*/ 2147483646 w 77"/>
              <a:gd name="T19" fmla="*/ 2147483646 h 98"/>
              <a:gd name="T20" fmla="*/ 2147483646 w 77"/>
              <a:gd name="T21" fmla="*/ 2147483646 h 98"/>
              <a:gd name="T22" fmla="*/ 2147483646 w 77"/>
              <a:gd name="T23" fmla="*/ 2147483646 h 98"/>
              <a:gd name="T24" fmla="*/ 2147483646 w 77"/>
              <a:gd name="T25" fmla="*/ 2147483646 h 98"/>
              <a:gd name="T26" fmla="*/ 2147483646 w 77"/>
              <a:gd name="T27" fmla="*/ 2147483646 h 98"/>
              <a:gd name="T28" fmla="*/ 2147483646 w 77"/>
              <a:gd name="T29" fmla="*/ 2147483646 h 98"/>
              <a:gd name="T30" fmla="*/ 2147483646 w 77"/>
              <a:gd name="T31" fmla="*/ 2147483646 h 98"/>
              <a:gd name="T32" fmla="*/ 2147483646 w 77"/>
              <a:gd name="T33" fmla="*/ 2147483646 h 98"/>
              <a:gd name="T34" fmla="*/ 2147483646 w 77"/>
              <a:gd name="T35" fmla="*/ 2147483646 h 98"/>
              <a:gd name="T36" fmla="*/ 2147483646 w 77"/>
              <a:gd name="T37" fmla="*/ 2147483646 h 98"/>
              <a:gd name="T38" fmla="*/ 2147483646 w 77"/>
              <a:gd name="T39" fmla="*/ 2147483646 h 98"/>
              <a:gd name="T40" fmla="*/ 2147483646 w 77"/>
              <a:gd name="T41" fmla="*/ 2147483646 h 98"/>
              <a:gd name="T42" fmla="*/ 2147483646 w 77"/>
              <a:gd name="T43" fmla="*/ 2147483646 h 98"/>
              <a:gd name="T44" fmla="*/ 2147483646 w 77"/>
              <a:gd name="T45" fmla="*/ 2147483646 h 98"/>
              <a:gd name="T46" fmla="*/ 2147483646 w 77"/>
              <a:gd name="T47" fmla="*/ 2147483646 h 98"/>
              <a:gd name="T48" fmla="*/ 2147483646 w 77"/>
              <a:gd name="T49" fmla="*/ 2147483646 h 98"/>
              <a:gd name="T50" fmla="*/ 2147483646 w 77"/>
              <a:gd name="T51" fmla="*/ 2147483646 h 98"/>
              <a:gd name="T52" fmla="*/ 2147483646 w 77"/>
              <a:gd name="T53" fmla="*/ 0 h 98"/>
              <a:gd name="T54" fmla="*/ 2147483646 w 77"/>
              <a:gd name="T55" fmla="*/ 971212024 h 98"/>
              <a:gd name="T56" fmla="*/ 2147483646 w 77"/>
              <a:gd name="T57" fmla="*/ 0 h 98"/>
              <a:gd name="T58" fmla="*/ 2147483646 w 77"/>
              <a:gd name="T59" fmla="*/ 971212024 h 98"/>
              <a:gd name="T60" fmla="*/ 2147483646 w 77"/>
              <a:gd name="T61" fmla="*/ 0 h 98"/>
              <a:gd name="T62" fmla="*/ 2147483646 w 77"/>
              <a:gd name="T63" fmla="*/ 971212024 h 98"/>
              <a:gd name="T64" fmla="*/ 2147483646 w 77"/>
              <a:gd name="T65" fmla="*/ 161864432 h 98"/>
              <a:gd name="T66" fmla="*/ 2147483646 w 77"/>
              <a:gd name="T67" fmla="*/ 2147483646 h 98"/>
              <a:gd name="T68" fmla="*/ 2147483646 w 77"/>
              <a:gd name="T69" fmla="*/ 2147483646 h 98"/>
              <a:gd name="T70" fmla="*/ 2147483646 w 77"/>
              <a:gd name="T71" fmla="*/ 2147483646 h 98"/>
              <a:gd name="T72" fmla="*/ 2147483646 w 77"/>
              <a:gd name="T73" fmla="*/ 2147483646 h 98"/>
              <a:gd name="T74" fmla="*/ 2147483646 w 77"/>
              <a:gd name="T75" fmla="*/ 2147483646 h 98"/>
              <a:gd name="T76" fmla="*/ 2147483646 w 77"/>
              <a:gd name="T77" fmla="*/ 2147483646 h 98"/>
              <a:gd name="T78" fmla="*/ 2147483646 w 77"/>
              <a:gd name="T79" fmla="*/ 2147483646 h 98"/>
              <a:gd name="T80" fmla="*/ 2147483646 w 77"/>
              <a:gd name="T81" fmla="*/ 2147483646 h 98"/>
              <a:gd name="T82" fmla="*/ 2147483646 w 77"/>
              <a:gd name="T83" fmla="*/ 2147483646 h 98"/>
              <a:gd name="T84" fmla="*/ 2147483646 w 77"/>
              <a:gd name="T85" fmla="*/ 2147483646 h 98"/>
              <a:gd name="T86" fmla="*/ 2147483646 w 77"/>
              <a:gd name="T87" fmla="*/ 2147483646 h 98"/>
              <a:gd name="T88" fmla="*/ 2147483646 w 77"/>
              <a:gd name="T89" fmla="*/ 2147483646 h 98"/>
              <a:gd name="T90" fmla="*/ 2147483646 w 77"/>
              <a:gd name="T91" fmla="*/ 2147483646 h 98"/>
              <a:gd name="T92" fmla="*/ 2147483646 w 77"/>
              <a:gd name="T93" fmla="*/ 2147483646 h 98"/>
              <a:gd name="T94" fmla="*/ 2147483646 w 77"/>
              <a:gd name="T95" fmla="*/ 2147483646 h 98"/>
              <a:gd name="T96" fmla="*/ 2147483646 w 77"/>
              <a:gd name="T97" fmla="*/ 2147483646 h 98"/>
              <a:gd name="T98" fmla="*/ 2147483646 w 77"/>
              <a:gd name="T99" fmla="*/ 2147483646 h 98"/>
              <a:gd name="T100" fmla="*/ 2147483646 w 77"/>
              <a:gd name="T101" fmla="*/ 2147483646 h 98"/>
              <a:gd name="T102" fmla="*/ 2147483646 w 77"/>
              <a:gd name="T103" fmla="*/ 2147483646 h 98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77" h="98">
                <a:moveTo>
                  <a:pt x="22" y="33"/>
                </a:moveTo>
                <a:cubicBezTo>
                  <a:pt x="11" y="49"/>
                  <a:pt x="4" y="66"/>
                  <a:pt x="0" y="85"/>
                </a:cubicBezTo>
                <a:cubicBezTo>
                  <a:pt x="1" y="91"/>
                  <a:pt x="5" y="96"/>
                  <a:pt x="11" y="98"/>
                </a:cubicBezTo>
                <a:cubicBezTo>
                  <a:pt x="29" y="98"/>
                  <a:pt x="29" y="98"/>
                  <a:pt x="29" y="98"/>
                </a:cubicBezTo>
                <a:cubicBezTo>
                  <a:pt x="30" y="98"/>
                  <a:pt x="30" y="98"/>
                  <a:pt x="30" y="98"/>
                </a:cubicBezTo>
                <a:cubicBezTo>
                  <a:pt x="30" y="98"/>
                  <a:pt x="30" y="98"/>
                  <a:pt x="30" y="98"/>
                </a:cubicBezTo>
                <a:cubicBezTo>
                  <a:pt x="30" y="98"/>
                  <a:pt x="30" y="98"/>
                  <a:pt x="30" y="98"/>
                </a:cubicBezTo>
                <a:cubicBezTo>
                  <a:pt x="30" y="98"/>
                  <a:pt x="30" y="98"/>
                  <a:pt x="30" y="98"/>
                </a:cubicBezTo>
                <a:cubicBezTo>
                  <a:pt x="31" y="98"/>
                  <a:pt x="31" y="98"/>
                  <a:pt x="31" y="98"/>
                </a:cubicBezTo>
                <a:cubicBezTo>
                  <a:pt x="31" y="98"/>
                  <a:pt x="31" y="98"/>
                  <a:pt x="31" y="98"/>
                </a:cubicBezTo>
                <a:cubicBezTo>
                  <a:pt x="32" y="98"/>
                  <a:pt x="32" y="98"/>
                  <a:pt x="32" y="98"/>
                </a:cubicBezTo>
                <a:cubicBezTo>
                  <a:pt x="33" y="98"/>
                  <a:pt x="33" y="98"/>
                  <a:pt x="33" y="98"/>
                </a:cubicBezTo>
                <a:cubicBezTo>
                  <a:pt x="33" y="98"/>
                  <a:pt x="33" y="98"/>
                  <a:pt x="33" y="98"/>
                </a:cubicBezTo>
                <a:cubicBezTo>
                  <a:pt x="33" y="98"/>
                  <a:pt x="33" y="98"/>
                  <a:pt x="33" y="98"/>
                </a:cubicBezTo>
                <a:cubicBezTo>
                  <a:pt x="34" y="98"/>
                  <a:pt x="34" y="98"/>
                  <a:pt x="34" y="98"/>
                </a:cubicBezTo>
                <a:cubicBezTo>
                  <a:pt x="34" y="98"/>
                  <a:pt x="34" y="98"/>
                  <a:pt x="34" y="98"/>
                </a:cubicBezTo>
                <a:cubicBezTo>
                  <a:pt x="34" y="98"/>
                  <a:pt x="34" y="98"/>
                  <a:pt x="34" y="98"/>
                </a:cubicBezTo>
                <a:cubicBezTo>
                  <a:pt x="35" y="98"/>
                  <a:pt x="35" y="98"/>
                  <a:pt x="35" y="98"/>
                </a:cubicBezTo>
                <a:cubicBezTo>
                  <a:pt x="35" y="98"/>
                  <a:pt x="35" y="98"/>
                  <a:pt x="35" y="98"/>
                </a:cubicBezTo>
                <a:cubicBezTo>
                  <a:pt x="36" y="98"/>
                  <a:pt x="36" y="98"/>
                  <a:pt x="36" y="98"/>
                </a:cubicBezTo>
                <a:cubicBezTo>
                  <a:pt x="37" y="98"/>
                  <a:pt x="37" y="98"/>
                  <a:pt x="37" y="98"/>
                </a:cubicBezTo>
                <a:cubicBezTo>
                  <a:pt x="37" y="98"/>
                  <a:pt x="37" y="98"/>
                  <a:pt x="37" y="98"/>
                </a:cubicBezTo>
                <a:cubicBezTo>
                  <a:pt x="37" y="98"/>
                  <a:pt x="37" y="98"/>
                  <a:pt x="37" y="98"/>
                </a:cubicBezTo>
                <a:cubicBezTo>
                  <a:pt x="38" y="98"/>
                  <a:pt x="38" y="98"/>
                  <a:pt x="38" y="98"/>
                </a:cubicBezTo>
                <a:cubicBezTo>
                  <a:pt x="38" y="98"/>
                  <a:pt x="38" y="98"/>
                  <a:pt x="38" y="98"/>
                </a:cubicBezTo>
                <a:cubicBezTo>
                  <a:pt x="39" y="98"/>
                  <a:pt x="39" y="98"/>
                  <a:pt x="39" y="98"/>
                </a:cubicBezTo>
                <a:cubicBezTo>
                  <a:pt x="39" y="98"/>
                  <a:pt x="39" y="98"/>
                  <a:pt x="39" y="98"/>
                </a:cubicBezTo>
                <a:cubicBezTo>
                  <a:pt x="40" y="98"/>
                  <a:pt x="40" y="98"/>
                  <a:pt x="40" y="98"/>
                </a:cubicBezTo>
                <a:cubicBezTo>
                  <a:pt x="40" y="98"/>
                  <a:pt x="40" y="98"/>
                  <a:pt x="40" y="98"/>
                </a:cubicBezTo>
                <a:cubicBezTo>
                  <a:pt x="41" y="98"/>
                  <a:pt x="41" y="98"/>
                  <a:pt x="41" y="98"/>
                </a:cubicBezTo>
                <a:cubicBezTo>
                  <a:pt x="41" y="98"/>
                  <a:pt x="41" y="98"/>
                  <a:pt x="41" y="98"/>
                </a:cubicBezTo>
                <a:cubicBezTo>
                  <a:pt x="42" y="98"/>
                  <a:pt x="42" y="98"/>
                  <a:pt x="42" y="98"/>
                </a:cubicBezTo>
                <a:cubicBezTo>
                  <a:pt x="42" y="98"/>
                  <a:pt x="42" y="98"/>
                  <a:pt x="42" y="98"/>
                </a:cubicBezTo>
                <a:cubicBezTo>
                  <a:pt x="43" y="98"/>
                  <a:pt x="43" y="98"/>
                  <a:pt x="43" y="98"/>
                </a:cubicBezTo>
                <a:cubicBezTo>
                  <a:pt x="43" y="98"/>
                  <a:pt x="43" y="98"/>
                  <a:pt x="43" y="98"/>
                </a:cubicBezTo>
                <a:cubicBezTo>
                  <a:pt x="43" y="98"/>
                  <a:pt x="43" y="98"/>
                  <a:pt x="43" y="98"/>
                </a:cubicBezTo>
                <a:cubicBezTo>
                  <a:pt x="43" y="98"/>
                  <a:pt x="43" y="98"/>
                  <a:pt x="43" y="98"/>
                </a:cubicBezTo>
                <a:cubicBezTo>
                  <a:pt x="44" y="98"/>
                  <a:pt x="44" y="98"/>
                  <a:pt x="44" y="98"/>
                </a:cubicBezTo>
                <a:cubicBezTo>
                  <a:pt x="45" y="98"/>
                  <a:pt x="45" y="98"/>
                  <a:pt x="45" y="98"/>
                </a:cubicBezTo>
                <a:cubicBezTo>
                  <a:pt x="45" y="98"/>
                  <a:pt x="45" y="98"/>
                  <a:pt x="45" y="98"/>
                </a:cubicBezTo>
                <a:cubicBezTo>
                  <a:pt x="46" y="98"/>
                  <a:pt x="46" y="98"/>
                  <a:pt x="46" y="98"/>
                </a:cubicBezTo>
                <a:cubicBezTo>
                  <a:pt x="46" y="98"/>
                  <a:pt x="46" y="98"/>
                  <a:pt x="46" y="98"/>
                </a:cubicBezTo>
                <a:cubicBezTo>
                  <a:pt x="46" y="98"/>
                  <a:pt x="46" y="98"/>
                  <a:pt x="46" y="98"/>
                </a:cubicBezTo>
                <a:cubicBezTo>
                  <a:pt x="47" y="98"/>
                  <a:pt x="47" y="98"/>
                  <a:pt x="47" y="98"/>
                </a:cubicBezTo>
                <a:cubicBezTo>
                  <a:pt x="47" y="98"/>
                  <a:pt x="47" y="98"/>
                  <a:pt x="47" y="98"/>
                </a:cubicBezTo>
                <a:cubicBezTo>
                  <a:pt x="47" y="98"/>
                  <a:pt x="47" y="98"/>
                  <a:pt x="47" y="98"/>
                </a:cubicBezTo>
                <a:cubicBezTo>
                  <a:pt x="66" y="98"/>
                  <a:pt x="66" y="98"/>
                  <a:pt x="66" y="98"/>
                </a:cubicBezTo>
                <a:cubicBezTo>
                  <a:pt x="72" y="96"/>
                  <a:pt x="75" y="91"/>
                  <a:pt x="77" y="85"/>
                </a:cubicBezTo>
                <a:cubicBezTo>
                  <a:pt x="72" y="66"/>
                  <a:pt x="66" y="49"/>
                  <a:pt x="55" y="33"/>
                </a:cubicBezTo>
                <a:cubicBezTo>
                  <a:pt x="44" y="33"/>
                  <a:pt x="33" y="33"/>
                  <a:pt x="22" y="33"/>
                </a:cubicBezTo>
                <a:close/>
                <a:moveTo>
                  <a:pt x="50" y="20"/>
                </a:moveTo>
                <a:cubicBezTo>
                  <a:pt x="42" y="20"/>
                  <a:pt x="34" y="20"/>
                  <a:pt x="25" y="20"/>
                </a:cubicBezTo>
                <a:cubicBezTo>
                  <a:pt x="16" y="1"/>
                  <a:pt x="16" y="1"/>
                  <a:pt x="16" y="1"/>
                </a:cubicBezTo>
                <a:cubicBezTo>
                  <a:pt x="22" y="0"/>
                  <a:pt x="22" y="0"/>
                  <a:pt x="22" y="0"/>
                </a:cubicBezTo>
                <a:cubicBezTo>
                  <a:pt x="25" y="6"/>
                  <a:pt x="25" y="6"/>
                  <a:pt x="25" y="6"/>
                </a:cubicBezTo>
                <a:cubicBezTo>
                  <a:pt x="27" y="6"/>
                  <a:pt x="27" y="6"/>
                  <a:pt x="27" y="6"/>
                </a:cubicBezTo>
                <a:cubicBezTo>
                  <a:pt x="27" y="0"/>
                  <a:pt x="27" y="0"/>
                  <a:pt x="27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6" y="6"/>
                  <a:pt x="36" y="6"/>
                  <a:pt x="36" y="6"/>
                </a:cubicBezTo>
                <a:cubicBezTo>
                  <a:pt x="40" y="6"/>
                  <a:pt x="40" y="6"/>
                  <a:pt x="40" y="6"/>
                </a:cubicBezTo>
                <a:cubicBezTo>
                  <a:pt x="40" y="0"/>
                  <a:pt x="40" y="0"/>
                  <a:pt x="40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8" y="6"/>
                  <a:pt x="48" y="6"/>
                  <a:pt x="48" y="6"/>
                </a:cubicBezTo>
                <a:cubicBezTo>
                  <a:pt x="50" y="6"/>
                  <a:pt x="50" y="6"/>
                  <a:pt x="50" y="6"/>
                </a:cubicBezTo>
                <a:cubicBezTo>
                  <a:pt x="53" y="0"/>
                  <a:pt x="53" y="0"/>
                  <a:pt x="53" y="0"/>
                </a:cubicBezTo>
                <a:cubicBezTo>
                  <a:pt x="59" y="1"/>
                  <a:pt x="59" y="1"/>
                  <a:pt x="59" y="1"/>
                </a:cubicBezTo>
                <a:cubicBezTo>
                  <a:pt x="50" y="20"/>
                  <a:pt x="50" y="20"/>
                  <a:pt x="50" y="20"/>
                </a:cubicBezTo>
                <a:close/>
                <a:moveTo>
                  <a:pt x="18" y="31"/>
                </a:moveTo>
                <a:cubicBezTo>
                  <a:pt x="16" y="31"/>
                  <a:pt x="14" y="29"/>
                  <a:pt x="14" y="26"/>
                </a:cubicBezTo>
                <a:cubicBezTo>
                  <a:pt x="14" y="24"/>
                  <a:pt x="16" y="22"/>
                  <a:pt x="18" y="22"/>
                </a:cubicBezTo>
                <a:cubicBezTo>
                  <a:pt x="59" y="22"/>
                  <a:pt x="59" y="22"/>
                  <a:pt x="59" y="22"/>
                </a:cubicBezTo>
                <a:cubicBezTo>
                  <a:pt x="61" y="22"/>
                  <a:pt x="63" y="24"/>
                  <a:pt x="63" y="26"/>
                </a:cubicBezTo>
                <a:cubicBezTo>
                  <a:pt x="63" y="29"/>
                  <a:pt x="61" y="31"/>
                  <a:pt x="59" y="31"/>
                </a:cubicBezTo>
                <a:cubicBezTo>
                  <a:pt x="18" y="31"/>
                  <a:pt x="18" y="31"/>
                  <a:pt x="18" y="31"/>
                </a:cubicBezTo>
                <a:close/>
                <a:moveTo>
                  <a:pt x="43" y="84"/>
                </a:moveTo>
                <a:cubicBezTo>
                  <a:pt x="43" y="86"/>
                  <a:pt x="43" y="86"/>
                  <a:pt x="43" y="86"/>
                </a:cubicBezTo>
                <a:cubicBezTo>
                  <a:pt x="35" y="86"/>
                  <a:pt x="35" y="86"/>
                  <a:pt x="35" y="86"/>
                </a:cubicBezTo>
                <a:cubicBezTo>
                  <a:pt x="35" y="84"/>
                  <a:pt x="35" y="84"/>
                  <a:pt x="35" y="84"/>
                </a:cubicBezTo>
                <a:cubicBezTo>
                  <a:pt x="32" y="83"/>
                  <a:pt x="30" y="81"/>
                  <a:pt x="30" y="77"/>
                </a:cubicBezTo>
                <a:cubicBezTo>
                  <a:pt x="30" y="69"/>
                  <a:pt x="30" y="69"/>
                  <a:pt x="30" y="69"/>
                </a:cubicBezTo>
                <a:cubicBezTo>
                  <a:pt x="37" y="69"/>
                  <a:pt x="37" y="69"/>
                  <a:pt x="37" y="69"/>
                </a:cubicBezTo>
                <a:cubicBezTo>
                  <a:pt x="37" y="78"/>
                  <a:pt x="37" y="78"/>
                  <a:pt x="37" y="78"/>
                </a:cubicBezTo>
                <a:cubicBezTo>
                  <a:pt x="37" y="78"/>
                  <a:pt x="38" y="79"/>
                  <a:pt x="39" y="79"/>
                </a:cubicBezTo>
                <a:cubicBezTo>
                  <a:pt x="40" y="79"/>
                  <a:pt x="40" y="78"/>
                  <a:pt x="40" y="78"/>
                </a:cubicBezTo>
                <a:cubicBezTo>
                  <a:pt x="40" y="73"/>
                  <a:pt x="40" y="73"/>
                  <a:pt x="40" y="73"/>
                </a:cubicBezTo>
                <a:cubicBezTo>
                  <a:pt x="40" y="72"/>
                  <a:pt x="40" y="71"/>
                  <a:pt x="39" y="70"/>
                </a:cubicBezTo>
                <a:cubicBezTo>
                  <a:pt x="38" y="69"/>
                  <a:pt x="36" y="67"/>
                  <a:pt x="32" y="63"/>
                </a:cubicBezTo>
                <a:cubicBezTo>
                  <a:pt x="31" y="61"/>
                  <a:pt x="30" y="59"/>
                  <a:pt x="30" y="57"/>
                </a:cubicBezTo>
                <a:cubicBezTo>
                  <a:pt x="30" y="53"/>
                  <a:pt x="30" y="53"/>
                  <a:pt x="30" y="53"/>
                </a:cubicBezTo>
                <a:cubicBezTo>
                  <a:pt x="30" y="49"/>
                  <a:pt x="32" y="47"/>
                  <a:pt x="35" y="46"/>
                </a:cubicBezTo>
                <a:cubicBezTo>
                  <a:pt x="35" y="44"/>
                  <a:pt x="35" y="44"/>
                  <a:pt x="35" y="44"/>
                </a:cubicBezTo>
                <a:cubicBezTo>
                  <a:pt x="43" y="44"/>
                  <a:pt x="43" y="44"/>
                  <a:pt x="43" y="44"/>
                </a:cubicBezTo>
                <a:cubicBezTo>
                  <a:pt x="43" y="46"/>
                  <a:pt x="43" y="46"/>
                  <a:pt x="43" y="46"/>
                </a:cubicBezTo>
                <a:cubicBezTo>
                  <a:pt x="46" y="47"/>
                  <a:pt x="48" y="49"/>
                  <a:pt x="48" y="53"/>
                </a:cubicBezTo>
                <a:cubicBezTo>
                  <a:pt x="48" y="59"/>
                  <a:pt x="48" y="59"/>
                  <a:pt x="48" y="59"/>
                </a:cubicBezTo>
                <a:cubicBezTo>
                  <a:pt x="40" y="59"/>
                  <a:pt x="40" y="59"/>
                  <a:pt x="40" y="59"/>
                </a:cubicBezTo>
                <a:cubicBezTo>
                  <a:pt x="40" y="52"/>
                  <a:pt x="40" y="52"/>
                  <a:pt x="40" y="52"/>
                </a:cubicBezTo>
                <a:cubicBezTo>
                  <a:pt x="40" y="51"/>
                  <a:pt x="40" y="51"/>
                  <a:pt x="39" y="51"/>
                </a:cubicBezTo>
                <a:cubicBezTo>
                  <a:pt x="38" y="51"/>
                  <a:pt x="38" y="52"/>
                  <a:pt x="38" y="53"/>
                </a:cubicBezTo>
                <a:cubicBezTo>
                  <a:pt x="38" y="56"/>
                  <a:pt x="38" y="56"/>
                  <a:pt x="38" y="56"/>
                </a:cubicBezTo>
                <a:cubicBezTo>
                  <a:pt x="38" y="57"/>
                  <a:pt x="39" y="59"/>
                  <a:pt x="41" y="61"/>
                </a:cubicBezTo>
                <a:cubicBezTo>
                  <a:pt x="44" y="64"/>
                  <a:pt x="47" y="67"/>
                  <a:pt x="47" y="68"/>
                </a:cubicBezTo>
                <a:cubicBezTo>
                  <a:pt x="48" y="69"/>
                  <a:pt x="49" y="71"/>
                  <a:pt x="49" y="72"/>
                </a:cubicBezTo>
                <a:cubicBezTo>
                  <a:pt x="49" y="77"/>
                  <a:pt x="49" y="77"/>
                  <a:pt x="49" y="77"/>
                </a:cubicBezTo>
                <a:cubicBezTo>
                  <a:pt x="49" y="81"/>
                  <a:pt x="47" y="83"/>
                  <a:pt x="43" y="8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325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825"/>
                            </p:stCondLst>
                            <p:childTnLst>
                              <p:par>
                                <p:cTn id="2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325"/>
                            </p:stCondLst>
                            <p:childTnLst>
                              <p:par>
                                <p:cTn id="2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675"/>
                            </p:stCondLst>
                            <p:childTnLst>
                              <p:par>
                                <p:cTn id="3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175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3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525"/>
                            </p:stCondLst>
                            <p:childTnLst>
                              <p:par>
                                <p:cTn id="4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4025"/>
                            </p:stCondLst>
                            <p:childTnLst>
                              <p:par>
                                <p:cTn id="46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3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4375"/>
                            </p:stCondLst>
                            <p:childTnLst>
                              <p:par>
                                <p:cTn id="5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4875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3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225"/>
                            </p:stCondLst>
                            <p:childTnLst>
                              <p:par>
                                <p:cTn id="6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725"/>
                            </p:stCondLst>
                            <p:childTnLst>
                              <p:par>
                                <p:cTn id="67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6075"/>
                            </p:stCondLst>
                            <p:childTnLst>
                              <p:par>
                                <p:cTn id="7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6575"/>
                            </p:stCondLst>
                            <p:childTnLst>
                              <p:par>
                                <p:cTn id="7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3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/>
      <p:bldP spid="5" grpId="0"/>
      <p:bldP spid="79" grpId="0" animBg="1"/>
      <p:bldP spid="80" grpId="0" animBg="1"/>
      <p:bldP spid="81" grpId="0" animBg="1"/>
      <p:bldP spid="82" grpId="0"/>
      <p:bldP spid="83" grpId="0"/>
      <p:bldP spid="84" grpId="0"/>
      <p:bldP spid="85" grpId="0"/>
      <p:bldP spid="86" grpId="0"/>
      <p:bldP spid="8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C1B7FB52-7CB8-41EA-B1E5-FB4EB9B56B72}"/>
              </a:ext>
            </a:extLst>
          </p:cNvPr>
          <p:cNvCxnSpPr/>
          <p:nvPr/>
        </p:nvCxnSpPr>
        <p:spPr>
          <a:xfrm>
            <a:off x="-171450" y="3429000"/>
            <a:ext cx="12549188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椭圆 18">
            <a:extLst>
              <a:ext uri="{FF2B5EF4-FFF2-40B4-BE49-F238E27FC236}">
                <a16:creationId xmlns:a16="http://schemas.microsoft.com/office/drawing/2014/main" id="{96047D1D-FC55-4C5E-A79E-B99DBFA6F8F0}"/>
              </a:ext>
            </a:extLst>
          </p:cNvPr>
          <p:cNvSpPr/>
          <p:nvPr/>
        </p:nvSpPr>
        <p:spPr>
          <a:xfrm>
            <a:off x="2000250" y="3171825"/>
            <a:ext cx="514350" cy="514350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id="{A7676CEE-88D0-49E8-B284-31AB7DE4EBBD}"/>
              </a:ext>
            </a:extLst>
          </p:cNvPr>
          <p:cNvSpPr/>
          <p:nvPr/>
        </p:nvSpPr>
        <p:spPr>
          <a:xfrm>
            <a:off x="5842000" y="3167063"/>
            <a:ext cx="514350" cy="5143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400FA4CB-F23A-485E-BC53-3DEDBA60811B}"/>
              </a:ext>
            </a:extLst>
          </p:cNvPr>
          <p:cNvSpPr/>
          <p:nvPr/>
        </p:nvSpPr>
        <p:spPr>
          <a:xfrm>
            <a:off x="9682163" y="3171825"/>
            <a:ext cx="514350" cy="514350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D0C254F5-0949-4AA3-81A8-43632CA2C4BF}"/>
              </a:ext>
            </a:extLst>
          </p:cNvPr>
          <p:cNvSpPr/>
          <p:nvPr/>
        </p:nvSpPr>
        <p:spPr>
          <a:xfrm>
            <a:off x="10433050" y="6546850"/>
            <a:ext cx="1758950" cy="3111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/>
              <a:t>PAGE: 01</a:t>
            </a:r>
            <a:endParaRPr lang="zh-CN" altLang="en-US" sz="1400" dirty="0"/>
          </a:p>
        </p:txBody>
      </p:sp>
      <p:sp>
        <p:nvSpPr>
          <p:cNvPr id="29" name="Freeform 6">
            <a:extLst>
              <a:ext uri="{FF2B5EF4-FFF2-40B4-BE49-F238E27FC236}">
                <a16:creationId xmlns:a16="http://schemas.microsoft.com/office/drawing/2014/main" id="{978DE8FA-E3EF-4097-8883-C41A14A8BEBA}"/>
              </a:ext>
            </a:extLst>
          </p:cNvPr>
          <p:cNvSpPr>
            <a:spLocks noEditPoints="1"/>
          </p:cNvSpPr>
          <p:nvPr/>
        </p:nvSpPr>
        <p:spPr bwMode="auto">
          <a:xfrm>
            <a:off x="1633538" y="1446213"/>
            <a:ext cx="1238250" cy="1317625"/>
          </a:xfrm>
          <a:custGeom>
            <a:avLst/>
            <a:gdLst>
              <a:gd name="T0" fmla="*/ 2147483646 w 60"/>
              <a:gd name="T1" fmla="*/ 0 h 64"/>
              <a:gd name="T2" fmla="*/ 2147483646 w 60"/>
              <a:gd name="T3" fmla="*/ 2147483646 h 64"/>
              <a:gd name="T4" fmla="*/ 2147483646 w 60"/>
              <a:gd name="T5" fmla="*/ 2147483646 h 64"/>
              <a:gd name="T6" fmla="*/ 2147483646 w 60"/>
              <a:gd name="T7" fmla="*/ 2147483646 h 64"/>
              <a:gd name="T8" fmla="*/ 2147483646 w 60"/>
              <a:gd name="T9" fmla="*/ 2147483646 h 64"/>
              <a:gd name="T10" fmla="*/ 1705379813 w 60"/>
              <a:gd name="T11" fmla="*/ 2147483646 h 64"/>
              <a:gd name="T12" fmla="*/ 2147483646 w 60"/>
              <a:gd name="T13" fmla="*/ 2147483646 h 64"/>
              <a:gd name="T14" fmla="*/ 0 w 60"/>
              <a:gd name="T15" fmla="*/ 2147483646 h 64"/>
              <a:gd name="T16" fmla="*/ 2147483646 w 60"/>
              <a:gd name="T17" fmla="*/ 0 h 64"/>
              <a:gd name="T18" fmla="*/ 2147483646 w 60"/>
              <a:gd name="T19" fmla="*/ 2147483646 h 64"/>
              <a:gd name="T20" fmla="*/ 2147483646 w 60"/>
              <a:gd name="T21" fmla="*/ 2147483646 h 64"/>
              <a:gd name="T22" fmla="*/ 2147483646 w 60"/>
              <a:gd name="T23" fmla="*/ 2147483646 h 64"/>
              <a:gd name="T24" fmla="*/ 2147483646 w 60"/>
              <a:gd name="T25" fmla="*/ 2147483646 h 64"/>
              <a:gd name="T26" fmla="*/ 2147483646 w 60"/>
              <a:gd name="T27" fmla="*/ 2147483646 h 64"/>
              <a:gd name="T28" fmla="*/ 2147483646 w 60"/>
              <a:gd name="T29" fmla="*/ 2147483646 h 64"/>
              <a:gd name="T30" fmla="*/ 2147483646 w 60"/>
              <a:gd name="T31" fmla="*/ 2147483646 h 64"/>
              <a:gd name="T32" fmla="*/ 2147483646 w 60"/>
              <a:gd name="T33" fmla="*/ 2147483646 h 64"/>
              <a:gd name="T34" fmla="*/ 2147483646 w 60"/>
              <a:gd name="T35" fmla="*/ 2147483646 h 64"/>
              <a:gd name="T36" fmla="*/ 2147483646 w 60"/>
              <a:gd name="T37" fmla="*/ 2147483646 h 64"/>
              <a:gd name="T38" fmla="*/ 2147483646 w 60"/>
              <a:gd name="T39" fmla="*/ 2147483646 h 64"/>
              <a:gd name="T40" fmla="*/ 2147483646 w 60"/>
              <a:gd name="T41" fmla="*/ 2147483646 h 64"/>
              <a:gd name="T42" fmla="*/ 2147483646 w 60"/>
              <a:gd name="T43" fmla="*/ 2147483646 h 64"/>
              <a:gd name="T44" fmla="*/ 2147483646 w 60"/>
              <a:gd name="T45" fmla="*/ 2147483646 h 64"/>
              <a:gd name="T46" fmla="*/ 2147483646 w 60"/>
              <a:gd name="T47" fmla="*/ 2147483646 h 64"/>
              <a:gd name="T48" fmla="*/ 2147483646 w 60"/>
              <a:gd name="T49" fmla="*/ 2147483646 h 64"/>
              <a:gd name="T50" fmla="*/ 2147483646 w 60"/>
              <a:gd name="T51" fmla="*/ 2147483646 h 6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60" h="64">
                <a:moveTo>
                  <a:pt x="30" y="0"/>
                </a:moveTo>
                <a:cubicBezTo>
                  <a:pt x="46" y="0"/>
                  <a:pt x="60" y="13"/>
                  <a:pt x="60" y="29"/>
                </a:cubicBezTo>
                <a:cubicBezTo>
                  <a:pt x="60" y="38"/>
                  <a:pt x="56" y="45"/>
                  <a:pt x="50" y="51"/>
                </a:cubicBezTo>
                <a:cubicBezTo>
                  <a:pt x="54" y="46"/>
                  <a:pt x="56" y="40"/>
                  <a:pt x="56" y="34"/>
                </a:cubicBezTo>
                <a:cubicBezTo>
                  <a:pt x="56" y="19"/>
                  <a:pt x="45" y="7"/>
                  <a:pt x="30" y="7"/>
                </a:cubicBezTo>
                <a:cubicBezTo>
                  <a:pt x="15" y="7"/>
                  <a:pt x="4" y="19"/>
                  <a:pt x="4" y="34"/>
                </a:cubicBezTo>
                <a:cubicBezTo>
                  <a:pt x="4" y="40"/>
                  <a:pt x="6" y="46"/>
                  <a:pt x="10" y="51"/>
                </a:cubicBezTo>
                <a:cubicBezTo>
                  <a:pt x="4" y="45"/>
                  <a:pt x="0" y="38"/>
                  <a:pt x="0" y="29"/>
                </a:cubicBezTo>
                <a:cubicBezTo>
                  <a:pt x="0" y="13"/>
                  <a:pt x="14" y="0"/>
                  <a:pt x="30" y="0"/>
                </a:cubicBezTo>
                <a:close/>
                <a:moveTo>
                  <a:pt x="36" y="47"/>
                </a:moveTo>
                <a:cubicBezTo>
                  <a:pt x="39" y="45"/>
                  <a:pt x="41" y="41"/>
                  <a:pt x="41" y="37"/>
                </a:cubicBezTo>
                <a:cubicBezTo>
                  <a:pt x="41" y="30"/>
                  <a:pt x="36" y="25"/>
                  <a:pt x="30" y="25"/>
                </a:cubicBezTo>
                <a:cubicBezTo>
                  <a:pt x="23" y="25"/>
                  <a:pt x="18" y="30"/>
                  <a:pt x="18" y="37"/>
                </a:cubicBezTo>
                <a:cubicBezTo>
                  <a:pt x="18" y="41"/>
                  <a:pt x="21" y="45"/>
                  <a:pt x="24" y="47"/>
                </a:cubicBezTo>
                <a:cubicBezTo>
                  <a:pt x="24" y="64"/>
                  <a:pt x="24" y="64"/>
                  <a:pt x="24" y="64"/>
                </a:cubicBezTo>
                <a:cubicBezTo>
                  <a:pt x="36" y="64"/>
                  <a:pt x="36" y="64"/>
                  <a:pt x="36" y="64"/>
                </a:cubicBezTo>
                <a:cubicBezTo>
                  <a:pt x="36" y="47"/>
                  <a:pt x="36" y="47"/>
                  <a:pt x="36" y="47"/>
                </a:cubicBezTo>
                <a:close/>
                <a:moveTo>
                  <a:pt x="30" y="14"/>
                </a:moveTo>
                <a:cubicBezTo>
                  <a:pt x="19" y="14"/>
                  <a:pt x="10" y="23"/>
                  <a:pt x="10" y="34"/>
                </a:cubicBezTo>
                <a:cubicBezTo>
                  <a:pt x="10" y="41"/>
                  <a:pt x="13" y="47"/>
                  <a:pt x="18" y="51"/>
                </a:cubicBezTo>
                <a:cubicBezTo>
                  <a:pt x="15" y="47"/>
                  <a:pt x="12" y="43"/>
                  <a:pt x="12" y="37"/>
                </a:cubicBezTo>
                <a:cubicBezTo>
                  <a:pt x="12" y="27"/>
                  <a:pt x="20" y="19"/>
                  <a:pt x="30" y="19"/>
                </a:cubicBezTo>
                <a:cubicBezTo>
                  <a:pt x="40" y="19"/>
                  <a:pt x="48" y="27"/>
                  <a:pt x="48" y="37"/>
                </a:cubicBezTo>
                <a:cubicBezTo>
                  <a:pt x="48" y="43"/>
                  <a:pt x="45" y="47"/>
                  <a:pt x="42" y="51"/>
                </a:cubicBezTo>
                <a:cubicBezTo>
                  <a:pt x="47" y="47"/>
                  <a:pt x="50" y="41"/>
                  <a:pt x="50" y="34"/>
                </a:cubicBezTo>
                <a:cubicBezTo>
                  <a:pt x="50" y="23"/>
                  <a:pt x="41" y="14"/>
                  <a:pt x="30" y="14"/>
                </a:cubicBez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" name="Freeform 10">
            <a:extLst>
              <a:ext uri="{FF2B5EF4-FFF2-40B4-BE49-F238E27FC236}">
                <a16:creationId xmlns:a16="http://schemas.microsoft.com/office/drawing/2014/main" id="{868807AC-2BCE-42C6-AF21-8ADAC19D03FF}"/>
              </a:ext>
            </a:extLst>
          </p:cNvPr>
          <p:cNvSpPr>
            <a:spLocks noEditPoints="1"/>
          </p:cNvSpPr>
          <p:nvPr/>
        </p:nvSpPr>
        <p:spPr bwMode="auto">
          <a:xfrm>
            <a:off x="9183688" y="1477963"/>
            <a:ext cx="1511300" cy="1252537"/>
          </a:xfrm>
          <a:custGeom>
            <a:avLst/>
            <a:gdLst>
              <a:gd name="T0" fmla="*/ 2147483646 w 74"/>
              <a:gd name="T1" fmla="*/ 0 h 61"/>
              <a:gd name="T2" fmla="*/ 2147483646 w 74"/>
              <a:gd name="T3" fmla="*/ 2147483646 h 61"/>
              <a:gd name="T4" fmla="*/ 2147483646 w 74"/>
              <a:gd name="T5" fmla="*/ 2147483646 h 61"/>
              <a:gd name="T6" fmla="*/ 0 w 74"/>
              <a:gd name="T7" fmla="*/ 2147483646 h 61"/>
              <a:gd name="T8" fmla="*/ 2084307353 w 74"/>
              <a:gd name="T9" fmla="*/ 2147483646 h 61"/>
              <a:gd name="T10" fmla="*/ 1250580327 w 74"/>
              <a:gd name="T11" fmla="*/ 2147483646 h 61"/>
              <a:gd name="T12" fmla="*/ 2084307353 w 74"/>
              <a:gd name="T13" fmla="*/ 0 h 61"/>
              <a:gd name="T14" fmla="*/ 2147483646 w 74"/>
              <a:gd name="T15" fmla="*/ 2147483646 h 61"/>
              <a:gd name="T16" fmla="*/ 2147483646 w 74"/>
              <a:gd name="T17" fmla="*/ 2147483646 h 61"/>
              <a:gd name="T18" fmla="*/ 2147483646 w 74"/>
              <a:gd name="T19" fmla="*/ 2147483646 h 61"/>
              <a:gd name="T20" fmla="*/ 2147483646 w 74"/>
              <a:gd name="T21" fmla="*/ 2147483646 h 61"/>
              <a:gd name="T22" fmla="*/ 2147483646 w 74"/>
              <a:gd name="T23" fmla="*/ 2147483646 h 61"/>
              <a:gd name="T24" fmla="*/ 2147483646 w 74"/>
              <a:gd name="T25" fmla="*/ 2147483646 h 61"/>
              <a:gd name="T26" fmla="*/ 2147483646 w 74"/>
              <a:gd name="T27" fmla="*/ 2147483646 h 61"/>
              <a:gd name="T28" fmla="*/ 2147483646 w 74"/>
              <a:gd name="T29" fmla="*/ 2147483646 h 61"/>
              <a:gd name="T30" fmla="*/ 2147483646 w 74"/>
              <a:gd name="T31" fmla="*/ 2147483646 h 61"/>
              <a:gd name="T32" fmla="*/ 2147483646 w 74"/>
              <a:gd name="T33" fmla="*/ 2147483646 h 61"/>
              <a:gd name="T34" fmla="*/ 2147483646 w 74"/>
              <a:gd name="T35" fmla="*/ 2147483646 h 61"/>
              <a:gd name="T36" fmla="*/ 2147483646 w 74"/>
              <a:gd name="T37" fmla="*/ 2147483646 h 61"/>
              <a:gd name="T38" fmla="*/ 2147483646 w 74"/>
              <a:gd name="T39" fmla="*/ 2147483646 h 61"/>
              <a:gd name="T40" fmla="*/ 2147483646 w 74"/>
              <a:gd name="T41" fmla="*/ 2147483646 h 61"/>
              <a:gd name="T42" fmla="*/ 2147483646 w 74"/>
              <a:gd name="T43" fmla="*/ 2147483646 h 61"/>
              <a:gd name="T44" fmla="*/ 2147483646 w 74"/>
              <a:gd name="T45" fmla="*/ 2147483646 h 61"/>
              <a:gd name="T46" fmla="*/ 2147483646 w 74"/>
              <a:gd name="T47" fmla="*/ 2147483646 h 61"/>
              <a:gd name="T48" fmla="*/ 2147483646 w 74"/>
              <a:gd name="T49" fmla="*/ 2147483646 h 61"/>
              <a:gd name="T50" fmla="*/ 2147483646 w 74"/>
              <a:gd name="T51" fmla="*/ 2147483646 h 61"/>
              <a:gd name="T52" fmla="*/ 2147483646 w 74"/>
              <a:gd name="T53" fmla="*/ 2147483646 h 61"/>
              <a:gd name="T54" fmla="*/ 2147483646 w 74"/>
              <a:gd name="T55" fmla="*/ 2147483646 h 61"/>
              <a:gd name="T56" fmla="*/ 2147483646 w 74"/>
              <a:gd name="T57" fmla="*/ 2147483646 h 61"/>
              <a:gd name="T58" fmla="*/ 2147483646 w 74"/>
              <a:gd name="T59" fmla="*/ 2147483646 h 61"/>
              <a:gd name="T60" fmla="*/ 0 w 74"/>
              <a:gd name="T61" fmla="*/ 2147483646 h 61"/>
              <a:gd name="T62" fmla="*/ 2084307353 w 74"/>
              <a:gd name="T63" fmla="*/ 2147483646 h 61"/>
              <a:gd name="T64" fmla="*/ 1250580327 w 74"/>
              <a:gd name="T65" fmla="*/ 2147483646 h 61"/>
              <a:gd name="T66" fmla="*/ 2084307353 w 74"/>
              <a:gd name="T67" fmla="*/ 2147483646 h 61"/>
              <a:gd name="T68" fmla="*/ 2147483646 w 74"/>
              <a:gd name="T69" fmla="*/ 2147483646 h 61"/>
              <a:gd name="T70" fmla="*/ 2147483646 w 74"/>
              <a:gd name="T71" fmla="*/ 2147483646 h 61"/>
              <a:gd name="T72" fmla="*/ 2147483646 w 74"/>
              <a:gd name="T73" fmla="*/ 2147483646 h 61"/>
              <a:gd name="T74" fmla="*/ 2147483646 w 74"/>
              <a:gd name="T75" fmla="*/ 2147483646 h 61"/>
              <a:gd name="T76" fmla="*/ 2147483646 w 74"/>
              <a:gd name="T77" fmla="*/ 2147483646 h 61"/>
              <a:gd name="T78" fmla="*/ 2147483646 w 74"/>
              <a:gd name="T79" fmla="*/ 2147483646 h 61"/>
              <a:gd name="T80" fmla="*/ 2147483646 w 74"/>
              <a:gd name="T81" fmla="*/ 2147483646 h 61"/>
              <a:gd name="T82" fmla="*/ 2147483646 w 74"/>
              <a:gd name="T83" fmla="*/ 1686243336 h 61"/>
              <a:gd name="T84" fmla="*/ 2147483646 w 74"/>
              <a:gd name="T85" fmla="*/ 2147483646 h 61"/>
              <a:gd name="T86" fmla="*/ 2147483646 w 74"/>
              <a:gd name="T87" fmla="*/ 1686243336 h 6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74" h="61">
                <a:moveTo>
                  <a:pt x="5" y="0"/>
                </a:moveTo>
                <a:cubicBezTo>
                  <a:pt x="28" y="0"/>
                  <a:pt x="28" y="0"/>
                  <a:pt x="28" y="0"/>
                </a:cubicBezTo>
                <a:cubicBezTo>
                  <a:pt x="29" y="0"/>
                  <a:pt x="30" y="1"/>
                  <a:pt x="30" y="3"/>
                </a:cubicBezTo>
                <a:cubicBezTo>
                  <a:pt x="30" y="16"/>
                  <a:pt x="30" y="16"/>
                  <a:pt x="30" y="16"/>
                </a:cubicBezTo>
                <a:cubicBezTo>
                  <a:pt x="30" y="17"/>
                  <a:pt x="30" y="18"/>
                  <a:pt x="28" y="19"/>
                </a:cubicBezTo>
                <a:cubicBezTo>
                  <a:pt x="33" y="22"/>
                  <a:pt x="33" y="22"/>
                  <a:pt x="33" y="22"/>
                </a:cubicBezTo>
                <a:cubicBezTo>
                  <a:pt x="33" y="24"/>
                  <a:pt x="33" y="24"/>
                  <a:pt x="33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2"/>
                  <a:pt x="0" y="22"/>
                  <a:pt x="0" y="22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4" y="18"/>
                  <a:pt x="3" y="17"/>
                  <a:pt x="3" y="16"/>
                </a:cubicBezTo>
                <a:cubicBezTo>
                  <a:pt x="3" y="3"/>
                  <a:pt x="3" y="3"/>
                  <a:pt x="3" y="3"/>
                </a:cubicBezTo>
                <a:cubicBezTo>
                  <a:pt x="3" y="1"/>
                  <a:pt x="4" y="0"/>
                  <a:pt x="5" y="0"/>
                </a:cubicBezTo>
                <a:close/>
                <a:moveTo>
                  <a:pt x="38" y="38"/>
                </a:moveTo>
                <a:cubicBezTo>
                  <a:pt x="32" y="44"/>
                  <a:pt x="32" y="44"/>
                  <a:pt x="32" y="44"/>
                </a:cubicBezTo>
                <a:cubicBezTo>
                  <a:pt x="32" y="50"/>
                  <a:pt x="32" y="50"/>
                  <a:pt x="32" y="50"/>
                </a:cubicBezTo>
                <a:cubicBezTo>
                  <a:pt x="38" y="43"/>
                  <a:pt x="38" y="43"/>
                  <a:pt x="38" y="43"/>
                </a:cubicBezTo>
                <a:cubicBezTo>
                  <a:pt x="38" y="38"/>
                  <a:pt x="38" y="38"/>
                  <a:pt x="38" y="38"/>
                </a:cubicBezTo>
                <a:close/>
                <a:moveTo>
                  <a:pt x="19" y="26"/>
                </a:moveTo>
                <a:cubicBezTo>
                  <a:pt x="19" y="35"/>
                  <a:pt x="19" y="35"/>
                  <a:pt x="19" y="35"/>
                </a:cubicBezTo>
                <a:cubicBezTo>
                  <a:pt x="15" y="35"/>
                  <a:pt x="15" y="35"/>
                  <a:pt x="15" y="35"/>
                </a:cubicBezTo>
                <a:cubicBezTo>
                  <a:pt x="15" y="26"/>
                  <a:pt x="15" y="26"/>
                  <a:pt x="15" y="26"/>
                </a:cubicBezTo>
                <a:cubicBezTo>
                  <a:pt x="19" y="26"/>
                  <a:pt x="19" y="26"/>
                  <a:pt x="19" y="26"/>
                </a:cubicBezTo>
                <a:close/>
                <a:moveTo>
                  <a:pt x="32" y="8"/>
                </a:moveTo>
                <a:cubicBezTo>
                  <a:pt x="32" y="8"/>
                  <a:pt x="32" y="8"/>
                  <a:pt x="32" y="8"/>
                </a:cubicBezTo>
                <a:cubicBezTo>
                  <a:pt x="32" y="14"/>
                  <a:pt x="32" y="14"/>
                  <a:pt x="32" y="14"/>
                </a:cubicBezTo>
                <a:cubicBezTo>
                  <a:pt x="42" y="24"/>
                  <a:pt x="42" y="24"/>
                  <a:pt x="42" y="24"/>
                </a:cubicBezTo>
                <a:cubicBezTo>
                  <a:pt x="42" y="18"/>
                  <a:pt x="42" y="18"/>
                  <a:pt x="42" y="18"/>
                </a:cubicBezTo>
                <a:cubicBezTo>
                  <a:pt x="32" y="8"/>
                  <a:pt x="32" y="8"/>
                  <a:pt x="32" y="8"/>
                </a:cubicBezTo>
                <a:close/>
                <a:moveTo>
                  <a:pt x="46" y="14"/>
                </a:moveTo>
                <a:cubicBezTo>
                  <a:pt x="69" y="14"/>
                  <a:pt x="69" y="14"/>
                  <a:pt x="69" y="14"/>
                </a:cubicBezTo>
                <a:cubicBezTo>
                  <a:pt x="70" y="14"/>
                  <a:pt x="71" y="15"/>
                  <a:pt x="71" y="16"/>
                </a:cubicBezTo>
                <a:cubicBezTo>
                  <a:pt x="71" y="30"/>
                  <a:pt x="71" y="30"/>
                  <a:pt x="71" y="30"/>
                </a:cubicBezTo>
                <a:cubicBezTo>
                  <a:pt x="71" y="31"/>
                  <a:pt x="70" y="32"/>
                  <a:pt x="69" y="32"/>
                </a:cubicBezTo>
                <a:cubicBezTo>
                  <a:pt x="74" y="36"/>
                  <a:pt x="74" y="36"/>
                  <a:pt x="74" y="36"/>
                </a:cubicBezTo>
                <a:cubicBezTo>
                  <a:pt x="74" y="38"/>
                  <a:pt x="74" y="38"/>
                  <a:pt x="74" y="38"/>
                </a:cubicBezTo>
                <a:cubicBezTo>
                  <a:pt x="41" y="38"/>
                  <a:pt x="41" y="38"/>
                  <a:pt x="41" y="38"/>
                </a:cubicBezTo>
                <a:cubicBezTo>
                  <a:pt x="41" y="36"/>
                  <a:pt x="41" y="36"/>
                  <a:pt x="41" y="36"/>
                </a:cubicBezTo>
                <a:cubicBezTo>
                  <a:pt x="45" y="32"/>
                  <a:pt x="45" y="32"/>
                  <a:pt x="45" y="32"/>
                </a:cubicBezTo>
                <a:cubicBezTo>
                  <a:pt x="45" y="32"/>
                  <a:pt x="45" y="32"/>
                  <a:pt x="45" y="32"/>
                </a:cubicBezTo>
                <a:cubicBezTo>
                  <a:pt x="44" y="32"/>
                  <a:pt x="44" y="31"/>
                  <a:pt x="44" y="30"/>
                </a:cubicBezTo>
                <a:cubicBezTo>
                  <a:pt x="44" y="16"/>
                  <a:pt x="44" y="16"/>
                  <a:pt x="44" y="16"/>
                </a:cubicBezTo>
                <a:cubicBezTo>
                  <a:pt x="44" y="15"/>
                  <a:pt x="45" y="14"/>
                  <a:pt x="46" y="14"/>
                </a:cubicBezTo>
                <a:close/>
                <a:moveTo>
                  <a:pt x="56" y="34"/>
                </a:moveTo>
                <a:cubicBezTo>
                  <a:pt x="55" y="36"/>
                  <a:pt x="55" y="36"/>
                  <a:pt x="55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59" y="34"/>
                  <a:pt x="59" y="34"/>
                  <a:pt x="59" y="34"/>
                </a:cubicBezTo>
                <a:cubicBezTo>
                  <a:pt x="56" y="34"/>
                  <a:pt x="56" y="34"/>
                  <a:pt x="56" y="34"/>
                </a:cubicBezTo>
                <a:close/>
                <a:moveTo>
                  <a:pt x="47" y="18"/>
                </a:moveTo>
                <a:cubicBezTo>
                  <a:pt x="47" y="29"/>
                  <a:pt x="47" y="29"/>
                  <a:pt x="47" y="29"/>
                </a:cubicBezTo>
                <a:cubicBezTo>
                  <a:pt x="68" y="29"/>
                  <a:pt x="68" y="29"/>
                  <a:pt x="68" y="29"/>
                </a:cubicBezTo>
                <a:cubicBezTo>
                  <a:pt x="68" y="18"/>
                  <a:pt x="68" y="18"/>
                  <a:pt x="68" y="18"/>
                </a:cubicBezTo>
                <a:cubicBezTo>
                  <a:pt x="47" y="18"/>
                  <a:pt x="47" y="18"/>
                  <a:pt x="47" y="18"/>
                </a:cubicBezTo>
                <a:close/>
                <a:moveTo>
                  <a:pt x="5" y="37"/>
                </a:moveTo>
                <a:cubicBezTo>
                  <a:pt x="28" y="37"/>
                  <a:pt x="28" y="37"/>
                  <a:pt x="28" y="37"/>
                </a:cubicBezTo>
                <a:cubicBezTo>
                  <a:pt x="29" y="37"/>
                  <a:pt x="30" y="38"/>
                  <a:pt x="30" y="39"/>
                </a:cubicBezTo>
                <a:cubicBezTo>
                  <a:pt x="30" y="53"/>
                  <a:pt x="30" y="53"/>
                  <a:pt x="30" y="53"/>
                </a:cubicBezTo>
                <a:cubicBezTo>
                  <a:pt x="30" y="54"/>
                  <a:pt x="30" y="55"/>
                  <a:pt x="28" y="55"/>
                </a:cubicBezTo>
                <a:cubicBezTo>
                  <a:pt x="33" y="59"/>
                  <a:pt x="33" y="59"/>
                  <a:pt x="33" y="59"/>
                </a:cubicBezTo>
                <a:cubicBezTo>
                  <a:pt x="33" y="61"/>
                  <a:pt x="33" y="61"/>
                  <a:pt x="33" y="61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59"/>
                  <a:pt x="0" y="59"/>
                  <a:pt x="0" y="59"/>
                </a:cubicBezTo>
                <a:cubicBezTo>
                  <a:pt x="5" y="55"/>
                  <a:pt x="5" y="55"/>
                  <a:pt x="5" y="55"/>
                </a:cubicBezTo>
                <a:cubicBezTo>
                  <a:pt x="5" y="55"/>
                  <a:pt x="5" y="55"/>
                  <a:pt x="5" y="55"/>
                </a:cubicBezTo>
                <a:cubicBezTo>
                  <a:pt x="4" y="55"/>
                  <a:pt x="3" y="54"/>
                  <a:pt x="3" y="53"/>
                </a:cubicBezTo>
                <a:cubicBezTo>
                  <a:pt x="3" y="39"/>
                  <a:pt x="3" y="39"/>
                  <a:pt x="3" y="39"/>
                </a:cubicBezTo>
                <a:cubicBezTo>
                  <a:pt x="3" y="38"/>
                  <a:pt x="4" y="37"/>
                  <a:pt x="5" y="37"/>
                </a:cubicBezTo>
                <a:close/>
                <a:moveTo>
                  <a:pt x="15" y="57"/>
                </a:moveTo>
                <a:cubicBezTo>
                  <a:pt x="14" y="59"/>
                  <a:pt x="14" y="59"/>
                  <a:pt x="14" y="59"/>
                </a:cubicBezTo>
                <a:cubicBezTo>
                  <a:pt x="20" y="59"/>
                  <a:pt x="20" y="59"/>
                  <a:pt x="20" y="59"/>
                </a:cubicBezTo>
                <a:cubicBezTo>
                  <a:pt x="18" y="57"/>
                  <a:pt x="18" y="57"/>
                  <a:pt x="18" y="57"/>
                </a:cubicBezTo>
                <a:cubicBezTo>
                  <a:pt x="15" y="57"/>
                  <a:pt x="15" y="57"/>
                  <a:pt x="15" y="57"/>
                </a:cubicBezTo>
                <a:close/>
                <a:moveTo>
                  <a:pt x="6" y="40"/>
                </a:moveTo>
                <a:cubicBezTo>
                  <a:pt x="6" y="52"/>
                  <a:pt x="6" y="52"/>
                  <a:pt x="6" y="52"/>
                </a:cubicBezTo>
                <a:cubicBezTo>
                  <a:pt x="27" y="52"/>
                  <a:pt x="27" y="52"/>
                  <a:pt x="27" y="52"/>
                </a:cubicBezTo>
                <a:cubicBezTo>
                  <a:pt x="27" y="40"/>
                  <a:pt x="27" y="40"/>
                  <a:pt x="27" y="40"/>
                </a:cubicBezTo>
                <a:cubicBezTo>
                  <a:pt x="6" y="40"/>
                  <a:pt x="6" y="40"/>
                  <a:pt x="6" y="40"/>
                </a:cubicBezTo>
                <a:close/>
                <a:moveTo>
                  <a:pt x="15" y="20"/>
                </a:moveTo>
                <a:cubicBezTo>
                  <a:pt x="14" y="22"/>
                  <a:pt x="14" y="22"/>
                  <a:pt x="14" y="22"/>
                </a:cubicBezTo>
                <a:cubicBezTo>
                  <a:pt x="20" y="22"/>
                  <a:pt x="20" y="22"/>
                  <a:pt x="20" y="22"/>
                </a:cubicBezTo>
                <a:cubicBezTo>
                  <a:pt x="18" y="20"/>
                  <a:pt x="18" y="20"/>
                  <a:pt x="18" y="20"/>
                </a:cubicBezTo>
                <a:cubicBezTo>
                  <a:pt x="15" y="20"/>
                  <a:pt x="15" y="20"/>
                  <a:pt x="15" y="20"/>
                </a:cubicBezTo>
                <a:close/>
                <a:moveTo>
                  <a:pt x="6" y="4"/>
                </a:moveTo>
                <a:cubicBezTo>
                  <a:pt x="6" y="15"/>
                  <a:pt x="6" y="15"/>
                  <a:pt x="6" y="15"/>
                </a:cubicBezTo>
                <a:cubicBezTo>
                  <a:pt x="27" y="15"/>
                  <a:pt x="27" y="15"/>
                  <a:pt x="27" y="15"/>
                </a:cubicBezTo>
                <a:cubicBezTo>
                  <a:pt x="27" y="4"/>
                  <a:pt x="27" y="4"/>
                  <a:pt x="27" y="4"/>
                </a:cubicBezTo>
                <a:lnTo>
                  <a:pt x="6" y="4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" name="Freeform 14">
            <a:extLst>
              <a:ext uri="{FF2B5EF4-FFF2-40B4-BE49-F238E27FC236}">
                <a16:creationId xmlns:a16="http://schemas.microsoft.com/office/drawing/2014/main" id="{9E38B22C-5E36-4CDC-A66D-BCB9D3F62346}"/>
              </a:ext>
            </a:extLst>
          </p:cNvPr>
          <p:cNvSpPr>
            <a:spLocks noEditPoints="1"/>
          </p:cNvSpPr>
          <p:nvPr/>
        </p:nvSpPr>
        <p:spPr bwMode="auto">
          <a:xfrm>
            <a:off x="5360988" y="1444625"/>
            <a:ext cx="1333500" cy="1319213"/>
          </a:xfrm>
          <a:custGeom>
            <a:avLst/>
            <a:gdLst>
              <a:gd name="T0" fmla="*/ 2147483646 w 66"/>
              <a:gd name="T1" fmla="*/ 2147483646 h 65"/>
              <a:gd name="T2" fmla="*/ 2147483646 w 66"/>
              <a:gd name="T3" fmla="*/ 2147483646 h 65"/>
              <a:gd name="T4" fmla="*/ 2147483646 w 66"/>
              <a:gd name="T5" fmla="*/ 2147483646 h 65"/>
              <a:gd name="T6" fmla="*/ 2041103591 w 66"/>
              <a:gd name="T7" fmla="*/ 2147483646 h 65"/>
              <a:gd name="T8" fmla="*/ 2041103591 w 66"/>
              <a:gd name="T9" fmla="*/ 2147483646 h 65"/>
              <a:gd name="T10" fmla="*/ 1632890955 w 66"/>
              <a:gd name="T11" fmla="*/ 2147483646 h 65"/>
              <a:gd name="T12" fmla="*/ 2147483646 w 66"/>
              <a:gd name="T13" fmla="*/ 2147483646 h 65"/>
              <a:gd name="T14" fmla="*/ 2147483646 w 66"/>
              <a:gd name="T15" fmla="*/ 2147483646 h 65"/>
              <a:gd name="T16" fmla="*/ 2147483646 w 66"/>
              <a:gd name="T17" fmla="*/ 2147483646 h 65"/>
              <a:gd name="T18" fmla="*/ 2147483646 w 66"/>
              <a:gd name="T19" fmla="*/ 2147483646 h 65"/>
              <a:gd name="T20" fmla="*/ 2147483646 w 66"/>
              <a:gd name="T21" fmla="*/ 2147483646 h 65"/>
              <a:gd name="T22" fmla="*/ 2147483646 w 66"/>
              <a:gd name="T23" fmla="*/ 2147483646 h 65"/>
              <a:gd name="T24" fmla="*/ 2147483646 w 66"/>
              <a:gd name="T25" fmla="*/ 2147483646 h 65"/>
              <a:gd name="T26" fmla="*/ 2147483646 w 66"/>
              <a:gd name="T27" fmla="*/ 2147483646 h 65"/>
              <a:gd name="T28" fmla="*/ 2147483646 w 66"/>
              <a:gd name="T29" fmla="*/ 823026547 h 65"/>
              <a:gd name="T30" fmla="*/ 2147483646 w 66"/>
              <a:gd name="T31" fmla="*/ 823026547 h 65"/>
              <a:gd name="T32" fmla="*/ 2147483646 w 66"/>
              <a:gd name="T33" fmla="*/ 2147483646 h 65"/>
              <a:gd name="T34" fmla="*/ 2147483646 w 66"/>
              <a:gd name="T35" fmla="*/ 2147483646 h 65"/>
              <a:gd name="T36" fmla="*/ 2147483646 w 66"/>
              <a:gd name="T37" fmla="*/ 2147483646 h 65"/>
              <a:gd name="T38" fmla="*/ 2147483646 w 66"/>
              <a:gd name="T39" fmla="*/ 2147483646 h 65"/>
              <a:gd name="T40" fmla="*/ 2147483646 w 66"/>
              <a:gd name="T41" fmla="*/ 2147483646 h 65"/>
              <a:gd name="T42" fmla="*/ 2147483646 w 66"/>
              <a:gd name="T43" fmla="*/ 2147483646 h 65"/>
              <a:gd name="T44" fmla="*/ 2147483646 w 66"/>
              <a:gd name="T45" fmla="*/ 2147483646 h 65"/>
              <a:gd name="T46" fmla="*/ 2147483646 w 66"/>
              <a:gd name="T47" fmla="*/ 2147483646 h 65"/>
              <a:gd name="T48" fmla="*/ 2147483646 w 66"/>
              <a:gd name="T49" fmla="*/ 0 h 65"/>
              <a:gd name="T50" fmla="*/ 0 w 66"/>
              <a:gd name="T51" fmla="*/ 2147483646 h 65"/>
              <a:gd name="T52" fmla="*/ 2147483646 w 66"/>
              <a:gd name="T53" fmla="*/ 2147483646 h 65"/>
              <a:gd name="T54" fmla="*/ 2147483646 w 66"/>
              <a:gd name="T55" fmla="*/ 2147483646 h 65"/>
              <a:gd name="T56" fmla="*/ 2147483646 w 66"/>
              <a:gd name="T57" fmla="*/ 2147483646 h 65"/>
              <a:gd name="T58" fmla="*/ 2147483646 w 66"/>
              <a:gd name="T59" fmla="*/ 2147483646 h 65"/>
              <a:gd name="T60" fmla="*/ 2147483646 w 66"/>
              <a:gd name="T61" fmla="*/ 2147483646 h 65"/>
              <a:gd name="T62" fmla="*/ 2147483646 w 66"/>
              <a:gd name="T63" fmla="*/ 2147483646 h 65"/>
              <a:gd name="T64" fmla="*/ 2147483646 w 66"/>
              <a:gd name="T65" fmla="*/ 2147483646 h 65"/>
              <a:gd name="T66" fmla="*/ 2147483646 w 66"/>
              <a:gd name="T67" fmla="*/ 2147483646 h 65"/>
              <a:gd name="T68" fmla="*/ 2147483646 w 66"/>
              <a:gd name="T69" fmla="*/ 2147483646 h 65"/>
              <a:gd name="T70" fmla="*/ 2147483646 w 66"/>
              <a:gd name="T71" fmla="*/ 2147483646 h 65"/>
              <a:gd name="T72" fmla="*/ 2147483646 w 66"/>
              <a:gd name="T73" fmla="*/ 2147483646 h 65"/>
              <a:gd name="T74" fmla="*/ 2147483646 w 66"/>
              <a:gd name="T75" fmla="*/ 2147483646 h 65"/>
              <a:gd name="T76" fmla="*/ 2147483646 w 66"/>
              <a:gd name="T77" fmla="*/ 2147483646 h 65"/>
              <a:gd name="T78" fmla="*/ 2147483646 w 66"/>
              <a:gd name="T79" fmla="*/ 2147483646 h 65"/>
              <a:gd name="T80" fmla="*/ 2147483646 w 66"/>
              <a:gd name="T81" fmla="*/ 2147483646 h 65"/>
              <a:gd name="T82" fmla="*/ 2147483646 w 66"/>
              <a:gd name="T83" fmla="*/ 2147483646 h 65"/>
              <a:gd name="T84" fmla="*/ 2147483646 w 66"/>
              <a:gd name="T85" fmla="*/ 2147483646 h 65"/>
              <a:gd name="T86" fmla="*/ 2147483646 w 66"/>
              <a:gd name="T87" fmla="*/ 2147483646 h 65"/>
              <a:gd name="T88" fmla="*/ 2147483646 w 66"/>
              <a:gd name="T89" fmla="*/ 2147483646 h 65"/>
              <a:gd name="T90" fmla="*/ 2147483646 w 66"/>
              <a:gd name="T91" fmla="*/ 2147483646 h 65"/>
              <a:gd name="T92" fmla="*/ 2147483646 w 66"/>
              <a:gd name="T93" fmla="*/ 2147483646 h 65"/>
              <a:gd name="T94" fmla="*/ 2147483646 w 66"/>
              <a:gd name="T95" fmla="*/ 2147483646 h 65"/>
              <a:gd name="T96" fmla="*/ 2147483646 w 66"/>
              <a:gd name="T97" fmla="*/ 2147483646 h 65"/>
              <a:gd name="T98" fmla="*/ 2147483646 w 66"/>
              <a:gd name="T99" fmla="*/ 2147483646 h 65"/>
              <a:gd name="T100" fmla="*/ 2147483646 w 66"/>
              <a:gd name="T101" fmla="*/ 2147483646 h 65"/>
              <a:gd name="T102" fmla="*/ 2147483646 w 66"/>
              <a:gd name="T103" fmla="*/ 2147483646 h 65"/>
              <a:gd name="T104" fmla="*/ 2147483646 w 66"/>
              <a:gd name="T105" fmla="*/ 2147483646 h 65"/>
              <a:gd name="T106" fmla="*/ 2147483646 w 66"/>
              <a:gd name="T107" fmla="*/ 2147483646 h 65"/>
              <a:gd name="T108" fmla="*/ 2147483646 w 66"/>
              <a:gd name="T109" fmla="*/ 2147483646 h 65"/>
              <a:gd name="T110" fmla="*/ 2147483646 w 66"/>
              <a:gd name="T111" fmla="*/ 2147483646 h 65"/>
              <a:gd name="T112" fmla="*/ 2147483646 w 66"/>
              <a:gd name="T113" fmla="*/ 2147483646 h 65"/>
              <a:gd name="T114" fmla="*/ 2147483646 w 66"/>
              <a:gd name="T115" fmla="*/ 2147483646 h 65"/>
              <a:gd name="T116" fmla="*/ 2147483646 w 66"/>
              <a:gd name="T117" fmla="*/ 2147483646 h 65"/>
              <a:gd name="T118" fmla="*/ 2147483646 w 66"/>
              <a:gd name="T119" fmla="*/ 2147483646 h 65"/>
              <a:gd name="T120" fmla="*/ 2147483646 w 66"/>
              <a:gd name="T121" fmla="*/ 2147483646 h 65"/>
              <a:gd name="T122" fmla="*/ 2147483646 w 66"/>
              <a:gd name="T123" fmla="*/ 2147483646 h 65"/>
              <a:gd name="T124" fmla="*/ 2147483646 w 66"/>
              <a:gd name="T125" fmla="*/ 2147483646 h 6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66" h="65">
                <a:moveTo>
                  <a:pt x="31" y="64"/>
                </a:moveTo>
                <a:cubicBezTo>
                  <a:pt x="31" y="64"/>
                  <a:pt x="31" y="64"/>
                  <a:pt x="31" y="64"/>
                </a:cubicBezTo>
                <a:cubicBezTo>
                  <a:pt x="31" y="64"/>
                  <a:pt x="31" y="64"/>
                  <a:pt x="31" y="64"/>
                </a:cubicBezTo>
                <a:cubicBezTo>
                  <a:pt x="27" y="64"/>
                  <a:pt x="24" y="63"/>
                  <a:pt x="21" y="61"/>
                </a:cubicBezTo>
                <a:cubicBezTo>
                  <a:pt x="21" y="61"/>
                  <a:pt x="21" y="61"/>
                  <a:pt x="21" y="61"/>
                </a:cubicBezTo>
                <a:cubicBezTo>
                  <a:pt x="21" y="61"/>
                  <a:pt x="21" y="61"/>
                  <a:pt x="21" y="61"/>
                </a:cubicBezTo>
                <a:cubicBezTo>
                  <a:pt x="17" y="59"/>
                  <a:pt x="13" y="56"/>
                  <a:pt x="10" y="52"/>
                </a:cubicBezTo>
                <a:cubicBezTo>
                  <a:pt x="8" y="49"/>
                  <a:pt x="6" y="44"/>
                  <a:pt x="5" y="40"/>
                </a:cubicBezTo>
                <a:cubicBezTo>
                  <a:pt x="5" y="40"/>
                  <a:pt x="5" y="40"/>
                  <a:pt x="5" y="40"/>
                </a:cubicBezTo>
                <a:cubicBezTo>
                  <a:pt x="5" y="39"/>
                  <a:pt x="5" y="39"/>
                  <a:pt x="5" y="39"/>
                </a:cubicBezTo>
                <a:cubicBezTo>
                  <a:pt x="4" y="38"/>
                  <a:pt x="4" y="37"/>
                  <a:pt x="4" y="36"/>
                </a:cubicBezTo>
                <a:cubicBezTo>
                  <a:pt x="4" y="33"/>
                  <a:pt x="4" y="33"/>
                  <a:pt x="4" y="33"/>
                </a:cubicBezTo>
                <a:cubicBezTo>
                  <a:pt x="5" y="31"/>
                  <a:pt x="5" y="28"/>
                  <a:pt x="6" y="26"/>
                </a:cubicBezTo>
                <a:cubicBezTo>
                  <a:pt x="8" y="23"/>
                  <a:pt x="12" y="20"/>
                  <a:pt x="16" y="19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3"/>
                  <a:pt x="13" y="23"/>
                  <a:pt x="12" y="24"/>
                </a:cubicBezTo>
                <a:cubicBezTo>
                  <a:pt x="12" y="25"/>
                  <a:pt x="11" y="26"/>
                  <a:pt x="11" y="27"/>
                </a:cubicBezTo>
                <a:cubicBezTo>
                  <a:pt x="11" y="28"/>
                  <a:pt x="10" y="29"/>
                  <a:pt x="10" y="30"/>
                </a:cubicBezTo>
                <a:cubicBezTo>
                  <a:pt x="10" y="30"/>
                  <a:pt x="10" y="30"/>
                  <a:pt x="10" y="30"/>
                </a:cubicBezTo>
                <a:cubicBezTo>
                  <a:pt x="10" y="30"/>
                  <a:pt x="10" y="30"/>
                  <a:pt x="10" y="30"/>
                </a:cubicBezTo>
                <a:cubicBezTo>
                  <a:pt x="16" y="30"/>
                  <a:pt x="16" y="30"/>
                  <a:pt x="16" y="30"/>
                </a:cubicBezTo>
                <a:cubicBezTo>
                  <a:pt x="17" y="28"/>
                  <a:pt x="17" y="26"/>
                  <a:pt x="17" y="24"/>
                </a:cubicBezTo>
                <a:cubicBezTo>
                  <a:pt x="22" y="23"/>
                  <a:pt x="22" y="23"/>
                  <a:pt x="22" y="23"/>
                </a:cubicBezTo>
                <a:cubicBezTo>
                  <a:pt x="21" y="26"/>
                  <a:pt x="21" y="28"/>
                  <a:pt x="21" y="30"/>
                </a:cubicBezTo>
                <a:cubicBezTo>
                  <a:pt x="33" y="30"/>
                  <a:pt x="33" y="30"/>
                  <a:pt x="33" y="30"/>
                </a:cubicBezTo>
                <a:cubicBezTo>
                  <a:pt x="33" y="20"/>
                  <a:pt x="33" y="20"/>
                  <a:pt x="33" y="20"/>
                </a:cubicBezTo>
                <a:cubicBezTo>
                  <a:pt x="46" y="16"/>
                  <a:pt x="46" y="16"/>
                  <a:pt x="46" y="16"/>
                </a:cubicBezTo>
                <a:cubicBezTo>
                  <a:pt x="44" y="15"/>
                  <a:pt x="44" y="15"/>
                  <a:pt x="44" y="15"/>
                </a:cubicBezTo>
                <a:cubicBezTo>
                  <a:pt x="32" y="2"/>
                  <a:pt x="32" y="2"/>
                  <a:pt x="32" y="2"/>
                </a:cubicBezTo>
                <a:cubicBezTo>
                  <a:pt x="35" y="2"/>
                  <a:pt x="37" y="2"/>
                  <a:pt x="39" y="2"/>
                </a:cubicBezTo>
                <a:cubicBezTo>
                  <a:pt x="39" y="2"/>
                  <a:pt x="39" y="2"/>
                  <a:pt x="39" y="2"/>
                </a:cubicBezTo>
                <a:cubicBezTo>
                  <a:pt x="39" y="2"/>
                  <a:pt x="39" y="2"/>
                  <a:pt x="39" y="2"/>
                </a:cubicBezTo>
                <a:cubicBezTo>
                  <a:pt x="46" y="3"/>
                  <a:pt x="52" y="6"/>
                  <a:pt x="57" y="11"/>
                </a:cubicBezTo>
                <a:cubicBezTo>
                  <a:pt x="61" y="15"/>
                  <a:pt x="64" y="21"/>
                  <a:pt x="66" y="27"/>
                </a:cubicBezTo>
                <a:cubicBezTo>
                  <a:pt x="66" y="27"/>
                  <a:pt x="66" y="27"/>
                  <a:pt x="66" y="27"/>
                </a:cubicBezTo>
                <a:cubicBezTo>
                  <a:pt x="66" y="30"/>
                  <a:pt x="66" y="34"/>
                  <a:pt x="66" y="37"/>
                </a:cubicBezTo>
                <a:cubicBezTo>
                  <a:pt x="66" y="37"/>
                  <a:pt x="66" y="37"/>
                  <a:pt x="66" y="37"/>
                </a:cubicBezTo>
                <a:cubicBezTo>
                  <a:pt x="66" y="37"/>
                  <a:pt x="66" y="37"/>
                  <a:pt x="66" y="37"/>
                </a:cubicBezTo>
                <a:cubicBezTo>
                  <a:pt x="65" y="41"/>
                  <a:pt x="64" y="44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1" y="52"/>
                  <a:pt x="58" y="55"/>
                  <a:pt x="54" y="58"/>
                </a:cubicBezTo>
                <a:cubicBezTo>
                  <a:pt x="50" y="61"/>
                  <a:pt x="46" y="63"/>
                  <a:pt x="42" y="64"/>
                </a:cubicBezTo>
                <a:cubicBezTo>
                  <a:pt x="41" y="64"/>
                  <a:pt x="41" y="64"/>
                  <a:pt x="41" y="64"/>
                </a:cubicBezTo>
                <a:cubicBezTo>
                  <a:pt x="41" y="64"/>
                  <a:pt x="41" y="64"/>
                  <a:pt x="41" y="64"/>
                </a:cubicBezTo>
                <a:cubicBezTo>
                  <a:pt x="41" y="64"/>
                  <a:pt x="41" y="64"/>
                  <a:pt x="41" y="64"/>
                </a:cubicBezTo>
                <a:cubicBezTo>
                  <a:pt x="41" y="64"/>
                  <a:pt x="41" y="64"/>
                  <a:pt x="41" y="64"/>
                </a:cubicBezTo>
                <a:cubicBezTo>
                  <a:pt x="38" y="64"/>
                  <a:pt x="35" y="65"/>
                  <a:pt x="31" y="64"/>
                </a:cubicBezTo>
                <a:close/>
                <a:moveTo>
                  <a:pt x="37" y="14"/>
                </a:moveTo>
                <a:cubicBezTo>
                  <a:pt x="24" y="0"/>
                  <a:pt x="24" y="0"/>
                  <a:pt x="24" y="0"/>
                </a:cubicBezTo>
                <a:cubicBezTo>
                  <a:pt x="23" y="5"/>
                  <a:pt x="23" y="5"/>
                  <a:pt x="23" y="5"/>
                </a:cubicBezTo>
                <a:cubicBezTo>
                  <a:pt x="9" y="5"/>
                  <a:pt x="1" y="17"/>
                  <a:pt x="0" y="33"/>
                </a:cubicBezTo>
                <a:cubicBezTo>
                  <a:pt x="1" y="20"/>
                  <a:pt x="10" y="14"/>
                  <a:pt x="21" y="15"/>
                </a:cubicBezTo>
                <a:cubicBezTo>
                  <a:pt x="20" y="19"/>
                  <a:pt x="20" y="19"/>
                  <a:pt x="20" y="19"/>
                </a:cubicBezTo>
                <a:cubicBezTo>
                  <a:pt x="37" y="14"/>
                  <a:pt x="37" y="14"/>
                  <a:pt x="37" y="14"/>
                </a:cubicBezTo>
                <a:close/>
                <a:moveTo>
                  <a:pt x="10" y="35"/>
                </a:moveTo>
                <a:cubicBezTo>
                  <a:pt x="10" y="36"/>
                  <a:pt x="10" y="37"/>
                  <a:pt x="11" y="38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40"/>
                  <a:pt x="11" y="41"/>
                  <a:pt x="12" y="42"/>
                </a:cubicBezTo>
                <a:cubicBezTo>
                  <a:pt x="13" y="43"/>
                  <a:pt x="15" y="43"/>
                  <a:pt x="17" y="44"/>
                </a:cubicBezTo>
                <a:cubicBezTo>
                  <a:pt x="17" y="41"/>
                  <a:pt x="16" y="38"/>
                  <a:pt x="16" y="35"/>
                </a:cubicBezTo>
                <a:cubicBezTo>
                  <a:pt x="10" y="35"/>
                  <a:pt x="10" y="35"/>
                  <a:pt x="10" y="35"/>
                </a:cubicBezTo>
                <a:close/>
                <a:moveTo>
                  <a:pt x="15" y="47"/>
                </a:moveTo>
                <a:cubicBezTo>
                  <a:pt x="15" y="48"/>
                  <a:pt x="15" y="48"/>
                  <a:pt x="15" y="48"/>
                </a:cubicBezTo>
                <a:cubicBezTo>
                  <a:pt x="16" y="49"/>
                  <a:pt x="17" y="50"/>
                  <a:pt x="17" y="51"/>
                </a:cubicBezTo>
                <a:cubicBezTo>
                  <a:pt x="18" y="51"/>
                  <a:pt x="19" y="52"/>
                  <a:pt x="19" y="52"/>
                </a:cubicBezTo>
                <a:cubicBezTo>
                  <a:pt x="19" y="51"/>
                  <a:pt x="18" y="50"/>
                  <a:pt x="18" y="48"/>
                </a:cubicBezTo>
                <a:cubicBezTo>
                  <a:pt x="17" y="48"/>
                  <a:pt x="16" y="48"/>
                  <a:pt x="15" y="47"/>
                </a:cubicBezTo>
                <a:close/>
                <a:moveTo>
                  <a:pt x="25" y="56"/>
                </a:moveTo>
                <a:cubicBezTo>
                  <a:pt x="26" y="57"/>
                  <a:pt x="27" y="57"/>
                  <a:pt x="29" y="57"/>
                </a:cubicBezTo>
                <a:cubicBezTo>
                  <a:pt x="30" y="58"/>
                  <a:pt x="31" y="58"/>
                  <a:pt x="32" y="58"/>
                </a:cubicBezTo>
                <a:cubicBezTo>
                  <a:pt x="32" y="58"/>
                  <a:pt x="32" y="58"/>
                  <a:pt x="32" y="58"/>
                </a:cubicBezTo>
                <a:cubicBezTo>
                  <a:pt x="32" y="58"/>
                  <a:pt x="32" y="58"/>
                  <a:pt x="33" y="58"/>
                </a:cubicBezTo>
                <a:cubicBezTo>
                  <a:pt x="33" y="51"/>
                  <a:pt x="33" y="51"/>
                  <a:pt x="33" y="51"/>
                </a:cubicBezTo>
                <a:cubicBezTo>
                  <a:pt x="29" y="51"/>
                  <a:pt x="26" y="50"/>
                  <a:pt x="23" y="50"/>
                </a:cubicBezTo>
                <a:cubicBezTo>
                  <a:pt x="23" y="52"/>
                  <a:pt x="24" y="54"/>
                  <a:pt x="25" y="56"/>
                </a:cubicBezTo>
                <a:close/>
                <a:moveTo>
                  <a:pt x="37" y="58"/>
                </a:moveTo>
                <a:cubicBezTo>
                  <a:pt x="38" y="58"/>
                  <a:pt x="39" y="58"/>
                  <a:pt x="40" y="58"/>
                </a:cubicBezTo>
                <a:cubicBezTo>
                  <a:pt x="40" y="57"/>
                  <a:pt x="40" y="57"/>
                  <a:pt x="40" y="57"/>
                </a:cubicBezTo>
                <a:cubicBezTo>
                  <a:pt x="41" y="57"/>
                  <a:pt x="41" y="57"/>
                  <a:pt x="41" y="57"/>
                </a:cubicBezTo>
                <a:cubicBezTo>
                  <a:pt x="41" y="57"/>
                  <a:pt x="42" y="57"/>
                  <a:pt x="43" y="57"/>
                </a:cubicBezTo>
                <a:cubicBezTo>
                  <a:pt x="44" y="54"/>
                  <a:pt x="45" y="52"/>
                  <a:pt x="46" y="50"/>
                </a:cubicBezTo>
                <a:cubicBezTo>
                  <a:pt x="43" y="51"/>
                  <a:pt x="40" y="51"/>
                  <a:pt x="37" y="51"/>
                </a:cubicBezTo>
                <a:cubicBezTo>
                  <a:pt x="37" y="58"/>
                  <a:pt x="37" y="58"/>
                  <a:pt x="37" y="58"/>
                </a:cubicBezTo>
                <a:close/>
                <a:moveTo>
                  <a:pt x="49" y="54"/>
                </a:moveTo>
                <a:cubicBezTo>
                  <a:pt x="50" y="53"/>
                  <a:pt x="50" y="53"/>
                  <a:pt x="50" y="53"/>
                </a:cubicBezTo>
                <a:cubicBezTo>
                  <a:pt x="51" y="52"/>
                  <a:pt x="52" y="52"/>
                  <a:pt x="53" y="51"/>
                </a:cubicBezTo>
                <a:cubicBezTo>
                  <a:pt x="54" y="50"/>
                  <a:pt x="55" y="49"/>
                  <a:pt x="55" y="48"/>
                </a:cubicBezTo>
                <a:cubicBezTo>
                  <a:pt x="54" y="48"/>
                  <a:pt x="52" y="49"/>
                  <a:pt x="51" y="49"/>
                </a:cubicBezTo>
                <a:cubicBezTo>
                  <a:pt x="50" y="51"/>
                  <a:pt x="50" y="52"/>
                  <a:pt x="49" y="54"/>
                </a:cubicBezTo>
                <a:close/>
                <a:moveTo>
                  <a:pt x="59" y="42"/>
                </a:moveTo>
                <a:cubicBezTo>
                  <a:pt x="59" y="41"/>
                  <a:pt x="59" y="40"/>
                  <a:pt x="59" y="40"/>
                </a:cubicBezTo>
                <a:cubicBezTo>
                  <a:pt x="59" y="39"/>
                  <a:pt x="60" y="37"/>
                  <a:pt x="60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0" y="36"/>
                  <a:pt x="60" y="36"/>
                  <a:pt x="60" y="35"/>
                </a:cubicBezTo>
                <a:cubicBezTo>
                  <a:pt x="60" y="35"/>
                  <a:pt x="60" y="35"/>
                  <a:pt x="60" y="35"/>
                </a:cubicBezTo>
                <a:cubicBezTo>
                  <a:pt x="60" y="35"/>
                  <a:pt x="60" y="35"/>
                  <a:pt x="60" y="35"/>
                </a:cubicBezTo>
                <a:cubicBezTo>
                  <a:pt x="52" y="35"/>
                  <a:pt x="52" y="35"/>
                  <a:pt x="52" y="35"/>
                </a:cubicBezTo>
                <a:cubicBezTo>
                  <a:pt x="52" y="38"/>
                  <a:pt x="52" y="41"/>
                  <a:pt x="52" y="44"/>
                </a:cubicBezTo>
                <a:cubicBezTo>
                  <a:pt x="54" y="44"/>
                  <a:pt x="56" y="43"/>
                  <a:pt x="59" y="42"/>
                </a:cubicBezTo>
                <a:close/>
                <a:moveTo>
                  <a:pt x="60" y="30"/>
                </a:moveTo>
                <a:cubicBezTo>
                  <a:pt x="60" y="28"/>
                  <a:pt x="59" y="26"/>
                  <a:pt x="58" y="24"/>
                </a:cubicBezTo>
                <a:cubicBezTo>
                  <a:pt x="56" y="23"/>
                  <a:pt x="53" y="22"/>
                  <a:pt x="51" y="21"/>
                </a:cubicBezTo>
                <a:cubicBezTo>
                  <a:pt x="52" y="24"/>
                  <a:pt x="52" y="27"/>
                  <a:pt x="52" y="30"/>
                </a:cubicBezTo>
                <a:cubicBezTo>
                  <a:pt x="60" y="30"/>
                  <a:pt x="60" y="30"/>
                  <a:pt x="60" y="30"/>
                </a:cubicBezTo>
                <a:close/>
                <a:moveTo>
                  <a:pt x="55" y="18"/>
                </a:moveTo>
                <a:cubicBezTo>
                  <a:pt x="54" y="17"/>
                  <a:pt x="53" y="16"/>
                  <a:pt x="53" y="15"/>
                </a:cubicBezTo>
                <a:cubicBezTo>
                  <a:pt x="52" y="14"/>
                  <a:pt x="50" y="13"/>
                  <a:pt x="49" y="12"/>
                </a:cubicBezTo>
                <a:cubicBezTo>
                  <a:pt x="49" y="14"/>
                  <a:pt x="50" y="15"/>
                  <a:pt x="50" y="16"/>
                </a:cubicBezTo>
                <a:cubicBezTo>
                  <a:pt x="52" y="17"/>
                  <a:pt x="53" y="17"/>
                  <a:pt x="55" y="18"/>
                </a:cubicBezTo>
                <a:close/>
                <a:moveTo>
                  <a:pt x="37" y="19"/>
                </a:moveTo>
                <a:cubicBezTo>
                  <a:pt x="37" y="30"/>
                  <a:pt x="37" y="30"/>
                  <a:pt x="37" y="30"/>
                </a:cubicBezTo>
                <a:cubicBezTo>
                  <a:pt x="48" y="30"/>
                  <a:pt x="48" y="30"/>
                  <a:pt x="48" y="30"/>
                </a:cubicBezTo>
                <a:cubicBezTo>
                  <a:pt x="48" y="27"/>
                  <a:pt x="47" y="23"/>
                  <a:pt x="46" y="20"/>
                </a:cubicBezTo>
                <a:cubicBezTo>
                  <a:pt x="43" y="19"/>
                  <a:pt x="40" y="19"/>
                  <a:pt x="37" y="19"/>
                </a:cubicBezTo>
                <a:close/>
                <a:moveTo>
                  <a:pt x="33" y="46"/>
                </a:moveTo>
                <a:cubicBezTo>
                  <a:pt x="33" y="35"/>
                  <a:pt x="33" y="35"/>
                  <a:pt x="33" y="35"/>
                </a:cubicBezTo>
                <a:cubicBezTo>
                  <a:pt x="21" y="35"/>
                  <a:pt x="21" y="35"/>
                  <a:pt x="21" y="35"/>
                </a:cubicBezTo>
                <a:cubicBezTo>
                  <a:pt x="21" y="38"/>
                  <a:pt x="21" y="42"/>
                  <a:pt x="22" y="45"/>
                </a:cubicBezTo>
                <a:cubicBezTo>
                  <a:pt x="25" y="46"/>
                  <a:pt x="29" y="46"/>
                  <a:pt x="33" y="46"/>
                </a:cubicBezTo>
                <a:close/>
                <a:moveTo>
                  <a:pt x="47" y="45"/>
                </a:moveTo>
                <a:cubicBezTo>
                  <a:pt x="48" y="42"/>
                  <a:pt x="48" y="38"/>
                  <a:pt x="48" y="35"/>
                </a:cubicBezTo>
                <a:cubicBezTo>
                  <a:pt x="37" y="35"/>
                  <a:pt x="37" y="35"/>
                  <a:pt x="37" y="35"/>
                </a:cubicBezTo>
                <a:cubicBezTo>
                  <a:pt x="37" y="47"/>
                  <a:pt x="37" y="47"/>
                  <a:pt x="37" y="47"/>
                </a:cubicBezTo>
                <a:cubicBezTo>
                  <a:pt x="40" y="47"/>
                  <a:pt x="44" y="46"/>
                  <a:pt x="47" y="4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4613C487-7BAE-4C60-865C-5EE8E270DC5D}"/>
              </a:ext>
            </a:extLst>
          </p:cNvPr>
          <p:cNvSpPr txBox="1"/>
          <p:nvPr/>
        </p:nvSpPr>
        <p:spPr>
          <a:xfrm>
            <a:off x="1593850" y="3587750"/>
            <a:ext cx="1326004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rPr>
              <a:t>2015</a:t>
            </a:r>
            <a:endParaRPr lang="zh-CN" altLang="en-US" sz="4400" b="1" dirty="0">
              <a:solidFill>
                <a:schemeClr val="bg2">
                  <a:lumMod val="2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C5B7C525-8584-4ED7-BC03-855FFFB926E7}"/>
              </a:ext>
            </a:extLst>
          </p:cNvPr>
          <p:cNvSpPr txBox="1"/>
          <p:nvPr/>
        </p:nvSpPr>
        <p:spPr>
          <a:xfrm>
            <a:off x="5435600" y="3587750"/>
            <a:ext cx="1326004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rPr>
              <a:t>2016</a:t>
            </a:r>
            <a:endParaRPr lang="zh-CN" altLang="en-US" sz="4400" b="1" dirty="0">
              <a:solidFill>
                <a:schemeClr val="bg2">
                  <a:lumMod val="2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30B160D6-A387-4963-97DF-8D9DC939B262}"/>
              </a:ext>
            </a:extLst>
          </p:cNvPr>
          <p:cNvSpPr txBox="1"/>
          <p:nvPr/>
        </p:nvSpPr>
        <p:spPr>
          <a:xfrm>
            <a:off x="9277350" y="3587750"/>
            <a:ext cx="1326004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rPr>
              <a:t>2017</a:t>
            </a:r>
            <a:endParaRPr lang="zh-CN" altLang="en-US" sz="4400" b="1" dirty="0">
              <a:solidFill>
                <a:schemeClr val="bg2">
                  <a:lumMod val="2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259EFFC1-40EC-4CFF-895A-560C5D8E700F}"/>
              </a:ext>
            </a:extLst>
          </p:cNvPr>
          <p:cNvSpPr/>
          <p:nvPr/>
        </p:nvSpPr>
        <p:spPr>
          <a:xfrm>
            <a:off x="523875" y="4164013"/>
            <a:ext cx="3457575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By faith I mean a vision of good one cherishes and the enthusiasm that pushes one to seek its fulfillment regardless of obstacles. Faith is a dynamic power that breaks the chain of routine and gives a new, fine turn to old commonplaces. 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8724726E-B2FC-483E-A9B3-B643C834150A}"/>
              </a:ext>
            </a:extLst>
          </p:cNvPr>
          <p:cNvSpPr/>
          <p:nvPr/>
        </p:nvSpPr>
        <p:spPr>
          <a:xfrm>
            <a:off x="4367213" y="4164013"/>
            <a:ext cx="3457575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By faith I mean a vision of good one cherishes and the enthusiasm that pushes one to seek its fulfillment regardless of obstacles. Faith is a dynamic power that breaks the chain of routine and gives a new, fine turn to old commonplaces. 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3B402746-557C-41F8-B5E5-E817420AA0E7}"/>
              </a:ext>
            </a:extLst>
          </p:cNvPr>
          <p:cNvSpPr/>
          <p:nvPr/>
        </p:nvSpPr>
        <p:spPr>
          <a:xfrm>
            <a:off x="8210550" y="4164013"/>
            <a:ext cx="3457575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By faith I mean a vision of good one cherishes and the enthusiasm that pushes one to seek its fulfillment regardless of obstacles. Faith is a dynamic power that breaks the chain of routine and gives a new, fine turn to old commonplaces. 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850"/>
                            </p:stCondLst>
                            <p:childTnLst>
                              <p:par>
                                <p:cTn id="1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35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3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26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id="31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550"/>
                            </p:stCondLst>
                            <p:childTnLst>
                              <p:par>
                                <p:cTn id="38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05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3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id="47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id="52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3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5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3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7A36BA25-4D43-4F95-AC40-29CBD19DC356}"/>
              </a:ext>
            </a:extLst>
          </p:cNvPr>
          <p:cNvSpPr/>
          <p:nvPr/>
        </p:nvSpPr>
        <p:spPr>
          <a:xfrm>
            <a:off x="0" y="0"/>
            <a:ext cx="215900" cy="12239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83CDDFE-2E4A-4551-AA53-677AF0EC3249}"/>
              </a:ext>
            </a:extLst>
          </p:cNvPr>
          <p:cNvSpPr txBox="1"/>
          <p:nvPr/>
        </p:nvSpPr>
        <p:spPr>
          <a:xfrm>
            <a:off x="854075" y="228600"/>
            <a:ext cx="10572750" cy="8302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8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ea typeface="+mn-ea"/>
              </a:rPr>
              <a:t>HOW TO SOLVE THE PROBLEM</a:t>
            </a:r>
            <a:endParaRPr lang="zh-CN" altLang="en-US" sz="4800" dirty="0">
              <a:solidFill>
                <a:schemeClr val="bg2">
                  <a:lumMod val="25000"/>
                </a:schemeClr>
              </a:solidFill>
              <a:latin typeface="Arial Black" panose="020B0A04020102020204" pitchFamily="34" charset="0"/>
              <a:ea typeface="+mn-ea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347492DA-7B37-4F35-BF81-35245FBF332D}"/>
              </a:ext>
            </a:extLst>
          </p:cNvPr>
          <p:cNvSpPr txBox="1"/>
          <p:nvPr/>
        </p:nvSpPr>
        <p:spPr>
          <a:xfrm>
            <a:off x="3063875" y="823913"/>
            <a:ext cx="606107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</a:rPr>
              <a:t>This page is perfect for </a:t>
            </a:r>
            <a:r>
              <a:rPr lang="en-US" altLang="zh-CN" sz="2800" b="1" dirty="0">
                <a:solidFill>
                  <a:schemeClr val="accent1"/>
                </a:solidFill>
                <a:latin typeface="+mn-lt"/>
                <a:ea typeface="+mn-ea"/>
              </a:rPr>
              <a:t>show your ideas</a:t>
            </a:r>
            <a:endParaRPr lang="zh-CN" altLang="en-US" sz="2800" dirty="0">
              <a:solidFill>
                <a:schemeClr val="accent1"/>
              </a:solidFill>
              <a:latin typeface="+mn-lt"/>
              <a:ea typeface="+mn-ea"/>
            </a:endParaRP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CA0F9633-08F3-4367-B88D-5FE8C3E2A1C9}"/>
              </a:ext>
            </a:extLst>
          </p:cNvPr>
          <p:cNvCxnSpPr/>
          <p:nvPr/>
        </p:nvCxnSpPr>
        <p:spPr>
          <a:xfrm>
            <a:off x="6110288" y="1592263"/>
            <a:ext cx="0" cy="1455737"/>
          </a:xfrm>
          <a:prstGeom prst="line">
            <a:avLst/>
          </a:prstGeom>
          <a:ln w="38100"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A019C49A-C037-48D1-849D-D83707D864D5}"/>
              </a:ext>
            </a:extLst>
          </p:cNvPr>
          <p:cNvCxnSpPr/>
          <p:nvPr/>
        </p:nvCxnSpPr>
        <p:spPr>
          <a:xfrm>
            <a:off x="6118225" y="4667250"/>
            <a:ext cx="0" cy="2781300"/>
          </a:xfrm>
          <a:prstGeom prst="line">
            <a:avLst/>
          </a:prstGeom>
          <a:ln w="38100"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eeform 48">
            <a:extLst>
              <a:ext uri="{FF2B5EF4-FFF2-40B4-BE49-F238E27FC236}">
                <a16:creationId xmlns:a16="http://schemas.microsoft.com/office/drawing/2014/main" id="{3ED6175F-4125-4108-8104-8605F1E6967F}"/>
              </a:ext>
            </a:extLst>
          </p:cNvPr>
          <p:cNvSpPr>
            <a:spLocks noEditPoints="1"/>
          </p:cNvSpPr>
          <p:nvPr/>
        </p:nvSpPr>
        <p:spPr bwMode="auto">
          <a:xfrm>
            <a:off x="5718175" y="3251200"/>
            <a:ext cx="798513" cy="1127125"/>
          </a:xfrm>
          <a:custGeom>
            <a:avLst/>
            <a:gdLst>
              <a:gd name="T0" fmla="*/ 2147483646 w 67"/>
              <a:gd name="T1" fmla="*/ 1130325610 h 106"/>
              <a:gd name="T2" fmla="*/ 2147483646 w 67"/>
              <a:gd name="T3" fmla="*/ 2147483646 h 106"/>
              <a:gd name="T4" fmla="*/ 2147483646 w 67"/>
              <a:gd name="T5" fmla="*/ 2147483646 h 106"/>
              <a:gd name="T6" fmla="*/ 2147483646 w 67"/>
              <a:gd name="T7" fmla="*/ 2147483646 h 106"/>
              <a:gd name="T8" fmla="*/ 2147483646 w 67"/>
              <a:gd name="T9" fmla="*/ 2147483646 h 106"/>
              <a:gd name="T10" fmla="*/ 2147483646 w 67"/>
              <a:gd name="T11" fmla="*/ 2147483646 h 106"/>
              <a:gd name="T12" fmla="*/ 2147483646 w 67"/>
              <a:gd name="T13" fmla="*/ 2147483646 h 106"/>
              <a:gd name="T14" fmla="*/ 2147483646 w 67"/>
              <a:gd name="T15" fmla="*/ 2147483646 h 106"/>
              <a:gd name="T16" fmla="*/ 2129479236 w 67"/>
              <a:gd name="T17" fmla="*/ 2147483646 h 106"/>
              <a:gd name="T18" fmla="*/ 1703585772 w 67"/>
              <a:gd name="T19" fmla="*/ 2147483646 h 106"/>
              <a:gd name="T20" fmla="*/ 1703585772 w 67"/>
              <a:gd name="T21" fmla="*/ 2147483646 h 106"/>
              <a:gd name="T22" fmla="*/ 1703585772 w 67"/>
              <a:gd name="T23" fmla="*/ 2147483646 h 106"/>
              <a:gd name="T24" fmla="*/ 1703585772 w 67"/>
              <a:gd name="T25" fmla="*/ 2147483646 h 106"/>
              <a:gd name="T26" fmla="*/ 2129479236 w 67"/>
              <a:gd name="T27" fmla="*/ 2147483646 h 106"/>
              <a:gd name="T28" fmla="*/ 2147483646 w 67"/>
              <a:gd name="T29" fmla="*/ 2147483646 h 106"/>
              <a:gd name="T30" fmla="*/ 0 w 67"/>
              <a:gd name="T31" fmla="*/ 2147483646 h 106"/>
              <a:gd name="T32" fmla="*/ 2147483646 w 67"/>
              <a:gd name="T33" fmla="*/ 0 h 106"/>
              <a:gd name="T34" fmla="*/ 2147483646 w 67"/>
              <a:gd name="T35" fmla="*/ 2147483646 h 106"/>
              <a:gd name="T36" fmla="*/ 2147483646 w 67"/>
              <a:gd name="T37" fmla="*/ 2147483646 h 106"/>
              <a:gd name="T38" fmla="*/ 2147483646 w 67"/>
              <a:gd name="T39" fmla="*/ 2147483646 h 106"/>
              <a:gd name="T40" fmla="*/ 2147483646 w 67"/>
              <a:gd name="T41" fmla="*/ 2147483646 h 106"/>
              <a:gd name="T42" fmla="*/ 2147483646 w 67"/>
              <a:gd name="T43" fmla="*/ 2147483646 h 106"/>
              <a:gd name="T44" fmla="*/ 2147483646 w 67"/>
              <a:gd name="T45" fmla="*/ 2147483646 h 106"/>
              <a:gd name="T46" fmla="*/ 2147483646 w 67"/>
              <a:gd name="T47" fmla="*/ 2147483646 h 106"/>
              <a:gd name="T48" fmla="*/ 2147483646 w 67"/>
              <a:gd name="T49" fmla="*/ 2147483646 h 106"/>
              <a:gd name="T50" fmla="*/ 2147483646 w 67"/>
              <a:gd name="T51" fmla="*/ 2147483646 h 106"/>
              <a:gd name="T52" fmla="*/ 2147483646 w 67"/>
              <a:gd name="T53" fmla="*/ 2147483646 h 106"/>
              <a:gd name="T54" fmla="*/ 2147483646 w 67"/>
              <a:gd name="T55" fmla="*/ 1695493731 h 106"/>
              <a:gd name="T56" fmla="*/ 2129479236 w 67"/>
              <a:gd name="T57" fmla="*/ 1695493731 h 106"/>
              <a:gd name="T58" fmla="*/ 1561617312 w 67"/>
              <a:gd name="T59" fmla="*/ 2147483646 h 106"/>
              <a:gd name="T60" fmla="*/ 2147483646 w 67"/>
              <a:gd name="T61" fmla="*/ 2147483646 h 106"/>
              <a:gd name="T62" fmla="*/ 2147483646 w 67"/>
              <a:gd name="T63" fmla="*/ 2147483646 h 106"/>
              <a:gd name="T64" fmla="*/ 2147483646 w 67"/>
              <a:gd name="T65" fmla="*/ 2147483646 h 106"/>
              <a:gd name="T66" fmla="*/ 2147483646 w 67"/>
              <a:gd name="T67" fmla="*/ 2147483646 h 106"/>
              <a:gd name="T68" fmla="*/ 2147483646 w 67"/>
              <a:gd name="T69" fmla="*/ 2147483646 h 106"/>
              <a:gd name="T70" fmla="*/ 2147483646 w 67"/>
              <a:gd name="T71" fmla="*/ 2147483646 h 106"/>
              <a:gd name="T72" fmla="*/ 2147483646 w 67"/>
              <a:gd name="T73" fmla="*/ 2147483646 h 106"/>
              <a:gd name="T74" fmla="*/ 2147483646 w 67"/>
              <a:gd name="T75" fmla="*/ 2147483646 h 106"/>
              <a:gd name="T76" fmla="*/ 2147483646 w 67"/>
              <a:gd name="T77" fmla="*/ 2147483646 h 106"/>
              <a:gd name="T78" fmla="*/ 2147483646 w 67"/>
              <a:gd name="T79" fmla="*/ 2147483646 h 106"/>
              <a:gd name="T80" fmla="*/ 2147483646 w 67"/>
              <a:gd name="T81" fmla="*/ 2147483646 h 106"/>
              <a:gd name="T82" fmla="*/ 2147483646 w 67"/>
              <a:gd name="T83" fmla="*/ 2147483646 h 106"/>
              <a:gd name="T84" fmla="*/ 2147483646 w 67"/>
              <a:gd name="T85" fmla="*/ 2147483646 h 106"/>
              <a:gd name="T86" fmla="*/ 2147483646 w 67"/>
              <a:gd name="T87" fmla="*/ 2147483646 h 106"/>
              <a:gd name="T88" fmla="*/ 2147483646 w 67"/>
              <a:gd name="T89" fmla="*/ 2147483646 h 106"/>
              <a:gd name="T90" fmla="*/ 2147483646 w 67"/>
              <a:gd name="T91" fmla="*/ 2147483646 h 106"/>
              <a:gd name="T92" fmla="*/ 2147483646 w 67"/>
              <a:gd name="T93" fmla="*/ 2147483646 h 106"/>
              <a:gd name="T94" fmla="*/ 2147483646 w 67"/>
              <a:gd name="T95" fmla="*/ 2147483646 h 106"/>
              <a:gd name="T96" fmla="*/ 2147483646 w 67"/>
              <a:gd name="T97" fmla="*/ 2147483646 h 106"/>
              <a:gd name="T98" fmla="*/ 2147483646 w 67"/>
              <a:gd name="T99" fmla="*/ 2147483646 h 106"/>
              <a:gd name="T100" fmla="*/ 2147483646 w 67"/>
              <a:gd name="T101" fmla="*/ 2147483646 h 106"/>
              <a:gd name="T102" fmla="*/ 2147483646 w 67"/>
              <a:gd name="T103" fmla="*/ 2147483646 h 10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67" h="106">
                <a:moveTo>
                  <a:pt x="33" y="0"/>
                </a:moveTo>
                <a:cubicBezTo>
                  <a:pt x="43" y="0"/>
                  <a:pt x="51" y="4"/>
                  <a:pt x="57" y="10"/>
                </a:cubicBezTo>
                <a:cubicBezTo>
                  <a:pt x="63" y="16"/>
                  <a:pt x="67" y="25"/>
                  <a:pt x="67" y="34"/>
                </a:cubicBezTo>
                <a:cubicBezTo>
                  <a:pt x="67" y="40"/>
                  <a:pt x="65" y="46"/>
                  <a:pt x="62" y="51"/>
                </a:cubicBezTo>
                <a:cubicBezTo>
                  <a:pt x="59" y="56"/>
                  <a:pt x="56" y="59"/>
                  <a:pt x="51" y="62"/>
                </a:cubicBezTo>
                <a:cubicBezTo>
                  <a:pt x="51" y="66"/>
                  <a:pt x="51" y="66"/>
                  <a:pt x="51" y="66"/>
                </a:cubicBezTo>
                <a:cubicBezTo>
                  <a:pt x="53" y="66"/>
                  <a:pt x="53" y="66"/>
                  <a:pt x="53" y="66"/>
                </a:cubicBezTo>
                <a:cubicBezTo>
                  <a:pt x="55" y="65"/>
                  <a:pt x="55" y="65"/>
                  <a:pt x="55" y="65"/>
                </a:cubicBezTo>
                <a:cubicBezTo>
                  <a:pt x="56" y="68"/>
                  <a:pt x="56" y="68"/>
                  <a:pt x="56" y="68"/>
                </a:cubicBezTo>
                <a:cubicBezTo>
                  <a:pt x="57" y="70"/>
                  <a:pt x="57" y="72"/>
                  <a:pt x="57" y="73"/>
                </a:cubicBezTo>
                <a:cubicBezTo>
                  <a:pt x="57" y="75"/>
                  <a:pt x="57" y="77"/>
                  <a:pt x="56" y="79"/>
                </a:cubicBezTo>
                <a:cubicBezTo>
                  <a:pt x="56" y="80"/>
                  <a:pt x="56" y="80"/>
                  <a:pt x="56" y="80"/>
                </a:cubicBezTo>
                <a:cubicBezTo>
                  <a:pt x="56" y="80"/>
                  <a:pt x="56" y="80"/>
                  <a:pt x="56" y="80"/>
                </a:cubicBezTo>
                <a:cubicBezTo>
                  <a:pt x="57" y="82"/>
                  <a:pt x="57" y="84"/>
                  <a:pt x="57" y="86"/>
                </a:cubicBezTo>
                <a:cubicBezTo>
                  <a:pt x="57" y="88"/>
                  <a:pt x="57" y="90"/>
                  <a:pt x="56" y="92"/>
                </a:cubicBezTo>
                <a:cubicBezTo>
                  <a:pt x="55" y="93"/>
                  <a:pt x="55" y="93"/>
                  <a:pt x="55" y="93"/>
                </a:cubicBezTo>
                <a:cubicBezTo>
                  <a:pt x="53" y="94"/>
                  <a:pt x="53" y="94"/>
                  <a:pt x="53" y="94"/>
                </a:cubicBezTo>
                <a:cubicBezTo>
                  <a:pt x="15" y="97"/>
                  <a:pt x="15" y="97"/>
                  <a:pt x="15" y="97"/>
                </a:cubicBezTo>
                <a:cubicBezTo>
                  <a:pt x="13" y="97"/>
                  <a:pt x="13" y="97"/>
                  <a:pt x="13" y="97"/>
                </a:cubicBezTo>
                <a:cubicBezTo>
                  <a:pt x="12" y="95"/>
                  <a:pt x="12" y="95"/>
                  <a:pt x="12" y="95"/>
                </a:cubicBezTo>
                <a:cubicBezTo>
                  <a:pt x="11" y="93"/>
                  <a:pt x="11" y="91"/>
                  <a:pt x="10" y="90"/>
                </a:cubicBezTo>
                <a:cubicBezTo>
                  <a:pt x="10" y="88"/>
                  <a:pt x="11" y="86"/>
                  <a:pt x="12" y="83"/>
                </a:cubicBezTo>
                <a:cubicBezTo>
                  <a:pt x="12" y="83"/>
                  <a:pt x="12" y="83"/>
                  <a:pt x="12" y="83"/>
                </a:cubicBezTo>
                <a:cubicBezTo>
                  <a:pt x="12" y="82"/>
                  <a:pt x="12" y="82"/>
                  <a:pt x="12" y="82"/>
                </a:cubicBezTo>
                <a:cubicBezTo>
                  <a:pt x="11" y="81"/>
                  <a:pt x="11" y="79"/>
                  <a:pt x="10" y="77"/>
                </a:cubicBezTo>
                <a:cubicBezTo>
                  <a:pt x="10" y="75"/>
                  <a:pt x="11" y="73"/>
                  <a:pt x="12" y="71"/>
                </a:cubicBezTo>
                <a:cubicBezTo>
                  <a:pt x="13" y="69"/>
                  <a:pt x="13" y="69"/>
                  <a:pt x="13" y="69"/>
                </a:cubicBezTo>
                <a:cubicBezTo>
                  <a:pt x="15" y="69"/>
                  <a:pt x="15" y="69"/>
                  <a:pt x="15" y="69"/>
                </a:cubicBezTo>
                <a:cubicBezTo>
                  <a:pt x="16" y="69"/>
                  <a:pt x="16" y="69"/>
                  <a:pt x="16" y="69"/>
                </a:cubicBezTo>
                <a:cubicBezTo>
                  <a:pt x="16" y="63"/>
                  <a:pt x="16" y="63"/>
                  <a:pt x="16" y="63"/>
                </a:cubicBezTo>
                <a:cubicBezTo>
                  <a:pt x="11" y="60"/>
                  <a:pt x="7" y="56"/>
                  <a:pt x="5" y="51"/>
                </a:cubicBezTo>
                <a:cubicBezTo>
                  <a:pt x="2" y="46"/>
                  <a:pt x="0" y="40"/>
                  <a:pt x="0" y="34"/>
                </a:cubicBezTo>
                <a:cubicBezTo>
                  <a:pt x="0" y="25"/>
                  <a:pt x="4" y="16"/>
                  <a:pt x="10" y="10"/>
                </a:cubicBezTo>
                <a:cubicBezTo>
                  <a:pt x="16" y="4"/>
                  <a:pt x="24" y="0"/>
                  <a:pt x="33" y="0"/>
                </a:cubicBezTo>
                <a:close/>
                <a:moveTo>
                  <a:pt x="26" y="40"/>
                </a:moveTo>
                <a:cubicBezTo>
                  <a:pt x="27" y="41"/>
                  <a:pt x="27" y="41"/>
                  <a:pt x="28" y="41"/>
                </a:cubicBezTo>
                <a:cubicBezTo>
                  <a:pt x="28" y="41"/>
                  <a:pt x="29" y="41"/>
                  <a:pt x="30" y="40"/>
                </a:cubicBezTo>
                <a:cubicBezTo>
                  <a:pt x="30" y="39"/>
                  <a:pt x="30" y="39"/>
                  <a:pt x="30" y="39"/>
                </a:cubicBezTo>
                <a:cubicBezTo>
                  <a:pt x="31" y="40"/>
                  <a:pt x="31" y="40"/>
                  <a:pt x="31" y="40"/>
                </a:cubicBezTo>
                <a:cubicBezTo>
                  <a:pt x="32" y="41"/>
                  <a:pt x="32" y="41"/>
                  <a:pt x="33" y="41"/>
                </a:cubicBezTo>
                <a:cubicBezTo>
                  <a:pt x="34" y="41"/>
                  <a:pt x="35" y="41"/>
                  <a:pt x="35" y="40"/>
                </a:cubicBezTo>
                <a:cubicBezTo>
                  <a:pt x="36" y="39"/>
                  <a:pt x="36" y="39"/>
                  <a:pt x="36" y="39"/>
                </a:cubicBezTo>
                <a:cubicBezTo>
                  <a:pt x="36" y="40"/>
                  <a:pt x="36" y="40"/>
                  <a:pt x="36" y="40"/>
                </a:cubicBezTo>
                <a:cubicBezTo>
                  <a:pt x="37" y="41"/>
                  <a:pt x="38" y="41"/>
                  <a:pt x="39" y="41"/>
                </a:cubicBezTo>
                <a:cubicBezTo>
                  <a:pt x="40" y="41"/>
                  <a:pt x="41" y="41"/>
                  <a:pt x="42" y="40"/>
                </a:cubicBezTo>
                <a:cubicBezTo>
                  <a:pt x="43" y="38"/>
                  <a:pt x="43" y="38"/>
                  <a:pt x="43" y="38"/>
                </a:cubicBezTo>
                <a:cubicBezTo>
                  <a:pt x="46" y="40"/>
                  <a:pt x="46" y="40"/>
                  <a:pt x="46" y="40"/>
                </a:cubicBezTo>
                <a:cubicBezTo>
                  <a:pt x="39" y="52"/>
                  <a:pt x="39" y="52"/>
                  <a:pt x="39" y="52"/>
                </a:cubicBezTo>
                <a:cubicBezTo>
                  <a:pt x="39" y="67"/>
                  <a:pt x="39" y="67"/>
                  <a:pt x="39" y="67"/>
                </a:cubicBezTo>
                <a:cubicBezTo>
                  <a:pt x="44" y="66"/>
                  <a:pt x="44" y="66"/>
                  <a:pt x="44" y="66"/>
                </a:cubicBezTo>
                <a:cubicBezTo>
                  <a:pt x="44" y="60"/>
                  <a:pt x="44" y="60"/>
                  <a:pt x="44" y="60"/>
                </a:cubicBezTo>
                <a:cubicBezTo>
                  <a:pt x="44" y="58"/>
                  <a:pt x="44" y="58"/>
                  <a:pt x="44" y="58"/>
                </a:cubicBezTo>
                <a:cubicBezTo>
                  <a:pt x="46" y="57"/>
                  <a:pt x="46" y="57"/>
                  <a:pt x="46" y="57"/>
                </a:cubicBezTo>
                <a:cubicBezTo>
                  <a:pt x="50" y="55"/>
                  <a:pt x="54" y="52"/>
                  <a:pt x="56" y="47"/>
                </a:cubicBezTo>
                <a:cubicBezTo>
                  <a:pt x="59" y="44"/>
                  <a:pt x="60" y="39"/>
                  <a:pt x="60" y="34"/>
                </a:cubicBezTo>
                <a:cubicBezTo>
                  <a:pt x="60" y="27"/>
                  <a:pt x="57" y="20"/>
                  <a:pt x="52" y="15"/>
                </a:cubicBezTo>
                <a:cubicBezTo>
                  <a:pt x="47" y="10"/>
                  <a:pt x="41" y="7"/>
                  <a:pt x="33" y="7"/>
                </a:cubicBezTo>
                <a:cubicBezTo>
                  <a:pt x="26" y="7"/>
                  <a:pt x="19" y="10"/>
                  <a:pt x="15" y="15"/>
                </a:cubicBezTo>
                <a:cubicBezTo>
                  <a:pt x="10" y="20"/>
                  <a:pt x="7" y="27"/>
                  <a:pt x="7" y="34"/>
                </a:cubicBezTo>
                <a:cubicBezTo>
                  <a:pt x="7" y="39"/>
                  <a:pt x="8" y="44"/>
                  <a:pt x="11" y="48"/>
                </a:cubicBezTo>
                <a:cubicBezTo>
                  <a:pt x="13" y="52"/>
                  <a:pt x="17" y="55"/>
                  <a:pt x="21" y="58"/>
                </a:cubicBezTo>
                <a:cubicBezTo>
                  <a:pt x="23" y="59"/>
                  <a:pt x="23" y="59"/>
                  <a:pt x="23" y="59"/>
                </a:cubicBezTo>
                <a:cubicBezTo>
                  <a:pt x="23" y="61"/>
                  <a:pt x="23" y="61"/>
                  <a:pt x="23" y="61"/>
                </a:cubicBezTo>
                <a:cubicBezTo>
                  <a:pt x="23" y="67"/>
                  <a:pt x="23" y="67"/>
                  <a:pt x="23" y="67"/>
                </a:cubicBezTo>
                <a:cubicBezTo>
                  <a:pt x="29" y="67"/>
                  <a:pt x="29" y="67"/>
                  <a:pt x="29" y="67"/>
                </a:cubicBezTo>
                <a:cubicBezTo>
                  <a:pt x="29" y="52"/>
                  <a:pt x="29" y="52"/>
                  <a:pt x="29" y="52"/>
                </a:cubicBezTo>
                <a:cubicBezTo>
                  <a:pt x="22" y="40"/>
                  <a:pt x="22" y="40"/>
                  <a:pt x="22" y="40"/>
                </a:cubicBezTo>
                <a:cubicBezTo>
                  <a:pt x="25" y="38"/>
                  <a:pt x="25" y="38"/>
                  <a:pt x="25" y="38"/>
                </a:cubicBezTo>
                <a:cubicBezTo>
                  <a:pt x="26" y="40"/>
                  <a:pt x="26" y="40"/>
                  <a:pt x="26" y="40"/>
                </a:cubicBezTo>
                <a:close/>
                <a:moveTo>
                  <a:pt x="40" y="43"/>
                </a:moveTo>
                <a:cubicBezTo>
                  <a:pt x="40" y="43"/>
                  <a:pt x="40" y="43"/>
                  <a:pt x="39" y="43"/>
                </a:cubicBezTo>
                <a:cubicBezTo>
                  <a:pt x="38" y="43"/>
                  <a:pt x="37" y="43"/>
                  <a:pt x="36" y="42"/>
                </a:cubicBezTo>
                <a:cubicBezTo>
                  <a:pt x="35" y="42"/>
                  <a:pt x="34" y="43"/>
                  <a:pt x="33" y="43"/>
                </a:cubicBezTo>
                <a:cubicBezTo>
                  <a:pt x="32" y="43"/>
                  <a:pt x="31" y="42"/>
                  <a:pt x="30" y="42"/>
                </a:cubicBezTo>
                <a:cubicBezTo>
                  <a:pt x="29" y="42"/>
                  <a:pt x="28" y="43"/>
                  <a:pt x="28" y="43"/>
                </a:cubicBezTo>
                <a:cubicBezTo>
                  <a:pt x="27" y="43"/>
                  <a:pt x="27" y="43"/>
                  <a:pt x="27" y="42"/>
                </a:cubicBezTo>
                <a:cubicBezTo>
                  <a:pt x="32" y="50"/>
                  <a:pt x="32" y="50"/>
                  <a:pt x="32" y="50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67"/>
                  <a:pt x="32" y="67"/>
                  <a:pt x="32" y="67"/>
                </a:cubicBezTo>
                <a:cubicBezTo>
                  <a:pt x="35" y="67"/>
                  <a:pt x="35" y="67"/>
                  <a:pt x="35" y="67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0"/>
                  <a:pt x="35" y="50"/>
                  <a:pt x="35" y="50"/>
                </a:cubicBezTo>
                <a:cubicBezTo>
                  <a:pt x="40" y="43"/>
                  <a:pt x="40" y="43"/>
                  <a:pt x="40" y="43"/>
                </a:cubicBezTo>
                <a:close/>
                <a:moveTo>
                  <a:pt x="43" y="96"/>
                </a:moveTo>
                <a:cubicBezTo>
                  <a:pt x="24" y="98"/>
                  <a:pt x="24" y="98"/>
                  <a:pt x="24" y="98"/>
                </a:cubicBezTo>
                <a:cubicBezTo>
                  <a:pt x="25" y="103"/>
                  <a:pt x="29" y="106"/>
                  <a:pt x="34" y="106"/>
                </a:cubicBezTo>
                <a:cubicBezTo>
                  <a:pt x="39" y="106"/>
                  <a:pt x="43" y="102"/>
                  <a:pt x="43" y="97"/>
                </a:cubicBezTo>
                <a:cubicBezTo>
                  <a:pt x="43" y="97"/>
                  <a:pt x="43" y="97"/>
                  <a:pt x="43" y="96"/>
                </a:cubicBezTo>
                <a:close/>
                <a:moveTo>
                  <a:pt x="50" y="85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89"/>
                  <a:pt x="17" y="89"/>
                  <a:pt x="17" y="89"/>
                </a:cubicBezTo>
                <a:cubicBezTo>
                  <a:pt x="17" y="89"/>
                  <a:pt x="17" y="90"/>
                  <a:pt x="17" y="90"/>
                </a:cubicBezTo>
                <a:cubicBezTo>
                  <a:pt x="50" y="87"/>
                  <a:pt x="50" y="87"/>
                  <a:pt x="50" y="87"/>
                </a:cubicBezTo>
                <a:cubicBezTo>
                  <a:pt x="50" y="87"/>
                  <a:pt x="50" y="86"/>
                  <a:pt x="50" y="86"/>
                </a:cubicBezTo>
                <a:cubicBezTo>
                  <a:pt x="50" y="86"/>
                  <a:pt x="50" y="86"/>
                  <a:pt x="50" y="85"/>
                </a:cubicBezTo>
                <a:close/>
                <a:moveTo>
                  <a:pt x="50" y="73"/>
                </a:moveTo>
                <a:cubicBezTo>
                  <a:pt x="17" y="76"/>
                  <a:pt x="17" y="76"/>
                  <a:pt x="17" y="76"/>
                </a:cubicBezTo>
                <a:cubicBezTo>
                  <a:pt x="17" y="76"/>
                  <a:pt x="17" y="76"/>
                  <a:pt x="17" y="77"/>
                </a:cubicBezTo>
                <a:cubicBezTo>
                  <a:pt x="17" y="77"/>
                  <a:pt x="17" y="77"/>
                  <a:pt x="17" y="77"/>
                </a:cubicBezTo>
                <a:cubicBezTo>
                  <a:pt x="50" y="74"/>
                  <a:pt x="50" y="74"/>
                  <a:pt x="50" y="74"/>
                </a:cubicBezTo>
                <a:cubicBezTo>
                  <a:pt x="50" y="74"/>
                  <a:pt x="50" y="74"/>
                  <a:pt x="50" y="73"/>
                </a:cubicBezTo>
                <a:cubicBezTo>
                  <a:pt x="50" y="73"/>
                  <a:pt x="50" y="73"/>
                  <a:pt x="50" y="7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B66BB5B7-F72E-4264-A3B2-7B4E08C32B86}"/>
              </a:ext>
            </a:extLst>
          </p:cNvPr>
          <p:cNvSpPr txBox="1"/>
          <p:nvPr/>
        </p:nvSpPr>
        <p:spPr>
          <a:xfrm>
            <a:off x="6719888" y="2247900"/>
            <a:ext cx="1217612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b="1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rPr>
              <a:t>FIRST</a:t>
            </a:r>
            <a:endParaRPr lang="zh-CN" altLang="en-US" sz="3600" b="1" dirty="0">
              <a:solidFill>
                <a:schemeClr val="bg2">
                  <a:lumMod val="2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FD34F5D0-EDD0-405E-8830-33186B954C81}"/>
              </a:ext>
            </a:extLst>
          </p:cNvPr>
          <p:cNvSpPr/>
          <p:nvPr/>
        </p:nvSpPr>
        <p:spPr>
          <a:xfrm>
            <a:off x="6735763" y="2643188"/>
            <a:ext cx="4148137" cy="92233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Faith is a dynamic power that breaks the chain of routine and gives a new, fine turn to old commonplaces.</a:t>
            </a:r>
            <a:endParaRPr lang="zh-CN" altLang="en-US" dirty="0">
              <a:latin typeface="+mn-lt"/>
              <a:ea typeface="+mn-ea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45C30AD0-2511-43E5-953D-31D7174E54B5}"/>
              </a:ext>
            </a:extLst>
          </p:cNvPr>
          <p:cNvSpPr txBox="1"/>
          <p:nvPr/>
        </p:nvSpPr>
        <p:spPr>
          <a:xfrm>
            <a:off x="3716338" y="3997325"/>
            <a:ext cx="1770062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b="1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rPr>
              <a:t>SECOND</a:t>
            </a:r>
            <a:endParaRPr lang="zh-CN" altLang="en-US" sz="3600" b="1" dirty="0">
              <a:solidFill>
                <a:schemeClr val="bg2">
                  <a:lumMod val="2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7CD3F938-F29A-4464-BB5A-35B16F61239B}"/>
              </a:ext>
            </a:extLst>
          </p:cNvPr>
          <p:cNvSpPr/>
          <p:nvPr/>
        </p:nvSpPr>
        <p:spPr>
          <a:xfrm>
            <a:off x="1308100" y="4414838"/>
            <a:ext cx="4148138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Faith is a dynamic power that breaks the chain of routine and gives a new, fine turn to old commonplaces.</a:t>
            </a:r>
            <a:endParaRPr lang="zh-CN" altLang="en-US" dirty="0">
              <a:latin typeface="+mn-lt"/>
              <a:ea typeface="+mn-ea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15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3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3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3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35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/>
      <p:bldP spid="5" grpId="0"/>
      <p:bldP spid="11" grpId="0"/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https://www.freeppt7.com">
  <a:themeElements>
    <a:clrScheme name="自定义 1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C00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1970</Words>
  <Application>Microsoft Office PowerPoint</Application>
  <PresentationFormat>宽屏</PresentationFormat>
  <Paragraphs>229</Paragraphs>
  <Slides>20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0" baseType="lpstr">
      <vt:lpstr>Arial Black</vt:lpstr>
      <vt:lpstr>Calibri Light</vt:lpstr>
      <vt:lpstr>Arial Rounded MT Bold</vt:lpstr>
      <vt:lpstr>微软雅黑</vt:lpstr>
      <vt:lpstr>Wingdings</vt:lpstr>
      <vt:lpstr>Calibri</vt:lpstr>
      <vt:lpstr>Arial</vt:lpstr>
      <vt:lpstr>宋体</vt:lpstr>
      <vt:lpstr>https://www.freeppt7.com</vt:lpstr>
      <vt:lpstr>Microsoft Excel 图表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zhuo yuan</dc:creator>
  <cp:lastModifiedBy>宇 之灵</cp:lastModifiedBy>
  <cp:revision>13</cp:revision>
  <dcterms:created xsi:type="dcterms:W3CDTF">2015-01-02T06:19:41Z</dcterms:created>
  <dcterms:modified xsi:type="dcterms:W3CDTF">2019-12-02T06:43:13Z</dcterms:modified>
</cp:coreProperties>
</file>